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684" r:id="rId3"/>
  </p:sldMasterIdLst>
  <p:notesMasterIdLst>
    <p:notesMasterId r:id="rId27"/>
  </p:notesMasterIdLst>
  <p:sldIdLst>
    <p:sldId id="258" r:id="rId4"/>
    <p:sldId id="257" r:id="rId5"/>
    <p:sldId id="262" r:id="rId6"/>
    <p:sldId id="263" r:id="rId7"/>
    <p:sldId id="264" r:id="rId8"/>
    <p:sldId id="265" r:id="rId9"/>
    <p:sldId id="266" r:id="rId10"/>
    <p:sldId id="268" r:id="rId11"/>
    <p:sldId id="267" r:id="rId12"/>
    <p:sldId id="269" r:id="rId13"/>
    <p:sldId id="270" r:id="rId14"/>
    <p:sldId id="271" r:id="rId15"/>
    <p:sldId id="323" r:id="rId16"/>
    <p:sldId id="272" r:id="rId17"/>
    <p:sldId id="273" r:id="rId18"/>
    <p:sldId id="274" r:id="rId19"/>
    <p:sldId id="322" r:id="rId20"/>
    <p:sldId id="275" r:id="rId21"/>
    <p:sldId id="276" r:id="rId22"/>
    <p:sldId id="277" r:id="rId23"/>
    <p:sldId id="278" r:id="rId24"/>
    <p:sldId id="279" r:id="rId25"/>
    <p:sldId id="281" r:id="rId26"/>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74"/>
    <a:srgbClr val="008ABF"/>
    <a:srgbClr val="D2A000"/>
    <a:srgbClr val="C9F1FF"/>
    <a:srgbClr val="D9F5FF"/>
    <a:srgbClr val="BDEEFF"/>
    <a:srgbClr val="B9F0FA"/>
    <a:srgbClr val="C1E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815" autoAdjust="0"/>
  </p:normalViewPr>
  <p:slideViewPr>
    <p:cSldViewPr>
      <p:cViewPr varScale="1">
        <p:scale>
          <a:sx n="86" d="100"/>
          <a:sy n="86" d="100"/>
        </p:scale>
        <p:origin x="-129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E3F4B41-07EB-47F8-9328-9D51F455EDE4}" type="datetimeFigureOut">
              <a:rPr lang="en-US"/>
              <a:pPr>
                <a:defRPr/>
              </a:pPr>
              <a:t>14/03/2014</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pt-B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802C027-5616-4684-9687-32F856F40CD9}" type="slidenum">
              <a:rPr lang="pt-BR"/>
              <a:pPr>
                <a:defRPr/>
              </a:pPr>
              <a:t>‹#›</a:t>
            </a:fld>
            <a:endParaRPr lang="pt-BR"/>
          </a:p>
        </p:txBody>
      </p:sp>
    </p:spTree>
    <p:extLst>
      <p:ext uri="{BB962C8B-B14F-4D97-AF65-F5344CB8AC3E}">
        <p14:creationId xmlns:p14="http://schemas.microsoft.com/office/powerpoint/2010/main" xmlns="" val="3390508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736C176-7D3A-43E8-9855-7BF194F1E94A}" type="slidenum">
              <a:rPr lang="en-US" sz="1200"/>
              <a:pPr algn="r"/>
              <a:t>8</a:t>
            </a:fld>
            <a:endParaRPr lang="en-US" sz="1200"/>
          </a:p>
        </p:txBody>
      </p:sp>
      <p:sp>
        <p:nvSpPr>
          <p:cNvPr id="860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9081" tIns="44540" rIns="89081" bIns="44540" anchor="b"/>
          <a:lstStyle/>
          <a:p>
            <a:pPr algn="r" defTabSz="890588"/>
            <a:fld id="{E4DAD059-5216-4D2A-BA11-A5F3D66B0CF7}" type="slidenum">
              <a:rPr lang="en-US" sz="1200"/>
              <a:pPr algn="r" defTabSz="890588"/>
              <a:t>8</a:t>
            </a:fld>
            <a:endParaRPr lang="en-US" sz="1200"/>
          </a:p>
        </p:txBody>
      </p:sp>
      <p:sp>
        <p:nvSpPr>
          <p:cNvPr id="860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1" name="Rectangle 3"/>
          <p:cNvSpPr>
            <a:spLocks noGrp="1" noChangeArrowheads="1"/>
          </p:cNvSpPr>
          <p:nvPr>
            <p:ph type="body" idx="1"/>
          </p:nvPr>
        </p:nvSpPr>
        <p:spPr bwMode="auto">
          <a:xfrm>
            <a:off x="684213" y="4343400"/>
            <a:ext cx="5489575" cy="4114800"/>
          </a:xfrm>
          <a:noFill/>
        </p:spPr>
        <p:txBody>
          <a:bodyPr wrap="square" lIns="89081" tIns="44540" rIns="89081" bIns="44540" numCol="1" anchor="t" anchorCtr="0" compatLnSpc="1">
            <a:prstTxWarp prst="textNoShape">
              <a:avLst/>
            </a:prstTxWarp>
          </a:bodyPr>
          <a:lstStyle/>
          <a:p>
            <a:pPr>
              <a:spcBef>
                <a:spcPct val="0"/>
              </a:spcBef>
            </a:pPr>
            <a:r>
              <a:rPr lang="en-US" smtClean="0"/>
              <a:t>IBM Global Technology Services partners with the industry leaders.  We integrate IBM Lotus and WebSphere products into many solutions that we deliver to our clients, but as IBM does not manufacture telecommunications products, we also need to partner with the leading telecommunications equipment vendors, such as Cisco, Avaya, Nortel and Siemens.  We also integrate products and software from smaller vendors in case by case basis.  Genesys is one of the software vendors that is frequently used in our IP contact center solutions. As for our partners in the IPTV services service product, in addition to Cisco, there are multiple smaller vendors that we work with.  For details, please see the IPTV services engagement portfolio.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B91470F-1A88-4636-8300-36BC2D5FF8BD}" type="slidenum">
              <a:rPr lang="en-US" sz="1200"/>
              <a:pPr algn="r"/>
              <a:t>10</a:t>
            </a:fld>
            <a:endParaRPr lang="en-US" sz="120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0FA4946-9E7D-4B82-99FF-CDA9FD4F48D1}" type="slidenum">
              <a:rPr lang="en-US" sz="1200"/>
              <a:pPr algn="r"/>
              <a:t>11</a:t>
            </a:fld>
            <a:endParaRPr lang="en-US" sz="120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4322362-6BA3-4361-A12F-203320E0BF6A}" type="slidenum">
              <a:rPr lang="en-US" sz="1200"/>
              <a:pPr algn="r"/>
              <a:t>12</a:t>
            </a:fld>
            <a:endParaRPr lang="en-US" sz="120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AE93BEB-DE09-4AB0-9320-83DDB6EF3EC4}" type="slidenum">
              <a:rPr lang="en-US" sz="1200"/>
              <a:pPr algn="r"/>
              <a:t>14</a:t>
            </a:fld>
            <a:endParaRPr lang="en-US" sz="120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C91F403-E01A-424E-A538-8C15F57B01DD}" type="slidenum">
              <a:rPr lang="en-US" sz="1200"/>
              <a:pPr algn="r"/>
              <a:t>15</a:t>
            </a:fld>
            <a:endParaRPr 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9ECFB6F-7829-482B-8213-E209814951CE}" type="slidenum">
              <a:rPr lang="en-US" sz="1200"/>
              <a:pPr algn="r"/>
              <a:t>16</a:t>
            </a:fld>
            <a:endParaRPr lang="en-US" sz="12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Espaço Reservado para Texto 12"/>
          <p:cNvSpPr txBox="1">
            <a:spLocks/>
          </p:cNvSpPr>
          <p:nvPr userDrawn="1"/>
        </p:nvSpPr>
        <p:spPr>
          <a:xfrm>
            <a:off x="7572375" y="6643688"/>
            <a:ext cx="1428750" cy="285750"/>
          </a:xfrm>
          <a:prstGeom prst="rect">
            <a:avLst/>
          </a:prstGeom>
        </p:spPr>
        <p:txBody>
          <a:bodyPr anchor="ct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900">
                <a:latin typeface="Arial" pitchFamily="34" charset="0"/>
                <a:cs typeface="Arial" pitchFamily="34" charset="0"/>
              </a:defRPr>
            </a:lvl1pPr>
          </a:lstStyle>
          <a:p>
            <a:pPr algn="l">
              <a:defRPr/>
            </a:pPr>
            <a:r>
              <a:rPr lang="pt-BR" sz="800" dirty="0" smtClean="0">
                <a:latin typeface="+mn-lt"/>
              </a:rPr>
              <a:t>© 2014 IBM </a:t>
            </a:r>
            <a:r>
              <a:rPr lang="en-US" sz="800" dirty="0" smtClean="0">
                <a:latin typeface="+mn-lt"/>
              </a:rPr>
              <a:t>Corporation</a:t>
            </a:r>
          </a:p>
        </p:txBody>
      </p:sp>
      <p:sp>
        <p:nvSpPr>
          <p:cNvPr id="6" name="Date Placeholder 3"/>
          <p:cNvSpPr txBox="1">
            <a:spLocks/>
          </p:cNvSpPr>
          <p:nvPr userDrawn="1"/>
        </p:nvSpPr>
        <p:spPr>
          <a:xfrm>
            <a:off x="142875" y="6572250"/>
            <a:ext cx="2614613" cy="285750"/>
          </a:xfrm>
          <a:prstGeom prst="rect">
            <a:avLst/>
          </a:prstGeom>
        </p:spPr>
        <p:txBody>
          <a:bodyPr anchor="ctr"/>
          <a:lstStyle/>
          <a:p>
            <a:pPr fontAlgn="auto">
              <a:spcBef>
                <a:spcPts val="0"/>
              </a:spcBef>
              <a:spcAft>
                <a:spcPts val="0"/>
              </a:spcAft>
              <a:defRPr/>
            </a:pPr>
            <a:r>
              <a:rPr lang="pt-BR" sz="1000" dirty="0">
                <a:solidFill>
                  <a:schemeClr val="tx1">
                    <a:tint val="75000"/>
                  </a:schemeClr>
                </a:solidFill>
                <a:latin typeface="+mn-lt"/>
                <a:cs typeface="Arial" panose="020B0604020202020204" pitchFamily="34" charset="0"/>
              </a:rPr>
              <a:t>10 e 11 de M</a:t>
            </a:r>
            <a:r>
              <a:rPr lang="pt-BR" sz="1000" dirty="0">
                <a:solidFill>
                  <a:schemeClr val="tx1">
                    <a:tint val="75000"/>
                  </a:schemeClr>
                </a:solidFill>
                <a:latin typeface="+mn-lt"/>
                <a:cs typeface="+mn-cs"/>
              </a:rPr>
              <a:t>arço</a:t>
            </a:r>
            <a:r>
              <a:rPr lang="en-US" sz="1000" dirty="0">
                <a:solidFill>
                  <a:schemeClr val="tx1">
                    <a:tint val="75000"/>
                  </a:schemeClr>
                </a:solidFill>
                <a:latin typeface="+mn-lt"/>
                <a:cs typeface="+mn-cs"/>
              </a:rPr>
              <a:t> de 2014</a:t>
            </a:r>
            <a:endParaRPr lang="pt-BR" sz="1000" dirty="0">
              <a:solidFill>
                <a:schemeClr val="tx1">
                  <a:tint val="75000"/>
                </a:schemeClr>
              </a:solidFill>
              <a:latin typeface="+mn-lt"/>
              <a:cs typeface="+mn-cs"/>
            </a:endParaRPr>
          </a:p>
        </p:txBody>
      </p:sp>
      <p:sp>
        <p:nvSpPr>
          <p:cNvPr id="7" name="Footer Placeholder 4"/>
          <p:cNvSpPr txBox="1">
            <a:spLocks/>
          </p:cNvSpPr>
          <p:nvPr userDrawn="1"/>
        </p:nvSpPr>
        <p:spPr>
          <a:xfrm>
            <a:off x="3614738" y="6572250"/>
            <a:ext cx="2895600" cy="285750"/>
          </a:xfrm>
          <a:prstGeom prst="rect">
            <a:avLst/>
          </a:prstGeom>
        </p:spPr>
        <p:txBody>
          <a:bodyPr anchor="ctr"/>
          <a:lstStyle/>
          <a:p>
            <a:pPr algn="ctr" fontAlgn="auto">
              <a:spcBef>
                <a:spcPts val="0"/>
              </a:spcBef>
              <a:spcAft>
                <a:spcPts val="0"/>
              </a:spcAft>
              <a:defRPr/>
            </a:pPr>
            <a:r>
              <a:rPr lang="pt-BR" sz="1000" dirty="0">
                <a:solidFill>
                  <a:schemeClr val="tx1">
                    <a:tint val="75000"/>
                  </a:schemeClr>
                </a:solidFill>
                <a:latin typeface="+mn-lt"/>
                <a:cs typeface="Arial" panose="020B0604020202020204" pitchFamily="34" charset="0"/>
              </a:rPr>
              <a:t>BÚZIOS  •  RIO DE JANEIRO</a:t>
            </a:r>
            <a:endParaRPr lang="pt-BR" sz="1000" dirty="0">
              <a:solidFill>
                <a:schemeClr val="tx1">
                  <a:tint val="75000"/>
                </a:schemeClr>
              </a:solidFill>
              <a:latin typeface="+mn-lt"/>
              <a:cs typeface="+mn-cs"/>
            </a:endParaRPr>
          </a:p>
        </p:txBody>
      </p:sp>
      <p:sp>
        <p:nvSpPr>
          <p:cNvPr id="2" name="Title 1"/>
          <p:cNvSpPr>
            <a:spLocks noGrp="1"/>
          </p:cNvSpPr>
          <p:nvPr>
            <p:ph type="ctrTitle"/>
          </p:nvPr>
        </p:nvSpPr>
        <p:spPr>
          <a:xfrm>
            <a:off x="4643438" y="2959107"/>
            <a:ext cx="4500594" cy="1470025"/>
          </a:xfrm>
          <a:prstGeom prst="rect">
            <a:avLst/>
          </a:prstGeom>
        </p:spPr>
        <p:txBody>
          <a:bodyPr/>
          <a:lstStyle/>
          <a:p>
            <a:r>
              <a:rPr lang="en-US" smtClean="0"/>
              <a:t>Click to edit Master title style</a:t>
            </a:r>
            <a:endParaRPr lang="pt-BR"/>
          </a:p>
        </p:txBody>
      </p:sp>
      <p:sp>
        <p:nvSpPr>
          <p:cNvPr id="3" name="Subtitle 2"/>
          <p:cNvSpPr>
            <a:spLocks noGrp="1"/>
          </p:cNvSpPr>
          <p:nvPr>
            <p:ph type="subTitle" idx="1"/>
          </p:nvPr>
        </p:nvSpPr>
        <p:spPr>
          <a:xfrm>
            <a:off x="4643438" y="4462482"/>
            <a:ext cx="4500562"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8" name="Slide Number Placeholder 5"/>
          <p:cNvSpPr>
            <a:spLocks noGrp="1"/>
          </p:cNvSpPr>
          <p:nvPr>
            <p:ph type="sldNum" sz="quarter" idx="10"/>
          </p:nvPr>
        </p:nvSpPr>
        <p:spPr/>
        <p:txBody>
          <a:bodyPr/>
          <a:lstStyle>
            <a:lvl1pPr>
              <a:defRPr/>
            </a:lvl1pPr>
          </a:lstStyle>
          <a:p>
            <a:pPr>
              <a:defRPr/>
            </a:pPr>
            <a:fld id="{BED23419-E2AF-413C-8769-902D4DD7F462}" type="slidenum">
              <a:rPr lang="pt-BR"/>
              <a:pPr>
                <a:defRPr/>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lstStyle/>
          <a:p>
            <a:r>
              <a:rPr lang="en-US" smtClean="0"/>
              <a:t>Click to edit Master title style</a:t>
            </a:r>
            <a:endParaRPr lang="pt-BR" dirty="0"/>
          </a:p>
        </p:txBody>
      </p:sp>
      <p:sp>
        <p:nvSpPr>
          <p:cNvPr id="3" name="Vertical Text Placeholder 2"/>
          <p:cNvSpPr>
            <a:spLocks noGrp="1"/>
          </p:cNvSpPr>
          <p:nvPr>
            <p:ph type="body" orient="vert" idx="1"/>
          </p:nvPr>
        </p:nvSpPr>
        <p:spPr>
          <a:xfrm>
            <a:off x="457200" y="1600200"/>
            <a:ext cx="8229600" cy="482919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5" name="Slide Number Placeholder 5"/>
          <p:cNvSpPr>
            <a:spLocks noGrp="1"/>
          </p:cNvSpPr>
          <p:nvPr>
            <p:ph type="sldNum" sz="quarter" idx="11"/>
          </p:nvPr>
        </p:nvSpPr>
        <p:spPr/>
        <p:txBody>
          <a:bodyPr/>
          <a:lstStyle>
            <a:lvl1pPr>
              <a:defRPr/>
            </a:lvl1pPr>
          </a:lstStyle>
          <a:p>
            <a:pPr>
              <a:defRPr/>
            </a:pPr>
            <a:fld id="{5B6A611B-2CBA-4760-8045-B6015BA03ACC}" type="slidenum">
              <a:rPr lang="pt-BR"/>
              <a:pPr>
                <a:defRPr/>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85794"/>
            <a:ext cx="2057400" cy="5715040"/>
          </a:xfrm>
          <a:prstGeom prst="rect">
            <a:avLst/>
          </a:prstGeo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785794"/>
            <a:ext cx="6019800" cy="571504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5" name="Slide Number Placeholder 5"/>
          <p:cNvSpPr>
            <a:spLocks noGrp="1"/>
          </p:cNvSpPr>
          <p:nvPr>
            <p:ph type="sldNum" sz="quarter" idx="11"/>
          </p:nvPr>
        </p:nvSpPr>
        <p:spPr/>
        <p:txBody>
          <a:bodyPr/>
          <a:lstStyle>
            <a:lvl1pPr>
              <a:defRPr/>
            </a:lvl1pPr>
          </a:lstStyle>
          <a:p>
            <a:pPr>
              <a:defRPr/>
            </a:pPr>
            <a:fld id="{1C776FD5-7466-43F0-8A9D-C77D53ED416A}" type="slidenum">
              <a:rPr lang="pt-BR"/>
              <a:pPr>
                <a:defRPr/>
              </a:pPr>
              <a:t>‹#›</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0"/>
            <a:ext cx="9144000" cy="6929438"/>
            <a:chOff x="0" y="0"/>
            <a:chExt cx="9144000" cy="6929462"/>
          </a:xfrm>
        </p:grpSpPr>
        <p:pic>
          <p:nvPicPr>
            <p:cNvPr id="5" name="Imagem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Espaço Reservado para Texto 12"/>
            <p:cNvSpPr txBox="1">
              <a:spLocks/>
            </p:cNvSpPr>
            <p:nvPr userDrawn="1"/>
          </p:nvSpPr>
          <p:spPr>
            <a:xfrm>
              <a:off x="7572375" y="6643711"/>
              <a:ext cx="1428750" cy="285751"/>
            </a:xfrm>
            <a:prstGeom prst="rect">
              <a:avLst/>
            </a:prstGeom>
          </p:spPr>
          <p:txBody>
            <a:bodyPr anchor="ct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900">
                  <a:latin typeface="Arial" pitchFamily="34" charset="0"/>
                  <a:cs typeface="Arial" pitchFamily="34" charset="0"/>
                </a:defRPr>
              </a:lvl1pPr>
            </a:lstStyle>
            <a:p>
              <a:pPr algn="l">
                <a:defRPr/>
              </a:pPr>
              <a:r>
                <a:rPr lang="pt-BR" sz="800" dirty="0" smtClean="0">
                  <a:latin typeface="+mn-lt"/>
                </a:rPr>
                <a:t>© 2014 IBM </a:t>
              </a:r>
              <a:r>
                <a:rPr lang="en-US" sz="800" dirty="0" smtClean="0">
                  <a:latin typeface="+mn-lt"/>
                </a:rPr>
                <a:t>Corporation</a:t>
              </a:r>
            </a:p>
          </p:txBody>
        </p:sp>
        <p:sp>
          <p:nvSpPr>
            <p:cNvPr id="7" name="Date Placeholder 14"/>
            <p:cNvSpPr txBox="1">
              <a:spLocks/>
            </p:cNvSpPr>
            <p:nvPr userDrawn="1"/>
          </p:nvSpPr>
          <p:spPr>
            <a:xfrm>
              <a:off x="142875" y="6572273"/>
              <a:ext cx="2900363" cy="285751"/>
            </a:xfrm>
            <a:prstGeom prst="rect">
              <a:avLst/>
            </a:prstGeom>
          </p:spPr>
          <p:txBody>
            <a:bodyPr anchor="ctr"/>
            <a:lstStyle>
              <a:lvl1pPr algn="l">
                <a:defRPr sz="1000">
                  <a:solidFill>
                    <a:schemeClr val="tx1">
                      <a:tint val="75000"/>
                    </a:schemeClr>
                  </a:solidFill>
                  <a:latin typeface="+mn-lt"/>
                </a:defRPr>
              </a:lvl1pPr>
            </a:lstStyle>
            <a:p>
              <a:pPr fontAlgn="auto">
                <a:spcBef>
                  <a:spcPts val="0"/>
                </a:spcBef>
                <a:spcAft>
                  <a:spcPts val="0"/>
                </a:spcAft>
                <a:defRPr/>
              </a:pPr>
              <a:r>
                <a:rPr lang="pt-BR" dirty="0" smtClean="0">
                  <a:cs typeface="Arial" panose="020B0604020202020204" pitchFamily="34" charset="0"/>
                </a:rPr>
                <a:t>13 e 14 de </a:t>
              </a:r>
              <a:r>
                <a:rPr lang="pt-BR" dirty="0" smtClean="0">
                  <a:cs typeface="+mn-cs"/>
                </a:rPr>
                <a:t>Março</a:t>
              </a:r>
              <a:r>
                <a:rPr lang="en-US" dirty="0" smtClean="0">
                  <a:cs typeface="+mn-cs"/>
                </a:rPr>
                <a:t> de 2014</a:t>
              </a:r>
              <a:endParaRPr lang="pt-BR" dirty="0">
                <a:cs typeface="+mn-cs"/>
              </a:endParaRPr>
            </a:p>
          </p:txBody>
        </p:sp>
        <p:sp>
          <p:nvSpPr>
            <p:cNvPr id="8" name="Footer Placeholder 4"/>
            <p:cNvSpPr txBox="1">
              <a:spLocks/>
            </p:cNvSpPr>
            <p:nvPr userDrawn="1"/>
          </p:nvSpPr>
          <p:spPr>
            <a:xfrm>
              <a:off x="3571875" y="6572273"/>
              <a:ext cx="2895600" cy="285751"/>
            </a:xfrm>
            <a:prstGeom prst="rect">
              <a:avLst/>
            </a:prstGeom>
          </p:spPr>
          <p:txBody>
            <a:bodyPr anchor="ctr"/>
            <a:lstStyle/>
            <a:p>
              <a:pPr algn="ctr" fontAlgn="auto">
                <a:spcBef>
                  <a:spcPts val="0"/>
                </a:spcBef>
                <a:spcAft>
                  <a:spcPts val="0"/>
                </a:spcAft>
                <a:defRPr/>
              </a:pPr>
              <a:r>
                <a:rPr lang="pt-BR" sz="1000">
                  <a:solidFill>
                    <a:schemeClr val="tx1">
                      <a:tint val="75000"/>
                    </a:schemeClr>
                  </a:solidFill>
                  <a:latin typeface="+mn-lt"/>
                  <a:cs typeface="Arial" panose="020B0604020202020204" pitchFamily="34" charset="0"/>
                </a:rPr>
                <a:t>SÃO ROQUE  •  </a:t>
              </a:r>
              <a:r>
                <a:rPr lang="pt-BR" sz="1000">
                  <a:solidFill>
                    <a:schemeClr val="tx1">
                      <a:tint val="75000"/>
                    </a:schemeClr>
                  </a:solidFill>
                  <a:latin typeface="+mn-lt"/>
                  <a:cs typeface="+mn-cs"/>
                </a:rPr>
                <a:t>SÃO PAULO</a:t>
              </a:r>
              <a:endParaRPr lang="pt-BR" sz="1000" dirty="0">
                <a:solidFill>
                  <a:schemeClr val="tx1">
                    <a:tint val="75000"/>
                  </a:schemeClr>
                </a:solidFill>
                <a:latin typeface="+mn-lt"/>
                <a:cs typeface="+mn-cs"/>
              </a:endParaRPr>
            </a:p>
          </p:txBody>
        </p:sp>
      </p:grpSp>
      <p:sp>
        <p:nvSpPr>
          <p:cNvPr id="2" name="Title 1"/>
          <p:cNvSpPr>
            <a:spLocks noGrp="1"/>
          </p:cNvSpPr>
          <p:nvPr>
            <p:ph type="ctrTitle"/>
          </p:nvPr>
        </p:nvSpPr>
        <p:spPr>
          <a:xfrm>
            <a:off x="4643438" y="2959107"/>
            <a:ext cx="4500594" cy="1470025"/>
          </a:xfrm>
          <a:prstGeom prst="rect">
            <a:avLst/>
          </a:prstGeom>
        </p:spPr>
        <p:txBody>
          <a:bodyPr/>
          <a:lstStyle/>
          <a:p>
            <a:r>
              <a:rPr lang="en-US" smtClean="0"/>
              <a:t>Click to edit Master title style</a:t>
            </a:r>
            <a:endParaRPr lang="pt-BR"/>
          </a:p>
        </p:txBody>
      </p:sp>
      <p:sp>
        <p:nvSpPr>
          <p:cNvPr id="3" name="Subtitle 2"/>
          <p:cNvSpPr>
            <a:spLocks noGrp="1"/>
          </p:cNvSpPr>
          <p:nvPr>
            <p:ph type="subTitle" idx="1"/>
          </p:nvPr>
        </p:nvSpPr>
        <p:spPr>
          <a:xfrm>
            <a:off x="4643438" y="4462482"/>
            <a:ext cx="4500562"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9" name="Slide Number Placeholder 5"/>
          <p:cNvSpPr>
            <a:spLocks noGrp="1"/>
          </p:cNvSpPr>
          <p:nvPr>
            <p:ph type="sldNum" sz="quarter" idx="10"/>
          </p:nvPr>
        </p:nvSpPr>
        <p:spPr/>
        <p:txBody>
          <a:bodyPr/>
          <a:lstStyle>
            <a:lvl1pPr>
              <a:defRPr/>
            </a:lvl1pPr>
          </a:lstStyle>
          <a:p>
            <a:pPr>
              <a:defRPr/>
            </a:pPr>
            <a:fld id="{D75A4B5C-BD68-4D25-85B1-6DABDFE3F0B8}" type="slidenum">
              <a:rPr lang="pt-BR"/>
              <a:pPr>
                <a:defRPr/>
              </a:pPr>
              <a:t>‹#›</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normAutofit/>
          </a:bodyPr>
          <a:lstStyle/>
          <a:p>
            <a:r>
              <a:rPr lang="en-US" smtClean="0"/>
              <a:t>Click to edit Master title style</a:t>
            </a:r>
            <a:endParaRPr lang="pt-BR"/>
          </a:p>
        </p:txBody>
      </p:sp>
      <p:sp>
        <p:nvSpPr>
          <p:cNvPr id="3" name="Content Placeholder 2"/>
          <p:cNvSpPr>
            <a:spLocks noGrp="1"/>
          </p:cNvSpPr>
          <p:nvPr>
            <p:ph idx="1"/>
          </p:nvPr>
        </p:nvSpPr>
        <p:spPr>
          <a:xfrm>
            <a:off x="457200" y="1600200"/>
            <a:ext cx="8229600" cy="4829196"/>
          </a:xfrm>
          <a:prstGeom prst="rect">
            <a:avLst/>
          </a:prstGeom>
        </p:spPr>
        <p:txBody>
          <a:bodyPr>
            <a:normAutofit/>
          </a:bodyPr>
          <a:lstStyle>
            <a:lvl1pPr>
              <a:buClr>
                <a:schemeClr val="accent1"/>
              </a:buClr>
              <a:buFont typeface="Wingdings" pitchFamily="2" charset="2"/>
              <a:buChar char="§"/>
              <a:defRPr/>
            </a:lvl1pPr>
            <a:lvl2pPr>
              <a:buClr>
                <a:srgbClr val="92D050"/>
              </a:buClr>
              <a:buFont typeface="Wingdings" pitchFamily="2" charset="2"/>
              <a:buChar char="§"/>
              <a:defRPr/>
            </a:lvl2pPr>
            <a:lvl3pPr>
              <a:buClr>
                <a:srgbClr val="FFC000"/>
              </a:buClr>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4" name="Footer Placeholder 4"/>
          <p:cNvSpPr>
            <a:spLocks noGrp="1"/>
          </p:cNvSpPr>
          <p:nvPr>
            <p:ph type="ftr" sz="quarter" idx="10"/>
          </p:nvPr>
        </p:nvSpPr>
        <p:spPr>
          <a:xfrm>
            <a:off x="3462338" y="6572250"/>
            <a:ext cx="3038488" cy="285750"/>
          </a:xfrm>
        </p:spPr>
        <p:txBody>
          <a:bodyPr/>
          <a:lstStyle>
            <a:lvl1pPr>
              <a:defRPr dirty="0"/>
            </a:lvl1pPr>
          </a:lstStyle>
          <a:p>
            <a:pPr>
              <a:defRPr/>
            </a:pPr>
            <a:r>
              <a:rPr lang="pt-BR" dirty="0" smtClean="0"/>
              <a:t>Serviços IBM de suporte técnico • Luciana Vasconcelos</a:t>
            </a:r>
            <a:endParaRPr lang="pt-BR" dirty="0"/>
          </a:p>
        </p:txBody>
      </p:sp>
      <p:sp>
        <p:nvSpPr>
          <p:cNvPr id="5" name="Slide Number Placeholder 5"/>
          <p:cNvSpPr>
            <a:spLocks noGrp="1"/>
          </p:cNvSpPr>
          <p:nvPr>
            <p:ph type="sldNum" sz="quarter" idx="11"/>
          </p:nvPr>
        </p:nvSpPr>
        <p:spPr>
          <a:xfrm>
            <a:off x="6929438" y="6572250"/>
            <a:ext cx="2133600" cy="285750"/>
          </a:xfrm>
        </p:spPr>
        <p:txBody>
          <a:bodyPr/>
          <a:lstStyle>
            <a:lvl1pPr>
              <a:defRPr/>
            </a:lvl1pPr>
          </a:lstStyle>
          <a:p>
            <a:pPr>
              <a:defRPr/>
            </a:pPr>
            <a:fld id="{49F5A7A8-1AC3-4677-8852-6C957D776A78}" type="slidenum">
              <a:rPr lang="pt-BR"/>
              <a:pPr>
                <a:defRPr/>
              </a:pPr>
              <a:t>‹#›</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a:xfrm>
            <a:off x="3357554" y="6572250"/>
            <a:ext cx="3214710" cy="285750"/>
          </a:xfrm>
        </p:spPr>
        <p:txBody>
          <a:bodyPr/>
          <a:lstStyle>
            <a:lvl1pPr>
              <a:defRPr dirty="0"/>
            </a:lvl1pPr>
          </a:lstStyle>
          <a:p>
            <a:pPr>
              <a:defRPr/>
            </a:pPr>
            <a:r>
              <a:rPr lang="pt-BR" smtClean="0"/>
              <a:t>Serviços IBM de suporte técnico • Luciana Vasconcelos</a:t>
            </a:r>
            <a:endParaRPr lang="pt-BR"/>
          </a:p>
        </p:txBody>
      </p:sp>
      <p:sp>
        <p:nvSpPr>
          <p:cNvPr id="5" name="Slide Number Placeholder 5"/>
          <p:cNvSpPr>
            <a:spLocks noGrp="1"/>
          </p:cNvSpPr>
          <p:nvPr>
            <p:ph type="sldNum" sz="quarter" idx="11"/>
          </p:nvPr>
        </p:nvSpPr>
        <p:spPr/>
        <p:txBody>
          <a:bodyPr/>
          <a:lstStyle>
            <a:lvl1pPr>
              <a:defRPr/>
            </a:lvl1pPr>
          </a:lstStyle>
          <a:p>
            <a:pPr>
              <a:defRPr/>
            </a:pPr>
            <a:fld id="{FDFBADD9-2B34-434E-97C1-B194C8708AEB}" type="slidenum">
              <a:rPr lang="pt-BR"/>
              <a:pPr>
                <a:defRPr/>
              </a:pPr>
              <a:t>‹#›</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normAutofit/>
          </a:bodyPr>
          <a:lstStyle/>
          <a:p>
            <a:r>
              <a:rPr lang="en-US" dirty="0" smtClean="0"/>
              <a:t>Click to edit Master title style</a:t>
            </a:r>
            <a:endParaRPr lang="pt-BR" dirty="0"/>
          </a:p>
        </p:txBody>
      </p:sp>
      <p:sp>
        <p:nvSpPr>
          <p:cNvPr id="3" name="Content Placeholder 2"/>
          <p:cNvSpPr>
            <a:spLocks noGrp="1"/>
          </p:cNvSpPr>
          <p:nvPr>
            <p:ph sz="half" idx="1"/>
          </p:nvPr>
        </p:nvSpPr>
        <p:spPr>
          <a:xfrm>
            <a:off x="457200" y="1600200"/>
            <a:ext cx="4038600" cy="4900634"/>
          </a:xfrm>
          <a:prstGeom prst="rect">
            <a:avLst/>
          </a:prstGeom>
        </p:spPr>
        <p:txBody>
          <a:bodyPr>
            <a:normAutofit/>
          </a:bodyPr>
          <a:lstStyle>
            <a:lvl1pPr marL="228600" indent="-228600">
              <a:buClr>
                <a:schemeClr val="accent1"/>
              </a:buClr>
              <a:buFont typeface="Wingdings" pitchFamily="2" charset="2"/>
              <a:buChar char="§"/>
              <a:defRPr sz="2800"/>
            </a:lvl1pPr>
            <a:lvl2pPr>
              <a:buClr>
                <a:srgbClr val="92D050"/>
              </a:buClr>
              <a:buFont typeface="Wingdings" pitchFamily="2" charset="2"/>
              <a:buChar char="§"/>
              <a:defRPr sz="2400"/>
            </a:lvl2pPr>
            <a:lvl3pPr>
              <a:buClr>
                <a:srgbClr val="FFC000"/>
              </a:buCl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4" name="Content Placeholder 3"/>
          <p:cNvSpPr>
            <a:spLocks noGrp="1"/>
          </p:cNvSpPr>
          <p:nvPr>
            <p:ph sz="half" idx="2"/>
          </p:nvPr>
        </p:nvSpPr>
        <p:spPr>
          <a:xfrm>
            <a:off x="4648200" y="1600200"/>
            <a:ext cx="4038600" cy="4900634"/>
          </a:xfrm>
          <a:prstGeom prst="rect">
            <a:avLst/>
          </a:prstGeom>
        </p:spPr>
        <p:txBody>
          <a:bodyPr>
            <a:normAutofit/>
          </a:bodyPr>
          <a:lstStyle>
            <a:lvl1pPr marL="228600" indent="-228600">
              <a:buClr>
                <a:schemeClr val="accent1"/>
              </a:buClr>
              <a:buFont typeface="Wingdings" pitchFamily="2" charset="2"/>
              <a:buChar char="§"/>
              <a:defRPr sz="2800"/>
            </a:lvl1pPr>
            <a:lvl2pPr>
              <a:buClr>
                <a:srgbClr val="92D050"/>
              </a:buClr>
              <a:buFont typeface="Wingdings" pitchFamily="2" charset="2"/>
              <a:buChar char="§"/>
              <a:defRPr sz="2400"/>
            </a:lvl2pPr>
            <a:lvl3pPr>
              <a:buClr>
                <a:srgbClr val="FFC000"/>
              </a:buCl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5" name="Footer Placeholder 4"/>
          <p:cNvSpPr>
            <a:spLocks noGrp="1"/>
          </p:cNvSpPr>
          <p:nvPr>
            <p:ph type="ftr" sz="quarter" idx="10"/>
          </p:nvPr>
        </p:nvSpPr>
        <p:spPr>
          <a:xfrm>
            <a:off x="3286116" y="6572250"/>
            <a:ext cx="3214710" cy="285750"/>
          </a:xfrm>
        </p:spPr>
        <p:txBody>
          <a:bodyPr/>
          <a:lstStyle>
            <a:lvl1pPr>
              <a:defRPr dirty="0"/>
            </a:lvl1pPr>
          </a:lstStyle>
          <a:p>
            <a:pPr>
              <a:defRPr/>
            </a:pPr>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lvl1pPr>
              <a:defRPr/>
            </a:lvl1pPr>
          </a:lstStyle>
          <a:p>
            <a:pPr>
              <a:defRPr/>
            </a:pPr>
            <a:fld id="{25E6689D-FDBD-44B8-B02F-E2D72D01CD7D}" type="slidenum">
              <a:rPr lang="pt-BR"/>
              <a:pPr>
                <a:defRPr/>
              </a:pPr>
              <a:t>‹#›</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normAutofit/>
          </a:bodyPr>
          <a:lstStyle>
            <a:lvl1pPr>
              <a:defRPr/>
            </a:lvl1pPr>
          </a:lstStyle>
          <a:p>
            <a:r>
              <a:rPr lang="en-US" dirty="0" smtClean="0"/>
              <a:t>Click to edit Master title style</a:t>
            </a:r>
            <a:endParaRPr lang="pt-BR"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25959"/>
          </a:xfrm>
          <a:prstGeom prst="rect">
            <a:avLst/>
          </a:prstGeom>
        </p:spPr>
        <p:txBody>
          <a:bodyPr>
            <a:normAutofit/>
          </a:bodyPr>
          <a:lstStyle>
            <a:lvl1pPr marL="228600" indent="-228600">
              <a:buClr>
                <a:schemeClr val="accent1"/>
              </a:buClr>
              <a:buFont typeface="Wingdings" pitchFamily="2" charset="2"/>
              <a:buChar char="§"/>
              <a:defRPr sz="2400"/>
            </a:lvl1pPr>
            <a:lvl2pPr marL="631825" indent="-174625">
              <a:buClr>
                <a:srgbClr val="92D050"/>
              </a:buClr>
              <a:buFont typeface="Wingdings" pitchFamily="2" charset="2"/>
              <a:buChar char="§"/>
              <a:defRPr sz="2000"/>
            </a:lvl2pPr>
            <a:lvl3pPr>
              <a:buClr>
                <a:srgbClr val="FFC000"/>
              </a:buCl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325959"/>
          </a:xfrm>
          <a:prstGeom prst="rect">
            <a:avLst/>
          </a:prstGeom>
        </p:spPr>
        <p:txBody>
          <a:bodyPr>
            <a:normAutofit/>
          </a:bodyPr>
          <a:lstStyle>
            <a:lvl1pPr marL="228600" indent="-228600">
              <a:buClr>
                <a:schemeClr val="accent1"/>
              </a:buClr>
              <a:buFont typeface="Wingdings" pitchFamily="2" charset="2"/>
              <a:buChar char="§"/>
              <a:defRPr sz="2400"/>
            </a:lvl1pPr>
            <a:lvl2pPr marL="631825" indent="-174625">
              <a:buClr>
                <a:srgbClr val="92D050"/>
              </a:buClr>
              <a:buFont typeface="Wingdings" pitchFamily="2" charset="2"/>
              <a:buChar char="§"/>
              <a:defRPr sz="2000"/>
            </a:lvl2pPr>
            <a:lvl3pPr>
              <a:buClr>
                <a:srgbClr val="FFC000"/>
              </a:buCl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7"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8" name="Slide Number Placeholder 5"/>
          <p:cNvSpPr>
            <a:spLocks noGrp="1"/>
          </p:cNvSpPr>
          <p:nvPr>
            <p:ph type="sldNum" sz="quarter" idx="11"/>
          </p:nvPr>
        </p:nvSpPr>
        <p:spPr/>
        <p:txBody>
          <a:bodyPr/>
          <a:lstStyle>
            <a:lvl1pPr>
              <a:defRPr/>
            </a:lvl1pPr>
          </a:lstStyle>
          <a:p>
            <a:pPr>
              <a:defRPr/>
            </a:pPr>
            <a:fld id="{DF2174AB-BE41-46E8-8149-324E7CF9B5E7}" type="slidenum">
              <a:rPr lang="pt-BR"/>
              <a:pPr>
                <a:defRPr/>
              </a:pPr>
              <a:t>‹#›</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normAutofit/>
          </a:bodyPr>
          <a:lstStyle/>
          <a:p>
            <a:r>
              <a:rPr lang="en-US" smtClean="0"/>
              <a:t>Click to edit Master title style</a:t>
            </a:r>
            <a:endParaRPr lang="pt-BR"/>
          </a:p>
        </p:txBody>
      </p:sp>
      <p:sp>
        <p:nvSpPr>
          <p:cNvPr id="3"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4" name="Slide Number Placeholder 5"/>
          <p:cNvSpPr>
            <a:spLocks noGrp="1"/>
          </p:cNvSpPr>
          <p:nvPr>
            <p:ph type="sldNum" sz="quarter" idx="11"/>
          </p:nvPr>
        </p:nvSpPr>
        <p:spPr/>
        <p:txBody>
          <a:bodyPr/>
          <a:lstStyle>
            <a:lvl1pPr>
              <a:defRPr/>
            </a:lvl1pPr>
          </a:lstStyle>
          <a:p>
            <a:pPr>
              <a:defRPr/>
            </a:pPr>
            <a:fld id="{43BAC33F-17C6-4624-8E2D-E4BF33A05A76}" type="slidenum">
              <a:rPr lang="pt-BR"/>
              <a:pPr>
                <a:defRPr/>
              </a:pPr>
              <a:t>‹#›</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143240" y="6572250"/>
            <a:ext cx="3429024" cy="285750"/>
          </a:xfrm>
        </p:spPr>
        <p:txBody>
          <a:bodyPr/>
          <a:lstStyle>
            <a:lvl1pPr>
              <a:defRPr dirty="0"/>
            </a:lvl1pPr>
          </a:lstStyle>
          <a:p>
            <a:pPr>
              <a:defRPr/>
            </a:pPr>
            <a:r>
              <a:rPr lang="pt-BR" smtClean="0"/>
              <a:t>Serviços IBM de suporte técnico • Luciana Vasconcelos</a:t>
            </a:r>
            <a:endParaRPr lang="pt-BR"/>
          </a:p>
        </p:txBody>
      </p:sp>
      <p:sp>
        <p:nvSpPr>
          <p:cNvPr id="3" name="Slide Number Placeholder 5"/>
          <p:cNvSpPr>
            <a:spLocks noGrp="1"/>
          </p:cNvSpPr>
          <p:nvPr>
            <p:ph type="sldNum" sz="quarter" idx="11"/>
          </p:nvPr>
        </p:nvSpPr>
        <p:spPr/>
        <p:txBody>
          <a:bodyPr/>
          <a:lstStyle>
            <a:lvl1pPr>
              <a:defRPr/>
            </a:lvl1pPr>
          </a:lstStyle>
          <a:p>
            <a:pPr>
              <a:defRPr/>
            </a:pPr>
            <a:fld id="{B6EEEED2-9698-4731-9AE7-B13307A5A2BF}" type="slidenum">
              <a:rPr lang="pt-BR"/>
              <a:pPr>
                <a:defRPr/>
              </a:pPr>
              <a:t>‹#›</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3008313" cy="1162050"/>
          </a:xfrm>
          <a:prstGeom prst="rect">
            <a:avLst/>
          </a:prstGeom>
        </p:spPr>
        <p:txBody>
          <a:bodyPr/>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714356"/>
            <a:ext cx="5111750" cy="5853113"/>
          </a:xfrm>
          <a:prstGeom prst="rect">
            <a:avLst/>
          </a:prstGeom>
        </p:spPr>
        <p:txBody>
          <a:bodyPr/>
          <a:lstStyle>
            <a:lvl1pPr>
              <a:buClr>
                <a:schemeClr val="accent1"/>
              </a:buClr>
              <a:buFont typeface="Wingdings" pitchFamily="2" charset="2"/>
              <a:buChar char="§"/>
              <a:defRPr sz="3200"/>
            </a:lvl1pPr>
            <a:lvl2pPr>
              <a:buClr>
                <a:srgbClr val="92D050"/>
              </a:buClr>
              <a:buFont typeface="Wingdings" pitchFamily="2" charset="2"/>
              <a:buChar char="§"/>
              <a:defRPr sz="2800"/>
            </a:lvl2pPr>
            <a:lvl3pPr>
              <a:buClr>
                <a:srgbClr val="FFC000"/>
              </a:buCl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4" name="Text Placeholder 3"/>
          <p:cNvSpPr>
            <a:spLocks noGrp="1"/>
          </p:cNvSpPr>
          <p:nvPr>
            <p:ph type="body" sz="half" idx="2"/>
          </p:nvPr>
        </p:nvSpPr>
        <p:spPr>
          <a:xfrm>
            <a:off x="457200" y="1876406"/>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lvl1pPr>
              <a:defRPr/>
            </a:lvl1pPr>
          </a:lstStyle>
          <a:p>
            <a:pPr>
              <a:defRPr/>
            </a:pPr>
            <a:fld id="{F5CCAB76-6A0B-4571-9F8A-666A4D037949}" type="slidenum">
              <a:rPr lang="pt-BR"/>
              <a:pPr>
                <a:defRPr/>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normAutofit/>
          </a:bodyPr>
          <a:lstStyle/>
          <a:p>
            <a:r>
              <a:rPr lang="en-US" smtClean="0"/>
              <a:t>Click to edit Master title style</a:t>
            </a:r>
            <a:endParaRPr lang="pt-BR"/>
          </a:p>
        </p:txBody>
      </p:sp>
      <p:sp>
        <p:nvSpPr>
          <p:cNvPr id="3" name="Content Placeholder 2"/>
          <p:cNvSpPr>
            <a:spLocks noGrp="1"/>
          </p:cNvSpPr>
          <p:nvPr>
            <p:ph idx="1"/>
          </p:nvPr>
        </p:nvSpPr>
        <p:spPr>
          <a:xfrm>
            <a:off x="457200" y="1600200"/>
            <a:ext cx="8229600" cy="4525963"/>
          </a:xfrm>
          <a:prstGeom prst="rect">
            <a:avLst/>
          </a:prstGeom>
        </p:spPr>
        <p:txBody>
          <a:bodyPr>
            <a:normAutofit/>
          </a:bodyPr>
          <a:lstStyle>
            <a:lvl1pPr>
              <a:buClr>
                <a:schemeClr val="accent3"/>
              </a:buClr>
              <a:buFont typeface="Wingdings" pitchFamily="2" charset="2"/>
              <a:buChar char="§"/>
              <a:defRPr/>
            </a:lvl1pPr>
            <a:lvl2pPr>
              <a:buClr>
                <a:schemeClr val="tx2"/>
              </a:buClr>
              <a:buFont typeface="Wingdings" pitchFamily="2" charset="2"/>
              <a:buChar char="§"/>
              <a:defRPr/>
            </a:lvl2pPr>
            <a:lvl3pPr>
              <a:buClr>
                <a:srgbClr val="FFC000"/>
              </a:buClr>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dirty="0"/>
          </a:p>
        </p:txBody>
      </p:sp>
      <p:sp>
        <p:nvSpPr>
          <p:cNvPr id="4" name="Footer Placeholder 4"/>
          <p:cNvSpPr>
            <a:spLocks noGrp="1"/>
          </p:cNvSpPr>
          <p:nvPr>
            <p:ph type="ftr" sz="quarter" idx="10"/>
          </p:nvPr>
        </p:nvSpPr>
        <p:spPr>
          <a:xfrm>
            <a:off x="3000364" y="6572250"/>
            <a:ext cx="3714776" cy="285750"/>
          </a:xfrm>
        </p:spPr>
        <p:txBody>
          <a:bodyPr/>
          <a:lstStyle>
            <a:lvl1pPr>
              <a:defRPr dirty="0"/>
            </a:lvl1pPr>
          </a:lstStyle>
          <a:p>
            <a:pPr>
              <a:defRPr/>
            </a:pPr>
            <a:r>
              <a:rPr lang="pt-BR" smtClean="0"/>
              <a:t>Serviços IBM de suporte técnico • Luciana Vasconcelos</a:t>
            </a:r>
            <a:endParaRPr lang="pt-BR"/>
          </a:p>
        </p:txBody>
      </p:sp>
      <p:sp>
        <p:nvSpPr>
          <p:cNvPr id="5" name="Slide Number Placeholder 5"/>
          <p:cNvSpPr>
            <a:spLocks noGrp="1"/>
          </p:cNvSpPr>
          <p:nvPr>
            <p:ph type="sldNum" sz="quarter" idx="11"/>
          </p:nvPr>
        </p:nvSpPr>
        <p:spPr>
          <a:xfrm>
            <a:off x="6929438" y="6572250"/>
            <a:ext cx="2133600" cy="285750"/>
          </a:xfrm>
        </p:spPr>
        <p:txBody>
          <a:bodyPr/>
          <a:lstStyle>
            <a:lvl1pPr>
              <a:defRPr/>
            </a:lvl1pPr>
          </a:lstStyle>
          <a:p>
            <a:pPr>
              <a:defRPr/>
            </a:pPr>
            <a:fld id="{24437791-DED9-46BA-A000-5E67871B3D8B}" type="slidenum">
              <a:rPr lang="pt-BR"/>
              <a:pPr>
                <a:defRPr/>
              </a:pPr>
              <a:t>‹#›</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7796"/>
            <a:ext cx="5486400" cy="566738"/>
          </a:xfrm>
          <a:prstGeom prst="rect">
            <a:avLst/>
          </a:prstGeom>
        </p:spPr>
        <p:txBody>
          <a:bodyPr/>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869971"/>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Text Placeholder 3"/>
          <p:cNvSpPr>
            <a:spLocks noGrp="1"/>
          </p:cNvSpPr>
          <p:nvPr>
            <p:ph type="body" sz="half" idx="2"/>
          </p:nvPr>
        </p:nvSpPr>
        <p:spPr>
          <a:xfrm>
            <a:off x="1792288" y="5624534"/>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6" name="Slide Number Placeholder 5"/>
          <p:cNvSpPr>
            <a:spLocks noGrp="1"/>
          </p:cNvSpPr>
          <p:nvPr>
            <p:ph type="sldNum" sz="quarter" idx="11"/>
          </p:nvPr>
        </p:nvSpPr>
        <p:spPr>
          <a:xfrm>
            <a:off x="6929438" y="6572250"/>
            <a:ext cx="2133600" cy="285750"/>
          </a:xfrm>
        </p:spPr>
        <p:txBody>
          <a:bodyPr/>
          <a:lstStyle>
            <a:lvl1pPr>
              <a:defRPr/>
            </a:lvl1pPr>
          </a:lstStyle>
          <a:p>
            <a:pPr>
              <a:defRPr/>
            </a:pPr>
            <a:fld id="{AB0D5354-0159-4DDD-A068-233564C126CB}" type="slidenum">
              <a:rPr lang="pt-BR"/>
              <a:pPr>
                <a:defRPr/>
              </a:pPr>
              <a:t>‹#›</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lstStyle/>
          <a:p>
            <a:r>
              <a:rPr lang="en-US" dirty="0" smtClean="0"/>
              <a:t>Click to edit Master title style</a:t>
            </a:r>
            <a:endParaRPr lang="pt-BR" dirty="0"/>
          </a:p>
        </p:txBody>
      </p:sp>
      <p:sp>
        <p:nvSpPr>
          <p:cNvPr id="3" name="Vertical Text Placeholder 2"/>
          <p:cNvSpPr>
            <a:spLocks noGrp="1"/>
          </p:cNvSpPr>
          <p:nvPr>
            <p:ph type="body" orient="vert" idx="1"/>
          </p:nvPr>
        </p:nvSpPr>
        <p:spPr>
          <a:xfrm>
            <a:off x="457200" y="1600200"/>
            <a:ext cx="8229600" cy="4829196"/>
          </a:xfrm>
          <a:prstGeom prst="rect">
            <a:avLst/>
          </a:prstGeom>
        </p:spPr>
        <p:txBody>
          <a:bodyPr vert="eaVert"/>
          <a:lstStyle>
            <a:lvl1pPr>
              <a:buClr>
                <a:schemeClr val="accent1"/>
              </a:buClr>
              <a:buFont typeface="Wingdings" pitchFamily="2" charset="2"/>
              <a:buChar char="§"/>
              <a:defRPr/>
            </a:lvl1pPr>
            <a:lvl2pPr>
              <a:buClr>
                <a:srgbClr val="92D050"/>
              </a:buClr>
              <a:buFont typeface="Wingdings" pitchFamily="2" charset="2"/>
              <a:buChar char="§"/>
              <a:defRPr/>
            </a:lvl2pPr>
            <a:lvl3pPr>
              <a:buClr>
                <a:srgbClr val="FFC000"/>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4"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5" name="Slide Number Placeholder 5"/>
          <p:cNvSpPr>
            <a:spLocks noGrp="1"/>
          </p:cNvSpPr>
          <p:nvPr>
            <p:ph type="sldNum" sz="quarter" idx="11"/>
          </p:nvPr>
        </p:nvSpPr>
        <p:spPr/>
        <p:txBody>
          <a:bodyPr/>
          <a:lstStyle>
            <a:lvl1pPr>
              <a:defRPr/>
            </a:lvl1pPr>
          </a:lstStyle>
          <a:p>
            <a:pPr>
              <a:defRPr/>
            </a:pPr>
            <a:fld id="{23C0E91D-D59B-49A5-89B7-87A4E189615B}" type="slidenum">
              <a:rPr lang="pt-BR"/>
              <a:pPr>
                <a:defRPr/>
              </a:pPr>
              <a:t>‹#›</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85794"/>
            <a:ext cx="2057400" cy="5715040"/>
          </a:xfrm>
          <a:prstGeom prst="rect">
            <a:avLst/>
          </a:prstGeo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785794"/>
            <a:ext cx="6019800" cy="5715040"/>
          </a:xfrm>
          <a:prstGeom prst="rect">
            <a:avLst/>
          </a:prstGeom>
        </p:spPr>
        <p:txBody>
          <a:bodyPr vert="eaVert"/>
          <a:lstStyle>
            <a:lvl1pPr>
              <a:buClr>
                <a:schemeClr val="accent1"/>
              </a:buClr>
              <a:buFont typeface="Wingdings" pitchFamily="2" charset="2"/>
              <a:buChar char="§"/>
              <a:defRPr/>
            </a:lvl1pPr>
            <a:lvl2pPr>
              <a:buClr>
                <a:srgbClr val="92D050"/>
              </a:buClr>
              <a:buFont typeface="Wingdings" pitchFamily="2" charset="2"/>
              <a:buChar char="§"/>
              <a:defRPr/>
            </a:lvl2pPr>
            <a:lvl3pPr>
              <a:buClr>
                <a:srgbClr val="FFC000"/>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4"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5" name="Slide Number Placeholder 5"/>
          <p:cNvSpPr>
            <a:spLocks noGrp="1"/>
          </p:cNvSpPr>
          <p:nvPr>
            <p:ph type="sldNum" sz="quarter" idx="11"/>
          </p:nvPr>
        </p:nvSpPr>
        <p:spPr/>
        <p:txBody>
          <a:bodyPr/>
          <a:lstStyle>
            <a:lvl1pPr>
              <a:defRPr/>
            </a:lvl1pPr>
          </a:lstStyle>
          <a:p>
            <a:pPr>
              <a:defRPr/>
            </a:pPr>
            <a:fld id="{C7915F8A-6B70-410D-B465-1BF973E51603}" type="slidenum">
              <a:rPr lang="pt-BR"/>
              <a:pPr>
                <a:defRPr/>
              </a:pPr>
              <a:t>‹#›</a:t>
            </a:fld>
            <a:endParaRPr lang="pt-B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0" y="0"/>
            <a:ext cx="9144000" cy="6929438"/>
            <a:chOff x="0" y="0"/>
            <a:chExt cx="9144000" cy="6929462"/>
          </a:xfrm>
        </p:grpSpPr>
        <p:pic>
          <p:nvPicPr>
            <p:cNvPr id="5" name="Imagem 4"/>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Espaço Reservado para Texto 12"/>
            <p:cNvSpPr txBox="1">
              <a:spLocks/>
            </p:cNvSpPr>
            <p:nvPr userDrawn="1"/>
          </p:nvSpPr>
          <p:spPr>
            <a:xfrm>
              <a:off x="7572375" y="6643711"/>
              <a:ext cx="1428750" cy="285751"/>
            </a:xfrm>
            <a:prstGeom prst="rect">
              <a:avLst/>
            </a:prstGeom>
          </p:spPr>
          <p:txBody>
            <a:bodyPr anchor="ct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900">
                  <a:latin typeface="Arial" pitchFamily="34" charset="0"/>
                  <a:cs typeface="Arial" pitchFamily="34" charset="0"/>
                </a:defRPr>
              </a:lvl1pPr>
            </a:lstStyle>
            <a:p>
              <a:pPr algn="l">
                <a:defRPr/>
              </a:pPr>
              <a:r>
                <a:rPr lang="pt-BR" sz="800" dirty="0" smtClean="0">
                  <a:latin typeface="+mn-lt"/>
                </a:rPr>
                <a:t>© 2014 IBM </a:t>
              </a:r>
              <a:r>
                <a:rPr lang="en-US" sz="800" dirty="0" smtClean="0">
                  <a:latin typeface="+mn-lt"/>
                </a:rPr>
                <a:t>Corporation</a:t>
              </a:r>
            </a:p>
          </p:txBody>
        </p:sp>
        <p:sp>
          <p:nvSpPr>
            <p:cNvPr id="7" name="Date Placeholder 14"/>
            <p:cNvSpPr txBox="1">
              <a:spLocks/>
            </p:cNvSpPr>
            <p:nvPr userDrawn="1"/>
          </p:nvSpPr>
          <p:spPr>
            <a:xfrm>
              <a:off x="142875" y="6572273"/>
              <a:ext cx="2900363" cy="285751"/>
            </a:xfrm>
            <a:prstGeom prst="rect">
              <a:avLst/>
            </a:prstGeom>
          </p:spPr>
          <p:txBody>
            <a:bodyPr anchor="ctr"/>
            <a:lstStyle>
              <a:lvl1pPr algn="l">
                <a:defRPr sz="1000">
                  <a:solidFill>
                    <a:schemeClr val="tx1">
                      <a:tint val="75000"/>
                    </a:schemeClr>
                  </a:solidFill>
                  <a:latin typeface="+mn-lt"/>
                </a:defRPr>
              </a:lvl1pPr>
            </a:lstStyle>
            <a:p>
              <a:pPr fontAlgn="auto">
                <a:spcBef>
                  <a:spcPts val="0"/>
                </a:spcBef>
                <a:spcAft>
                  <a:spcPts val="0"/>
                </a:spcAft>
                <a:defRPr/>
              </a:pPr>
              <a:r>
                <a:rPr lang="pt-BR" dirty="0" smtClean="0">
                  <a:cs typeface="Arial" panose="020B0604020202020204" pitchFamily="34" charset="0"/>
                </a:rPr>
                <a:t>17 e 18 de </a:t>
              </a:r>
              <a:r>
                <a:rPr lang="pt-BR" dirty="0" smtClean="0">
                  <a:cs typeface="+mn-cs"/>
                </a:rPr>
                <a:t>Março</a:t>
              </a:r>
              <a:r>
                <a:rPr lang="en-US" dirty="0" smtClean="0">
                  <a:cs typeface="+mn-cs"/>
                </a:rPr>
                <a:t> de 2014</a:t>
              </a:r>
              <a:endParaRPr lang="pt-BR" dirty="0">
                <a:cs typeface="+mn-cs"/>
              </a:endParaRPr>
            </a:p>
          </p:txBody>
        </p:sp>
        <p:sp>
          <p:nvSpPr>
            <p:cNvPr id="8" name="Footer Placeholder 4"/>
            <p:cNvSpPr txBox="1">
              <a:spLocks/>
            </p:cNvSpPr>
            <p:nvPr userDrawn="1"/>
          </p:nvSpPr>
          <p:spPr>
            <a:xfrm>
              <a:off x="3614738" y="6572273"/>
              <a:ext cx="2895600" cy="285751"/>
            </a:xfrm>
            <a:prstGeom prst="rect">
              <a:avLst/>
            </a:prstGeom>
          </p:spPr>
          <p:txBody>
            <a:bodyPr anchor="ctr"/>
            <a:lstStyle/>
            <a:p>
              <a:pPr algn="ctr" fontAlgn="auto">
                <a:spcBef>
                  <a:spcPts val="0"/>
                </a:spcBef>
                <a:spcAft>
                  <a:spcPts val="0"/>
                </a:spcAft>
                <a:defRPr/>
              </a:pPr>
              <a:r>
                <a:rPr lang="pt-BR" sz="1000" dirty="0">
                  <a:solidFill>
                    <a:schemeClr val="tx1">
                      <a:tint val="75000"/>
                    </a:schemeClr>
                  </a:solidFill>
                  <a:latin typeface="+mn-lt"/>
                  <a:cs typeface="Arial" panose="020B0604020202020204" pitchFamily="34" charset="0"/>
                </a:rPr>
                <a:t>FLORIANÓPOLIS  •  </a:t>
              </a:r>
              <a:r>
                <a:rPr lang="pt-BR" sz="1000" dirty="0">
                  <a:solidFill>
                    <a:schemeClr val="tx1">
                      <a:tint val="75000"/>
                    </a:schemeClr>
                  </a:solidFill>
                  <a:latin typeface="+mn-lt"/>
                  <a:cs typeface="+mn-cs"/>
                </a:rPr>
                <a:t>SANTA CATARINA</a:t>
              </a:r>
            </a:p>
          </p:txBody>
        </p:sp>
      </p:grpSp>
      <p:sp>
        <p:nvSpPr>
          <p:cNvPr id="2" name="Title 1"/>
          <p:cNvSpPr>
            <a:spLocks noGrp="1"/>
          </p:cNvSpPr>
          <p:nvPr>
            <p:ph type="ctrTitle"/>
          </p:nvPr>
        </p:nvSpPr>
        <p:spPr>
          <a:xfrm>
            <a:off x="4643438" y="2959107"/>
            <a:ext cx="4500594" cy="1470025"/>
          </a:xfrm>
          <a:prstGeom prst="rect">
            <a:avLst/>
          </a:prstGeom>
        </p:spPr>
        <p:txBody>
          <a:bodyPr/>
          <a:lstStyle/>
          <a:p>
            <a:r>
              <a:rPr lang="en-US" smtClean="0"/>
              <a:t>Click to edit Master title style</a:t>
            </a:r>
            <a:endParaRPr lang="pt-BR"/>
          </a:p>
        </p:txBody>
      </p:sp>
      <p:sp>
        <p:nvSpPr>
          <p:cNvPr id="3" name="Subtitle 2"/>
          <p:cNvSpPr>
            <a:spLocks noGrp="1"/>
          </p:cNvSpPr>
          <p:nvPr>
            <p:ph type="subTitle" idx="1"/>
          </p:nvPr>
        </p:nvSpPr>
        <p:spPr>
          <a:xfrm>
            <a:off x="4643438" y="4462482"/>
            <a:ext cx="4500562"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9" name="Slide Number Placeholder 5"/>
          <p:cNvSpPr>
            <a:spLocks noGrp="1"/>
          </p:cNvSpPr>
          <p:nvPr>
            <p:ph type="sldNum" sz="quarter" idx="10"/>
          </p:nvPr>
        </p:nvSpPr>
        <p:spPr/>
        <p:txBody>
          <a:bodyPr/>
          <a:lstStyle>
            <a:lvl1pPr>
              <a:defRPr/>
            </a:lvl1pPr>
          </a:lstStyle>
          <a:p>
            <a:pPr>
              <a:defRPr/>
            </a:pPr>
            <a:fld id="{B46E5E7B-938D-4B45-8CAE-A432617EC1BD}" type="slidenum">
              <a:rPr lang="pt-BR"/>
              <a:pPr>
                <a:defRPr/>
              </a:pPr>
              <a:t>‹#›</a:t>
            </a:fld>
            <a:endParaRPr lang="pt-B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lstStyle/>
          <a:p>
            <a:r>
              <a:rPr lang="en-US" smtClean="0"/>
              <a:t>Click to edit Master title style</a:t>
            </a:r>
            <a:endParaRPr lang="pt-BR"/>
          </a:p>
        </p:txBody>
      </p:sp>
      <p:sp>
        <p:nvSpPr>
          <p:cNvPr id="3" name="Content Placeholder 2"/>
          <p:cNvSpPr>
            <a:spLocks noGrp="1"/>
          </p:cNvSpPr>
          <p:nvPr>
            <p:ph idx="1"/>
          </p:nvPr>
        </p:nvSpPr>
        <p:spPr>
          <a:xfrm>
            <a:off x="457200" y="1600200"/>
            <a:ext cx="8229600" cy="4900634"/>
          </a:xfrm>
          <a:prstGeom prst="rect">
            <a:avLst/>
          </a:prstGeom>
        </p:spPr>
        <p:txBody>
          <a:bodyPr/>
          <a:lstStyle>
            <a:lvl1pPr>
              <a:buClr>
                <a:schemeClr val="accent3"/>
              </a:buClr>
              <a:defRPr/>
            </a:lvl1pPr>
            <a:lvl2pPr>
              <a:buClr>
                <a:schemeClr val="tx2"/>
              </a:buClr>
              <a:buFont typeface="Wingdings" pitchFamily="2" charset="2"/>
              <a:buChar char="§"/>
              <a:defRPr/>
            </a:lvl2pPr>
            <a:lvl3pPr>
              <a:buClr>
                <a:srgbClr val="FFC000"/>
              </a:buClr>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4"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5" name="Slide Number Placeholder 5"/>
          <p:cNvSpPr>
            <a:spLocks noGrp="1"/>
          </p:cNvSpPr>
          <p:nvPr>
            <p:ph type="sldNum" sz="quarter" idx="11"/>
          </p:nvPr>
        </p:nvSpPr>
        <p:spPr>
          <a:xfrm>
            <a:off x="6929438" y="6572250"/>
            <a:ext cx="2133600" cy="285750"/>
          </a:xfrm>
        </p:spPr>
        <p:txBody>
          <a:bodyPr/>
          <a:lstStyle>
            <a:lvl1pPr>
              <a:defRPr/>
            </a:lvl1pPr>
          </a:lstStyle>
          <a:p>
            <a:pPr>
              <a:defRPr/>
            </a:pPr>
            <a:fld id="{FD263E00-4E6F-48D8-A7C1-F54FF2180C38}" type="slidenum">
              <a:rPr lang="pt-BR"/>
              <a:pPr>
                <a:defRPr/>
              </a:pPr>
              <a:t>‹#›</a:t>
            </a:fld>
            <a:endParaRPr lang="pt-B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5" name="Slide Number Placeholder 5"/>
          <p:cNvSpPr>
            <a:spLocks noGrp="1"/>
          </p:cNvSpPr>
          <p:nvPr>
            <p:ph type="sldNum" sz="quarter" idx="11"/>
          </p:nvPr>
        </p:nvSpPr>
        <p:spPr/>
        <p:txBody>
          <a:bodyPr/>
          <a:lstStyle>
            <a:lvl1pPr>
              <a:defRPr/>
            </a:lvl1pPr>
          </a:lstStyle>
          <a:p>
            <a:pPr>
              <a:defRPr/>
            </a:pPr>
            <a:fld id="{13D9447F-450D-4FDA-B0D6-966862477E60}" type="slidenum">
              <a:rPr lang="pt-BR"/>
              <a:pPr>
                <a:defRPr/>
              </a:pPr>
              <a:t>‹#›</a:t>
            </a:fld>
            <a:endParaRPr lang="pt-B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lstStyle/>
          <a:p>
            <a:r>
              <a:rPr lang="en-US" dirty="0" smtClean="0"/>
              <a:t>Click to edit Master title style</a:t>
            </a:r>
            <a:endParaRPr lang="pt-BR" dirty="0"/>
          </a:p>
        </p:txBody>
      </p:sp>
      <p:sp>
        <p:nvSpPr>
          <p:cNvPr id="3" name="Content Placeholder 2"/>
          <p:cNvSpPr>
            <a:spLocks noGrp="1"/>
          </p:cNvSpPr>
          <p:nvPr>
            <p:ph sz="half" idx="1"/>
          </p:nvPr>
        </p:nvSpPr>
        <p:spPr>
          <a:xfrm>
            <a:off x="457200" y="1600200"/>
            <a:ext cx="4038600" cy="490063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90063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6" name="Slide Number Placeholder 5"/>
          <p:cNvSpPr>
            <a:spLocks noGrp="1"/>
          </p:cNvSpPr>
          <p:nvPr>
            <p:ph type="sldNum" sz="quarter" idx="11"/>
          </p:nvPr>
        </p:nvSpPr>
        <p:spPr>
          <a:xfrm>
            <a:off x="6929438" y="6572250"/>
            <a:ext cx="2133600" cy="285750"/>
          </a:xfrm>
        </p:spPr>
        <p:txBody>
          <a:bodyPr/>
          <a:lstStyle>
            <a:lvl1pPr>
              <a:defRPr/>
            </a:lvl1pPr>
          </a:lstStyle>
          <a:p>
            <a:pPr>
              <a:defRPr/>
            </a:pPr>
            <a:fld id="{58AC2C30-E7C1-4B14-A07C-E74EF5BBED21}" type="slidenum">
              <a:rPr lang="pt-BR"/>
              <a:pPr>
                <a:defRPr/>
              </a:pPr>
              <a:t>‹#›</a:t>
            </a:fld>
            <a:endParaRPr lang="pt-B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lstStyle>
            <a:lvl1pPr>
              <a:defRPr/>
            </a:lvl1pPr>
          </a:lstStyle>
          <a:p>
            <a:r>
              <a:rPr lang="en-US" dirty="0" smtClean="0"/>
              <a:t>Click to edit Master title style</a:t>
            </a:r>
            <a:endParaRPr lang="pt-BR"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2595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32595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8" name="Slide Number Placeholder 5"/>
          <p:cNvSpPr>
            <a:spLocks noGrp="1"/>
          </p:cNvSpPr>
          <p:nvPr>
            <p:ph type="sldNum" sz="quarter" idx="11"/>
          </p:nvPr>
        </p:nvSpPr>
        <p:spPr/>
        <p:txBody>
          <a:bodyPr/>
          <a:lstStyle>
            <a:lvl1pPr>
              <a:defRPr/>
            </a:lvl1pPr>
          </a:lstStyle>
          <a:p>
            <a:pPr>
              <a:defRPr/>
            </a:pPr>
            <a:fld id="{11BD4A2D-300D-4905-A9F6-B2062B36A2AA}" type="slidenum">
              <a:rPr lang="pt-BR"/>
              <a:pPr>
                <a:defRPr/>
              </a:pPr>
              <a:t>‹#›</a:t>
            </a:fld>
            <a:endParaRPr lang="pt-B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lstStyle/>
          <a:p>
            <a:r>
              <a:rPr lang="en-US" smtClean="0"/>
              <a:t>Click to edit Master title style</a:t>
            </a:r>
            <a:endParaRPr lang="pt-BR"/>
          </a:p>
        </p:txBody>
      </p:sp>
      <p:sp>
        <p:nvSpPr>
          <p:cNvPr id="3"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4" name="Slide Number Placeholder 5"/>
          <p:cNvSpPr>
            <a:spLocks noGrp="1"/>
          </p:cNvSpPr>
          <p:nvPr>
            <p:ph type="sldNum" sz="quarter" idx="11"/>
          </p:nvPr>
        </p:nvSpPr>
        <p:spPr/>
        <p:txBody>
          <a:bodyPr/>
          <a:lstStyle>
            <a:lvl1pPr>
              <a:defRPr/>
            </a:lvl1pPr>
          </a:lstStyle>
          <a:p>
            <a:pPr>
              <a:defRPr/>
            </a:pPr>
            <a:fld id="{9EE5D054-B24E-480E-9DAE-65D9DC866A9B}" type="slidenum">
              <a:rPr lang="pt-BR"/>
              <a:pPr>
                <a:defRPr/>
              </a:pPr>
              <a:t>‹#›</a:t>
            </a:fld>
            <a:endParaRPr lang="pt-B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3" name="Slide Number Placeholder 5"/>
          <p:cNvSpPr>
            <a:spLocks noGrp="1"/>
          </p:cNvSpPr>
          <p:nvPr>
            <p:ph type="sldNum" sz="quarter" idx="11"/>
          </p:nvPr>
        </p:nvSpPr>
        <p:spPr/>
        <p:txBody>
          <a:bodyPr/>
          <a:lstStyle>
            <a:lvl1pPr>
              <a:defRPr/>
            </a:lvl1pPr>
          </a:lstStyle>
          <a:p>
            <a:pPr>
              <a:defRPr/>
            </a:pPr>
            <a:fld id="{F528F889-8899-45F8-AF1B-46E1641BB3F2}" type="slidenum">
              <a:rPr lang="pt-BR"/>
              <a:pPr>
                <a:defRPr/>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5" name="Slide Number Placeholder 5"/>
          <p:cNvSpPr>
            <a:spLocks noGrp="1"/>
          </p:cNvSpPr>
          <p:nvPr>
            <p:ph type="sldNum" sz="quarter" idx="11"/>
          </p:nvPr>
        </p:nvSpPr>
        <p:spPr/>
        <p:txBody>
          <a:bodyPr/>
          <a:lstStyle>
            <a:lvl1pPr>
              <a:defRPr/>
            </a:lvl1pPr>
          </a:lstStyle>
          <a:p>
            <a:pPr>
              <a:defRPr/>
            </a:pPr>
            <a:fld id="{DBCE4AD1-168C-4D63-BD1E-362CB6DA0B62}" type="slidenum">
              <a:rPr lang="pt-BR"/>
              <a:pPr>
                <a:defRPr/>
              </a:pPr>
              <a:t>‹#›</a:t>
            </a:fld>
            <a:endParaRPr lang="pt-B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3008313" cy="1162050"/>
          </a:xfrm>
          <a:prstGeom prst="rect">
            <a:avLst/>
          </a:prstGeom>
        </p:spPr>
        <p:txBody>
          <a:bodyPr/>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71435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876406"/>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6" name="Slide Number Placeholder 5"/>
          <p:cNvSpPr>
            <a:spLocks noGrp="1"/>
          </p:cNvSpPr>
          <p:nvPr>
            <p:ph type="sldNum" sz="quarter" idx="11"/>
          </p:nvPr>
        </p:nvSpPr>
        <p:spPr>
          <a:xfrm>
            <a:off x="6929438" y="6572250"/>
            <a:ext cx="2133600" cy="285750"/>
          </a:xfrm>
        </p:spPr>
        <p:txBody>
          <a:bodyPr/>
          <a:lstStyle>
            <a:lvl1pPr>
              <a:defRPr/>
            </a:lvl1pPr>
          </a:lstStyle>
          <a:p>
            <a:pPr>
              <a:defRPr/>
            </a:pPr>
            <a:fld id="{93F99A84-B20A-4007-AD84-51590F2B29EC}" type="slidenum">
              <a:rPr lang="pt-BR"/>
              <a:pPr>
                <a:defRPr/>
              </a:pPr>
              <a:t>‹#›</a:t>
            </a:fld>
            <a:endParaRPr lang="pt-B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7796"/>
            <a:ext cx="5486400" cy="566738"/>
          </a:xfrm>
          <a:prstGeom prst="rect">
            <a:avLst/>
          </a:prstGeom>
        </p:spPr>
        <p:txBody>
          <a:bodyPr/>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869971"/>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Text Placeholder 3"/>
          <p:cNvSpPr>
            <a:spLocks noGrp="1"/>
          </p:cNvSpPr>
          <p:nvPr>
            <p:ph type="body" sz="half" idx="2"/>
          </p:nvPr>
        </p:nvSpPr>
        <p:spPr>
          <a:xfrm>
            <a:off x="1792288" y="5624534"/>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lvl1pPr>
              <a:defRPr/>
            </a:lvl1pPr>
          </a:lstStyle>
          <a:p>
            <a:pPr>
              <a:defRPr/>
            </a:pPr>
            <a:fld id="{CF770E34-AC8C-4998-98C0-4A55CDC202DC}" type="slidenum">
              <a:rPr lang="pt-BR"/>
              <a:pPr>
                <a:defRPr/>
              </a:pPr>
              <a:t>‹#›</a:t>
            </a:fld>
            <a:endParaRPr lang="pt-B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lstStyle/>
          <a:p>
            <a:r>
              <a:rPr lang="en-US" dirty="0" smtClean="0"/>
              <a:t>Click to edit Master title style</a:t>
            </a:r>
            <a:endParaRPr lang="pt-BR" dirty="0"/>
          </a:p>
        </p:txBody>
      </p:sp>
      <p:sp>
        <p:nvSpPr>
          <p:cNvPr id="3" name="Vertical Text Placeholder 2"/>
          <p:cNvSpPr>
            <a:spLocks noGrp="1"/>
          </p:cNvSpPr>
          <p:nvPr>
            <p:ph type="body" orient="vert" idx="1"/>
          </p:nvPr>
        </p:nvSpPr>
        <p:spPr>
          <a:xfrm>
            <a:off x="457200" y="1600200"/>
            <a:ext cx="8229600" cy="482919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5" name="Slide Number Placeholder 5"/>
          <p:cNvSpPr>
            <a:spLocks noGrp="1"/>
          </p:cNvSpPr>
          <p:nvPr>
            <p:ph type="sldNum" sz="quarter" idx="11"/>
          </p:nvPr>
        </p:nvSpPr>
        <p:spPr>
          <a:xfrm>
            <a:off x="6929438" y="6572250"/>
            <a:ext cx="2133600" cy="285750"/>
          </a:xfrm>
        </p:spPr>
        <p:txBody>
          <a:bodyPr/>
          <a:lstStyle>
            <a:lvl1pPr>
              <a:defRPr/>
            </a:lvl1pPr>
          </a:lstStyle>
          <a:p>
            <a:pPr>
              <a:defRPr/>
            </a:pPr>
            <a:fld id="{7B3395A1-4001-4207-8711-72A8B82856BB}" type="slidenum">
              <a:rPr lang="pt-BR"/>
              <a:pPr>
                <a:defRPr/>
              </a:pPr>
              <a:t>‹#›</a:t>
            </a:fld>
            <a:endParaRPr lang="pt-B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85794"/>
            <a:ext cx="2057400" cy="5715040"/>
          </a:xfrm>
          <a:prstGeom prst="rect">
            <a:avLst/>
          </a:prstGeo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785794"/>
            <a:ext cx="6019800" cy="571504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5" name="Slide Number Placeholder 5"/>
          <p:cNvSpPr>
            <a:spLocks noGrp="1"/>
          </p:cNvSpPr>
          <p:nvPr>
            <p:ph type="sldNum" sz="quarter" idx="11"/>
          </p:nvPr>
        </p:nvSpPr>
        <p:spPr/>
        <p:txBody>
          <a:bodyPr/>
          <a:lstStyle>
            <a:lvl1pPr>
              <a:defRPr/>
            </a:lvl1pPr>
          </a:lstStyle>
          <a:p>
            <a:pPr>
              <a:defRPr/>
            </a:pPr>
            <a:fld id="{C960F53A-58B8-4FF9-86A2-7FE429281A95}" type="slidenum">
              <a:rPr lang="pt-BR"/>
              <a:pPr>
                <a:defRPr/>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normAutofit/>
          </a:bodyPr>
          <a:lstStyle/>
          <a:p>
            <a:r>
              <a:rPr lang="en-US" smtClean="0"/>
              <a:t>Click to edit Master title style</a:t>
            </a:r>
            <a:endParaRPr lang="pt-BR" dirty="0"/>
          </a:p>
        </p:txBody>
      </p:sp>
      <p:sp>
        <p:nvSpPr>
          <p:cNvPr id="3" name="Content Placeholder 2"/>
          <p:cNvSpPr>
            <a:spLocks noGrp="1"/>
          </p:cNvSpPr>
          <p:nvPr>
            <p:ph sz="half" idx="1"/>
          </p:nvPr>
        </p:nvSpPr>
        <p:spPr>
          <a:xfrm>
            <a:off x="457200" y="1600200"/>
            <a:ext cx="4038600" cy="4900634"/>
          </a:xfrm>
          <a:prstGeom prst="rect">
            <a:avLst/>
          </a:prstGeom>
        </p:spPr>
        <p:txBody>
          <a:bodyPr>
            <a:normAutofit/>
          </a:bodyPr>
          <a:lstStyle>
            <a:lvl1pPr algn="l" rtl="0" fontAlgn="base">
              <a:spcBef>
                <a:spcPct val="20000"/>
              </a:spcBef>
              <a:spcAft>
                <a:spcPct val="0"/>
              </a:spcAft>
              <a:buClr>
                <a:srgbClr val="92D050"/>
              </a:buClr>
              <a:buFont typeface="Wingdings" pitchFamily="2" charset="2"/>
              <a:buChar char="§"/>
              <a:defRPr lang="en-US" sz="2800" kern="1200" dirty="0" smtClean="0">
                <a:solidFill>
                  <a:schemeClr val="tx1"/>
                </a:solidFill>
                <a:latin typeface="+mn-lt"/>
                <a:ea typeface="+mn-ea"/>
                <a:cs typeface="+mn-cs"/>
              </a:defRPr>
            </a:lvl1pPr>
            <a:lvl2pPr algn="l" rtl="0" fontAlgn="base">
              <a:spcBef>
                <a:spcPct val="20000"/>
              </a:spcBef>
              <a:spcAft>
                <a:spcPct val="0"/>
              </a:spcAft>
              <a:buClr>
                <a:srgbClr val="002060"/>
              </a:buClr>
              <a:buFont typeface="Wingdings" pitchFamily="2" charset="2"/>
              <a:buChar char="§"/>
              <a:defRPr lang="en-US" sz="2800" kern="1200" dirty="0" smtClean="0">
                <a:solidFill>
                  <a:schemeClr val="tx1"/>
                </a:solidFill>
                <a:latin typeface="+mn-lt"/>
                <a:ea typeface="+mn-ea"/>
                <a:cs typeface="+mn-cs"/>
              </a:defRPr>
            </a:lvl2pPr>
            <a:lvl3pPr algn="l" rtl="0" fontAlgn="base">
              <a:spcBef>
                <a:spcPct val="20000"/>
              </a:spcBef>
              <a:spcAft>
                <a:spcPct val="0"/>
              </a:spcAft>
              <a:buClr>
                <a:srgbClr val="FFC000"/>
              </a:buClr>
              <a:defRPr lang="en-US" sz="2800" kern="1200" dirty="0" smtClean="0">
                <a:solidFill>
                  <a:schemeClr val="tx1"/>
                </a:solidFill>
                <a:latin typeface="+mn-lt"/>
                <a:ea typeface="+mn-ea"/>
                <a:cs typeface="+mn-cs"/>
              </a:defRPr>
            </a:lvl3pPr>
            <a:lvl4pPr algn="l" rtl="0" fontAlgn="base">
              <a:spcBef>
                <a:spcPct val="20000"/>
              </a:spcBef>
              <a:spcAft>
                <a:spcPct val="0"/>
              </a:spcAft>
              <a:defRPr lang="en-US" sz="2800" kern="1200" dirty="0" smtClean="0">
                <a:solidFill>
                  <a:schemeClr val="tx1"/>
                </a:solidFill>
                <a:latin typeface="+mn-lt"/>
                <a:ea typeface="+mn-ea"/>
                <a:cs typeface="+mn-cs"/>
              </a:defRPr>
            </a:lvl4pPr>
            <a:lvl5pPr algn="l" rtl="0" fontAlgn="base">
              <a:spcBef>
                <a:spcPct val="20000"/>
              </a:spcBef>
              <a:spcAft>
                <a:spcPct val="0"/>
              </a:spcAft>
              <a:defRPr lang="pt-BR" sz="2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4" name="Content Placeholder 3"/>
          <p:cNvSpPr>
            <a:spLocks noGrp="1"/>
          </p:cNvSpPr>
          <p:nvPr>
            <p:ph sz="half" idx="2"/>
          </p:nvPr>
        </p:nvSpPr>
        <p:spPr>
          <a:xfrm>
            <a:off x="4648200" y="1600200"/>
            <a:ext cx="4038600" cy="4900634"/>
          </a:xfrm>
          <a:prstGeom prst="rect">
            <a:avLst/>
          </a:prstGeom>
        </p:spPr>
        <p:txBody>
          <a:bodyPr>
            <a:normAutofit/>
          </a:bodyPr>
          <a:lstStyle>
            <a:lvl1pPr algn="l" rtl="0" fontAlgn="base">
              <a:spcBef>
                <a:spcPct val="20000"/>
              </a:spcBef>
              <a:spcAft>
                <a:spcPct val="0"/>
              </a:spcAft>
              <a:buClr>
                <a:srgbClr val="92D050"/>
              </a:buClr>
              <a:buFont typeface="Wingdings" pitchFamily="2" charset="2"/>
              <a:buChar char="§"/>
              <a:defRPr lang="en-US" sz="2800" kern="1200" smtClean="0">
                <a:solidFill>
                  <a:schemeClr val="tx1"/>
                </a:solidFill>
                <a:latin typeface="+mn-lt"/>
                <a:ea typeface="+mn-ea"/>
                <a:cs typeface="+mn-cs"/>
              </a:defRPr>
            </a:lvl1pPr>
            <a:lvl2pPr algn="l" rtl="0" fontAlgn="base">
              <a:spcBef>
                <a:spcPct val="20000"/>
              </a:spcBef>
              <a:spcAft>
                <a:spcPct val="0"/>
              </a:spcAft>
              <a:buClr>
                <a:srgbClr val="002060"/>
              </a:buClr>
              <a:buFont typeface="Wingdings" pitchFamily="2" charset="2"/>
              <a:buChar char="§"/>
              <a:defRPr lang="en-US" sz="2800" kern="1200" smtClean="0">
                <a:solidFill>
                  <a:schemeClr val="tx1"/>
                </a:solidFill>
                <a:latin typeface="+mn-lt"/>
                <a:ea typeface="+mn-ea"/>
                <a:cs typeface="+mn-cs"/>
              </a:defRPr>
            </a:lvl2pPr>
            <a:lvl3pPr algn="l" rtl="0" fontAlgn="base">
              <a:spcBef>
                <a:spcPct val="20000"/>
              </a:spcBef>
              <a:spcAft>
                <a:spcPct val="0"/>
              </a:spcAft>
              <a:buClr>
                <a:srgbClr val="FFC000"/>
              </a:buClr>
              <a:defRPr lang="en-US" sz="2800" kern="1200" smtClean="0">
                <a:solidFill>
                  <a:schemeClr val="tx1"/>
                </a:solidFill>
                <a:latin typeface="+mn-lt"/>
                <a:ea typeface="+mn-ea"/>
                <a:cs typeface="+mn-cs"/>
              </a:defRPr>
            </a:lvl3pPr>
            <a:lvl4pPr algn="l" rtl="0" fontAlgn="base">
              <a:spcBef>
                <a:spcPct val="20000"/>
              </a:spcBef>
              <a:spcAft>
                <a:spcPct val="0"/>
              </a:spcAft>
              <a:defRPr lang="en-US" sz="2800" kern="1200" smtClean="0">
                <a:solidFill>
                  <a:schemeClr val="tx1"/>
                </a:solidFill>
                <a:latin typeface="+mn-lt"/>
                <a:ea typeface="+mn-ea"/>
                <a:cs typeface="+mn-cs"/>
              </a:defRPr>
            </a:lvl4pPr>
            <a:lvl5pPr algn="l" rtl="0" fontAlgn="base">
              <a:spcBef>
                <a:spcPct val="20000"/>
              </a:spcBef>
              <a:spcAft>
                <a:spcPct val="0"/>
              </a:spcAft>
              <a:defRPr lang="pt-BR" sz="2800" kern="12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5" name="Footer Placeholder 4"/>
          <p:cNvSpPr>
            <a:spLocks noGrp="1"/>
          </p:cNvSpPr>
          <p:nvPr>
            <p:ph type="ftr" sz="quarter" idx="10"/>
          </p:nvPr>
        </p:nvSpPr>
        <p:spPr>
          <a:xfrm>
            <a:off x="3071802" y="6572250"/>
            <a:ext cx="3571900" cy="285750"/>
          </a:xfrm>
        </p:spPr>
        <p:txBody>
          <a:bodyPr/>
          <a:lstStyle>
            <a:lvl1pPr>
              <a:defRPr dirty="0"/>
            </a:lvl1pPr>
          </a:lstStyle>
          <a:p>
            <a:pPr>
              <a:defRPr/>
            </a:pPr>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lvl1pPr>
              <a:defRPr/>
            </a:lvl1pPr>
          </a:lstStyle>
          <a:p>
            <a:pPr>
              <a:defRPr/>
            </a:pPr>
            <a:fld id="{D763BBDC-A51C-4C8E-AA90-9936ED673F57}" type="slidenum">
              <a:rPr lang="pt-BR"/>
              <a:pPr>
                <a:defRPr/>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lstStyle>
            <a:lvl1pPr>
              <a:defRPr/>
            </a:lvl1pPr>
          </a:lstStyle>
          <a:p>
            <a:r>
              <a:rPr lang="en-US" smtClean="0"/>
              <a:t>Click to edit Master title style</a:t>
            </a:r>
            <a:endParaRPr lang="pt-BR"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2595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32595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8" name="Slide Number Placeholder 5"/>
          <p:cNvSpPr>
            <a:spLocks noGrp="1"/>
          </p:cNvSpPr>
          <p:nvPr>
            <p:ph type="sldNum" sz="quarter" idx="11"/>
          </p:nvPr>
        </p:nvSpPr>
        <p:spPr/>
        <p:txBody>
          <a:bodyPr/>
          <a:lstStyle>
            <a:lvl1pPr>
              <a:defRPr/>
            </a:lvl1pPr>
          </a:lstStyle>
          <a:p>
            <a:pPr>
              <a:defRPr/>
            </a:pPr>
            <a:fld id="{F76E0943-18E9-45E4-9B83-1B6B3AC5704B}" type="slidenum">
              <a:rPr lang="pt-BR"/>
              <a:pPr>
                <a:defRPr/>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a:prstGeom prst="rect">
            <a:avLst/>
          </a:prstGeom>
        </p:spPr>
        <p:txBody>
          <a:bodyPr/>
          <a:lstStyle/>
          <a:p>
            <a:r>
              <a:rPr lang="en-US" smtClean="0"/>
              <a:t>Click to edit Master title style</a:t>
            </a:r>
            <a:endParaRPr lang="pt-BR"/>
          </a:p>
        </p:txBody>
      </p:sp>
      <p:sp>
        <p:nvSpPr>
          <p:cNvPr id="3"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4" name="Slide Number Placeholder 5"/>
          <p:cNvSpPr>
            <a:spLocks noGrp="1"/>
          </p:cNvSpPr>
          <p:nvPr>
            <p:ph type="sldNum" sz="quarter" idx="11"/>
          </p:nvPr>
        </p:nvSpPr>
        <p:spPr/>
        <p:txBody>
          <a:bodyPr/>
          <a:lstStyle>
            <a:lvl1pPr>
              <a:defRPr/>
            </a:lvl1pPr>
          </a:lstStyle>
          <a:p>
            <a:pPr>
              <a:defRPr/>
            </a:pPr>
            <a:fld id="{AB027F6F-02E3-43E0-9EBA-083F5AC48CCC}" type="slidenum">
              <a:rPr lang="pt-BR"/>
              <a:pPr>
                <a:defRPr/>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3" name="Slide Number Placeholder 5"/>
          <p:cNvSpPr>
            <a:spLocks noGrp="1"/>
          </p:cNvSpPr>
          <p:nvPr>
            <p:ph type="sldNum" sz="quarter" idx="11"/>
          </p:nvPr>
        </p:nvSpPr>
        <p:spPr/>
        <p:txBody>
          <a:bodyPr/>
          <a:lstStyle>
            <a:lvl1pPr>
              <a:defRPr/>
            </a:lvl1pPr>
          </a:lstStyle>
          <a:p>
            <a:pPr>
              <a:defRPr/>
            </a:pPr>
            <a:fld id="{83AB9AC6-D81C-4EE7-92B6-961288CF967B}" type="slidenum">
              <a:rPr lang="pt-BR"/>
              <a:pPr>
                <a:defRPr/>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3008313" cy="1162050"/>
          </a:xfrm>
          <a:prstGeom prst="rect">
            <a:avLst/>
          </a:prstGeom>
        </p:spPr>
        <p:txBody>
          <a:bodyPr/>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71435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876406"/>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lvl1pPr>
              <a:defRPr/>
            </a:lvl1pPr>
          </a:lstStyle>
          <a:p>
            <a:pPr>
              <a:defRPr/>
            </a:pPr>
            <a:fld id="{40A5B0A5-80A2-4447-B2BD-C56E7BA6C1E6}" type="slidenum">
              <a:rPr lang="pt-BR"/>
              <a:pPr>
                <a:defRPr/>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7796"/>
            <a:ext cx="5486400" cy="566738"/>
          </a:xfrm>
          <a:prstGeom prst="rect">
            <a:avLst/>
          </a:prstGeom>
        </p:spPr>
        <p:txBody>
          <a:bodyPr/>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869971"/>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pt-BR" noProof="0"/>
          </a:p>
        </p:txBody>
      </p:sp>
      <p:sp>
        <p:nvSpPr>
          <p:cNvPr id="4" name="Text Placeholder 3"/>
          <p:cNvSpPr>
            <a:spLocks noGrp="1"/>
          </p:cNvSpPr>
          <p:nvPr>
            <p:ph type="body" sz="half" idx="2"/>
          </p:nvPr>
        </p:nvSpPr>
        <p:spPr>
          <a:xfrm>
            <a:off x="1792288" y="5624534"/>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462338" y="6572250"/>
            <a:ext cx="2895600" cy="285750"/>
          </a:xfrm>
        </p:spPr>
        <p:txBody>
          <a:bodyPr/>
          <a:lstStyle>
            <a:lvl1pPr>
              <a:defRPr dirty="0"/>
            </a:lvl1pPr>
          </a:lstStyle>
          <a:p>
            <a:pPr>
              <a:defRPr/>
            </a:pPr>
            <a:r>
              <a:rPr lang="pt-BR" smtClean="0"/>
              <a:t>Serviços IBM de suporte técnico • Luciana Vasconcelos</a:t>
            </a:r>
            <a:endParaRPr lang="pt-BR"/>
          </a:p>
        </p:txBody>
      </p:sp>
      <p:sp>
        <p:nvSpPr>
          <p:cNvPr id="6" name="Slide Number Placeholder 5"/>
          <p:cNvSpPr>
            <a:spLocks noGrp="1"/>
          </p:cNvSpPr>
          <p:nvPr>
            <p:ph type="sldNum" sz="quarter" idx="11"/>
          </p:nvPr>
        </p:nvSpPr>
        <p:spPr>
          <a:xfrm>
            <a:off x="6929438" y="6572250"/>
            <a:ext cx="2133600" cy="285750"/>
          </a:xfrm>
        </p:spPr>
        <p:txBody>
          <a:bodyPr/>
          <a:lstStyle>
            <a:lvl1pPr>
              <a:defRPr/>
            </a:lvl1pPr>
          </a:lstStyle>
          <a:p>
            <a:pPr>
              <a:defRPr/>
            </a:pPr>
            <a:fld id="{EB6A76EE-E138-4DD3-8FCF-430BB43D2351}" type="slidenum">
              <a:rPr lang="pt-BR"/>
              <a:pPr>
                <a:defRPr/>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7.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929438"/>
            <a:chOff x="0" y="0"/>
            <a:chExt cx="9144000" cy="6929462"/>
          </a:xfrm>
        </p:grpSpPr>
        <p:sp>
          <p:nvSpPr>
            <p:cNvPr id="10" name="Retângulo 9"/>
            <p:cNvSpPr/>
            <p:nvPr userDrawn="1"/>
          </p:nvSpPr>
          <p:spPr>
            <a:xfrm>
              <a:off x="0" y="6572273"/>
              <a:ext cx="9144000" cy="2857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Espaço Reservado para Texto 12"/>
            <p:cNvSpPr txBox="1">
              <a:spLocks/>
            </p:cNvSpPr>
            <p:nvPr userDrawn="1"/>
          </p:nvSpPr>
          <p:spPr>
            <a:xfrm>
              <a:off x="7572375" y="6643711"/>
              <a:ext cx="1428750" cy="285751"/>
            </a:xfrm>
            <a:prstGeom prst="rect">
              <a:avLst/>
            </a:prstGeom>
          </p:spPr>
          <p:txBody>
            <a:bodyPr anchor="ct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900">
                  <a:latin typeface="Arial" pitchFamily="34" charset="0"/>
                  <a:cs typeface="Arial" pitchFamily="34" charset="0"/>
                </a:defRPr>
              </a:lvl1pPr>
            </a:lstStyle>
            <a:p>
              <a:pPr algn="l">
                <a:defRPr/>
              </a:pPr>
              <a:r>
                <a:rPr lang="pt-BR" sz="800" dirty="0" smtClean="0">
                  <a:latin typeface="+mn-lt"/>
                </a:rPr>
                <a:t>© 2014 IBM </a:t>
              </a:r>
              <a:r>
                <a:rPr lang="en-US" sz="800" dirty="0" smtClean="0">
                  <a:latin typeface="+mn-lt"/>
                </a:rPr>
                <a:t>Corporation</a:t>
              </a:r>
            </a:p>
          </p:txBody>
        </p:sp>
        <p:grpSp>
          <p:nvGrpSpPr>
            <p:cNvPr id="1032" name="Group 11"/>
            <p:cNvGrpSpPr>
              <a:grpSpLocks/>
            </p:cNvGrpSpPr>
            <p:nvPr userDrawn="1"/>
          </p:nvGrpSpPr>
          <p:grpSpPr bwMode="auto">
            <a:xfrm>
              <a:off x="0" y="0"/>
              <a:ext cx="9144000" cy="787177"/>
              <a:chOff x="0" y="0"/>
              <a:chExt cx="9144000" cy="787177"/>
            </a:xfrm>
          </p:grpSpPr>
          <p:sp>
            <p:nvSpPr>
              <p:cNvPr id="7" name="Retângulo 6"/>
              <p:cNvSpPr/>
              <p:nvPr userDrawn="1"/>
            </p:nvSpPr>
            <p:spPr>
              <a:xfrm>
                <a:off x="0" y="0"/>
                <a:ext cx="9144000" cy="785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1035" name="Imagem 7" descr="logo_ibm.png"/>
              <p:cNvPicPr>
                <a:picLocks noChangeAspect="1"/>
              </p:cNvPicPr>
              <p:nvPr userDrawn="1"/>
            </p:nvPicPr>
            <p:blipFill>
              <a:blip r:embed="rId13" cstate="print"/>
              <a:srcRect/>
              <a:stretch>
                <a:fillRect/>
              </a:stretch>
            </p:blipFill>
            <p:spPr bwMode="auto">
              <a:xfrm>
                <a:off x="8001024" y="214290"/>
                <a:ext cx="857224" cy="364181"/>
              </a:xfrm>
              <a:prstGeom prst="rect">
                <a:avLst/>
              </a:prstGeom>
              <a:noFill/>
              <a:ln w="9525">
                <a:noFill/>
                <a:miter lim="800000"/>
                <a:headEnd/>
                <a:tailEnd/>
              </a:ln>
            </p:spPr>
          </p:pic>
          <p:pic>
            <p:nvPicPr>
              <p:cNvPr id="1036" name="Imagem 8" descr="DESIGN.png"/>
              <p:cNvPicPr>
                <a:picLocks noChangeAspect="1"/>
              </p:cNvPicPr>
              <p:nvPr userDrawn="1"/>
            </p:nvPicPr>
            <p:blipFill>
              <a:blip r:embed="rId14" cstate="print"/>
              <a:srcRect/>
              <a:stretch>
                <a:fillRect/>
              </a:stretch>
            </p:blipFill>
            <p:spPr bwMode="auto">
              <a:xfrm>
                <a:off x="1714481" y="285728"/>
                <a:ext cx="2571767" cy="234359"/>
              </a:xfrm>
              <a:prstGeom prst="rect">
                <a:avLst/>
              </a:prstGeom>
              <a:noFill/>
              <a:ln w="9525">
                <a:noFill/>
                <a:miter lim="800000"/>
                <a:headEnd/>
                <a:tailEnd/>
              </a:ln>
            </p:spPr>
          </p:pic>
          <p:pic>
            <p:nvPicPr>
              <p:cNvPr id="1037" name="Imagem 8" descr="DESIGN_grafismo_RJ.png"/>
              <p:cNvPicPr>
                <a:picLocks noChangeAspect="1"/>
              </p:cNvPicPr>
              <p:nvPr userDrawn="1"/>
            </p:nvPicPr>
            <p:blipFill>
              <a:blip r:embed="rId15" cstate="print"/>
              <a:srcRect/>
              <a:stretch>
                <a:fillRect/>
              </a:stretch>
            </p:blipFill>
            <p:spPr bwMode="auto">
              <a:xfrm>
                <a:off x="1" y="0"/>
                <a:ext cx="1643041" cy="787177"/>
              </a:xfrm>
              <a:prstGeom prst="rect">
                <a:avLst/>
              </a:prstGeom>
              <a:noFill/>
              <a:ln w="9525">
                <a:noFill/>
                <a:miter lim="800000"/>
                <a:headEnd/>
                <a:tailEnd/>
              </a:ln>
            </p:spPr>
          </p:pic>
        </p:grpSp>
        <p:sp>
          <p:nvSpPr>
            <p:cNvPr id="21" name="Date Placeholder 3"/>
            <p:cNvSpPr txBox="1">
              <a:spLocks/>
            </p:cNvSpPr>
            <p:nvPr userDrawn="1"/>
          </p:nvSpPr>
          <p:spPr>
            <a:xfrm>
              <a:off x="285750" y="6572273"/>
              <a:ext cx="2614613" cy="285751"/>
            </a:xfrm>
            <a:prstGeom prst="rect">
              <a:avLst/>
            </a:prstGeom>
          </p:spPr>
          <p:txBody>
            <a:bodyPr anchor="ctr"/>
            <a:lstStyle/>
            <a:p>
              <a:pPr fontAlgn="auto">
                <a:spcBef>
                  <a:spcPts val="0"/>
                </a:spcBef>
                <a:spcAft>
                  <a:spcPts val="0"/>
                </a:spcAft>
                <a:defRPr/>
              </a:pPr>
              <a:r>
                <a:rPr lang="pt-BR" sz="1000" dirty="0" smtClean="0">
                  <a:solidFill>
                    <a:schemeClr val="tx1">
                      <a:tint val="75000"/>
                    </a:schemeClr>
                  </a:solidFill>
                  <a:latin typeface="+mn-lt"/>
                  <a:cs typeface="+mn-cs"/>
                </a:rPr>
                <a:t>Rio de Janeiro  </a:t>
              </a:r>
              <a:r>
                <a:rPr lang="pt-BR" sz="1000" dirty="0" smtClean="0">
                  <a:solidFill>
                    <a:schemeClr val="tx1">
                      <a:tint val="75000"/>
                    </a:schemeClr>
                  </a:solidFill>
                  <a:latin typeface="+mn-lt"/>
                  <a:cs typeface="Arial" panose="020B0604020202020204" pitchFamily="34" charset="0"/>
                </a:rPr>
                <a:t>• </a:t>
              </a:r>
              <a:r>
                <a:rPr lang="pt-BR" sz="1000" dirty="0">
                  <a:solidFill>
                    <a:schemeClr val="tx1">
                      <a:tint val="75000"/>
                    </a:schemeClr>
                  </a:solidFill>
                  <a:latin typeface="+mn-lt"/>
                  <a:cs typeface="Arial" panose="020B0604020202020204" pitchFamily="34" charset="0"/>
                </a:rPr>
                <a:t>10 e 11 de M</a:t>
              </a:r>
              <a:r>
                <a:rPr lang="pt-BR" sz="1000" dirty="0">
                  <a:solidFill>
                    <a:schemeClr val="tx1">
                      <a:tint val="75000"/>
                    </a:schemeClr>
                  </a:solidFill>
                  <a:latin typeface="+mn-lt"/>
                  <a:cs typeface="+mn-cs"/>
                </a:rPr>
                <a:t>arço</a:t>
              </a:r>
              <a:r>
                <a:rPr lang="en-US" sz="1000" dirty="0">
                  <a:solidFill>
                    <a:schemeClr val="tx1">
                      <a:tint val="75000"/>
                    </a:schemeClr>
                  </a:solidFill>
                  <a:latin typeface="+mn-lt"/>
                  <a:cs typeface="+mn-cs"/>
                </a:rPr>
                <a:t> de 2014</a:t>
              </a:r>
              <a:endParaRPr lang="pt-BR" sz="1000" dirty="0">
                <a:solidFill>
                  <a:schemeClr val="tx1">
                    <a:tint val="75000"/>
                  </a:schemeClr>
                </a:solidFill>
                <a:latin typeface="+mn-lt"/>
                <a:cs typeface="+mn-cs"/>
              </a:endParaRPr>
            </a:p>
          </p:txBody>
        </p:sp>
      </p:grpSp>
      <p:sp>
        <p:nvSpPr>
          <p:cNvPr id="13" name="Footer Placeholder 15"/>
          <p:cNvSpPr>
            <a:spLocks noGrp="1"/>
          </p:cNvSpPr>
          <p:nvPr>
            <p:ph type="ftr" sz="quarter" idx="3"/>
          </p:nvPr>
        </p:nvSpPr>
        <p:spPr>
          <a:xfrm>
            <a:off x="3143240" y="6572250"/>
            <a:ext cx="3571900" cy="285750"/>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1">
                    <a:tint val="75000"/>
                  </a:schemeClr>
                </a:solidFill>
                <a:latin typeface="+mn-lt"/>
                <a:cs typeface="+mn-cs"/>
              </a:defRPr>
            </a:lvl1pPr>
          </a:lstStyle>
          <a:p>
            <a:pPr>
              <a:defRPr/>
            </a:pPr>
            <a:r>
              <a:rPr lang="pt-BR" smtClean="0"/>
              <a:t>Serviços IBM de suporte técnico • Luciana Vasconcelos</a:t>
            </a:r>
            <a:endParaRPr lang="pt-BR" dirty="0"/>
          </a:p>
        </p:txBody>
      </p:sp>
      <p:sp>
        <p:nvSpPr>
          <p:cNvPr id="14" name="Slide Number Placeholder 16"/>
          <p:cNvSpPr>
            <a:spLocks noGrp="1"/>
          </p:cNvSpPr>
          <p:nvPr>
            <p:ph type="sldNum" sz="quarter" idx="4"/>
          </p:nvPr>
        </p:nvSpPr>
        <p:spPr>
          <a:xfrm>
            <a:off x="6938963" y="6572250"/>
            <a:ext cx="2133600" cy="285750"/>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tint val="75000"/>
                  </a:schemeClr>
                </a:solidFill>
                <a:latin typeface="+mn-lt"/>
                <a:cs typeface="+mn-cs"/>
              </a:defRPr>
            </a:lvl1pPr>
          </a:lstStyle>
          <a:p>
            <a:pPr>
              <a:defRPr/>
            </a:pPr>
            <a:fld id="{0CCF506C-A815-472A-9370-6B4A8396CD48}" type="slidenum">
              <a:rPr lang="pt-BR"/>
              <a:pPr>
                <a:defRPr/>
              </a:pPr>
              <a:t>‹#›</a:t>
            </a:fld>
            <a:endParaRPr lang="pt-BR" dirty="0"/>
          </a:p>
        </p:txBody>
      </p:sp>
      <p:sp>
        <p:nvSpPr>
          <p:cNvPr id="15" name="Title Placeholder 12"/>
          <p:cNvSpPr>
            <a:spLocks noGrp="1"/>
          </p:cNvSpPr>
          <p:nvPr>
            <p:ph type="title"/>
          </p:nvPr>
        </p:nvSpPr>
        <p:spPr>
          <a:xfrm>
            <a:off x="457200" y="792163"/>
            <a:ext cx="8229600" cy="708025"/>
          </a:xfrm>
          <a:prstGeom prst="rect">
            <a:avLst/>
          </a:prstGeom>
          <a:noFill/>
        </p:spPr>
        <p:txBody>
          <a:bodyPr vert="horz" wrap="square" lIns="91440" tIns="45720" rIns="91440" bIns="45720" rtlCol="0" anchor="b">
            <a:spAutoFit/>
          </a:bodyPr>
          <a:lstStyle/>
          <a:p>
            <a:r>
              <a:rPr lang="en-US" smtClean="0"/>
              <a:t>Click to edit Master title style</a:t>
            </a:r>
            <a:endParaRPr lang="pt-BR" dirty="0"/>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dt="0"/>
  <p:txStyles>
    <p:titleStyle>
      <a:lvl1pPr algn="l" rtl="0" fontAlgn="base">
        <a:spcBef>
          <a:spcPct val="0"/>
        </a:spcBef>
        <a:spcAft>
          <a:spcPct val="0"/>
        </a:spcAft>
        <a:defRPr lang="pt-BR" altLang="pt-BR" sz="4000" b="1" kern="1200">
          <a:solidFill>
            <a:schemeClr val="accen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algn="l" rtl="0" fontAlgn="base">
        <a:spcBef>
          <a:spcPct val="0"/>
        </a:spcBef>
        <a:spcAft>
          <a:spcPct val="0"/>
        </a:spcAft>
        <a:defRPr sz="4000" b="1">
          <a:solidFill>
            <a:schemeClr val="accent1"/>
          </a:solidFill>
          <a:latin typeface="Arial" charset="0"/>
          <a:cs typeface="Arial" charset="0"/>
        </a:defRPr>
      </a:lvl2pPr>
      <a:lvl3pPr algn="l" rtl="0" fontAlgn="base">
        <a:spcBef>
          <a:spcPct val="0"/>
        </a:spcBef>
        <a:spcAft>
          <a:spcPct val="0"/>
        </a:spcAft>
        <a:defRPr sz="4000" b="1">
          <a:solidFill>
            <a:schemeClr val="accent1"/>
          </a:solidFill>
          <a:latin typeface="Arial" charset="0"/>
          <a:cs typeface="Arial" charset="0"/>
        </a:defRPr>
      </a:lvl3pPr>
      <a:lvl4pPr algn="l" rtl="0" fontAlgn="base">
        <a:spcBef>
          <a:spcPct val="0"/>
        </a:spcBef>
        <a:spcAft>
          <a:spcPct val="0"/>
        </a:spcAft>
        <a:defRPr sz="4000" b="1">
          <a:solidFill>
            <a:schemeClr val="accent1"/>
          </a:solidFill>
          <a:latin typeface="Arial" charset="0"/>
          <a:cs typeface="Arial" charset="0"/>
        </a:defRPr>
      </a:lvl4pPr>
      <a:lvl5pPr algn="l" rtl="0" fontAlgn="base">
        <a:spcBef>
          <a:spcPct val="0"/>
        </a:spcBef>
        <a:spcAft>
          <a:spcPct val="0"/>
        </a:spcAft>
        <a:defRPr sz="4000" b="1">
          <a:solidFill>
            <a:schemeClr val="accent1"/>
          </a:solidFill>
          <a:latin typeface="Arial" charset="0"/>
          <a:cs typeface="Arial" charset="0"/>
        </a:defRPr>
      </a:lvl5pPr>
      <a:lvl6pPr marL="457200" algn="l" rtl="0" fontAlgn="base">
        <a:spcBef>
          <a:spcPct val="0"/>
        </a:spcBef>
        <a:spcAft>
          <a:spcPct val="0"/>
        </a:spcAft>
        <a:defRPr sz="4000" b="1">
          <a:solidFill>
            <a:schemeClr val="accent1"/>
          </a:solidFill>
          <a:latin typeface="Arial" charset="0"/>
          <a:cs typeface="Arial" charset="0"/>
        </a:defRPr>
      </a:lvl6pPr>
      <a:lvl7pPr marL="914400" algn="l" rtl="0" fontAlgn="base">
        <a:spcBef>
          <a:spcPct val="0"/>
        </a:spcBef>
        <a:spcAft>
          <a:spcPct val="0"/>
        </a:spcAft>
        <a:defRPr sz="4000" b="1">
          <a:solidFill>
            <a:schemeClr val="accent1"/>
          </a:solidFill>
          <a:latin typeface="Arial" charset="0"/>
          <a:cs typeface="Arial" charset="0"/>
        </a:defRPr>
      </a:lvl7pPr>
      <a:lvl8pPr marL="1371600" algn="l" rtl="0" fontAlgn="base">
        <a:spcBef>
          <a:spcPct val="0"/>
        </a:spcBef>
        <a:spcAft>
          <a:spcPct val="0"/>
        </a:spcAft>
        <a:defRPr sz="4000" b="1">
          <a:solidFill>
            <a:schemeClr val="accent1"/>
          </a:solidFill>
          <a:latin typeface="Arial" charset="0"/>
          <a:cs typeface="Arial" charset="0"/>
        </a:defRPr>
      </a:lvl8pPr>
      <a:lvl9pPr marL="1828800" algn="l" rtl="0" fontAlgn="base">
        <a:spcBef>
          <a:spcPct val="0"/>
        </a:spcBef>
        <a:spcAft>
          <a:spcPct val="0"/>
        </a:spcAft>
        <a:defRPr sz="4000" b="1">
          <a:solidFill>
            <a:schemeClr val="accent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314" name="Group 11"/>
          <p:cNvGrpSpPr>
            <a:grpSpLocks/>
          </p:cNvGrpSpPr>
          <p:nvPr/>
        </p:nvGrpSpPr>
        <p:grpSpPr bwMode="auto">
          <a:xfrm>
            <a:off x="0" y="0"/>
            <a:ext cx="9144000" cy="6929438"/>
            <a:chOff x="0" y="0"/>
            <a:chExt cx="9144000" cy="6929462"/>
          </a:xfrm>
        </p:grpSpPr>
        <p:sp>
          <p:nvSpPr>
            <p:cNvPr id="7" name="Retângulo 6"/>
            <p:cNvSpPr/>
            <p:nvPr userDrawn="1"/>
          </p:nvSpPr>
          <p:spPr>
            <a:xfrm>
              <a:off x="0" y="0"/>
              <a:ext cx="9144000" cy="785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13319" name="Imagem 7" descr="logo_ibm.png"/>
            <p:cNvPicPr>
              <a:picLocks noChangeAspect="1"/>
            </p:cNvPicPr>
            <p:nvPr userDrawn="1"/>
          </p:nvPicPr>
          <p:blipFill>
            <a:blip r:embed="rId13" cstate="print"/>
            <a:srcRect/>
            <a:stretch>
              <a:fillRect/>
            </a:stretch>
          </p:blipFill>
          <p:spPr bwMode="auto">
            <a:xfrm>
              <a:off x="8001024" y="214290"/>
              <a:ext cx="857224" cy="364181"/>
            </a:xfrm>
            <a:prstGeom prst="rect">
              <a:avLst/>
            </a:prstGeom>
            <a:noFill/>
            <a:ln w="9525">
              <a:noFill/>
              <a:miter lim="800000"/>
              <a:headEnd/>
              <a:tailEnd/>
            </a:ln>
          </p:spPr>
        </p:pic>
        <p:pic>
          <p:nvPicPr>
            <p:cNvPr id="13320" name="Imagem 8" descr="DESIGN.png"/>
            <p:cNvPicPr>
              <a:picLocks noChangeAspect="1"/>
            </p:cNvPicPr>
            <p:nvPr userDrawn="1"/>
          </p:nvPicPr>
          <p:blipFill>
            <a:blip r:embed="rId14" cstate="print"/>
            <a:srcRect/>
            <a:stretch>
              <a:fillRect/>
            </a:stretch>
          </p:blipFill>
          <p:spPr bwMode="auto">
            <a:xfrm>
              <a:off x="1714481" y="285728"/>
              <a:ext cx="2571767" cy="234359"/>
            </a:xfrm>
            <a:prstGeom prst="rect">
              <a:avLst/>
            </a:prstGeom>
            <a:noFill/>
            <a:ln w="9525">
              <a:noFill/>
              <a:miter lim="800000"/>
              <a:headEnd/>
              <a:tailEnd/>
            </a:ln>
          </p:spPr>
        </p:pic>
        <p:sp>
          <p:nvSpPr>
            <p:cNvPr id="10" name="Retângulo 9"/>
            <p:cNvSpPr/>
            <p:nvPr userDrawn="1"/>
          </p:nvSpPr>
          <p:spPr>
            <a:xfrm>
              <a:off x="0" y="6572273"/>
              <a:ext cx="9144000" cy="2857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Espaço Reservado para Texto 12"/>
            <p:cNvSpPr txBox="1">
              <a:spLocks/>
            </p:cNvSpPr>
            <p:nvPr userDrawn="1"/>
          </p:nvSpPr>
          <p:spPr>
            <a:xfrm>
              <a:off x="7572375" y="6643711"/>
              <a:ext cx="1428750" cy="285751"/>
            </a:xfrm>
            <a:prstGeom prst="rect">
              <a:avLst/>
            </a:prstGeom>
          </p:spPr>
          <p:txBody>
            <a:bodyPr anchor="ct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900">
                  <a:latin typeface="Arial" pitchFamily="34" charset="0"/>
                  <a:cs typeface="Arial" pitchFamily="34" charset="0"/>
                </a:defRPr>
              </a:lvl1pPr>
            </a:lstStyle>
            <a:p>
              <a:pPr algn="l">
                <a:defRPr/>
              </a:pPr>
              <a:r>
                <a:rPr lang="pt-BR" sz="800" dirty="0" smtClean="0">
                  <a:latin typeface="+mn-lt"/>
                </a:rPr>
                <a:t>© 2014 IBM </a:t>
              </a:r>
              <a:r>
                <a:rPr lang="en-US" sz="800" dirty="0" smtClean="0">
                  <a:latin typeface="+mn-lt"/>
                </a:rPr>
                <a:t>Corporation</a:t>
              </a:r>
            </a:p>
          </p:txBody>
        </p:sp>
        <p:pic>
          <p:nvPicPr>
            <p:cNvPr id="13323" name="Imagem 11" descr="DESIGN_grafismo_SP.png"/>
            <p:cNvPicPr>
              <a:picLocks noChangeAspect="1"/>
            </p:cNvPicPr>
            <p:nvPr userDrawn="1"/>
          </p:nvPicPr>
          <p:blipFill>
            <a:blip r:embed="rId15" cstate="print"/>
            <a:srcRect/>
            <a:stretch>
              <a:fillRect/>
            </a:stretch>
          </p:blipFill>
          <p:spPr bwMode="auto">
            <a:xfrm>
              <a:off x="0" y="1"/>
              <a:ext cx="1571604" cy="785794"/>
            </a:xfrm>
            <a:prstGeom prst="rect">
              <a:avLst/>
            </a:prstGeom>
            <a:noFill/>
            <a:ln w="9525">
              <a:noFill/>
              <a:miter lim="800000"/>
              <a:headEnd/>
              <a:tailEnd/>
            </a:ln>
          </p:spPr>
        </p:pic>
        <p:sp>
          <p:nvSpPr>
            <p:cNvPr id="16" name="Date Placeholder 14"/>
            <p:cNvSpPr txBox="1">
              <a:spLocks/>
            </p:cNvSpPr>
            <p:nvPr userDrawn="1"/>
          </p:nvSpPr>
          <p:spPr>
            <a:xfrm>
              <a:off x="366713" y="6572273"/>
              <a:ext cx="2900362" cy="285751"/>
            </a:xfrm>
            <a:prstGeom prst="rect">
              <a:avLst/>
            </a:prstGeom>
          </p:spPr>
          <p:txBody>
            <a:bodyPr anchor="ctr"/>
            <a:lstStyle>
              <a:lvl1pPr algn="l">
                <a:defRPr sz="1000">
                  <a:solidFill>
                    <a:schemeClr val="tx1">
                      <a:tint val="75000"/>
                    </a:schemeClr>
                  </a:solidFill>
                  <a:latin typeface="+mn-lt"/>
                </a:defRPr>
              </a:lvl1pPr>
            </a:lstStyle>
            <a:p>
              <a:pPr fontAlgn="auto">
                <a:spcBef>
                  <a:spcPts val="0"/>
                </a:spcBef>
                <a:spcAft>
                  <a:spcPts val="0"/>
                </a:spcAft>
                <a:defRPr/>
              </a:pPr>
              <a:r>
                <a:rPr lang="en-US" dirty="0" smtClean="0">
                  <a:cs typeface="+mn-cs"/>
                </a:rPr>
                <a:t>São Paulo  </a:t>
              </a:r>
              <a:r>
                <a:rPr lang="pt-BR" dirty="0" smtClean="0">
                  <a:cs typeface="Arial" panose="020B0604020202020204" pitchFamily="34" charset="0"/>
                </a:rPr>
                <a:t>•  13 e 14 de </a:t>
              </a:r>
              <a:r>
                <a:rPr lang="pt-BR" dirty="0" smtClean="0">
                  <a:cs typeface="+mn-cs"/>
                </a:rPr>
                <a:t>Março</a:t>
              </a:r>
              <a:r>
                <a:rPr lang="en-US" dirty="0" smtClean="0">
                  <a:cs typeface="+mn-cs"/>
                </a:rPr>
                <a:t> de 2014</a:t>
              </a:r>
              <a:endParaRPr lang="pt-BR" dirty="0">
                <a:cs typeface="+mn-cs"/>
              </a:endParaRPr>
            </a:p>
          </p:txBody>
        </p:sp>
      </p:grpSp>
      <p:sp>
        <p:nvSpPr>
          <p:cNvPr id="13" name="Footer Placeholder 15"/>
          <p:cNvSpPr>
            <a:spLocks noGrp="1"/>
          </p:cNvSpPr>
          <p:nvPr>
            <p:ph type="ftr" sz="quarter" idx="3"/>
          </p:nvPr>
        </p:nvSpPr>
        <p:spPr>
          <a:xfrm>
            <a:off x="3286116" y="6572250"/>
            <a:ext cx="3214697" cy="285750"/>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1">
                    <a:tint val="75000"/>
                  </a:schemeClr>
                </a:solidFill>
                <a:latin typeface="+mn-lt"/>
                <a:cs typeface="+mn-cs"/>
              </a:defRPr>
            </a:lvl1pPr>
          </a:lstStyle>
          <a:p>
            <a:pPr>
              <a:defRPr/>
            </a:pPr>
            <a:r>
              <a:rPr lang="pt-BR" smtClean="0"/>
              <a:t>Serviços IBM de suporte técnico • Luciana Vasconcelos</a:t>
            </a:r>
            <a:endParaRPr lang="pt-BR" dirty="0"/>
          </a:p>
        </p:txBody>
      </p:sp>
      <p:sp>
        <p:nvSpPr>
          <p:cNvPr id="14" name="Slide Number Placeholder 16"/>
          <p:cNvSpPr>
            <a:spLocks noGrp="1"/>
          </p:cNvSpPr>
          <p:nvPr>
            <p:ph type="sldNum" sz="quarter" idx="4"/>
          </p:nvPr>
        </p:nvSpPr>
        <p:spPr>
          <a:xfrm>
            <a:off x="6938963" y="6572250"/>
            <a:ext cx="2133600" cy="285750"/>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tint val="75000"/>
                  </a:schemeClr>
                </a:solidFill>
                <a:latin typeface="+mn-lt"/>
                <a:cs typeface="+mn-cs"/>
              </a:defRPr>
            </a:lvl1pPr>
          </a:lstStyle>
          <a:p>
            <a:pPr>
              <a:defRPr/>
            </a:pPr>
            <a:fld id="{D594ED59-712D-41C3-AD5D-DBB38589C89E}" type="slidenum">
              <a:rPr lang="pt-BR"/>
              <a:pPr>
                <a:defRPr/>
              </a:pPr>
              <a:t>‹#›</a:t>
            </a:fld>
            <a:endParaRPr lang="pt-BR" dirty="0"/>
          </a:p>
        </p:txBody>
      </p:sp>
      <p:sp>
        <p:nvSpPr>
          <p:cNvPr id="15" name="Title Placeholder 12"/>
          <p:cNvSpPr>
            <a:spLocks noGrp="1"/>
          </p:cNvSpPr>
          <p:nvPr>
            <p:ph type="title"/>
          </p:nvPr>
        </p:nvSpPr>
        <p:spPr>
          <a:xfrm>
            <a:off x="457200" y="792163"/>
            <a:ext cx="8229600" cy="708025"/>
          </a:xfrm>
          <a:prstGeom prst="rect">
            <a:avLst/>
          </a:prstGeom>
          <a:noFill/>
        </p:spPr>
        <p:txBody>
          <a:bodyPr vert="horz" wrap="square" lIns="91440" tIns="45720" rIns="91440" bIns="45720" rtlCol="0" anchor="b">
            <a:normAutofit/>
          </a:bodyPr>
          <a:lstStyle/>
          <a:p>
            <a:r>
              <a:rPr lang="en-US" dirty="0" smtClean="0"/>
              <a:t>Click to edit Master title style</a:t>
            </a:r>
            <a:endParaRPr lang="pt-BR" dirty="0"/>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dt="0"/>
  <p:txStyles>
    <p:titleStyle>
      <a:lvl1pPr algn="l" rtl="0" fontAlgn="base">
        <a:spcBef>
          <a:spcPct val="0"/>
        </a:spcBef>
        <a:spcAft>
          <a:spcPct val="0"/>
        </a:spcAft>
        <a:defRPr lang="pt-BR" altLang="pt-BR" sz="4000" b="1" kern="1200">
          <a:solidFill>
            <a:srgbClr val="D2A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algn="l" rtl="0" fontAlgn="base">
        <a:spcBef>
          <a:spcPct val="0"/>
        </a:spcBef>
        <a:spcAft>
          <a:spcPct val="0"/>
        </a:spcAft>
        <a:defRPr sz="4000" b="1">
          <a:solidFill>
            <a:srgbClr val="D2A000"/>
          </a:solidFill>
          <a:latin typeface="Arial" charset="0"/>
          <a:cs typeface="Arial" charset="0"/>
        </a:defRPr>
      </a:lvl2pPr>
      <a:lvl3pPr algn="l" rtl="0" fontAlgn="base">
        <a:spcBef>
          <a:spcPct val="0"/>
        </a:spcBef>
        <a:spcAft>
          <a:spcPct val="0"/>
        </a:spcAft>
        <a:defRPr sz="4000" b="1">
          <a:solidFill>
            <a:srgbClr val="D2A000"/>
          </a:solidFill>
          <a:latin typeface="Arial" charset="0"/>
          <a:cs typeface="Arial" charset="0"/>
        </a:defRPr>
      </a:lvl3pPr>
      <a:lvl4pPr algn="l" rtl="0" fontAlgn="base">
        <a:spcBef>
          <a:spcPct val="0"/>
        </a:spcBef>
        <a:spcAft>
          <a:spcPct val="0"/>
        </a:spcAft>
        <a:defRPr sz="4000" b="1">
          <a:solidFill>
            <a:srgbClr val="D2A000"/>
          </a:solidFill>
          <a:latin typeface="Arial" charset="0"/>
          <a:cs typeface="Arial" charset="0"/>
        </a:defRPr>
      </a:lvl4pPr>
      <a:lvl5pPr algn="l" rtl="0" fontAlgn="base">
        <a:spcBef>
          <a:spcPct val="0"/>
        </a:spcBef>
        <a:spcAft>
          <a:spcPct val="0"/>
        </a:spcAft>
        <a:defRPr sz="4000" b="1">
          <a:solidFill>
            <a:srgbClr val="D2A000"/>
          </a:solidFill>
          <a:latin typeface="Arial" charset="0"/>
          <a:cs typeface="Arial" charset="0"/>
        </a:defRPr>
      </a:lvl5pPr>
      <a:lvl6pPr marL="457200" algn="l" rtl="0" fontAlgn="base">
        <a:spcBef>
          <a:spcPct val="0"/>
        </a:spcBef>
        <a:spcAft>
          <a:spcPct val="0"/>
        </a:spcAft>
        <a:defRPr sz="4000" b="1">
          <a:solidFill>
            <a:srgbClr val="D2A000"/>
          </a:solidFill>
          <a:latin typeface="Arial" charset="0"/>
          <a:cs typeface="Arial" charset="0"/>
        </a:defRPr>
      </a:lvl6pPr>
      <a:lvl7pPr marL="914400" algn="l" rtl="0" fontAlgn="base">
        <a:spcBef>
          <a:spcPct val="0"/>
        </a:spcBef>
        <a:spcAft>
          <a:spcPct val="0"/>
        </a:spcAft>
        <a:defRPr sz="4000" b="1">
          <a:solidFill>
            <a:srgbClr val="D2A000"/>
          </a:solidFill>
          <a:latin typeface="Arial" charset="0"/>
          <a:cs typeface="Arial" charset="0"/>
        </a:defRPr>
      </a:lvl7pPr>
      <a:lvl8pPr marL="1371600" algn="l" rtl="0" fontAlgn="base">
        <a:spcBef>
          <a:spcPct val="0"/>
        </a:spcBef>
        <a:spcAft>
          <a:spcPct val="0"/>
        </a:spcAft>
        <a:defRPr sz="4000" b="1">
          <a:solidFill>
            <a:srgbClr val="D2A000"/>
          </a:solidFill>
          <a:latin typeface="Arial" charset="0"/>
          <a:cs typeface="Arial" charset="0"/>
        </a:defRPr>
      </a:lvl8pPr>
      <a:lvl9pPr marL="1828800" algn="l" rtl="0" fontAlgn="base">
        <a:spcBef>
          <a:spcPct val="0"/>
        </a:spcBef>
        <a:spcAft>
          <a:spcPct val="0"/>
        </a:spcAft>
        <a:defRPr sz="4000" b="1">
          <a:solidFill>
            <a:srgbClr val="D2A000"/>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5602" name="Group 11"/>
          <p:cNvGrpSpPr>
            <a:grpSpLocks/>
          </p:cNvGrpSpPr>
          <p:nvPr/>
        </p:nvGrpSpPr>
        <p:grpSpPr bwMode="auto">
          <a:xfrm>
            <a:off x="0" y="0"/>
            <a:ext cx="9144000" cy="6929438"/>
            <a:chOff x="0" y="0"/>
            <a:chExt cx="9144000" cy="6929462"/>
          </a:xfrm>
        </p:grpSpPr>
        <p:sp>
          <p:nvSpPr>
            <p:cNvPr id="7" name="Retângulo 6"/>
            <p:cNvSpPr/>
            <p:nvPr userDrawn="1"/>
          </p:nvSpPr>
          <p:spPr>
            <a:xfrm>
              <a:off x="0" y="0"/>
              <a:ext cx="9144000" cy="785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25607" name="Imagem 7" descr="logo_ibm.png"/>
            <p:cNvPicPr>
              <a:picLocks noChangeAspect="1"/>
            </p:cNvPicPr>
            <p:nvPr userDrawn="1"/>
          </p:nvPicPr>
          <p:blipFill>
            <a:blip r:embed="rId13" cstate="print"/>
            <a:srcRect/>
            <a:stretch>
              <a:fillRect/>
            </a:stretch>
          </p:blipFill>
          <p:spPr bwMode="auto">
            <a:xfrm>
              <a:off x="8001024" y="214290"/>
              <a:ext cx="857224" cy="364181"/>
            </a:xfrm>
            <a:prstGeom prst="rect">
              <a:avLst/>
            </a:prstGeom>
            <a:noFill/>
            <a:ln w="9525">
              <a:noFill/>
              <a:miter lim="800000"/>
              <a:headEnd/>
              <a:tailEnd/>
            </a:ln>
          </p:spPr>
        </p:pic>
        <p:pic>
          <p:nvPicPr>
            <p:cNvPr id="25608" name="Imagem 8" descr="DESIGN.png"/>
            <p:cNvPicPr>
              <a:picLocks noChangeAspect="1"/>
            </p:cNvPicPr>
            <p:nvPr userDrawn="1"/>
          </p:nvPicPr>
          <p:blipFill>
            <a:blip r:embed="rId14" cstate="print"/>
            <a:srcRect/>
            <a:stretch>
              <a:fillRect/>
            </a:stretch>
          </p:blipFill>
          <p:spPr bwMode="auto">
            <a:xfrm>
              <a:off x="1714481" y="285728"/>
              <a:ext cx="2571767" cy="234359"/>
            </a:xfrm>
            <a:prstGeom prst="rect">
              <a:avLst/>
            </a:prstGeom>
            <a:noFill/>
            <a:ln w="9525">
              <a:noFill/>
              <a:miter lim="800000"/>
              <a:headEnd/>
              <a:tailEnd/>
            </a:ln>
          </p:spPr>
        </p:pic>
        <p:sp>
          <p:nvSpPr>
            <p:cNvPr id="10" name="Retângulo 9"/>
            <p:cNvSpPr/>
            <p:nvPr userDrawn="1"/>
          </p:nvSpPr>
          <p:spPr>
            <a:xfrm>
              <a:off x="0" y="6572273"/>
              <a:ext cx="9144000" cy="2857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Espaço Reservado para Texto 12"/>
            <p:cNvSpPr txBox="1">
              <a:spLocks/>
            </p:cNvSpPr>
            <p:nvPr userDrawn="1"/>
          </p:nvSpPr>
          <p:spPr>
            <a:xfrm>
              <a:off x="7572375" y="6643711"/>
              <a:ext cx="1428750" cy="285751"/>
            </a:xfrm>
            <a:prstGeom prst="rect">
              <a:avLst/>
            </a:prstGeom>
          </p:spPr>
          <p:txBody>
            <a:bodyPr anchor="ct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900">
                  <a:latin typeface="Arial" pitchFamily="34" charset="0"/>
                  <a:cs typeface="Arial" pitchFamily="34" charset="0"/>
                </a:defRPr>
              </a:lvl1pPr>
            </a:lstStyle>
            <a:p>
              <a:pPr algn="l">
                <a:defRPr/>
              </a:pPr>
              <a:r>
                <a:rPr lang="pt-BR" sz="800" dirty="0" smtClean="0">
                  <a:latin typeface="+mn-lt"/>
                </a:rPr>
                <a:t>© 2014 IBM </a:t>
              </a:r>
              <a:r>
                <a:rPr lang="en-US" sz="800" dirty="0" smtClean="0">
                  <a:latin typeface="+mn-lt"/>
                </a:rPr>
                <a:t>Corporation</a:t>
              </a:r>
            </a:p>
          </p:txBody>
        </p:sp>
        <p:pic>
          <p:nvPicPr>
            <p:cNvPr id="25611" name="Imagem 15" descr="DESIGN_grafismo_Florianópolis.png"/>
            <p:cNvPicPr>
              <a:picLocks noChangeAspect="1"/>
            </p:cNvPicPr>
            <p:nvPr userDrawn="1"/>
          </p:nvPicPr>
          <p:blipFill>
            <a:blip r:embed="rId15" cstate="print"/>
            <a:srcRect/>
            <a:stretch>
              <a:fillRect/>
            </a:stretch>
          </p:blipFill>
          <p:spPr bwMode="auto">
            <a:xfrm>
              <a:off x="0" y="0"/>
              <a:ext cx="1418377" cy="785794"/>
            </a:xfrm>
            <a:prstGeom prst="rect">
              <a:avLst/>
            </a:prstGeom>
            <a:noFill/>
            <a:ln w="9525">
              <a:noFill/>
              <a:miter lim="800000"/>
              <a:headEnd/>
              <a:tailEnd/>
            </a:ln>
          </p:spPr>
        </p:pic>
        <p:sp>
          <p:nvSpPr>
            <p:cNvPr id="20" name="Date Placeholder 14"/>
            <p:cNvSpPr txBox="1">
              <a:spLocks/>
            </p:cNvSpPr>
            <p:nvPr userDrawn="1"/>
          </p:nvSpPr>
          <p:spPr>
            <a:xfrm>
              <a:off x="214313" y="6572273"/>
              <a:ext cx="2900362" cy="285751"/>
            </a:xfrm>
            <a:prstGeom prst="rect">
              <a:avLst/>
            </a:prstGeom>
          </p:spPr>
          <p:txBody>
            <a:bodyPr anchor="ctr"/>
            <a:lstStyle>
              <a:lvl1pPr algn="l">
                <a:defRPr sz="1000">
                  <a:solidFill>
                    <a:schemeClr val="tx1">
                      <a:tint val="75000"/>
                    </a:schemeClr>
                  </a:solidFill>
                  <a:latin typeface="+mn-lt"/>
                </a:defRPr>
              </a:lvl1pPr>
            </a:lstStyle>
            <a:p>
              <a:pPr fontAlgn="auto">
                <a:spcBef>
                  <a:spcPts val="0"/>
                </a:spcBef>
                <a:spcAft>
                  <a:spcPts val="0"/>
                </a:spcAft>
                <a:defRPr/>
              </a:pPr>
              <a:r>
                <a:rPr lang="en-US" dirty="0" smtClean="0">
                  <a:cs typeface="+mn-cs"/>
                </a:rPr>
                <a:t>SANTA CATARINA </a:t>
              </a:r>
              <a:r>
                <a:rPr lang="pt-BR" dirty="0" smtClean="0">
                  <a:cs typeface="Arial" panose="020B0604020202020204" pitchFamily="34" charset="0"/>
                </a:rPr>
                <a:t>•   17 e 18 de </a:t>
              </a:r>
              <a:r>
                <a:rPr lang="pt-BR" dirty="0" smtClean="0">
                  <a:cs typeface="+mn-cs"/>
                </a:rPr>
                <a:t>Março</a:t>
              </a:r>
              <a:r>
                <a:rPr lang="en-US" dirty="0" smtClean="0">
                  <a:cs typeface="+mn-cs"/>
                </a:rPr>
                <a:t> de 2014</a:t>
              </a:r>
              <a:endParaRPr lang="pt-BR" dirty="0">
                <a:cs typeface="+mn-cs"/>
              </a:endParaRPr>
            </a:p>
          </p:txBody>
        </p:sp>
      </p:grpSp>
      <p:sp>
        <p:nvSpPr>
          <p:cNvPr id="13" name="Footer Placeholder 15"/>
          <p:cNvSpPr>
            <a:spLocks noGrp="1"/>
          </p:cNvSpPr>
          <p:nvPr>
            <p:ph type="ftr" sz="quarter" idx="3"/>
          </p:nvPr>
        </p:nvSpPr>
        <p:spPr>
          <a:xfrm>
            <a:off x="3605213" y="6572250"/>
            <a:ext cx="2895600" cy="285750"/>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1">
                    <a:tint val="75000"/>
                  </a:schemeClr>
                </a:solidFill>
                <a:latin typeface="+mn-lt"/>
                <a:cs typeface="+mn-cs"/>
              </a:defRPr>
            </a:lvl1pPr>
          </a:lstStyle>
          <a:p>
            <a:pPr>
              <a:defRPr/>
            </a:pPr>
            <a:r>
              <a:rPr lang="pt-BR" smtClean="0"/>
              <a:t>Serviços IBM de suporte técnico • Luciana Vasconcelos</a:t>
            </a:r>
            <a:endParaRPr lang="pt-BR" dirty="0"/>
          </a:p>
        </p:txBody>
      </p:sp>
      <p:sp>
        <p:nvSpPr>
          <p:cNvPr id="14" name="Slide Number Placeholder 16"/>
          <p:cNvSpPr>
            <a:spLocks noGrp="1"/>
          </p:cNvSpPr>
          <p:nvPr>
            <p:ph type="sldNum" sz="quarter" idx="4"/>
          </p:nvPr>
        </p:nvSpPr>
        <p:spPr>
          <a:xfrm>
            <a:off x="6938963" y="6572250"/>
            <a:ext cx="2133600" cy="285750"/>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tint val="75000"/>
                  </a:schemeClr>
                </a:solidFill>
                <a:latin typeface="+mn-lt"/>
                <a:cs typeface="+mn-cs"/>
              </a:defRPr>
            </a:lvl1pPr>
          </a:lstStyle>
          <a:p>
            <a:pPr>
              <a:defRPr/>
            </a:pPr>
            <a:fld id="{3B365C1C-BFAC-4B08-9BD9-01DA62DFB2FB}" type="slidenum">
              <a:rPr lang="pt-BR"/>
              <a:pPr>
                <a:defRPr/>
              </a:pPr>
              <a:t>‹#›</a:t>
            </a:fld>
            <a:endParaRPr lang="pt-BR" dirty="0"/>
          </a:p>
        </p:txBody>
      </p:sp>
      <p:sp>
        <p:nvSpPr>
          <p:cNvPr id="15" name="Title Placeholder 12"/>
          <p:cNvSpPr>
            <a:spLocks noGrp="1"/>
          </p:cNvSpPr>
          <p:nvPr>
            <p:ph type="title"/>
          </p:nvPr>
        </p:nvSpPr>
        <p:spPr>
          <a:xfrm>
            <a:off x="457200" y="792163"/>
            <a:ext cx="8229600" cy="708025"/>
          </a:xfrm>
          <a:prstGeom prst="rect">
            <a:avLst/>
          </a:prstGeom>
          <a:noFill/>
        </p:spPr>
        <p:txBody>
          <a:bodyPr vert="horz" wrap="square" lIns="91440" tIns="45720" rIns="91440" bIns="45720" rtlCol="0" anchor="b">
            <a:spAutoFit/>
          </a:bodyPr>
          <a:lstStyle/>
          <a:p>
            <a:r>
              <a:rPr lang="en-US" dirty="0" smtClean="0"/>
              <a:t>Click to edit Master title style</a:t>
            </a:r>
            <a:endParaRPr lang="pt-BR" dirty="0"/>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dt="0"/>
  <p:txStyles>
    <p:titleStyle>
      <a:lvl1pPr algn="l" rtl="0" fontAlgn="base">
        <a:spcBef>
          <a:spcPct val="0"/>
        </a:spcBef>
        <a:spcAft>
          <a:spcPct val="0"/>
        </a:spcAft>
        <a:defRPr lang="pt-BR" altLang="pt-BR" sz="4000" b="1" kern="1200">
          <a:solidFill>
            <a:srgbClr val="808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algn="l" rtl="0" fontAlgn="base">
        <a:spcBef>
          <a:spcPct val="0"/>
        </a:spcBef>
        <a:spcAft>
          <a:spcPct val="0"/>
        </a:spcAft>
        <a:defRPr sz="4000" b="1">
          <a:solidFill>
            <a:srgbClr val="808000"/>
          </a:solidFill>
          <a:latin typeface="Arial" charset="0"/>
          <a:cs typeface="Arial" charset="0"/>
        </a:defRPr>
      </a:lvl2pPr>
      <a:lvl3pPr algn="l" rtl="0" fontAlgn="base">
        <a:spcBef>
          <a:spcPct val="0"/>
        </a:spcBef>
        <a:spcAft>
          <a:spcPct val="0"/>
        </a:spcAft>
        <a:defRPr sz="4000" b="1">
          <a:solidFill>
            <a:srgbClr val="808000"/>
          </a:solidFill>
          <a:latin typeface="Arial" charset="0"/>
          <a:cs typeface="Arial" charset="0"/>
        </a:defRPr>
      </a:lvl3pPr>
      <a:lvl4pPr algn="l" rtl="0" fontAlgn="base">
        <a:spcBef>
          <a:spcPct val="0"/>
        </a:spcBef>
        <a:spcAft>
          <a:spcPct val="0"/>
        </a:spcAft>
        <a:defRPr sz="4000" b="1">
          <a:solidFill>
            <a:srgbClr val="808000"/>
          </a:solidFill>
          <a:latin typeface="Arial" charset="0"/>
          <a:cs typeface="Arial" charset="0"/>
        </a:defRPr>
      </a:lvl4pPr>
      <a:lvl5pPr algn="l" rtl="0" fontAlgn="base">
        <a:spcBef>
          <a:spcPct val="0"/>
        </a:spcBef>
        <a:spcAft>
          <a:spcPct val="0"/>
        </a:spcAft>
        <a:defRPr sz="4000" b="1">
          <a:solidFill>
            <a:srgbClr val="808000"/>
          </a:solidFill>
          <a:latin typeface="Arial" charset="0"/>
          <a:cs typeface="Arial" charset="0"/>
        </a:defRPr>
      </a:lvl5pPr>
      <a:lvl6pPr marL="457200" algn="l" rtl="0" fontAlgn="base">
        <a:spcBef>
          <a:spcPct val="0"/>
        </a:spcBef>
        <a:spcAft>
          <a:spcPct val="0"/>
        </a:spcAft>
        <a:defRPr sz="4000" b="1">
          <a:solidFill>
            <a:srgbClr val="808000"/>
          </a:solidFill>
          <a:latin typeface="Arial" charset="0"/>
          <a:cs typeface="Arial" charset="0"/>
        </a:defRPr>
      </a:lvl6pPr>
      <a:lvl7pPr marL="914400" algn="l" rtl="0" fontAlgn="base">
        <a:spcBef>
          <a:spcPct val="0"/>
        </a:spcBef>
        <a:spcAft>
          <a:spcPct val="0"/>
        </a:spcAft>
        <a:defRPr sz="4000" b="1">
          <a:solidFill>
            <a:srgbClr val="808000"/>
          </a:solidFill>
          <a:latin typeface="Arial" charset="0"/>
          <a:cs typeface="Arial" charset="0"/>
        </a:defRPr>
      </a:lvl7pPr>
      <a:lvl8pPr marL="1371600" algn="l" rtl="0" fontAlgn="base">
        <a:spcBef>
          <a:spcPct val="0"/>
        </a:spcBef>
        <a:spcAft>
          <a:spcPct val="0"/>
        </a:spcAft>
        <a:defRPr sz="4000" b="1">
          <a:solidFill>
            <a:srgbClr val="808000"/>
          </a:solidFill>
          <a:latin typeface="Arial" charset="0"/>
          <a:cs typeface="Arial" charset="0"/>
        </a:defRPr>
      </a:lvl8pPr>
      <a:lvl9pPr marL="1828800" algn="l" rtl="0" fontAlgn="base">
        <a:spcBef>
          <a:spcPct val="0"/>
        </a:spcBef>
        <a:spcAft>
          <a:spcPct val="0"/>
        </a:spcAft>
        <a:defRPr sz="4000" b="1">
          <a:solidFill>
            <a:srgbClr val="808000"/>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uvas@br.ibm.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mailto:priav@br.ibm.com" TargetMode="External"/><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5.emf"/><Relationship Id="rId11" Type="http://schemas.openxmlformats.org/officeDocument/2006/relationships/image" Target="../media/image30.wmf"/><Relationship Id="rId5" Type="http://schemas.openxmlformats.org/officeDocument/2006/relationships/image" Target="../media/image24.emf"/><Relationship Id="rId10" Type="http://schemas.openxmlformats.org/officeDocument/2006/relationships/image" Target="../media/image29.gif"/><Relationship Id="rId4" Type="http://schemas.openxmlformats.org/officeDocument/2006/relationships/image" Target="../media/image23.jpeg"/><Relationship Id="rId9" Type="http://schemas.openxmlformats.org/officeDocument/2006/relationships/image" Target="../media/image28.emf"/></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mailto:annap@br.ibm.com" TargetMode="Externa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www.ibm.com/br/services/tss" TargetMode="External"/><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18" Type="http://schemas.openxmlformats.org/officeDocument/2006/relationships/oleObject" Target="../embeddings/oleObject16.bin"/><Relationship Id="rId3" Type="http://schemas.openxmlformats.org/officeDocument/2006/relationships/notesSlide" Target="../notesSlides/notesSlide1.xml"/><Relationship Id="rId7" Type="http://schemas.openxmlformats.org/officeDocument/2006/relationships/oleObject" Target="../embeddings/oleObject5.bin"/><Relationship Id="rId12" Type="http://schemas.openxmlformats.org/officeDocument/2006/relationships/oleObject" Target="../embeddings/oleObject10.bin"/><Relationship Id="rId17" Type="http://schemas.openxmlformats.org/officeDocument/2006/relationships/oleObject" Target="../embeddings/oleObject15.bin"/><Relationship Id="rId2" Type="http://schemas.openxmlformats.org/officeDocument/2006/relationships/slideLayout" Target="../slideLayouts/slideLayout17.xml"/><Relationship Id="rId16"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5" Type="http://schemas.openxmlformats.org/officeDocument/2006/relationships/oleObject" Target="../embeddings/oleObject1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dirty="0" err="1" smtClean="0"/>
              <a:t>Aumente</a:t>
            </a:r>
            <a:r>
              <a:rPr dirty="0" smtClean="0"/>
              <a:t> a </a:t>
            </a:r>
            <a:r>
              <a:rPr dirty="0" err="1" smtClean="0"/>
              <a:t>disponibilidade</a:t>
            </a:r>
            <a:r>
              <a:rPr dirty="0" smtClean="0"/>
              <a:t> dos </a:t>
            </a:r>
            <a:r>
              <a:rPr dirty="0" err="1" smtClean="0"/>
              <a:t>Sistemas</a:t>
            </a:r>
            <a:endParaRPr lang="pt-BR" dirty="0"/>
          </a:p>
        </p:txBody>
      </p:sp>
      <p:sp>
        <p:nvSpPr>
          <p:cNvPr id="14" name="Subtitle 13"/>
          <p:cNvSpPr>
            <a:spLocks noGrp="1"/>
          </p:cNvSpPr>
          <p:nvPr>
            <p:ph type="subTitle" idx="1"/>
          </p:nvPr>
        </p:nvSpPr>
        <p:spPr>
          <a:xfrm>
            <a:off x="4643438" y="4819672"/>
            <a:ext cx="4500562" cy="1752600"/>
          </a:xfrm>
        </p:spPr>
        <p:txBody>
          <a:bodyPr/>
          <a:lstStyle/>
          <a:p>
            <a:r>
              <a:rPr lang="pt-BR" sz="2800" dirty="0" smtClean="0"/>
              <a:t>Luciana Vasconcelos </a:t>
            </a:r>
          </a:p>
          <a:p>
            <a:r>
              <a:rPr lang="pt-BR" sz="2800" dirty="0" smtClean="0">
                <a:hlinkClick r:id="rId2"/>
              </a:rPr>
              <a:t>luvas@br.ibm.com</a:t>
            </a:r>
            <a:endParaRPr lang="pt-BR" sz="2800" dirty="0" smtClean="0"/>
          </a:p>
        </p:txBody>
      </p:sp>
      <p:sp>
        <p:nvSpPr>
          <p:cNvPr id="5" name="Slide Number Placeholder 4"/>
          <p:cNvSpPr>
            <a:spLocks noGrp="1"/>
          </p:cNvSpPr>
          <p:nvPr>
            <p:ph type="sldNum" sz="quarter" idx="10"/>
          </p:nvPr>
        </p:nvSpPr>
        <p:spPr/>
        <p:txBody>
          <a:bodyPr/>
          <a:lstStyle/>
          <a:p>
            <a:fld id="{BED23419-E2AF-413C-8769-902D4DD7F462}" type="slidenum">
              <a:rPr lang="pt-BR" smtClean="0"/>
              <a:pPr/>
              <a:t>1</a:t>
            </a:fld>
            <a:endParaRPr lang="pt-B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376238" y="895350"/>
            <a:ext cx="8229600" cy="1143000"/>
          </a:xfrm>
          <a:prstGeom prst="rect">
            <a:avLst/>
          </a:prstGeom>
          <a:noFill/>
          <a:ln>
            <a:miter lim="800000"/>
            <a:headEnd/>
            <a:tailEnd/>
          </a:ln>
        </p:spPr>
        <p:txBody>
          <a:bodyPr/>
          <a:lstStyle/>
          <a:p>
            <a:pPr marL="342900" indent="-342900" eaLnBrk="0" hangingPunct="0">
              <a:spcBef>
                <a:spcPct val="20000"/>
              </a:spcBef>
              <a:buFontTx/>
              <a:buChar char="•"/>
              <a:defRPr/>
            </a:pPr>
            <a:endParaRPr lang="en-US" sz="2000" kern="0" dirty="0">
              <a:latin typeface="+mn-lt"/>
              <a:cs typeface="+mn-cs"/>
            </a:endParaRPr>
          </a:p>
        </p:txBody>
      </p:sp>
      <p:sp>
        <p:nvSpPr>
          <p:cNvPr id="17" name="Rectangle 3"/>
          <p:cNvSpPr txBox="1">
            <a:spLocks noChangeArrowheads="1"/>
          </p:cNvSpPr>
          <p:nvPr/>
        </p:nvSpPr>
        <p:spPr bwMode="auto">
          <a:xfrm>
            <a:off x="571500" y="1382713"/>
            <a:ext cx="8275638" cy="4525962"/>
          </a:xfrm>
          <a:prstGeom prst="rect">
            <a:avLst/>
          </a:prstGeom>
          <a:noFill/>
          <a:ln>
            <a:miter lim="800000"/>
            <a:headEnd/>
            <a:tailEnd/>
          </a:ln>
        </p:spPr>
        <p:txBody>
          <a:bodyPr/>
          <a:lstStyle/>
          <a:p>
            <a:pPr marL="342900" indent="-342900" eaLnBrk="0" hangingPunct="0">
              <a:spcBef>
                <a:spcPct val="20000"/>
              </a:spcBef>
              <a:buFontTx/>
              <a:buChar char="•"/>
            </a:pPr>
            <a:endParaRPr lang="en-US" sz="1600" dirty="0"/>
          </a:p>
        </p:txBody>
      </p:sp>
      <p:sp>
        <p:nvSpPr>
          <p:cNvPr id="7" name="Title 6"/>
          <p:cNvSpPr>
            <a:spLocks noGrp="1"/>
          </p:cNvSpPr>
          <p:nvPr>
            <p:ph type="title"/>
          </p:nvPr>
        </p:nvSpPr>
        <p:spPr/>
        <p:txBody>
          <a:bodyPr>
            <a:normAutofit fontScale="90000"/>
          </a:bodyPr>
          <a:lstStyle/>
          <a:p>
            <a:r>
              <a:rPr lang="pt-BR" smtClean="0"/>
              <a:t>Por que vender?</a:t>
            </a:r>
            <a:endParaRPr lang="pt-BR" dirty="0"/>
          </a:p>
        </p:txBody>
      </p:sp>
      <p:sp>
        <p:nvSpPr>
          <p:cNvPr id="12" name="Content Placeholder 11"/>
          <p:cNvSpPr>
            <a:spLocks noGrp="1"/>
          </p:cNvSpPr>
          <p:nvPr>
            <p:ph idx="1"/>
          </p:nvPr>
        </p:nvSpPr>
        <p:spPr/>
        <p:txBody>
          <a:bodyPr>
            <a:normAutofit fontScale="70000" lnSpcReduction="20000"/>
          </a:bodyPr>
          <a:lstStyle/>
          <a:p>
            <a:pPr>
              <a:spcBef>
                <a:spcPts val="800"/>
              </a:spcBef>
            </a:pPr>
            <a:r>
              <a:rPr lang="pt-BR" b="1" dirty="0" smtClean="0"/>
              <a:t>Benefícios para o cliente:</a:t>
            </a:r>
          </a:p>
          <a:p>
            <a:pPr lvl="1">
              <a:spcBef>
                <a:spcPts val="800"/>
              </a:spcBef>
            </a:pPr>
            <a:r>
              <a:rPr lang="pt-BR" dirty="0" smtClean="0"/>
              <a:t>Permite obter uma solução completa de hardware e serviços;</a:t>
            </a:r>
          </a:p>
          <a:p>
            <a:pPr lvl="1">
              <a:spcBef>
                <a:spcPts val="800"/>
              </a:spcBef>
            </a:pPr>
            <a:r>
              <a:rPr lang="pt-BR" dirty="0" smtClean="0"/>
              <a:t>Aumenta a satisfação com o produto, possibilitando futuras negociações com a IBM;</a:t>
            </a:r>
          </a:p>
          <a:p>
            <a:pPr lvl="1">
              <a:spcBef>
                <a:spcPts val="800"/>
              </a:spcBef>
            </a:pPr>
            <a:r>
              <a:rPr lang="pt-BR" dirty="0" smtClean="0"/>
              <a:t>Apresentação de uma solução de valor acessível ao cliente e com valor agregado.</a:t>
            </a:r>
          </a:p>
          <a:p>
            <a:pPr>
              <a:spcBef>
                <a:spcPts val="800"/>
              </a:spcBef>
            </a:pPr>
            <a:endParaRPr lang="pt-BR" dirty="0" smtClean="0"/>
          </a:p>
          <a:p>
            <a:pPr>
              <a:spcBef>
                <a:spcPts val="800"/>
              </a:spcBef>
            </a:pPr>
            <a:r>
              <a:rPr lang="pt-BR" b="1" dirty="0" smtClean="0"/>
              <a:t>Benefícios para o parceiro:</a:t>
            </a:r>
          </a:p>
          <a:p>
            <a:pPr lvl="1">
              <a:spcBef>
                <a:spcPts val="800"/>
              </a:spcBef>
            </a:pPr>
            <a:r>
              <a:rPr lang="pt-BR" dirty="0" smtClean="0"/>
              <a:t>As margens para vender são expressivas – maiores que a maioria das margens para vender os hardwares relacionados;</a:t>
            </a:r>
          </a:p>
          <a:p>
            <a:pPr lvl="1">
              <a:spcBef>
                <a:spcPts val="800"/>
              </a:spcBef>
            </a:pPr>
            <a:r>
              <a:rPr lang="pt-BR" dirty="0" smtClean="0"/>
              <a:t>Não é necessário fazer estoque para ServicePac</a:t>
            </a:r>
            <a:r>
              <a:rPr lang="en-US" dirty="0" smtClean="0"/>
              <a:t>®</a:t>
            </a:r>
            <a:r>
              <a:rPr lang="pt-BR" dirty="0" smtClean="0"/>
              <a:t>;</a:t>
            </a:r>
          </a:p>
          <a:p>
            <a:pPr lvl="1">
              <a:spcBef>
                <a:spcPts val="800"/>
              </a:spcBef>
            </a:pPr>
            <a:r>
              <a:rPr lang="pt-BR" dirty="0" smtClean="0"/>
              <a:t>Estende o relacionamento com o cliente desde a compra inicial até o fim da vida operacional do equipamento;</a:t>
            </a:r>
          </a:p>
          <a:p>
            <a:pPr lvl="1">
              <a:spcBef>
                <a:spcPts val="800"/>
              </a:spcBef>
            </a:pPr>
            <a:r>
              <a:rPr lang="pt-BR" dirty="0" smtClean="0"/>
              <a:t>É um método simples e rápido de comprar e registrar serviços.</a:t>
            </a:r>
          </a:p>
          <a:p>
            <a:pPr lvl="1">
              <a:spcBef>
                <a:spcPts val="800"/>
              </a:spcBef>
            </a:pPr>
            <a:endParaRPr lang="en-US" dirty="0" smtClean="0"/>
          </a:p>
          <a:p>
            <a:pPr>
              <a:spcBef>
                <a:spcPts val="800"/>
              </a:spcBef>
            </a:pPr>
            <a:endParaRPr lang="pt-BR" dirty="0"/>
          </a:p>
        </p:txBody>
      </p:sp>
      <p:sp>
        <p:nvSpPr>
          <p:cNvPr id="5" name="Footer Placeholder 4"/>
          <p:cNvSpPr>
            <a:spLocks noGrp="1"/>
          </p:cNvSpPr>
          <p:nvPr>
            <p:ph type="ftr" sz="quarter" idx="10"/>
          </p:nvPr>
        </p:nvSpPr>
        <p:spPr/>
        <p:txBody>
          <a:bodyPr/>
          <a:lstStyle/>
          <a:p>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p>
            <a:fld id="{24437791-DED9-46BA-A000-5E67871B3D8B}" type="slidenum">
              <a:rPr lang="pt-BR" smtClean="0"/>
              <a:pPr/>
              <a:t>10</a:t>
            </a:fld>
            <a:endParaRPr lang="pt-B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103" name="Group 23"/>
          <p:cNvGrpSpPr>
            <a:grpSpLocks/>
          </p:cNvGrpSpPr>
          <p:nvPr/>
        </p:nvGrpSpPr>
        <p:grpSpPr bwMode="auto">
          <a:xfrm>
            <a:off x="1301775" y="4886346"/>
            <a:ext cx="2970213" cy="1608138"/>
            <a:chOff x="3875" y="1536"/>
            <a:chExt cx="1871" cy="1013"/>
          </a:xfrm>
        </p:grpSpPr>
        <p:grpSp>
          <p:nvGrpSpPr>
            <p:cNvPr id="89104" name="Group 59"/>
            <p:cNvGrpSpPr>
              <a:grpSpLocks/>
            </p:cNvGrpSpPr>
            <p:nvPr/>
          </p:nvGrpSpPr>
          <p:grpSpPr bwMode="auto">
            <a:xfrm>
              <a:off x="3878" y="1980"/>
              <a:ext cx="1635" cy="569"/>
              <a:chOff x="-10204" y="1389540"/>
              <a:chExt cx="3302032" cy="974725"/>
            </a:xfrm>
          </p:grpSpPr>
          <p:sp>
            <p:nvSpPr>
              <p:cNvPr id="89105" name="Rectangle 19"/>
              <p:cNvSpPr>
                <a:spLocks noChangeArrowheads="1"/>
              </p:cNvSpPr>
              <p:nvPr/>
            </p:nvSpPr>
            <p:spPr bwMode="auto">
              <a:xfrm>
                <a:off x="1220003" y="1582913"/>
                <a:ext cx="1874904" cy="647700"/>
              </a:xfrm>
              <a:prstGeom prst="rect">
                <a:avLst/>
              </a:prstGeom>
              <a:solidFill>
                <a:srgbClr val="002060">
                  <a:alpha val="41960"/>
                </a:srgbClr>
              </a:solidFill>
              <a:ln w="28575" algn="ctr">
                <a:noFill/>
                <a:miter lim="800000"/>
                <a:headEnd/>
                <a:tailEnd/>
              </a:ln>
            </p:spPr>
            <p:txBody>
              <a:bodyPr anchor="ctr"/>
              <a:lstStyle/>
              <a:p>
                <a:pPr algn="ctr" defTabSz="1017588">
                  <a:spcBef>
                    <a:spcPct val="50000"/>
                  </a:spcBef>
                  <a:buClr>
                    <a:schemeClr val="accent2"/>
                  </a:buClr>
                  <a:buFont typeface="Wingdings" pitchFamily="2" charset="2"/>
                  <a:buNone/>
                </a:pPr>
                <a:r>
                  <a:rPr lang="pt-BR" sz="1100" b="1">
                    <a:solidFill>
                      <a:schemeClr val="bg1"/>
                    </a:solidFill>
                    <a:latin typeface="Verdana" pitchFamily="34" charset="0"/>
                  </a:rPr>
                  <a:t>Luciana Rodrigues</a:t>
                </a:r>
              </a:p>
              <a:p>
                <a:pPr algn="ctr" defTabSz="1017588">
                  <a:spcBef>
                    <a:spcPct val="50000"/>
                  </a:spcBef>
                  <a:buClr>
                    <a:schemeClr val="accent2"/>
                  </a:buClr>
                  <a:buFont typeface="Wingdings" pitchFamily="2" charset="2"/>
                  <a:buNone/>
                </a:pPr>
                <a:r>
                  <a:rPr lang="pt-BR" sz="800">
                    <a:solidFill>
                      <a:schemeClr val="bg1"/>
                    </a:solidFill>
                    <a:latin typeface="Verdana" pitchFamily="34" charset="0"/>
                  </a:rPr>
                  <a:t>luvas@br.ibm.com</a:t>
                </a:r>
              </a:p>
            </p:txBody>
          </p:sp>
          <p:sp>
            <p:nvSpPr>
              <p:cNvPr id="89106" name="Rectangle 21"/>
              <p:cNvSpPr>
                <a:spLocks noChangeArrowheads="1"/>
              </p:cNvSpPr>
              <p:nvPr/>
            </p:nvSpPr>
            <p:spPr bwMode="auto">
              <a:xfrm>
                <a:off x="-10204" y="1389540"/>
                <a:ext cx="3302032" cy="974725"/>
              </a:xfrm>
              <a:prstGeom prst="rect">
                <a:avLst/>
              </a:prstGeom>
              <a:noFill/>
              <a:ln w="12700" cap="rnd">
                <a:solidFill>
                  <a:schemeClr val="accent2"/>
                </a:solidFill>
                <a:prstDash val="sysDot"/>
                <a:miter lim="800000"/>
                <a:headEnd/>
                <a:tailEnd/>
              </a:ln>
            </p:spPr>
            <p:txBody>
              <a:bodyPr wrap="none" anchor="ctr"/>
              <a:lstStyle/>
              <a:p>
                <a:endParaRPr lang="en-US" sz="1600">
                  <a:latin typeface="Calibri" pitchFamily="34" charset="0"/>
                </a:endParaRPr>
              </a:p>
            </p:txBody>
          </p:sp>
        </p:grpSp>
        <p:sp>
          <p:nvSpPr>
            <p:cNvPr id="89107" name="AutoShape 59"/>
            <p:cNvSpPr>
              <a:spLocks noChangeArrowheads="1"/>
            </p:cNvSpPr>
            <p:nvPr/>
          </p:nvSpPr>
          <p:spPr bwMode="auto">
            <a:xfrm>
              <a:off x="3875" y="1536"/>
              <a:ext cx="1871" cy="272"/>
            </a:xfrm>
            <a:prstGeom prst="roundRect">
              <a:avLst>
                <a:gd name="adj" fmla="val 7931"/>
              </a:avLst>
            </a:prstGeom>
            <a:gradFill rotWithShape="1">
              <a:gsLst>
                <a:gs pos="0">
                  <a:srgbClr val="C6C6C6"/>
                </a:gs>
                <a:gs pos="100000">
                  <a:srgbClr val="FFFFFF"/>
                </a:gs>
              </a:gsLst>
              <a:lin ang="5400000" scaled="1"/>
            </a:gradFill>
            <a:ln w="25400" algn="ctr">
              <a:noFill/>
              <a:round/>
              <a:headEnd/>
              <a:tailEnd/>
            </a:ln>
            <a:effectLst>
              <a:prstShdw prst="shdw17" dist="17961" dir="2700000">
                <a:srgbClr val="999999"/>
              </a:prstShdw>
            </a:effectLst>
          </p:spPr>
          <p:txBody>
            <a:bodyPr anchor="ctr"/>
            <a:lstStyle/>
            <a:p>
              <a:pPr algn="ctr"/>
              <a:endParaRPr lang="en-US" sz="1600" b="1">
                <a:latin typeface="Arial Narrow" pitchFamily="34" charset="0"/>
              </a:endParaRPr>
            </a:p>
          </p:txBody>
        </p:sp>
        <p:sp>
          <p:nvSpPr>
            <p:cNvPr id="89108" name="Text Box 21"/>
            <p:cNvSpPr txBox="1">
              <a:spLocks noChangeArrowheads="1"/>
            </p:cNvSpPr>
            <p:nvPr/>
          </p:nvSpPr>
          <p:spPr bwMode="auto">
            <a:xfrm>
              <a:off x="3916" y="1552"/>
              <a:ext cx="1132" cy="231"/>
            </a:xfrm>
            <a:prstGeom prst="rect">
              <a:avLst/>
            </a:prstGeom>
            <a:noFill/>
            <a:ln w="9525" algn="ctr">
              <a:noFill/>
              <a:miter lim="800000"/>
              <a:headEnd/>
              <a:tailEnd/>
            </a:ln>
          </p:spPr>
          <p:txBody>
            <a:bodyPr wrap="none">
              <a:spAutoFit/>
            </a:bodyPr>
            <a:lstStyle/>
            <a:p>
              <a:r>
                <a:rPr lang="pt-BR" b="1">
                  <a:solidFill>
                    <a:schemeClr val="accent1"/>
                  </a:solidFill>
                  <a:effectLst>
                    <a:outerShdw blurRad="38100" dist="38100" dir="2700000" algn="tl">
                      <a:srgbClr val="C0C0C0"/>
                    </a:outerShdw>
                  </a:effectLst>
                </a:rPr>
                <a:t>Ação e Lanlink</a:t>
              </a:r>
              <a:endParaRPr lang="en-US" b="1">
                <a:solidFill>
                  <a:schemeClr val="accent1"/>
                </a:solidFill>
                <a:effectLst>
                  <a:outerShdw blurRad="38100" dist="38100" dir="2700000" algn="tl">
                    <a:srgbClr val="C0C0C0"/>
                  </a:outerShdw>
                </a:effectLst>
              </a:endParaRPr>
            </a:p>
          </p:txBody>
        </p:sp>
      </p:grpSp>
      <p:pic>
        <p:nvPicPr>
          <p:cNvPr id="89110" name="Picture 4" descr="http://images.tap.ibm.com:10001/image/103824631.jpg?s=115"/>
          <p:cNvPicPr>
            <a:picLocks noChangeAspect="1" noChangeArrowheads="1"/>
          </p:cNvPicPr>
          <p:nvPr/>
        </p:nvPicPr>
        <p:blipFill>
          <a:blip r:embed="rId3" cstate="print"/>
          <a:srcRect/>
          <a:stretch>
            <a:fillRect/>
          </a:stretch>
        </p:blipFill>
        <p:spPr bwMode="auto">
          <a:xfrm>
            <a:off x="1374800" y="5751534"/>
            <a:ext cx="644525" cy="644525"/>
          </a:xfrm>
          <a:prstGeom prst="rect">
            <a:avLst/>
          </a:prstGeom>
          <a:noFill/>
          <a:ln w="9525">
            <a:noFill/>
            <a:miter lim="800000"/>
            <a:headEnd/>
            <a:tailEnd/>
          </a:ln>
        </p:spPr>
      </p:pic>
      <p:grpSp>
        <p:nvGrpSpPr>
          <p:cNvPr id="89112" name="Group 24"/>
          <p:cNvGrpSpPr>
            <a:grpSpLocks/>
          </p:cNvGrpSpPr>
          <p:nvPr/>
        </p:nvGrpSpPr>
        <p:grpSpPr bwMode="auto">
          <a:xfrm>
            <a:off x="4572000" y="4886346"/>
            <a:ext cx="3600450" cy="1614488"/>
            <a:chOff x="2562" y="2840"/>
            <a:chExt cx="2268" cy="1017"/>
          </a:xfrm>
        </p:grpSpPr>
        <p:grpSp>
          <p:nvGrpSpPr>
            <p:cNvPr id="89098" name="Group 53"/>
            <p:cNvGrpSpPr>
              <a:grpSpLocks/>
            </p:cNvGrpSpPr>
            <p:nvPr/>
          </p:nvGrpSpPr>
          <p:grpSpPr bwMode="auto">
            <a:xfrm>
              <a:off x="2562" y="3288"/>
              <a:ext cx="1743" cy="569"/>
              <a:chOff x="285729" y="1428736"/>
              <a:chExt cx="3397603" cy="974725"/>
            </a:xfrm>
          </p:grpSpPr>
          <p:sp>
            <p:nvSpPr>
              <p:cNvPr id="89099" name="Rectangle 19"/>
              <p:cNvSpPr>
                <a:spLocks noChangeArrowheads="1"/>
              </p:cNvSpPr>
              <p:nvPr/>
            </p:nvSpPr>
            <p:spPr bwMode="auto">
              <a:xfrm>
                <a:off x="1799049" y="1571612"/>
                <a:ext cx="1738443" cy="647700"/>
              </a:xfrm>
              <a:prstGeom prst="rect">
                <a:avLst/>
              </a:prstGeom>
              <a:solidFill>
                <a:srgbClr val="002060">
                  <a:alpha val="41960"/>
                </a:srgbClr>
              </a:solidFill>
              <a:ln w="28575" algn="ctr">
                <a:noFill/>
                <a:miter lim="800000"/>
                <a:headEnd/>
                <a:tailEnd/>
              </a:ln>
            </p:spPr>
            <p:txBody>
              <a:bodyPr anchor="ctr"/>
              <a:lstStyle/>
              <a:p>
                <a:pPr algn="ctr" defTabSz="1017588">
                  <a:spcBef>
                    <a:spcPct val="50000"/>
                  </a:spcBef>
                  <a:buClr>
                    <a:schemeClr val="accent2"/>
                  </a:buClr>
                  <a:buFont typeface="Wingdings" pitchFamily="2" charset="2"/>
                  <a:buNone/>
                </a:pPr>
                <a:r>
                  <a:rPr lang="pt-BR" sz="1000" b="1">
                    <a:solidFill>
                      <a:schemeClr val="bg1"/>
                    </a:solidFill>
                    <a:latin typeface="Verdana" pitchFamily="34" charset="0"/>
                  </a:rPr>
                  <a:t>Manuela </a:t>
                </a:r>
                <a:r>
                  <a:rPr lang="en-US" sz="1000" b="1">
                    <a:solidFill>
                      <a:schemeClr val="bg1"/>
                    </a:solidFill>
                    <a:latin typeface="Verdana" pitchFamily="34" charset="0"/>
                  </a:rPr>
                  <a:t>Rasinovsky </a:t>
                </a:r>
                <a:endParaRPr lang="pt-BR" sz="1000" b="1">
                  <a:solidFill>
                    <a:schemeClr val="bg1"/>
                  </a:solidFill>
                  <a:latin typeface="Verdana" pitchFamily="34" charset="0"/>
                </a:endParaRPr>
              </a:p>
              <a:p>
                <a:pPr algn="ctr" defTabSz="1017588">
                  <a:spcBef>
                    <a:spcPct val="50000"/>
                  </a:spcBef>
                  <a:buClr>
                    <a:schemeClr val="accent2"/>
                  </a:buClr>
                </a:pPr>
                <a:r>
                  <a:rPr lang="en-US" sz="800">
                    <a:solidFill>
                      <a:schemeClr val="bg1"/>
                    </a:solidFill>
                    <a:latin typeface="Verdana" pitchFamily="34" charset="0"/>
                  </a:rPr>
                  <a:t>manuelar@br.ibm.com</a:t>
                </a:r>
                <a:endParaRPr lang="pt-BR" sz="800">
                  <a:solidFill>
                    <a:schemeClr val="bg1"/>
                  </a:solidFill>
                  <a:latin typeface="Verdana" pitchFamily="34" charset="0"/>
                </a:endParaRPr>
              </a:p>
            </p:txBody>
          </p:sp>
          <p:sp>
            <p:nvSpPr>
              <p:cNvPr id="89100" name="Rectangle 21"/>
              <p:cNvSpPr>
                <a:spLocks noChangeArrowheads="1"/>
              </p:cNvSpPr>
              <p:nvPr/>
            </p:nvSpPr>
            <p:spPr bwMode="auto">
              <a:xfrm>
                <a:off x="285729" y="1428736"/>
                <a:ext cx="3397603" cy="974725"/>
              </a:xfrm>
              <a:prstGeom prst="rect">
                <a:avLst/>
              </a:prstGeom>
              <a:noFill/>
              <a:ln w="12700" cap="rnd">
                <a:solidFill>
                  <a:srgbClr val="000080"/>
                </a:solidFill>
                <a:prstDash val="sysDot"/>
                <a:miter lim="800000"/>
                <a:headEnd/>
                <a:tailEnd/>
              </a:ln>
            </p:spPr>
            <p:txBody>
              <a:bodyPr wrap="none" anchor="ctr"/>
              <a:lstStyle/>
              <a:p>
                <a:endParaRPr lang="en-US" sz="1600">
                  <a:latin typeface="Calibri" pitchFamily="34" charset="0"/>
                </a:endParaRPr>
              </a:p>
            </p:txBody>
          </p:sp>
        </p:grpSp>
        <p:sp>
          <p:nvSpPr>
            <p:cNvPr id="89101" name="AutoShape 59"/>
            <p:cNvSpPr>
              <a:spLocks noChangeArrowheads="1"/>
            </p:cNvSpPr>
            <p:nvPr/>
          </p:nvSpPr>
          <p:spPr bwMode="auto">
            <a:xfrm>
              <a:off x="2584" y="2840"/>
              <a:ext cx="2246" cy="273"/>
            </a:xfrm>
            <a:prstGeom prst="roundRect">
              <a:avLst>
                <a:gd name="adj" fmla="val 7931"/>
              </a:avLst>
            </a:prstGeom>
            <a:gradFill rotWithShape="1">
              <a:gsLst>
                <a:gs pos="0">
                  <a:srgbClr val="C6C6C6"/>
                </a:gs>
                <a:gs pos="100000">
                  <a:srgbClr val="FFFFFF"/>
                </a:gs>
              </a:gsLst>
              <a:lin ang="5400000" scaled="1"/>
            </a:gradFill>
            <a:ln w="25400" algn="ctr">
              <a:noFill/>
              <a:round/>
              <a:headEnd/>
              <a:tailEnd/>
            </a:ln>
            <a:effectLst>
              <a:prstShdw prst="shdw17" dist="17961" dir="2700000">
                <a:srgbClr val="999999"/>
              </a:prstShdw>
            </a:effectLst>
          </p:spPr>
          <p:txBody>
            <a:bodyPr anchor="ctr"/>
            <a:lstStyle/>
            <a:p>
              <a:pPr algn="ctr"/>
              <a:endParaRPr lang="en-US" sz="1600" b="1">
                <a:latin typeface="Arial Narrow" pitchFamily="34" charset="0"/>
              </a:endParaRPr>
            </a:p>
          </p:txBody>
        </p:sp>
        <p:sp>
          <p:nvSpPr>
            <p:cNvPr id="89102" name="Text Box 19"/>
            <p:cNvSpPr txBox="1">
              <a:spLocks noChangeArrowheads="1"/>
            </p:cNvSpPr>
            <p:nvPr/>
          </p:nvSpPr>
          <p:spPr bwMode="auto">
            <a:xfrm>
              <a:off x="2573" y="2849"/>
              <a:ext cx="2252" cy="231"/>
            </a:xfrm>
            <a:prstGeom prst="rect">
              <a:avLst/>
            </a:prstGeom>
            <a:noFill/>
            <a:ln w="9525" algn="ctr">
              <a:noFill/>
              <a:miter lim="800000"/>
              <a:headEnd/>
              <a:tailEnd/>
            </a:ln>
          </p:spPr>
          <p:txBody>
            <a:bodyPr wrap="none">
              <a:spAutoFit/>
            </a:bodyPr>
            <a:lstStyle/>
            <a:p>
              <a:r>
                <a:rPr lang="pt-BR">
                  <a:solidFill>
                    <a:schemeClr val="accent1"/>
                  </a:solidFill>
                  <a:effectLst>
                    <a:outerShdw blurRad="38100" dist="38100" dir="2700000" algn="tl">
                      <a:srgbClr val="C0C0C0"/>
                    </a:outerShdw>
                  </a:effectLst>
                </a:rPr>
                <a:t>Ingram, Mainline,  Avnet e Officer</a:t>
              </a:r>
              <a:endParaRPr lang="en-US">
                <a:solidFill>
                  <a:schemeClr val="accent1"/>
                </a:solidFill>
                <a:effectLst>
                  <a:outerShdw blurRad="38100" dist="38100" dir="2700000" algn="tl">
                    <a:srgbClr val="C0C0C0"/>
                  </a:outerShdw>
                </a:effectLst>
              </a:endParaRPr>
            </a:p>
          </p:txBody>
        </p:sp>
        <p:pic>
          <p:nvPicPr>
            <p:cNvPr id="89111" name="Picture 6" descr="http://images.tap.ibm.com:10001/image/727416631.jpg?s=115"/>
            <p:cNvPicPr>
              <a:picLocks noChangeAspect="1" noChangeArrowheads="1"/>
            </p:cNvPicPr>
            <p:nvPr/>
          </p:nvPicPr>
          <p:blipFill>
            <a:blip r:embed="rId4" cstate="print"/>
            <a:srcRect/>
            <a:stretch>
              <a:fillRect/>
            </a:stretch>
          </p:blipFill>
          <p:spPr bwMode="auto">
            <a:xfrm>
              <a:off x="2653" y="3339"/>
              <a:ext cx="470" cy="470"/>
            </a:xfrm>
            <a:prstGeom prst="rect">
              <a:avLst/>
            </a:prstGeom>
            <a:noFill/>
            <a:ln w="9525">
              <a:noFill/>
              <a:miter lim="800000"/>
              <a:headEnd/>
              <a:tailEnd/>
            </a:ln>
          </p:spPr>
        </p:pic>
      </p:grpSp>
      <p:sp>
        <p:nvSpPr>
          <p:cNvPr id="22" name="Title 21"/>
          <p:cNvSpPr>
            <a:spLocks noGrp="1"/>
          </p:cNvSpPr>
          <p:nvPr>
            <p:ph type="title"/>
          </p:nvPr>
        </p:nvSpPr>
        <p:spPr/>
        <p:txBody>
          <a:bodyPr>
            <a:normAutofit fontScale="90000"/>
          </a:bodyPr>
          <a:lstStyle/>
          <a:p>
            <a:r>
              <a:rPr lang="pt-BR" smtClean="0"/>
              <a:t>Como vender?</a:t>
            </a:r>
            <a:endParaRPr lang="pt-BR" dirty="0"/>
          </a:p>
        </p:txBody>
      </p:sp>
      <p:sp>
        <p:nvSpPr>
          <p:cNvPr id="23" name="Content Placeholder 22"/>
          <p:cNvSpPr>
            <a:spLocks noGrp="1"/>
          </p:cNvSpPr>
          <p:nvPr>
            <p:ph idx="1"/>
          </p:nvPr>
        </p:nvSpPr>
        <p:spPr/>
        <p:txBody>
          <a:bodyPr>
            <a:normAutofit/>
          </a:bodyPr>
          <a:lstStyle/>
          <a:p>
            <a:r>
              <a:rPr lang="pt-BR" sz="2000" dirty="0" smtClean="0"/>
              <a:t>Estes serviços estão disponíveis através do seu Distribuidor;</a:t>
            </a:r>
          </a:p>
          <a:p>
            <a:r>
              <a:rPr lang="pt-BR" sz="2000" dirty="0" smtClean="0"/>
              <a:t>As listas de preços estão disponíveis através da newsletter: </a:t>
            </a:r>
            <a:r>
              <a:rPr lang="pt-BR" sz="2000" b="1" i="1" dirty="0" smtClean="0"/>
              <a:t>Notícias</a:t>
            </a:r>
            <a:r>
              <a:rPr lang="en-US" sz="2000" b="1" i="1" dirty="0" smtClean="0"/>
              <a:t> do PartnerWorld IBM.</a:t>
            </a:r>
            <a:endParaRPr lang="pt-BR" sz="2000" b="1" i="1" dirty="0" smtClean="0"/>
          </a:p>
          <a:p>
            <a:pPr lvl="1"/>
            <a:endParaRPr lang="pt-BR" sz="1600" dirty="0" smtClean="0"/>
          </a:p>
          <a:p>
            <a:pPr lvl="1">
              <a:buNone/>
            </a:pPr>
            <a:r>
              <a:rPr lang="pt-BR" sz="1800" b="1" dirty="0" smtClean="0"/>
              <a:t>Dúvidas frequentes:</a:t>
            </a:r>
          </a:p>
          <a:p>
            <a:pPr lvl="1"/>
            <a:r>
              <a:rPr lang="pt-BR" sz="1800" b="1" dirty="0" smtClean="0"/>
              <a:t>O equipamento está fora da garantia, a revenda pode negociar um ServicePac? </a:t>
            </a:r>
            <a:r>
              <a:rPr lang="pt-BR" sz="1800" dirty="0" smtClean="0"/>
              <a:t/>
            </a:r>
            <a:br>
              <a:rPr lang="pt-BR" sz="1800" dirty="0" smtClean="0"/>
            </a:br>
            <a:r>
              <a:rPr lang="pt-BR" sz="1800" dirty="0" smtClean="0"/>
              <a:t>Apenas para a plataforma de Servidores Intel (system X).</a:t>
            </a:r>
          </a:p>
          <a:p>
            <a:pPr lvl="1"/>
            <a:r>
              <a:rPr lang="pt-BR" sz="1800" b="1" dirty="0" smtClean="0"/>
              <a:t>Como obter uma cotação para equipamentos fora da garantia? </a:t>
            </a:r>
            <a:br>
              <a:rPr lang="pt-BR" sz="1800" b="1" dirty="0" smtClean="0"/>
            </a:br>
            <a:r>
              <a:rPr lang="pt-BR" sz="1800" dirty="0" smtClean="0"/>
              <a:t>Através do formulário do pac pontual, disponível com o Distribuidor.</a:t>
            </a:r>
            <a:br>
              <a:rPr lang="pt-BR" sz="1800" dirty="0" smtClean="0"/>
            </a:br>
            <a:r>
              <a:rPr lang="pt-BR" sz="1800" dirty="0" smtClean="0"/>
              <a:t>     </a:t>
            </a:r>
          </a:p>
          <a:p>
            <a:endParaRPr lang="pt-BR" sz="2000" dirty="0"/>
          </a:p>
        </p:txBody>
      </p:sp>
      <p:sp>
        <p:nvSpPr>
          <p:cNvPr id="18" name="Footer Placeholder 17"/>
          <p:cNvSpPr>
            <a:spLocks noGrp="1"/>
          </p:cNvSpPr>
          <p:nvPr>
            <p:ph type="ftr" sz="quarter" idx="10"/>
          </p:nvPr>
        </p:nvSpPr>
        <p:spPr/>
        <p:txBody>
          <a:bodyPr/>
          <a:lstStyle/>
          <a:p>
            <a:r>
              <a:rPr lang="pt-BR" smtClean="0"/>
              <a:t>Serviços IBM de suporte técnico • Luciana Vasconcelos</a:t>
            </a:r>
            <a:endParaRPr lang="pt-BR"/>
          </a:p>
        </p:txBody>
      </p:sp>
      <p:sp>
        <p:nvSpPr>
          <p:cNvPr id="19" name="Slide Number Placeholder 18"/>
          <p:cNvSpPr>
            <a:spLocks noGrp="1"/>
          </p:cNvSpPr>
          <p:nvPr>
            <p:ph type="sldNum" sz="quarter" idx="11"/>
          </p:nvPr>
        </p:nvSpPr>
        <p:spPr/>
        <p:txBody>
          <a:bodyPr/>
          <a:lstStyle/>
          <a:p>
            <a:fld id="{24437791-DED9-46BA-A000-5E67871B3D8B}" type="slidenum">
              <a:rPr lang="pt-BR" smtClean="0"/>
              <a:pPr/>
              <a:t>11</a:t>
            </a:fld>
            <a:endParaRPr lang="pt-B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fontScale="90000"/>
          </a:bodyPr>
          <a:lstStyle/>
          <a:p>
            <a:r>
              <a:rPr lang="pt-BR" dirty="0" smtClean="0"/>
              <a:t>O que mais posso vender ?</a:t>
            </a:r>
            <a:endParaRPr lang="pt-BR" dirty="0"/>
          </a:p>
        </p:txBody>
      </p:sp>
      <p:sp>
        <p:nvSpPr>
          <p:cNvPr id="18" name="Content Placeholder 17"/>
          <p:cNvSpPr>
            <a:spLocks noGrp="1"/>
          </p:cNvSpPr>
          <p:nvPr>
            <p:ph idx="1"/>
          </p:nvPr>
        </p:nvSpPr>
        <p:spPr>
          <a:ln>
            <a:solidFill>
              <a:schemeClr val="accent1"/>
            </a:solidFill>
          </a:ln>
        </p:spPr>
        <p:txBody>
          <a:bodyPr>
            <a:normAutofit/>
          </a:bodyPr>
          <a:lstStyle/>
          <a:p>
            <a:r>
              <a:rPr lang="pt-BR" sz="2400" b="1" dirty="0" smtClean="0"/>
              <a:t>Manutenção de Hardware IBM e Não-IBM</a:t>
            </a:r>
            <a:r>
              <a:rPr lang="pt-BR" sz="2400" dirty="0" smtClean="0"/>
              <a:t>  </a:t>
            </a:r>
          </a:p>
          <a:p>
            <a:pPr lvl="1"/>
            <a:r>
              <a:rPr lang="pt-BR" sz="2000" dirty="0" smtClean="0">
                <a:latin typeface="Arial" pitchFamily="34" charset="0"/>
              </a:rPr>
              <a:t>Redes</a:t>
            </a:r>
          </a:p>
          <a:p>
            <a:pPr lvl="1"/>
            <a:endParaRPr lang="pt-BR" sz="2000" dirty="0" smtClean="0">
              <a:latin typeface="Arial" pitchFamily="34" charset="0"/>
            </a:endParaRPr>
          </a:p>
          <a:p>
            <a:pPr lvl="1"/>
            <a:endParaRPr lang="pt-BR" sz="2000" dirty="0" smtClean="0">
              <a:latin typeface="Arial" pitchFamily="34" charset="0"/>
            </a:endParaRPr>
          </a:p>
          <a:p>
            <a:pPr lvl="1"/>
            <a:r>
              <a:rPr lang="pt-BR" sz="2000" dirty="0" smtClean="0">
                <a:latin typeface="Arial" pitchFamily="34" charset="0"/>
              </a:rPr>
              <a:t>Intel </a:t>
            </a:r>
          </a:p>
          <a:p>
            <a:pPr lvl="1"/>
            <a:endParaRPr lang="pt-BR" sz="2000" dirty="0" smtClean="0">
              <a:latin typeface="Arial" pitchFamily="34" charset="0"/>
            </a:endParaRPr>
          </a:p>
          <a:p>
            <a:pPr lvl="1"/>
            <a:r>
              <a:rPr lang="pt-BR" sz="2000" dirty="0" smtClean="0">
                <a:latin typeface="Arial" pitchFamily="34" charset="0"/>
              </a:rPr>
              <a:t>Outras </a:t>
            </a:r>
            <a:r>
              <a:rPr lang="pt-BR" sz="1700" dirty="0" smtClean="0">
                <a:latin typeface="Arial" pitchFamily="34" charset="0"/>
              </a:rPr>
              <a:t>Outras plataformas e serviços sob consulta </a:t>
            </a:r>
          </a:p>
          <a:p>
            <a:pPr lvl="1"/>
            <a:endParaRPr lang="pt-BR" sz="1700" dirty="0" smtClean="0">
              <a:latin typeface="Arial" pitchFamily="34" charset="0"/>
            </a:endParaRPr>
          </a:p>
          <a:p>
            <a:pPr lvl="1" eaLnBrk="0" hangingPunct="0">
              <a:lnSpc>
                <a:spcPct val="125000"/>
              </a:lnSpc>
              <a:buNone/>
              <a:defRPr/>
            </a:pPr>
            <a:r>
              <a:rPr lang="pt-BR" sz="1700" b="1" dirty="0" smtClean="0">
                <a:latin typeface="Arial" pitchFamily="34" charset="0"/>
              </a:rPr>
              <a:t>Importante:</a:t>
            </a:r>
            <a:r>
              <a:rPr lang="pt-BR" sz="1700" dirty="0" smtClean="0">
                <a:latin typeface="Arial" pitchFamily="34" charset="0"/>
              </a:rPr>
              <a:t>           </a:t>
            </a:r>
          </a:p>
          <a:p>
            <a:pPr marL="679450" lvl="2" eaLnBrk="0" hangingPunct="0">
              <a:lnSpc>
                <a:spcPct val="125000"/>
              </a:lnSpc>
              <a:defRPr/>
            </a:pPr>
            <a:r>
              <a:rPr lang="pt-BR" sz="1400" dirty="0" smtClean="0">
                <a:latin typeface="Arial" pitchFamily="34" charset="0"/>
              </a:rPr>
              <a:t>Todo parceiro para ser comissionado precisa ser um BP de Serviços, que é fácil não requer certificações, basta entrar em contato com o time de BPSO da IBM e solicitar o contrato para aceite.</a:t>
            </a:r>
          </a:p>
          <a:p>
            <a:pPr marL="679450" lvl="2" eaLnBrk="0" hangingPunct="0">
              <a:lnSpc>
                <a:spcPct val="125000"/>
              </a:lnSpc>
              <a:defRPr/>
            </a:pPr>
            <a:r>
              <a:rPr lang="pt-BR" sz="1400" dirty="0" smtClean="0">
                <a:latin typeface="Arial" pitchFamily="34" charset="0"/>
              </a:rPr>
              <a:t>Para se inscrever como BPs de Serviços basta enviar um e-mail de solicitação para</a:t>
            </a:r>
            <a:r>
              <a:rPr lang="pt-BR" sz="1400" smtClean="0">
                <a:latin typeface="Arial" pitchFamily="34" charset="0"/>
              </a:rPr>
              <a:t>: </a:t>
            </a:r>
            <a:r>
              <a:rPr lang="pt-BR" sz="1400" smtClean="0">
                <a:latin typeface="Arial" pitchFamily="34" charset="0"/>
                <a:hlinkClick r:id="rId3"/>
              </a:rPr>
              <a:t>priav@br.ibm.com</a:t>
            </a:r>
            <a:r>
              <a:rPr lang="pt-BR" sz="1400" smtClean="0">
                <a:latin typeface="Arial" pitchFamily="34" charset="0"/>
              </a:rPr>
              <a:t> </a:t>
            </a:r>
            <a:endParaRPr lang="en-US" sz="1400" dirty="0" smtClean="0">
              <a:latin typeface="Arial" pitchFamily="34" charset="0"/>
            </a:endParaRPr>
          </a:p>
          <a:p>
            <a:endParaRPr lang="pt-BR" sz="2400" dirty="0" smtClean="0"/>
          </a:p>
          <a:p>
            <a:endParaRPr lang="pt-BR" sz="2400" dirty="0"/>
          </a:p>
        </p:txBody>
      </p:sp>
      <p:sp>
        <p:nvSpPr>
          <p:cNvPr id="12" name="Footer Placeholder 11"/>
          <p:cNvSpPr>
            <a:spLocks noGrp="1"/>
          </p:cNvSpPr>
          <p:nvPr>
            <p:ph type="ftr" sz="quarter" idx="10"/>
          </p:nvPr>
        </p:nvSpPr>
        <p:spPr/>
        <p:txBody>
          <a:bodyPr/>
          <a:lstStyle/>
          <a:p>
            <a:r>
              <a:rPr lang="pt-BR" smtClean="0"/>
              <a:t>Serviços IBM de suporte técnico • Luciana Vasconcelos</a:t>
            </a:r>
            <a:endParaRPr lang="pt-BR"/>
          </a:p>
        </p:txBody>
      </p:sp>
      <p:sp>
        <p:nvSpPr>
          <p:cNvPr id="13" name="Slide Number Placeholder 12"/>
          <p:cNvSpPr>
            <a:spLocks noGrp="1"/>
          </p:cNvSpPr>
          <p:nvPr>
            <p:ph type="sldNum" sz="quarter" idx="11"/>
          </p:nvPr>
        </p:nvSpPr>
        <p:spPr/>
        <p:txBody>
          <a:bodyPr/>
          <a:lstStyle/>
          <a:p>
            <a:fld id="{24437791-DED9-46BA-A000-5E67871B3D8B}" type="slidenum">
              <a:rPr lang="pt-BR" smtClean="0"/>
              <a:pPr/>
              <a:t>12</a:t>
            </a:fld>
            <a:endParaRPr lang="pt-BR"/>
          </a:p>
        </p:txBody>
      </p:sp>
      <p:sp>
        <p:nvSpPr>
          <p:cNvPr id="91138" name="Rectangle 2"/>
          <p:cNvSpPr>
            <a:spLocks noChangeArrowheads="1"/>
          </p:cNvSpPr>
          <p:nvPr/>
        </p:nvSpPr>
        <p:spPr bwMode="auto">
          <a:xfrm>
            <a:off x="395288" y="765175"/>
            <a:ext cx="7772400" cy="411163"/>
          </a:xfrm>
          <a:prstGeom prst="rect">
            <a:avLst/>
          </a:prstGeom>
          <a:noFill/>
          <a:ln w="9525">
            <a:noFill/>
            <a:miter lim="800000"/>
            <a:headEnd/>
            <a:tailEnd/>
          </a:ln>
        </p:spPr>
        <p:txBody>
          <a:bodyPr/>
          <a:lstStyle/>
          <a:p>
            <a:endParaRPr lang="pt-BR" sz="2400" dirty="0">
              <a:solidFill>
                <a:srgbClr val="008ABF"/>
              </a:solidFill>
            </a:endParaRPr>
          </a:p>
        </p:txBody>
      </p:sp>
      <p:pic>
        <p:nvPicPr>
          <p:cNvPr id="91140" name="Picture 25"/>
          <p:cNvPicPr>
            <a:picLocks noChangeAspect="1" noChangeArrowheads="1"/>
          </p:cNvPicPr>
          <p:nvPr/>
        </p:nvPicPr>
        <p:blipFill>
          <a:blip r:embed="rId4" cstate="print"/>
          <a:srcRect/>
          <a:stretch>
            <a:fillRect/>
          </a:stretch>
        </p:blipFill>
        <p:spPr bwMode="auto">
          <a:xfrm>
            <a:off x="2266954" y="2143116"/>
            <a:ext cx="962025" cy="647700"/>
          </a:xfrm>
          <a:prstGeom prst="rect">
            <a:avLst/>
          </a:prstGeom>
          <a:noFill/>
          <a:ln w="9525">
            <a:noFill/>
            <a:miter lim="800000"/>
            <a:headEnd/>
            <a:tailEnd/>
          </a:ln>
        </p:spPr>
      </p:pic>
      <p:pic>
        <p:nvPicPr>
          <p:cNvPr id="91141" name="Picture 26"/>
          <p:cNvPicPr>
            <a:picLocks noChangeAspect="1" noChangeArrowheads="1"/>
          </p:cNvPicPr>
          <p:nvPr/>
        </p:nvPicPr>
        <p:blipFill>
          <a:blip r:embed="rId5" cstate="print"/>
          <a:srcRect/>
          <a:stretch>
            <a:fillRect/>
          </a:stretch>
        </p:blipFill>
        <p:spPr bwMode="auto">
          <a:xfrm>
            <a:off x="3562354" y="2143116"/>
            <a:ext cx="1581150" cy="609600"/>
          </a:xfrm>
          <a:prstGeom prst="rect">
            <a:avLst/>
          </a:prstGeom>
          <a:noFill/>
          <a:ln w="9525">
            <a:noFill/>
            <a:miter lim="800000"/>
            <a:headEnd/>
            <a:tailEnd/>
          </a:ln>
        </p:spPr>
      </p:pic>
      <p:pic>
        <p:nvPicPr>
          <p:cNvPr id="91142" name="Picture 27"/>
          <p:cNvPicPr>
            <a:picLocks noChangeAspect="1" noChangeArrowheads="1"/>
          </p:cNvPicPr>
          <p:nvPr/>
        </p:nvPicPr>
        <p:blipFill>
          <a:blip r:embed="rId6" cstate="print"/>
          <a:srcRect/>
          <a:stretch>
            <a:fillRect/>
          </a:stretch>
        </p:blipFill>
        <p:spPr bwMode="auto">
          <a:xfrm>
            <a:off x="1941535" y="3000372"/>
            <a:ext cx="1038225" cy="790575"/>
          </a:xfrm>
          <a:prstGeom prst="rect">
            <a:avLst/>
          </a:prstGeom>
          <a:noFill/>
          <a:ln w="9525">
            <a:noFill/>
            <a:miter lim="800000"/>
            <a:headEnd/>
            <a:tailEnd/>
          </a:ln>
        </p:spPr>
      </p:pic>
      <p:pic>
        <p:nvPicPr>
          <p:cNvPr id="91143" name="Picture 28"/>
          <p:cNvPicPr>
            <a:picLocks noChangeAspect="1" noChangeArrowheads="1"/>
          </p:cNvPicPr>
          <p:nvPr/>
        </p:nvPicPr>
        <p:blipFill>
          <a:blip r:embed="rId7" cstate="print"/>
          <a:srcRect/>
          <a:stretch>
            <a:fillRect/>
          </a:stretch>
        </p:blipFill>
        <p:spPr bwMode="auto">
          <a:xfrm>
            <a:off x="3454422" y="3041647"/>
            <a:ext cx="952500" cy="676275"/>
          </a:xfrm>
          <a:prstGeom prst="rect">
            <a:avLst/>
          </a:prstGeom>
          <a:noFill/>
          <a:ln w="9525">
            <a:noFill/>
            <a:miter lim="800000"/>
            <a:headEnd/>
            <a:tailEnd/>
          </a:ln>
        </p:spPr>
      </p:pic>
      <p:pic>
        <p:nvPicPr>
          <p:cNvPr id="91148" name="Picture 12"/>
          <p:cNvPicPr>
            <a:picLocks noChangeAspect="1" noChangeArrowheads="1"/>
          </p:cNvPicPr>
          <p:nvPr/>
        </p:nvPicPr>
        <p:blipFill>
          <a:blip r:embed="rId8" cstate="print"/>
          <a:srcRect/>
          <a:stretch>
            <a:fillRect/>
          </a:stretch>
        </p:blipFill>
        <p:spPr bwMode="auto">
          <a:xfrm>
            <a:off x="4691085" y="3067047"/>
            <a:ext cx="3024187" cy="558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Oval 4"/>
          <p:cNvSpPr>
            <a:spLocks noChangeArrowheads="1"/>
          </p:cNvSpPr>
          <p:nvPr/>
        </p:nvSpPr>
        <p:spPr bwMode="auto">
          <a:xfrm>
            <a:off x="1476375" y="2349500"/>
            <a:ext cx="6532563" cy="3411538"/>
          </a:xfrm>
          <a:prstGeom prst="ellipse">
            <a:avLst/>
          </a:prstGeom>
          <a:gradFill rotWithShape="1">
            <a:gsLst>
              <a:gs pos="0">
                <a:srgbClr val="5E9EFF"/>
              </a:gs>
              <a:gs pos="39999">
                <a:srgbClr val="85C2FF"/>
              </a:gs>
              <a:gs pos="70000">
                <a:srgbClr val="C4D6EB"/>
              </a:gs>
              <a:gs pos="100000">
                <a:srgbClr val="FFEBFA"/>
              </a:gs>
            </a:gsLst>
            <a:lin ang="5400000"/>
          </a:gradFill>
          <a:ln w="25400" algn="ctr">
            <a:noFill/>
            <a:round/>
            <a:headEnd/>
            <a:tailEnd/>
          </a:ln>
        </p:spPr>
        <p:txBody>
          <a:bodyPr wrap="none" lIns="137160" rIns="137160" anchor="ctr"/>
          <a:lstStyle/>
          <a:p>
            <a:pPr algn="ctr">
              <a:lnSpc>
                <a:spcPct val="90000"/>
              </a:lnSpc>
            </a:pPr>
            <a:r>
              <a:rPr lang="pt-BR" sz="1400" b="1" dirty="0" smtClean="0">
                <a:solidFill>
                  <a:srgbClr val="0033CC"/>
                </a:solidFill>
              </a:rPr>
              <a:t>Solução Customizada</a:t>
            </a:r>
            <a:endParaRPr lang="en-US" sz="1400" b="1" dirty="0" smtClean="0">
              <a:solidFill>
                <a:srgbClr val="0033CC"/>
              </a:solidFill>
            </a:endParaRPr>
          </a:p>
        </p:txBody>
      </p:sp>
      <p:sp>
        <p:nvSpPr>
          <p:cNvPr id="223247" name="WordArt 15"/>
          <p:cNvSpPr>
            <a:spLocks noChangeArrowheads="1" noChangeShapeType="1" noTextEdit="1"/>
          </p:cNvSpPr>
          <p:nvPr/>
        </p:nvSpPr>
        <p:spPr bwMode="auto">
          <a:xfrm rot="-5217649">
            <a:off x="-234156" y="3439319"/>
            <a:ext cx="2185988" cy="977900"/>
          </a:xfrm>
          <a:prstGeom prst="rect">
            <a:avLst/>
          </a:prstGeom>
        </p:spPr>
        <p:txBody>
          <a:bodyPr spcFirstLastPara="1" wrap="none" fromWordArt="1">
            <a:prstTxWarp prst="textArchUp">
              <a:avLst>
                <a:gd name="adj" fmla="val 11622508"/>
              </a:avLst>
            </a:prstTxWarp>
          </a:bodyPr>
          <a:lstStyle/>
          <a:p>
            <a:pPr algn="ctr"/>
            <a:r>
              <a:rPr lang="en-US" sz="2000" b="1" kern="10">
                <a:ln w="9525">
                  <a:noFill/>
                  <a:round/>
                  <a:headEnd/>
                  <a:tailEnd/>
                </a:ln>
                <a:solidFill>
                  <a:srgbClr val="FFC000"/>
                </a:solidFill>
                <a:latin typeface="+mn-lt"/>
              </a:rPr>
              <a:t>Suporte de Software</a:t>
            </a:r>
          </a:p>
        </p:txBody>
      </p:sp>
      <p:sp>
        <p:nvSpPr>
          <p:cNvPr id="10245" name="Oval 21"/>
          <p:cNvSpPr>
            <a:spLocks noChangeArrowheads="1"/>
          </p:cNvSpPr>
          <p:nvPr/>
        </p:nvSpPr>
        <p:spPr bwMode="auto">
          <a:xfrm>
            <a:off x="1793863" y="2646353"/>
            <a:ext cx="1063625" cy="406400"/>
          </a:xfrm>
          <a:prstGeom prst="ellipse">
            <a:avLst/>
          </a:prstGeom>
          <a:solidFill>
            <a:schemeClr val="accent2">
              <a:alpha val="50195"/>
            </a:schemeClr>
          </a:solidFill>
          <a:ln w="25400" algn="ctr">
            <a:solidFill>
              <a:srgbClr val="FF9933"/>
            </a:solidFill>
            <a:round/>
            <a:headEnd/>
            <a:tailEnd/>
          </a:ln>
        </p:spPr>
        <p:txBody>
          <a:bodyPr wrap="none" lIns="137160" rIns="137160" anchor="ctr"/>
          <a:lstStyle/>
          <a:p>
            <a:pPr>
              <a:lnSpc>
                <a:spcPct val="90000"/>
              </a:lnSpc>
              <a:defRPr/>
            </a:pPr>
            <a:endParaRPr lang="en-US" sz="1100" b="1">
              <a:latin typeface="+mn-lt"/>
              <a:cs typeface="+mn-cs"/>
            </a:endParaRPr>
          </a:p>
        </p:txBody>
      </p:sp>
      <p:pic>
        <p:nvPicPr>
          <p:cNvPr id="223254" name="Picture 22"/>
          <p:cNvPicPr>
            <a:picLocks noChangeAspect="1" noChangeArrowheads="1"/>
          </p:cNvPicPr>
          <p:nvPr/>
        </p:nvPicPr>
        <p:blipFill>
          <a:blip r:embed="rId3" cstate="print"/>
          <a:srcRect l="15364" t="10800" r="4852"/>
          <a:stretch>
            <a:fillRect/>
          </a:stretch>
        </p:blipFill>
        <p:spPr bwMode="auto">
          <a:xfrm flipV="1">
            <a:off x="1808150" y="2143116"/>
            <a:ext cx="904876" cy="654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47" name="Text Box 23"/>
          <p:cNvSpPr txBox="1">
            <a:spLocks noChangeArrowheads="1"/>
          </p:cNvSpPr>
          <p:nvPr/>
        </p:nvSpPr>
        <p:spPr bwMode="auto">
          <a:xfrm>
            <a:off x="1260463" y="3019416"/>
            <a:ext cx="1659429" cy="244682"/>
          </a:xfrm>
          <a:prstGeom prst="rect">
            <a:avLst/>
          </a:prstGeom>
          <a:noFill/>
          <a:ln w="9525" algn="ctr">
            <a:noFill/>
            <a:miter lim="800000"/>
            <a:headEnd/>
            <a:tailEnd/>
          </a:ln>
        </p:spPr>
        <p:txBody>
          <a:bodyPr wrap="none">
            <a:spAutoFit/>
          </a:bodyPr>
          <a:lstStyle/>
          <a:p>
            <a:pPr marL="19050" indent="-19050">
              <a:lnSpc>
                <a:spcPct val="90000"/>
              </a:lnSpc>
              <a:spcBef>
                <a:spcPct val="40000"/>
              </a:spcBef>
              <a:buFont typeface="Wingdings" pitchFamily="2" charset="2"/>
              <a:buNone/>
              <a:defRPr/>
            </a:pPr>
            <a:r>
              <a:rPr lang="pt-BR" sz="1100" b="1" dirty="0">
                <a:latin typeface="+mn-lt"/>
                <a:cs typeface="+mn-cs"/>
              </a:rPr>
              <a:t>(10) Relatórios e revisões</a:t>
            </a:r>
          </a:p>
        </p:txBody>
      </p:sp>
      <p:sp>
        <p:nvSpPr>
          <p:cNvPr id="223245" name="Text Box 13"/>
          <p:cNvSpPr txBox="1">
            <a:spLocks noChangeArrowheads="1"/>
          </p:cNvSpPr>
          <p:nvPr/>
        </p:nvSpPr>
        <p:spPr bwMode="auto">
          <a:xfrm>
            <a:off x="4691063" y="2766368"/>
            <a:ext cx="1441450" cy="464743"/>
          </a:xfrm>
          <a:prstGeom prst="rect">
            <a:avLst/>
          </a:prstGeom>
          <a:noFill/>
          <a:ln w="9525" algn="ctr">
            <a:noFill/>
            <a:miter lim="800000"/>
            <a:headEnd/>
            <a:tailEnd/>
          </a:ln>
          <a:effectLst/>
        </p:spPr>
        <p:txBody>
          <a:bodyPr>
            <a:spAutoFit/>
          </a:bodyPr>
          <a:lstStyle/>
          <a:p>
            <a:pPr marL="19050" indent="-19050" algn="ctr">
              <a:lnSpc>
                <a:spcPct val="90000"/>
              </a:lnSpc>
              <a:spcBef>
                <a:spcPct val="40000"/>
              </a:spcBef>
              <a:buFont typeface="Wingdings" pitchFamily="2" charset="2"/>
              <a:buNone/>
              <a:defRPr/>
            </a:pPr>
            <a:r>
              <a:rPr lang="pt-BR" sz="1100" b="1">
                <a:latin typeface="+mn-lt"/>
              </a:rPr>
              <a:t>(2) Gestão de </a:t>
            </a:r>
          </a:p>
          <a:p>
            <a:pPr marL="19050" indent="-19050" algn="ctr">
              <a:lnSpc>
                <a:spcPct val="90000"/>
              </a:lnSpc>
              <a:spcBef>
                <a:spcPct val="40000"/>
              </a:spcBef>
              <a:buFont typeface="Wingdings" pitchFamily="2" charset="2"/>
              <a:buNone/>
              <a:defRPr/>
            </a:pPr>
            <a:r>
              <a:rPr lang="pt-BR" sz="1100" b="1">
                <a:latin typeface="+mn-lt"/>
              </a:rPr>
              <a:t>Formecedores 3ºs.</a:t>
            </a:r>
          </a:p>
        </p:txBody>
      </p:sp>
      <p:sp>
        <p:nvSpPr>
          <p:cNvPr id="10249" name="Oval 26"/>
          <p:cNvSpPr>
            <a:spLocks noChangeArrowheads="1"/>
          </p:cNvSpPr>
          <p:nvPr/>
        </p:nvSpPr>
        <p:spPr bwMode="auto">
          <a:xfrm>
            <a:off x="4833938" y="2393305"/>
            <a:ext cx="1063625" cy="406400"/>
          </a:xfrm>
          <a:prstGeom prst="ellipse">
            <a:avLst/>
          </a:prstGeom>
          <a:solidFill>
            <a:schemeClr val="accent2">
              <a:alpha val="50195"/>
            </a:schemeClr>
          </a:solidFill>
          <a:ln w="25400" algn="ctr">
            <a:solidFill>
              <a:srgbClr val="FF9933"/>
            </a:solidFill>
            <a:round/>
            <a:headEnd/>
            <a:tailEnd/>
          </a:ln>
        </p:spPr>
        <p:txBody>
          <a:bodyPr wrap="none" lIns="137160" rIns="137160" anchor="ctr"/>
          <a:lstStyle/>
          <a:p>
            <a:pPr>
              <a:lnSpc>
                <a:spcPct val="90000"/>
              </a:lnSpc>
              <a:defRPr/>
            </a:pPr>
            <a:endParaRPr lang="en-US" sz="1000" b="1">
              <a:latin typeface="+mn-lt"/>
              <a:cs typeface="+mn-cs"/>
            </a:endParaRPr>
          </a:p>
        </p:txBody>
      </p:sp>
      <p:sp>
        <p:nvSpPr>
          <p:cNvPr id="10250" name="Text Box 14"/>
          <p:cNvSpPr txBox="1">
            <a:spLocks noChangeArrowheads="1"/>
          </p:cNvSpPr>
          <p:nvPr/>
        </p:nvSpPr>
        <p:spPr bwMode="auto">
          <a:xfrm>
            <a:off x="6121428" y="3028305"/>
            <a:ext cx="2095445" cy="244682"/>
          </a:xfrm>
          <a:prstGeom prst="rect">
            <a:avLst/>
          </a:prstGeom>
          <a:noFill/>
          <a:ln w="9525" algn="ctr">
            <a:noFill/>
            <a:miter lim="800000"/>
            <a:headEnd/>
            <a:tailEnd/>
          </a:ln>
        </p:spPr>
        <p:txBody>
          <a:bodyPr wrap="none">
            <a:spAutoFit/>
          </a:bodyPr>
          <a:lstStyle/>
          <a:p>
            <a:pPr marL="19050" indent="-19050" algn="ctr">
              <a:lnSpc>
                <a:spcPct val="90000"/>
              </a:lnSpc>
              <a:spcBef>
                <a:spcPct val="40000"/>
              </a:spcBef>
              <a:buFont typeface="Wingdings" pitchFamily="2" charset="2"/>
              <a:buNone/>
              <a:defRPr/>
            </a:pPr>
            <a:r>
              <a:rPr lang="pt-BR" sz="1100" b="1">
                <a:latin typeface="+mn-lt"/>
                <a:cs typeface="+mn-cs"/>
              </a:rPr>
              <a:t>(5) Gerenciamento de Inventário</a:t>
            </a:r>
          </a:p>
        </p:txBody>
      </p:sp>
      <p:sp>
        <p:nvSpPr>
          <p:cNvPr id="10251" name="Oval 31"/>
          <p:cNvSpPr>
            <a:spLocks noChangeArrowheads="1"/>
          </p:cNvSpPr>
          <p:nvPr/>
        </p:nvSpPr>
        <p:spPr bwMode="auto">
          <a:xfrm>
            <a:off x="6407150" y="2652068"/>
            <a:ext cx="1063625" cy="404812"/>
          </a:xfrm>
          <a:prstGeom prst="ellipse">
            <a:avLst/>
          </a:prstGeom>
          <a:solidFill>
            <a:schemeClr val="accent2">
              <a:alpha val="50195"/>
            </a:schemeClr>
          </a:solidFill>
          <a:ln w="25400" algn="ctr">
            <a:solidFill>
              <a:srgbClr val="FF9933"/>
            </a:solidFill>
            <a:round/>
            <a:headEnd/>
            <a:tailEnd/>
          </a:ln>
        </p:spPr>
        <p:txBody>
          <a:bodyPr wrap="none" lIns="137160" rIns="137160" anchor="ctr"/>
          <a:lstStyle/>
          <a:p>
            <a:pPr>
              <a:lnSpc>
                <a:spcPct val="90000"/>
              </a:lnSpc>
              <a:defRPr/>
            </a:pPr>
            <a:endParaRPr lang="en-US" sz="1100" b="1">
              <a:latin typeface="+mn-lt"/>
              <a:cs typeface="+mn-cs"/>
            </a:endParaRPr>
          </a:p>
        </p:txBody>
      </p:sp>
      <p:pic>
        <p:nvPicPr>
          <p:cNvPr id="223264" name="Picture 32" descr="Inventory"/>
          <p:cNvPicPr>
            <a:picLocks noChangeAspect="1" noChangeArrowheads="1"/>
          </p:cNvPicPr>
          <p:nvPr/>
        </p:nvPicPr>
        <p:blipFill>
          <a:blip r:embed="rId4" cstate="print">
            <a:lum bright="-6000"/>
          </a:blip>
          <a:srcRect t="3729" b="29330"/>
          <a:stretch>
            <a:fillRect/>
          </a:stretch>
        </p:blipFill>
        <p:spPr bwMode="auto">
          <a:xfrm>
            <a:off x="6543676" y="2175818"/>
            <a:ext cx="871538" cy="654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53" name="Text Box 8"/>
          <p:cNvSpPr txBox="1">
            <a:spLocks noChangeArrowheads="1"/>
          </p:cNvSpPr>
          <p:nvPr/>
        </p:nvSpPr>
        <p:spPr bwMode="auto">
          <a:xfrm>
            <a:off x="6069485" y="3540125"/>
            <a:ext cx="1346844" cy="397032"/>
          </a:xfrm>
          <a:prstGeom prst="rect">
            <a:avLst/>
          </a:prstGeom>
          <a:noFill/>
          <a:ln w="9525" algn="ctr">
            <a:noFill/>
            <a:miter lim="800000"/>
            <a:headEnd/>
            <a:tailEnd/>
          </a:ln>
        </p:spPr>
        <p:txBody>
          <a:bodyPr wrap="none">
            <a:spAutoFit/>
          </a:bodyPr>
          <a:lstStyle/>
          <a:p>
            <a:pPr marL="19050" indent="-19050" algn="ctr">
              <a:lnSpc>
                <a:spcPct val="90000"/>
              </a:lnSpc>
              <a:spcBef>
                <a:spcPct val="40000"/>
              </a:spcBef>
              <a:buFont typeface="Wingdings" pitchFamily="2" charset="2"/>
              <a:buNone/>
              <a:defRPr/>
            </a:pPr>
            <a:r>
              <a:rPr lang="pt-BR" sz="1100" b="1" dirty="0">
                <a:latin typeface="+mn-lt"/>
                <a:cs typeface="+mn-cs"/>
              </a:rPr>
              <a:t>(4) Monitoramento </a:t>
            </a:r>
            <a:r>
              <a:rPr lang="pt-BR" sz="1100" b="1" dirty="0" smtClean="0">
                <a:latin typeface="+mn-lt"/>
                <a:cs typeface="+mn-cs"/>
              </a:rPr>
              <a:t/>
            </a:r>
            <a:br>
              <a:rPr lang="pt-BR" sz="1100" b="1" dirty="0" smtClean="0">
                <a:latin typeface="+mn-lt"/>
                <a:cs typeface="+mn-cs"/>
              </a:rPr>
            </a:br>
            <a:r>
              <a:rPr lang="pt-BR" sz="1100" b="1" dirty="0" smtClean="0">
                <a:latin typeface="+mn-lt"/>
                <a:cs typeface="+mn-cs"/>
              </a:rPr>
              <a:t>de  </a:t>
            </a:r>
            <a:r>
              <a:rPr lang="pt-BR" sz="1100" b="1" dirty="0">
                <a:latin typeface="+mn-lt"/>
                <a:cs typeface="+mn-cs"/>
              </a:rPr>
              <a:t>Disponibilidade</a:t>
            </a:r>
          </a:p>
        </p:txBody>
      </p:sp>
      <p:sp>
        <p:nvSpPr>
          <p:cNvPr id="162830" name="Oval 30"/>
          <p:cNvSpPr>
            <a:spLocks noChangeArrowheads="1"/>
          </p:cNvSpPr>
          <p:nvPr/>
        </p:nvSpPr>
        <p:spPr bwMode="auto">
          <a:xfrm>
            <a:off x="7283450" y="3833813"/>
            <a:ext cx="1063625" cy="404812"/>
          </a:xfrm>
          <a:prstGeom prst="ellipse">
            <a:avLst/>
          </a:prstGeom>
          <a:solidFill>
            <a:schemeClr val="accent2">
              <a:alpha val="50195"/>
            </a:schemeClr>
          </a:solidFill>
          <a:ln w="25400" algn="ctr">
            <a:solidFill>
              <a:srgbClr val="FF9933"/>
            </a:solidFill>
            <a:round/>
            <a:headEnd/>
            <a:tailEnd/>
          </a:ln>
        </p:spPr>
        <p:txBody>
          <a:bodyPr wrap="none" lIns="137160" rIns="137160" anchor="ctr"/>
          <a:lstStyle/>
          <a:p>
            <a:pPr>
              <a:lnSpc>
                <a:spcPct val="90000"/>
              </a:lnSpc>
            </a:pPr>
            <a:endParaRPr lang="en-US" sz="1100" b="1">
              <a:latin typeface="+mn-lt"/>
            </a:endParaRPr>
          </a:p>
        </p:txBody>
      </p:sp>
      <p:pic>
        <p:nvPicPr>
          <p:cNvPr id="223266" name="Picture 34"/>
          <p:cNvPicPr>
            <a:picLocks noChangeAspect="1" noChangeArrowheads="1"/>
          </p:cNvPicPr>
          <p:nvPr/>
        </p:nvPicPr>
        <p:blipFill>
          <a:blip r:embed="rId5" cstate="print">
            <a:lum bright="18000"/>
          </a:blip>
          <a:srcRect/>
          <a:stretch>
            <a:fillRect/>
          </a:stretch>
        </p:blipFill>
        <p:spPr bwMode="auto">
          <a:xfrm flipV="1">
            <a:off x="7381876" y="3444875"/>
            <a:ext cx="833437" cy="628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56" name="Text Box 10"/>
          <p:cNvSpPr txBox="1">
            <a:spLocks noChangeArrowheads="1"/>
          </p:cNvSpPr>
          <p:nvPr/>
        </p:nvSpPr>
        <p:spPr bwMode="auto">
          <a:xfrm>
            <a:off x="4775586" y="4637095"/>
            <a:ext cx="1859805" cy="397032"/>
          </a:xfrm>
          <a:prstGeom prst="rect">
            <a:avLst/>
          </a:prstGeom>
          <a:noFill/>
          <a:ln w="9525" algn="ctr">
            <a:noFill/>
            <a:miter lim="800000"/>
            <a:headEnd/>
            <a:tailEnd/>
          </a:ln>
        </p:spPr>
        <p:txBody>
          <a:bodyPr wrap="none">
            <a:spAutoFit/>
          </a:bodyPr>
          <a:lstStyle/>
          <a:p>
            <a:pPr algn="ctr">
              <a:lnSpc>
                <a:spcPct val="90000"/>
              </a:lnSpc>
              <a:buFont typeface="Wingdings" pitchFamily="2" charset="2"/>
              <a:buNone/>
              <a:defRPr/>
            </a:pPr>
            <a:r>
              <a:rPr lang="pt-BR" sz="1100" b="1" dirty="0">
                <a:latin typeface="+mn-lt"/>
                <a:cs typeface="+mn-cs"/>
              </a:rPr>
              <a:t>(7) Movimentações, adições </a:t>
            </a:r>
          </a:p>
          <a:p>
            <a:pPr algn="ctr">
              <a:lnSpc>
                <a:spcPct val="90000"/>
              </a:lnSpc>
              <a:buFont typeface="Wingdings" pitchFamily="2" charset="2"/>
              <a:buNone/>
              <a:defRPr/>
            </a:pPr>
            <a:r>
              <a:rPr lang="pt-BR" sz="1100" b="1" dirty="0">
                <a:latin typeface="+mn-lt"/>
                <a:cs typeface="+mn-cs"/>
              </a:rPr>
              <a:t>e alterações (MAC’s)</a:t>
            </a:r>
          </a:p>
        </p:txBody>
      </p:sp>
      <p:sp>
        <p:nvSpPr>
          <p:cNvPr id="162833" name="Oval 35"/>
          <p:cNvSpPr>
            <a:spLocks noChangeArrowheads="1"/>
          </p:cNvSpPr>
          <p:nvPr/>
        </p:nvSpPr>
        <p:spPr bwMode="auto">
          <a:xfrm>
            <a:off x="5030801" y="5367345"/>
            <a:ext cx="1065212" cy="404813"/>
          </a:xfrm>
          <a:prstGeom prst="ellipse">
            <a:avLst/>
          </a:prstGeom>
          <a:solidFill>
            <a:schemeClr val="accent2">
              <a:alpha val="50195"/>
            </a:schemeClr>
          </a:solidFill>
          <a:ln w="25400" algn="ctr">
            <a:solidFill>
              <a:srgbClr val="FF9933"/>
            </a:solidFill>
            <a:round/>
            <a:headEnd/>
            <a:tailEnd/>
          </a:ln>
        </p:spPr>
        <p:txBody>
          <a:bodyPr wrap="none" lIns="137160" rIns="137160" anchor="ctr"/>
          <a:lstStyle/>
          <a:p>
            <a:pPr>
              <a:lnSpc>
                <a:spcPct val="90000"/>
              </a:lnSpc>
            </a:pPr>
            <a:endParaRPr lang="en-US" sz="1100" b="1">
              <a:latin typeface="+mn-lt"/>
            </a:endParaRPr>
          </a:p>
        </p:txBody>
      </p:sp>
      <p:pic>
        <p:nvPicPr>
          <p:cNvPr id="223268" name="Picture 36"/>
          <p:cNvPicPr>
            <a:picLocks noChangeAspect="1" noChangeArrowheads="1"/>
          </p:cNvPicPr>
          <p:nvPr/>
        </p:nvPicPr>
        <p:blipFill>
          <a:blip r:embed="rId6" cstate="print"/>
          <a:srcRect/>
          <a:stretch>
            <a:fillRect/>
          </a:stretch>
        </p:blipFill>
        <p:spPr bwMode="auto">
          <a:xfrm flipV="1">
            <a:off x="5138751" y="4995871"/>
            <a:ext cx="833439" cy="6080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59" name="Text Box 6"/>
          <p:cNvSpPr txBox="1">
            <a:spLocks noChangeArrowheads="1"/>
          </p:cNvSpPr>
          <p:nvPr/>
        </p:nvSpPr>
        <p:spPr bwMode="auto">
          <a:xfrm>
            <a:off x="3271838" y="2898566"/>
            <a:ext cx="927100" cy="244682"/>
          </a:xfrm>
          <a:prstGeom prst="rect">
            <a:avLst/>
          </a:prstGeom>
          <a:noFill/>
          <a:ln w="9525" algn="ctr">
            <a:noFill/>
            <a:miter lim="800000"/>
            <a:headEnd/>
            <a:tailEnd/>
          </a:ln>
        </p:spPr>
        <p:txBody>
          <a:bodyPr>
            <a:spAutoFit/>
          </a:bodyPr>
          <a:lstStyle/>
          <a:p>
            <a:pPr algn="ctr">
              <a:lnSpc>
                <a:spcPct val="90000"/>
              </a:lnSpc>
              <a:buFont typeface="Wingdings" pitchFamily="2" charset="2"/>
              <a:buNone/>
              <a:defRPr/>
            </a:pPr>
            <a:r>
              <a:rPr lang="pt-BR" sz="1100" b="1">
                <a:latin typeface="+mn-lt"/>
                <a:cs typeface="+mn-cs"/>
              </a:rPr>
              <a:t>(1) SPOC</a:t>
            </a:r>
          </a:p>
        </p:txBody>
      </p:sp>
      <p:sp>
        <p:nvSpPr>
          <p:cNvPr id="10260" name="Oval 24"/>
          <p:cNvSpPr>
            <a:spLocks noChangeArrowheads="1"/>
          </p:cNvSpPr>
          <p:nvPr/>
        </p:nvSpPr>
        <p:spPr bwMode="auto">
          <a:xfrm>
            <a:off x="3167063" y="2466330"/>
            <a:ext cx="1065212" cy="404813"/>
          </a:xfrm>
          <a:prstGeom prst="ellipse">
            <a:avLst/>
          </a:prstGeom>
          <a:solidFill>
            <a:schemeClr val="accent2">
              <a:alpha val="50195"/>
            </a:schemeClr>
          </a:solidFill>
          <a:ln w="25400" algn="ctr">
            <a:solidFill>
              <a:srgbClr val="FF9933"/>
            </a:solidFill>
            <a:round/>
            <a:headEnd/>
            <a:tailEnd/>
          </a:ln>
        </p:spPr>
        <p:txBody>
          <a:bodyPr wrap="none" lIns="137160" rIns="137160" anchor="ctr"/>
          <a:lstStyle/>
          <a:p>
            <a:pPr>
              <a:lnSpc>
                <a:spcPct val="90000"/>
              </a:lnSpc>
              <a:defRPr/>
            </a:pPr>
            <a:endParaRPr lang="en-US" sz="1100" b="1">
              <a:latin typeface="+mn-lt"/>
              <a:cs typeface="+mn-cs"/>
            </a:endParaRPr>
          </a:p>
        </p:txBody>
      </p:sp>
      <p:pic>
        <p:nvPicPr>
          <p:cNvPr id="223270" name="Picture 38" descr="dv1284003"/>
          <p:cNvPicPr>
            <a:picLocks noChangeAspect="1" noChangeArrowheads="1"/>
          </p:cNvPicPr>
          <p:nvPr/>
        </p:nvPicPr>
        <p:blipFill>
          <a:blip r:embed="rId7" cstate="print"/>
          <a:srcRect l="14729" b="11325"/>
          <a:stretch>
            <a:fillRect/>
          </a:stretch>
        </p:blipFill>
        <p:spPr bwMode="auto">
          <a:xfrm>
            <a:off x="3244850" y="2013893"/>
            <a:ext cx="914401" cy="668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62" name="Text Box 9"/>
          <p:cNvSpPr txBox="1">
            <a:spLocks noChangeArrowheads="1"/>
          </p:cNvSpPr>
          <p:nvPr/>
        </p:nvSpPr>
        <p:spPr bwMode="auto">
          <a:xfrm>
            <a:off x="1038345" y="5383213"/>
            <a:ext cx="2076209" cy="397032"/>
          </a:xfrm>
          <a:prstGeom prst="rect">
            <a:avLst/>
          </a:prstGeom>
          <a:noFill/>
          <a:ln w="9525" algn="ctr">
            <a:noFill/>
            <a:miter lim="800000"/>
            <a:headEnd/>
            <a:tailEnd/>
          </a:ln>
        </p:spPr>
        <p:txBody>
          <a:bodyPr wrap="none">
            <a:spAutoFit/>
          </a:bodyPr>
          <a:lstStyle/>
          <a:p>
            <a:pPr marL="19050" indent="-19050" algn="ctr">
              <a:lnSpc>
                <a:spcPct val="90000"/>
              </a:lnSpc>
              <a:buFont typeface="Wingdings" pitchFamily="2" charset="2"/>
              <a:buNone/>
              <a:defRPr/>
            </a:pPr>
            <a:r>
              <a:rPr lang="pt-BR" sz="1100" b="1" dirty="0">
                <a:latin typeface="+mn-lt"/>
                <a:cs typeface="+mn-cs"/>
              </a:rPr>
              <a:t>(9) Suporte básico de instalação </a:t>
            </a:r>
          </a:p>
          <a:p>
            <a:pPr marL="19050" indent="-19050" algn="ctr">
              <a:lnSpc>
                <a:spcPct val="90000"/>
              </a:lnSpc>
              <a:buFont typeface="Wingdings" pitchFamily="2" charset="2"/>
              <a:buNone/>
              <a:defRPr/>
            </a:pPr>
            <a:r>
              <a:rPr lang="pt-BR" sz="1100" b="1" dirty="0">
                <a:latin typeface="+mn-lt"/>
                <a:cs typeface="+mn-cs"/>
              </a:rPr>
              <a:t>e uso de software</a:t>
            </a:r>
          </a:p>
        </p:txBody>
      </p:sp>
      <p:sp>
        <p:nvSpPr>
          <p:cNvPr id="10263" name="Oval 39"/>
          <p:cNvSpPr>
            <a:spLocks noChangeArrowheads="1"/>
          </p:cNvSpPr>
          <p:nvPr/>
        </p:nvSpPr>
        <p:spPr bwMode="auto">
          <a:xfrm>
            <a:off x="1650987" y="4953014"/>
            <a:ext cx="1063625" cy="404812"/>
          </a:xfrm>
          <a:prstGeom prst="ellipse">
            <a:avLst/>
          </a:prstGeom>
          <a:solidFill>
            <a:schemeClr val="accent2">
              <a:alpha val="50195"/>
            </a:schemeClr>
          </a:solidFill>
          <a:ln w="25400" algn="ctr">
            <a:solidFill>
              <a:srgbClr val="FF9933"/>
            </a:solidFill>
            <a:round/>
            <a:headEnd/>
            <a:tailEnd/>
          </a:ln>
        </p:spPr>
        <p:txBody>
          <a:bodyPr wrap="none" lIns="137160" rIns="137160" anchor="ctr"/>
          <a:lstStyle/>
          <a:p>
            <a:pPr>
              <a:lnSpc>
                <a:spcPct val="90000"/>
              </a:lnSpc>
              <a:defRPr/>
            </a:pPr>
            <a:endParaRPr lang="en-US" sz="1100" b="1">
              <a:latin typeface="+mn-lt"/>
              <a:cs typeface="+mn-cs"/>
            </a:endParaRPr>
          </a:p>
        </p:txBody>
      </p:sp>
      <p:pic>
        <p:nvPicPr>
          <p:cNvPr id="223272" name="Picture 40"/>
          <p:cNvPicPr>
            <a:picLocks noChangeAspect="1" noChangeArrowheads="1"/>
          </p:cNvPicPr>
          <p:nvPr/>
        </p:nvPicPr>
        <p:blipFill>
          <a:blip r:embed="rId8" cstate="print"/>
          <a:srcRect/>
          <a:stretch>
            <a:fillRect/>
          </a:stretch>
        </p:blipFill>
        <p:spPr bwMode="auto">
          <a:xfrm flipV="1">
            <a:off x="1747826" y="4551377"/>
            <a:ext cx="882650" cy="649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3273" name="WordArt 41"/>
          <p:cNvSpPr>
            <a:spLocks noChangeArrowheads="1" noChangeShapeType="1" noTextEdit="1"/>
          </p:cNvSpPr>
          <p:nvPr/>
        </p:nvSpPr>
        <p:spPr bwMode="auto">
          <a:xfrm rot="-5400000" flipH="1" flipV="1">
            <a:off x="7110435" y="3425825"/>
            <a:ext cx="2185987" cy="976313"/>
          </a:xfrm>
          <a:prstGeom prst="rect">
            <a:avLst/>
          </a:prstGeom>
        </p:spPr>
        <p:txBody>
          <a:bodyPr spcFirstLastPara="1" wrap="none" fromWordArt="1">
            <a:prstTxWarp prst="textArchUp">
              <a:avLst>
                <a:gd name="adj" fmla="val 11621229"/>
              </a:avLst>
            </a:prstTxWarp>
          </a:bodyPr>
          <a:lstStyle/>
          <a:p>
            <a:pPr algn="ctr"/>
            <a:r>
              <a:rPr lang="en-US" sz="2000" b="1" kern="10" dirty="0" err="1">
                <a:ln w="9525">
                  <a:noFill/>
                  <a:round/>
                  <a:headEnd/>
                  <a:tailEnd/>
                </a:ln>
                <a:solidFill>
                  <a:srgbClr val="FFC000"/>
                </a:solidFill>
                <a:latin typeface="+mn-lt"/>
              </a:rPr>
              <a:t>Suporte</a:t>
            </a:r>
            <a:r>
              <a:rPr lang="en-US" sz="2000" b="1" kern="10" dirty="0">
                <a:ln w="9525">
                  <a:noFill/>
                  <a:round/>
                  <a:headEnd/>
                  <a:tailEnd/>
                </a:ln>
                <a:solidFill>
                  <a:srgbClr val="FFC000"/>
                </a:solidFill>
                <a:latin typeface="+mn-lt"/>
              </a:rPr>
              <a:t> de Hardware </a:t>
            </a:r>
          </a:p>
        </p:txBody>
      </p:sp>
      <p:sp>
        <p:nvSpPr>
          <p:cNvPr id="223274" name="WordArt 42"/>
          <p:cNvSpPr>
            <a:spLocks noChangeArrowheads="1" noChangeShapeType="1" noTextEdit="1"/>
          </p:cNvSpPr>
          <p:nvPr/>
        </p:nvSpPr>
        <p:spPr bwMode="auto">
          <a:xfrm>
            <a:off x="3857620" y="1714488"/>
            <a:ext cx="1928826" cy="214314"/>
          </a:xfrm>
          <a:prstGeom prst="rect">
            <a:avLst/>
          </a:prstGeom>
        </p:spPr>
        <p:txBody>
          <a:bodyPr spcFirstLastPara="1" wrap="none" fromWordArt="1">
            <a:prstTxWarp prst="textArchUp">
              <a:avLst>
                <a:gd name="adj" fmla="val 10944204"/>
              </a:avLst>
            </a:prstTxWarp>
          </a:bodyPr>
          <a:lstStyle/>
          <a:p>
            <a:pPr algn="ctr"/>
            <a:r>
              <a:rPr lang="en-US" sz="1200" b="1" kern="10" dirty="0" err="1">
                <a:ln w="9525">
                  <a:noFill/>
                  <a:round/>
                  <a:headEnd/>
                  <a:tailEnd/>
                </a:ln>
                <a:solidFill>
                  <a:srgbClr val="FFC000"/>
                </a:solidFill>
                <a:latin typeface="Arial Narrow"/>
              </a:rPr>
              <a:t>Serviços</a:t>
            </a:r>
            <a:r>
              <a:rPr lang="en-US" sz="1200" b="1" kern="10" dirty="0">
                <a:ln w="9525">
                  <a:noFill/>
                  <a:round/>
                  <a:headEnd/>
                  <a:tailEnd/>
                </a:ln>
                <a:solidFill>
                  <a:srgbClr val="FFC000"/>
                </a:solidFill>
                <a:latin typeface="Arial Narrow"/>
              </a:rPr>
              <a:t> de </a:t>
            </a:r>
            <a:r>
              <a:rPr lang="en-US" sz="1200" b="1" kern="10" dirty="0" err="1">
                <a:ln w="9525">
                  <a:noFill/>
                  <a:round/>
                  <a:headEnd/>
                  <a:tailEnd/>
                </a:ln>
                <a:solidFill>
                  <a:srgbClr val="FFC000"/>
                </a:solidFill>
                <a:latin typeface="Arial Narrow"/>
              </a:rPr>
              <a:t>Gestão</a:t>
            </a:r>
            <a:endParaRPr lang="en-US" sz="1200" b="1" kern="10" dirty="0">
              <a:ln w="9525">
                <a:noFill/>
                <a:round/>
                <a:headEnd/>
                <a:tailEnd/>
              </a:ln>
              <a:solidFill>
                <a:srgbClr val="FFC000"/>
              </a:solidFill>
              <a:latin typeface="Arial Narrow"/>
            </a:endParaRPr>
          </a:p>
        </p:txBody>
      </p:sp>
      <p:sp>
        <p:nvSpPr>
          <p:cNvPr id="223275" name="WordArt 43"/>
          <p:cNvSpPr>
            <a:spLocks noChangeArrowheads="1" noChangeShapeType="1" noTextEdit="1"/>
          </p:cNvSpPr>
          <p:nvPr/>
        </p:nvSpPr>
        <p:spPr bwMode="auto">
          <a:xfrm rot="10800000" flipH="1" flipV="1">
            <a:off x="3571869" y="5857892"/>
            <a:ext cx="2357454" cy="295287"/>
          </a:xfrm>
          <a:prstGeom prst="rect">
            <a:avLst/>
          </a:prstGeom>
        </p:spPr>
        <p:txBody>
          <a:bodyPr spcFirstLastPara="1" wrap="none" fromWordArt="1">
            <a:prstTxWarp prst="textArchDown">
              <a:avLst>
                <a:gd name="adj" fmla="val 0"/>
              </a:avLst>
            </a:prstTxWarp>
          </a:bodyPr>
          <a:lstStyle/>
          <a:p>
            <a:pPr algn="ctr"/>
            <a:r>
              <a:rPr lang="en-US" sz="1600" b="1" kern="10" dirty="0" err="1">
                <a:ln w="9525">
                  <a:noFill/>
                  <a:round/>
                  <a:headEnd/>
                  <a:tailEnd/>
                </a:ln>
                <a:solidFill>
                  <a:srgbClr val="FFC000"/>
                </a:solidFill>
                <a:latin typeface="+mn-lt"/>
              </a:rPr>
              <a:t>Serviços</a:t>
            </a:r>
            <a:r>
              <a:rPr lang="en-US" sz="1600" b="1" kern="10" dirty="0">
                <a:ln w="9525">
                  <a:noFill/>
                  <a:round/>
                  <a:headEnd/>
                  <a:tailEnd/>
                </a:ln>
                <a:solidFill>
                  <a:srgbClr val="FFC000"/>
                </a:solidFill>
                <a:latin typeface="+mn-lt"/>
              </a:rPr>
              <a:t> de Infra </a:t>
            </a:r>
            <a:r>
              <a:rPr lang="en-US" sz="1600" b="1" kern="10" dirty="0" err="1">
                <a:ln w="9525">
                  <a:noFill/>
                  <a:round/>
                  <a:headEnd/>
                  <a:tailEnd/>
                </a:ln>
                <a:solidFill>
                  <a:srgbClr val="FFC000"/>
                </a:solidFill>
                <a:latin typeface="+mn-lt"/>
              </a:rPr>
              <a:t>Estrutura</a:t>
            </a:r>
            <a:endParaRPr lang="en-US" sz="1600" b="1" kern="10" dirty="0">
              <a:ln w="9525">
                <a:noFill/>
                <a:round/>
                <a:headEnd/>
                <a:tailEnd/>
              </a:ln>
              <a:solidFill>
                <a:srgbClr val="FFC000"/>
              </a:solidFill>
              <a:latin typeface="+mn-lt"/>
            </a:endParaRPr>
          </a:p>
        </p:txBody>
      </p:sp>
      <p:sp>
        <p:nvSpPr>
          <p:cNvPr id="162844" name="Rectangle 46"/>
          <p:cNvSpPr>
            <a:spLocks noChangeArrowheads="1"/>
          </p:cNvSpPr>
          <p:nvPr/>
        </p:nvSpPr>
        <p:spPr bwMode="auto">
          <a:xfrm>
            <a:off x="515938" y="5228903"/>
            <a:ext cx="184731" cy="230832"/>
          </a:xfrm>
          <a:prstGeom prst="rect">
            <a:avLst/>
          </a:prstGeom>
          <a:solidFill>
            <a:schemeClr val="bg1"/>
          </a:solidFill>
          <a:ln w="9525" algn="ctr">
            <a:noFill/>
            <a:miter lim="800000"/>
            <a:headEnd/>
            <a:tailEnd/>
          </a:ln>
        </p:spPr>
        <p:txBody>
          <a:bodyPr wrap="none" anchor="ctr">
            <a:spAutoFit/>
          </a:bodyPr>
          <a:lstStyle/>
          <a:p>
            <a:pPr>
              <a:lnSpc>
                <a:spcPct val="90000"/>
              </a:lnSpc>
            </a:pPr>
            <a:endParaRPr lang="en-US" sz="1000" b="1">
              <a:solidFill>
                <a:schemeClr val="hlink"/>
              </a:solidFill>
              <a:latin typeface="+mn-lt"/>
            </a:endParaRPr>
          </a:p>
        </p:txBody>
      </p:sp>
      <p:sp>
        <p:nvSpPr>
          <p:cNvPr id="162845" name="Rectangle 47"/>
          <p:cNvSpPr>
            <a:spLocks noChangeArrowheads="1"/>
          </p:cNvSpPr>
          <p:nvPr/>
        </p:nvSpPr>
        <p:spPr bwMode="auto">
          <a:xfrm>
            <a:off x="285720" y="5715016"/>
            <a:ext cx="8664575" cy="857250"/>
          </a:xfrm>
          <a:prstGeom prst="rect">
            <a:avLst/>
          </a:prstGeom>
          <a:noFill/>
          <a:ln w="9525" algn="ctr">
            <a:noFill/>
            <a:miter lim="800000"/>
            <a:headEnd/>
            <a:tailEnd/>
          </a:ln>
        </p:spPr>
        <p:txBody>
          <a:bodyPr anchor="b"/>
          <a:lstStyle/>
          <a:p>
            <a:pPr algn="ctr" eaLnBrk="0" hangingPunct="0">
              <a:lnSpc>
                <a:spcPct val="90000"/>
              </a:lnSpc>
            </a:pPr>
            <a:r>
              <a:rPr lang="pt-BR" sz="1600" b="1" dirty="0">
                <a:solidFill>
                  <a:schemeClr val="hlink"/>
                </a:solidFill>
                <a:latin typeface="+mj-lt"/>
              </a:rPr>
              <a:t>Abordagem consultiva de Suporte Técnico!</a:t>
            </a:r>
          </a:p>
        </p:txBody>
      </p:sp>
      <p:sp>
        <p:nvSpPr>
          <p:cNvPr id="162846" name="Rectangle 48"/>
          <p:cNvSpPr>
            <a:spLocks noChangeArrowheads="1"/>
          </p:cNvSpPr>
          <p:nvPr/>
        </p:nvSpPr>
        <p:spPr bwMode="auto">
          <a:xfrm>
            <a:off x="2555875" y="549275"/>
            <a:ext cx="3960813" cy="857250"/>
          </a:xfrm>
          <a:prstGeom prst="rect">
            <a:avLst/>
          </a:prstGeom>
          <a:noFill/>
          <a:ln w="9525" algn="ctr">
            <a:noFill/>
            <a:miter lim="800000"/>
            <a:headEnd/>
            <a:tailEnd/>
          </a:ln>
        </p:spPr>
        <p:txBody>
          <a:bodyPr anchor="b"/>
          <a:lstStyle/>
          <a:p>
            <a:pPr algn="ctr" eaLnBrk="0" hangingPunct="0">
              <a:lnSpc>
                <a:spcPct val="90000"/>
              </a:lnSpc>
            </a:pPr>
            <a:endParaRPr lang="en-US" sz="2500" b="1">
              <a:solidFill>
                <a:srgbClr val="FF3300"/>
              </a:solidFill>
              <a:latin typeface="Palatino Linotype" pitchFamily="18" charset="0"/>
            </a:endParaRPr>
          </a:p>
        </p:txBody>
      </p:sp>
      <p:sp>
        <p:nvSpPr>
          <p:cNvPr id="10271" name="Text Box 12"/>
          <p:cNvSpPr txBox="1">
            <a:spLocks noChangeArrowheads="1"/>
          </p:cNvSpPr>
          <p:nvPr/>
        </p:nvSpPr>
        <p:spPr bwMode="auto">
          <a:xfrm>
            <a:off x="604838" y="4289425"/>
            <a:ext cx="1309687" cy="238527"/>
          </a:xfrm>
          <a:prstGeom prst="rect">
            <a:avLst/>
          </a:prstGeom>
          <a:noFill/>
          <a:ln w="9525" algn="ctr">
            <a:noFill/>
            <a:miter lim="800000"/>
            <a:headEnd/>
            <a:tailEnd/>
          </a:ln>
        </p:spPr>
        <p:txBody>
          <a:bodyPr>
            <a:spAutoFit/>
          </a:bodyPr>
          <a:lstStyle/>
          <a:p>
            <a:pPr marL="19050" indent="-19050" algn="ctr">
              <a:lnSpc>
                <a:spcPct val="95000"/>
              </a:lnSpc>
              <a:buFont typeface="Wingdings" pitchFamily="2" charset="2"/>
              <a:buNone/>
              <a:defRPr/>
            </a:pPr>
            <a:r>
              <a:rPr lang="pt-BR" sz="1000" b="1">
                <a:latin typeface="+mn-lt"/>
                <a:cs typeface="+mn-cs"/>
              </a:rPr>
              <a:t>(8) Telesuporte</a:t>
            </a:r>
          </a:p>
        </p:txBody>
      </p:sp>
      <p:sp>
        <p:nvSpPr>
          <p:cNvPr id="10272" name="Oval 37"/>
          <p:cNvSpPr>
            <a:spLocks noChangeArrowheads="1"/>
          </p:cNvSpPr>
          <p:nvPr/>
        </p:nvSpPr>
        <p:spPr bwMode="auto">
          <a:xfrm>
            <a:off x="808038" y="3878263"/>
            <a:ext cx="1063625" cy="404812"/>
          </a:xfrm>
          <a:prstGeom prst="ellipse">
            <a:avLst/>
          </a:prstGeom>
          <a:solidFill>
            <a:schemeClr val="accent2">
              <a:alpha val="50195"/>
            </a:schemeClr>
          </a:solidFill>
          <a:ln w="25400" algn="ctr">
            <a:solidFill>
              <a:srgbClr val="FF9933"/>
            </a:solidFill>
            <a:round/>
            <a:headEnd/>
            <a:tailEnd/>
          </a:ln>
        </p:spPr>
        <p:txBody>
          <a:bodyPr wrap="none" lIns="137160" rIns="137160" anchor="ctr"/>
          <a:lstStyle/>
          <a:p>
            <a:pPr>
              <a:lnSpc>
                <a:spcPct val="90000"/>
              </a:lnSpc>
              <a:defRPr/>
            </a:pPr>
            <a:endParaRPr lang="en-US" sz="1100" b="1">
              <a:latin typeface="+mn-lt"/>
              <a:cs typeface="+mn-cs"/>
            </a:endParaRPr>
          </a:p>
        </p:txBody>
      </p:sp>
      <p:sp>
        <p:nvSpPr>
          <p:cNvPr id="10273" name="Rectangle 45"/>
          <p:cNvSpPr>
            <a:spLocks noChangeArrowheads="1"/>
          </p:cNvSpPr>
          <p:nvPr/>
        </p:nvSpPr>
        <p:spPr bwMode="auto">
          <a:xfrm>
            <a:off x="587375" y="4601840"/>
            <a:ext cx="184731" cy="230832"/>
          </a:xfrm>
          <a:prstGeom prst="rect">
            <a:avLst/>
          </a:prstGeom>
          <a:noFill/>
          <a:ln w="9525" algn="ctr">
            <a:noFill/>
            <a:miter lim="800000"/>
            <a:headEnd/>
            <a:tailEnd/>
          </a:ln>
        </p:spPr>
        <p:txBody>
          <a:bodyPr wrap="none" anchor="ctr">
            <a:spAutoFit/>
          </a:bodyPr>
          <a:lstStyle/>
          <a:p>
            <a:pPr>
              <a:lnSpc>
                <a:spcPct val="90000"/>
              </a:lnSpc>
              <a:defRPr/>
            </a:pPr>
            <a:endParaRPr lang="en-US" sz="1000" b="1">
              <a:solidFill>
                <a:schemeClr val="accent4">
                  <a:lumMod val="95000"/>
                  <a:lumOff val="5000"/>
                </a:schemeClr>
              </a:solidFill>
              <a:latin typeface="+mn-lt"/>
              <a:cs typeface="+mn-cs"/>
            </a:endParaRPr>
          </a:p>
        </p:txBody>
      </p:sp>
      <p:pic>
        <p:nvPicPr>
          <p:cNvPr id="223281" name="Picture 49"/>
          <p:cNvPicPr>
            <a:picLocks noChangeAspect="1" noChangeArrowheads="1"/>
          </p:cNvPicPr>
          <p:nvPr/>
        </p:nvPicPr>
        <p:blipFill>
          <a:blip r:embed="rId9" cstate="print"/>
          <a:srcRect/>
          <a:stretch>
            <a:fillRect/>
          </a:stretch>
        </p:blipFill>
        <p:spPr bwMode="auto">
          <a:xfrm flipH="1" flipV="1">
            <a:off x="850901" y="3273426"/>
            <a:ext cx="979487" cy="754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75" name="Text Box 7"/>
          <p:cNvSpPr txBox="1">
            <a:spLocks noChangeArrowheads="1"/>
          </p:cNvSpPr>
          <p:nvPr/>
        </p:nvSpPr>
        <p:spPr bwMode="auto">
          <a:xfrm>
            <a:off x="6381593" y="5461000"/>
            <a:ext cx="1805302" cy="244682"/>
          </a:xfrm>
          <a:prstGeom prst="rect">
            <a:avLst/>
          </a:prstGeom>
          <a:noFill/>
          <a:ln w="9525" algn="ctr">
            <a:noFill/>
            <a:miter lim="800000"/>
            <a:headEnd/>
            <a:tailEnd/>
          </a:ln>
        </p:spPr>
        <p:txBody>
          <a:bodyPr wrap="none">
            <a:spAutoFit/>
          </a:bodyPr>
          <a:lstStyle/>
          <a:p>
            <a:pPr marL="19050" indent="-19050" algn="ctr">
              <a:lnSpc>
                <a:spcPct val="90000"/>
              </a:lnSpc>
              <a:spcBef>
                <a:spcPct val="40000"/>
              </a:spcBef>
              <a:buFont typeface="Wingdings" pitchFamily="2" charset="2"/>
              <a:buNone/>
              <a:defRPr/>
            </a:pPr>
            <a:r>
              <a:rPr lang="pt-BR" sz="1100" b="1">
                <a:latin typeface="+mn-lt"/>
                <a:cs typeface="+mn-cs"/>
              </a:rPr>
              <a:t>(3) Field Services HW &amp; SW </a:t>
            </a:r>
          </a:p>
        </p:txBody>
      </p:sp>
      <p:sp>
        <p:nvSpPr>
          <p:cNvPr id="10276" name="Oval 28"/>
          <p:cNvSpPr>
            <a:spLocks noChangeArrowheads="1"/>
          </p:cNvSpPr>
          <p:nvPr/>
        </p:nvSpPr>
        <p:spPr bwMode="auto">
          <a:xfrm>
            <a:off x="6713538" y="5072063"/>
            <a:ext cx="1065212" cy="404812"/>
          </a:xfrm>
          <a:prstGeom prst="ellipse">
            <a:avLst/>
          </a:prstGeom>
          <a:solidFill>
            <a:schemeClr val="accent2">
              <a:alpha val="50195"/>
            </a:schemeClr>
          </a:solidFill>
          <a:ln w="25400" algn="ctr">
            <a:solidFill>
              <a:srgbClr val="FF9933"/>
            </a:solidFill>
            <a:round/>
            <a:headEnd/>
            <a:tailEnd/>
          </a:ln>
        </p:spPr>
        <p:txBody>
          <a:bodyPr wrap="none" lIns="137160" rIns="137160" anchor="ctr"/>
          <a:lstStyle/>
          <a:p>
            <a:pPr>
              <a:lnSpc>
                <a:spcPct val="90000"/>
              </a:lnSpc>
              <a:defRPr/>
            </a:pPr>
            <a:endParaRPr lang="en-US" sz="1100" b="1">
              <a:latin typeface="+mn-lt"/>
              <a:cs typeface="+mn-cs"/>
            </a:endParaRPr>
          </a:p>
        </p:txBody>
      </p:sp>
      <p:grpSp>
        <p:nvGrpSpPr>
          <p:cNvPr id="162853" name="Group 50"/>
          <p:cNvGrpSpPr>
            <a:grpSpLocks/>
          </p:cNvGrpSpPr>
          <p:nvPr/>
        </p:nvGrpSpPr>
        <p:grpSpPr bwMode="auto">
          <a:xfrm>
            <a:off x="6988176" y="4352925"/>
            <a:ext cx="1201836" cy="976313"/>
            <a:chOff x="2459" y="1966"/>
            <a:chExt cx="980" cy="674"/>
          </a:xfrm>
        </p:grpSpPr>
        <p:pic>
          <p:nvPicPr>
            <p:cNvPr id="162854" name="Picture 51" descr="MM900336677[2]"/>
            <p:cNvPicPr>
              <a:picLocks noChangeAspect="1" noChangeArrowheads="1" noCrop="1"/>
            </p:cNvPicPr>
            <p:nvPr/>
          </p:nvPicPr>
          <p:blipFill>
            <a:blip r:embed="rId10" cstate="print"/>
            <a:srcRect/>
            <a:stretch>
              <a:fillRect/>
            </a:stretch>
          </p:blipFill>
          <p:spPr bwMode="auto">
            <a:xfrm>
              <a:off x="2459" y="2121"/>
              <a:ext cx="519" cy="519"/>
            </a:xfrm>
            <a:prstGeom prst="rect">
              <a:avLst/>
            </a:prstGeom>
            <a:noFill/>
            <a:ln w="9525">
              <a:noFill/>
              <a:miter lim="800000"/>
              <a:headEnd/>
              <a:tailEnd/>
            </a:ln>
          </p:spPr>
        </p:pic>
        <p:sp>
          <p:nvSpPr>
            <p:cNvPr id="162855" name="Text Box 52"/>
            <p:cNvSpPr txBox="1">
              <a:spLocks noChangeArrowheads="1"/>
            </p:cNvSpPr>
            <p:nvPr/>
          </p:nvSpPr>
          <p:spPr bwMode="auto">
            <a:xfrm>
              <a:off x="2660" y="1966"/>
              <a:ext cx="779" cy="333"/>
            </a:xfrm>
            <a:prstGeom prst="rect">
              <a:avLst/>
            </a:prstGeom>
            <a:noFill/>
            <a:ln w="12700" algn="ctr">
              <a:noFill/>
              <a:miter lim="800000"/>
              <a:headEnd/>
              <a:tailEnd/>
            </a:ln>
          </p:spPr>
          <p:txBody>
            <a:bodyPr wrap="none">
              <a:spAutoFit/>
            </a:bodyPr>
            <a:lstStyle/>
            <a:p>
              <a:pPr algn="ctr">
                <a:lnSpc>
                  <a:spcPct val="90000"/>
                </a:lnSpc>
                <a:spcBef>
                  <a:spcPct val="50000"/>
                </a:spcBef>
                <a:buClr>
                  <a:schemeClr val="accent2"/>
                </a:buClr>
                <a:buFont typeface="Wingdings" pitchFamily="2" charset="2"/>
                <a:buNone/>
              </a:pPr>
              <a:r>
                <a:rPr lang="en-US" sz="1100" b="1">
                  <a:latin typeface="+mn-lt"/>
                </a:rPr>
                <a:t>IBM Support </a:t>
              </a:r>
            </a:p>
            <a:p>
              <a:pPr algn="ctr">
                <a:lnSpc>
                  <a:spcPct val="90000"/>
                </a:lnSpc>
                <a:spcBef>
                  <a:spcPct val="50000"/>
                </a:spcBef>
                <a:buClr>
                  <a:schemeClr val="accent2"/>
                </a:buClr>
                <a:buFont typeface="Wingdings" pitchFamily="2" charset="2"/>
                <a:buNone/>
              </a:pPr>
              <a:r>
                <a:rPr lang="pt-BR" sz="1100" b="1">
                  <a:latin typeface="+mn-lt"/>
                </a:rPr>
                <a:t>       Team</a:t>
              </a:r>
              <a:endParaRPr lang="en-US" sz="1100" b="1">
                <a:latin typeface="+mn-lt"/>
              </a:endParaRPr>
            </a:p>
          </p:txBody>
        </p:sp>
      </p:grpSp>
      <p:sp>
        <p:nvSpPr>
          <p:cNvPr id="223237" name="Oval 5"/>
          <p:cNvSpPr>
            <a:spLocks noChangeAspect="1" noChangeArrowheads="1"/>
          </p:cNvSpPr>
          <p:nvPr/>
        </p:nvSpPr>
        <p:spPr bwMode="auto">
          <a:xfrm>
            <a:off x="1595438" y="2552700"/>
            <a:ext cx="6094412" cy="3014663"/>
          </a:xfrm>
          <a:prstGeom prst="ellipse">
            <a:avLst/>
          </a:prstGeom>
          <a:noFill/>
          <a:ln w="25400" algn="ctr">
            <a:noFill/>
            <a:round/>
            <a:headEnd/>
            <a:tailEnd/>
          </a:ln>
        </p:spPr>
        <p:txBody>
          <a:bodyPr wrap="none" lIns="137160" rIns="137160" anchor="ctr"/>
          <a:lstStyle/>
          <a:p>
            <a:pPr algn="ctr">
              <a:lnSpc>
                <a:spcPct val="90000"/>
              </a:lnSpc>
            </a:pPr>
            <a:endParaRPr lang="en-US" sz="1100" b="1" dirty="0">
              <a:latin typeface="+mn-lt"/>
            </a:endParaRPr>
          </a:p>
        </p:txBody>
      </p:sp>
      <p:sp>
        <p:nvSpPr>
          <p:cNvPr id="162858" name="Oval 35"/>
          <p:cNvSpPr>
            <a:spLocks noChangeArrowheads="1"/>
          </p:cNvSpPr>
          <p:nvPr/>
        </p:nvSpPr>
        <p:spPr bwMode="auto">
          <a:xfrm>
            <a:off x="3409963" y="5451753"/>
            <a:ext cx="1065237" cy="405026"/>
          </a:xfrm>
          <a:prstGeom prst="ellipse">
            <a:avLst/>
          </a:prstGeom>
          <a:solidFill>
            <a:schemeClr val="accent2">
              <a:alpha val="50195"/>
            </a:schemeClr>
          </a:solidFill>
          <a:ln w="25400" algn="ctr">
            <a:solidFill>
              <a:srgbClr val="FF9933"/>
            </a:solidFill>
            <a:round/>
            <a:headEnd/>
            <a:tailEnd/>
          </a:ln>
        </p:spPr>
        <p:txBody>
          <a:bodyPr wrap="none" lIns="137160" rIns="137160" anchor="ctr"/>
          <a:lstStyle/>
          <a:p>
            <a:pPr>
              <a:lnSpc>
                <a:spcPct val="90000"/>
              </a:lnSpc>
            </a:pPr>
            <a:endParaRPr lang="en-US" sz="1100" b="1">
              <a:latin typeface="+mn-lt"/>
            </a:endParaRPr>
          </a:p>
        </p:txBody>
      </p:sp>
      <p:sp>
        <p:nvSpPr>
          <p:cNvPr id="10285" name="Text Box 11"/>
          <p:cNvSpPr txBox="1">
            <a:spLocks noChangeArrowheads="1"/>
          </p:cNvSpPr>
          <p:nvPr/>
        </p:nvSpPr>
        <p:spPr bwMode="auto">
          <a:xfrm>
            <a:off x="2846362" y="4643446"/>
            <a:ext cx="1939952" cy="464743"/>
          </a:xfrm>
          <a:prstGeom prst="rect">
            <a:avLst/>
          </a:prstGeom>
          <a:noFill/>
          <a:ln w="9525" algn="ctr">
            <a:noFill/>
            <a:miter lim="800000"/>
            <a:headEnd/>
            <a:tailEnd/>
          </a:ln>
        </p:spPr>
        <p:txBody>
          <a:bodyPr wrap="square">
            <a:spAutoFit/>
          </a:bodyPr>
          <a:lstStyle/>
          <a:p>
            <a:pPr marL="19050" indent="-19050" algn="ctr">
              <a:lnSpc>
                <a:spcPct val="90000"/>
              </a:lnSpc>
              <a:spcBef>
                <a:spcPct val="40000"/>
              </a:spcBef>
              <a:buFont typeface="Wingdings" pitchFamily="2" charset="2"/>
              <a:buNone/>
              <a:defRPr/>
            </a:pPr>
            <a:r>
              <a:rPr lang="pt-BR" sz="1100" b="1" dirty="0">
                <a:latin typeface="+mn-lt"/>
                <a:cs typeface="+mn-cs"/>
              </a:rPr>
              <a:t>(6) Serviços sob </a:t>
            </a:r>
            <a:r>
              <a:rPr lang="pt-BR" sz="1100" b="1" dirty="0" smtClean="0">
                <a:latin typeface="+mn-lt"/>
                <a:cs typeface="+mn-cs"/>
              </a:rPr>
              <a:t> DEMANDA</a:t>
            </a:r>
            <a:endParaRPr lang="pt-BR" sz="1100" b="1" dirty="0">
              <a:latin typeface="+mn-lt"/>
              <a:cs typeface="+mn-cs"/>
            </a:endParaRPr>
          </a:p>
          <a:p>
            <a:pPr marL="19050" indent="-19050" algn="ctr">
              <a:lnSpc>
                <a:spcPct val="90000"/>
              </a:lnSpc>
              <a:spcBef>
                <a:spcPct val="40000"/>
              </a:spcBef>
              <a:buFont typeface="Wingdings" pitchFamily="2" charset="2"/>
              <a:buNone/>
              <a:defRPr/>
            </a:pPr>
            <a:r>
              <a:rPr lang="pt-BR" sz="1100" b="1" dirty="0">
                <a:latin typeface="+mn-lt"/>
                <a:cs typeface="+mn-cs"/>
              </a:rPr>
              <a:t>Bolsão de horas</a:t>
            </a:r>
          </a:p>
        </p:txBody>
      </p:sp>
      <p:pic>
        <p:nvPicPr>
          <p:cNvPr id="162860" name="Picture 74" descr="dglxasset[1]"/>
          <p:cNvPicPr>
            <a:picLocks noChangeAspect="1" noChangeArrowheads="1"/>
          </p:cNvPicPr>
          <p:nvPr/>
        </p:nvPicPr>
        <p:blipFill>
          <a:blip r:embed="rId11" cstate="print"/>
          <a:srcRect/>
          <a:stretch>
            <a:fillRect/>
          </a:stretch>
        </p:blipFill>
        <p:spPr bwMode="auto">
          <a:xfrm>
            <a:off x="3629052" y="4986358"/>
            <a:ext cx="600089" cy="803701"/>
          </a:xfrm>
          <a:prstGeom prst="rect">
            <a:avLst/>
          </a:prstGeom>
          <a:noFill/>
          <a:ln w="9525">
            <a:noFill/>
            <a:miter lim="800000"/>
            <a:headEnd/>
            <a:tailEnd/>
          </a:ln>
        </p:spPr>
      </p:pic>
      <p:pic>
        <p:nvPicPr>
          <p:cNvPr id="223334" name="Picture 102"/>
          <p:cNvPicPr>
            <a:picLocks noChangeAspect="1" noChangeArrowheads="1"/>
          </p:cNvPicPr>
          <p:nvPr/>
        </p:nvPicPr>
        <p:blipFill>
          <a:blip r:embed="rId12" cstate="print"/>
          <a:srcRect/>
          <a:stretch>
            <a:fillRect/>
          </a:stretch>
        </p:blipFill>
        <p:spPr bwMode="auto">
          <a:xfrm>
            <a:off x="4919671" y="1905928"/>
            <a:ext cx="914401" cy="638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2" name="Rectangle 2"/>
          <p:cNvSpPr>
            <a:spLocks noGrp="1" noChangeArrowheads="1"/>
          </p:cNvSpPr>
          <p:nvPr>
            <p:ph type="title"/>
          </p:nvPr>
        </p:nvSpPr>
        <p:spPr/>
        <p:txBody>
          <a:bodyPr>
            <a:normAutofit fontScale="90000"/>
          </a:bodyPr>
          <a:lstStyle/>
          <a:p>
            <a:r>
              <a:rPr lang="pt-BR" smtClean="0"/>
              <a:t>Outros Serviços de Suporte IBM </a:t>
            </a:r>
            <a:endParaRPr lang="pt-BR" dirty="0"/>
          </a:p>
        </p:txBody>
      </p:sp>
      <p:sp>
        <p:nvSpPr>
          <p:cNvPr id="46" name="Footer Placeholder 45"/>
          <p:cNvSpPr>
            <a:spLocks noGrp="1"/>
          </p:cNvSpPr>
          <p:nvPr>
            <p:ph type="ftr" sz="quarter" idx="10"/>
          </p:nvPr>
        </p:nvSpPr>
        <p:spPr/>
        <p:txBody>
          <a:bodyPr/>
          <a:lstStyle/>
          <a:p>
            <a:r>
              <a:rPr lang="pt-BR" dirty="0" smtClean="0"/>
              <a:t>Serviços IBM de suporte técnico • Luciana Vasconcelos</a:t>
            </a:r>
            <a:endParaRPr lang="pt-BR" dirty="0"/>
          </a:p>
        </p:txBody>
      </p:sp>
      <p:sp>
        <p:nvSpPr>
          <p:cNvPr id="47" name="Slide Number Placeholder 46"/>
          <p:cNvSpPr>
            <a:spLocks noGrp="1"/>
          </p:cNvSpPr>
          <p:nvPr>
            <p:ph type="sldNum" sz="quarter" idx="11"/>
          </p:nvPr>
        </p:nvSpPr>
        <p:spPr/>
        <p:txBody>
          <a:bodyPr/>
          <a:lstStyle/>
          <a:p>
            <a:fld id="{24437791-DED9-46BA-A000-5E67871B3D8B}" type="slidenum">
              <a:rPr lang="pt-BR" smtClean="0"/>
              <a:pPr/>
              <a:t>13</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3274"/>
                                        </p:tgtEl>
                                        <p:attrNameLst>
                                          <p:attrName>style.visibility</p:attrName>
                                        </p:attrNameLst>
                                      </p:cBhvr>
                                      <p:to>
                                        <p:strVal val="visible"/>
                                      </p:to>
                                    </p:set>
                                    <p:animEffect transition="in" filter="blinds(horizontal)">
                                      <p:cBhvr>
                                        <p:cTn id="7" dur="1000"/>
                                        <p:tgtEl>
                                          <p:spTgt spid="2232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3273"/>
                                        </p:tgtEl>
                                        <p:attrNameLst>
                                          <p:attrName>style.visibility</p:attrName>
                                        </p:attrNameLst>
                                      </p:cBhvr>
                                      <p:to>
                                        <p:strVal val="visible"/>
                                      </p:to>
                                    </p:set>
                                    <p:animEffect transition="in" filter="blinds(horizontal)">
                                      <p:cBhvr>
                                        <p:cTn id="12" dur="500"/>
                                        <p:tgtEl>
                                          <p:spTgt spid="22327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3275"/>
                                        </p:tgtEl>
                                        <p:attrNameLst>
                                          <p:attrName>style.visibility</p:attrName>
                                        </p:attrNameLst>
                                      </p:cBhvr>
                                      <p:to>
                                        <p:strVal val="visible"/>
                                      </p:to>
                                    </p:set>
                                    <p:animEffect transition="in" filter="blinds(horizontal)">
                                      <p:cBhvr>
                                        <p:cTn id="17" dur="500"/>
                                        <p:tgtEl>
                                          <p:spTgt spid="2232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3247"/>
                                        </p:tgtEl>
                                        <p:attrNameLst>
                                          <p:attrName>style.visibility</p:attrName>
                                        </p:attrNameLst>
                                      </p:cBhvr>
                                      <p:to>
                                        <p:strVal val="visible"/>
                                      </p:to>
                                    </p:set>
                                    <p:animEffect transition="in" filter="blinds(horizontal)">
                                      <p:cBhvr>
                                        <p:cTn id="22" dur="500"/>
                                        <p:tgtEl>
                                          <p:spTgt spid="2232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3236"/>
                                        </p:tgtEl>
                                        <p:attrNameLst>
                                          <p:attrName>style.visibility</p:attrName>
                                        </p:attrNameLst>
                                      </p:cBhvr>
                                      <p:to>
                                        <p:strVal val="visible"/>
                                      </p:to>
                                    </p:set>
                                    <p:animEffect transition="in" filter="blinds(horizontal)">
                                      <p:cBhvr>
                                        <p:cTn id="27" dur="500"/>
                                        <p:tgtEl>
                                          <p:spTgt spid="223236"/>
                                        </p:tgtEl>
                                      </p:cBhvr>
                                    </p:animEffect>
                                  </p:childTnLst>
                                </p:cTn>
                              </p:par>
                            </p:childTnLst>
                          </p:cTn>
                        </p:par>
                        <p:par>
                          <p:cTn id="28" fill="hold">
                            <p:stCondLst>
                              <p:cond delay="500"/>
                            </p:stCondLst>
                            <p:childTnLst>
                              <p:par>
                                <p:cTn id="29" presetID="3" presetClass="entr" presetSubtype="10" fill="hold" grpId="0" nodeType="afterEffect" nodePh="1">
                                  <p:stCondLst>
                                    <p:cond delay="0"/>
                                  </p:stCondLst>
                                  <p:endCondLst>
                                    <p:cond evt="begin" delay="0">
                                      <p:tn val="29"/>
                                    </p:cond>
                                  </p:endCondLst>
                                  <p:childTnLst>
                                    <p:set>
                                      <p:cBhvr>
                                        <p:cTn id="30" dur="1" fill="hold">
                                          <p:stCondLst>
                                            <p:cond delay="0"/>
                                          </p:stCondLst>
                                        </p:cTn>
                                        <p:tgtEl>
                                          <p:spTgt spid="223237"/>
                                        </p:tgtEl>
                                        <p:attrNameLst>
                                          <p:attrName>style.visibility</p:attrName>
                                        </p:attrNameLst>
                                      </p:cBhvr>
                                      <p:to>
                                        <p:strVal val="visible"/>
                                      </p:to>
                                    </p:set>
                                    <p:animEffect transition="in" filter="blinds(horizontal)">
                                      <p:cBhvr>
                                        <p:cTn id="31" dur="500"/>
                                        <p:tgtEl>
                                          <p:spTgt spid="22323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blinds(horizontal)">
                                      <p:cBhvr>
                                        <p:cTn id="36"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6" grpId="0" animBg="1"/>
      <p:bldP spid="223247" grpId="0" animBg="1"/>
      <p:bldP spid="223273" grpId="0" animBg="1"/>
      <p:bldP spid="223274" grpId="0" animBg="1"/>
      <p:bldP spid="223275" grpId="0" animBg="1"/>
      <p:bldP spid="223237"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oup 4"/>
          <p:cNvGraphicFramePr>
            <a:graphicFrameLocks noGrp="1"/>
          </p:cNvGraphicFramePr>
          <p:nvPr/>
        </p:nvGraphicFramePr>
        <p:xfrm>
          <a:off x="539750" y="1766892"/>
          <a:ext cx="8175654" cy="2447926"/>
        </p:xfrm>
        <a:graphic>
          <a:graphicData uri="http://schemas.openxmlformats.org/drawingml/2006/table">
            <a:tbl>
              <a:tblPr/>
              <a:tblGrid>
                <a:gridCol w="1817672"/>
                <a:gridCol w="1143008"/>
                <a:gridCol w="1357322"/>
                <a:gridCol w="1285884"/>
                <a:gridCol w="1143008"/>
                <a:gridCol w="1428760"/>
              </a:tblGrid>
              <a:tr h="282006">
                <a:tc>
                  <a:txBody>
                    <a:bodyPr/>
                    <a:lstStyle/>
                    <a:p>
                      <a:pPr marL="0" marR="0" lvl="0" indent="0" algn="ctr"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pt-BR" sz="1400" b="1" i="0" u="none" strike="noStrike" cap="none" normalizeH="0" baseline="0" noProof="0" dirty="0" smtClean="0">
                          <a:ln>
                            <a:noFill/>
                          </a:ln>
                          <a:solidFill>
                            <a:schemeClr val="bg1"/>
                          </a:solidFill>
                          <a:effectLst/>
                          <a:latin typeface="Calibri" pitchFamily="34" charset="0"/>
                          <a:cs typeface="Arial" charset="0"/>
                        </a:rPr>
                        <a:t>Tabela MTS – Identificação de Oportunidade</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ABF"/>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pt-BR" sz="1400" b="1" i="0" u="none" strike="noStrike" cap="none" normalizeH="0" baseline="0" noProof="0" dirty="0" smtClean="0">
                          <a:ln>
                            <a:noFill/>
                          </a:ln>
                          <a:solidFill>
                            <a:schemeClr val="bg1"/>
                          </a:solidFill>
                          <a:effectLst/>
                          <a:latin typeface="Calibri" pitchFamily="34" charset="0"/>
                          <a:cs typeface="Arial" charset="0"/>
                        </a:rPr>
                        <a:t>TVC  Mínimo Elegível (R$)</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ABF"/>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pt-BR" sz="1400" b="1" i="0" u="none" strike="noStrike" cap="none" normalizeH="0" baseline="0" noProof="0" dirty="0" smtClean="0">
                          <a:ln>
                            <a:noFill/>
                          </a:ln>
                          <a:solidFill>
                            <a:schemeClr val="bg1"/>
                          </a:solidFill>
                          <a:effectLst/>
                          <a:latin typeface="Calibri" pitchFamily="34" charset="0"/>
                          <a:cs typeface="Arial" charset="0"/>
                        </a:rPr>
                        <a:t>% Comissão BASE por identificação de Oportunidade</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ABF"/>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pt-BR" sz="1400" b="1" i="0" u="none" strike="noStrike" cap="none" normalizeH="0" baseline="0" noProof="0" dirty="0" smtClean="0">
                          <a:ln>
                            <a:noFill/>
                          </a:ln>
                          <a:solidFill>
                            <a:schemeClr val="bg1"/>
                          </a:solidFill>
                          <a:effectLst/>
                          <a:latin typeface="Calibri" pitchFamily="34" charset="0"/>
                          <a:cs typeface="Arial" charset="0"/>
                        </a:rPr>
                        <a:t>% Comissão ADICIONAL por Cliente GB</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ABF"/>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pt-BR" sz="1400" b="1" i="0" u="none" strike="noStrike" cap="none" normalizeH="0" baseline="0" noProof="0" dirty="0" smtClean="0">
                          <a:ln>
                            <a:noFill/>
                          </a:ln>
                          <a:solidFill>
                            <a:schemeClr val="bg1"/>
                          </a:solidFill>
                          <a:effectLst/>
                          <a:latin typeface="Calibri" pitchFamily="34" charset="0"/>
                          <a:cs typeface="Arial" charset="0"/>
                        </a:rPr>
                        <a:t>% Máximo de Comissão</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ABF"/>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pt-BR" sz="1400" b="1" i="0" u="none" strike="noStrike" cap="none" normalizeH="0" baseline="0" noProof="0" dirty="0" smtClean="0">
                          <a:ln>
                            <a:noFill/>
                          </a:ln>
                          <a:solidFill>
                            <a:schemeClr val="bg1"/>
                          </a:solidFill>
                          <a:effectLst/>
                          <a:latin typeface="Calibri" pitchFamily="34" charset="0"/>
                          <a:cs typeface="Arial" charset="0"/>
                        </a:rPr>
                        <a:t>Valor Máximo de Comissão por projeto (R$)</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ABF"/>
                    </a:solidFill>
                  </a:tcPr>
                </a:tc>
              </a:tr>
              <a:tr h="430059">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cap="none" normalizeH="0" baseline="0" noProof="0" dirty="0" smtClean="0">
                          <a:ln>
                            <a:noFill/>
                          </a:ln>
                          <a:solidFill>
                            <a:srgbClr val="000000"/>
                          </a:solidFill>
                          <a:effectLst/>
                          <a:latin typeface="Calibri" pitchFamily="34" charset="0"/>
                          <a:ea typeface="MS Mincho" pitchFamily="49" charset="-128"/>
                          <a:cs typeface="Arial" charset="0"/>
                        </a:rPr>
                        <a:t>Hardware Support Services (exclui ServicePac</a:t>
                      </a:r>
                      <a:r>
                        <a:rPr lang="en-US" sz="1400" dirty="0" smtClean="0"/>
                        <a:t>®</a:t>
                      </a:r>
                      <a:r>
                        <a:rPr kumimoji="0" lang="pt-BR" sz="1400" b="1" i="0" u="none" strike="noStrike" cap="none" normalizeH="0" baseline="0" noProof="0" dirty="0" smtClean="0">
                          <a:ln>
                            <a:noFill/>
                          </a:ln>
                          <a:solidFill>
                            <a:srgbClr val="000000"/>
                          </a:solidFill>
                          <a:effectLst/>
                          <a:latin typeface="Calibri" pitchFamily="34" charset="0"/>
                          <a:ea typeface="MS Mincho" pitchFamily="49" charset="-128"/>
                          <a:cs typeface="Arial" charset="0"/>
                        </a:rPr>
                        <a:t>)</a:t>
                      </a: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None/>
                        <a:tabLst/>
                      </a:pPr>
                      <a:r>
                        <a:rPr kumimoji="0" lang="pt-BR" sz="1400" b="1" i="0" u="none" strike="noStrike" cap="none" normalizeH="0" baseline="0" noProof="0" dirty="0" smtClean="0">
                          <a:ln>
                            <a:noFill/>
                          </a:ln>
                          <a:solidFill>
                            <a:srgbClr val="009900"/>
                          </a:solidFill>
                          <a:effectLst/>
                          <a:latin typeface="Calibri" pitchFamily="34" charset="0"/>
                        </a:rPr>
                        <a:t>46 K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None/>
                        <a:tabLst/>
                      </a:pPr>
                      <a:r>
                        <a:rPr kumimoji="0" lang="pt-BR" sz="1400" b="1" i="0" u="none" strike="noStrike" cap="none" normalizeH="0" baseline="0" noProof="0" dirty="0" smtClean="0">
                          <a:ln>
                            <a:noFill/>
                          </a:ln>
                          <a:solidFill>
                            <a:schemeClr val="tx1"/>
                          </a:solidFill>
                          <a:effectLst/>
                          <a:latin typeface="Calibri" pitchFamily="34" charset="0"/>
                        </a:rPr>
                        <a:t>3 %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FF0000"/>
                        </a:buClr>
                        <a:buSzTx/>
                        <a:buFont typeface="Wingdings" pitchFamily="2" charset="2"/>
                        <a:buNone/>
                        <a:tabLst/>
                      </a:pPr>
                      <a:r>
                        <a:rPr kumimoji="0" lang="pt-BR" sz="1400" b="1" i="0" u="none" strike="noStrike" cap="none" normalizeH="0" baseline="0" noProof="0" dirty="0" smtClean="0">
                          <a:ln>
                            <a:noFill/>
                          </a:ln>
                          <a:solidFill>
                            <a:srgbClr val="000000"/>
                          </a:solidFill>
                          <a:effectLst/>
                          <a:latin typeface="Calibri" pitchFamily="34" charset="0"/>
                          <a:ea typeface="MS Mincho" pitchFamily="49" charset="-128"/>
                          <a:cs typeface="Arial" charset="0"/>
                        </a:rPr>
                        <a:t>2 %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FF0000"/>
                        </a:buClr>
                        <a:buSzTx/>
                        <a:buFont typeface="Wingdings" pitchFamily="2" charset="2"/>
                        <a:buNone/>
                        <a:tabLst/>
                      </a:pPr>
                      <a:r>
                        <a:rPr kumimoji="0" lang="pt-BR" sz="1400" b="1" i="0" u="none" strike="noStrike" cap="none" normalizeH="0" baseline="0" noProof="0" dirty="0" smtClean="0">
                          <a:ln>
                            <a:noFill/>
                          </a:ln>
                          <a:solidFill>
                            <a:srgbClr val="000000"/>
                          </a:solidFill>
                          <a:effectLst/>
                          <a:latin typeface="Calibri" pitchFamily="34" charset="0"/>
                          <a:ea typeface="MS Mincho" pitchFamily="49" charset="-128"/>
                          <a:cs typeface="Arial" charset="0"/>
                        </a:rPr>
                        <a:t>5 %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FF0000"/>
                        </a:buClr>
                        <a:buSzTx/>
                        <a:buFont typeface="Wingdings" pitchFamily="2" charset="2"/>
                        <a:buNone/>
                        <a:tabLst/>
                        <a:defRPr/>
                      </a:pPr>
                      <a:r>
                        <a:rPr kumimoji="0" lang="pt-BR" sz="1400" b="1" i="0" u="none" strike="noStrike" cap="none" normalizeH="0" baseline="0" noProof="0" dirty="0" smtClean="0">
                          <a:ln>
                            <a:noFill/>
                          </a:ln>
                          <a:solidFill>
                            <a:srgbClr val="009900"/>
                          </a:solidFill>
                          <a:effectLst/>
                          <a:latin typeface="Calibri" pitchFamily="34" charset="0"/>
                        </a:rPr>
                        <a:t>69 K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767206">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cap="none" normalizeH="0" baseline="0" noProof="0" dirty="0" smtClean="0">
                          <a:ln>
                            <a:noFill/>
                          </a:ln>
                          <a:solidFill>
                            <a:srgbClr val="000000"/>
                          </a:solidFill>
                          <a:effectLst/>
                          <a:latin typeface="Calibri" pitchFamily="34" charset="0"/>
                          <a:ea typeface="MS Mincho" pitchFamily="49" charset="-128"/>
                          <a:cs typeface="Arial" charset="0"/>
                        </a:rPr>
                        <a:t>Software Support Services </a:t>
                      </a:r>
                      <a:endParaRPr kumimoji="0" lang="pt-BR" sz="1400" b="1" i="1" u="none" strike="noStrike" cap="none" normalizeH="0" baseline="0" noProof="0" dirty="0" smtClean="0">
                        <a:ln>
                          <a:noFill/>
                        </a:ln>
                        <a:solidFill>
                          <a:srgbClr val="000000"/>
                        </a:solidFill>
                        <a:effectLst/>
                        <a:latin typeface="Calibri" pitchFamily="34" charset="0"/>
                        <a:ea typeface="MS Mincho" pitchFamily="49" charset="-128"/>
                        <a:cs typeface="Arial" charset="0"/>
                      </a:endParaRP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None/>
                        <a:tabLst/>
                      </a:pPr>
                      <a:r>
                        <a:rPr kumimoji="0" lang="pt-BR" sz="1400" b="1" i="0" u="none" strike="noStrike" cap="none" normalizeH="0" baseline="0" noProof="0" dirty="0" smtClean="0">
                          <a:ln>
                            <a:noFill/>
                          </a:ln>
                          <a:solidFill>
                            <a:srgbClr val="009900"/>
                          </a:solidFill>
                          <a:effectLst/>
                          <a:latin typeface="Calibri" pitchFamily="34" charset="0"/>
                        </a:rPr>
                        <a:t>46 K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None/>
                        <a:tabLst/>
                      </a:pPr>
                      <a:r>
                        <a:rPr kumimoji="0" lang="pt-BR" sz="1400" b="1" i="0" u="none" strike="noStrike" cap="none" normalizeH="0" baseline="0" noProof="0" dirty="0" smtClean="0">
                          <a:ln>
                            <a:noFill/>
                          </a:ln>
                          <a:solidFill>
                            <a:schemeClr val="tx1"/>
                          </a:solidFill>
                          <a:effectLst/>
                          <a:latin typeface="Calibri" pitchFamily="34" charset="0"/>
                        </a:rPr>
                        <a:t>3 %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r>
                        <a:rPr kumimoji="0" lang="pt-BR" sz="1400" b="1" i="0" u="none" strike="noStrike" cap="none" normalizeH="0" baseline="0" noProof="0" dirty="0" smtClean="0">
                          <a:ln>
                            <a:noFill/>
                          </a:ln>
                          <a:solidFill>
                            <a:srgbClr val="000000"/>
                          </a:solidFill>
                          <a:effectLst/>
                          <a:latin typeface="Calibri" pitchFamily="34" charset="0"/>
                          <a:ea typeface="MS Mincho" pitchFamily="49" charset="-128"/>
                          <a:cs typeface="Arial" charset="0"/>
                        </a:rPr>
                        <a:t>2 %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r>
                        <a:rPr kumimoji="0" lang="pt-BR" sz="1400" b="1" i="0" u="none" strike="noStrike" cap="none" normalizeH="0" baseline="0" noProof="0" dirty="0" smtClean="0">
                          <a:ln>
                            <a:noFill/>
                          </a:ln>
                          <a:solidFill>
                            <a:srgbClr val="000000"/>
                          </a:solidFill>
                          <a:effectLst/>
                          <a:latin typeface="Calibri" pitchFamily="34" charset="0"/>
                          <a:ea typeface="MS Mincho" pitchFamily="49" charset="-128"/>
                          <a:cs typeface="Arial" charset="0"/>
                        </a:rPr>
                        <a:t>5 %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FF0000"/>
                        </a:buClr>
                        <a:buSzTx/>
                        <a:buFont typeface="Wingdings" pitchFamily="2" charset="2"/>
                        <a:buNone/>
                        <a:tabLst/>
                        <a:defRPr/>
                      </a:pPr>
                      <a:r>
                        <a:rPr kumimoji="0" lang="pt-BR" sz="1400" b="1" i="0" u="none" strike="noStrike" cap="none" normalizeH="0" baseline="0" noProof="0" dirty="0" smtClean="0">
                          <a:ln>
                            <a:noFill/>
                          </a:ln>
                          <a:solidFill>
                            <a:srgbClr val="009900"/>
                          </a:solidFill>
                          <a:effectLst/>
                          <a:latin typeface="Calibri" pitchFamily="34" charset="0"/>
                        </a:rPr>
                        <a:t>69 K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bl>
          </a:graphicData>
        </a:graphic>
      </p:graphicFrame>
      <p:pic>
        <p:nvPicPr>
          <p:cNvPr id="93188" name="Picture 6" descr="https://encrypted-tbn0.gstatic.com/images?q=tbn:ANd9GcRFCSDWeEwj7N_J0ybGHrF3oSq_UXakqoUMQIOCgbPjJKuz4PrY"/>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1201895">
            <a:off x="6024600" y="3571876"/>
            <a:ext cx="3190870" cy="2390073"/>
          </a:xfrm>
          <a:prstGeom prst="rect">
            <a:avLst/>
          </a:prstGeom>
          <a:noFill/>
          <a:ln w="9525">
            <a:noFill/>
            <a:miter lim="800000"/>
            <a:headEnd/>
            <a:tailEnd/>
          </a:ln>
        </p:spPr>
      </p:pic>
      <p:sp>
        <p:nvSpPr>
          <p:cNvPr id="12" name="Rectangle 2"/>
          <p:cNvSpPr>
            <a:spLocks noGrp="1" noChangeArrowheads="1"/>
          </p:cNvSpPr>
          <p:nvPr>
            <p:ph type="title"/>
          </p:nvPr>
        </p:nvSpPr>
        <p:spPr/>
        <p:txBody>
          <a:bodyPr>
            <a:normAutofit fontScale="90000"/>
          </a:bodyPr>
          <a:lstStyle/>
          <a:p>
            <a:r>
              <a:rPr lang="pt-BR" smtClean="0"/>
              <a:t>Como sou comissionado ?</a:t>
            </a:r>
            <a:endParaRPr lang="pt-BR" dirty="0"/>
          </a:p>
        </p:txBody>
      </p:sp>
      <p:sp>
        <p:nvSpPr>
          <p:cNvPr id="5" name="Footer Placeholder 4"/>
          <p:cNvSpPr>
            <a:spLocks noGrp="1"/>
          </p:cNvSpPr>
          <p:nvPr>
            <p:ph type="ftr" sz="quarter" idx="10"/>
          </p:nvPr>
        </p:nvSpPr>
        <p:spPr/>
        <p:txBody>
          <a:bodyPr/>
          <a:lstStyle/>
          <a:p>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p>
            <a:fld id="{24437791-DED9-46BA-A000-5E67871B3D8B}" type="slidenum">
              <a:rPr lang="pt-BR" smtClean="0"/>
              <a:pPr/>
              <a:t>14</a:t>
            </a:fld>
            <a:endParaRPr lang="pt-B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395288" y="836613"/>
            <a:ext cx="7772400" cy="411162"/>
          </a:xfrm>
          <a:prstGeom prst="rect">
            <a:avLst/>
          </a:prstGeom>
          <a:noFill/>
          <a:ln w="9525">
            <a:noFill/>
            <a:miter lim="800000"/>
            <a:headEnd/>
            <a:tailEnd/>
          </a:ln>
        </p:spPr>
        <p:txBody>
          <a:bodyPr/>
          <a:lstStyle/>
          <a:p>
            <a:endParaRPr lang="pt-BR" sz="2400" dirty="0">
              <a:solidFill>
                <a:srgbClr val="008ABF"/>
              </a:solidFill>
            </a:endParaRPr>
          </a:p>
        </p:txBody>
      </p:sp>
      <p:pic>
        <p:nvPicPr>
          <p:cNvPr id="95236" name="Picture 6"/>
          <p:cNvPicPr>
            <a:picLocks noChangeAspect="1" noChangeArrowheads="1"/>
          </p:cNvPicPr>
          <p:nvPr/>
        </p:nvPicPr>
        <p:blipFill>
          <a:blip r:embed="rId3" cstate="print"/>
          <a:srcRect/>
          <a:stretch>
            <a:fillRect/>
          </a:stretch>
        </p:blipFill>
        <p:spPr bwMode="auto">
          <a:xfrm>
            <a:off x="928662" y="5500702"/>
            <a:ext cx="2390775" cy="8953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Title 8"/>
          <p:cNvSpPr>
            <a:spLocks noGrp="1"/>
          </p:cNvSpPr>
          <p:nvPr>
            <p:ph type="title"/>
          </p:nvPr>
        </p:nvSpPr>
        <p:spPr/>
        <p:txBody>
          <a:bodyPr>
            <a:normAutofit fontScale="90000"/>
          </a:bodyPr>
          <a:lstStyle/>
          <a:p>
            <a:r>
              <a:rPr lang="en-US" smtClean="0"/>
              <a:t>Caso Referência</a:t>
            </a:r>
            <a:endParaRPr lang="en-US" dirty="0"/>
          </a:p>
        </p:txBody>
      </p:sp>
      <p:sp>
        <p:nvSpPr>
          <p:cNvPr id="23" name="Content Placeholder 22"/>
          <p:cNvSpPr>
            <a:spLocks noGrp="1"/>
          </p:cNvSpPr>
          <p:nvPr>
            <p:ph idx="1"/>
          </p:nvPr>
        </p:nvSpPr>
        <p:spPr/>
        <p:txBody>
          <a:bodyPr>
            <a:noAutofit/>
          </a:bodyPr>
          <a:lstStyle/>
          <a:p>
            <a:pPr fontAlgn="ctr">
              <a:spcBef>
                <a:spcPts val="600"/>
              </a:spcBef>
              <a:buNone/>
            </a:pPr>
            <a:r>
              <a:rPr lang="pt-BR" sz="2000" dirty="0" smtClean="0"/>
              <a:t>Empresa de Bebidas São Paulo Interior - </a:t>
            </a:r>
            <a:r>
              <a:rPr lang="pt-BR" sz="2000" b="1" dirty="0" smtClean="0"/>
              <a:t>Empresa B</a:t>
            </a:r>
          </a:p>
          <a:p>
            <a:pPr>
              <a:spcBef>
                <a:spcPts val="600"/>
              </a:spcBef>
            </a:pPr>
            <a:r>
              <a:rPr lang="pt-BR" sz="2000" b="1" dirty="0" smtClean="0">
                <a:solidFill>
                  <a:srgbClr val="0070C0"/>
                </a:solidFill>
              </a:rPr>
              <a:t>Cenário</a:t>
            </a:r>
            <a:r>
              <a:rPr lang="pt-BR" sz="2000" b="1" dirty="0" smtClean="0"/>
              <a:t/>
            </a:r>
            <a:br>
              <a:rPr lang="pt-BR" sz="2000" b="1" dirty="0" smtClean="0"/>
            </a:br>
            <a:r>
              <a:rPr lang="pt-BR" sz="1800" dirty="0" smtClean="0"/>
              <a:t>Cliente base HP precisava de uma infraestrura robusta para a implementação do SAP</a:t>
            </a:r>
            <a:endParaRPr lang="pt-BR" sz="2000" b="1" dirty="0" smtClean="0"/>
          </a:p>
          <a:p>
            <a:pPr>
              <a:spcBef>
                <a:spcPts val="600"/>
              </a:spcBef>
            </a:pPr>
            <a:r>
              <a:rPr lang="pt-BR" sz="2000" b="1" dirty="0" smtClean="0">
                <a:solidFill>
                  <a:srgbClr val="0070C0"/>
                </a:solidFill>
              </a:rPr>
              <a:t>Problema</a:t>
            </a:r>
            <a:r>
              <a:rPr lang="pt-BR" sz="2000" b="1" dirty="0" smtClean="0"/>
              <a:t/>
            </a:r>
            <a:br>
              <a:rPr lang="pt-BR" sz="2000" b="1" dirty="0" smtClean="0"/>
            </a:br>
            <a:r>
              <a:rPr lang="pt-BR" sz="1800" dirty="0" smtClean="0"/>
              <a:t>Para a instalação do SAP o cliente precisava modernizar a sua infraestrutura de HW e  redes. A Net Place trouxe para a IBM esta solicitação.</a:t>
            </a:r>
            <a:endParaRPr lang="en-US" sz="2000" dirty="0" smtClean="0"/>
          </a:p>
          <a:p>
            <a:pPr>
              <a:spcBef>
                <a:spcPts val="600"/>
              </a:spcBef>
            </a:pPr>
            <a:r>
              <a:rPr lang="pt-BR" sz="2000" b="1" dirty="0" smtClean="0">
                <a:solidFill>
                  <a:srgbClr val="0070C0"/>
                </a:solidFill>
              </a:rPr>
              <a:t>Solução</a:t>
            </a:r>
            <a:r>
              <a:rPr lang="pt-BR" sz="2000" b="1" i="1" dirty="0" smtClean="0"/>
              <a:t/>
            </a:r>
            <a:br>
              <a:rPr lang="pt-BR" sz="2000" b="1" i="1" dirty="0" smtClean="0"/>
            </a:br>
            <a:r>
              <a:rPr lang="pt-BR" sz="1800" dirty="0" smtClean="0"/>
              <a:t>A IBM propôs uma solução completa de HW IBM e Redes Cisco, sendo que a </a:t>
            </a:r>
            <a:r>
              <a:rPr lang="pt-BR" sz="1800" b="1" dirty="0" smtClean="0"/>
              <a:t>Net</a:t>
            </a:r>
            <a:r>
              <a:rPr lang="pt-BR" sz="1800" dirty="0" smtClean="0"/>
              <a:t> </a:t>
            </a:r>
            <a:r>
              <a:rPr lang="pt-BR" sz="1800" b="1" dirty="0" smtClean="0"/>
              <a:t>Place foi comissionada pela identificação da oportunidade, tanto pela venda do Hardware Cisco como também pelo suporte de manutenção do HW Cisco. </a:t>
            </a:r>
            <a:r>
              <a:rPr lang="pt-BR" sz="1800" dirty="0" smtClean="0"/>
              <a:t>Além da comissão tradicional recebida pela venda do ServicePac e Telesuporte IBM</a:t>
            </a:r>
            <a:r>
              <a:rPr lang="pt-BR" sz="2000" dirty="0" smtClean="0"/>
              <a:t>.</a:t>
            </a:r>
            <a:endParaRPr lang="pt-BR" sz="2000" dirty="0"/>
          </a:p>
        </p:txBody>
      </p:sp>
      <p:sp>
        <p:nvSpPr>
          <p:cNvPr id="5" name="Footer Placeholder 4"/>
          <p:cNvSpPr>
            <a:spLocks noGrp="1"/>
          </p:cNvSpPr>
          <p:nvPr>
            <p:ph type="ftr" sz="quarter" idx="10"/>
          </p:nvPr>
        </p:nvSpPr>
        <p:spPr/>
        <p:txBody>
          <a:bodyPr/>
          <a:lstStyle/>
          <a:p>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p>
            <a:fld id="{24437791-DED9-46BA-A000-5E67871B3D8B}" type="slidenum">
              <a:rPr lang="pt-BR" smtClean="0"/>
              <a:pPr/>
              <a:t>15</a:t>
            </a:fld>
            <a:endParaRPr lang="pt-B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514350" y="1963738"/>
            <a:ext cx="184731"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endParaRPr lang="pt-BR" dirty="0">
              <a:latin typeface="Arial" pitchFamily="34" charset="0"/>
              <a:cs typeface="+mn-cs"/>
            </a:endParaRPr>
          </a:p>
          <a:p>
            <a:pPr>
              <a:defRPr/>
            </a:pPr>
            <a:endParaRPr lang="en-US" sz="1400" dirty="0">
              <a:latin typeface="Arial" pitchFamily="34" charset="0"/>
              <a:cs typeface="+mn-cs"/>
            </a:endParaRPr>
          </a:p>
        </p:txBody>
      </p:sp>
      <p:pic>
        <p:nvPicPr>
          <p:cNvPr id="97284" name="Picture 4"/>
          <p:cNvPicPr>
            <a:picLocks noChangeAspect="1" noChangeArrowheads="1"/>
          </p:cNvPicPr>
          <p:nvPr/>
        </p:nvPicPr>
        <p:blipFill>
          <a:blip r:embed="rId3" cstate="print"/>
          <a:srcRect/>
          <a:stretch>
            <a:fillRect/>
          </a:stretch>
        </p:blipFill>
        <p:spPr bwMode="auto">
          <a:xfrm>
            <a:off x="5214942" y="428604"/>
            <a:ext cx="2390775" cy="8953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 name="Rectangle 2"/>
          <p:cNvSpPr>
            <a:spLocks noGrp="1" noChangeArrowheads="1"/>
          </p:cNvSpPr>
          <p:nvPr>
            <p:ph type="title"/>
          </p:nvPr>
        </p:nvSpPr>
        <p:spPr/>
        <p:txBody>
          <a:bodyPr>
            <a:normAutofit/>
          </a:bodyPr>
          <a:lstStyle/>
          <a:p>
            <a:r>
              <a:rPr lang="pt-BR" sz="2400" dirty="0" smtClean="0"/>
              <a:t>Depoimento Net Place</a:t>
            </a:r>
            <a:endParaRPr lang="pt-BR" sz="2400" dirty="0"/>
          </a:p>
        </p:txBody>
      </p:sp>
      <p:sp>
        <p:nvSpPr>
          <p:cNvPr id="10" name="Content Placeholder 9"/>
          <p:cNvSpPr>
            <a:spLocks noGrp="1"/>
          </p:cNvSpPr>
          <p:nvPr>
            <p:ph idx="1"/>
          </p:nvPr>
        </p:nvSpPr>
        <p:spPr/>
        <p:txBody>
          <a:bodyPr>
            <a:noAutofit/>
          </a:bodyPr>
          <a:lstStyle/>
          <a:p>
            <a:pPr marL="231775" indent="-231775">
              <a:buNone/>
            </a:pPr>
            <a:r>
              <a:rPr lang="pt-BR" sz="2400" dirty="0" smtClean="0"/>
              <a:t> “Fazer negócios completos que agregam valor ao cliente é chave para a Net Place. Durante a venda de soluções que identificamos equipamentos não IBM,  como exemplo Cisco, trabalhamos em conjunto com o cliente e a IBM para entregar uma solução completa.  No inicio de 2013 fomos comissionados por identificar e trabalhar oportunidades de manutenção de Hardware NÃO IBM. A parceria com a área de serviços IBM tem se mostrado muito interessante e com um bom retorno Financeiro para nós. Para o cliente, o retorno se traduz na excelência de um serviço de manutenção continuo e de qualidade, o que irá gerar futuras vendas para todos nós.”</a:t>
            </a:r>
          </a:p>
          <a:p>
            <a:pPr marL="231775" indent="-231775">
              <a:buNone/>
            </a:pPr>
            <a:r>
              <a:rPr lang="pt-BR" sz="2400" dirty="0" smtClean="0"/>
              <a:t>	</a:t>
            </a:r>
            <a:r>
              <a:rPr lang="pt-BR" sz="2000" b="1" dirty="0" smtClean="0"/>
              <a:t>Rogerio Fernandes</a:t>
            </a:r>
          </a:p>
          <a:p>
            <a:pPr marL="231775" indent="-231775">
              <a:buNone/>
            </a:pPr>
            <a:r>
              <a:rPr lang="pt-BR" sz="2000" dirty="0" smtClean="0"/>
              <a:t>	</a:t>
            </a:r>
            <a:r>
              <a:rPr lang="pt-BR" sz="2000" i="1" dirty="0" smtClean="0"/>
              <a:t>Diretor Comercial da Net Place</a:t>
            </a:r>
            <a:endParaRPr lang="pt-BR" sz="2000" i="1" dirty="0"/>
          </a:p>
        </p:txBody>
      </p:sp>
      <p:sp>
        <p:nvSpPr>
          <p:cNvPr id="5" name="Footer Placeholder 4"/>
          <p:cNvSpPr>
            <a:spLocks noGrp="1"/>
          </p:cNvSpPr>
          <p:nvPr>
            <p:ph type="ftr" sz="quarter" idx="10"/>
          </p:nvPr>
        </p:nvSpPr>
        <p:spPr/>
        <p:txBody>
          <a:bodyPr/>
          <a:lstStyle/>
          <a:p>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p>
            <a:fld id="{24437791-DED9-46BA-A000-5E67871B3D8B}" type="slidenum">
              <a:rPr lang="pt-BR" smtClean="0"/>
              <a:pPr/>
              <a:t>16</a:t>
            </a:fld>
            <a:endParaRPr lang="pt-B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5" name="Picture 21" descr="Agrale BX 6150.jpg"/>
          <p:cNvPicPr>
            <a:picLocks noChangeAspect="1" noChangeArrowheads="1"/>
          </p:cNvPicPr>
          <p:nvPr/>
        </p:nvPicPr>
        <p:blipFill>
          <a:blip r:embed="rId2" cstate="print"/>
          <a:srcRect/>
          <a:stretch>
            <a:fillRect/>
          </a:stretch>
        </p:blipFill>
        <p:spPr bwMode="auto">
          <a:xfrm>
            <a:off x="6143636" y="571480"/>
            <a:ext cx="1785950" cy="2269968"/>
          </a:xfrm>
          <a:prstGeom prst="rect">
            <a:avLst/>
          </a:prstGeom>
          <a:noFill/>
          <a:ln w="9525">
            <a:noFill/>
            <a:miter lim="800000"/>
            <a:headEnd/>
            <a:tailEnd/>
          </a:ln>
        </p:spPr>
      </p:pic>
      <p:sp>
        <p:nvSpPr>
          <p:cNvPr id="161796" name="Rounded Rectangle 8"/>
          <p:cNvSpPr>
            <a:spLocks noChangeArrowheads="1"/>
          </p:cNvSpPr>
          <p:nvPr/>
        </p:nvSpPr>
        <p:spPr bwMode="auto">
          <a:xfrm>
            <a:off x="6477000" y="1447800"/>
            <a:ext cx="2209800" cy="1219200"/>
          </a:xfrm>
          <a:prstGeom prst="roundRect">
            <a:avLst>
              <a:gd name="adj" fmla="val 16667"/>
            </a:avLst>
          </a:prstGeom>
          <a:noFill/>
          <a:ln w="9525" algn="ctr">
            <a:noFill/>
            <a:round/>
            <a:headEnd/>
            <a:tailEnd/>
          </a:ln>
        </p:spPr>
        <p:txBody>
          <a:bodyPr/>
          <a:lstStyle/>
          <a:p>
            <a:pPr>
              <a:lnSpc>
                <a:spcPct val="90000"/>
              </a:lnSpc>
            </a:pPr>
            <a:endParaRPr lang="en-US" sz="2200">
              <a:solidFill>
                <a:schemeClr val="hlink"/>
              </a:solidFill>
            </a:endParaRPr>
          </a:p>
        </p:txBody>
      </p:sp>
      <p:sp>
        <p:nvSpPr>
          <p:cNvPr id="161802" name="Slide Number Placeholder 5"/>
          <p:cNvSpPr txBox="1">
            <a:spLocks noGrp="1"/>
          </p:cNvSpPr>
          <p:nvPr/>
        </p:nvSpPr>
        <p:spPr bwMode="black">
          <a:xfrm>
            <a:off x="153988" y="6500813"/>
            <a:ext cx="1006475" cy="320675"/>
          </a:xfrm>
          <a:prstGeom prst="rect">
            <a:avLst/>
          </a:prstGeom>
          <a:noFill/>
          <a:ln w="9525">
            <a:noFill/>
            <a:miter lim="800000"/>
            <a:headEnd/>
            <a:tailEnd/>
          </a:ln>
        </p:spPr>
        <p:txBody>
          <a:bodyPr lIns="92075" tIns="46038" rIns="92075" bIns="46038"/>
          <a:lstStyle/>
          <a:p>
            <a:fld id="{187E31BD-E415-4D3D-819F-E34762042682}" type="slidenum">
              <a:rPr lang="en-US" altLang="en-US" sz="800"/>
              <a:pPr/>
              <a:t>17</a:t>
            </a:fld>
            <a:endParaRPr lang="en-US" altLang="en-US" sz="800"/>
          </a:p>
        </p:txBody>
      </p:sp>
      <p:sp>
        <p:nvSpPr>
          <p:cNvPr id="19" name="Rectangle 7"/>
          <p:cNvSpPr>
            <a:spLocks noGrp="1" noChangeArrowheads="1"/>
          </p:cNvSpPr>
          <p:nvPr>
            <p:ph type="title"/>
          </p:nvPr>
        </p:nvSpPr>
        <p:spPr>
          <a:xfrm>
            <a:off x="457200" y="785794"/>
            <a:ext cx="8229600" cy="928694"/>
          </a:xfrm>
        </p:spPr>
        <p:txBody>
          <a:bodyPr>
            <a:normAutofit fontScale="90000"/>
          </a:bodyPr>
          <a:lstStyle/>
          <a:p>
            <a:r>
              <a:rPr lang="pt-BR" dirty="0" smtClean="0"/>
              <a:t>Exemplo de Caso Real </a:t>
            </a:r>
            <a:br>
              <a:rPr lang="pt-BR" dirty="0" smtClean="0"/>
            </a:br>
            <a:r>
              <a:rPr lang="pt-BR" sz="2800" dirty="0" smtClean="0"/>
              <a:t>Solução além do ServicePac</a:t>
            </a:r>
            <a:r>
              <a:rPr lang="en-US" sz="2800" dirty="0" smtClean="0"/>
              <a:t>®</a:t>
            </a:r>
            <a:endParaRPr lang="en-US" sz="2800" dirty="0"/>
          </a:p>
        </p:txBody>
      </p:sp>
      <p:sp>
        <p:nvSpPr>
          <p:cNvPr id="31" name="Content Placeholder 30"/>
          <p:cNvSpPr>
            <a:spLocks noGrp="1"/>
          </p:cNvSpPr>
          <p:nvPr>
            <p:ph idx="1"/>
          </p:nvPr>
        </p:nvSpPr>
        <p:spPr>
          <a:xfrm>
            <a:off x="457200" y="1928802"/>
            <a:ext cx="8229600" cy="4500594"/>
          </a:xfrm>
        </p:spPr>
        <p:txBody>
          <a:bodyPr>
            <a:noAutofit/>
          </a:bodyPr>
          <a:lstStyle/>
          <a:p>
            <a:pPr algn="just"/>
            <a:r>
              <a:rPr lang="pt-BR" sz="1800" b="1" dirty="0" smtClean="0">
                <a:solidFill>
                  <a:srgbClr val="0070C0"/>
                </a:solidFill>
              </a:rPr>
              <a:t>Desafio: </a:t>
            </a:r>
            <a:r>
              <a:rPr lang="pt-BR" sz="1600" dirty="0" smtClean="0"/>
              <a:t>Um fabricante de Motores e Equipamentos Agropecuários buscava um gerenciamento do ambiente e suporte aos seus servidores IBM com cobertura horária estendida, serviços de movimentações, instalações e mudanças em equipamentos, além de relatórios periódicos dos serviços prestados.</a:t>
            </a:r>
          </a:p>
          <a:p>
            <a:pPr lvl="2"/>
            <a:endParaRPr lang="pt-BR" sz="1000" dirty="0" smtClean="0"/>
          </a:p>
          <a:p>
            <a:pPr algn="just"/>
            <a:r>
              <a:rPr lang="pt-BR" sz="1800" b="1" dirty="0" smtClean="0">
                <a:solidFill>
                  <a:srgbClr val="0070C0"/>
                </a:solidFill>
              </a:rPr>
              <a:t>Solução: </a:t>
            </a:r>
            <a:r>
              <a:rPr lang="pt-BR" sz="1600" dirty="0" smtClean="0"/>
              <a:t>A solução permite um maior controle do ambiente e melhor visão da disponibilidade dos equipamentos, proporcionando agilidade na tomada de decisão e redução de tempo de execução, beneficiando a produtividade da empresa. Os níveis de serviço proporcionam a recuperação dos sistemas quando necessário, praticamente eliminando a indisponibilidade do ambiente de TI. O Compromisso para atendimento de até 4 horas e tempo para solução de até 12 horas visa eliminar a possibilidade de haver alguma parada no ambiente de TI da fábrica.</a:t>
            </a:r>
          </a:p>
          <a:p>
            <a:pPr lvl="2"/>
            <a:endParaRPr lang="pt-BR" sz="800" dirty="0" smtClean="0"/>
          </a:p>
          <a:p>
            <a:pPr algn="just"/>
            <a:r>
              <a:rPr lang="pt-BR" sz="1800" b="1" dirty="0" smtClean="0">
                <a:solidFill>
                  <a:srgbClr val="0070C0"/>
                </a:solidFill>
              </a:rPr>
              <a:t>Resultado: </a:t>
            </a:r>
            <a:r>
              <a:rPr lang="pt-BR" sz="1600" dirty="0" smtClean="0"/>
              <a:t>Com esta implementação, o cliente obteve maior continuidade de suas operações e, ao transferir a responsabilidade de suporte para profissionais IBM, liberou sua equipe de TI interna para se dedicar às estratégias de expansão no mercado. De forma geral, a IBM ajudou os negócios da empresa a operarem de maneira contínua e mais inteligente.</a:t>
            </a:r>
          </a:p>
        </p:txBody>
      </p:sp>
      <p:sp>
        <p:nvSpPr>
          <p:cNvPr id="11" name="Footer Placeholder 10"/>
          <p:cNvSpPr>
            <a:spLocks noGrp="1"/>
          </p:cNvSpPr>
          <p:nvPr>
            <p:ph type="ftr" sz="quarter" idx="10"/>
          </p:nvPr>
        </p:nvSpPr>
        <p:spPr/>
        <p:txBody>
          <a:bodyPr/>
          <a:lstStyle/>
          <a:p>
            <a:r>
              <a:rPr lang="pt-BR" smtClean="0"/>
              <a:t>Serviços IBM de suporte técnico • Luciana Vasconcelos</a:t>
            </a:r>
            <a:endParaRPr lang="pt-BR"/>
          </a:p>
        </p:txBody>
      </p:sp>
      <p:sp>
        <p:nvSpPr>
          <p:cNvPr id="14" name="Slide Number Placeholder 13"/>
          <p:cNvSpPr>
            <a:spLocks noGrp="1"/>
          </p:cNvSpPr>
          <p:nvPr>
            <p:ph type="sldNum" sz="quarter" idx="11"/>
          </p:nvPr>
        </p:nvSpPr>
        <p:spPr/>
        <p:txBody>
          <a:bodyPr/>
          <a:lstStyle/>
          <a:p>
            <a:fld id="{24437791-DED9-46BA-A000-5E67871B3D8B}" type="slidenum">
              <a:rPr lang="pt-BR" smtClean="0"/>
              <a:pPr/>
              <a:t>17</a:t>
            </a:fld>
            <a:endParaRPr lang="pt-B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ChangeArrowheads="1"/>
          </p:cNvSpPr>
          <p:nvPr/>
        </p:nvSpPr>
        <p:spPr bwMode="auto">
          <a:xfrm>
            <a:off x="323850" y="1268413"/>
            <a:ext cx="2378075" cy="431800"/>
          </a:xfrm>
          <a:prstGeom prst="rect">
            <a:avLst/>
          </a:prstGeom>
          <a:noFill/>
          <a:ln w="9525">
            <a:noFill/>
            <a:miter lim="800000"/>
            <a:headEnd/>
            <a:tailEnd/>
          </a:ln>
        </p:spPr>
        <p:txBody>
          <a:bodyPr/>
          <a:lstStyle/>
          <a:p>
            <a:pPr>
              <a:defRPr/>
            </a:pPr>
            <a:endParaRPr lang="pt-BR" b="1" dirty="0">
              <a:solidFill>
                <a:srgbClr val="00B050"/>
              </a:solidFill>
              <a:latin typeface="+mj-lt"/>
              <a:ea typeface="+mj-ea"/>
              <a:cs typeface="+mj-cs"/>
            </a:endParaRPr>
          </a:p>
        </p:txBody>
      </p:sp>
      <p:sp>
        <p:nvSpPr>
          <p:cNvPr id="26" name="Rectangle 2"/>
          <p:cNvSpPr>
            <a:spLocks noChangeArrowheads="1"/>
          </p:cNvSpPr>
          <p:nvPr/>
        </p:nvSpPr>
        <p:spPr bwMode="auto">
          <a:xfrm>
            <a:off x="5349875" y="876300"/>
            <a:ext cx="3414713" cy="431800"/>
          </a:xfrm>
          <a:prstGeom prst="rect">
            <a:avLst/>
          </a:prstGeom>
          <a:noFill/>
          <a:ln w="9525">
            <a:noFill/>
            <a:miter lim="800000"/>
            <a:headEnd/>
            <a:tailEnd/>
          </a:ln>
        </p:spPr>
        <p:txBody>
          <a:bodyPr/>
          <a:lstStyle/>
          <a:p>
            <a:pPr>
              <a:defRPr/>
            </a:pPr>
            <a:endParaRPr lang="pt-BR" b="1" dirty="0">
              <a:solidFill>
                <a:srgbClr val="00B050"/>
              </a:solidFill>
              <a:latin typeface="+mj-lt"/>
              <a:ea typeface="+mj-ea"/>
              <a:cs typeface="+mj-cs"/>
            </a:endParaRPr>
          </a:p>
        </p:txBody>
      </p:sp>
      <p:sp>
        <p:nvSpPr>
          <p:cNvPr id="27" name="Rectangle 2"/>
          <p:cNvSpPr>
            <a:spLocks noChangeArrowheads="1"/>
          </p:cNvSpPr>
          <p:nvPr/>
        </p:nvSpPr>
        <p:spPr bwMode="auto">
          <a:xfrm>
            <a:off x="5335588" y="4068763"/>
            <a:ext cx="3414712" cy="431800"/>
          </a:xfrm>
          <a:prstGeom prst="rect">
            <a:avLst/>
          </a:prstGeom>
          <a:noFill/>
          <a:ln w="9525">
            <a:noFill/>
            <a:miter lim="800000"/>
            <a:headEnd/>
            <a:tailEnd/>
          </a:ln>
        </p:spPr>
        <p:txBody>
          <a:bodyPr/>
          <a:lstStyle/>
          <a:p>
            <a:pPr>
              <a:defRPr/>
            </a:pPr>
            <a:endParaRPr lang="pt-BR" b="1" dirty="0">
              <a:solidFill>
                <a:srgbClr val="00B050"/>
              </a:solidFill>
              <a:latin typeface="+mj-lt"/>
              <a:ea typeface="+mj-ea"/>
              <a:cs typeface="+mj-cs"/>
            </a:endParaRPr>
          </a:p>
        </p:txBody>
      </p:sp>
      <p:sp>
        <p:nvSpPr>
          <p:cNvPr id="14" name="Text Box 8"/>
          <p:cNvSpPr txBox="1">
            <a:spLocks noGrp="1" noChangeArrowheads="1"/>
          </p:cNvSpPr>
          <p:nvPr>
            <p:ph type="title"/>
          </p:nvPr>
        </p:nvSpPr>
        <p:spPr/>
        <p:txBody>
          <a:bodyPr>
            <a:normAutofit fontScale="90000"/>
          </a:bodyPr>
          <a:lstStyle/>
          <a:p>
            <a:r>
              <a:rPr lang="es-AR" smtClean="0"/>
              <a:t>Diferenciais IBM</a:t>
            </a:r>
            <a:endParaRPr lang="en-US" dirty="0"/>
          </a:p>
        </p:txBody>
      </p:sp>
      <p:sp>
        <p:nvSpPr>
          <p:cNvPr id="20" name="Rectangle 6"/>
          <p:cNvSpPr>
            <a:spLocks noGrp="1" noChangeArrowheads="1"/>
          </p:cNvSpPr>
          <p:nvPr>
            <p:ph sz="half" idx="1"/>
          </p:nvPr>
        </p:nvSpPr>
        <p:spPr/>
        <p:txBody>
          <a:bodyPr>
            <a:normAutofit fontScale="62500" lnSpcReduction="20000"/>
          </a:bodyPr>
          <a:lstStyle/>
          <a:p>
            <a:pPr marL="176213" indent="-176213"/>
            <a:r>
              <a:rPr lang="pt-BR" sz="3300" b="1" dirty="0" smtClean="0">
                <a:solidFill>
                  <a:srgbClr val="0070C0"/>
                </a:solidFill>
              </a:rPr>
              <a:t>Por nossa estrutura</a:t>
            </a:r>
          </a:p>
          <a:p>
            <a:pPr marL="401638" lvl="1" indent="-169863">
              <a:spcBef>
                <a:spcPts val="600"/>
              </a:spcBef>
            </a:pPr>
            <a:r>
              <a:rPr lang="pt-BR" dirty="0" smtClean="0"/>
              <a:t>Cobertura nacional</a:t>
            </a:r>
          </a:p>
          <a:p>
            <a:pPr marL="396875" lvl="1" indent="-165100">
              <a:spcBef>
                <a:spcPts val="600"/>
              </a:spcBef>
            </a:pPr>
            <a:r>
              <a:rPr lang="pt-BR" dirty="0" smtClean="0"/>
              <a:t>Monitoramento em tempo real dos chamados, através de um Command Center com infra-estrutura de última geração </a:t>
            </a:r>
          </a:p>
          <a:p>
            <a:pPr marL="396875" lvl="1" indent="-165100">
              <a:spcBef>
                <a:spcPts val="600"/>
              </a:spcBef>
            </a:pPr>
            <a:r>
              <a:rPr lang="pt-BR" dirty="0" smtClean="0"/>
              <a:t>Três níveis de suporte para escalada de problemas</a:t>
            </a:r>
          </a:p>
          <a:p>
            <a:pPr lvl="1">
              <a:spcBef>
                <a:spcPts val="600"/>
              </a:spcBef>
            </a:pPr>
            <a:endParaRPr lang="pt-BR" dirty="0" smtClean="0"/>
          </a:p>
          <a:p>
            <a:pPr>
              <a:spcBef>
                <a:spcPts val="600"/>
              </a:spcBef>
              <a:buNone/>
            </a:pPr>
            <a:r>
              <a:rPr lang="es-AR" b="1" dirty="0" smtClean="0"/>
              <a:t>Números de </a:t>
            </a:r>
            <a:r>
              <a:rPr lang="pt-BR" b="1" dirty="0" smtClean="0"/>
              <a:t>Serviços</a:t>
            </a:r>
            <a:r>
              <a:rPr lang="es-AR" b="1" dirty="0" smtClean="0"/>
              <a:t> de Suporte Técnico IBM:</a:t>
            </a:r>
          </a:p>
          <a:p>
            <a:pPr marL="401638" lvl="1" indent="-169863">
              <a:spcBef>
                <a:spcPts val="600"/>
              </a:spcBef>
            </a:pPr>
            <a:r>
              <a:rPr lang="pt-BR" b="1" dirty="0" smtClean="0"/>
              <a:t>96.5% </a:t>
            </a:r>
            <a:r>
              <a:rPr lang="pt-BR" dirty="0" smtClean="0"/>
              <a:t>dos problemas de Hardware resolvidos no primeiro chamado.</a:t>
            </a:r>
          </a:p>
          <a:p>
            <a:pPr marL="401638" lvl="1" indent="-169863">
              <a:spcBef>
                <a:spcPts val="600"/>
              </a:spcBef>
            </a:pPr>
            <a:r>
              <a:rPr lang="pt-BR" b="1" dirty="0" smtClean="0"/>
              <a:t>90% </a:t>
            </a:r>
            <a:r>
              <a:rPr lang="pt-BR" dirty="0" smtClean="0"/>
              <a:t>dos problemas de Software resolvidos no primeiro chamado.</a:t>
            </a:r>
          </a:p>
          <a:p>
            <a:pPr marL="401638" lvl="1" indent="-169863">
              <a:spcBef>
                <a:spcPts val="600"/>
              </a:spcBef>
            </a:pPr>
            <a:r>
              <a:rPr lang="pt-BR" dirty="0" smtClean="0"/>
              <a:t> Mais de</a:t>
            </a:r>
            <a:r>
              <a:rPr lang="pt-BR" b="1" dirty="0" smtClean="0"/>
              <a:t> 500.000 </a:t>
            </a:r>
            <a:r>
              <a:rPr lang="pt-BR" dirty="0" smtClean="0"/>
              <a:t>equipamentos sob contrato </a:t>
            </a:r>
          </a:p>
          <a:p>
            <a:pPr marL="401638" lvl="1" indent="-169863">
              <a:spcBef>
                <a:spcPts val="600"/>
              </a:spcBef>
            </a:pPr>
            <a:r>
              <a:rPr lang="pt-BR" dirty="0" smtClean="0"/>
              <a:t>Mais de </a:t>
            </a:r>
            <a:r>
              <a:rPr lang="pt-BR" b="1" dirty="0" smtClean="0"/>
              <a:t>700</a:t>
            </a:r>
            <a:r>
              <a:rPr lang="pt-BR" dirty="0" smtClean="0"/>
              <a:t> Profissionais Técnicos de Suporte a Hardware</a:t>
            </a:r>
          </a:p>
          <a:p>
            <a:pPr marL="401638" lvl="1" indent="-169863">
              <a:spcBef>
                <a:spcPts val="600"/>
              </a:spcBef>
            </a:pPr>
            <a:r>
              <a:rPr lang="pt-BR" b="1" dirty="0" smtClean="0"/>
              <a:t>200.000 </a:t>
            </a:r>
            <a:r>
              <a:rPr lang="pt-BR" dirty="0" smtClean="0"/>
              <a:t>tipos de peças armazenadas em</a:t>
            </a:r>
            <a:br>
              <a:rPr lang="pt-BR" dirty="0" smtClean="0"/>
            </a:br>
            <a:r>
              <a:rPr lang="pt-BR" b="1" dirty="0" smtClean="0"/>
              <a:t>15</a:t>
            </a:r>
            <a:r>
              <a:rPr lang="pt-BR" dirty="0" smtClean="0"/>
              <a:t> Centros de Distribuição no Brasil</a:t>
            </a:r>
          </a:p>
          <a:p>
            <a:pPr>
              <a:spcBef>
                <a:spcPts val="600"/>
              </a:spcBef>
            </a:pPr>
            <a:endParaRPr lang="pt-BR" dirty="0"/>
          </a:p>
        </p:txBody>
      </p:sp>
      <p:sp>
        <p:nvSpPr>
          <p:cNvPr id="33" name="Content Placeholder 32"/>
          <p:cNvSpPr>
            <a:spLocks noGrp="1"/>
          </p:cNvSpPr>
          <p:nvPr>
            <p:ph sz="half" idx="2"/>
          </p:nvPr>
        </p:nvSpPr>
        <p:spPr/>
        <p:txBody>
          <a:bodyPr>
            <a:normAutofit fontScale="62500" lnSpcReduction="20000"/>
          </a:bodyPr>
          <a:lstStyle/>
          <a:p>
            <a:pPr marL="176213" indent="-176213"/>
            <a:r>
              <a:rPr lang="pt-BR" sz="3300" b="1" dirty="0">
                <a:solidFill>
                  <a:srgbClr val="0070C0"/>
                </a:solidFill>
              </a:rPr>
              <a:t>Por nossa experiência</a:t>
            </a:r>
          </a:p>
          <a:p>
            <a:pPr lvl="1">
              <a:spcBef>
                <a:spcPts val="600"/>
              </a:spcBef>
            </a:pPr>
            <a:r>
              <a:rPr lang="es-AR" dirty="0" smtClean="0"/>
              <a:t>95 anos de </a:t>
            </a:r>
            <a:r>
              <a:rPr lang="es-AR" dirty="0" err="1" smtClean="0"/>
              <a:t>tradição</a:t>
            </a:r>
            <a:r>
              <a:rPr lang="es-AR" dirty="0" smtClean="0"/>
              <a:t> no Brasil;</a:t>
            </a:r>
          </a:p>
          <a:p>
            <a:pPr lvl="1">
              <a:spcBef>
                <a:spcPts val="600"/>
              </a:spcBef>
            </a:pPr>
            <a:r>
              <a:rPr lang="pt-BR" dirty="0" smtClean="0"/>
              <a:t>Mais de 547 mil chamados de suporte a hardware atendidos em 2013; 97% dos clientes Satisfeitos ou Muito Satisfeitos;</a:t>
            </a:r>
          </a:p>
          <a:p>
            <a:pPr lvl="1">
              <a:spcBef>
                <a:spcPts val="600"/>
              </a:spcBef>
            </a:pPr>
            <a:r>
              <a:rPr lang="pt-BR" dirty="0" smtClean="0"/>
              <a:t>Mais de 20 mil chamados de suporte a software atendidos em 2013, 90% dos problemas resolvidos no 1º chamado; 96% dos clientes Satisfeitos ou Muito Satisfeitos;</a:t>
            </a:r>
          </a:p>
          <a:p>
            <a:pPr lvl="1">
              <a:spcBef>
                <a:spcPts val="600"/>
              </a:spcBef>
            </a:pPr>
            <a:r>
              <a:rPr lang="es-AR" dirty="0" err="1" smtClean="0"/>
              <a:t>Presença</a:t>
            </a:r>
            <a:r>
              <a:rPr lang="es-AR" dirty="0" smtClean="0"/>
              <a:t> </a:t>
            </a:r>
            <a:r>
              <a:rPr lang="es-AR" dirty="0" err="1" smtClean="0"/>
              <a:t>em</a:t>
            </a:r>
            <a:r>
              <a:rPr lang="es-AR" dirty="0" smtClean="0"/>
              <a:t> todos os segmentos e portes de empresas, </a:t>
            </a:r>
            <a:r>
              <a:rPr lang="es-AR" dirty="0" err="1" smtClean="0"/>
              <a:t>com</a:t>
            </a:r>
            <a:r>
              <a:rPr lang="es-AR" dirty="0" smtClean="0"/>
              <a:t> </a:t>
            </a:r>
            <a:r>
              <a:rPr lang="es-AR" dirty="0" err="1" smtClean="0"/>
              <a:t>soluções</a:t>
            </a:r>
            <a:r>
              <a:rPr lang="es-AR" dirty="0" smtClean="0"/>
              <a:t> </a:t>
            </a:r>
            <a:r>
              <a:rPr lang="es-AR" dirty="0" err="1" smtClean="0"/>
              <a:t>customizadas</a:t>
            </a:r>
            <a:r>
              <a:rPr lang="es-AR" dirty="0" smtClean="0"/>
              <a:t> para cada tipo de </a:t>
            </a:r>
            <a:r>
              <a:rPr lang="es-AR" dirty="0" err="1" smtClean="0"/>
              <a:t>negócio</a:t>
            </a:r>
            <a:r>
              <a:rPr lang="es-AR" dirty="0" smtClean="0"/>
              <a:t>.</a:t>
            </a:r>
          </a:p>
          <a:p>
            <a:pPr lvl="1">
              <a:spcBef>
                <a:spcPts val="600"/>
              </a:spcBef>
            </a:pPr>
            <a:endParaRPr lang="es-AR" dirty="0" smtClean="0"/>
          </a:p>
          <a:p>
            <a:pPr marL="176213" indent="-176213">
              <a:spcBef>
                <a:spcPts val="600"/>
              </a:spcBef>
            </a:pPr>
            <a:r>
              <a:rPr lang="pt-BR" sz="3300" b="1" dirty="0">
                <a:solidFill>
                  <a:srgbClr val="0070C0"/>
                </a:solidFill>
              </a:rPr>
              <a:t>Por nossa metodologia</a:t>
            </a:r>
          </a:p>
          <a:p>
            <a:pPr lvl="1">
              <a:spcBef>
                <a:spcPts val="600"/>
              </a:spcBef>
            </a:pPr>
            <a:r>
              <a:rPr lang="es-ES" dirty="0" err="1" smtClean="0"/>
              <a:t>Certificação</a:t>
            </a:r>
            <a:r>
              <a:rPr lang="es-ES" dirty="0" smtClean="0"/>
              <a:t> ISO 9001:2000 </a:t>
            </a:r>
            <a:r>
              <a:rPr lang="es-ES" dirty="0" err="1" smtClean="0"/>
              <a:t>em</a:t>
            </a:r>
            <a:r>
              <a:rPr lang="es-ES" dirty="0" smtClean="0"/>
              <a:t> </a:t>
            </a:r>
            <a:r>
              <a:rPr lang="es-ES" dirty="0" err="1" smtClean="0"/>
              <a:t>nossos</a:t>
            </a:r>
            <a:r>
              <a:rPr lang="es-ES" dirty="0" smtClean="0"/>
              <a:t> </a:t>
            </a:r>
            <a:r>
              <a:rPr lang="es-ES" dirty="0" err="1" smtClean="0"/>
              <a:t>Serviços</a:t>
            </a:r>
            <a:r>
              <a:rPr lang="es-ES" dirty="0" smtClean="0"/>
              <a:t> de </a:t>
            </a:r>
            <a:r>
              <a:rPr lang="es-ES" dirty="0" err="1" smtClean="0"/>
              <a:t>Instalação</a:t>
            </a:r>
            <a:r>
              <a:rPr lang="es-ES" dirty="0" smtClean="0"/>
              <a:t>, Suporte e </a:t>
            </a:r>
            <a:r>
              <a:rPr lang="es-ES" dirty="0" err="1" smtClean="0"/>
              <a:t>manutenção</a:t>
            </a:r>
            <a:r>
              <a:rPr lang="es-ES" dirty="0" smtClean="0"/>
              <a:t> </a:t>
            </a:r>
            <a:r>
              <a:rPr lang="es-ES" dirty="0" err="1" smtClean="0"/>
              <a:t>Multi-vendor</a:t>
            </a:r>
            <a:r>
              <a:rPr lang="es-AR" dirty="0" smtClean="0"/>
              <a:t>.</a:t>
            </a:r>
          </a:p>
          <a:p>
            <a:pPr lvl="1">
              <a:spcBef>
                <a:spcPts val="600"/>
              </a:spcBef>
            </a:pPr>
            <a:r>
              <a:rPr lang="es-ES" dirty="0" err="1" smtClean="0"/>
              <a:t>Certificação</a:t>
            </a:r>
            <a:r>
              <a:rPr lang="es-ES" dirty="0" smtClean="0"/>
              <a:t> </a:t>
            </a:r>
            <a:r>
              <a:rPr lang="es-AR" dirty="0" err="1" smtClean="0"/>
              <a:t>em</a:t>
            </a:r>
            <a:r>
              <a:rPr lang="es-AR" dirty="0" smtClean="0"/>
              <a:t> Suporte a Cisco, Juniper, Linux, etc.</a:t>
            </a:r>
          </a:p>
          <a:p>
            <a:pPr lvl="1">
              <a:spcBef>
                <a:spcPts val="600"/>
              </a:spcBef>
            </a:pPr>
            <a:endParaRPr lang="es-AR" dirty="0" smtClean="0"/>
          </a:p>
          <a:p>
            <a:pPr>
              <a:spcBef>
                <a:spcPts val="600"/>
              </a:spcBef>
            </a:pPr>
            <a:endParaRPr lang="es-AR" dirty="0" smtClean="0"/>
          </a:p>
          <a:p>
            <a:endParaRPr lang="pt-BR" dirty="0" smtClean="0"/>
          </a:p>
          <a:p>
            <a:endParaRPr lang="pt-BR" dirty="0"/>
          </a:p>
        </p:txBody>
      </p:sp>
      <p:sp>
        <p:nvSpPr>
          <p:cNvPr id="9" name="Footer Placeholder 8"/>
          <p:cNvSpPr>
            <a:spLocks noGrp="1"/>
          </p:cNvSpPr>
          <p:nvPr>
            <p:ph type="ftr" sz="quarter" idx="10"/>
          </p:nvPr>
        </p:nvSpPr>
        <p:spPr/>
        <p:txBody>
          <a:bodyPr/>
          <a:lstStyle/>
          <a:p>
            <a:r>
              <a:rPr lang="pt-BR" smtClean="0"/>
              <a:t>Serviços IBM de suporte técnico • Luciana Vasconcelos</a:t>
            </a:r>
            <a:endParaRPr lang="pt-BR"/>
          </a:p>
        </p:txBody>
      </p:sp>
      <p:sp>
        <p:nvSpPr>
          <p:cNvPr id="10" name="Slide Number Placeholder 9"/>
          <p:cNvSpPr>
            <a:spLocks noGrp="1"/>
          </p:cNvSpPr>
          <p:nvPr>
            <p:ph type="sldNum" sz="quarter" idx="11"/>
          </p:nvPr>
        </p:nvSpPr>
        <p:spPr/>
        <p:txBody>
          <a:bodyPr/>
          <a:lstStyle/>
          <a:p>
            <a:fld id="{24437791-DED9-46BA-A000-5E67871B3D8B}" type="slidenum">
              <a:rPr lang="pt-BR" smtClean="0"/>
              <a:pPr/>
              <a:t>18</a:t>
            </a:fld>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7" name="Group 132"/>
          <p:cNvGrpSpPr>
            <a:grpSpLocks/>
          </p:cNvGrpSpPr>
          <p:nvPr/>
        </p:nvGrpSpPr>
        <p:grpSpPr bwMode="auto">
          <a:xfrm>
            <a:off x="3786182" y="2000240"/>
            <a:ext cx="3532184" cy="3776660"/>
            <a:chOff x="0" y="533400"/>
            <a:chExt cx="6324600" cy="6324600"/>
          </a:xfrm>
        </p:grpSpPr>
        <p:pic>
          <p:nvPicPr>
            <p:cNvPr id="358" name="Picture 18" descr="mapa_brasil.png"/>
            <p:cNvPicPr>
              <a:picLocks noChangeAspect="1"/>
            </p:cNvPicPr>
            <p:nvPr/>
          </p:nvPicPr>
          <p:blipFill>
            <a:blip r:embed="rId2" cstate="print">
              <a:clrChange>
                <a:clrFrom>
                  <a:srgbClr val="FEFEFE">
                    <a:alpha val="99608"/>
                  </a:srgbClr>
                </a:clrFrom>
                <a:clrTo>
                  <a:srgbClr val="FEFEFE">
                    <a:alpha val="0"/>
                  </a:srgbClr>
                </a:clrTo>
              </a:clrChange>
            </a:blip>
            <a:srcRect/>
            <a:stretch>
              <a:fillRect/>
            </a:stretch>
          </p:blipFill>
          <p:spPr bwMode="auto">
            <a:xfrm>
              <a:off x="0" y="533400"/>
              <a:ext cx="6324600" cy="6324600"/>
            </a:xfrm>
            <a:prstGeom prst="rect">
              <a:avLst/>
            </a:prstGeom>
            <a:noFill/>
            <a:ln w="9525">
              <a:noFill/>
              <a:miter lim="800000"/>
              <a:headEnd/>
              <a:tailEnd/>
            </a:ln>
          </p:spPr>
        </p:pic>
        <p:sp>
          <p:nvSpPr>
            <p:cNvPr id="359" name="Line 10"/>
            <p:cNvSpPr>
              <a:spLocks noChangeShapeType="1"/>
            </p:cNvSpPr>
            <p:nvPr/>
          </p:nvSpPr>
          <p:spPr bwMode="auto">
            <a:xfrm flipH="1">
              <a:off x="4724400" y="4473575"/>
              <a:ext cx="72000" cy="72000"/>
            </a:xfrm>
            <a:prstGeom prst="line">
              <a:avLst/>
            </a:prstGeom>
            <a:noFill/>
            <a:ln w="9525">
              <a:noFill/>
              <a:round/>
              <a:headEnd/>
              <a:tailEnd/>
            </a:ln>
          </p:spPr>
          <p:txBody>
            <a:bodyPr>
              <a:spAutoFit/>
            </a:bodyPr>
            <a:lstStyle/>
            <a:p>
              <a:endParaRPr lang="en-US"/>
            </a:p>
          </p:txBody>
        </p:sp>
        <p:sp>
          <p:nvSpPr>
            <p:cNvPr id="360" name="Flowchart: Connector 20"/>
            <p:cNvSpPr>
              <a:spLocks noChangeArrowheads="1"/>
            </p:cNvSpPr>
            <p:nvPr/>
          </p:nvSpPr>
          <p:spPr bwMode="auto">
            <a:xfrm>
              <a:off x="1981200" y="2895600"/>
              <a:ext cx="72000" cy="72000"/>
            </a:xfrm>
            <a:prstGeom prst="flowChartConnector">
              <a:avLst/>
            </a:prstGeom>
            <a:solidFill>
              <a:srgbClr val="43CEFF"/>
            </a:solidFill>
            <a:ln w="9525" algn="ctr">
              <a:noFill/>
              <a:round/>
              <a:headEnd/>
              <a:tailEnd/>
            </a:ln>
          </p:spPr>
          <p:txBody>
            <a:bodyPr/>
            <a:lstStyle/>
            <a:p>
              <a:endParaRPr lang="en-US"/>
            </a:p>
          </p:txBody>
        </p:sp>
        <p:sp>
          <p:nvSpPr>
            <p:cNvPr id="361" name="Flowchart: Connector 21"/>
            <p:cNvSpPr>
              <a:spLocks noChangeArrowheads="1"/>
            </p:cNvSpPr>
            <p:nvPr/>
          </p:nvSpPr>
          <p:spPr bwMode="auto">
            <a:xfrm>
              <a:off x="838200" y="3581400"/>
              <a:ext cx="72000" cy="72000"/>
            </a:xfrm>
            <a:prstGeom prst="flowChartConnector">
              <a:avLst/>
            </a:prstGeom>
            <a:solidFill>
              <a:srgbClr val="43CEFF"/>
            </a:solidFill>
            <a:ln w="9525" algn="ctr">
              <a:noFill/>
              <a:round/>
              <a:headEnd/>
              <a:tailEnd/>
            </a:ln>
          </p:spPr>
          <p:txBody>
            <a:bodyPr/>
            <a:lstStyle/>
            <a:p>
              <a:endParaRPr lang="en-US"/>
            </a:p>
          </p:txBody>
        </p:sp>
        <p:sp>
          <p:nvSpPr>
            <p:cNvPr id="362" name="Flowchart: Connector 23"/>
            <p:cNvSpPr>
              <a:spLocks noChangeArrowheads="1"/>
            </p:cNvSpPr>
            <p:nvPr/>
          </p:nvSpPr>
          <p:spPr bwMode="auto">
            <a:xfrm>
              <a:off x="4953000" y="3336218"/>
              <a:ext cx="72000" cy="72000"/>
            </a:xfrm>
            <a:prstGeom prst="flowChartConnector">
              <a:avLst/>
            </a:prstGeom>
            <a:solidFill>
              <a:srgbClr val="43CEFF"/>
            </a:solidFill>
            <a:ln w="9525" algn="ctr">
              <a:noFill/>
              <a:round/>
              <a:headEnd/>
              <a:tailEnd/>
            </a:ln>
          </p:spPr>
          <p:txBody>
            <a:bodyPr/>
            <a:lstStyle/>
            <a:p>
              <a:endParaRPr lang="en-US"/>
            </a:p>
          </p:txBody>
        </p:sp>
        <p:sp>
          <p:nvSpPr>
            <p:cNvPr id="363" name="Flowchart: Connector 24"/>
            <p:cNvSpPr>
              <a:spLocks noChangeArrowheads="1"/>
            </p:cNvSpPr>
            <p:nvPr/>
          </p:nvSpPr>
          <p:spPr bwMode="auto">
            <a:xfrm>
              <a:off x="3276600" y="2209800"/>
              <a:ext cx="72000" cy="72000"/>
            </a:xfrm>
            <a:prstGeom prst="flowChartConnector">
              <a:avLst/>
            </a:prstGeom>
            <a:solidFill>
              <a:srgbClr val="43CEFF"/>
            </a:solidFill>
            <a:ln w="9525" algn="ctr">
              <a:noFill/>
              <a:round/>
              <a:headEnd/>
              <a:tailEnd/>
            </a:ln>
          </p:spPr>
          <p:txBody>
            <a:bodyPr/>
            <a:lstStyle/>
            <a:p>
              <a:endParaRPr lang="en-US"/>
            </a:p>
          </p:txBody>
        </p:sp>
        <p:sp>
          <p:nvSpPr>
            <p:cNvPr id="364" name="Flowchart: Connector 25"/>
            <p:cNvSpPr>
              <a:spLocks noChangeArrowheads="1"/>
            </p:cNvSpPr>
            <p:nvPr/>
          </p:nvSpPr>
          <p:spPr bwMode="auto">
            <a:xfrm>
              <a:off x="4953000" y="3657600"/>
              <a:ext cx="72000" cy="72000"/>
            </a:xfrm>
            <a:prstGeom prst="flowChartConnector">
              <a:avLst/>
            </a:prstGeom>
            <a:solidFill>
              <a:srgbClr val="43CEFF"/>
            </a:solidFill>
            <a:ln w="9525" algn="ctr">
              <a:noFill/>
              <a:round/>
              <a:headEnd/>
              <a:tailEnd/>
            </a:ln>
          </p:spPr>
          <p:txBody>
            <a:bodyPr/>
            <a:lstStyle/>
            <a:p>
              <a:endParaRPr lang="en-US"/>
            </a:p>
          </p:txBody>
        </p:sp>
        <p:sp>
          <p:nvSpPr>
            <p:cNvPr id="365" name="Flowchart: Connector 26"/>
            <p:cNvSpPr>
              <a:spLocks noChangeArrowheads="1"/>
            </p:cNvSpPr>
            <p:nvPr/>
          </p:nvSpPr>
          <p:spPr bwMode="auto">
            <a:xfrm>
              <a:off x="4800600" y="4038600"/>
              <a:ext cx="72000" cy="72000"/>
            </a:xfrm>
            <a:prstGeom prst="flowChartConnector">
              <a:avLst/>
            </a:prstGeom>
            <a:solidFill>
              <a:srgbClr val="43CEFF"/>
            </a:solidFill>
            <a:ln w="9525" algn="ctr">
              <a:noFill/>
              <a:round/>
              <a:headEnd/>
              <a:tailEnd/>
            </a:ln>
          </p:spPr>
          <p:txBody>
            <a:bodyPr/>
            <a:lstStyle/>
            <a:p>
              <a:endParaRPr lang="en-US"/>
            </a:p>
          </p:txBody>
        </p:sp>
        <p:sp>
          <p:nvSpPr>
            <p:cNvPr id="366" name="Flowchart: Connector 27"/>
            <p:cNvSpPr>
              <a:spLocks noChangeArrowheads="1"/>
            </p:cNvSpPr>
            <p:nvPr/>
          </p:nvSpPr>
          <p:spPr bwMode="auto">
            <a:xfrm>
              <a:off x="4724400" y="3657600"/>
              <a:ext cx="72000" cy="72000"/>
            </a:xfrm>
            <a:prstGeom prst="flowChartConnector">
              <a:avLst/>
            </a:prstGeom>
            <a:solidFill>
              <a:srgbClr val="43CEFF"/>
            </a:solidFill>
            <a:ln w="9525" algn="ctr">
              <a:noFill/>
              <a:round/>
              <a:headEnd/>
              <a:tailEnd/>
            </a:ln>
          </p:spPr>
          <p:txBody>
            <a:bodyPr/>
            <a:lstStyle/>
            <a:p>
              <a:endParaRPr lang="en-US"/>
            </a:p>
          </p:txBody>
        </p:sp>
        <p:sp>
          <p:nvSpPr>
            <p:cNvPr id="367" name="Flowchart: Connector 28"/>
            <p:cNvSpPr>
              <a:spLocks noChangeArrowheads="1"/>
            </p:cNvSpPr>
            <p:nvPr/>
          </p:nvSpPr>
          <p:spPr bwMode="auto">
            <a:xfrm>
              <a:off x="4953000" y="3886200"/>
              <a:ext cx="72000" cy="72000"/>
            </a:xfrm>
            <a:prstGeom prst="flowChartConnector">
              <a:avLst/>
            </a:prstGeom>
            <a:solidFill>
              <a:srgbClr val="43CEFF"/>
            </a:solidFill>
            <a:ln w="9525" algn="ctr">
              <a:noFill/>
              <a:round/>
              <a:headEnd/>
              <a:tailEnd/>
            </a:ln>
          </p:spPr>
          <p:txBody>
            <a:bodyPr/>
            <a:lstStyle/>
            <a:p>
              <a:endParaRPr lang="en-US"/>
            </a:p>
          </p:txBody>
        </p:sp>
        <p:sp>
          <p:nvSpPr>
            <p:cNvPr id="368" name="Flowchart: Connector 29"/>
            <p:cNvSpPr>
              <a:spLocks noChangeArrowheads="1"/>
            </p:cNvSpPr>
            <p:nvPr/>
          </p:nvSpPr>
          <p:spPr bwMode="auto">
            <a:xfrm>
              <a:off x="4953000" y="2819400"/>
              <a:ext cx="72000" cy="72000"/>
            </a:xfrm>
            <a:prstGeom prst="flowChartConnector">
              <a:avLst/>
            </a:prstGeom>
            <a:solidFill>
              <a:srgbClr val="43CEFF"/>
            </a:solidFill>
            <a:ln w="9525" algn="ctr">
              <a:noFill/>
              <a:round/>
              <a:headEnd/>
              <a:tailEnd/>
            </a:ln>
          </p:spPr>
          <p:txBody>
            <a:bodyPr/>
            <a:lstStyle/>
            <a:p>
              <a:endParaRPr lang="en-US"/>
            </a:p>
          </p:txBody>
        </p:sp>
        <p:sp>
          <p:nvSpPr>
            <p:cNvPr id="369" name="Flowchart: Connector 30"/>
            <p:cNvSpPr>
              <a:spLocks noChangeArrowheads="1"/>
            </p:cNvSpPr>
            <p:nvPr/>
          </p:nvSpPr>
          <p:spPr bwMode="auto">
            <a:xfrm>
              <a:off x="5029200" y="3124200"/>
              <a:ext cx="72000" cy="72000"/>
            </a:xfrm>
            <a:prstGeom prst="flowChartConnector">
              <a:avLst/>
            </a:prstGeom>
            <a:solidFill>
              <a:srgbClr val="43CEFF"/>
            </a:solidFill>
            <a:ln w="9525" algn="ctr">
              <a:noFill/>
              <a:round/>
              <a:headEnd/>
              <a:tailEnd/>
            </a:ln>
          </p:spPr>
          <p:txBody>
            <a:bodyPr/>
            <a:lstStyle/>
            <a:p>
              <a:endParaRPr lang="en-US"/>
            </a:p>
          </p:txBody>
        </p:sp>
        <p:sp>
          <p:nvSpPr>
            <p:cNvPr id="370" name="Flowchart: Connector 31"/>
            <p:cNvSpPr>
              <a:spLocks noChangeArrowheads="1"/>
            </p:cNvSpPr>
            <p:nvPr/>
          </p:nvSpPr>
          <p:spPr bwMode="auto">
            <a:xfrm>
              <a:off x="3810000" y="4267200"/>
              <a:ext cx="72000" cy="72000"/>
            </a:xfrm>
            <a:prstGeom prst="flowChartConnector">
              <a:avLst/>
            </a:prstGeom>
            <a:solidFill>
              <a:srgbClr val="43CEFF"/>
            </a:solidFill>
            <a:ln w="9525" algn="ctr">
              <a:noFill/>
              <a:round/>
              <a:headEnd/>
              <a:tailEnd/>
            </a:ln>
          </p:spPr>
          <p:txBody>
            <a:bodyPr/>
            <a:lstStyle/>
            <a:p>
              <a:endParaRPr lang="en-US"/>
            </a:p>
          </p:txBody>
        </p:sp>
        <p:sp>
          <p:nvSpPr>
            <p:cNvPr id="371" name="Flowchart: Connector 32"/>
            <p:cNvSpPr>
              <a:spLocks noChangeArrowheads="1"/>
            </p:cNvSpPr>
            <p:nvPr/>
          </p:nvSpPr>
          <p:spPr bwMode="auto">
            <a:xfrm>
              <a:off x="4800600" y="4800600"/>
              <a:ext cx="72000" cy="72000"/>
            </a:xfrm>
            <a:prstGeom prst="flowChartConnector">
              <a:avLst/>
            </a:prstGeom>
            <a:solidFill>
              <a:srgbClr val="43CEFF"/>
            </a:solidFill>
            <a:ln w="9525" algn="ctr">
              <a:noFill/>
              <a:round/>
              <a:headEnd/>
              <a:tailEnd/>
            </a:ln>
          </p:spPr>
          <p:txBody>
            <a:bodyPr/>
            <a:lstStyle/>
            <a:p>
              <a:endParaRPr lang="en-US"/>
            </a:p>
          </p:txBody>
        </p:sp>
        <p:sp>
          <p:nvSpPr>
            <p:cNvPr id="372" name="Flowchart: Connector 33"/>
            <p:cNvSpPr>
              <a:spLocks noChangeArrowheads="1"/>
            </p:cNvSpPr>
            <p:nvPr/>
          </p:nvSpPr>
          <p:spPr bwMode="auto">
            <a:xfrm>
              <a:off x="3276600" y="4419600"/>
              <a:ext cx="72000" cy="72000"/>
            </a:xfrm>
            <a:prstGeom prst="flowChartConnector">
              <a:avLst/>
            </a:prstGeom>
            <a:solidFill>
              <a:srgbClr val="43CEFF"/>
            </a:solidFill>
            <a:ln w="9525" algn="ctr">
              <a:noFill/>
              <a:round/>
              <a:headEnd/>
              <a:tailEnd/>
            </a:ln>
          </p:spPr>
          <p:txBody>
            <a:bodyPr/>
            <a:lstStyle/>
            <a:p>
              <a:endParaRPr lang="en-US"/>
            </a:p>
          </p:txBody>
        </p:sp>
        <p:sp>
          <p:nvSpPr>
            <p:cNvPr id="373" name="Flowchart: Connector 34"/>
            <p:cNvSpPr>
              <a:spLocks noChangeArrowheads="1"/>
            </p:cNvSpPr>
            <p:nvPr/>
          </p:nvSpPr>
          <p:spPr bwMode="auto">
            <a:xfrm>
              <a:off x="3429000" y="4572000"/>
              <a:ext cx="72000" cy="72000"/>
            </a:xfrm>
            <a:prstGeom prst="flowChartConnector">
              <a:avLst/>
            </a:prstGeom>
            <a:solidFill>
              <a:srgbClr val="43CEFF"/>
            </a:solidFill>
            <a:ln w="9525" algn="ctr">
              <a:noFill/>
              <a:round/>
              <a:headEnd/>
              <a:tailEnd/>
            </a:ln>
          </p:spPr>
          <p:txBody>
            <a:bodyPr/>
            <a:lstStyle/>
            <a:p>
              <a:endParaRPr lang="en-US"/>
            </a:p>
          </p:txBody>
        </p:sp>
        <p:sp>
          <p:nvSpPr>
            <p:cNvPr id="374" name="Flowchart: Connector 35"/>
            <p:cNvSpPr>
              <a:spLocks noChangeArrowheads="1"/>
            </p:cNvSpPr>
            <p:nvPr/>
          </p:nvSpPr>
          <p:spPr bwMode="auto">
            <a:xfrm>
              <a:off x="3733800" y="4572000"/>
              <a:ext cx="72000" cy="72000"/>
            </a:xfrm>
            <a:prstGeom prst="flowChartConnector">
              <a:avLst/>
            </a:prstGeom>
            <a:solidFill>
              <a:srgbClr val="43CEFF"/>
            </a:solidFill>
            <a:ln w="9525" algn="ctr">
              <a:noFill/>
              <a:round/>
              <a:headEnd/>
              <a:tailEnd/>
            </a:ln>
          </p:spPr>
          <p:txBody>
            <a:bodyPr/>
            <a:lstStyle/>
            <a:p>
              <a:endParaRPr lang="en-US"/>
            </a:p>
          </p:txBody>
        </p:sp>
        <p:sp>
          <p:nvSpPr>
            <p:cNvPr id="375" name="Flowchart: Connector 36"/>
            <p:cNvSpPr>
              <a:spLocks noChangeArrowheads="1"/>
            </p:cNvSpPr>
            <p:nvPr/>
          </p:nvSpPr>
          <p:spPr bwMode="auto">
            <a:xfrm>
              <a:off x="4114800" y="2667000"/>
              <a:ext cx="72000" cy="72000"/>
            </a:xfrm>
            <a:prstGeom prst="flowChartConnector">
              <a:avLst/>
            </a:prstGeom>
            <a:solidFill>
              <a:srgbClr val="43CEFF"/>
            </a:solidFill>
            <a:ln w="9525" algn="ctr">
              <a:noFill/>
              <a:round/>
              <a:headEnd/>
              <a:tailEnd/>
            </a:ln>
          </p:spPr>
          <p:txBody>
            <a:bodyPr/>
            <a:lstStyle/>
            <a:p>
              <a:endParaRPr lang="en-US"/>
            </a:p>
          </p:txBody>
        </p:sp>
        <p:sp>
          <p:nvSpPr>
            <p:cNvPr id="376" name="Flowchart: Connector 37"/>
            <p:cNvSpPr>
              <a:spLocks noChangeArrowheads="1"/>
            </p:cNvSpPr>
            <p:nvPr/>
          </p:nvSpPr>
          <p:spPr bwMode="auto">
            <a:xfrm>
              <a:off x="4038600" y="2971800"/>
              <a:ext cx="72000" cy="72000"/>
            </a:xfrm>
            <a:prstGeom prst="flowChartConnector">
              <a:avLst/>
            </a:prstGeom>
            <a:solidFill>
              <a:srgbClr val="43CEFF"/>
            </a:solidFill>
            <a:ln w="9525" algn="ctr">
              <a:noFill/>
              <a:round/>
              <a:headEnd/>
              <a:tailEnd/>
            </a:ln>
          </p:spPr>
          <p:txBody>
            <a:bodyPr/>
            <a:lstStyle/>
            <a:p>
              <a:endParaRPr lang="en-US"/>
            </a:p>
          </p:txBody>
        </p:sp>
        <p:sp>
          <p:nvSpPr>
            <p:cNvPr id="377" name="Flowchart: Connector 38"/>
            <p:cNvSpPr>
              <a:spLocks noChangeArrowheads="1"/>
            </p:cNvSpPr>
            <p:nvPr/>
          </p:nvSpPr>
          <p:spPr bwMode="auto">
            <a:xfrm>
              <a:off x="4191000" y="4343400"/>
              <a:ext cx="72000" cy="72000"/>
            </a:xfrm>
            <a:prstGeom prst="flowChartConnector">
              <a:avLst/>
            </a:prstGeom>
            <a:solidFill>
              <a:srgbClr val="43CEFF"/>
            </a:solidFill>
            <a:ln w="9525" algn="ctr">
              <a:noFill/>
              <a:round/>
              <a:headEnd/>
              <a:tailEnd/>
            </a:ln>
          </p:spPr>
          <p:txBody>
            <a:bodyPr/>
            <a:lstStyle/>
            <a:p>
              <a:endParaRPr lang="en-US"/>
            </a:p>
          </p:txBody>
        </p:sp>
        <p:sp>
          <p:nvSpPr>
            <p:cNvPr id="378" name="Flowchart: Connector 39"/>
            <p:cNvSpPr>
              <a:spLocks noChangeArrowheads="1"/>
            </p:cNvSpPr>
            <p:nvPr/>
          </p:nvSpPr>
          <p:spPr bwMode="auto">
            <a:xfrm>
              <a:off x="4419600" y="4343400"/>
              <a:ext cx="72000" cy="72000"/>
            </a:xfrm>
            <a:prstGeom prst="flowChartConnector">
              <a:avLst/>
            </a:prstGeom>
            <a:solidFill>
              <a:srgbClr val="43CEFF"/>
            </a:solidFill>
            <a:ln w="9525" algn="ctr">
              <a:noFill/>
              <a:round/>
              <a:headEnd/>
              <a:tailEnd/>
            </a:ln>
          </p:spPr>
          <p:txBody>
            <a:bodyPr/>
            <a:lstStyle/>
            <a:p>
              <a:endParaRPr lang="en-US"/>
            </a:p>
          </p:txBody>
        </p:sp>
        <p:sp>
          <p:nvSpPr>
            <p:cNvPr id="379" name="Flowchart: Connector 40"/>
            <p:cNvSpPr>
              <a:spLocks noChangeArrowheads="1"/>
            </p:cNvSpPr>
            <p:nvPr/>
          </p:nvSpPr>
          <p:spPr bwMode="auto">
            <a:xfrm>
              <a:off x="4038600" y="4572000"/>
              <a:ext cx="72000" cy="72000"/>
            </a:xfrm>
            <a:prstGeom prst="flowChartConnector">
              <a:avLst/>
            </a:prstGeom>
            <a:solidFill>
              <a:srgbClr val="43CEFF"/>
            </a:solidFill>
            <a:ln w="9525" algn="ctr">
              <a:noFill/>
              <a:round/>
              <a:headEnd/>
              <a:tailEnd/>
            </a:ln>
          </p:spPr>
          <p:txBody>
            <a:bodyPr/>
            <a:lstStyle/>
            <a:p>
              <a:endParaRPr lang="en-US"/>
            </a:p>
          </p:txBody>
        </p:sp>
        <p:sp>
          <p:nvSpPr>
            <p:cNvPr id="380" name="Flowchart: Connector 41"/>
            <p:cNvSpPr>
              <a:spLocks noChangeArrowheads="1"/>
            </p:cNvSpPr>
            <p:nvPr/>
          </p:nvSpPr>
          <p:spPr bwMode="auto">
            <a:xfrm>
              <a:off x="4572000" y="4648200"/>
              <a:ext cx="72000" cy="72000"/>
            </a:xfrm>
            <a:prstGeom prst="flowChartConnector">
              <a:avLst/>
            </a:prstGeom>
            <a:solidFill>
              <a:srgbClr val="43CEFF"/>
            </a:solidFill>
            <a:ln w="9525" algn="ctr">
              <a:noFill/>
              <a:round/>
              <a:headEnd/>
              <a:tailEnd/>
            </a:ln>
          </p:spPr>
          <p:txBody>
            <a:bodyPr/>
            <a:lstStyle/>
            <a:p>
              <a:endParaRPr lang="en-US"/>
            </a:p>
          </p:txBody>
        </p:sp>
        <p:sp>
          <p:nvSpPr>
            <p:cNvPr id="381" name="Flowchart: Connector 42"/>
            <p:cNvSpPr>
              <a:spLocks noChangeArrowheads="1"/>
            </p:cNvSpPr>
            <p:nvPr/>
          </p:nvSpPr>
          <p:spPr bwMode="auto">
            <a:xfrm>
              <a:off x="4419600" y="4876800"/>
              <a:ext cx="72000" cy="72000"/>
            </a:xfrm>
            <a:prstGeom prst="flowChartConnector">
              <a:avLst/>
            </a:prstGeom>
            <a:solidFill>
              <a:srgbClr val="43CEFF"/>
            </a:solidFill>
            <a:ln w="9525" algn="ctr">
              <a:noFill/>
              <a:round/>
              <a:headEnd/>
              <a:tailEnd/>
            </a:ln>
          </p:spPr>
          <p:txBody>
            <a:bodyPr/>
            <a:lstStyle/>
            <a:p>
              <a:endParaRPr lang="en-US"/>
            </a:p>
          </p:txBody>
        </p:sp>
        <p:sp>
          <p:nvSpPr>
            <p:cNvPr id="382" name="Flowchart: Connector 43"/>
            <p:cNvSpPr>
              <a:spLocks noChangeArrowheads="1"/>
            </p:cNvSpPr>
            <p:nvPr/>
          </p:nvSpPr>
          <p:spPr bwMode="auto">
            <a:xfrm>
              <a:off x="4191000" y="4876800"/>
              <a:ext cx="72000" cy="72000"/>
            </a:xfrm>
            <a:prstGeom prst="flowChartConnector">
              <a:avLst/>
            </a:prstGeom>
            <a:solidFill>
              <a:srgbClr val="43CEFF"/>
            </a:solidFill>
            <a:ln w="9525" algn="ctr">
              <a:noFill/>
              <a:round/>
              <a:headEnd/>
              <a:tailEnd/>
            </a:ln>
          </p:spPr>
          <p:txBody>
            <a:bodyPr/>
            <a:lstStyle/>
            <a:p>
              <a:endParaRPr lang="en-US"/>
            </a:p>
          </p:txBody>
        </p:sp>
        <p:sp>
          <p:nvSpPr>
            <p:cNvPr id="383" name="Flowchart: Connector 44"/>
            <p:cNvSpPr>
              <a:spLocks noChangeArrowheads="1"/>
            </p:cNvSpPr>
            <p:nvPr/>
          </p:nvSpPr>
          <p:spPr bwMode="auto">
            <a:xfrm>
              <a:off x="4038600" y="4800600"/>
              <a:ext cx="72000" cy="72000"/>
            </a:xfrm>
            <a:prstGeom prst="flowChartConnector">
              <a:avLst/>
            </a:prstGeom>
            <a:solidFill>
              <a:srgbClr val="43CEFF"/>
            </a:solidFill>
            <a:ln w="9525" algn="ctr">
              <a:noFill/>
              <a:round/>
              <a:headEnd/>
              <a:tailEnd/>
            </a:ln>
          </p:spPr>
          <p:txBody>
            <a:bodyPr/>
            <a:lstStyle/>
            <a:p>
              <a:endParaRPr lang="en-US"/>
            </a:p>
          </p:txBody>
        </p:sp>
        <p:sp>
          <p:nvSpPr>
            <p:cNvPr id="384" name="Flowchart: Connector 45"/>
            <p:cNvSpPr>
              <a:spLocks noChangeArrowheads="1"/>
            </p:cNvSpPr>
            <p:nvPr/>
          </p:nvSpPr>
          <p:spPr bwMode="auto">
            <a:xfrm>
              <a:off x="3886200" y="4800600"/>
              <a:ext cx="72000" cy="72000"/>
            </a:xfrm>
            <a:prstGeom prst="flowChartConnector">
              <a:avLst/>
            </a:prstGeom>
            <a:solidFill>
              <a:srgbClr val="43CEFF"/>
            </a:solidFill>
            <a:ln w="9525" algn="ctr">
              <a:noFill/>
              <a:round/>
              <a:headEnd/>
              <a:tailEnd/>
            </a:ln>
          </p:spPr>
          <p:txBody>
            <a:bodyPr/>
            <a:lstStyle/>
            <a:p>
              <a:endParaRPr lang="en-US"/>
            </a:p>
          </p:txBody>
        </p:sp>
        <p:sp>
          <p:nvSpPr>
            <p:cNvPr id="385" name="Flowchart: Connector 46"/>
            <p:cNvSpPr>
              <a:spLocks noChangeArrowheads="1"/>
            </p:cNvSpPr>
            <p:nvPr/>
          </p:nvSpPr>
          <p:spPr bwMode="auto">
            <a:xfrm>
              <a:off x="4114800" y="5029200"/>
              <a:ext cx="72000" cy="72000"/>
            </a:xfrm>
            <a:prstGeom prst="flowChartConnector">
              <a:avLst/>
            </a:prstGeom>
            <a:solidFill>
              <a:srgbClr val="43CEFF"/>
            </a:solidFill>
            <a:ln w="9525" algn="ctr">
              <a:noFill/>
              <a:round/>
              <a:headEnd/>
              <a:tailEnd/>
            </a:ln>
          </p:spPr>
          <p:txBody>
            <a:bodyPr/>
            <a:lstStyle/>
            <a:p>
              <a:endParaRPr lang="en-US"/>
            </a:p>
          </p:txBody>
        </p:sp>
        <p:sp>
          <p:nvSpPr>
            <p:cNvPr id="386" name="Flowchart: Connector 47"/>
            <p:cNvSpPr>
              <a:spLocks noChangeArrowheads="1"/>
            </p:cNvSpPr>
            <p:nvPr/>
          </p:nvSpPr>
          <p:spPr bwMode="auto">
            <a:xfrm>
              <a:off x="4648200" y="4495800"/>
              <a:ext cx="72000" cy="72000"/>
            </a:xfrm>
            <a:prstGeom prst="flowChartConnector">
              <a:avLst/>
            </a:prstGeom>
            <a:solidFill>
              <a:srgbClr val="43CEFF"/>
            </a:solidFill>
            <a:ln w="9525" algn="ctr">
              <a:noFill/>
              <a:round/>
              <a:headEnd/>
              <a:tailEnd/>
            </a:ln>
          </p:spPr>
          <p:txBody>
            <a:bodyPr/>
            <a:lstStyle/>
            <a:p>
              <a:endParaRPr lang="en-US"/>
            </a:p>
          </p:txBody>
        </p:sp>
        <p:sp>
          <p:nvSpPr>
            <p:cNvPr id="387" name="Flowchart: Connector 48"/>
            <p:cNvSpPr>
              <a:spLocks noChangeArrowheads="1"/>
            </p:cNvSpPr>
            <p:nvPr/>
          </p:nvSpPr>
          <p:spPr bwMode="auto">
            <a:xfrm>
              <a:off x="4343400" y="5029200"/>
              <a:ext cx="72000" cy="72000"/>
            </a:xfrm>
            <a:prstGeom prst="flowChartConnector">
              <a:avLst/>
            </a:prstGeom>
            <a:solidFill>
              <a:srgbClr val="43CEFF"/>
            </a:solidFill>
            <a:ln w="9525" algn="ctr">
              <a:noFill/>
              <a:round/>
              <a:headEnd/>
              <a:tailEnd/>
            </a:ln>
          </p:spPr>
          <p:txBody>
            <a:bodyPr/>
            <a:lstStyle/>
            <a:p>
              <a:endParaRPr lang="en-US"/>
            </a:p>
          </p:txBody>
        </p:sp>
        <p:sp>
          <p:nvSpPr>
            <p:cNvPr id="388" name="Flowchart: Connector 49"/>
            <p:cNvSpPr>
              <a:spLocks noChangeArrowheads="1"/>
            </p:cNvSpPr>
            <p:nvPr/>
          </p:nvSpPr>
          <p:spPr bwMode="auto">
            <a:xfrm>
              <a:off x="4267200" y="4495800"/>
              <a:ext cx="72000" cy="72000"/>
            </a:xfrm>
            <a:prstGeom prst="flowChartConnector">
              <a:avLst/>
            </a:prstGeom>
            <a:solidFill>
              <a:srgbClr val="43CEFF"/>
            </a:solidFill>
            <a:ln w="9525" algn="ctr">
              <a:noFill/>
              <a:round/>
              <a:headEnd/>
              <a:tailEnd/>
            </a:ln>
          </p:spPr>
          <p:txBody>
            <a:bodyPr/>
            <a:lstStyle/>
            <a:p>
              <a:endParaRPr lang="en-US"/>
            </a:p>
          </p:txBody>
        </p:sp>
        <p:sp>
          <p:nvSpPr>
            <p:cNvPr id="389" name="Flowchart: Connector 50"/>
            <p:cNvSpPr>
              <a:spLocks noChangeArrowheads="1"/>
            </p:cNvSpPr>
            <p:nvPr/>
          </p:nvSpPr>
          <p:spPr bwMode="auto">
            <a:xfrm>
              <a:off x="3657600" y="4724400"/>
              <a:ext cx="72000" cy="72000"/>
            </a:xfrm>
            <a:prstGeom prst="flowChartConnector">
              <a:avLst/>
            </a:prstGeom>
            <a:solidFill>
              <a:srgbClr val="43CEFF"/>
            </a:solidFill>
            <a:ln w="9525" algn="ctr">
              <a:noFill/>
              <a:round/>
              <a:headEnd/>
              <a:tailEnd/>
            </a:ln>
          </p:spPr>
          <p:txBody>
            <a:bodyPr/>
            <a:lstStyle/>
            <a:p>
              <a:endParaRPr lang="en-US"/>
            </a:p>
          </p:txBody>
        </p:sp>
        <p:sp>
          <p:nvSpPr>
            <p:cNvPr id="390" name="Flowchart: Connector 51"/>
            <p:cNvSpPr>
              <a:spLocks noChangeArrowheads="1"/>
            </p:cNvSpPr>
            <p:nvPr/>
          </p:nvSpPr>
          <p:spPr bwMode="auto">
            <a:xfrm>
              <a:off x="3124200" y="4876800"/>
              <a:ext cx="72000" cy="72000"/>
            </a:xfrm>
            <a:prstGeom prst="flowChartConnector">
              <a:avLst/>
            </a:prstGeom>
            <a:solidFill>
              <a:srgbClr val="43CEFF"/>
            </a:solidFill>
            <a:ln w="9525" algn="ctr">
              <a:noFill/>
              <a:round/>
              <a:headEnd/>
              <a:tailEnd/>
            </a:ln>
          </p:spPr>
          <p:txBody>
            <a:bodyPr/>
            <a:lstStyle/>
            <a:p>
              <a:endParaRPr lang="en-US"/>
            </a:p>
          </p:txBody>
        </p:sp>
        <p:sp>
          <p:nvSpPr>
            <p:cNvPr id="391" name="Flowchart: Connector 52"/>
            <p:cNvSpPr>
              <a:spLocks noChangeArrowheads="1"/>
            </p:cNvSpPr>
            <p:nvPr/>
          </p:nvSpPr>
          <p:spPr bwMode="auto">
            <a:xfrm>
              <a:off x="2971800" y="4114800"/>
              <a:ext cx="72000" cy="72000"/>
            </a:xfrm>
            <a:prstGeom prst="flowChartConnector">
              <a:avLst/>
            </a:prstGeom>
            <a:solidFill>
              <a:srgbClr val="43CEFF"/>
            </a:solidFill>
            <a:ln w="9525" algn="ctr">
              <a:noFill/>
              <a:round/>
              <a:headEnd/>
              <a:tailEnd/>
            </a:ln>
          </p:spPr>
          <p:txBody>
            <a:bodyPr/>
            <a:lstStyle/>
            <a:p>
              <a:endParaRPr lang="en-US"/>
            </a:p>
          </p:txBody>
        </p:sp>
        <p:sp>
          <p:nvSpPr>
            <p:cNvPr id="392" name="Flowchart: Connector 53"/>
            <p:cNvSpPr>
              <a:spLocks noChangeArrowheads="1"/>
            </p:cNvSpPr>
            <p:nvPr/>
          </p:nvSpPr>
          <p:spPr bwMode="auto">
            <a:xfrm>
              <a:off x="3429000" y="2895600"/>
              <a:ext cx="72000" cy="72000"/>
            </a:xfrm>
            <a:prstGeom prst="flowChartConnector">
              <a:avLst/>
            </a:prstGeom>
            <a:solidFill>
              <a:srgbClr val="43CEFF"/>
            </a:solidFill>
            <a:ln w="9525" algn="ctr">
              <a:noFill/>
              <a:round/>
              <a:headEnd/>
              <a:tailEnd/>
            </a:ln>
          </p:spPr>
          <p:txBody>
            <a:bodyPr/>
            <a:lstStyle/>
            <a:p>
              <a:endParaRPr lang="en-US"/>
            </a:p>
          </p:txBody>
        </p:sp>
        <p:sp>
          <p:nvSpPr>
            <p:cNvPr id="393" name="Flowchart: Connector 54"/>
            <p:cNvSpPr>
              <a:spLocks noChangeArrowheads="1"/>
            </p:cNvSpPr>
            <p:nvPr/>
          </p:nvSpPr>
          <p:spPr bwMode="auto">
            <a:xfrm>
              <a:off x="3124200" y="3124200"/>
              <a:ext cx="72000" cy="72000"/>
            </a:xfrm>
            <a:prstGeom prst="flowChartConnector">
              <a:avLst/>
            </a:prstGeom>
            <a:solidFill>
              <a:srgbClr val="43CEFF"/>
            </a:solidFill>
            <a:ln w="9525" algn="ctr">
              <a:noFill/>
              <a:round/>
              <a:headEnd/>
              <a:tailEnd/>
            </a:ln>
          </p:spPr>
          <p:txBody>
            <a:bodyPr/>
            <a:lstStyle/>
            <a:p>
              <a:endParaRPr lang="en-US"/>
            </a:p>
          </p:txBody>
        </p:sp>
        <p:sp>
          <p:nvSpPr>
            <p:cNvPr id="394" name="Flowchart: Connector 55"/>
            <p:cNvSpPr>
              <a:spLocks noChangeArrowheads="1"/>
            </p:cNvSpPr>
            <p:nvPr/>
          </p:nvSpPr>
          <p:spPr bwMode="auto">
            <a:xfrm>
              <a:off x="2667000" y="3048000"/>
              <a:ext cx="72000" cy="72000"/>
            </a:xfrm>
            <a:prstGeom prst="flowChartConnector">
              <a:avLst/>
            </a:prstGeom>
            <a:solidFill>
              <a:srgbClr val="43CEFF"/>
            </a:solidFill>
            <a:ln w="9525" algn="ctr">
              <a:noFill/>
              <a:round/>
              <a:headEnd/>
              <a:tailEnd/>
            </a:ln>
          </p:spPr>
          <p:txBody>
            <a:bodyPr/>
            <a:lstStyle/>
            <a:p>
              <a:endParaRPr lang="en-US"/>
            </a:p>
          </p:txBody>
        </p:sp>
        <p:sp>
          <p:nvSpPr>
            <p:cNvPr id="395" name="Flowchart: Connector 58"/>
            <p:cNvSpPr>
              <a:spLocks noChangeArrowheads="1"/>
            </p:cNvSpPr>
            <p:nvPr/>
          </p:nvSpPr>
          <p:spPr bwMode="auto">
            <a:xfrm>
              <a:off x="5257800" y="3418356"/>
              <a:ext cx="72000" cy="72000"/>
            </a:xfrm>
            <a:prstGeom prst="flowChartConnector">
              <a:avLst/>
            </a:prstGeom>
            <a:solidFill>
              <a:srgbClr val="43CEFF"/>
            </a:solidFill>
            <a:ln w="9525" algn="ctr">
              <a:noFill/>
              <a:round/>
              <a:headEnd/>
              <a:tailEnd/>
            </a:ln>
          </p:spPr>
          <p:txBody>
            <a:bodyPr/>
            <a:lstStyle/>
            <a:p>
              <a:endParaRPr lang="en-US"/>
            </a:p>
          </p:txBody>
        </p:sp>
        <p:sp>
          <p:nvSpPr>
            <p:cNvPr id="396" name="Flowchart: Connector 59"/>
            <p:cNvSpPr>
              <a:spLocks noChangeArrowheads="1"/>
            </p:cNvSpPr>
            <p:nvPr/>
          </p:nvSpPr>
          <p:spPr bwMode="auto">
            <a:xfrm>
              <a:off x="5105400" y="3418356"/>
              <a:ext cx="72000" cy="72000"/>
            </a:xfrm>
            <a:prstGeom prst="flowChartConnector">
              <a:avLst/>
            </a:prstGeom>
            <a:solidFill>
              <a:srgbClr val="43CEFF"/>
            </a:solidFill>
            <a:ln w="9525" algn="ctr">
              <a:noFill/>
              <a:round/>
              <a:headEnd/>
              <a:tailEnd/>
            </a:ln>
          </p:spPr>
          <p:txBody>
            <a:bodyPr/>
            <a:lstStyle/>
            <a:p>
              <a:endParaRPr lang="en-US"/>
            </a:p>
          </p:txBody>
        </p:sp>
        <p:sp>
          <p:nvSpPr>
            <p:cNvPr id="397" name="Flowchart: Connector 60"/>
            <p:cNvSpPr>
              <a:spLocks noChangeArrowheads="1"/>
            </p:cNvSpPr>
            <p:nvPr/>
          </p:nvSpPr>
          <p:spPr bwMode="auto">
            <a:xfrm>
              <a:off x="5410200" y="3429000"/>
              <a:ext cx="72000" cy="72000"/>
            </a:xfrm>
            <a:prstGeom prst="flowChartConnector">
              <a:avLst/>
            </a:prstGeom>
            <a:solidFill>
              <a:srgbClr val="43CEFF"/>
            </a:solidFill>
            <a:ln w="9525" algn="ctr">
              <a:noFill/>
              <a:round/>
              <a:headEnd/>
              <a:tailEnd/>
            </a:ln>
          </p:spPr>
          <p:txBody>
            <a:bodyPr/>
            <a:lstStyle/>
            <a:p>
              <a:endParaRPr lang="en-US"/>
            </a:p>
          </p:txBody>
        </p:sp>
        <p:sp>
          <p:nvSpPr>
            <p:cNvPr id="398" name="Flowchart: Connector 61"/>
            <p:cNvSpPr>
              <a:spLocks noChangeArrowheads="1"/>
            </p:cNvSpPr>
            <p:nvPr/>
          </p:nvSpPr>
          <p:spPr bwMode="auto">
            <a:xfrm>
              <a:off x="5562600" y="3429000"/>
              <a:ext cx="72000" cy="72000"/>
            </a:xfrm>
            <a:prstGeom prst="flowChartConnector">
              <a:avLst/>
            </a:prstGeom>
            <a:solidFill>
              <a:srgbClr val="43CEFF"/>
            </a:solidFill>
            <a:ln w="9525" algn="ctr">
              <a:noFill/>
              <a:round/>
              <a:headEnd/>
              <a:tailEnd/>
            </a:ln>
          </p:spPr>
          <p:txBody>
            <a:bodyPr/>
            <a:lstStyle/>
            <a:p>
              <a:endParaRPr lang="en-US"/>
            </a:p>
          </p:txBody>
        </p:sp>
        <p:sp>
          <p:nvSpPr>
            <p:cNvPr id="399" name="Flowchart: Connector 62"/>
            <p:cNvSpPr>
              <a:spLocks noChangeArrowheads="1"/>
            </p:cNvSpPr>
            <p:nvPr/>
          </p:nvSpPr>
          <p:spPr bwMode="auto">
            <a:xfrm>
              <a:off x="4343400" y="3352800"/>
              <a:ext cx="72000" cy="72000"/>
            </a:xfrm>
            <a:prstGeom prst="flowChartConnector">
              <a:avLst/>
            </a:prstGeom>
            <a:solidFill>
              <a:srgbClr val="43CEFF"/>
            </a:solidFill>
            <a:ln w="9525" algn="ctr">
              <a:noFill/>
              <a:round/>
              <a:headEnd/>
              <a:tailEnd/>
            </a:ln>
          </p:spPr>
          <p:txBody>
            <a:bodyPr/>
            <a:lstStyle/>
            <a:p>
              <a:endParaRPr lang="en-US"/>
            </a:p>
          </p:txBody>
        </p:sp>
        <p:sp>
          <p:nvSpPr>
            <p:cNvPr id="400" name="Flowchart: Connector 63"/>
            <p:cNvSpPr>
              <a:spLocks noChangeArrowheads="1"/>
            </p:cNvSpPr>
            <p:nvPr/>
          </p:nvSpPr>
          <p:spPr bwMode="auto">
            <a:xfrm>
              <a:off x="5486400" y="3581400"/>
              <a:ext cx="72000" cy="72000"/>
            </a:xfrm>
            <a:prstGeom prst="flowChartConnector">
              <a:avLst/>
            </a:prstGeom>
            <a:solidFill>
              <a:srgbClr val="43CEFF"/>
            </a:solidFill>
            <a:ln w="9525" algn="ctr">
              <a:noFill/>
              <a:round/>
              <a:headEnd/>
              <a:tailEnd/>
            </a:ln>
          </p:spPr>
          <p:txBody>
            <a:bodyPr/>
            <a:lstStyle/>
            <a:p>
              <a:endParaRPr lang="en-US"/>
            </a:p>
          </p:txBody>
        </p:sp>
        <p:sp>
          <p:nvSpPr>
            <p:cNvPr id="401" name="Flowchart: Connector 64"/>
            <p:cNvSpPr>
              <a:spLocks noChangeArrowheads="1"/>
            </p:cNvSpPr>
            <p:nvPr/>
          </p:nvSpPr>
          <p:spPr bwMode="auto">
            <a:xfrm>
              <a:off x="3200400" y="5257800"/>
              <a:ext cx="72000" cy="72000"/>
            </a:xfrm>
            <a:prstGeom prst="flowChartConnector">
              <a:avLst/>
            </a:prstGeom>
            <a:solidFill>
              <a:srgbClr val="43CEFF"/>
            </a:solidFill>
            <a:ln w="9525" algn="ctr">
              <a:noFill/>
              <a:round/>
              <a:headEnd/>
              <a:tailEnd/>
            </a:ln>
          </p:spPr>
          <p:txBody>
            <a:bodyPr/>
            <a:lstStyle/>
            <a:p>
              <a:endParaRPr lang="en-US"/>
            </a:p>
          </p:txBody>
        </p:sp>
        <p:sp>
          <p:nvSpPr>
            <p:cNvPr id="402" name="Flowchart: Connector 65"/>
            <p:cNvSpPr>
              <a:spLocks noChangeArrowheads="1"/>
            </p:cNvSpPr>
            <p:nvPr/>
          </p:nvSpPr>
          <p:spPr bwMode="auto">
            <a:xfrm>
              <a:off x="3352800" y="5334000"/>
              <a:ext cx="72000" cy="72000"/>
            </a:xfrm>
            <a:prstGeom prst="flowChartConnector">
              <a:avLst/>
            </a:prstGeom>
            <a:solidFill>
              <a:srgbClr val="43CEFF"/>
            </a:solidFill>
            <a:ln w="9525" algn="ctr">
              <a:noFill/>
              <a:round/>
              <a:headEnd/>
              <a:tailEnd/>
            </a:ln>
          </p:spPr>
          <p:txBody>
            <a:bodyPr/>
            <a:lstStyle/>
            <a:p>
              <a:endParaRPr lang="en-US"/>
            </a:p>
          </p:txBody>
        </p:sp>
        <p:sp>
          <p:nvSpPr>
            <p:cNvPr id="403" name="Flowchart: Connector 66"/>
            <p:cNvSpPr>
              <a:spLocks noChangeArrowheads="1"/>
            </p:cNvSpPr>
            <p:nvPr/>
          </p:nvSpPr>
          <p:spPr bwMode="auto">
            <a:xfrm>
              <a:off x="3505200" y="5562600"/>
              <a:ext cx="72000" cy="72000"/>
            </a:xfrm>
            <a:prstGeom prst="flowChartConnector">
              <a:avLst/>
            </a:prstGeom>
            <a:solidFill>
              <a:srgbClr val="43CEFF"/>
            </a:solidFill>
            <a:ln w="9525" algn="ctr">
              <a:noFill/>
              <a:round/>
              <a:headEnd/>
              <a:tailEnd/>
            </a:ln>
          </p:spPr>
          <p:txBody>
            <a:bodyPr/>
            <a:lstStyle/>
            <a:p>
              <a:endParaRPr lang="en-US"/>
            </a:p>
          </p:txBody>
        </p:sp>
        <p:sp>
          <p:nvSpPr>
            <p:cNvPr id="404" name="Flowchart: Connector 67"/>
            <p:cNvSpPr>
              <a:spLocks noChangeArrowheads="1"/>
            </p:cNvSpPr>
            <p:nvPr/>
          </p:nvSpPr>
          <p:spPr bwMode="auto">
            <a:xfrm>
              <a:off x="3048000" y="5486400"/>
              <a:ext cx="72000" cy="72000"/>
            </a:xfrm>
            <a:prstGeom prst="flowChartConnector">
              <a:avLst/>
            </a:prstGeom>
            <a:solidFill>
              <a:srgbClr val="43CEFF"/>
            </a:solidFill>
            <a:ln w="9525" algn="ctr">
              <a:noFill/>
              <a:round/>
              <a:headEnd/>
              <a:tailEnd/>
            </a:ln>
          </p:spPr>
          <p:txBody>
            <a:bodyPr/>
            <a:lstStyle/>
            <a:p>
              <a:endParaRPr lang="en-US"/>
            </a:p>
          </p:txBody>
        </p:sp>
        <p:sp>
          <p:nvSpPr>
            <p:cNvPr id="405" name="Flowchart: Connector 68"/>
            <p:cNvSpPr>
              <a:spLocks noChangeArrowheads="1"/>
            </p:cNvSpPr>
            <p:nvPr/>
          </p:nvSpPr>
          <p:spPr bwMode="auto">
            <a:xfrm>
              <a:off x="3124200" y="5638800"/>
              <a:ext cx="72000" cy="72000"/>
            </a:xfrm>
            <a:prstGeom prst="flowChartConnector">
              <a:avLst/>
            </a:prstGeom>
            <a:solidFill>
              <a:srgbClr val="43CEFF"/>
            </a:solidFill>
            <a:ln w="9525" algn="ctr">
              <a:noFill/>
              <a:round/>
              <a:headEnd/>
              <a:tailEnd/>
            </a:ln>
          </p:spPr>
          <p:txBody>
            <a:bodyPr/>
            <a:lstStyle/>
            <a:p>
              <a:endParaRPr lang="en-US"/>
            </a:p>
          </p:txBody>
        </p:sp>
        <p:sp>
          <p:nvSpPr>
            <p:cNvPr id="406" name="Flowchart: Connector 69"/>
            <p:cNvSpPr>
              <a:spLocks noChangeArrowheads="1"/>
            </p:cNvSpPr>
            <p:nvPr/>
          </p:nvSpPr>
          <p:spPr bwMode="auto">
            <a:xfrm>
              <a:off x="3276600" y="5562600"/>
              <a:ext cx="72000" cy="72000"/>
            </a:xfrm>
            <a:prstGeom prst="flowChartConnector">
              <a:avLst/>
            </a:prstGeom>
            <a:solidFill>
              <a:srgbClr val="43CEFF"/>
            </a:solidFill>
            <a:ln w="9525" algn="ctr">
              <a:noFill/>
              <a:round/>
              <a:headEnd/>
              <a:tailEnd/>
            </a:ln>
          </p:spPr>
          <p:txBody>
            <a:bodyPr/>
            <a:lstStyle/>
            <a:p>
              <a:endParaRPr lang="en-US"/>
            </a:p>
          </p:txBody>
        </p:sp>
        <p:sp>
          <p:nvSpPr>
            <p:cNvPr id="407" name="Flowchart: Connector 71"/>
            <p:cNvSpPr>
              <a:spLocks noChangeArrowheads="1"/>
            </p:cNvSpPr>
            <p:nvPr/>
          </p:nvSpPr>
          <p:spPr bwMode="auto">
            <a:xfrm>
              <a:off x="3048000" y="5334000"/>
              <a:ext cx="72000" cy="72000"/>
            </a:xfrm>
            <a:prstGeom prst="flowChartConnector">
              <a:avLst/>
            </a:prstGeom>
            <a:solidFill>
              <a:srgbClr val="43CEFF"/>
            </a:solidFill>
            <a:ln w="9525" algn="ctr">
              <a:noFill/>
              <a:round/>
              <a:headEnd/>
              <a:tailEnd/>
            </a:ln>
          </p:spPr>
          <p:txBody>
            <a:bodyPr/>
            <a:lstStyle/>
            <a:p>
              <a:endParaRPr lang="en-US"/>
            </a:p>
          </p:txBody>
        </p:sp>
        <p:sp>
          <p:nvSpPr>
            <p:cNvPr id="408" name="Flowchart: Connector 72"/>
            <p:cNvSpPr>
              <a:spLocks noChangeArrowheads="1"/>
            </p:cNvSpPr>
            <p:nvPr/>
          </p:nvSpPr>
          <p:spPr bwMode="auto">
            <a:xfrm>
              <a:off x="4343400" y="5257800"/>
              <a:ext cx="72000" cy="72000"/>
            </a:xfrm>
            <a:prstGeom prst="flowChartConnector">
              <a:avLst/>
            </a:prstGeom>
            <a:solidFill>
              <a:srgbClr val="43CEFF"/>
            </a:solidFill>
            <a:ln w="9525" algn="ctr">
              <a:noFill/>
              <a:round/>
              <a:headEnd/>
              <a:tailEnd/>
            </a:ln>
          </p:spPr>
          <p:txBody>
            <a:bodyPr/>
            <a:lstStyle/>
            <a:p>
              <a:endParaRPr lang="en-US"/>
            </a:p>
          </p:txBody>
        </p:sp>
        <p:sp>
          <p:nvSpPr>
            <p:cNvPr id="409" name="Flowchart: Connector 73"/>
            <p:cNvSpPr>
              <a:spLocks noChangeArrowheads="1"/>
            </p:cNvSpPr>
            <p:nvPr/>
          </p:nvSpPr>
          <p:spPr bwMode="auto">
            <a:xfrm>
              <a:off x="4419600" y="5225385"/>
              <a:ext cx="72000" cy="72000"/>
            </a:xfrm>
            <a:prstGeom prst="flowChartConnector">
              <a:avLst/>
            </a:prstGeom>
            <a:solidFill>
              <a:srgbClr val="43CEFF"/>
            </a:solidFill>
            <a:ln w="9525" algn="ctr">
              <a:noFill/>
              <a:round/>
              <a:headEnd/>
              <a:tailEnd/>
            </a:ln>
          </p:spPr>
          <p:txBody>
            <a:bodyPr/>
            <a:lstStyle/>
            <a:p>
              <a:endParaRPr lang="en-US"/>
            </a:p>
          </p:txBody>
        </p:sp>
        <p:sp>
          <p:nvSpPr>
            <p:cNvPr id="410" name="Flowchart: Connector 74"/>
            <p:cNvSpPr>
              <a:spLocks noChangeArrowheads="1"/>
            </p:cNvSpPr>
            <p:nvPr/>
          </p:nvSpPr>
          <p:spPr bwMode="auto">
            <a:xfrm>
              <a:off x="4495800" y="5257800"/>
              <a:ext cx="72000" cy="72000"/>
            </a:xfrm>
            <a:prstGeom prst="flowChartConnector">
              <a:avLst/>
            </a:prstGeom>
            <a:solidFill>
              <a:srgbClr val="43CEFF"/>
            </a:solidFill>
            <a:ln w="9525" algn="ctr">
              <a:noFill/>
              <a:round/>
              <a:headEnd/>
              <a:tailEnd/>
            </a:ln>
          </p:spPr>
          <p:txBody>
            <a:bodyPr/>
            <a:lstStyle/>
            <a:p>
              <a:endParaRPr lang="en-US"/>
            </a:p>
          </p:txBody>
        </p:sp>
        <p:sp>
          <p:nvSpPr>
            <p:cNvPr id="411" name="Flowchart: Connector 75"/>
            <p:cNvSpPr>
              <a:spLocks noChangeArrowheads="1"/>
            </p:cNvSpPr>
            <p:nvPr/>
          </p:nvSpPr>
          <p:spPr bwMode="auto">
            <a:xfrm>
              <a:off x="4572000" y="5181600"/>
              <a:ext cx="72000" cy="72000"/>
            </a:xfrm>
            <a:prstGeom prst="flowChartConnector">
              <a:avLst/>
            </a:prstGeom>
            <a:solidFill>
              <a:srgbClr val="43CEFF"/>
            </a:solidFill>
            <a:ln w="9525" algn="ctr">
              <a:noFill/>
              <a:round/>
              <a:headEnd/>
              <a:tailEnd/>
            </a:ln>
          </p:spPr>
          <p:txBody>
            <a:bodyPr/>
            <a:lstStyle/>
            <a:p>
              <a:endParaRPr lang="en-US"/>
            </a:p>
          </p:txBody>
        </p:sp>
        <p:sp>
          <p:nvSpPr>
            <p:cNvPr id="412" name="Flowchart: Connector 76"/>
            <p:cNvSpPr>
              <a:spLocks noChangeArrowheads="1"/>
            </p:cNvSpPr>
            <p:nvPr/>
          </p:nvSpPr>
          <p:spPr bwMode="auto">
            <a:xfrm>
              <a:off x="4648200" y="5105400"/>
              <a:ext cx="72000" cy="72000"/>
            </a:xfrm>
            <a:prstGeom prst="flowChartConnector">
              <a:avLst/>
            </a:prstGeom>
            <a:solidFill>
              <a:srgbClr val="43CEFF"/>
            </a:solidFill>
            <a:ln w="9525" algn="ctr">
              <a:noFill/>
              <a:round/>
              <a:headEnd/>
              <a:tailEnd/>
            </a:ln>
          </p:spPr>
          <p:txBody>
            <a:bodyPr/>
            <a:lstStyle/>
            <a:p>
              <a:endParaRPr lang="en-US"/>
            </a:p>
          </p:txBody>
        </p:sp>
        <p:sp>
          <p:nvSpPr>
            <p:cNvPr id="413" name="Flowchart: Connector 78"/>
            <p:cNvSpPr>
              <a:spLocks noChangeArrowheads="1"/>
            </p:cNvSpPr>
            <p:nvPr/>
          </p:nvSpPr>
          <p:spPr bwMode="auto">
            <a:xfrm>
              <a:off x="5486400" y="3048000"/>
              <a:ext cx="72000" cy="72000"/>
            </a:xfrm>
            <a:prstGeom prst="flowChartConnector">
              <a:avLst/>
            </a:prstGeom>
            <a:solidFill>
              <a:srgbClr val="43CEFF"/>
            </a:solidFill>
            <a:ln w="9525" algn="ctr">
              <a:noFill/>
              <a:round/>
              <a:headEnd/>
              <a:tailEnd/>
            </a:ln>
          </p:spPr>
          <p:txBody>
            <a:bodyPr/>
            <a:lstStyle/>
            <a:p>
              <a:endParaRPr lang="en-US"/>
            </a:p>
          </p:txBody>
        </p:sp>
        <p:sp>
          <p:nvSpPr>
            <p:cNvPr id="414" name="Flowchart: Connector 79"/>
            <p:cNvSpPr>
              <a:spLocks noChangeArrowheads="1"/>
            </p:cNvSpPr>
            <p:nvPr/>
          </p:nvSpPr>
          <p:spPr bwMode="auto">
            <a:xfrm>
              <a:off x="1905000" y="3810000"/>
              <a:ext cx="72000" cy="72000"/>
            </a:xfrm>
            <a:prstGeom prst="flowChartConnector">
              <a:avLst/>
            </a:prstGeom>
            <a:solidFill>
              <a:srgbClr val="43CEFF"/>
            </a:solidFill>
            <a:ln w="9525" algn="ctr">
              <a:noFill/>
              <a:round/>
              <a:headEnd/>
              <a:tailEnd/>
            </a:ln>
          </p:spPr>
          <p:txBody>
            <a:bodyPr/>
            <a:lstStyle/>
            <a:p>
              <a:endParaRPr lang="en-US"/>
            </a:p>
          </p:txBody>
        </p:sp>
        <p:sp>
          <p:nvSpPr>
            <p:cNvPr id="415" name="Flowchart: Connector 80"/>
            <p:cNvSpPr>
              <a:spLocks noChangeArrowheads="1"/>
            </p:cNvSpPr>
            <p:nvPr/>
          </p:nvSpPr>
          <p:spPr bwMode="auto">
            <a:xfrm>
              <a:off x="1981200" y="1828800"/>
              <a:ext cx="72000" cy="72000"/>
            </a:xfrm>
            <a:prstGeom prst="flowChartConnector">
              <a:avLst/>
            </a:prstGeom>
            <a:solidFill>
              <a:srgbClr val="43CEFF"/>
            </a:solidFill>
            <a:ln w="9525" algn="ctr">
              <a:noFill/>
              <a:round/>
              <a:headEnd/>
              <a:tailEnd/>
            </a:ln>
          </p:spPr>
          <p:txBody>
            <a:bodyPr/>
            <a:lstStyle/>
            <a:p>
              <a:endParaRPr lang="en-US"/>
            </a:p>
          </p:txBody>
        </p:sp>
        <p:sp>
          <p:nvSpPr>
            <p:cNvPr id="416" name="Flowchart: Connector 81"/>
            <p:cNvSpPr>
              <a:spLocks noChangeArrowheads="1"/>
            </p:cNvSpPr>
            <p:nvPr/>
          </p:nvSpPr>
          <p:spPr bwMode="auto">
            <a:xfrm>
              <a:off x="3048000" y="5911800"/>
              <a:ext cx="72000" cy="72000"/>
            </a:xfrm>
            <a:prstGeom prst="flowChartConnector">
              <a:avLst/>
            </a:prstGeom>
            <a:solidFill>
              <a:srgbClr val="43CEFF"/>
            </a:solidFill>
            <a:ln w="9525" algn="ctr">
              <a:noFill/>
              <a:round/>
              <a:headEnd/>
              <a:tailEnd/>
            </a:ln>
          </p:spPr>
          <p:txBody>
            <a:bodyPr/>
            <a:lstStyle/>
            <a:p>
              <a:endParaRPr lang="en-US"/>
            </a:p>
          </p:txBody>
        </p:sp>
        <p:sp>
          <p:nvSpPr>
            <p:cNvPr id="417" name="Flowchart: Connector 82"/>
            <p:cNvSpPr>
              <a:spLocks noChangeArrowheads="1"/>
            </p:cNvSpPr>
            <p:nvPr/>
          </p:nvSpPr>
          <p:spPr bwMode="auto">
            <a:xfrm>
              <a:off x="3200400" y="6019800"/>
              <a:ext cx="72000" cy="72000"/>
            </a:xfrm>
            <a:prstGeom prst="flowChartConnector">
              <a:avLst/>
            </a:prstGeom>
            <a:solidFill>
              <a:srgbClr val="43CEFF"/>
            </a:solidFill>
            <a:ln w="9525" algn="ctr">
              <a:noFill/>
              <a:round/>
              <a:headEnd/>
              <a:tailEnd/>
            </a:ln>
          </p:spPr>
          <p:txBody>
            <a:bodyPr/>
            <a:lstStyle/>
            <a:p>
              <a:endParaRPr lang="en-US"/>
            </a:p>
          </p:txBody>
        </p:sp>
        <p:sp>
          <p:nvSpPr>
            <p:cNvPr id="418" name="Flowchart: Connector 83"/>
            <p:cNvSpPr>
              <a:spLocks noChangeArrowheads="1"/>
            </p:cNvSpPr>
            <p:nvPr/>
          </p:nvSpPr>
          <p:spPr bwMode="auto">
            <a:xfrm>
              <a:off x="3352800" y="6096000"/>
              <a:ext cx="72000" cy="72000"/>
            </a:xfrm>
            <a:prstGeom prst="flowChartConnector">
              <a:avLst/>
            </a:prstGeom>
            <a:solidFill>
              <a:srgbClr val="43CEFF"/>
            </a:solidFill>
            <a:ln w="9525" algn="ctr">
              <a:noFill/>
              <a:round/>
              <a:headEnd/>
              <a:tailEnd/>
            </a:ln>
          </p:spPr>
          <p:txBody>
            <a:bodyPr/>
            <a:lstStyle/>
            <a:p>
              <a:endParaRPr lang="en-US"/>
            </a:p>
          </p:txBody>
        </p:sp>
        <p:sp>
          <p:nvSpPr>
            <p:cNvPr id="419" name="Flowchart: Connector 84"/>
            <p:cNvSpPr>
              <a:spLocks noChangeArrowheads="1"/>
            </p:cNvSpPr>
            <p:nvPr/>
          </p:nvSpPr>
          <p:spPr bwMode="auto">
            <a:xfrm>
              <a:off x="3200400" y="6248400"/>
              <a:ext cx="72000" cy="72000"/>
            </a:xfrm>
            <a:prstGeom prst="flowChartConnector">
              <a:avLst/>
            </a:prstGeom>
            <a:solidFill>
              <a:srgbClr val="43CEFF"/>
            </a:solidFill>
            <a:ln w="9525" algn="ctr">
              <a:noFill/>
              <a:round/>
              <a:headEnd/>
              <a:tailEnd/>
            </a:ln>
          </p:spPr>
          <p:txBody>
            <a:bodyPr/>
            <a:lstStyle/>
            <a:p>
              <a:endParaRPr lang="en-US"/>
            </a:p>
          </p:txBody>
        </p:sp>
        <p:sp>
          <p:nvSpPr>
            <p:cNvPr id="420" name="Flowchart: Connector 85"/>
            <p:cNvSpPr>
              <a:spLocks noChangeArrowheads="1"/>
            </p:cNvSpPr>
            <p:nvPr/>
          </p:nvSpPr>
          <p:spPr bwMode="auto">
            <a:xfrm>
              <a:off x="3048000" y="6324600"/>
              <a:ext cx="72000" cy="72000"/>
            </a:xfrm>
            <a:prstGeom prst="flowChartConnector">
              <a:avLst/>
            </a:prstGeom>
            <a:solidFill>
              <a:srgbClr val="43CEFF"/>
            </a:solidFill>
            <a:ln w="9525" algn="ctr">
              <a:noFill/>
              <a:round/>
              <a:headEnd/>
              <a:tailEnd/>
            </a:ln>
          </p:spPr>
          <p:txBody>
            <a:bodyPr/>
            <a:lstStyle/>
            <a:p>
              <a:endParaRPr lang="en-US"/>
            </a:p>
          </p:txBody>
        </p:sp>
        <p:sp>
          <p:nvSpPr>
            <p:cNvPr id="421" name="Flowchart: Connector 86"/>
            <p:cNvSpPr>
              <a:spLocks noChangeArrowheads="1"/>
            </p:cNvSpPr>
            <p:nvPr/>
          </p:nvSpPr>
          <p:spPr bwMode="auto">
            <a:xfrm>
              <a:off x="2895600" y="6248400"/>
              <a:ext cx="72000" cy="72000"/>
            </a:xfrm>
            <a:prstGeom prst="flowChartConnector">
              <a:avLst/>
            </a:prstGeom>
            <a:solidFill>
              <a:srgbClr val="43CEFF"/>
            </a:solidFill>
            <a:ln w="9525" algn="ctr">
              <a:noFill/>
              <a:round/>
              <a:headEnd/>
              <a:tailEnd/>
            </a:ln>
          </p:spPr>
          <p:txBody>
            <a:bodyPr/>
            <a:lstStyle/>
            <a:p>
              <a:endParaRPr lang="en-US"/>
            </a:p>
          </p:txBody>
        </p:sp>
        <p:sp>
          <p:nvSpPr>
            <p:cNvPr id="422" name="Flowchart: Connector 87"/>
            <p:cNvSpPr>
              <a:spLocks noChangeArrowheads="1"/>
            </p:cNvSpPr>
            <p:nvPr/>
          </p:nvSpPr>
          <p:spPr bwMode="auto">
            <a:xfrm>
              <a:off x="2819400" y="6096000"/>
              <a:ext cx="72000" cy="72000"/>
            </a:xfrm>
            <a:prstGeom prst="flowChartConnector">
              <a:avLst/>
            </a:prstGeom>
            <a:solidFill>
              <a:srgbClr val="43CEFF"/>
            </a:solidFill>
            <a:ln w="9525" algn="ctr">
              <a:noFill/>
              <a:round/>
              <a:headEnd/>
              <a:tailEnd/>
            </a:ln>
          </p:spPr>
          <p:txBody>
            <a:bodyPr/>
            <a:lstStyle/>
            <a:p>
              <a:endParaRPr lang="en-US"/>
            </a:p>
          </p:txBody>
        </p:sp>
        <p:sp>
          <p:nvSpPr>
            <p:cNvPr id="423" name="Flowchart: Connector 88"/>
            <p:cNvSpPr>
              <a:spLocks noChangeArrowheads="1"/>
            </p:cNvSpPr>
            <p:nvPr/>
          </p:nvSpPr>
          <p:spPr bwMode="auto">
            <a:xfrm>
              <a:off x="2895600" y="5964624"/>
              <a:ext cx="72000" cy="72000"/>
            </a:xfrm>
            <a:prstGeom prst="flowChartConnector">
              <a:avLst/>
            </a:prstGeom>
            <a:solidFill>
              <a:srgbClr val="43CEFF"/>
            </a:solidFill>
            <a:ln w="9525" algn="ctr">
              <a:noFill/>
              <a:round/>
              <a:headEnd/>
              <a:tailEnd/>
            </a:ln>
          </p:spPr>
          <p:txBody>
            <a:bodyPr/>
            <a:lstStyle/>
            <a:p>
              <a:endParaRPr lang="en-US"/>
            </a:p>
          </p:txBody>
        </p:sp>
        <p:sp>
          <p:nvSpPr>
            <p:cNvPr id="424" name="Flowchart: Connector 89"/>
            <p:cNvSpPr>
              <a:spLocks noChangeArrowheads="1"/>
            </p:cNvSpPr>
            <p:nvPr/>
          </p:nvSpPr>
          <p:spPr bwMode="auto">
            <a:xfrm>
              <a:off x="3048000" y="5715000"/>
              <a:ext cx="72000" cy="72000"/>
            </a:xfrm>
            <a:prstGeom prst="flowChartConnector">
              <a:avLst/>
            </a:prstGeom>
            <a:solidFill>
              <a:srgbClr val="43CEFF"/>
            </a:solidFill>
            <a:ln w="9525" algn="ctr">
              <a:noFill/>
              <a:round/>
              <a:headEnd/>
              <a:tailEnd/>
            </a:ln>
          </p:spPr>
          <p:txBody>
            <a:bodyPr/>
            <a:lstStyle/>
            <a:p>
              <a:endParaRPr lang="en-US"/>
            </a:p>
          </p:txBody>
        </p:sp>
        <p:sp>
          <p:nvSpPr>
            <p:cNvPr id="425" name="Flowchart: Connector 90"/>
            <p:cNvSpPr>
              <a:spLocks noChangeArrowheads="1"/>
            </p:cNvSpPr>
            <p:nvPr/>
          </p:nvSpPr>
          <p:spPr bwMode="auto">
            <a:xfrm>
              <a:off x="3124200" y="5791200"/>
              <a:ext cx="72000" cy="72000"/>
            </a:xfrm>
            <a:prstGeom prst="flowChartConnector">
              <a:avLst/>
            </a:prstGeom>
            <a:solidFill>
              <a:srgbClr val="43CEFF"/>
            </a:solidFill>
            <a:ln w="9525" algn="ctr">
              <a:noFill/>
              <a:round/>
              <a:headEnd/>
              <a:tailEnd/>
            </a:ln>
          </p:spPr>
          <p:txBody>
            <a:bodyPr/>
            <a:lstStyle/>
            <a:p>
              <a:endParaRPr lang="en-US"/>
            </a:p>
          </p:txBody>
        </p:sp>
        <p:sp>
          <p:nvSpPr>
            <p:cNvPr id="426" name="Flowchart: Connector 91"/>
            <p:cNvSpPr>
              <a:spLocks noChangeArrowheads="1"/>
            </p:cNvSpPr>
            <p:nvPr/>
          </p:nvSpPr>
          <p:spPr bwMode="auto">
            <a:xfrm>
              <a:off x="3280800" y="5638800"/>
              <a:ext cx="72000" cy="72000"/>
            </a:xfrm>
            <a:prstGeom prst="flowChartConnector">
              <a:avLst/>
            </a:prstGeom>
            <a:solidFill>
              <a:srgbClr val="43CEFF"/>
            </a:solidFill>
            <a:ln w="9525" algn="ctr">
              <a:noFill/>
              <a:round/>
              <a:headEnd/>
              <a:tailEnd/>
            </a:ln>
          </p:spPr>
          <p:txBody>
            <a:bodyPr/>
            <a:lstStyle/>
            <a:p>
              <a:endParaRPr lang="en-US"/>
            </a:p>
          </p:txBody>
        </p:sp>
        <p:sp>
          <p:nvSpPr>
            <p:cNvPr id="427" name="Flowchart: Connector 92"/>
            <p:cNvSpPr>
              <a:spLocks noChangeArrowheads="1"/>
            </p:cNvSpPr>
            <p:nvPr/>
          </p:nvSpPr>
          <p:spPr bwMode="auto">
            <a:xfrm>
              <a:off x="3276600" y="5791200"/>
              <a:ext cx="72000" cy="72000"/>
            </a:xfrm>
            <a:prstGeom prst="flowChartConnector">
              <a:avLst/>
            </a:prstGeom>
            <a:solidFill>
              <a:srgbClr val="43CEFF"/>
            </a:solidFill>
            <a:ln w="9525" algn="ctr">
              <a:noFill/>
              <a:round/>
              <a:headEnd/>
              <a:tailEnd/>
            </a:ln>
          </p:spPr>
          <p:txBody>
            <a:bodyPr/>
            <a:lstStyle/>
            <a:p>
              <a:endParaRPr lang="en-US"/>
            </a:p>
          </p:txBody>
        </p:sp>
        <p:sp>
          <p:nvSpPr>
            <p:cNvPr id="428" name="Flowchart: Connector 93"/>
            <p:cNvSpPr>
              <a:spLocks noChangeArrowheads="1"/>
            </p:cNvSpPr>
            <p:nvPr/>
          </p:nvSpPr>
          <p:spPr bwMode="auto">
            <a:xfrm>
              <a:off x="3429000" y="5715000"/>
              <a:ext cx="72000" cy="72000"/>
            </a:xfrm>
            <a:prstGeom prst="flowChartConnector">
              <a:avLst/>
            </a:prstGeom>
            <a:solidFill>
              <a:srgbClr val="43CEFF"/>
            </a:solidFill>
            <a:ln w="9525" algn="ctr">
              <a:noFill/>
              <a:round/>
              <a:headEnd/>
              <a:tailEnd/>
            </a:ln>
          </p:spPr>
          <p:txBody>
            <a:bodyPr/>
            <a:lstStyle/>
            <a:p>
              <a:endParaRPr lang="en-US"/>
            </a:p>
          </p:txBody>
        </p:sp>
        <p:sp>
          <p:nvSpPr>
            <p:cNvPr id="429" name="Flowchart: Connector 94"/>
            <p:cNvSpPr>
              <a:spLocks noChangeArrowheads="1"/>
            </p:cNvSpPr>
            <p:nvPr/>
          </p:nvSpPr>
          <p:spPr bwMode="auto">
            <a:xfrm>
              <a:off x="3581400" y="5715000"/>
              <a:ext cx="72000" cy="72000"/>
            </a:xfrm>
            <a:prstGeom prst="flowChartConnector">
              <a:avLst/>
            </a:prstGeom>
            <a:solidFill>
              <a:srgbClr val="43CEFF"/>
            </a:solidFill>
            <a:ln w="9525" algn="ctr">
              <a:noFill/>
              <a:round/>
              <a:headEnd/>
              <a:tailEnd/>
            </a:ln>
          </p:spPr>
          <p:txBody>
            <a:bodyPr/>
            <a:lstStyle/>
            <a:p>
              <a:endParaRPr lang="en-US"/>
            </a:p>
          </p:txBody>
        </p:sp>
        <p:sp>
          <p:nvSpPr>
            <p:cNvPr id="430" name="Flowchart: Connector 95"/>
            <p:cNvSpPr>
              <a:spLocks noChangeArrowheads="1"/>
            </p:cNvSpPr>
            <p:nvPr/>
          </p:nvSpPr>
          <p:spPr bwMode="auto">
            <a:xfrm>
              <a:off x="3429000" y="5943600"/>
              <a:ext cx="72000" cy="72000"/>
            </a:xfrm>
            <a:prstGeom prst="flowChartConnector">
              <a:avLst/>
            </a:prstGeom>
            <a:solidFill>
              <a:srgbClr val="43CEFF"/>
            </a:solidFill>
            <a:ln w="9525" algn="ctr">
              <a:noFill/>
              <a:round/>
              <a:headEnd/>
              <a:tailEnd/>
            </a:ln>
          </p:spPr>
          <p:txBody>
            <a:bodyPr/>
            <a:lstStyle/>
            <a:p>
              <a:endParaRPr lang="en-US"/>
            </a:p>
          </p:txBody>
        </p:sp>
        <p:sp>
          <p:nvSpPr>
            <p:cNvPr id="431" name="Flowchart: Connector 96"/>
            <p:cNvSpPr>
              <a:spLocks noChangeArrowheads="1"/>
            </p:cNvSpPr>
            <p:nvPr/>
          </p:nvSpPr>
          <p:spPr bwMode="auto">
            <a:xfrm>
              <a:off x="3581400" y="5943600"/>
              <a:ext cx="72000" cy="72000"/>
            </a:xfrm>
            <a:prstGeom prst="flowChartConnector">
              <a:avLst/>
            </a:prstGeom>
            <a:solidFill>
              <a:srgbClr val="43CEFF"/>
            </a:solidFill>
            <a:ln w="9525" algn="ctr">
              <a:noFill/>
              <a:round/>
              <a:headEnd/>
              <a:tailEnd/>
            </a:ln>
          </p:spPr>
          <p:txBody>
            <a:bodyPr/>
            <a:lstStyle/>
            <a:p>
              <a:endParaRPr lang="en-US"/>
            </a:p>
          </p:txBody>
        </p:sp>
        <p:sp>
          <p:nvSpPr>
            <p:cNvPr id="432" name="Flowchart: Connector 97"/>
            <p:cNvSpPr>
              <a:spLocks noChangeArrowheads="1"/>
            </p:cNvSpPr>
            <p:nvPr/>
          </p:nvSpPr>
          <p:spPr bwMode="auto">
            <a:xfrm>
              <a:off x="5334000" y="3657600"/>
              <a:ext cx="72000" cy="72000"/>
            </a:xfrm>
            <a:prstGeom prst="flowChartConnector">
              <a:avLst/>
            </a:prstGeom>
            <a:solidFill>
              <a:srgbClr val="43CEFF"/>
            </a:solidFill>
            <a:ln w="9525" algn="ctr">
              <a:noFill/>
              <a:round/>
              <a:headEnd/>
              <a:tailEnd/>
            </a:ln>
          </p:spPr>
          <p:txBody>
            <a:bodyPr/>
            <a:lstStyle/>
            <a:p>
              <a:endParaRPr lang="en-US"/>
            </a:p>
          </p:txBody>
        </p:sp>
        <p:sp>
          <p:nvSpPr>
            <p:cNvPr id="433" name="Flowchart: Connector 98"/>
            <p:cNvSpPr>
              <a:spLocks noChangeArrowheads="1"/>
            </p:cNvSpPr>
            <p:nvPr/>
          </p:nvSpPr>
          <p:spPr bwMode="auto">
            <a:xfrm>
              <a:off x="3733800" y="4953000"/>
              <a:ext cx="72000" cy="72000"/>
            </a:xfrm>
            <a:prstGeom prst="flowChartConnector">
              <a:avLst/>
            </a:prstGeom>
            <a:solidFill>
              <a:srgbClr val="43CEFF"/>
            </a:solidFill>
            <a:ln w="9525" algn="ctr">
              <a:noFill/>
              <a:round/>
              <a:headEnd/>
              <a:tailEnd/>
            </a:ln>
          </p:spPr>
          <p:txBody>
            <a:bodyPr/>
            <a:lstStyle/>
            <a:p>
              <a:endParaRPr lang="en-US"/>
            </a:p>
          </p:txBody>
        </p:sp>
        <p:sp>
          <p:nvSpPr>
            <p:cNvPr id="434" name="Flowchart: Connector 99"/>
            <p:cNvSpPr>
              <a:spLocks noChangeArrowheads="1"/>
            </p:cNvSpPr>
            <p:nvPr/>
          </p:nvSpPr>
          <p:spPr bwMode="auto">
            <a:xfrm>
              <a:off x="3429000" y="5029200"/>
              <a:ext cx="72000" cy="72000"/>
            </a:xfrm>
            <a:prstGeom prst="flowChartConnector">
              <a:avLst/>
            </a:prstGeom>
            <a:solidFill>
              <a:srgbClr val="43CEFF"/>
            </a:solidFill>
            <a:ln w="9525" algn="ctr">
              <a:noFill/>
              <a:round/>
              <a:headEnd/>
              <a:tailEnd/>
            </a:ln>
          </p:spPr>
          <p:txBody>
            <a:bodyPr/>
            <a:lstStyle/>
            <a:p>
              <a:endParaRPr lang="en-US"/>
            </a:p>
          </p:txBody>
        </p:sp>
        <p:sp>
          <p:nvSpPr>
            <p:cNvPr id="435" name="Flowchart: Connector 100"/>
            <p:cNvSpPr>
              <a:spLocks noChangeArrowheads="1"/>
            </p:cNvSpPr>
            <p:nvPr/>
          </p:nvSpPr>
          <p:spPr bwMode="auto">
            <a:xfrm>
              <a:off x="3505200" y="5105400"/>
              <a:ext cx="72000" cy="72000"/>
            </a:xfrm>
            <a:prstGeom prst="flowChartConnector">
              <a:avLst/>
            </a:prstGeom>
            <a:solidFill>
              <a:srgbClr val="43CEFF"/>
            </a:solidFill>
            <a:ln w="9525" algn="ctr">
              <a:noFill/>
              <a:round/>
              <a:headEnd/>
              <a:tailEnd/>
            </a:ln>
          </p:spPr>
          <p:txBody>
            <a:bodyPr/>
            <a:lstStyle/>
            <a:p>
              <a:endParaRPr lang="en-US"/>
            </a:p>
          </p:txBody>
        </p:sp>
        <p:sp>
          <p:nvSpPr>
            <p:cNvPr id="436" name="Flowchart: Connector 101"/>
            <p:cNvSpPr>
              <a:spLocks noChangeArrowheads="1"/>
            </p:cNvSpPr>
            <p:nvPr/>
          </p:nvSpPr>
          <p:spPr bwMode="auto">
            <a:xfrm>
              <a:off x="3810000" y="5029200"/>
              <a:ext cx="72000" cy="72000"/>
            </a:xfrm>
            <a:prstGeom prst="flowChartConnector">
              <a:avLst/>
            </a:prstGeom>
            <a:solidFill>
              <a:srgbClr val="43CEFF"/>
            </a:solidFill>
            <a:ln w="9525" algn="ctr">
              <a:noFill/>
              <a:round/>
              <a:headEnd/>
              <a:tailEnd/>
            </a:ln>
          </p:spPr>
          <p:txBody>
            <a:bodyPr/>
            <a:lstStyle/>
            <a:p>
              <a:endParaRPr lang="en-US"/>
            </a:p>
          </p:txBody>
        </p:sp>
        <p:sp>
          <p:nvSpPr>
            <p:cNvPr id="437" name="Flowchart: Connector 102"/>
            <p:cNvSpPr>
              <a:spLocks noChangeArrowheads="1"/>
            </p:cNvSpPr>
            <p:nvPr/>
          </p:nvSpPr>
          <p:spPr bwMode="auto">
            <a:xfrm>
              <a:off x="3657600" y="5257800"/>
              <a:ext cx="72000" cy="72000"/>
            </a:xfrm>
            <a:prstGeom prst="flowChartConnector">
              <a:avLst/>
            </a:prstGeom>
            <a:solidFill>
              <a:srgbClr val="43CEFF"/>
            </a:solidFill>
            <a:ln w="9525" algn="ctr">
              <a:noFill/>
              <a:round/>
              <a:headEnd/>
              <a:tailEnd/>
            </a:ln>
          </p:spPr>
          <p:txBody>
            <a:bodyPr/>
            <a:lstStyle/>
            <a:p>
              <a:endParaRPr lang="en-US"/>
            </a:p>
          </p:txBody>
        </p:sp>
        <p:sp>
          <p:nvSpPr>
            <p:cNvPr id="438" name="Flowchart: Connector 103"/>
            <p:cNvSpPr>
              <a:spLocks noChangeArrowheads="1"/>
            </p:cNvSpPr>
            <p:nvPr/>
          </p:nvSpPr>
          <p:spPr bwMode="auto">
            <a:xfrm>
              <a:off x="3886200" y="5181600"/>
              <a:ext cx="72000" cy="72000"/>
            </a:xfrm>
            <a:prstGeom prst="flowChartConnector">
              <a:avLst/>
            </a:prstGeom>
            <a:solidFill>
              <a:srgbClr val="43CEFF"/>
            </a:solidFill>
            <a:ln w="9525" algn="ctr">
              <a:noFill/>
              <a:round/>
              <a:headEnd/>
              <a:tailEnd/>
            </a:ln>
          </p:spPr>
          <p:txBody>
            <a:bodyPr/>
            <a:lstStyle/>
            <a:p>
              <a:endParaRPr lang="en-US"/>
            </a:p>
          </p:txBody>
        </p:sp>
        <p:sp>
          <p:nvSpPr>
            <p:cNvPr id="439" name="Flowchart: Connector 104"/>
            <p:cNvSpPr>
              <a:spLocks noChangeArrowheads="1"/>
            </p:cNvSpPr>
            <p:nvPr/>
          </p:nvSpPr>
          <p:spPr bwMode="auto">
            <a:xfrm>
              <a:off x="3733800" y="5334000"/>
              <a:ext cx="72000" cy="72000"/>
            </a:xfrm>
            <a:prstGeom prst="flowChartConnector">
              <a:avLst/>
            </a:prstGeom>
            <a:solidFill>
              <a:srgbClr val="43CEFF"/>
            </a:solidFill>
            <a:ln w="9525" algn="ctr">
              <a:noFill/>
              <a:round/>
              <a:headEnd/>
              <a:tailEnd/>
            </a:ln>
          </p:spPr>
          <p:txBody>
            <a:bodyPr/>
            <a:lstStyle/>
            <a:p>
              <a:endParaRPr lang="en-US"/>
            </a:p>
          </p:txBody>
        </p:sp>
        <p:sp>
          <p:nvSpPr>
            <p:cNvPr id="440" name="Flowchart: Connector 105"/>
            <p:cNvSpPr>
              <a:spLocks noChangeArrowheads="1"/>
            </p:cNvSpPr>
            <p:nvPr/>
          </p:nvSpPr>
          <p:spPr bwMode="auto">
            <a:xfrm>
              <a:off x="3505200" y="5257800"/>
              <a:ext cx="72000" cy="72000"/>
            </a:xfrm>
            <a:prstGeom prst="flowChartConnector">
              <a:avLst/>
            </a:prstGeom>
            <a:solidFill>
              <a:srgbClr val="43CEFF"/>
            </a:solidFill>
            <a:ln w="9525" algn="ctr">
              <a:noFill/>
              <a:round/>
              <a:headEnd/>
              <a:tailEnd/>
            </a:ln>
          </p:spPr>
          <p:txBody>
            <a:bodyPr/>
            <a:lstStyle/>
            <a:p>
              <a:endParaRPr lang="en-US"/>
            </a:p>
          </p:txBody>
        </p:sp>
        <p:sp>
          <p:nvSpPr>
            <p:cNvPr id="441" name="Flowchart: Connector 106"/>
            <p:cNvSpPr>
              <a:spLocks noChangeArrowheads="1"/>
            </p:cNvSpPr>
            <p:nvPr/>
          </p:nvSpPr>
          <p:spPr bwMode="auto">
            <a:xfrm>
              <a:off x="3657600" y="5334000"/>
              <a:ext cx="72000" cy="72000"/>
            </a:xfrm>
            <a:prstGeom prst="flowChartConnector">
              <a:avLst/>
            </a:prstGeom>
            <a:solidFill>
              <a:srgbClr val="43CEFF"/>
            </a:solidFill>
            <a:ln w="9525" algn="ctr">
              <a:noFill/>
              <a:round/>
              <a:headEnd/>
              <a:tailEnd/>
            </a:ln>
          </p:spPr>
          <p:txBody>
            <a:bodyPr/>
            <a:lstStyle/>
            <a:p>
              <a:endParaRPr lang="en-US"/>
            </a:p>
          </p:txBody>
        </p:sp>
        <p:sp>
          <p:nvSpPr>
            <p:cNvPr id="442" name="Flowchart: Connector 107"/>
            <p:cNvSpPr>
              <a:spLocks noChangeArrowheads="1"/>
            </p:cNvSpPr>
            <p:nvPr/>
          </p:nvSpPr>
          <p:spPr bwMode="auto">
            <a:xfrm>
              <a:off x="3962400" y="5257800"/>
              <a:ext cx="72000" cy="72000"/>
            </a:xfrm>
            <a:prstGeom prst="flowChartConnector">
              <a:avLst/>
            </a:prstGeom>
            <a:solidFill>
              <a:srgbClr val="43CEFF"/>
            </a:solidFill>
            <a:ln w="9525" algn="ctr">
              <a:noFill/>
              <a:round/>
              <a:headEnd/>
              <a:tailEnd/>
            </a:ln>
          </p:spPr>
          <p:txBody>
            <a:bodyPr/>
            <a:lstStyle/>
            <a:p>
              <a:endParaRPr lang="en-US"/>
            </a:p>
          </p:txBody>
        </p:sp>
        <p:sp>
          <p:nvSpPr>
            <p:cNvPr id="443" name="Flowchart: Connector 108"/>
            <p:cNvSpPr>
              <a:spLocks noChangeArrowheads="1"/>
            </p:cNvSpPr>
            <p:nvPr/>
          </p:nvSpPr>
          <p:spPr bwMode="auto">
            <a:xfrm>
              <a:off x="3886200" y="5334000"/>
              <a:ext cx="72000" cy="72000"/>
            </a:xfrm>
            <a:prstGeom prst="flowChartConnector">
              <a:avLst/>
            </a:prstGeom>
            <a:solidFill>
              <a:srgbClr val="43CEFF"/>
            </a:solidFill>
            <a:ln w="9525" algn="ctr">
              <a:noFill/>
              <a:round/>
              <a:headEnd/>
              <a:tailEnd/>
            </a:ln>
          </p:spPr>
          <p:txBody>
            <a:bodyPr/>
            <a:lstStyle/>
            <a:p>
              <a:endParaRPr lang="en-US"/>
            </a:p>
          </p:txBody>
        </p:sp>
        <p:sp>
          <p:nvSpPr>
            <p:cNvPr id="444" name="Flowchart: Connector 109"/>
            <p:cNvSpPr>
              <a:spLocks noChangeArrowheads="1"/>
            </p:cNvSpPr>
            <p:nvPr/>
          </p:nvSpPr>
          <p:spPr bwMode="auto">
            <a:xfrm>
              <a:off x="3962400" y="5410200"/>
              <a:ext cx="72000" cy="72000"/>
            </a:xfrm>
            <a:prstGeom prst="flowChartConnector">
              <a:avLst/>
            </a:prstGeom>
            <a:solidFill>
              <a:srgbClr val="43CEFF"/>
            </a:solidFill>
            <a:ln w="9525" algn="ctr">
              <a:noFill/>
              <a:round/>
              <a:headEnd/>
              <a:tailEnd/>
            </a:ln>
          </p:spPr>
          <p:txBody>
            <a:bodyPr/>
            <a:lstStyle/>
            <a:p>
              <a:endParaRPr lang="en-US"/>
            </a:p>
          </p:txBody>
        </p:sp>
        <p:sp>
          <p:nvSpPr>
            <p:cNvPr id="445" name="Flowchart: Connector 110"/>
            <p:cNvSpPr>
              <a:spLocks noChangeArrowheads="1"/>
            </p:cNvSpPr>
            <p:nvPr/>
          </p:nvSpPr>
          <p:spPr bwMode="auto">
            <a:xfrm>
              <a:off x="4114800" y="5334000"/>
              <a:ext cx="72000" cy="72000"/>
            </a:xfrm>
            <a:prstGeom prst="flowChartConnector">
              <a:avLst/>
            </a:prstGeom>
            <a:solidFill>
              <a:srgbClr val="43CEFF"/>
            </a:solidFill>
            <a:ln w="9525" algn="ctr">
              <a:noFill/>
              <a:round/>
              <a:headEnd/>
              <a:tailEnd/>
            </a:ln>
          </p:spPr>
          <p:txBody>
            <a:bodyPr/>
            <a:lstStyle/>
            <a:p>
              <a:endParaRPr lang="en-US"/>
            </a:p>
          </p:txBody>
        </p:sp>
        <p:sp>
          <p:nvSpPr>
            <p:cNvPr id="446" name="Flowchart: Connector 111"/>
            <p:cNvSpPr>
              <a:spLocks noChangeArrowheads="1"/>
            </p:cNvSpPr>
            <p:nvPr/>
          </p:nvSpPr>
          <p:spPr bwMode="auto">
            <a:xfrm>
              <a:off x="3657600" y="5410200"/>
              <a:ext cx="72000" cy="72000"/>
            </a:xfrm>
            <a:prstGeom prst="flowChartConnector">
              <a:avLst/>
            </a:prstGeom>
            <a:solidFill>
              <a:srgbClr val="43CEFF"/>
            </a:solidFill>
            <a:ln w="9525" algn="ctr">
              <a:noFill/>
              <a:round/>
              <a:headEnd/>
              <a:tailEnd/>
            </a:ln>
          </p:spPr>
          <p:txBody>
            <a:bodyPr/>
            <a:lstStyle/>
            <a:p>
              <a:endParaRPr lang="en-US"/>
            </a:p>
          </p:txBody>
        </p:sp>
        <p:sp>
          <p:nvSpPr>
            <p:cNvPr id="447" name="Flowchart: Connector 112"/>
            <p:cNvSpPr>
              <a:spLocks noChangeArrowheads="1"/>
            </p:cNvSpPr>
            <p:nvPr/>
          </p:nvSpPr>
          <p:spPr bwMode="auto">
            <a:xfrm>
              <a:off x="4114800" y="5257800"/>
              <a:ext cx="72000" cy="72000"/>
            </a:xfrm>
            <a:prstGeom prst="flowChartConnector">
              <a:avLst/>
            </a:prstGeom>
            <a:solidFill>
              <a:srgbClr val="43CEFF"/>
            </a:solidFill>
            <a:ln w="9525" algn="ctr">
              <a:noFill/>
              <a:round/>
              <a:headEnd/>
              <a:tailEnd/>
            </a:ln>
          </p:spPr>
          <p:txBody>
            <a:bodyPr/>
            <a:lstStyle/>
            <a:p>
              <a:endParaRPr lang="en-US"/>
            </a:p>
          </p:txBody>
        </p:sp>
        <p:sp>
          <p:nvSpPr>
            <p:cNvPr id="448" name="Flowchart: Connector 113"/>
            <p:cNvSpPr>
              <a:spLocks noChangeArrowheads="1"/>
            </p:cNvSpPr>
            <p:nvPr/>
          </p:nvSpPr>
          <p:spPr bwMode="auto">
            <a:xfrm>
              <a:off x="3810000" y="5257800"/>
              <a:ext cx="72000" cy="72000"/>
            </a:xfrm>
            <a:prstGeom prst="flowChartConnector">
              <a:avLst/>
            </a:prstGeom>
            <a:solidFill>
              <a:srgbClr val="43CEFF"/>
            </a:solidFill>
            <a:ln w="9525" algn="ctr">
              <a:noFill/>
              <a:round/>
              <a:headEnd/>
              <a:tailEnd/>
            </a:ln>
          </p:spPr>
          <p:txBody>
            <a:bodyPr/>
            <a:lstStyle/>
            <a:p>
              <a:endParaRPr lang="en-US"/>
            </a:p>
          </p:txBody>
        </p:sp>
        <p:sp>
          <p:nvSpPr>
            <p:cNvPr id="449" name="Flowchart: Connector 114"/>
            <p:cNvSpPr>
              <a:spLocks noChangeArrowheads="1"/>
            </p:cNvSpPr>
            <p:nvPr/>
          </p:nvSpPr>
          <p:spPr bwMode="auto">
            <a:xfrm>
              <a:off x="3505200" y="4953000"/>
              <a:ext cx="72000" cy="72000"/>
            </a:xfrm>
            <a:prstGeom prst="flowChartConnector">
              <a:avLst/>
            </a:prstGeom>
            <a:solidFill>
              <a:srgbClr val="43CEFF"/>
            </a:solidFill>
            <a:ln w="9525" algn="ctr">
              <a:noFill/>
              <a:round/>
              <a:headEnd/>
              <a:tailEnd/>
            </a:ln>
          </p:spPr>
          <p:txBody>
            <a:bodyPr/>
            <a:lstStyle/>
            <a:p>
              <a:endParaRPr lang="en-US"/>
            </a:p>
          </p:txBody>
        </p:sp>
        <p:sp>
          <p:nvSpPr>
            <p:cNvPr id="450" name="Flowchart: Connector 115"/>
            <p:cNvSpPr>
              <a:spLocks noChangeArrowheads="1"/>
            </p:cNvSpPr>
            <p:nvPr/>
          </p:nvSpPr>
          <p:spPr bwMode="auto">
            <a:xfrm>
              <a:off x="3429000" y="5181600"/>
              <a:ext cx="72000" cy="72000"/>
            </a:xfrm>
            <a:prstGeom prst="flowChartConnector">
              <a:avLst/>
            </a:prstGeom>
            <a:solidFill>
              <a:srgbClr val="43CEFF"/>
            </a:solidFill>
            <a:ln w="9525" algn="ctr">
              <a:noFill/>
              <a:round/>
              <a:headEnd/>
              <a:tailEnd/>
            </a:ln>
          </p:spPr>
          <p:txBody>
            <a:bodyPr/>
            <a:lstStyle/>
            <a:p>
              <a:endParaRPr lang="en-US"/>
            </a:p>
          </p:txBody>
        </p:sp>
        <p:sp>
          <p:nvSpPr>
            <p:cNvPr id="451" name="Flowchart: Connector 116"/>
            <p:cNvSpPr>
              <a:spLocks noChangeArrowheads="1"/>
            </p:cNvSpPr>
            <p:nvPr/>
          </p:nvSpPr>
          <p:spPr bwMode="auto">
            <a:xfrm>
              <a:off x="3352800" y="5105400"/>
              <a:ext cx="72000" cy="72000"/>
            </a:xfrm>
            <a:prstGeom prst="flowChartConnector">
              <a:avLst/>
            </a:prstGeom>
            <a:solidFill>
              <a:srgbClr val="43CEFF"/>
            </a:solidFill>
            <a:ln w="9525" algn="ctr">
              <a:noFill/>
              <a:round/>
              <a:headEnd/>
              <a:tailEnd/>
            </a:ln>
          </p:spPr>
          <p:txBody>
            <a:bodyPr/>
            <a:lstStyle/>
            <a:p>
              <a:endParaRPr lang="en-US"/>
            </a:p>
          </p:txBody>
        </p:sp>
        <p:sp>
          <p:nvSpPr>
            <p:cNvPr id="452" name="Flowchart: Connector 117"/>
            <p:cNvSpPr>
              <a:spLocks noChangeArrowheads="1"/>
            </p:cNvSpPr>
            <p:nvPr/>
          </p:nvSpPr>
          <p:spPr bwMode="auto">
            <a:xfrm>
              <a:off x="3276600" y="5105400"/>
              <a:ext cx="72000" cy="72000"/>
            </a:xfrm>
            <a:prstGeom prst="flowChartConnector">
              <a:avLst/>
            </a:prstGeom>
            <a:solidFill>
              <a:srgbClr val="43CEFF"/>
            </a:solidFill>
            <a:ln w="9525" algn="ctr">
              <a:noFill/>
              <a:round/>
              <a:headEnd/>
              <a:tailEnd/>
            </a:ln>
          </p:spPr>
          <p:txBody>
            <a:bodyPr/>
            <a:lstStyle/>
            <a:p>
              <a:endParaRPr lang="en-US"/>
            </a:p>
          </p:txBody>
        </p:sp>
        <p:sp>
          <p:nvSpPr>
            <p:cNvPr id="453" name="Flowchart: Connector 118"/>
            <p:cNvSpPr>
              <a:spLocks noChangeArrowheads="1"/>
            </p:cNvSpPr>
            <p:nvPr/>
          </p:nvSpPr>
          <p:spPr bwMode="auto">
            <a:xfrm>
              <a:off x="3657600" y="5029200"/>
              <a:ext cx="72000" cy="72000"/>
            </a:xfrm>
            <a:prstGeom prst="flowChartConnector">
              <a:avLst/>
            </a:prstGeom>
            <a:solidFill>
              <a:srgbClr val="43CEFF"/>
            </a:solidFill>
            <a:ln w="9525" algn="ctr">
              <a:noFill/>
              <a:round/>
              <a:headEnd/>
              <a:tailEnd/>
            </a:ln>
          </p:spPr>
          <p:txBody>
            <a:bodyPr/>
            <a:lstStyle/>
            <a:p>
              <a:endParaRPr lang="en-US"/>
            </a:p>
          </p:txBody>
        </p:sp>
        <p:sp>
          <p:nvSpPr>
            <p:cNvPr id="454" name="Flowchart: Connector 119"/>
            <p:cNvSpPr>
              <a:spLocks noChangeArrowheads="1"/>
            </p:cNvSpPr>
            <p:nvPr/>
          </p:nvSpPr>
          <p:spPr bwMode="auto">
            <a:xfrm>
              <a:off x="3581400" y="5029200"/>
              <a:ext cx="72000" cy="72000"/>
            </a:xfrm>
            <a:prstGeom prst="flowChartConnector">
              <a:avLst/>
            </a:prstGeom>
            <a:solidFill>
              <a:srgbClr val="43CEFF"/>
            </a:solidFill>
            <a:ln w="9525" algn="ctr">
              <a:noFill/>
              <a:round/>
              <a:headEnd/>
              <a:tailEnd/>
            </a:ln>
          </p:spPr>
          <p:txBody>
            <a:bodyPr/>
            <a:lstStyle/>
            <a:p>
              <a:endParaRPr lang="en-US"/>
            </a:p>
          </p:txBody>
        </p:sp>
        <p:sp>
          <p:nvSpPr>
            <p:cNvPr id="455" name="Flowchart: Connector 122"/>
            <p:cNvSpPr>
              <a:spLocks noChangeArrowheads="1"/>
            </p:cNvSpPr>
            <p:nvPr/>
          </p:nvSpPr>
          <p:spPr bwMode="auto">
            <a:xfrm>
              <a:off x="3810000" y="5486400"/>
              <a:ext cx="72000" cy="72000"/>
            </a:xfrm>
            <a:prstGeom prst="flowChartConnector">
              <a:avLst/>
            </a:prstGeom>
            <a:solidFill>
              <a:srgbClr val="43CEFF"/>
            </a:solidFill>
            <a:ln w="9525" algn="ctr">
              <a:noFill/>
              <a:round/>
              <a:headEnd/>
              <a:tailEnd/>
            </a:ln>
          </p:spPr>
          <p:txBody>
            <a:bodyPr/>
            <a:lstStyle/>
            <a:p>
              <a:endParaRPr lang="en-US"/>
            </a:p>
          </p:txBody>
        </p:sp>
        <p:sp>
          <p:nvSpPr>
            <p:cNvPr id="456" name="Flowchart: Connector 123"/>
            <p:cNvSpPr>
              <a:spLocks noChangeArrowheads="1"/>
            </p:cNvSpPr>
            <p:nvPr/>
          </p:nvSpPr>
          <p:spPr bwMode="auto">
            <a:xfrm>
              <a:off x="3810000" y="5410200"/>
              <a:ext cx="72000" cy="72000"/>
            </a:xfrm>
            <a:prstGeom prst="flowChartConnector">
              <a:avLst/>
            </a:prstGeom>
            <a:solidFill>
              <a:srgbClr val="43CEFF"/>
            </a:solidFill>
            <a:ln w="9525" algn="ctr">
              <a:noFill/>
              <a:round/>
              <a:headEnd/>
              <a:tailEnd/>
            </a:ln>
          </p:spPr>
          <p:txBody>
            <a:bodyPr/>
            <a:lstStyle/>
            <a:p>
              <a:endParaRPr lang="en-US"/>
            </a:p>
          </p:txBody>
        </p:sp>
        <p:sp>
          <p:nvSpPr>
            <p:cNvPr id="457" name="Flowchart: Connector 124"/>
            <p:cNvSpPr>
              <a:spLocks noChangeArrowheads="1"/>
            </p:cNvSpPr>
            <p:nvPr/>
          </p:nvSpPr>
          <p:spPr bwMode="auto">
            <a:xfrm>
              <a:off x="3733800" y="5486400"/>
              <a:ext cx="72000" cy="72000"/>
            </a:xfrm>
            <a:prstGeom prst="flowChartConnector">
              <a:avLst/>
            </a:prstGeom>
            <a:solidFill>
              <a:srgbClr val="43CEFF"/>
            </a:solidFill>
            <a:ln w="9525" algn="ctr">
              <a:noFill/>
              <a:round/>
              <a:headEnd/>
              <a:tailEnd/>
            </a:ln>
          </p:spPr>
          <p:txBody>
            <a:bodyPr/>
            <a:lstStyle/>
            <a:p>
              <a:endParaRPr lang="en-US"/>
            </a:p>
          </p:txBody>
        </p:sp>
        <p:sp>
          <p:nvSpPr>
            <p:cNvPr id="458" name="Flowchart: Connector 125"/>
            <p:cNvSpPr>
              <a:spLocks noChangeArrowheads="1"/>
            </p:cNvSpPr>
            <p:nvPr/>
          </p:nvSpPr>
          <p:spPr bwMode="auto">
            <a:xfrm>
              <a:off x="3886200" y="5105400"/>
              <a:ext cx="72000" cy="72000"/>
            </a:xfrm>
            <a:prstGeom prst="flowChartConnector">
              <a:avLst/>
            </a:prstGeom>
            <a:solidFill>
              <a:srgbClr val="43CEFF"/>
            </a:solidFill>
            <a:ln w="9525" algn="ctr">
              <a:noFill/>
              <a:round/>
              <a:headEnd/>
              <a:tailEnd/>
            </a:ln>
          </p:spPr>
          <p:txBody>
            <a:bodyPr/>
            <a:lstStyle/>
            <a:p>
              <a:endParaRPr lang="en-US"/>
            </a:p>
          </p:txBody>
        </p:sp>
        <p:sp>
          <p:nvSpPr>
            <p:cNvPr id="459" name="Flowchart: Connector 126"/>
            <p:cNvSpPr>
              <a:spLocks noChangeArrowheads="1"/>
            </p:cNvSpPr>
            <p:nvPr/>
          </p:nvSpPr>
          <p:spPr bwMode="auto">
            <a:xfrm>
              <a:off x="3581400" y="4876800"/>
              <a:ext cx="72000" cy="72000"/>
            </a:xfrm>
            <a:prstGeom prst="flowChartConnector">
              <a:avLst/>
            </a:prstGeom>
            <a:solidFill>
              <a:srgbClr val="43CEFF"/>
            </a:solidFill>
            <a:ln w="9525" algn="ctr">
              <a:noFill/>
              <a:round/>
              <a:headEnd/>
              <a:tailEnd/>
            </a:ln>
          </p:spPr>
          <p:txBody>
            <a:bodyPr/>
            <a:lstStyle/>
            <a:p>
              <a:endParaRPr lang="en-US"/>
            </a:p>
          </p:txBody>
        </p:sp>
        <p:sp>
          <p:nvSpPr>
            <p:cNvPr id="460" name="Flowchart: Connector 127"/>
            <p:cNvSpPr>
              <a:spLocks noChangeArrowheads="1"/>
            </p:cNvSpPr>
            <p:nvPr/>
          </p:nvSpPr>
          <p:spPr bwMode="auto">
            <a:xfrm>
              <a:off x="3429000" y="4953000"/>
              <a:ext cx="72000" cy="72000"/>
            </a:xfrm>
            <a:prstGeom prst="flowChartConnector">
              <a:avLst/>
            </a:prstGeom>
            <a:solidFill>
              <a:srgbClr val="43CEFF"/>
            </a:solidFill>
            <a:ln w="9525" algn="ctr">
              <a:noFill/>
              <a:round/>
              <a:headEnd/>
              <a:tailEnd/>
            </a:ln>
          </p:spPr>
          <p:txBody>
            <a:bodyPr/>
            <a:lstStyle/>
            <a:p>
              <a:endParaRPr lang="en-US"/>
            </a:p>
          </p:txBody>
        </p:sp>
        <p:sp>
          <p:nvSpPr>
            <p:cNvPr id="461" name="Flowchart: Connector 128"/>
            <p:cNvSpPr>
              <a:spLocks noChangeArrowheads="1"/>
            </p:cNvSpPr>
            <p:nvPr/>
          </p:nvSpPr>
          <p:spPr bwMode="auto">
            <a:xfrm>
              <a:off x="3505200" y="5181600"/>
              <a:ext cx="72000" cy="72000"/>
            </a:xfrm>
            <a:prstGeom prst="flowChartConnector">
              <a:avLst/>
            </a:prstGeom>
            <a:solidFill>
              <a:srgbClr val="43CEFF"/>
            </a:solidFill>
            <a:ln w="9525" algn="ctr">
              <a:noFill/>
              <a:round/>
              <a:headEnd/>
              <a:tailEnd/>
            </a:ln>
          </p:spPr>
          <p:txBody>
            <a:bodyPr/>
            <a:lstStyle/>
            <a:p>
              <a:endParaRPr lang="en-US"/>
            </a:p>
          </p:txBody>
        </p:sp>
        <p:sp>
          <p:nvSpPr>
            <p:cNvPr id="462" name="Flowchart: Connector 129"/>
            <p:cNvSpPr>
              <a:spLocks noChangeArrowheads="1"/>
            </p:cNvSpPr>
            <p:nvPr/>
          </p:nvSpPr>
          <p:spPr bwMode="auto">
            <a:xfrm>
              <a:off x="4038600" y="5334000"/>
              <a:ext cx="72000" cy="72000"/>
            </a:xfrm>
            <a:prstGeom prst="flowChartConnector">
              <a:avLst/>
            </a:prstGeom>
            <a:solidFill>
              <a:srgbClr val="43CEFF"/>
            </a:solidFill>
            <a:ln w="9525" algn="ctr">
              <a:noFill/>
              <a:round/>
              <a:headEnd/>
              <a:tailEnd/>
            </a:ln>
          </p:spPr>
          <p:txBody>
            <a:bodyPr/>
            <a:lstStyle/>
            <a:p>
              <a:endParaRPr lang="en-US"/>
            </a:p>
          </p:txBody>
        </p:sp>
        <p:sp>
          <p:nvSpPr>
            <p:cNvPr id="463" name="Flowchart: Connector 131"/>
            <p:cNvSpPr>
              <a:spLocks noChangeArrowheads="1"/>
            </p:cNvSpPr>
            <p:nvPr/>
          </p:nvSpPr>
          <p:spPr bwMode="auto">
            <a:xfrm>
              <a:off x="3886200" y="3433200"/>
              <a:ext cx="72000" cy="72000"/>
            </a:xfrm>
            <a:prstGeom prst="flowChartConnector">
              <a:avLst/>
            </a:prstGeom>
            <a:solidFill>
              <a:srgbClr val="43CEFF"/>
            </a:solidFill>
            <a:ln w="9525" algn="ctr">
              <a:noFill/>
              <a:round/>
              <a:headEnd/>
              <a:tailEnd/>
            </a:ln>
          </p:spPr>
          <p:txBody>
            <a:bodyPr/>
            <a:lstStyle/>
            <a:p>
              <a:endParaRPr lang="en-US"/>
            </a:p>
          </p:txBody>
        </p:sp>
      </p:grpSp>
      <p:sp>
        <p:nvSpPr>
          <p:cNvPr id="100357" name="TextBox 136"/>
          <p:cNvSpPr txBox="1">
            <a:spLocks noChangeArrowheads="1"/>
          </p:cNvSpPr>
          <p:nvPr/>
        </p:nvSpPr>
        <p:spPr bwMode="auto">
          <a:xfrm>
            <a:off x="8167718" y="6322999"/>
            <a:ext cx="762000" cy="215900"/>
          </a:xfrm>
          <a:prstGeom prst="rect">
            <a:avLst/>
          </a:prstGeom>
          <a:noFill/>
          <a:ln w="9525">
            <a:noFill/>
            <a:miter lim="800000"/>
            <a:headEnd/>
            <a:tailEnd/>
          </a:ln>
        </p:spPr>
        <p:txBody>
          <a:bodyPr>
            <a:spAutoFit/>
          </a:bodyPr>
          <a:lstStyle/>
          <a:p>
            <a:r>
              <a:rPr lang="en-US" sz="800"/>
              <a:t>IBM  2013</a:t>
            </a:r>
          </a:p>
        </p:txBody>
      </p:sp>
      <p:graphicFrame>
        <p:nvGraphicFramePr>
          <p:cNvPr id="224" name="Table 223"/>
          <p:cNvGraphicFramePr>
            <a:graphicFrameLocks noGrp="1"/>
          </p:cNvGraphicFramePr>
          <p:nvPr/>
        </p:nvGraphicFramePr>
        <p:xfrm>
          <a:off x="7418418" y="1571612"/>
          <a:ext cx="1346200" cy="4667264"/>
        </p:xfrm>
        <a:graphic>
          <a:graphicData uri="http://schemas.openxmlformats.org/drawingml/2006/table">
            <a:tbl>
              <a:tblPr/>
              <a:tblGrid>
                <a:gridCol w="742950"/>
                <a:gridCol w="603250"/>
              </a:tblGrid>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1" i="0" u="none" strike="noStrike" cap="none" normalizeH="0" baseline="0" smtClean="0">
                          <a:ln>
                            <a:noFill/>
                          </a:ln>
                          <a:solidFill>
                            <a:srgbClr val="FFFFFF"/>
                          </a:solidFill>
                          <a:effectLst/>
                          <a:latin typeface="Calibri" pitchFamily="34" charset="0"/>
                        </a:rPr>
                        <a:t>Localidade </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1" i="0" u="none" strike="noStrike" cap="none" normalizeH="0" baseline="0" smtClean="0">
                          <a:ln>
                            <a:noFill/>
                          </a:ln>
                          <a:solidFill>
                            <a:srgbClr val="FFFFFF"/>
                          </a:solidFill>
                          <a:effectLst/>
                          <a:latin typeface="Calibri" pitchFamily="34" charset="0"/>
                        </a:rPr>
                        <a:t>Técnicos </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0070C0"/>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AC</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2</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AL</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5</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AM</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6</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AP</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2</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BA</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25</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CE</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11</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DF</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21</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ES</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7</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MA</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2</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MG</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38</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MS</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4</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MT</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5</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PA</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5</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PB</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6</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PE</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23</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PI</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3</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PR</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26</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RJ</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67</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RN</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7</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RO</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1</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RR</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2</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RS</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24</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SC</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16</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SE</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1</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SP</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262</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0" i="0" u="none" strike="noStrike" cap="none" normalizeH="0" baseline="0" smtClean="0">
                          <a:ln>
                            <a:noFill/>
                          </a:ln>
                          <a:solidFill>
                            <a:srgbClr val="000000"/>
                          </a:solidFill>
                          <a:effectLst/>
                          <a:latin typeface="Calibri" pitchFamily="34" charset="0"/>
                        </a:rPr>
                        <a:t>TO</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0" i="0" u="none" strike="noStrike" cap="none" normalizeH="0" baseline="0" smtClean="0">
                          <a:ln>
                            <a:noFill/>
                          </a:ln>
                          <a:solidFill>
                            <a:srgbClr val="000000"/>
                          </a:solidFill>
                          <a:effectLst/>
                          <a:latin typeface="Calibri" pitchFamily="34" charset="0"/>
                        </a:rPr>
                        <a:t>2</a:t>
                      </a:r>
                      <a:endParaRPr kumimoji="0" lang="en-US" sz="1000" b="0"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EDEFFE"/>
                    </a:solidFill>
                  </a:tcPr>
                </a:tc>
              </a:tr>
              <a:tr h="166688">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n-US" sz="1000" b="1" i="0" u="none" strike="noStrike" cap="none" normalizeH="0" baseline="0" smtClean="0">
                          <a:ln>
                            <a:noFill/>
                          </a:ln>
                          <a:solidFill>
                            <a:srgbClr val="000000"/>
                          </a:solidFill>
                          <a:effectLst/>
                          <a:latin typeface="Calibri" pitchFamily="34" charset="0"/>
                        </a:rPr>
                        <a:t>Total</a:t>
                      </a: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DCDCDC"/>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pt-BR" sz="1000" b="1" i="0" u="none" strike="noStrike" cap="none" normalizeH="0" baseline="0" smtClean="0">
                          <a:ln>
                            <a:noFill/>
                          </a:ln>
                          <a:solidFill>
                            <a:srgbClr val="000000"/>
                          </a:solidFill>
                          <a:effectLst/>
                          <a:latin typeface="Calibri" pitchFamily="34" charset="0"/>
                        </a:rPr>
                        <a:t>574</a:t>
                      </a:r>
                      <a:endParaRPr kumimoji="0" lang="en-US" sz="1000" b="1" i="0" u="none" strike="noStrike" cap="none" normalizeH="0" baseline="0" smtClean="0">
                        <a:ln>
                          <a:noFill/>
                        </a:ln>
                        <a:solidFill>
                          <a:srgbClr val="000000"/>
                        </a:solidFill>
                        <a:effectLst/>
                        <a:latin typeface="Calibri" pitchFamily="34" charset="0"/>
                      </a:endParaRPr>
                    </a:p>
                  </a:txBody>
                  <a:tcPr marL="7007" marR="7007" marT="7007" marB="0" anchor="b" horzOverflow="overflow">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a:noFill/>
                    </a:lnTlToBr>
                    <a:lnBlToTr>
                      <a:noFill/>
                    </a:lnBlToTr>
                    <a:solidFill>
                      <a:srgbClr val="DCDCDC"/>
                    </a:solidFill>
                  </a:tcPr>
                </a:tc>
              </a:tr>
            </a:tbl>
          </a:graphicData>
        </a:graphic>
      </p:graphicFrame>
      <p:sp>
        <p:nvSpPr>
          <p:cNvPr id="121" name="Text Box 4"/>
          <p:cNvSpPr txBox="1">
            <a:spLocks noGrp="1" noChangeArrowheads="1"/>
          </p:cNvSpPr>
          <p:nvPr>
            <p:ph type="title"/>
          </p:nvPr>
        </p:nvSpPr>
        <p:spPr/>
        <p:txBody>
          <a:bodyPr>
            <a:normAutofit fontScale="90000"/>
          </a:bodyPr>
          <a:lstStyle/>
          <a:p>
            <a:r>
              <a:rPr lang="pt-BR" smtClean="0"/>
              <a:t>Distribuição de Técnicos de campo</a:t>
            </a:r>
            <a:endParaRPr lang="en-US" dirty="0" err="1"/>
          </a:p>
        </p:txBody>
      </p:sp>
      <p:sp>
        <p:nvSpPr>
          <p:cNvPr id="126" name="Rectangle 212"/>
          <p:cNvSpPr>
            <a:spLocks noGrp="1" noChangeArrowheads="1"/>
          </p:cNvSpPr>
          <p:nvPr>
            <p:ph sz="half" idx="1"/>
          </p:nvPr>
        </p:nvSpPr>
        <p:spPr/>
        <p:txBody>
          <a:bodyPr>
            <a:normAutofit/>
          </a:bodyPr>
          <a:lstStyle/>
          <a:p>
            <a:r>
              <a:rPr lang="pt-BR" sz="2000" b="1" dirty="0" smtClean="0"/>
              <a:t>15 </a:t>
            </a:r>
            <a:r>
              <a:rPr lang="pt-BR" sz="2000" dirty="0" smtClean="0"/>
              <a:t>estoques no país com capacidade</a:t>
            </a:r>
            <a:br>
              <a:rPr lang="pt-BR" sz="2000" dirty="0" smtClean="0"/>
            </a:br>
            <a:r>
              <a:rPr lang="pt-BR" sz="2000" dirty="0" smtClean="0"/>
              <a:t>para mais de </a:t>
            </a:r>
            <a:r>
              <a:rPr lang="pt-BR" sz="2000" b="1" dirty="0" smtClean="0"/>
              <a:t>10 mil m</a:t>
            </a:r>
            <a:r>
              <a:rPr lang="pt-BR" sz="2000" b="1" baseline="30000" dirty="0" smtClean="0"/>
              <a:t>2</a:t>
            </a:r>
          </a:p>
          <a:p>
            <a:endParaRPr lang="pt-BR" sz="2000" dirty="0" smtClean="0"/>
          </a:p>
          <a:p>
            <a:r>
              <a:rPr lang="pt-BR" sz="2000" b="1" dirty="0" smtClean="0"/>
              <a:t>Localidade dos técnicos</a:t>
            </a:r>
          </a:p>
          <a:p>
            <a:pPr lvl="1"/>
            <a:r>
              <a:rPr lang="pt-BR" sz="2000" dirty="0" smtClean="0"/>
              <a:t>São Paulo, Rio de Janeiro,</a:t>
            </a:r>
            <a:br>
              <a:rPr lang="pt-BR" sz="2000" dirty="0" smtClean="0"/>
            </a:br>
            <a:r>
              <a:rPr lang="pt-BR" sz="2000" dirty="0" smtClean="0"/>
              <a:t>Vitória, Belo Horizonte, </a:t>
            </a:r>
            <a:br>
              <a:rPr lang="pt-BR" sz="2000" dirty="0" smtClean="0"/>
            </a:br>
            <a:r>
              <a:rPr lang="pt-BR" sz="2000" dirty="0" smtClean="0"/>
              <a:t>Brasília,  Curitiba, </a:t>
            </a:r>
            <a:br>
              <a:rPr lang="pt-BR" sz="2000" dirty="0" smtClean="0"/>
            </a:br>
            <a:r>
              <a:rPr lang="pt-BR" sz="2000" dirty="0" smtClean="0"/>
              <a:t>Porto Alegre, Recife, </a:t>
            </a:r>
            <a:br>
              <a:rPr lang="pt-BR" sz="2000" dirty="0" smtClean="0"/>
            </a:br>
            <a:r>
              <a:rPr lang="pt-BR" sz="2000" dirty="0" smtClean="0"/>
              <a:t>Fortaleza, Salvador, Belém, </a:t>
            </a:r>
            <a:br>
              <a:rPr lang="pt-BR" sz="2000" dirty="0" smtClean="0"/>
            </a:br>
            <a:r>
              <a:rPr lang="pt-BR" sz="2000" dirty="0" smtClean="0"/>
              <a:t>Manaus, Florianópolis e </a:t>
            </a:r>
            <a:br>
              <a:rPr lang="pt-BR" sz="2000" dirty="0" smtClean="0"/>
            </a:br>
            <a:r>
              <a:rPr lang="pt-BR" sz="2000" dirty="0" smtClean="0"/>
              <a:t>São Luís do Maranhão.</a:t>
            </a:r>
            <a:endParaRPr lang="pt-BR" sz="2000" dirty="0"/>
          </a:p>
        </p:txBody>
      </p:sp>
      <p:sp>
        <p:nvSpPr>
          <p:cNvPr id="114" name="Footer Placeholder 113"/>
          <p:cNvSpPr>
            <a:spLocks noGrp="1"/>
          </p:cNvSpPr>
          <p:nvPr>
            <p:ph type="ftr" sz="quarter" idx="10"/>
          </p:nvPr>
        </p:nvSpPr>
        <p:spPr/>
        <p:txBody>
          <a:bodyPr/>
          <a:lstStyle/>
          <a:p>
            <a:r>
              <a:rPr lang="pt-BR" smtClean="0"/>
              <a:t>Serviços IBM de suporte técnico • Luciana Vasconcelos</a:t>
            </a:r>
            <a:endParaRPr lang="pt-BR"/>
          </a:p>
        </p:txBody>
      </p:sp>
      <p:sp>
        <p:nvSpPr>
          <p:cNvPr id="115" name="Slide Number Placeholder 114"/>
          <p:cNvSpPr>
            <a:spLocks noGrp="1"/>
          </p:cNvSpPr>
          <p:nvPr>
            <p:ph type="sldNum" sz="quarter" idx="11"/>
          </p:nvPr>
        </p:nvSpPr>
        <p:spPr/>
        <p:txBody>
          <a:bodyPr/>
          <a:lstStyle/>
          <a:p>
            <a:fld id="{24437791-DED9-46BA-A000-5E67871B3D8B}" type="slidenum">
              <a:rPr lang="pt-BR" smtClean="0"/>
              <a:pPr/>
              <a:t>19</a:t>
            </a:fld>
            <a:endParaRPr lang="pt-B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smtClean="0"/>
              <a:t>Agenda</a:t>
            </a:r>
            <a:endParaRPr lang="en-US"/>
          </a:p>
        </p:txBody>
      </p:sp>
      <p:sp>
        <p:nvSpPr>
          <p:cNvPr id="11" name="Text Placeholder 10"/>
          <p:cNvSpPr>
            <a:spLocks noGrp="1"/>
          </p:cNvSpPr>
          <p:nvPr>
            <p:ph idx="1"/>
          </p:nvPr>
        </p:nvSpPr>
        <p:spPr/>
        <p:txBody>
          <a:bodyPr>
            <a:normAutofit lnSpcReduction="10000"/>
          </a:bodyPr>
          <a:lstStyle/>
          <a:p>
            <a:r>
              <a:rPr lang="pt-BR" smtClean="0"/>
              <a:t>Disponibilidade</a:t>
            </a:r>
          </a:p>
          <a:p>
            <a:r>
              <a:rPr lang="pt-BR" smtClean="0"/>
              <a:t>Problemas Comuns de Suporte - Garantia Básica</a:t>
            </a:r>
          </a:p>
          <a:p>
            <a:r>
              <a:rPr lang="pt-BR" smtClean="0"/>
              <a:t>Servicepac</a:t>
            </a:r>
          </a:p>
          <a:p>
            <a:r>
              <a:rPr lang="pt-BR" smtClean="0"/>
              <a:t>Telesuporte</a:t>
            </a:r>
          </a:p>
          <a:p>
            <a:r>
              <a:rPr lang="pt-BR" smtClean="0"/>
              <a:t>Por</a:t>
            </a:r>
            <a:r>
              <a:rPr lang="en-US" smtClean="0"/>
              <a:t> </a:t>
            </a:r>
            <a:r>
              <a:rPr lang="pt-BR" smtClean="0"/>
              <a:t>que</a:t>
            </a:r>
            <a:r>
              <a:rPr lang="en-US" smtClean="0"/>
              <a:t> vender? </a:t>
            </a:r>
          </a:p>
          <a:p>
            <a:r>
              <a:rPr lang="en-US" smtClean="0"/>
              <a:t>Como vender?</a:t>
            </a:r>
          </a:p>
          <a:p>
            <a:r>
              <a:rPr lang="pt-BR" smtClean="0"/>
              <a:t>O que mais posso vender? </a:t>
            </a:r>
          </a:p>
          <a:p>
            <a:r>
              <a:rPr lang="pt-BR" smtClean="0"/>
              <a:t>Diferenciais</a:t>
            </a:r>
            <a:r>
              <a:rPr lang="en-US" smtClean="0"/>
              <a:t> IBM</a:t>
            </a:r>
            <a:endParaRPr lang="en-US" dirty="0" smtClean="0"/>
          </a:p>
        </p:txBody>
      </p:sp>
      <p:sp>
        <p:nvSpPr>
          <p:cNvPr id="18" name="Footer Placeholder 17"/>
          <p:cNvSpPr>
            <a:spLocks noGrp="1"/>
          </p:cNvSpPr>
          <p:nvPr>
            <p:ph type="ftr" sz="quarter" idx="10"/>
          </p:nvPr>
        </p:nvSpPr>
        <p:spPr/>
        <p:txBody>
          <a:bodyPr/>
          <a:lstStyle/>
          <a:p>
            <a:r>
              <a:rPr lang="pt-BR" smtClean="0"/>
              <a:t>Serviços IBM de suporte técnico </a:t>
            </a:r>
            <a:r>
              <a:rPr lang="en-US" smtClean="0"/>
              <a:t>• Luciana Vasconcelos</a:t>
            </a:r>
            <a:endParaRPr lang="pt-BR" dirty="0"/>
          </a:p>
        </p:txBody>
      </p:sp>
      <p:sp>
        <p:nvSpPr>
          <p:cNvPr id="12" name="Slide Number Placeholder 11"/>
          <p:cNvSpPr>
            <a:spLocks noGrp="1"/>
          </p:cNvSpPr>
          <p:nvPr>
            <p:ph type="sldNum" sz="quarter" idx="11"/>
          </p:nvPr>
        </p:nvSpPr>
        <p:spPr/>
        <p:txBody>
          <a:bodyPr/>
          <a:lstStyle/>
          <a:p>
            <a:fld id="{24437791-DED9-46BA-A000-5E67871B3D8B}" type="slidenum">
              <a:rPr lang="pt-BR" smtClean="0"/>
              <a:pPr/>
              <a:t>2</a:t>
            </a:fld>
            <a:endParaRPr lang="pt-B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2"/>
          <p:cNvSpPr>
            <a:spLocks noGrp="1" noChangeArrowheads="1"/>
          </p:cNvSpPr>
          <p:nvPr>
            <p:ph type="title"/>
          </p:nvPr>
        </p:nvSpPr>
        <p:spPr/>
        <p:txBody>
          <a:bodyPr>
            <a:normAutofit fontScale="90000"/>
          </a:bodyPr>
          <a:lstStyle/>
          <a:p>
            <a:r>
              <a:rPr lang="en-US" dirty="0" smtClean="0"/>
              <a:t>Como registrar o </a:t>
            </a:r>
            <a:r>
              <a:rPr lang="en-US" dirty="0" err="1" smtClean="0"/>
              <a:t>ServicePac</a:t>
            </a:r>
            <a:r>
              <a:rPr lang="en-US" i="1" dirty="0" smtClean="0">
                <a:solidFill>
                  <a:srgbClr val="008ABF"/>
                </a:solidFill>
              </a:rPr>
              <a:t>®</a:t>
            </a:r>
            <a:endParaRPr lang="en-US" dirty="0"/>
          </a:p>
        </p:txBody>
      </p:sp>
      <p:pic>
        <p:nvPicPr>
          <p:cNvPr id="16" name="Picture 2"/>
          <p:cNvPicPr>
            <a:picLocks noGrp="1" noChangeAspect="1" noChangeArrowheads="1"/>
          </p:cNvPicPr>
          <p:nvPr>
            <p:ph sz="half" idx="1"/>
          </p:nvPr>
        </p:nvPicPr>
        <p:blipFill>
          <a:blip r:embed="rId2" cstate="print"/>
          <a:stretch>
            <a:fillRect/>
          </a:stretch>
        </p:blipFill>
        <p:spPr bwMode="auto">
          <a:xfrm>
            <a:off x="714348" y="1571612"/>
            <a:ext cx="2053343" cy="3441635"/>
          </a:xfrm>
          <a:prstGeom prst="rect">
            <a:avLst/>
          </a:prstGeom>
          <a:ln>
            <a:noFill/>
          </a:ln>
          <a:effectLst>
            <a:softEdge rad="112500"/>
          </a:effectLst>
        </p:spPr>
      </p:pic>
      <p:sp>
        <p:nvSpPr>
          <p:cNvPr id="15" name="Rectangle 3"/>
          <p:cNvSpPr>
            <a:spLocks noGrp="1" noChangeArrowheads="1"/>
          </p:cNvSpPr>
          <p:nvPr>
            <p:ph sz="half" idx="2"/>
          </p:nvPr>
        </p:nvSpPr>
        <p:spPr/>
        <p:txBody>
          <a:bodyPr/>
          <a:lstStyle/>
          <a:p>
            <a:r>
              <a:rPr lang="pt-BR" b="1" dirty="0" smtClean="0"/>
              <a:t>Uma vez adquirido o ServicePac®</a:t>
            </a:r>
            <a:r>
              <a:rPr lang="pt-BR" b="1" dirty="0"/>
              <a:t> </a:t>
            </a:r>
            <a:r>
              <a:rPr lang="pt-BR" b="1" dirty="0" smtClean="0"/>
              <a:t>ele já vem ativado?</a:t>
            </a:r>
            <a:br>
              <a:rPr lang="pt-BR" b="1" dirty="0" smtClean="0"/>
            </a:br>
            <a:r>
              <a:rPr lang="pt-BR" i="1" dirty="0" smtClean="0"/>
              <a:t>Não, o Distribuidor é responsável por fazer o registro do ServicePac. </a:t>
            </a:r>
          </a:p>
          <a:p>
            <a:endParaRPr lang="pt-BR" dirty="0" smtClean="0"/>
          </a:p>
        </p:txBody>
      </p:sp>
      <p:sp>
        <p:nvSpPr>
          <p:cNvPr id="7" name="Footer Placeholder 6"/>
          <p:cNvSpPr>
            <a:spLocks noGrp="1"/>
          </p:cNvSpPr>
          <p:nvPr>
            <p:ph type="ftr" sz="quarter" idx="10"/>
          </p:nvPr>
        </p:nvSpPr>
        <p:spPr/>
        <p:txBody>
          <a:bodyPr/>
          <a:lstStyle/>
          <a:p>
            <a:r>
              <a:rPr lang="pt-BR" smtClean="0"/>
              <a:t>Serviços IBM de suporte técnico • Luciana Vasconcelos</a:t>
            </a:r>
            <a:endParaRPr lang="pt-BR"/>
          </a:p>
        </p:txBody>
      </p:sp>
      <p:sp>
        <p:nvSpPr>
          <p:cNvPr id="8" name="Slide Number Placeholder 7"/>
          <p:cNvSpPr>
            <a:spLocks noGrp="1"/>
          </p:cNvSpPr>
          <p:nvPr>
            <p:ph type="sldNum" sz="quarter" idx="11"/>
          </p:nvPr>
        </p:nvSpPr>
        <p:spPr/>
        <p:txBody>
          <a:bodyPr/>
          <a:lstStyle/>
          <a:p>
            <a:fld id="{24437791-DED9-46BA-A000-5E67871B3D8B}" type="slidenum">
              <a:rPr lang="pt-BR" smtClean="0"/>
              <a:pPr/>
              <a:t>20</a:t>
            </a:fld>
            <a:endParaRPr lang="pt-BR"/>
          </a:p>
        </p:txBody>
      </p:sp>
      <p:sp>
        <p:nvSpPr>
          <p:cNvPr id="101378" name="Rectangle 5"/>
          <p:cNvSpPr>
            <a:spLocks noChangeArrowheads="1"/>
          </p:cNvSpPr>
          <p:nvPr/>
        </p:nvSpPr>
        <p:spPr bwMode="auto">
          <a:xfrm>
            <a:off x="500034" y="5000636"/>
            <a:ext cx="8286808" cy="1371600"/>
          </a:xfrm>
          <a:prstGeom prst="rect">
            <a:avLst/>
          </a:prstGeom>
          <a:solidFill>
            <a:srgbClr val="C0C0C0">
              <a:alpha val="34117"/>
            </a:srgbClr>
          </a:solidFill>
          <a:ln w="12700" algn="ctr">
            <a:noFill/>
            <a:miter lim="800000"/>
            <a:headEnd/>
            <a:tailEnd/>
          </a:ln>
        </p:spPr>
        <p:txBody>
          <a:bodyPr wrap="square" lIns="45720" rIns="45720" anchor="ctr">
            <a:normAutofit/>
          </a:bodyPr>
          <a:lstStyle/>
          <a:p>
            <a:pPr algn="ctr"/>
            <a:r>
              <a:rPr lang="pt-BR" b="1" i="1" dirty="0" smtClean="0">
                <a:solidFill>
                  <a:srgbClr val="008ABF"/>
                </a:solidFill>
              </a:rPr>
              <a:t>O ServicePac</a:t>
            </a:r>
            <a:r>
              <a:rPr lang="en-US" b="1" i="1" dirty="0" smtClean="0">
                <a:solidFill>
                  <a:srgbClr val="008ABF"/>
                </a:solidFill>
              </a:rPr>
              <a:t>®</a:t>
            </a:r>
            <a:r>
              <a:rPr lang="pt-BR" b="1" i="1" dirty="0" smtClean="0">
                <a:solidFill>
                  <a:srgbClr val="008ABF"/>
                </a:solidFill>
              </a:rPr>
              <a:t> foi desenvolvido para ser comprado </a:t>
            </a:r>
            <a:br>
              <a:rPr lang="pt-BR" b="1" i="1" dirty="0" smtClean="0">
                <a:solidFill>
                  <a:srgbClr val="008ABF"/>
                </a:solidFill>
              </a:rPr>
            </a:br>
            <a:r>
              <a:rPr lang="pt-BR" b="1" i="1" dirty="0" smtClean="0">
                <a:solidFill>
                  <a:srgbClr val="008ABF"/>
                </a:solidFill>
              </a:rPr>
              <a:t>no mesmo momento da venda do hardware. </a:t>
            </a:r>
          </a:p>
          <a:p>
            <a:pPr algn="ctr"/>
            <a:endParaRPr lang="pt-BR" b="1" i="1" dirty="0" smtClean="0">
              <a:solidFill>
                <a:srgbClr val="008ABF"/>
              </a:solidFill>
            </a:endParaRPr>
          </a:p>
          <a:p>
            <a:pPr algn="ctr"/>
            <a:r>
              <a:rPr lang="pt-BR" sz="2000" b="1" i="1" dirty="0" smtClean="0">
                <a:solidFill>
                  <a:srgbClr val="008ABF"/>
                </a:solidFill>
              </a:rPr>
              <a:t>Este é o melhor momento para se oferecer o serviço!</a:t>
            </a:r>
            <a:endParaRPr lang="en-US" sz="2000" b="1" i="1" dirty="0" smtClean="0">
              <a:solidFill>
                <a:srgbClr val="008AB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p:nvPr>
        </p:nvSpPr>
        <p:spPr/>
        <p:txBody>
          <a:bodyPr>
            <a:normAutofit fontScale="90000"/>
          </a:bodyPr>
          <a:lstStyle/>
          <a:p>
            <a:r>
              <a:rPr lang="en-US" smtClean="0"/>
              <a:t>Quiz!</a:t>
            </a:r>
            <a:endParaRPr lang="en-US"/>
          </a:p>
        </p:txBody>
      </p:sp>
      <p:sp>
        <p:nvSpPr>
          <p:cNvPr id="102402" name="Rectangle 3"/>
          <p:cNvSpPr>
            <a:spLocks noGrp="1" noChangeArrowheads="1"/>
          </p:cNvSpPr>
          <p:nvPr>
            <p:ph idx="1"/>
          </p:nvPr>
        </p:nvSpPr>
        <p:spPr/>
        <p:txBody>
          <a:bodyPr>
            <a:normAutofit fontScale="77500" lnSpcReduction="20000"/>
          </a:bodyPr>
          <a:lstStyle/>
          <a:p>
            <a:r>
              <a:rPr lang="pt-BR" dirty="0" smtClean="0"/>
              <a:t>Dúvidas de configuração de software </a:t>
            </a:r>
            <a:br>
              <a:rPr lang="pt-BR" dirty="0" smtClean="0"/>
            </a:br>
            <a:r>
              <a:rPr lang="pt-BR" dirty="0" smtClean="0"/>
              <a:t>estão contempladas na subscrição do</a:t>
            </a:r>
            <a:br>
              <a:rPr lang="pt-BR" dirty="0" smtClean="0"/>
            </a:br>
            <a:r>
              <a:rPr lang="pt-BR" dirty="0" smtClean="0"/>
              <a:t>equipamento.  Verdadeiro ou Falso?</a:t>
            </a:r>
          </a:p>
          <a:p>
            <a:endParaRPr lang="pt-BR" dirty="0" smtClean="0"/>
          </a:p>
          <a:p>
            <a:r>
              <a:rPr lang="pt-BR" dirty="0" smtClean="0"/>
              <a:t>A garantia contempla SLA de solução?</a:t>
            </a:r>
          </a:p>
          <a:p>
            <a:endParaRPr lang="pt-BR" dirty="0" smtClean="0"/>
          </a:p>
          <a:p>
            <a:r>
              <a:rPr lang="pt-BR" dirty="0" smtClean="0"/>
              <a:t>Um equipamento System x está fora do prazo de garantia.</a:t>
            </a:r>
            <a:br>
              <a:rPr lang="pt-BR" dirty="0" smtClean="0"/>
            </a:br>
            <a:r>
              <a:rPr lang="pt-BR" dirty="0" smtClean="0"/>
              <a:t>A revenda pode negociar um ServicePac</a:t>
            </a:r>
            <a:r>
              <a:rPr lang="en-US" dirty="0" smtClean="0"/>
              <a:t>®</a:t>
            </a:r>
            <a:r>
              <a:rPr lang="pt-BR" dirty="0" smtClean="0"/>
              <a:t>? </a:t>
            </a:r>
          </a:p>
          <a:p>
            <a:endParaRPr lang="pt-BR" dirty="0" smtClean="0"/>
          </a:p>
          <a:p>
            <a:r>
              <a:rPr lang="pt-BR" dirty="0" smtClean="0"/>
              <a:t>Cite 3 outros serviços que podem ser comissionados IBM ou não IBM.</a:t>
            </a:r>
            <a:br>
              <a:rPr lang="pt-BR" dirty="0" smtClean="0"/>
            </a:br>
            <a:endParaRPr lang="pt-BR" dirty="0" smtClean="0"/>
          </a:p>
          <a:p>
            <a:endParaRPr lang="pt-BR" dirty="0" smtClean="0"/>
          </a:p>
          <a:p>
            <a:endParaRPr lang="pt-BR" dirty="0" smtClean="0"/>
          </a:p>
          <a:p>
            <a:endParaRPr lang="en-US" dirty="0" smtClean="0"/>
          </a:p>
        </p:txBody>
      </p:sp>
      <p:sp>
        <p:nvSpPr>
          <p:cNvPr id="5" name="Footer Placeholder 4"/>
          <p:cNvSpPr>
            <a:spLocks noGrp="1"/>
          </p:cNvSpPr>
          <p:nvPr>
            <p:ph type="ftr" sz="quarter" idx="10"/>
          </p:nvPr>
        </p:nvSpPr>
        <p:spPr/>
        <p:txBody>
          <a:bodyPr/>
          <a:lstStyle/>
          <a:p>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p>
            <a:fld id="{24437791-DED9-46BA-A000-5E67871B3D8B}" type="slidenum">
              <a:rPr lang="pt-BR" smtClean="0"/>
              <a:pPr/>
              <a:t>21</a:t>
            </a:fld>
            <a:endParaRPr lang="pt-BR"/>
          </a:p>
        </p:txBody>
      </p:sp>
      <p:pic>
        <p:nvPicPr>
          <p:cNvPr id="102404" name="Picture 4" descr="https://encrypted-tbn1.gstatic.com/images?q=tbn:ANd9GcRErxsioBIzvb1TEg4umFI33dWAtuABTAyRM82pAVRH90AwSRz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43636" y="1142984"/>
            <a:ext cx="2457450" cy="184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457200" y="785794"/>
            <a:ext cx="8229600" cy="2214578"/>
          </a:xfrm>
          <a:noFill/>
        </p:spPr>
        <p:txBody>
          <a:bodyPr numCol="1" anchor="ctr" anchorCtr="0" compatLnSpc="1">
            <a:prstTxWarp prst="textNoShape">
              <a:avLst/>
            </a:prstTxWarp>
            <a:normAutofit/>
          </a:bodyPr>
          <a:lstStyle/>
          <a:p>
            <a:r>
              <a:rPr sz="3600" dirty="0" err="1" smtClean="0">
                <a:effectLst/>
                <a:latin typeface="Arial" charset="0"/>
                <a:cs typeface="Arial" charset="0"/>
              </a:rPr>
              <a:t>Caso</a:t>
            </a:r>
            <a:r>
              <a:rPr sz="3600" dirty="0" smtClean="0">
                <a:effectLst/>
                <a:latin typeface="Arial" charset="0"/>
                <a:cs typeface="Arial" charset="0"/>
              </a:rPr>
              <a:t> </a:t>
            </a:r>
            <a:r>
              <a:rPr sz="3600" dirty="0" err="1" smtClean="0">
                <a:effectLst/>
                <a:latin typeface="Arial" charset="0"/>
                <a:cs typeface="Arial" charset="0"/>
              </a:rPr>
              <a:t>eu</a:t>
            </a:r>
            <a:r>
              <a:rPr sz="3600" dirty="0" smtClean="0">
                <a:effectLst/>
                <a:latin typeface="Arial" charset="0"/>
                <a:cs typeface="Arial" charset="0"/>
              </a:rPr>
              <a:t> </a:t>
            </a:r>
            <a:r>
              <a:rPr sz="3600" dirty="0" err="1" smtClean="0">
                <a:effectLst/>
                <a:latin typeface="Arial" charset="0"/>
                <a:cs typeface="Arial" charset="0"/>
              </a:rPr>
              <a:t>tenha</a:t>
            </a:r>
            <a:r>
              <a:rPr sz="3600" dirty="0" smtClean="0">
                <a:effectLst/>
                <a:latin typeface="Arial" charset="0"/>
                <a:cs typeface="Arial" charset="0"/>
              </a:rPr>
              <a:t> </a:t>
            </a:r>
            <a:r>
              <a:rPr sz="3600" dirty="0" err="1" smtClean="0">
                <a:effectLst/>
                <a:latin typeface="Arial" charset="0"/>
                <a:cs typeface="Arial" charset="0"/>
              </a:rPr>
              <a:t>dúvidas</a:t>
            </a:r>
            <a:r>
              <a:rPr sz="3600" dirty="0" smtClean="0">
                <a:effectLst/>
                <a:latin typeface="Arial" charset="0"/>
                <a:cs typeface="Arial" charset="0"/>
              </a:rPr>
              <a:t> </a:t>
            </a:r>
            <a:r>
              <a:rPr sz="3600" dirty="0" err="1" smtClean="0">
                <a:effectLst/>
                <a:latin typeface="Arial" charset="0"/>
                <a:cs typeface="Arial" charset="0"/>
              </a:rPr>
              <a:t>ou</a:t>
            </a:r>
            <a:r>
              <a:rPr sz="3600" dirty="0" smtClean="0">
                <a:effectLst/>
                <a:latin typeface="Arial" charset="0"/>
                <a:cs typeface="Arial" charset="0"/>
              </a:rPr>
              <a:t> precise de </a:t>
            </a:r>
            <a:r>
              <a:rPr sz="3600" dirty="0" err="1" smtClean="0">
                <a:effectLst/>
                <a:latin typeface="Arial" charset="0"/>
                <a:cs typeface="Arial" charset="0"/>
              </a:rPr>
              <a:t>ajuda</a:t>
            </a:r>
            <a:r>
              <a:rPr sz="3600" dirty="0" smtClean="0">
                <a:effectLst/>
                <a:latin typeface="Arial" charset="0"/>
                <a:cs typeface="Arial" charset="0"/>
              </a:rPr>
              <a:t> </a:t>
            </a:r>
            <a:r>
              <a:rPr sz="3600" dirty="0" err="1" smtClean="0">
                <a:effectLst/>
                <a:latin typeface="Arial" charset="0"/>
                <a:cs typeface="Arial" charset="0"/>
              </a:rPr>
              <a:t>em</a:t>
            </a:r>
            <a:r>
              <a:rPr sz="3600" dirty="0" smtClean="0">
                <a:effectLst/>
                <a:latin typeface="Arial" charset="0"/>
                <a:cs typeface="Arial" charset="0"/>
              </a:rPr>
              <a:t> </a:t>
            </a:r>
            <a:r>
              <a:rPr sz="3600" dirty="0" err="1" smtClean="0">
                <a:effectLst/>
                <a:latin typeface="Arial" charset="0"/>
                <a:cs typeface="Arial" charset="0"/>
              </a:rPr>
              <a:t>uma</a:t>
            </a:r>
            <a:r>
              <a:rPr sz="3600" dirty="0" smtClean="0">
                <a:effectLst/>
                <a:latin typeface="Arial" charset="0"/>
                <a:cs typeface="Arial" charset="0"/>
              </a:rPr>
              <a:t> </a:t>
            </a:r>
            <a:r>
              <a:rPr sz="3600" dirty="0" err="1" smtClean="0">
                <a:effectLst/>
                <a:latin typeface="Arial" charset="0"/>
                <a:cs typeface="Arial" charset="0"/>
              </a:rPr>
              <a:t>venda</a:t>
            </a:r>
            <a:r>
              <a:rPr sz="3600" dirty="0" smtClean="0">
                <a:effectLst/>
                <a:latin typeface="Arial" charset="0"/>
                <a:cs typeface="Arial" charset="0"/>
              </a:rPr>
              <a:t> de </a:t>
            </a:r>
            <a:r>
              <a:rPr sz="3600" dirty="0" err="1" smtClean="0">
                <a:effectLst/>
                <a:latin typeface="Arial" charset="0"/>
                <a:cs typeface="Arial" charset="0"/>
              </a:rPr>
              <a:t>serviços</a:t>
            </a:r>
            <a:r>
              <a:rPr sz="3600" dirty="0" smtClean="0">
                <a:effectLst/>
                <a:latin typeface="Arial" charset="0"/>
                <a:cs typeface="Arial" charset="0"/>
              </a:rPr>
              <a:t> de </a:t>
            </a:r>
            <a:r>
              <a:rPr sz="3600" dirty="0" err="1" smtClean="0">
                <a:effectLst/>
                <a:latin typeface="Arial" charset="0"/>
                <a:cs typeface="Arial" charset="0"/>
              </a:rPr>
              <a:t>suporte</a:t>
            </a:r>
            <a:r>
              <a:rPr sz="3600" dirty="0" smtClean="0">
                <a:effectLst/>
                <a:latin typeface="Arial" charset="0"/>
                <a:cs typeface="Arial" charset="0"/>
              </a:rPr>
              <a:t>, com </a:t>
            </a:r>
            <a:r>
              <a:rPr sz="3600" dirty="0" err="1" smtClean="0">
                <a:effectLst/>
                <a:latin typeface="Arial" charset="0"/>
                <a:cs typeface="Arial" charset="0"/>
              </a:rPr>
              <a:t>quem</a:t>
            </a:r>
            <a:r>
              <a:rPr sz="3600" dirty="0" smtClean="0">
                <a:effectLst/>
                <a:latin typeface="Arial" charset="0"/>
                <a:cs typeface="Arial" charset="0"/>
              </a:rPr>
              <a:t> </a:t>
            </a:r>
            <a:r>
              <a:rPr sz="3600" dirty="0" err="1" smtClean="0">
                <a:effectLst/>
                <a:latin typeface="Arial" charset="0"/>
                <a:cs typeface="Arial" charset="0"/>
              </a:rPr>
              <a:t>devo</a:t>
            </a:r>
            <a:r>
              <a:rPr sz="3600" dirty="0" smtClean="0">
                <a:effectLst/>
                <a:latin typeface="Arial" charset="0"/>
                <a:cs typeface="Arial" charset="0"/>
              </a:rPr>
              <a:t> </a:t>
            </a:r>
            <a:r>
              <a:rPr sz="3600" dirty="0" err="1" smtClean="0">
                <a:effectLst/>
                <a:latin typeface="Arial" charset="0"/>
                <a:cs typeface="Arial" charset="0"/>
              </a:rPr>
              <a:t>falar</a:t>
            </a:r>
            <a:r>
              <a:rPr sz="3600" dirty="0" smtClean="0">
                <a:effectLst/>
                <a:latin typeface="Arial" charset="0"/>
                <a:cs typeface="Arial" charset="0"/>
              </a:rPr>
              <a:t>?</a:t>
            </a:r>
            <a:endParaRPr sz="3600" dirty="0">
              <a:effectLst/>
              <a:latin typeface="Arial" charset="0"/>
              <a:cs typeface="Arial" charset="0"/>
            </a:endParaRPr>
          </a:p>
        </p:txBody>
      </p:sp>
      <p:sp>
        <p:nvSpPr>
          <p:cNvPr id="5" name="Footer Placeholder 4"/>
          <p:cNvSpPr>
            <a:spLocks noGrp="1"/>
          </p:cNvSpPr>
          <p:nvPr>
            <p:ph type="ftr" sz="quarter" idx="10"/>
          </p:nvPr>
        </p:nvSpPr>
        <p:spPr/>
        <p:txBody>
          <a:bodyPr/>
          <a:lstStyle/>
          <a:p>
            <a:pPr>
              <a:defRPr/>
            </a:pPr>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p>
            <a:pPr>
              <a:defRPr/>
            </a:pPr>
            <a:fld id="{24437791-DED9-46BA-A000-5E67871B3D8B}" type="slidenum">
              <a:rPr lang="pt-BR" smtClean="0"/>
              <a:pPr>
                <a:defRPr/>
              </a:pPr>
              <a:t>22</a:t>
            </a:fld>
            <a:endParaRPr lang="pt-BR"/>
          </a:p>
        </p:txBody>
      </p:sp>
      <p:sp>
        <p:nvSpPr>
          <p:cNvPr id="103460" name="Rectangle 36"/>
          <p:cNvSpPr>
            <a:spLocks noChangeArrowheads="1"/>
          </p:cNvSpPr>
          <p:nvPr/>
        </p:nvSpPr>
        <p:spPr bwMode="auto">
          <a:xfrm>
            <a:off x="1763713" y="3357563"/>
            <a:ext cx="5184775" cy="2376487"/>
          </a:xfrm>
          <a:prstGeom prst="rect">
            <a:avLst/>
          </a:prstGeom>
          <a:noFill/>
          <a:ln w="28575">
            <a:solidFill>
              <a:schemeClr val="tx1"/>
            </a:solidFill>
            <a:miter lim="800000"/>
            <a:headEnd/>
            <a:tailEnd/>
          </a:ln>
          <a:effectLst/>
        </p:spPr>
        <p:txBody>
          <a:bodyPr wrap="none" anchor="ctr"/>
          <a:lstStyle/>
          <a:p>
            <a:pPr algn="ctr"/>
            <a:endParaRPr lang="en-US"/>
          </a:p>
        </p:txBody>
      </p:sp>
      <p:sp>
        <p:nvSpPr>
          <p:cNvPr id="103462" name="Text Box 38"/>
          <p:cNvSpPr txBox="1">
            <a:spLocks noChangeArrowheads="1"/>
          </p:cNvSpPr>
          <p:nvPr/>
        </p:nvSpPr>
        <p:spPr bwMode="auto">
          <a:xfrm>
            <a:off x="3114675" y="3862388"/>
            <a:ext cx="2723823" cy="1200329"/>
          </a:xfrm>
          <a:prstGeom prst="rect">
            <a:avLst/>
          </a:prstGeom>
          <a:noFill/>
          <a:ln w="9525">
            <a:noFill/>
            <a:miter lim="800000"/>
            <a:headEnd/>
            <a:tailEnd/>
          </a:ln>
          <a:effectLst/>
        </p:spPr>
        <p:txBody>
          <a:bodyPr wrap="none">
            <a:spAutoFit/>
          </a:bodyPr>
          <a:lstStyle/>
          <a:p>
            <a:r>
              <a:rPr lang="pt-BR" dirty="0"/>
              <a:t>Anna Paula Ferreira</a:t>
            </a:r>
            <a:endParaRPr lang="en-US" dirty="0"/>
          </a:p>
          <a:p>
            <a:r>
              <a:rPr lang="pt-BR" dirty="0">
                <a:hlinkClick r:id="rId2"/>
              </a:rPr>
              <a:t>annap@br.ibm.com</a:t>
            </a:r>
            <a:endParaRPr lang="pt-BR" dirty="0"/>
          </a:p>
          <a:p>
            <a:r>
              <a:rPr lang="pt-BR" dirty="0"/>
              <a:t>Fones: </a:t>
            </a:r>
            <a:r>
              <a:rPr lang="pt-BR" dirty="0" smtClean="0"/>
              <a:t>(19)   2132-6710</a:t>
            </a:r>
            <a:endParaRPr lang="pt-BR" dirty="0"/>
          </a:p>
          <a:p>
            <a:r>
              <a:rPr lang="pt-BR" dirty="0"/>
              <a:t>            </a:t>
            </a:r>
            <a:r>
              <a:rPr lang="pt-BR" dirty="0" smtClean="0"/>
              <a:t>(19) 99757-3862</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7" descr="5300_IBMpos_black"/>
          <p:cNvPicPr>
            <a:picLocks noChangeAspect="1" noChangeArrowheads="1"/>
          </p:cNvPicPr>
          <p:nvPr/>
        </p:nvPicPr>
        <p:blipFill>
          <a:blip r:embed="rId2" cstate="print"/>
          <a:srcRect/>
          <a:stretch>
            <a:fillRect/>
          </a:stretch>
        </p:blipFill>
        <p:spPr bwMode="auto">
          <a:xfrm>
            <a:off x="3287713" y="1624013"/>
            <a:ext cx="2438400" cy="976312"/>
          </a:xfrm>
          <a:prstGeom prst="rect">
            <a:avLst/>
          </a:prstGeom>
          <a:noFill/>
          <a:ln w="9525">
            <a:noFill/>
            <a:miter lim="800000"/>
            <a:headEnd/>
            <a:tailEnd/>
          </a:ln>
        </p:spPr>
      </p:pic>
      <p:sp>
        <p:nvSpPr>
          <p:cNvPr id="105476" name="Text Box 10"/>
          <p:cNvSpPr txBox="1">
            <a:spLocks noChangeArrowheads="1"/>
          </p:cNvSpPr>
          <p:nvPr/>
        </p:nvSpPr>
        <p:spPr bwMode="auto">
          <a:xfrm>
            <a:off x="0" y="4738688"/>
            <a:ext cx="9144000" cy="366712"/>
          </a:xfrm>
          <a:prstGeom prst="rect">
            <a:avLst/>
          </a:prstGeom>
          <a:noFill/>
          <a:ln w="9525" algn="ctr">
            <a:noFill/>
            <a:miter lim="800000"/>
            <a:headEnd/>
            <a:tailEnd/>
          </a:ln>
        </p:spPr>
        <p:txBody>
          <a:bodyPr>
            <a:spAutoFit/>
          </a:bodyPr>
          <a:lstStyle/>
          <a:p>
            <a:pPr algn="ctr">
              <a:spcBef>
                <a:spcPct val="50000"/>
              </a:spcBef>
            </a:pPr>
            <a:r>
              <a:rPr lang="pt-BR" u="sng">
                <a:solidFill>
                  <a:schemeClr val="accent1"/>
                </a:solidFill>
                <a:hlinkClick r:id="rId3"/>
              </a:rPr>
              <a:t>www.ibm.com/br/services/tss</a:t>
            </a:r>
            <a:r>
              <a:rPr lang="pt-BR" u="sng">
                <a:solidFill>
                  <a:schemeClr val="accent1"/>
                </a:solidFill>
              </a:rPr>
              <a:t> </a:t>
            </a:r>
          </a:p>
        </p:txBody>
      </p:sp>
      <p:sp>
        <p:nvSpPr>
          <p:cNvPr id="6" name="Footer Placeholder 5"/>
          <p:cNvSpPr>
            <a:spLocks noGrp="1"/>
          </p:cNvSpPr>
          <p:nvPr>
            <p:ph type="ftr" sz="quarter" idx="10"/>
          </p:nvPr>
        </p:nvSpPr>
        <p:spPr/>
        <p:txBody>
          <a:bodyPr/>
          <a:lstStyle/>
          <a:p>
            <a:pPr>
              <a:defRPr/>
            </a:pPr>
            <a:r>
              <a:rPr lang="pt-BR" smtClean="0"/>
              <a:t>Serviços IBM de suporte técnico • Luciana Vasconcelos</a:t>
            </a:r>
            <a:endParaRPr lang="pt-BR"/>
          </a:p>
        </p:txBody>
      </p:sp>
      <p:sp>
        <p:nvSpPr>
          <p:cNvPr id="7" name="Slide Number Placeholder 6"/>
          <p:cNvSpPr>
            <a:spLocks noGrp="1"/>
          </p:cNvSpPr>
          <p:nvPr>
            <p:ph type="sldNum" sz="quarter" idx="11"/>
          </p:nvPr>
        </p:nvSpPr>
        <p:spPr/>
        <p:txBody>
          <a:bodyPr/>
          <a:lstStyle/>
          <a:p>
            <a:pPr>
              <a:defRPr/>
            </a:pPr>
            <a:fld id="{24437791-DED9-46BA-A000-5E67871B3D8B}" type="slidenum">
              <a:rPr lang="pt-BR" smtClean="0"/>
              <a:pPr>
                <a:defRPr/>
              </a:pPr>
              <a:t>23</a:t>
            </a:fld>
            <a:endParaRPr lang="pt-BR"/>
          </a:p>
        </p:txBody>
      </p:sp>
      <p:sp>
        <p:nvSpPr>
          <p:cNvPr id="105477" name="Rectangle 2"/>
          <p:cNvSpPr>
            <a:spLocks noGrp="1" noChangeArrowheads="1"/>
          </p:cNvSpPr>
          <p:nvPr>
            <p:ph type="title" idx="4294967295"/>
          </p:nvPr>
        </p:nvSpPr>
        <p:spPr bwMode="auto">
          <a:xfrm>
            <a:off x="2928926" y="3929066"/>
            <a:ext cx="3352800" cy="498475"/>
          </a:xfrm>
          <a:noFill/>
        </p:spPr>
        <p:txBody>
          <a:bodyPr numCol="1" anchorCtr="0" compatLnSpc="1">
            <a:prstTxWarp prst="textNoShape">
              <a:avLst/>
            </a:prstTxWarp>
            <a:normAutofit fontScale="90000"/>
          </a:bodyPr>
          <a:lstStyle/>
          <a:p>
            <a:pPr algn="ctr"/>
            <a:r>
              <a:rPr sz="3600" dirty="0">
                <a:effectLst/>
                <a:latin typeface="Arial" charset="0"/>
                <a:cs typeface="Arial" charset="0"/>
              </a:rPr>
              <a:t>OBRIGADA</a:t>
            </a:r>
            <a:endParaRPr lang="en-US" sz="3600" dirty="0">
              <a:effectLst/>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57158" y="785794"/>
            <a:ext cx="8572560" cy="1143008"/>
          </a:xfrm>
        </p:spPr>
        <p:txBody>
          <a:bodyPr>
            <a:normAutofit/>
          </a:bodyPr>
          <a:lstStyle/>
          <a:p>
            <a:r>
              <a:rPr lang="pt-BR" sz="3000" dirty="0" smtClean="0"/>
              <a:t>Disponibilidade!!! O ambiente de TI tornou-se essencial para o sucesso dos negócios</a:t>
            </a:r>
            <a:endParaRPr lang="pt-BR" sz="3000" dirty="0"/>
          </a:p>
        </p:txBody>
      </p:sp>
      <p:sp>
        <p:nvSpPr>
          <p:cNvPr id="385" name="Rectangle 6"/>
          <p:cNvSpPr>
            <a:spLocks noGrp="1" noChangeArrowheads="1"/>
          </p:cNvSpPr>
          <p:nvPr>
            <p:ph sz="half" idx="1"/>
          </p:nvPr>
        </p:nvSpPr>
        <p:spPr>
          <a:xfrm>
            <a:off x="457200" y="2428868"/>
            <a:ext cx="4038600" cy="4071966"/>
          </a:xfrm>
        </p:spPr>
        <p:txBody>
          <a:bodyPr/>
          <a:lstStyle/>
          <a:p>
            <a:pPr algn="ctr"/>
            <a:r>
              <a:rPr lang="pt-BR" dirty="0" smtClean="0"/>
              <a:t>CENÁRIO ANTIGO</a:t>
            </a:r>
            <a:endParaRPr lang="en-US" dirty="0"/>
          </a:p>
        </p:txBody>
      </p:sp>
      <p:sp>
        <p:nvSpPr>
          <p:cNvPr id="390" name="Text Box 263"/>
          <p:cNvSpPr txBox="1">
            <a:spLocks noGrp="1" noChangeArrowheads="1"/>
          </p:cNvSpPr>
          <p:nvPr>
            <p:ph sz="half" idx="2"/>
          </p:nvPr>
        </p:nvSpPr>
        <p:spPr>
          <a:xfrm>
            <a:off x="4648200" y="2428868"/>
            <a:ext cx="4038600" cy="4071966"/>
          </a:xfrm>
          <a:solidFill>
            <a:srgbClr val="99FF33">
              <a:alpha val="60001"/>
            </a:srgbClr>
          </a:solidFill>
          <a:ln w="9525" algn="ctr">
            <a:noFill/>
            <a:miter lim="800000"/>
            <a:headEnd/>
            <a:tailEnd/>
          </a:ln>
          <a:effectLst/>
        </p:spPr>
        <p:txBody>
          <a:bodyPr wrap="square" lIns="0" rIns="0" anchor="t">
            <a:noAutofit/>
          </a:bodyPr>
          <a:lstStyle/>
          <a:p>
            <a:pPr algn="ctr">
              <a:spcBef>
                <a:spcPct val="0"/>
              </a:spcBef>
            </a:pPr>
            <a:r>
              <a:rPr lang="pt-BR" dirty="0" smtClean="0">
                <a:cs typeface="Arial" charset="0"/>
              </a:rPr>
              <a:t>CENÁRIO ATUAL</a:t>
            </a:r>
            <a:endParaRPr lang="en-US" dirty="0">
              <a:cs typeface="Arial" charset="0"/>
            </a:endParaRPr>
          </a:p>
        </p:txBody>
      </p:sp>
      <p:sp>
        <p:nvSpPr>
          <p:cNvPr id="381" name="Slide Number Placeholder 380"/>
          <p:cNvSpPr>
            <a:spLocks noGrp="1"/>
          </p:cNvSpPr>
          <p:nvPr>
            <p:ph type="sldNum" sz="quarter" idx="11"/>
          </p:nvPr>
        </p:nvSpPr>
        <p:spPr/>
        <p:txBody>
          <a:bodyPr/>
          <a:lstStyle/>
          <a:p>
            <a:fld id="{24437791-DED9-46BA-A000-5E67871B3D8B}" type="slidenum">
              <a:rPr lang="pt-BR" smtClean="0"/>
              <a:pPr/>
              <a:t>3</a:t>
            </a:fld>
            <a:endParaRPr lang="pt-BR"/>
          </a:p>
        </p:txBody>
      </p:sp>
      <p:sp>
        <p:nvSpPr>
          <p:cNvPr id="18" name="Footer Placeholder 17"/>
          <p:cNvSpPr txBox="1">
            <a:spLocks noGrp="1"/>
          </p:cNvSpPr>
          <p:nvPr/>
        </p:nvSpPr>
        <p:spPr>
          <a:xfrm>
            <a:off x="3348038" y="6572250"/>
            <a:ext cx="3724292" cy="285750"/>
          </a:xfrm>
          <a:prstGeom prst="rect">
            <a:avLst/>
          </a:prstGeom>
          <a:noFill/>
        </p:spPr>
        <p:txBody>
          <a:bodyPr anchor="ctr"/>
          <a:lstStyle/>
          <a:p>
            <a:pPr algn="ctr"/>
            <a:r>
              <a:rPr lang="en-US" sz="1000">
                <a:solidFill>
                  <a:srgbClr val="898989"/>
                </a:solidFill>
                <a:latin typeface="Calibri" pitchFamily="34" charset="0"/>
              </a:rPr>
              <a:t>Serviços IBM de Suporte Técnico</a:t>
            </a:r>
            <a:r>
              <a:rPr lang="pt-BR" sz="1000">
                <a:solidFill>
                  <a:srgbClr val="898989"/>
                </a:solidFill>
                <a:latin typeface="Calibri" pitchFamily="34" charset="0"/>
              </a:rPr>
              <a:t> • Luciana Vasconcelos</a:t>
            </a:r>
          </a:p>
        </p:txBody>
      </p:sp>
      <p:sp>
        <p:nvSpPr>
          <p:cNvPr id="78855" name="Line 7"/>
          <p:cNvSpPr>
            <a:spLocks noChangeShapeType="1"/>
          </p:cNvSpPr>
          <p:nvPr/>
        </p:nvSpPr>
        <p:spPr bwMode="auto">
          <a:xfrm>
            <a:off x="1274733" y="4552965"/>
            <a:ext cx="2168525" cy="1588"/>
          </a:xfrm>
          <a:prstGeom prst="line">
            <a:avLst/>
          </a:prstGeom>
          <a:noFill/>
          <a:ln w="14288">
            <a:solidFill>
              <a:srgbClr val="000000"/>
            </a:solidFill>
            <a:round/>
            <a:headEnd/>
            <a:tailEnd/>
          </a:ln>
        </p:spPr>
        <p:txBody>
          <a:bodyPr/>
          <a:lstStyle/>
          <a:p>
            <a:endParaRPr lang="en-US"/>
          </a:p>
        </p:txBody>
      </p:sp>
      <p:grpSp>
        <p:nvGrpSpPr>
          <p:cNvPr id="78856" name="Group 8"/>
          <p:cNvGrpSpPr>
            <a:grpSpLocks noChangeAspect="1"/>
          </p:cNvGrpSpPr>
          <p:nvPr/>
        </p:nvGrpSpPr>
        <p:grpSpPr bwMode="auto">
          <a:xfrm>
            <a:off x="1812895" y="4219590"/>
            <a:ext cx="788988" cy="758825"/>
            <a:chOff x="4794" y="2589"/>
            <a:chExt cx="370" cy="349"/>
          </a:xfrm>
        </p:grpSpPr>
        <p:sp>
          <p:nvSpPr>
            <p:cNvPr id="78857" name="Freeform 9"/>
            <p:cNvSpPr>
              <a:spLocks noChangeAspect="1"/>
            </p:cNvSpPr>
            <p:nvPr/>
          </p:nvSpPr>
          <p:spPr bwMode="auto">
            <a:xfrm>
              <a:off x="4794" y="2819"/>
              <a:ext cx="370" cy="119"/>
            </a:xfrm>
            <a:custGeom>
              <a:avLst/>
              <a:gdLst/>
              <a:ahLst/>
              <a:cxnLst>
                <a:cxn ang="0">
                  <a:pos x="49" y="106"/>
                </a:cxn>
                <a:cxn ang="0">
                  <a:pos x="0" y="122"/>
                </a:cxn>
                <a:cxn ang="0">
                  <a:pos x="404" y="358"/>
                </a:cxn>
                <a:cxn ang="0">
                  <a:pos x="739" y="192"/>
                </a:cxn>
                <a:cxn ang="0">
                  <a:pos x="389" y="0"/>
                </a:cxn>
                <a:cxn ang="0">
                  <a:pos x="49" y="106"/>
                </a:cxn>
              </a:cxnLst>
              <a:rect l="0" t="0" r="r" b="b"/>
              <a:pathLst>
                <a:path w="739" h="358">
                  <a:moveTo>
                    <a:pt x="49" y="106"/>
                  </a:moveTo>
                  <a:lnTo>
                    <a:pt x="0" y="122"/>
                  </a:lnTo>
                  <a:lnTo>
                    <a:pt x="404" y="358"/>
                  </a:lnTo>
                  <a:lnTo>
                    <a:pt x="739" y="192"/>
                  </a:lnTo>
                  <a:lnTo>
                    <a:pt x="389" y="0"/>
                  </a:lnTo>
                  <a:lnTo>
                    <a:pt x="49" y="106"/>
                  </a:lnTo>
                  <a:close/>
                </a:path>
              </a:pathLst>
            </a:custGeom>
            <a:solidFill>
              <a:srgbClr val="C0C0C0"/>
            </a:solidFill>
            <a:ln w="9525">
              <a:noFill/>
              <a:round/>
              <a:headEnd/>
              <a:tailEnd/>
            </a:ln>
          </p:spPr>
          <p:txBody>
            <a:bodyPr/>
            <a:lstStyle/>
            <a:p>
              <a:endParaRPr lang="en-US"/>
            </a:p>
          </p:txBody>
        </p:sp>
        <p:sp>
          <p:nvSpPr>
            <p:cNvPr id="78858" name="Freeform 10"/>
            <p:cNvSpPr>
              <a:spLocks noChangeAspect="1"/>
            </p:cNvSpPr>
            <p:nvPr/>
          </p:nvSpPr>
          <p:spPr bwMode="auto">
            <a:xfrm>
              <a:off x="4794" y="2819"/>
              <a:ext cx="370" cy="119"/>
            </a:xfrm>
            <a:custGeom>
              <a:avLst/>
              <a:gdLst/>
              <a:ahLst/>
              <a:cxnLst>
                <a:cxn ang="0">
                  <a:pos x="49" y="106"/>
                </a:cxn>
                <a:cxn ang="0">
                  <a:pos x="0" y="122"/>
                </a:cxn>
                <a:cxn ang="0">
                  <a:pos x="404" y="358"/>
                </a:cxn>
                <a:cxn ang="0">
                  <a:pos x="739" y="192"/>
                </a:cxn>
                <a:cxn ang="0">
                  <a:pos x="389" y="0"/>
                </a:cxn>
                <a:cxn ang="0">
                  <a:pos x="49" y="106"/>
                </a:cxn>
              </a:cxnLst>
              <a:rect l="0" t="0" r="r" b="b"/>
              <a:pathLst>
                <a:path w="739" h="358">
                  <a:moveTo>
                    <a:pt x="49" y="106"/>
                  </a:moveTo>
                  <a:lnTo>
                    <a:pt x="0" y="122"/>
                  </a:lnTo>
                  <a:lnTo>
                    <a:pt x="404" y="358"/>
                  </a:lnTo>
                  <a:lnTo>
                    <a:pt x="739" y="192"/>
                  </a:lnTo>
                  <a:lnTo>
                    <a:pt x="389" y="0"/>
                  </a:lnTo>
                  <a:lnTo>
                    <a:pt x="49" y="106"/>
                  </a:lnTo>
                </a:path>
              </a:pathLst>
            </a:custGeom>
            <a:noFill/>
            <a:ln w="1588">
              <a:solidFill>
                <a:srgbClr val="C0C0C0"/>
              </a:solidFill>
              <a:prstDash val="solid"/>
              <a:round/>
              <a:headEnd/>
              <a:tailEnd/>
            </a:ln>
          </p:spPr>
          <p:txBody>
            <a:bodyPr/>
            <a:lstStyle/>
            <a:p>
              <a:endParaRPr lang="en-US"/>
            </a:p>
          </p:txBody>
        </p:sp>
        <p:sp>
          <p:nvSpPr>
            <p:cNvPr id="78859" name="Freeform 11"/>
            <p:cNvSpPr>
              <a:spLocks noChangeAspect="1"/>
            </p:cNvSpPr>
            <p:nvPr/>
          </p:nvSpPr>
          <p:spPr bwMode="auto">
            <a:xfrm>
              <a:off x="5115" y="2871"/>
              <a:ext cx="49" cy="28"/>
            </a:xfrm>
            <a:custGeom>
              <a:avLst/>
              <a:gdLst/>
              <a:ahLst/>
              <a:cxnLst>
                <a:cxn ang="0">
                  <a:pos x="29" y="0"/>
                </a:cxn>
                <a:cxn ang="0">
                  <a:pos x="98" y="35"/>
                </a:cxn>
                <a:cxn ang="0">
                  <a:pos x="8" y="82"/>
                </a:cxn>
                <a:cxn ang="0">
                  <a:pos x="11" y="62"/>
                </a:cxn>
                <a:cxn ang="0">
                  <a:pos x="6" y="58"/>
                </a:cxn>
                <a:cxn ang="0">
                  <a:pos x="6" y="46"/>
                </a:cxn>
                <a:cxn ang="0">
                  <a:pos x="3" y="35"/>
                </a:cxn>
                <a:cxn ang="0">
                  <a:pos x="0" y="30"/>
                </a:cxn>
                <a:cxn ang="0">
                  <a:pos x="29" y="0"/>
                </a:cxn>
              </a:cxnLst>
              <a:rect l="0" t="0" r="r" b="b"/>
              <a:pathLst>
                <a:path w="98" h="82">
                  <a:moveTo>
                    <a:pt x="29" y="0"/>
                  </a:moveTo>
                  <a:lnTo>
                    <a:pt x="98" y="35"/>
                  </a:lnTo>
                  <a:lnTo>
                    <a:pt x="8" y="82"/>
                  </a:lnTo>
                  <a:lnTo>
                    <a:pt x="11" y="62"/>
                  </a:lnTo>
                  <a:lnTo>
                    <a:pt x="6" y="58"/>
                  </a:lnTo>
                  <a:lnTo>
                    <a:pt x="6" y="46"/>
                  </a:lnTo>
                  <a:lnTo>
                    <a:pt x="3" y="35"/>
                  </a:lnTo>
                  <a:lnTo>
                    <a:pt x="0" y="30"/>
                  </a:lnTo>
                  <a:lnTo>
                    <a:pt x="29" y="0"/>
                  </a:lnTo>
                  <a:close/>
                </a:path>
              </a:pathLst>
            </a:custGeom>
            <a:solidFill>
              <a:srgbClr val="808080"/>
            </a:solidFill>
            <a:ln w="9525">
              <a:noFill/>
              <a:round/>
              <a:headEnd/>
              <a:tailEnd/>
            </a:ln>
          </p:spPr>
          <p:txBody>
            <a:bodyPr/>
            <a:lstStyle/>
            <a:p>
              <a:endParaRPr lang="en-US"/>
            </a:p>
          </p:txBody>
        </p:sp>
        <p:sp>
          <p:nvSpPr>
            <p:cNvPr id="78860" name="Freeform 12"/>
            <p:cNvSpPr>
              <a:spLocks noChangeAspect="1"/>
            </p:cNvSpPr>
            <p:nvPr/>
          </p:nvSpPr>
          <p:spPr bwMode="auto">
            <a:xfrm>
              <a:off x="5115" y="2871"/>
              <a:ext cx="49" cy="28"/>
            </a:xfrm>
            <a:custGeom>
              <a:avLst/>
              <a:gdLst/>
              <a:ahLst/>
              <a:cxnLst>
                <a:cxn ang="0">
                  <a:pos x="29" y="0"/>
                </a:cxn>
                <a:cxn ang="0">
                  <a:pos x="98" y="35"/>
                </a:cxn>
                <a:cxn ang="0">
                  <a:pos x="8" y="82"/>
                </a:cxn>
                <a:cxn ang="0">
                  <a:pos x="11" y="62"/>
                </a:cxn>
                <a:cxn ang="0">
                  <a:pos x="6" y="58"/>
                </a:cxn>
                <a:cxn ang="0">
                  <a:pos x="6" y="46"/>
                </a:cxn>
                <a:cxn ang="0">
                  <a:pos x="3" y="35"/>
                </a:cxn>
                <a:cxn ang="0">
                  <a:pos x="0" y="30"/>
                </a:cxn>
                <a:cxn ang="0">
                  <a:pos x="29" y="0"/>
                </a:cxn>
              </a:cxnLst>
              <a:rect l="0" t="0" r="r" b="b"/>
              <a:pathLst>
                <a:path w="98" h="82">
                  <a:moveTo>
                    <a:pt x="29" y="0"/>
                  </a:moveTo>
                  <a:lnTo>
                    <a:pt x="98" y="35"/>
                  </a:lnTo>
                  <a:lnTo>
                    <a:pt x="8" y="82"/>
                  </a:lnTo>
                  <a:lnTo>
                    <a:pt x="11" y="62"/>
                  </a:lnTo>
                  <a:lnTo>
                    <a:pt x="6" y="58"/>
                  </a:lnTo>
                  <a:lnTo>
                    <a:pt x="6" y="46"/>
                  </a:lnTo>
                  <a:lnTo>
                    <a:pt x="3" y="35"/>
                  </a:lnTo>
                  <a:lnTo>
                    <a:pt x="0" y="30"/>
                  </a:lnTo>
                  <a:lnTo>
                    <a:pt x="29" y="0"/>
                  </a:lnTo>
                </a:path>
              </a:pathLst>
            </a:custGeom>
            <a:noFill/>
            <a:ln w="1588">
              <a:solidFill>
                <a:srgbClr val="808080"/>
              </a:solidFill>
              <a:prstDash val="solid"/>
              <a:round/>
              <a:headEnd/>
              <a:tailEnd/>
            </a:ln>
          </p:spPr>
          <p:txBody>
            <a:bodyPr/>
            <a:lstStyle/>
            <a:p>
              <a:endParaRPr lang="en-US"/>
            </a:p>
          </p:txBody>
        </p:sp>
        <p:sp>
          <p:nvSpPr>
            <p:cNvPr id="78861" name="Freeform 13"/>
            <p:cNvSpPr>
              <a:spLocks noChangeAspect="1"/>
            </p:cNvSpPr>
            <p:nvPr/>
          </p:nvSpPr>
          <p:spPr bwMode="auto">
            <a:xfrm>
              <a:off x="5129" y="2805"/>
              <a:ext cx="18" cy="65"/>
            </a:xfrm>
            <a:custGeom>
              <a:avLst/>
              <a:gdLst/>
              <a:ahLst/>
              <a:cxnLst>
                <a:cxn ang="0">
                  <a:pos x="13" y="26"/>
                </a:cxn>
                <a:cxn ang="0">
                  <a:pos x="13" y="28"/>
                </a:cxn>
                <a:cxn ang="0">
                  <a:pos x="14" y="31"/>
                </a:cxn>
                <a:cxn ang="0">
                  <a:pos x="13" y="34"/>
                </a:cxn>
                <a:cxn ang="0">
                  <a:pos x="19" y="38"/>
                </a:cxn>
                <a:cxn ang="0">
                  <a:pos x="14" y="48"/>
                </a:cxn>
                <a:cxn ang="0">
                  <a:pos x="21" y="52"/>
                </a:cxn>
                <a:cxn ang="0">
                  <a:pos x="26" y="57"/>
                </a:cxn>
                <a:cxn ang="0">
                  <a:pos x="23" y="58"/>
                </a:cxn>
                <a:cxn ang="0">
                  <a:pos x="29" y="74"/>
                </a:cxn>
                <a:cxn ang="0">
                  <a:pos x="31" y="87"/>
                </a:cxn>
                <a:cxn ang="0">
                  <a:pos x="26" y="83"/>
                </a:cxn>
                <a:cxn ang="0">
                  <a:pos x="24" y="83"/>
                </a:cxn>
                <a:cxn ang="0">
                  <a:pos x="21" y="86"/>
                </a:cxn>
                <a:cxn ang="0">
                  <a:pos x="21" y="78"/>
                </a:cxn>
                <a:cxn ang="0">
                  <a:pos x="19" y="78"/>
                </a:cxn>
                <a:cxn ang="0">
                  <a:pos x="14" y="78"/>
                </a:cxn>
                <a:cxn ang="0">
                  <a:pos x="19" y="87"/>
                </a:cxn>
                <a:cxn ang="0">
                  <a:pos x="14" y="91"/>
                </a:cxn>
                <a:cxn ang="0">
                  <a:pos x="14" y="99"/>
                </a:cxn>
                <a:cxn ang="0">
                  <a:pos x="19" y="112"/>
                </a:cxn>
                <a:cxn ang="0">
                  <a:pos x="23" y="103"/>
                </a:cxn>
                <a:cxn ang="0">
                  <a:pos x="21" y="112"/>
                </a:cxn>
                <a:cxn ang="0">
                  <a:pos x="29" y="116"/>
                </a:cxn>
                <a:cxn ang="0">
                  <a:pos x="33" y="109"/>
                </a:cxn>
                <a:cxn ang="0">
                  <a:pos x="31" y="116"/>
                </a:cxn>
                <a:cxn ang="0">
                  <a:pos x="26" y="122"/>
                </a:cxn>
                <a:cxn ang="0">
                  <a:pos x="31" y="128"/>
                </a:cxn>
                <a:cxn ang="0">
                  <a:pos x="36" y="128"/>
                </a:cxn>
                <a:cxn ang="0">
                  <a:pos x="31" y="134"/>
                </a:cxn>
                <a:cxn ang="0">
                  <a:pos x="29" y="141"/>
                </a:cxn>
                <a:cxn ang="0">
                  <a:pos x="26" y="149"/>
                </a:cxn>
                <a:cxn ang="0">
                  <a:pos x="24" y="154"/>
                </a:cxn>
                <a:cxn ang="0">
                  <a:pos x="24" y="142"/>
                </a:cxn>
                <a:cxn ang="0">
                  <a:pos x="19" y="136"/>
                </a:cxn>
                <a:cxn ang="0">
                  <a:pos x="19" y="148"/>
                </a:cxn>
                <a:cxn ang="0">
                  <a:pos x="26" y="167"/>
                </a:cxn>
                <a:cxn ang="0">
                  <a:pos x="26" y="171"/>
                </a:cxn>
                <a:cxn ang="0">
                  <a:pos x="29" y="178"/>
                </a:cxn>
                <a:cxn ang="0">
                  <a:pos x="24" y="178"/>
                </a:cxn>
                <a:cxn ang="0">
                  <a:pos x="21" y="181"/>
                </a:cxn>
                <a:cxn ang="0">
                  <a:pos x="19" y="192"/>
                </a:cxn>
                <a:cxn ang="0">
                  <a:pos x="18" y="178"/>
                </a:cxn>
                <a:cxn ang="0">
                  <a:pos x="6" y="196"/>
                </a:cxn>
                <a:cxn ang="0">
                  <a:pos x="0" y="176"/>
                </a:cxn>
                <a:cxn ang="0">
                  <a:pos x="0" y="0"/>
                </a:cxn>
                <a:cxn ang="0">
                  <a:pos x="10" y="18"/>
                </a:cxn>
                <a:cxn ang="0">
                  <a:pos x="13" y="26"/>
                </a:cxn>
              </a:cxnLst>
              <a:rect l="0" t="0" r="r" b="b"/>
              <a:pathLst>
                <a:path w="36" h="196">
                  <a:moveTo>
                    <a:pt x="13" y="26"/>
                  </a:moveTo>
                  <a:lnTo>
                    <a:pt x="13" y="28"/>
                  </a:lnTo>
                  <a:lnTo>
                    <a:pt x="14" y="31"/>
                  </a:lnTo>
                  <a:lnTo>
                    <a:pt x="13" y="34"/>
                  </a:lnTo>
                  <a:lnTo>
                    <a:pt x="19" y="38"/>
                  </a:lnTo>
                  <a:lnTo>
                    <a:pt x="14" y="48"/>
                  </a:lnTo>
                  <a:lnTo>
                    <a:pt x="21" y="52"/>
                  </a:lnTo>
                  <a:lnTo>
                    <a:pt x="26" y="57"/>
                  </a:lnTo>
                  <a:lnTo>
                    <a:pt x="23" y="58"/>
                  </a:lnTo>
                  <a:lnTo>
                    <a:pt x="29" y="74"/>
                  </a:lnTo>
                  <a:lnTo>
                    <a:pt x="31" y="87"/>
                  </a:lnTo>
                  <a:lnTo>
                    <a:pt x="26" y="83"/>
                  </a:lnTo>
                  <a:lnTo>
                    <a:pt x="24" y="83"/>
                  </a:lnTo>
                  <a:lnTo>
                    <a:pt x="21" y="86"/>
                  </a:lnTo>
                  <a:lnTo>
                    <a:pt x="21" y="78"/>
                  </a:lnTo>
                  <a:lnTo>
                    <a:pt x="19" y="78"/>
                  </a:lnTo>
                  <a:lnTo>
                    <a:pt x="14" y="78"/>
                  </a:lnTo>
                  <a:lnTo>
                    <a:pt x="19" y="87"/>
                  </a:lnTo>
                  <a:lnTo>
                    <a:pt x="14" y="91"/>
                  </a:lnTo>
                  <a:lnTo>
                    <a:pt x="14" y="99"/>
                  </a:lnTo>
                  <a:lnTo>
                    <a:pt x="19" y="112"/>
                  </a:lnTo>
                  <a:lnTo>
                    <a:pt x="23" y="103"/>
                  </a:lnTo>
                  <a:lnTo>
                    <a:pt x="21" y="112"/>
                  </a:lnTo>
                  <a:lnTo>
                    <a:pt x="29" y="116"/>
                  </a:lnTo>
                  <a:lnTo>
                    <a:pt x="33" y="109"/>
                  </a:lnTo>
                  <a:lnTo>
                    <a:pt x="31" y="116"/>
                  </a:lnTo>
                  <a:lnTo>
                    <a:pt x="26" y="122"/>
                  </a:lnTo>
                  <a:lnTo>
                    <a:pt x="31" y="128"/>
                  </a:lnTo>
                  <a:lnTo>
                    <a:pt x="36" y="128"/>
                  </a:lnTo>
                  <a:lnTo>
                    <a:pt x="31" y="134"/>
                  </a:lnTo>
                  <a:lnTo>
                    <a:pt x="29" y="141"/>
                  </a:lnTo>
                  <a:lnTo>
                    <a:pt x="26" y="149"/>
                  </a:lnTo>
                  <a:lnTo>
                    <a:pt x="24" y="154"/>
                  </a:lnTo>
                  <a:lnTo>
                    <a:pt x="24" y="142"/>
                  </a:lnTo>
                  <a:lnTo>
                    <a:pt x="19" y="136"/>
                  </a:lnTo>
                  <a:lnTo>
                    <a:pt x="19" y="148"/>
                  </a:lnTo>
                  <a:lnTo>
                    <a:pt x="26" y="167"/>
                  </a:lnTo>
                  <a:lnTo>
                    <a:pt x="26" y="171"/>
                  </a:lnTo>
                  <a:lnTo>
                    <a:pt x="29" y="178"/>
                  </a:lnTo>
                  <a:lnTo>
                    <a:pt x="24" y="178"/>
                  </a:lnTo>
                  <a:lnTo>
                    <a:pt x="21" y="181"/>
                  </a:lnTo>
                  <a:lnTo>
                    <a:pt x="19" y="192"/>
                  </a:lnTo>
                  <a:lnTo>
                    <a:pt x="18" y="178"/>
                  </a:lnTo>
                  <a:lnTo>
                    <a:pt x="6" y="196"/>
                  </a:lnTo>
                  <a:lnTo>
                    <a:pt x="0" y="176"/>
                  </a:lnTo>
                  <a:lnTo>
                    <a:pt x="0" y="0"/>
                  </a:lnTo>
                  <a:lnTo>
                    <a:pt x="10" y="18"/>
                  </a:lnTo>
                  <a:lnTo>
                    <a:pt x="13" y="26"/>
                  </a:lnTo>
                  <a:close/>
                </a:path>
              </a:pathLst>
            </a:custGeom>
            <a:solidFill>
              <a:srgbClr val="008000"/>
            </a:solidFill>
            <a:ln w="9525">
              <a:noFill/>
              <a:round/>
              <a:headEnd/>
              <a:tailEnd/>
            </a:ln>
          </p:spPr>
          <p:txBody>
            <a:bodyPr/>
            <a:lstStyle/>
            <a:p>
              <a:endParaRPr lang="en-US"/>
            </a:p>
          </p:txBody>
        </p:sp>
        <p:sp>
          <p:nvSpPr>
            <p:cNvPr id="78862" name="Freeform 14"/>
            <p:cNvSpPr>
              <a:spLocks noChangeAspect="1"/>
            </p:cNvSpPr>
            <p:nvPr/>
          </p:nvSpPr>
          <p:spPr bwMode="auto">
            <a:xfrm>
              <a:off x="4813" y="2595"/>
              <a:ext cx="319" cy="300"/>
            </a:xfrm>
            <a:custGeom>
              <a:avLst/>
              <a:gdLst/>
              <a:ahLst/>
              <a:cxnLst>
                <a:cxn ang="0">
                  <a:pos x="0" y="335"/>
                </a:cxn>
                <a:cxn ang="0">
                  <a:pos x="0" y="336"/>
                </a:cxn>
                <a:cxn ang="0">
                  <a:pos x="0" y="790"/>
                </a:cxn>
                <a:cxn ang="0">
                  <a:pos x="357" y="900"/>
                </a:cxn>
                <a:cxn ang="0">
                  <a:pos x="638" y="852"/>
                </a:cxn>
                <a:cxn ang="0">
                  <a:pos x="622" y="241"/>
                </a:cxn>
                <a:cxn ang="0">
                  <a:pos x="359" y="0"/>
                </a:cxn>
                <a:cxn ang="0">
                  <a:pos x="0" y="335"/>
                </a:cxn>
              </a:cxnLst>
              <a:rect l="0" t="0" r="r" b="b"/>
              <a:pathLst>
                <a:path w="638" h="900">
                  <a:moveTo>
                    <a:pt x="0" y="335"/>
                  </a:moveTo>
                  <a:lnTo>
                    <a:pt x="0" y="336"/>
                  </a:lnTo>
                  <a:lnTo>
                    <a:pt x="0" y="790"/>
                  </a:lnTo>
                  <a:lnTo>
                    <a:pt x="357" y="900"/>
                  </a:lnTo>
                  <a:lnTo>
                    <a:pt x="638" y="852"/>
                  </a:lnTo>
                  <a:lnTo>
                    <a:pt x="622" y="241"/>
                  </a:lnTo>
                  <a:lnTo>
                    <a:pt x="359" y="0"/>
                  </a:lnTo>
                  <a:lnTo>
                    <a:pt x="0" y="335"/>
                  </a:lnTo>
                  <a:close/>
                </a:path>
              </a:pathLst>
            </a:custGeom>
            <a:solidFill>
              <a:srgbClr val="008080"/>
            </a:solidFill>
            <a:ln w="9525">
              <a:noFill/>
              <a:round/>
              <a:headEnd/>
              <a:tailEnd/>
            </a:ln>
          </p:spPr>
          <p:txBody>
            <a:bodyPr/>
            <a:lstStyle/>
            <a:p>
              <a:endParaRPr lang="en-US"/>
            </a:p>
          </p:txBody>
        </p:sp>
        <p:sp>
          <p:nvSpPr>
            <p:cNvPr id="78863" name="Freeform 15"/>
            <p:cNvSpPr>
              <a:spLocks noChangeAspect="1"/>
            </p:cNvSpPr>
            <p:nvPr/>
          </p:nvSpPr>
          <p:spPr bwMode="auto">
            <a:xfrm>
              <a:off x="5003" y="2678"/>
              <a:ext cx="108" cy="135"/>
            </a:xfrm>
            <a:custGeom>
              <a:avLst/>
              <a:gdLst/>
              <a:ahLst/>
              <a:cxnLst>
                <a:cxn ang="0">
                  <a:pos x="160" y="151"/>
                </a:cxn>
                <a:cxn ang="0">
                  <a:pos x="174" y="132"/>
                </a:cxn>
                <a:cxn ang="0">
                  <a:pos x="191" y="117"/>
                </a:cxn>
                <a:cxn ang="0">
                  <a:pos x="206" y="106"/>
                </a:cxn>
                <a:cxn ang="0">
                  <a:pos x="216" y="81"/>
                </a:cxn>
                <a:cxn ang="0">
                  <a:pos x="212" y="61"/>
                </a:cxn>
                <a:cxn ang="0">
                  <a:pos x="202" y="45"/>
                </a:cxn>
                <a:cxn ang="0">
                  <a:pos x="181" y="19"/>
                </a:cxn>
                <a:cxn ang="0">
                  <a:pos x="135" y="0"/>
                </a:cxn>
                <a:cxn ang="0">
                  <a:pos x="120" y="1"/>
                </a:cxn>
                <a:cxn ang="0">
                  <a:pos x="110" y="7"/>
                </a:cxn>
                <a:cxn ang="0">
                  <a:pos x="84" y="19"/>
                </a:cxn>
                <a:cxn ang="0">
                  <a:pos x="35" y="38"/>
                </a:cxn>
                <a:cxn ang="0">
                  <a:pos x="25" y="39"/>
                </a:cxn>
                <a:cxn ang="0">
                  <a:pos x="13" y="49"/>
                </a:cxn>
                <a:cxn ang="0">
                  <a:pos x="20" y="74"/>
                </a:cxn>
                <a:cxn ang="0">
                  <a:pos x="28" y="101"/>
                </a:cxn>
                <a:cxn ang="0">
                  <a:pos x="50" y="132"/>
                </a:cxn>
                <a:cxn ang="0">
                  <a:pos x="56" y="149"/>
                </a:cxn>
                <a:cxn ang="0">
                  <a:pos x="58" y="165"/>
                </a:cxn>
                <a:cxn ang="0">
                  <a:pos x="50" y="174"/>
                </a:cxn>
                <a:cxn ang="0">
                  <a:pos x="38" y="175"/>
                </a:cxn>
                <a:cxn ang="0">
                  <a:pos x="28" y="174"/>
                </a:cxn>
                <a:cxn ang="0">
                  <a:pos x="22" y="155"/>
                </a:cxn>
                <a:cxn ang="0">
                  <a:pos x="10" y="143"/>
                </a:cxn>
                <a:cxn ang="0">
                  <a:pos x="0" y="177"/>
                </a:cxn>
                <a:cxn ang="0">
                  <a:pos x="7" y="203"/>
                </a:cxn>
                <a:cxn ang="0">
                  <a:pos x="22" y="228"/>
                </a:cxn>
                <a:cxn ang="0">
                  <a:pos x="35" y="252"/>
                </a:cxn>
                <a:cxn ang="0">
                  <a:pos x="46" y="281"/>
                </a:cxn>
                <a:cxn ang="0">
                  <a:pos x="38" y="299"/>
                </a:cxn>
                <a:cxn ang="0">
                  <a:pos x="26" y="314"/>
                </a:cxn>
                <a:cxn ang="0">
                  <a:pos x="17" y="326"/>
                </a:cxn>
                <a:cxn ang="0">
                  <a:pos x="12" y="342"/>
                </a:cxn>
                <a:cxn ang="0">
                  <a:pos x="18" y="359"/>
                </a:cxn>
                <a:cxn ang="0">
                  <a:pos x="28" y="378"/>
                </a:cxn>
                <a:cxn ang="0">
                  <a:pos x="69" y="399"/>
                </a:cxn>
                <a:cxn ang="0">
                  <a:pos x="91" y="404"/>
                </a:cxn>
                <a:cxn ang="0">
                  <a:pos x="102" y="404"/>
                </a:cxn>
                <a:cxn ang="0">
                  <a:pos x="112" y="404"/>
                </a:cxn>
                <a:cxn ang="0">
                  <a:pos x="143" y="384"/>
                </a:cxn>
                <a:cxn ang="0">
                  <a:pos x="153" y="355"/>
                </a:cxn>
                <a:cxn ang="0">
                  <a:pos x="160" y="338"/>
                </a:cxn>
                <a:cxn ang="0">
                  <a:pos x="160" y="319"/>
                </a:cxn>
                <a:cxn ang="0">
                  <a:pos x="138" y="278"/>
                </a:cxn>
                <a:cxn ang="0">
                  <a:pos x="128" y="258"/>
                </a:cxn>
                <a:cxn ang="0">
                  <a:pos x="120" y="242"/>
                </a:cxn>
                <a:cxn ang="0">
                  <a:pos x="132" y="229"/>
                </a:cxn>
                <a:cxn ang="0">
                  <a:pos x="146" y="226"/>
                </a:cxn>
                <a:cxn ang="0">
                  <a:pos x="165" y="225"/>
                </a:cxn>
                <a:cxn ang="0">
                  <a:pos x="176" y="214"/>
                </a:cxn>
                <a:cxn ang="0">
                  <a:pos x="174" y="200"/>
                </a:cxn>
                <a:cxn ang="0">
                  <a:pos x="168" y="184"/>
                </a:cxn>
                <a:cxn ang="0">
                  <a:pos x="160" y="167"/>
                </a:cxn>
                <a:cxn ang="0">
                  <a:pos x="160" y="151"/>
                </a:cxn>
              </a:cxnLst>
              <a:rect l="0" t="0" r="r" b="b"/>
              <a:pathLst>
                <a:path w="216" h="404">
                  <a:moveTo>
                    <a:pt x="160" y="151"/>
                  </a:moveTo>
                  <a:lnTo>
                    <a:pt x="174" y="132"/>
                  </a:lnTo>
                  <a:lnTo>
                    <a:pt x="191" y="117"/>
                  </a:lnTo>
                  <a:lnTo>
                    <a:pt x="206" y="106"/>
                  </a:lnTo>
                  <a:lnTo>
                    <a:pt x="216" y="81"/>
                  </a:lnTo>
                  <a:lnTo>
                    <a:pt x="212" y="61"/>
                  </a:lnTo>
                  <a:lnTo>
                    <a:pt x="202" y="45"/>
                  </a:lnTo>
                  <a:lnTo>
                    <a:pt x="181" y="19"/>
                  </a:lnTo>
                  <a:lnTo>
                    <a:pt x="135" y="0"/>
                  </a:lnTo>
                  <a:lnTo>
                    <a:pt x="120" y="1"/>
                  </a:lnTo>
                  <a:lnTo>
                    <a:pt x="110" y="7"/>
                  </a:lnTo>
                  <a:lnTo>
                    <a:pt x="84" y="19"/>
                  </a:lnTo>
                  <a:lnTo>
                    <a:pt x="35" y="38"/>
                  </a:lnTo>
                  <a:lnTo>
                    <a:pt x="25" y="39"/>
                  </a:lnTo>
                  <a:lnTo>
                    <a:pt x="13" y="49"/>
                  </a:lnTo>
                  <a:lnTo>
                    <a:pt x="20" y="74"/>
                  </a:lnTo>
                  <a:lnTo>
                    <a:pt x="28" y="101"/>
                  </a:lnTo>
                  <a:lnTo>
                    <a:pt x="50" y="132"/>
                  </a:lnTo>
                  <a:lnTo>
                    <a:pt x="56" y="149"/>
                  </a:lnTo>
                  <a:lnTo>
                    <a:pt x="58" y="165"/>
                  </a:lnTo>
                  <a:lnTo>
                    <a:pt x="50" y="174"/>
                  </a:lnTo>
                  <a:lnTo>
                    <a:pt x="38" y="175"/>
                  </a:lnTo>
                  <a:lnTo>
                    <a:pt x="28" y="174"/>
                  </a:lnTo>
                  <a:lnTo>
                    <a:pt x="22" y="155"/>
                  </a:lnTo>
                  <a:lnTo>
                    <a:pt x="10" y="143"/>
                  </a:lnTo>
                  <a:lnTo>
                    <a:pt x="0" y="177"/>
                  </a:lnTo>
                  <a:lnTo>
                    <a:pt x="7" y="203"/>
                  </a:lnTo>
                  <a:lnTo>
                    <a:pt x="22" y="228"/>
                  </a:lnTo>
                  <a:lnTo>
                    <a:pt x="35" y="252"/>
                  </a:lnTo>
                  <a:lnTo>
                    <a:pt x="46" y="281"/>
                  </a:lnTo>
                  <a:lnTo>
                    <a:pt x="38" y="299"/>
                  </a:lnTo>
                  <a:lnTo>
                    <a:pt x="26" y="314"/>
                  </a:lnTo>
                  <a:lnTo>
                    <a:pt x="17" y="326"/>
                  </a:lnTo>
                  <a:lnTo>
                    <a:pt x="12" y="342"/>
                  </a:lnTo>
                  <a:lnTo>
                    <a:pt x="18" y="359"/>
                  </a:lnTo>
                  <a:lnTo>
                    <a:pt x="28" y="378"/>
                  </a:lnTo>
                  <a:lnTo>
                    <a:pt x="69" y="399"/>
                  </a:lnTo>
                  <a:lnTo>
                    <a:pt x="91" y="404"/>
                  </a:lnTo>
                  <a:lnTo>
                    <a:pt x="102" y="404"/>
                  </a:lnTo>
                  <a:lnTo>
                    <a:pt x="112" y="404"/>
                  </a:lnTo>
                  <a:lnTo>
                    <a:pt x="143" y="384"/>
                  </a:lnTo>
                  <a:lnTo>
                    <a:pt x="153" y="355"/>
                  </a:lnTo>
                  <a:lnTo>
                    <a:pt x="160" y="338"/>
                  </a:lnTo>
                  <a:lnTo>
                    <a:pt x="160" y="319"/>
                  </a:lnTo>
                  <a:lnTo>
                    <a:pt x="138" y="278"/>
                  </a:lnTo>
                  <a:lnTo>
                    <a:pt x="128" y="258"/>
                  </a:lnTo>
                  <a:lnTo>
                    <a:pt x="120" y="242"/>
                  </a:lnTo>
                  <a:lnTo>
                    <a:pt x="132" y="229"/>
                  </a:lnTo>
                  <a:lnTo>
                    <a:pt x="146" y="226"/>
                  </a:lnTo>
                  <a:lnTo>
                    <a:pt x="165" y="225"/>
                  </a:lnTo>
                  <a:lnTo>
                    <a:pt x="176" y="214"/>
                  </a:lnTo>
                  <a:lnTo>
                    <a:pt x="174" y="200"/>
                  </a:lnTo>
                  <a:lnTo>
                    <a:pt x="168" y="184"/>
                  </a:lnTo>
                  <a:lnTo>
                    <a:pt x="160" y="167"/>
                  </a:lnTo>
                  <a:lnTo>
                    <a:pt x="160" y="151"/>
                  </a:lnTo>
                  <a:close/>
                </a:path>
              </a:pathLst>
            </a:custGeom>
            <a:solidFill>
              <a:srgbClr val="77A09E"/>
            </a:solidFill>
            <a:ln w="9525">
              <a:noFill/>
              <a:round/>
              <a:headEnd/>
              <a:tailEnd/>
            </a:ln>
          </p:spPr>
          <p:txBody>
            <a:bodyPr/>
            <a:lstStyle/>
            <a:p>
              <a:endParaRPr lang="en-US"/>
            </a:p>
          </p:txBody>
        </p:sp>
        <p:sp>
          <p:nvSpPr>
            <p:cNvPr id="78864" name="Rectangle 16"/>
            <p:cNvSpPr>
              <a:spLocks noChangeAspect="1" noChangeArrowheads="1"/>
            </p:cNvSpPr>
            <p:nvPr/>
          </p:nvSpPr>
          <p:spPr bwMode="auto">
            <a:xfrm>
              <a:off x="4911" y="2826"/>
              <a:ext cx="6" cy="51"/>
            </a:xfrm>
            <a:prstGeom prst="rect">
              <a:avLst/>
            </a:prstGeom>
            <a:solidFill>
              <a:srgbClr val="DCDCDC"/>
            </a:solidFill>
            <a:ln w="1588">
              <a:solidFill>
                <a:srgbClr val="DCDCDC"/>
              </a:solidFill>
              <a:miter lim="800000"/>
              <a:headEnd/>
              <a:tailEnd/>
            </a:ln>
          </p:spPr>
          <p:txBody>
            <a:bodyPr/>
            <a:lstStyle/>
            <a:p>
              <a:endParaRPr lang="en-US"/>
            </a:p>
          </p:txBody>
        </p:sp>
        <p:sp>
          <p:nvSpPr>
            <p:cNvPr id="78865" name="Rectangle 17"/>
            <p:cNvSpPr>
              <a:spLocks noChangeAspect="1" noChangeArrowheads="1"/>
            </p:cNvSpPr>
            <p:nvPr/>
          </p:nvSpPr>
          <p:spPr bwMode="auto">
            <a:xfrm>
              <a:off x="4963" y="2821"/>
              <a:ext cx="5" cy="68"/>
            </a:xfrm>
            <a:prstGeom prst="rect">
              <a:avLst/>
            </a:prstGeom>
            <a:solidFill>
              <a:srgbClr val="DCDCDC"/>
            </a:solidFill>
            <a:ln w="1588">
              <a:solidFill>
                <a:srgbClr val="DCDCDC"/>
              </a:solidFill>
              <a:miter lim="800000"/>
              <a:headEnd/>
              <a:tailEnd/>
            </a:ln>
          </p:spPr>
          <p:txBody>
            <a:bodyPr/>
            <a:lstStyle/>
            <a:p>
              <a:endParaRPr lang="en-US"/>
            </a:p>
          </p:txBody>
        </p:sp>
        <p:sp>
          <p:nvSpPr>
            <p:cNvPr id="78866" name="Freeform 18"/>
            <p:cNvSpPr>
              <a:spLocks noChangeAspect="1"/>
            </p:cNvSpPr>
            <p:nvPr/>
          </p:nvSpPr>
          <p:spPr bwMode="auto">
            <a:xfrm>
              <a:off x="4992" y="2640"/>
              <a:ext cx="137" cy="91"/>
            </a:xfrm>
            <a:custGeom>
              <a:avLst/>
              <a:gdLst/>
              <a:ahLst/>
              <a:cxnLst>
                <a:cxn ang="0">
                  <a:pos x="0" y="0"/>
                </a:cxn>
                <a:cxn ang="0">
                  <a:pos x="0" y="87"/>
                </a:cxn>
                <a:cxn ang="0">
                  <a:pos x="275" y="274"/>
                </a:cxn>
                <a:cxn ang="0">
                  <a:pos x="273" y="225"/>
                </a:cxn>
                <a:cxn ang="0">
                  <a:pos x="0" y="0"/>
                </a:cxn>
              </a:cxnLst>
              <a:rect l="0" t="0" r="r" b="b"/>
              <a:pathLst>
                <a:path w="275" h="274">
                  <a:moveTo>
                    <a:pt x="0" y="0"/>
                  </a:moveTo>
                  <a:lnTo>
                    <a:pt x="0" y="87"/>
                  </a:lnTo>
                  <a:lnTo>
                    <a:pt x="275" y="274"/>
                  </a:lnTo>
                  <a:lnTo>
                    <a:pt x="273" y="225"/>
                  </a:lnTo>
                  <a:lnTo>
                    <a:pt x="0" y="0"/>
                  </a:lnTo>
                  <a:close/>
                </a:path>
              </a:pathLst>
            </a:custGeom>
            <a:solidFill>
              <a:srgbClr val="F4F0FF"/>
            </a:solidFill>
            <a:ln w="9525">
              <a:noFill/>
              <a:round/>
              <a:headEnd/>
              <a:tailEnd/>
            </a:ln>
          </p:spPr>
          <p:txBody>
            <a:bodyPr/>
            <a:lstStyle/>
            <a:p>
              <a:endParaRPr lang="en-US"/>
            </a:p>
          </p:txBody>
        </p:sp>
        <p:sp>
          <p:nvSpPr>
            <p:cNvPr id="78867" name="Freeform 19"/>
            <p:cNvSpPr>
              <a:spLocks noChangeAspect="1"/>
            </p:cNvSpPr>
            <p:nvPr/>
          </p:nvSpPr>
          <p:spPr bwMode="auto">
            <a:xfrm>
              <a:off x="4992" y="2640"/>
              <a:ext cx="137" cy="91"/>
            </a:xfrm>
            <a:custGeom>
              <a:avLst/>
              <a:gdLst/>
              <a:ahLst/>
              <a:cxnLst>
                <a:cxn ang="0">
                  <a:pos x="0" y="0"/>
                </a:cxn>
                <a:cxn ang="0">
                  <a:pos x="0" y="87"/>
                </a:cxn>
                <a:cxn ang="0">
                  <a:pos x="275" y="274"/>
                </a:cxn>
                <a:cxn ang="0">
                  <a:pos x="273" y="225"/>
                </a:cxn>
                <a:cxn ang="0">
                  <a:pos x="0" y="0"/>
                </a:cxn>
              </a:cxnLst>
              <a:rect l="0" t="0" r="r" b="b"/>
              <a:pathLst>
                <a:path w="275" h="274">
                  <a:moveTo>
                    <a:pt x="0" y="0"/>
                  </a:moveTo>
                  <a:lnTo>
                    <a:pt x="0" y="87"/>
                  </a:lnTo>
                  <a:lnTo>
                    <a:pt x="275" y="274"/>
                  </a:lnTo>
                  <a:lnTo>
                    <a:pt x="273" y="225"/>
                  </a:lnTo>
                  <a:lnTo>
                    <a:pt x="0" y="0"/>
                  </a:lnTo>
                </a:path>
              </a:pathLst>
            </a:custGeom>
            <a:noFill/>
            <a:ln w="1588">
              <a:solidFill>
                <a:srgbClr val="F4F0FF"/>
              </a:solidFill>
              <a:prstDash val="solid"/>
              <a:round/>
              <a:headEnd/>
              <a:tailEnd/>
            </a:ln>
          </p:spPr>
          <p:txBody>
            <a:bodyPr/>
            <a:lstStyle/>
            <a:p>
              <a:endParaRPr lang="en-US"/>
            </a:p>
          </p:txBody>
        </p:sp>
        <p:sp>
          <p:nvSpPr>
            <p:cNvPr id="78868" name="Freeform 20"/>
            <p:cNvSpPr>
              <a:spLocks noChangeAspect="1"/>
            </p:cNvSpPr>
            <p:nvPr/>
          </p:nvSpPr>
          <p:spPr bwMode="auto">
            <a:xfrm>
              <a:off x="4811" y="2637"/>
              <a:ext cx="181" cy="111"/>
            </a:xfrm>
            <a:custGeom>
              <a:avLst/>
              <a:gdLst/>
              <a:ahLst/>
              <a:cxnLst>
                <a:cxn ang="0">
                  <a:pos x="0" y="293"/>
                </a:cxn>
                <a:cxn ang="0">
                  <a:pos x="361" y="0"/>
                </a:cxn>
                <a:cxn ang="0">
                  <a:pos x="361" y="89"/>
                </a:cxn>
                <a:cxn ang="0">
                  <a:pos x="0" y="332"/>
                </a:cxn>
                <a:cxn ang="0">
                  <a:pos x="0" y="293"/>
                </a:cxn>
              </a:cxnLst>
              <a:rect l="0" t="0" r="r" b="b"/>
              <a:pathLst>
                <a:path w="361" h="332">
                  <a:moveTo>
                    <a:pt x="0" y="293"/>
                  </a:moveTo>
                  <a:lnTo>
                    <a:pt x="361" y="0"/>
                  </a:lnTo>
                  <a:lnTo>
                    <a:pt x="361" y="89"/>
                  </a:lnTo>
                  <a:lnTo>
                    <a:pt x="0" y="332"/>
                  </a:lnTo>
                  <a:lnTo>
                    <a:pt x="0" y="293"/>
                  </a:lnTo>
                  <a:close/>
                </a:path>
              </a:pathLst>
            </a:custGeom>
            <a:solidFill>
              <a:srgbClr val="DCDCDC"/>
            </a:solidFill>
            <a:ln w="9525">
              <a:noFill/>
              <a:round/>
              <a:headEnd/>
              <a:tailEnd/>
            </a:ln>
          </p:spPr>
          <p:txBody>
            <a:bodyPr/>
            <a:lstStyle/>
            <a:p>
              <a:endParaRPr lang="en-US"/>
            </a:p>
          </p:txBody>
        </p:sp>
        <p:sp>
          <p:nvSpPr>
            <p:cNvPr id="78869" name="Freeform 21"/>
            <p:cNvSpPr>
              <a:spLocks noChangeAspect="1"/>
            </p:cNvSpPr>
            <p:nvPr/>
          </p:nvSpPr>
          <p:spPr bwMode="auto">
            <a:xfrm>
              <a:off x="4811" y="2637"/>
              <a:ext cx="181" cy="111"/>
            </a:xfrm>
            <a:custGeom>
              <a:avLst/>
              <a:gdLst/>
              <a:ahLst/>
              <a:cxnLst>
                <a:cxn ang="0">
                  <a:pos x="0" y="293"/>
                </a:cxn>
                <a:cxn ang="0">
                  <a:pos x="361" y="0"/>
                </a:cxn>
                <a:cxn ang="0">
                  <a:pos x="361" y="89"/>
                </a:cxn>
                <a:cxn ang="0">
                  <a:pos x="0" y="332"/>
                </a:cxn>
                <a:cxn ang="0">
                  <a:pos x="0" y="293"/>
                </a:cxn>
              </a:cxnLst>
              <a:rect l="0" t="0" r="r" b="b"/>
              <a:pathLst>
                <a:path w="361" h="332">
                  <a:moveTo>
                    <a:pt x="0" y="293"/>
                  </a:moveTo>
                  <a:lnTo>
                    <a:pt x="361" y="0"/>
                  </a:lnTo>
                  <a:lnTo>
                    <a:pt x="361" y="89"/>
                  </a:lnTo>
                  <a:lnTo>
                    <a:pt x="0" y="332"/>
                  </a:lnTo>
                  <a:lnTo>
                    <a:pt x="0" y="293"/>
                  </a:lnTo>
                </a:path>
              </a:pathLst>
            </a:custGeom>
            <a:noFill/>
            <a:ln w="1588">
              <a:solidFill>
                <a:srgbClr val="A0A0A0"/>
              </a:solidFill>
              <a:prstDash val="solid"/>
              <a:round/>
              <a:headEnd/>
              <a:tailEnd/>
            </a:ln>
          </p:spPr>
          <p:txBody>
            <a:bodyPr/>
            <a:lstStyle/>
            <a:p>
              <a:endParaRPr lang="en-US"/>
            </a:p>
          </p:txBody>
        </p:sp>
        <p:sp>
          <p:nvSpPr>
            <p:cNvPr id="78870" name="Freeform 22"/>
            <p:cNvSpPr>
              <a:spLocks noChangeAspect="1"/>
            </p:cNvSpPr>
            <p:nvPr/>
          </p:nvSpPr>
          <p:spPr bwMode="auto">
            <a:xfrm>
              <a:off x="4811" y="2589"/>
              <a:ext cx="181" cy="127"/>
            </a:xfrm>
            <a:custGeom>
              <a:avLst/>
              <a:gdLst/>
              <a:ahLst/>
              <a:cxnLst>
                <a:cxn ang="0">
                  <a:pos x="0" y="351"/>
                </a:cxn>
                <a:cxn ang="0">
                  <a:pos x="1" y="381"/>
                </a:cxn>
                <a:cxn ang="0">
                  <a:pos x="363" y="84"/>
                </a:cxn>
                <a:cxn ang="0">
                  <a:pos x="361" y="0"/>
                </a:cxn>
                <a:cxn ang="0">
                  <a:pos x="0" y="351"/>
                </a:cxn>
              </a:cxnLst>
              <a:rect l="0" t="0" r="r" b="b"/>
              <a:pathLst>
                <a:path w="363" h="381">
                  <a:moveTo>
                    <a:pt x="0" y="351"/>
                  </a:moveTo>
                  <a:lnTo>
                    <a:pt x="1" y="381"/>
                  </a:lnTo>
                  <a:lnTo>
                    <a:pt x="363" y="84"/>
                  </a:lnTo>
                  <a:lnTo>
                    <a:pt x="361" y="0"/>
                  </a:lnTo>
                  <a:lnTo>
                    <a:pt x="0" y="351"/>
                  </a:lnTo>
                  <a:close/>
                </a:path>
              </a:pathLst>
            </a:custGeom>
            <a:solidFill>
              <a:srgbClr val="C0C0C0"/>
            </a:solidFill>
            <a:ln w="9525">
              <a:noFill/>
              <a:round/>
              <a:headEnd/>
              <a:tailEnd/>
            </a:ln>
          </p:spPr>
          <p:txBody>
            <a:bodyPr/>
            <a:lstStyle/>
            <a:p>
              <a:endParaRPr lang="en-US"/>
            </a:p>
          </p:txBody>
        </p:sp>
        <p:sp>
          <p:nvSpPr>
            <p:cNvPr id="78871" name="Freeform 23"/>
            <p:cNvSpPr>
              <a:spLocks noChangeAspect="1"/>
            </p:cNvSpPr>
            <p:nvPr/>
          </p:nvSpPr>
          <p:spPr bwMode="auto">
            <a:xfrm>
              <a:off x="4811" y="2589"/>
              <a:ext cx="181" cy="127"/>
            </a:xfrm>
            <a:custGeom>
              <a:avLst/>
              <a:gdLst/>
              <a:ahLst/>
              <a:cxnLst>
                <a:cxn ang="0">
                  <a:pos x="0" y="351"/>
                </a:cxn>
                <a:cxn ang="0">
                  <a:pos x="1" y="381"/>
                </a:cxn>
                <a:cxn ang="0">
                  <a:pos x="363" y="84"/>
                </a:cxn>
                <a:cxn ang="0">
                  <a:pos x="361" y="0"/>
                </a:cxn>
                <a:cxn ang="0">
                  <a:pos x="0" y="351"/>
                </a:cxn>
              </a:cxnLst>
              <a:rect l="0" t="0" r="r" b="b"/>
              <a:pathLst>
                <a:path w="363" h="381">
                  <a:moveTo>
                    <a:pt x="0" y="351"/>
                  </a:moveTo>
                  <a:lnTo>
                    <a:pt x="1" y="381"/>
                  </a:lnTo>
                  <a:lnTo>
                    <a:pt x="363" y="84"/>
                  </a:lnTo>
                  <a:lnTo>
                    <a:pt x="361" y="0"/>
                  </a:lnTo>
                  <a:lnTo>
                    <a:pt x="0" y="351"/>
                  </a:lnTo>
                </a:path>
              </a:pathLst>
            </a:custGeom>
            <a:noFill/>
            <a:ln w="1588">
              <a:solidFill>
                <a:srgbClr val="A0A0A0"/>
              </a:solidFill>
              <a:prstDash val="solid"/>
              <a:round/>
              <a:headEnd/>
              <a:tailEnd/>
            </a:ln>
          </p:spPr>
          <p:txBody>
            <a:bodyPr/>
            <a:lstStyle/>
            <a:p>
              <a:endParaRPr lang="en-US"/>
            </a:p>
          </p:txBody>
        </p:sp>
        <p:sp>
          <p:nvSpPr>
            <p:cNvPr id="78872" name="Freeform 24"/>
            <p:cNvSpPr>
              <a:spLocks noChangeAspect="1"/>
            </p:cNvSpPr>
            <p:nvPr/>
          </p:nvSpPr>
          <p:spPr bwMode="auto">
            <a:xfrm>
              <a:off x="4812" y="2691"/>
              <a:ext cx="181" cy="86"/>
            </a:xfrm>
            <a:custGeom>
              <a:avLst/>
              <a:gdLst/>
              <a:ahLst/>
              <a:cxnLst>
                <a:cxn ang="0">
                  <a:pos x="0" y="219"/>
                </a:cxn>
                <a:cxn ang="0">
                  <a:pos x="363" y="0"/>
                </a:cxn>
                <a:cxn ang="0">
                  <a:pos x="360" y="72"/>
                </a:cxn>
                <a:cxn ang="0">
                  <a:pos x="0" y="258"/>
                </a:cxn>
                <a:cxn ang="0">
                  <a:pos x="0" y="219"/>
                </a:cxn>
              </a:cxnLst>
              <a:rect l="0" t="0" r="r" b="b"/>
              <a:pathLst>
                <a:path w="363" h="258">
                  <a:moveTo>
                    <a:pt x="0" y="219"/>
                  </a:moveTo>
                  <a:lnTo>
                    <a:pt x="363" y="0"/>
                  </a:lnTo>
                  <a:lnTo>
                    <a:pt x="360" y="72"/>
                  </a:lnTo>
                  <a:lnTo>
                    <a:pt x="0" y="258"/>
                  </a:lnTo>
                  <a:lnTo>
                    <a:pt x="0" y="219"/>
                  </a:lnTo>
                  <a:close/>
                </a:path>
              </a:pathLst>
            </a:custGeom>
            <a:solidFill>
              <a:srgbClr val="C0C0C0"/>
            </a:solidFill>
            <a:ln w="9525">
              <a:noFill/>
              <a:round/>
              <a:headEnd/>
              <a:tailEnd/>
            </a:ln>
          </p:spPr>
          <p:txBody>
            <a:bodyPr/>
            <a:lstStyle/>
            <a:p>
              <a:endParaRPr lang="en-US"/>
            </a:p>
          </p:txBody>
        </p:sp>
        <p:sp>
          <p:nvSpPr>
            <p:cNvPr id="78873" name="Freeform 25"/>
            <p:cNvSpPr>
              <a:spLocks noChangeAspect="1"/>
            </p:cNvSpPr>
            <p:nvPr/>
          </p:nvSpPr>
          <p:spPr bwMode="auto">
            <a:xfrm>
              <a:off x="4812" y="2691"/>
              <a:ext cx="181" cy="86"/>
            </a:xfrm>
            <a:custGeom>
              <a:avLst/>
              <a:gdLst/>
              <a:ahLst/>
              <a:cxnLst>
                <a:cxn ang="0">
                  <a:pos x="0" y="219"/>
                </a:cxn>
                <a:cxn ang="0">
                  <a:pos x="363" y="0"/>
                </a:cxn>
                <a:cxn ang="0">
                  <a:pos x="360" y="72"/>
                </a:cxn>
                <a:cxn ang="0">
                  <a:pos x="0" y="258"/>
                </a:cxn>
                <a:cxn ang="0">
                  <a:pos x="0" y="219"/>
                </a:cxn>
              </a:cxnLst>
              <a:rect l="0" t="0" r="r" b="b"/>
              <a:pathLst>
                <a:path w="363" h="258">
                  <a:moveTo>
                    <a:pt x="0" y="219"/>
                  </a:moveTo>
                  <a:lnTo>
                    <a:pt x="363" y="0"/>
                  </a:lnTo>
                  <a:lnTo>
                    <a:pt x="360" y="72"/>
                  </a:lnTo>
                  <a:lnTo>
                    <a:pt x="0" y="258"/>
                  </a:lnTo>
                  <a:lnTo>
                    <a:pt x="0" y="219"/>
                  </a:lnTo>
                </a:path>
              </a:pathLst>
            </a:custGeom>
            <a:noFill/>
            <a:ln w="1588">
              <a:solidFill>
                <a:srgbClr val="A0A0A0"/>
              </a:solidFill>
              <a:prstDash val="solid"/>
              <a:round/>
              <a:headEnd/>
              <a:tailEnd/>
            </a:ln>
          </p:spPr>
          <p:txBody>
            <a:bodyPr/>
            <a:lstStyle/>
            <a:p>
              <a:endParaRPr lang="en-US"/>
            </a:p>
          </p:txBody>
        </p:sp>
        <p:sp>
          <p:nvSpPr>
            <p:cNvPr id="78874" name="Freeform 26"/>
            <p:cNvSpPr>
              <a:spLocks noChangeAspect="1"/>
            </p:cNvSpPr>
            <p:nvPr/>
          </p:nvSpPr>
          <p:spPr bwMode="auto">
            <a:xfrm>
              <a:off x="4812" y="2736"/>
              <a:ext cx="180" cy="69"/>
            </a:xfrm>
            <a:custGeom>
              <a:avLst/>
              <a:gdLst/>
              <a:ahLst/>
              <a:cxnLst>
                <a:cxn ang="0">
                  <a:pos x="0" y="165"/>
                </a:cxn>
                <a:cxn ang="0">
                  <a:pos x="360" y="0"/>
                </a:cxn>
                <a:cxn ang="0">
                  <a:pos x="360" y="83"/>
                </a:cxn>
                <a:cxn ang="0">
                  <a:pos x="0" y="207"/>
                </a:cxn>
                <a:cxn ang="0">
                  <a:pos x="0" y="165"/>
                </a:cxn>
              </a:cxnLst>
              <a:rect l="0" t="0" r="r" b="b"/>
              <a:pathLst>
                <a:path w="360" h="207">
                  <a:moveTo>
                    <a:pt x="0" y="165"/>
                  </a:moveTo>
                  <a:lnTo>
                    <a:pt x="360" y="0"/>
                  </a:lnTo>
                  <a:lnTo>
                    <a:pt x="360" y="83"/>
                  </a:lnTo>
                  <a:lnTo>
                    <a:pt x="0" y="207"/>
                  </a:lnTo>
                  <a:lnTo>
                    <a:pt x="0" y="165"/>
                  </a:lnTo>
                  <a:close/>
                </a:path>
              </a:pathLst>
            </a:custGeom>
            <a:solidFill>
              <a:srgbClr val="DCDCDC"/>
            </a:solidFill>
            <a:ln w="9525">
              <a:noFill/>
              <a:round/>
              <a:headEnd/>
              <a:tailEnd/>
            </a:ln>
          </p:spPr>
          <p:txBody>
            <a:bodyPr/>
            <a:lstStyle/>
            <a:p>
              <a:endParaRPr lang="en-US"/>
            </a:p>
          </p:txBody>
        </p:sp>
        <p:sp>
          <p:nvSpPr>
            <p:cNvPr id="78875" name="Freeform 27"/>
            <p:cNvSpPr>
              <a:spLocks noChangeAspect="1"/>
            </p:cNvSpPr>
            <p:nvPr/>
          </p:nvSpPr>
          <p:spPr bwMode="auto">
            <a:xfrm>
              <a:off x="4812" y="2736"/>
              <a:ext cx="180" cy="69"/>
            </a:xfrm>
            <a:custGeom>
              <a:avLst/>
              <a:gdLst/>
              <a:ahLst/>
              <a:cxnLst>
                <a:cxn ang="0">
                  <a:pos x="0" y="165"/>
                </a:cxn>
                <a:cxn ang="0">
                  <a:pos x="360" y="0"/>
                </a:cxn>
                <a:cxn ang="0">
                  <a:pos x="360" y="83"/>
                </a:cxn>
                <a:cxn ang="0">
                  <a:pos x="0" y="207"/>
                </a:cxn>
                <a:cxn ang="0">
                  <a:pos x="0" y="165"/>
                </a:cxn>
              </a:cxnLst>
              <a:rect l="0" t="0" r="r" b="b"/>
              <a:pathLst>
                <a:path w="360" h="207">
                  <a:moveTo>
                    <a:pt x="0" y="165"/>
                  </a:moveTo>
                  <a:lnTo>
                    <a:pt x="360" y="0"/>
                  </a:lnTo>
                  <a:lnTo>
                    <a:pt x="360" y="83"/>
                  </a:lnTo>
                  <a:lnTo>
                    <a:pt x="0" y="207"/>
                  </a:lnTo>
                  <a:lnTo>
                    <a:pt x="0" y="165"/>
                  </a:lnTo>
                </a:path>
              </a:pathLst>
            </a:custGeom>
            <a:noFill/>
            <a:ln w="1588">
              <a:solidFill>
                <a:srgbClr val="A0A0A0"/>
              </a:solidFill>
              <a:prstDash val="solid"/>
              <a:round/>
              <a:headEnd/>
              <a:tailEnd/>
            </a:ln>
          </p:spPr>
          <p:txBody>
            <a:bodyPr/>
            <a:lstStyle/>
            <a:p>
              <a:endParaRPr lang="en-US"/>
            </a:p>
          </p:txBody>
        </p:sp>
        <p:sp>
          <p:nvSpPr>
            <p:cNvPr id="78876" name="Freeform 28"/>
            <p:cNvSpPr>
              <a:spLocks noChangeAspect="1"/>
            </p:cNvSpPr>
            <p:nvPr/>
          </p:nvSpPr>
          <p:spPr bwMode="auto">
            <a:xfrm>
              <a:off x="4812" y="2788"/>
              <a:ext cx="180" cy="47"/>
            </a:xfrm>
            <a:custGeom>
              <a:avLst/>
              <a:gdLst/>
              <a:ahLst/>
              <a:cxnLst>
                <a:cxn ang="0">
                  <a:pos x="0" y="103"/>
                </a:cxn>
                <a:cxn ang="0">
                  <a:pos x="360" y="0"/>
                </a:cxn>
                <a:cxn ang="0">
                  <a:pos x="360" y="91"/>
                </a:cxn>
                <a:cxn ang="0">
                  <a:pos x="0" y="143"/>
                </a:cxn>
                <a:cxn ang="0">
                  <a:pos x="0" y="103"/>
                </a:cxn>
              </a:cxnLst>
              <a:rect l="0" t="0" r="r" b="b"/>
              <a:pathLst>
                <a:path w="360" h="143">
                  <a:moveTo>
                    <a:pt x="0" y="103"/>
                  </a:moveTo>
                  <a:lnTo>
                    <a:pt x="360" y="0"/>
                  </a:lnTo>
                  <a:lnTo>
                    <a:pt x="360" y="91"/>
                  </a:lnTo>
                  <a:lnTo>
                    <a:pt x="0" y="143"/>
                  </a:lnTo>
                  <a:lnTo>
                    <a:pt x="0" y="103"/>
                  </a:lnTo>
                  <a:close/>
                </a:path>
              </a:pathLst>
            </a:custGeom>
            <a:solidFill>
              <a:srgbClr val="C0C0C0"/>
            </a:solidFill>
            <a:ln w="9525">
              <a:noFill/>
              <a:round/>
              <a:headEnd/>
              <a:tailEnd/>
            </a:ln>
          </p:spPr>
          <p:txBody>
            <a:bodyPr/>
            <a:lstStyle/>
            <a:p>
              <a:endParaRPr lang="en-US"/>
            </a:p>
          </p:txBody>
        </p:sp>
        <p:sp>
          <p:nvSpPr>
            <p:cNvPr id="78877" name="Freeform 29"/>
            <p:cNvSpPr>
              <a:spLocks noChangeAspect="1"/>
            </p:cNvSpPr>
            <p:nvPr/>
          </p:nvSpPr>
          <p:spPr bwMode="auto">
            <a:xfrm>
              <a:off x="4812" y="2788"/>
              <a:ext cx="180" cy="47"/>
            </a:xfrm>
            <a:custGeom>
              <a:avLst/>
              <a:gdLst/>
              <a:ahLst/>
              <a:cxnLst>
                <a:cxn ang="0">
                  <a:pos x="0" y="103"/>
                </a:cxn>
                <a:cxn ang="0">
                  <a:pos x="360" y="0"/>
                </a:cxn>
                <a:cxn ang="0">
                  <a:pos x="360" y="91"/>
                </a:cxn>
                <a:cxn ang="0">
                  <a:pos x="0" y="143"/>
                </a:cxn>
                <a:cxn ang="0">
                  <a:pos x="0" y="103"/>
                </a:cxn>
              </a:cxnLst>
              <a:rect l="0" t="0" r="r" b="b"/>
              <a:pathLst>
                <a:path w="360" h="143">
                  <a:moveTo>
                    <a:pt x="0" y="103"/>
                  </a:moveTo>
                  <a:lnTo>
                    <a:pt x="360" y="0"/>
                  </a:lnTo>
                  <a:lnTo>
                    <a:pt x="360" y="91"/>
                  </a:lnTo>
                  <a:lnTo>
                    <a:pt x="0" y="143"/>
                  </a:lnTo>
                  <a:lnTo>
                    <a:pt x="0" y="103"/>
                  </a:lnTo>
                </a:path>
              </a:pathLst>
            </a:custGeom>
            <a:noFill/>
            <a:ln w="1588">
              <a:solidFill>
                <a:srgbClr val="A0A0A0"/>
              </a:solidFill>
              <a:prstDash val="solid"/>
              <a:round/>
              <a:headEnd/>
              <a:tailEnd/>
            </a:ln>
          </p:spPr>
          <p:txBody>
            <a:bodyPr/>
            <a:lstStyle/>
            <a:p>
              <a:endParaRPr lang="en-US"/>
            </a:p>
          </p:txBody>
        </p:sp>
        <p:sp>
          <p:nvSpPr>
            <p:cNvPr id="78878" name="Freeform 30"/>
            <p:cNvSpPr>
              <a:spLocks noChangeAspect="1"/>
            </p:cNvSpPr>
            <p:nvPr/>
          </p:nvSpPr>
          <p:spPr bwMode="auto">
            <a:xfrm>
              <a:off x="4992" y="2589"/>
              <a:ext cx="134" cy="97"/>
            </a:xfrm>
            <a:custGeom>
              <a:avLst/>
              <a:gdLst/>
              <a:ahLst/>
              <a:cxnLst>
                <a:cxn ang="0">
                  <a:pos x="0" y="0"/>
                </a:cxn>
                <a:cxn ang="0">
                  <a:pos x="0" y="87"/>
                </a:cxn>
                <a:cxn ang="0">
                  <a:pos x="270" y="291"/>
                </a:cxn>
                <a:cxn ang="0">
                  <a:pos x="270" y="252"/>
                </a:cxn>
                <a:cxn ang="0">
                  <a:pos x="0" y="0"/>
                </a:cxn>
              </a:cxnLst>
              <a:rect l="0" t="0" r="r" b="b"/>
              <a:pathLst>
                <a:path w="270" h="291">
                  <a:moveTo>
                    <a:pt x="0" y="0"/>
                  </a:moveTo>
                  <a:lnTo>
                    <a:pt x="0" y="87"/>
                  </a:lnTo>
                  <a:lnTo>
                    <a:pt x="270" y="291"/>
                  </a:lnTo>
                  <a:lnTo>
                    <a:pt x="270" y="252"/>
                  </a:lnTo>
                  <a:lnTo>
                    <a:pt x="0" y="0"/>
                  </a:lnTo>
                  <a:close/>
                </a:path>
              </a:pathLst>
            </a:custGeom>
            <a:solidFill>
              <a:srgbClr val="F0F0F0"/>
            </a:solidFill>
            <a:ln w="9525">
              <a:noFill/>
              <a:round/>
              <a:headEnd/>
              <a:tailEnd/>
            </a:ln>
          </p:spPr>
          <p:txBody>
            <a:bodyPr/>
            <a:lstStyle/>
            <a:p>
              <a:endParaRPr lang="en-US"/>
            </a:p>
          </p:txBody>
        </p:sp>
        <p:sp>
          <p:nvSpPr>
            <p:cNvPr id="78879" name="Freeform 31"/>
            <p:cNvSpPr>
              <a:spLocks noChangeAspect="1"/>
            </p:cNvSpPr>
            <p:nvPr/>
          </p:nvSpPr>
          <p:spPr bwMode="auto">
            <a:xfrm>
              <a:off x="4992" y="2589"/>
              <a:ext cx="134" cy="97"/>
            </a:xfrm>
            <a:custGeom>
              <a:avLst/>
              <a:gdLst/>
              <a:ahLst/>
              <a:cxnLst>
                <a:cxn ang="0">
                  <a:pos x="0" y="0"/>
                </a:cxn>
                <a:cxn ang="0">
                  <a:pos x="0" y="87"/>
                </a:cxn>
                <a:cxn ang="0">
                  <a:pos x="270" y="291"/>
                </a:cxn>
                <a:cxn ang="0">
                  <a:pos x="270" y="252"/>
                </a:cxn>
                <a:cxn ang="0">
                  <a:pos x="0" y="0"/>
                </a:cxn>
              </a:cxnLst>
              <a:rect l="0" t="0" r="r" b="b"/>
              <a:pathLst>
                <a:path w="270" h="291">
                  <a:moveTo>
                    <a:pt x="0" y="0"/>
                  </a:moveTo>
                  <a:lnTo>
                    <a:pt x="0" y="87"/>
                  </a:lnTo>
                  <a:lnTo>
                    <a:pt x="270" y="291"/>
                  </a:lnTo>
                  <a:lnTo>
                    <a:pt x="270" y="252"/>
                  </a:lnTo>
                  <a:lnTo>
                    <a:pt x="0" y="0"/>
                  </a:lnTo>
                </a:path>
              </a:pathLst>
            </a:custGeom>
            <a:noFill/>
            <a:ln w="1588">
              <a:solidFill>
                <a:srgbClr val="919191"/>
              </a:solidFill>
              <a:prstDash val="solid"/>
              <a:round/>
              <a:headEnd/>
              <a:tailEnd/>
            </a:ln>
          </p:spPr>
          <p:txBody>
            <a:bodyPr/>
            <a:lstStyle/>
            <a:p>
              <a:endParaRPr lang="en-US"/>
            </a:p>
          </p:txBody>
        </p:sp>
        <p:sp>
          <p:nvSpPr>
            <p:cNvPr id="78880" name="Freeform 32"/>
            <p:cNvSpPr>
              <a:spLocks noChangeAspect="1"/>
            </p:cNvSpPr>
            <p:nvPr/>
          </p:nvSpPr>
          <p:spPr bwMode="auto">
            <a:xfrm>
              <a:off x="4992" y="2692"/>
              <a:ext cx="136" cy="74"/>
            </a:xfrm>
            <a:custGeom>
              <a:avLst/>
              <a:gdLst/>
              <a:ahLst/>
              <a:cxnLst>
                <a:cxn ang="0">
                  <a:pos x="0" y="0"/>
                </a:cxn>
                <a:cxn ang="0">
                  <a:pos x="0" y="69"/>
                </a:cxn>
                <a:cxn ang="0">
                  <a:pos x="271" y="224"/>
                </a:cxn>
                <a:cxn ang="0">
                  <a:pos x="269" y="178"/>
                </a:cxn>
                <a:cxn ang="0">
                  <a:pos x="0" y="0"/>
                </a:cxn>
              </a:cxnLst>
              <a:rect l="0" t="0" r="r" b="b"/>
              <a:pathLst>
                <a:path w="271" h="224">
                  <a:moveTo>
                    <a:pt x="0" y="0"/>
                  </a:moveTo>
                  <a:lnTo>
                    <a:pt x="0" y="69"/>
                  </a:lnTo>
                  <a:lnTo>
                    <a:pt x="271" y="224"/>
                  </a:lnTo>
                  <a:lnTo>
                    <a:pt x="269" y="178"/>
                  </a:lnTo>
                  <a:lnTo>
                    <a:pt x="0" y="0"/>
                  </a:lnTo>
                  <a:close/>
                </a:path>
              </a:pathLst>
            </a:custGeom>
            <a:solidFill>
              <a:srgbClr val="F0F0F0"/>
            </a:solidFill>
            <a:ln w="9525">
              <a:noFill/>
              <a:round/>
              <a:headEnd/>
              <a:tailEnd/>
            </a:ln>
          </p:spPr>
          <p:txBody>
            <a:bodyPr/>
            <a:lstStyle/>
            <a:p>
              <a:endParaRPr lang="en-US"/>
            </a:p>
          </p:txBody>
        </p:sp>
        <p:sp>
          <p:nvSpPr>
            <p:cNvPr id="78881" name="Freeform 33"/>
            <p:cNvSpPr>
              <a:spLocks noChangeAspect="1"/>
            </p:cNvSpPr>
            <p:nvPr/>
          </p:nvSpPr>
          <p:spPr bwMode="auto">
            <a:xfrm>
              <a:off x="4992" y="2692"/>
              <a:ext cx="136" cy="74"/>
            </a:xfrm>
            <a:custGeom>
              <a:avLst/>
              <a:gdLst/>
              <a:ahLst/>
              <a:cxnLst>
                <a:cxn ang="0">
                  <a:pos x="0" y="0"/>
                </a:cxn>
                <a:cxn ang="0">
                  <a:pos x="0" y="69"/>
                </a:cxn>
                <a:cxn ang="0">
                  <a:pos x="271" y="224"/>
                </a:cxn>
                <a:cxn ang="0">
                  <a:pos x="269" y="178"/>
                </a:cxn>
                <a:cxn ang="0">
                  <a:pos x="0" y="0"/>
                </a:cxn>
              </a:cxnLst>
              <a:rect l="0" t="0" r="r" b="b"/>
              <a:pathLst>
                <a:path w="271" h="224">
                  <a:moveTo>
                    <a:pt x="0" y="0"/>
                  </a:moveTo>
                  <a:lnTo>
                    <a:pt x="0" y="69"/>
                  </a:lnTo>
                  <a:lnTo>
                    <a:pt x="271" y="224"/>
                  </a:lnTo>
                  <a:lnTo>
                    <a:pt x="269" y="178"/>
                  </a:lnTo>
                  <a:lnTo>
                    <a:pt x="0" y="0"/>
                  </a:lnTo>
                </a:path>
              </a:pathLst>
            </a:custGeom>
            <a:noFill/>
            <a:ln w="1588">
              <a:solidFill>
                <a:srgbClr val="F0F0F0"/>
              </a:solidFill>
              <a:prstDash val="solid"/>
              <a:round/>
              <a:headEnd/>
              <a:tailEnd/>
            </a:ln>
          </p:spPr>
          <p:txBody>
            <a:bodyPr/>
            <a:lstStyle/>
            <a:p>
              <a:endParaRPr lang="en-US"/>
            </a:p>
          </p:txBody>
        </p:sp>
        <p:sp>
          <p:nvSpPr>
            <p:cNvPr id="78882" name="Freeform 34"/>
            <p:cNvSpPr>
              <a:spLocks noChangeAspect="1"/>
            </p:cNvSpPr>
            <p:nvPr/>
          </p:nvSpPr>
          <p:spPr bwMode="auto">
            <a:xfrm>
              <a:off x="4992" y="2737"/>
              <a:ext cx="137" cy="69"/>
            </a:xfrm>
            <a:custGeom>
              <a:avLst/>
              <a:gdLst/>
              <a:ahLst/>
              <a:cxnLst>
                <a:cxn ang="0">
                  <a:pos x="0" y="0"/>
                </a:cxn>
                <a:cxn ang="0">
                  <a:pos x="0" y="80"/>
                </a:cxn>
                <a:cxn ang="0">
                  <a:pos x="275" y="207"/>
                </a:cxn>
                <a:cxn ang="0">
                  <a:pos x="275" y="143"/>
                </a:cxn>
                <a:cxn ang="0">
                  <a:pos x="0" y="0"/>
                </a:cxn>
              </a:cxnLst>
              <a:rect l="0" t="0" r="r" b="b"/>
              <a:pathLst>
                <a:path w="275" h="207">
                  <a:moveTo>
                    <a:pt x="0" y="0"/>
                  </a:moveTo>
                  <a:lnTo>
                    <a:pt x="0" y="80"/>
                  </a:lnTo>
                  <a:lnTo>
                    <a:pt x="275" y="207"/>
                  </a:lnTo>
                  <a:lnTo>
                    <a:pt x="275" y="143"/>
                  </a:lnTo>
                  <a:lnTo>
                    <a:pt x="0" y="0"/>
                  </a:lnTo>
                  <a:close/>
                </a:path>
              </a:pathLst>
            </a:custGeom>
            <a:solidFill>
              <a:srgbClr val="F4F0FF"/>
            </a:solidFill>
            <a:ln w="9525">
              <a:noFill/>
              <a:round/>
              <a:headEnd/>
              <a:tailEnd/>
            </a:ln>
          </p:spPr>
          <p:txBody>
            <a:bodyPr/>
            <a:lstStyle/>
            <a:p>
              <a:endParaRPr lang="en-US"/>
            </a:p>
          </p:txBody>
        </p:sp>
        <p:sp>
          <p:nvSpPr>
            <p:cNvPr id="78883" name="Freeform 35"/>
            <p:cNvSpPr>
              <a:spLocks noChangeAspect="1"/>
            </p:cNvSpPr>
            <p:nvPr/>
          </p:nvSpPr>
          <p:spPr bwMode="auto">
            <a:xfrm>
              <a:off x="4992" y="2737"/>
              <a:ext cx="137" cy="69"/>
            </a:xfrm>
            <a:custGeom>
              <a:avLst/>
              <a:gdLst/>
              <a:ahLst/>
              <a:cxnLst>
                <a:cxn ang="0">
                  <a:pos x="0" y="0"/>
                </a:cxn>
                <a:cxn ang="0">
                  <a:pos x="0" y="80"/>
                </a:cxn>
                <a:cxn ang="0">
                  <a:pos x="275" y="207"/>
                </a:cxn>
                <a:cxn ang="0">
                  <a:pos x="275" y="143"/>
                </a:cxn>
                <a:cxn ang="0">
                  <a:pos x="0" y="0"/>
                </a:cxn>
              </a:cxnLst>
              <a:rect l="0" t="0" r="r" b="b"/>
              <a:pathLst>
                <a:path w="275" h="207">
                  <a:moveTo>
                    <a:pt x="0" y="0"/>
                  </a:moveTo>
                  <a:lnTo>
                    <a:pt x="0" y="80"/>
                  </a:lnTo>
                  <a:lnTo>
                    <a:pt x="275" y="207"/>
                  </a:lnTo>
                  <a:lnTo>
                    <a:pt x="275" y="143"/>
                  </a:lnTo>
                  <a:lnTo>
                    <a:pt x="0" y="0"/>
                  </a:lnTo>
                </a:path>
              </a:pathLst>
            </a:custGeom>
            <a:noFill/>
            <a:ln w="1588">
              <a:solidFill>
                <a:srgbClr val="F4F0FF"/>
              </a:solidFill>
              <a:prstDash val="solid"/>
              <a:round/>
              <a:headEnd/>
              <a:tailEnd/>
            </a:ln>
          </p:spPr>
          <p:txBody>
            <a:bodyPr/>
            <a:lstStyle/>
            <a:p>
              <a:endParaRPr lang="en-US"/>
            </a:p>
          </p:txBody>
        </p:sp>
        <p:sp>
          <p:nvSpPr>
            <p:cNvPr id="78884" name="Freeform 36"/>
            <p:cNvSpPr>
              <a:spLocks noChangeAspect="1"/>
            </p:cNvSpPr>
            <p:nvPr/>
          </p:nvSpPr>
          <p:spPr bwMode="auto">
            <a:xfrm>
              <a:off x="4874" y="2881"/>
              <a:ext cx="52" cy="22"/>
            </a:xfrm>
            <a:custGeom>
              <a:avLst/>
              <a:gdLst/>
              <a:ahLst/>
              <a:cxnLst>
                <a:cxn ang="0">
                  <a:pos x="8" y="0"/>
                </a:cxn>
                <a:cxn ang="0">
                  <a:pos x="0" y="5"/>
                </a:cxn>
                <a:cxn ang="0">
                  <a:pos x="8" y="29"/>
                </a:cxn>
                <a:cxn ang="0">
                  <a:pos x="30" y="38"/>
                </a:cxn>
                <a:cxn ang="0">
                  <a:pos x="38" y="38"/>
                </a:cxn>
                <a:cxn ang="0">
                  <a:pos x="46" y="47"/>
                </a:cxn>
                <a:cxn ang="0">
                  <a:pos x="56" y="52"/>
                </a:cxn>
                <a:cxn ang="0">
                  <a:pos x="63" y="42"/>
                </a:cxn>
                <a:cxn ang="0">
                  <a:pos x="76" y="63"/>
                </a:cxn>
                <a:cxn ang="0">
                  <a:pos x="95" y="65"/>
                </a:cxn>
                <a:cxn ang="0">
                  <a:pos x="97" y="57"/>
                </a:cxn>
                <a:cxn ang="0">
                  <a:pos x="104" y="52"/>
                </a:cxn>
                <a:cxn ang="0">
                  <a:pos x="91" y="5"/>
                </a:cxn>
                <a:cxn ang="0">
                  <a:pos x="8" y="0"/>
                </a:cxn>
              </a:cxnLst>
              <a:rect l="0" t="0" r="r" b="b"/>
              <a:pathLst>
                <a:path w="104" h="65">
                  <a:moveTo>
                    <a:pt x="8" y="0"/>
                  </a:moveTo>
                  <a:lnTo>
                    <a:pt x="0" y="5"/>
                  </a:lnTo>
                  <a:lnTo>
                    <a:pt x="8" y="29"/>
                  </a:lnTo>
                  <a:lnTo>
                    <a:pt x="30" y="38"/>
                  </a:lnTo>
                  <a:lnTo>
                    <a:pt x="38" y="38"/>
                  </a:lnTo>
                  <a:lnTo>
                    <a:pt x="46" y="47"/>
                  </a:lnTo>
                  <a:lnTo>
                    <a:pt x="56" y="52"/>
                  </a:lnTo>
                  <a:lnTo>
                    <a:pt x="63" y="42"/>
                  </a:lnTo>
                  <a:lnTo>
                    <a:pt x="76" y="63"/>
                  </a:lnTo>
                  <a:lnTo>
                    <a:pt x="95" y="65"/>
                  </a:lnTo>
                  <a:lnTo>
                    <a:pt x="97" y="57"/>
                  </a:lnTo>
                  <a:lnTo>
                    <a:pt x="104" y="52"/>
                  </a:lnTo>
                  <a:lnTo>
                    <a:pt x="91" y="5"/>
                  </a:lnTo>
                  <a:lnTo>
                    <a:pt x="8" y="0"/>
                  </a:lnTo>
                  <a:close/>
                </a:path>
              </a:pathLst>
            </a:custGeom>
            <a:solidFill>
              <a:srgbClr val="808080"/>
            </a:solidFill>
            <a:ln w="9525">
              <a:noFill/>
              <a:round/>
              <a:headEnd/>
              <a:tailEnd/>
            </a:ln>
          </p:spPr>
          <p:txBody>
            <a:bodyPr/>
            <a:lstStyle/>
            <a:p>
              <a:endParaRPr lang="en-US"/>
            </a:p>
          </p:txBody>
        </p:sp>
        <p:sp>
          <p:nvSpPr>
            <p:cNvPr id="78885" name="Freeform 37"/>
            <p:cNvSpPr>
              <a:spLocks noChangeAspect="1"/>
            </p:cNvSpPr>
            <p:nvPr/>
          </p:nvSpPr>
          <p:spPr bwMode="auto">
            <a:xfrm>
              <a:off x="4874" y="2881"/>
              <a:ext cx="52" cy="22"/>
            </a:xfrm>
            <a:custGeom>
              <a:avLst/>
              <a:gdLst/>
              <a:ahLst/>
              <a:cxnLst>
                <a:cxn ang="0">
                  <a:pos x="8" y="0"/>
                </a:cxn>
                <a:cxn ang="0">
                  <a:pos x="0" y="5"/>
                </a:cxn>
                <a:cxn ang="0">
                  <a:pos x="8" y="29"/>
                </a:cxn>
                <a:cxn ang="0">
                  <a:pos x="30" y="38"/>
                </a:cxn>
                <a:cxn ang="0">
                  <a:pos x="38" y="38"/>
                </a:cxn>
                <a:cxn ang="0">
                  <a:pos x="46" y="47"/>
                </a:cxn>
                <a:cxn ang="0">
                  <a:pos x="56" y="52"/>
                </a:cxn>
                <a:cxn ang="0">
                  <a:pos x="63" y="42"/>
                </a:cxn>
                <a:cxn ang="0">
                  <a:pos x="76" y="63"/>
                </a:cxn>
                <a:cxn ang="0">
                  <a:pos x="95" y="65"/>
                </a:cxn>
                <a:cxn ang="0">
                  <a:pos x="97" y="57"/>
                </a:cxn>
                <a:cxn ang="0">
                  <a:pos x="104" y="52"/>
                </a:cxn>
                <a:cxn ang="0">
                  <a:pos x="91" y="5"/>
                </a:cxn>
                <a:cxn ang="0">
                  <a:pos x="8" y="0"/>
                </a:cxn>
              </a:cxnLst>
              <a:rect l="0" t="0" r="r" b="b"/>
              <a:pathLst>
                <a:path w="104" h="65">
                  <a:moveTo>
                    <a:pt x="8" y="0"/>
                  </a:moveTo>
                  <a:lnTo>
                    <a:pt x="0" y="5"/>
                  </a:lnTo>
                  <a:lnTo>
                    <a:pt x="8" y="29"/>
                  </a:lnTo>
                  <a:lnTo>
                    <a:pt x="30" y="38"/>
                  </a:lnTo>
                  <a:lnTo>
                    <a:pt x="38" y="38"/>
                  </a:lnTo>
                  <a:lnTo>
                    <a:pt x="46" y="47"/>
                  </a:lnTo>
                  <a:lnTo>
                    <a:pt x="56" y="52"/>
                  </a:lnTo>
                  <a:lnTo>
                    <a:pt x="63" y="42"/>
                  </a:lnTo>
                  <a:lnTo>
                    <a:pt x="76" y="63"/>
                  </a:lnTo>
                  <a:lnTo>
                    <a:pt x="95" y="65"/>
                  </a:lnTo>
                  <a:lnTo>
                    <a:pt x="97" y="57"/>
                  </a:lnTo>
                  <a:lnTo>
                    <a:pt x="104" y="52"/>
                  </a:lnTo>
                  <a:lnTo>
                    <a:pt x="91" y="5"/>
                  </a:lnTo>
                  <a:lnTo>
                    <a:pt x="8" y="0"/>
                  </a:lnTo>
                </a:path>
              </a:pathLst>
            </a:custGeom>
            <a:noFill/>
            <a:ln w="1588">
              <a:solidFill>
                <a:srgbClr val="808080"/>
              </a:solidFill>
              <a:prstDash val="solid"/>
              <a:round/>
              <a:headEnd/>
              <a:tailEnd/>
            </a:ln>
          </p:spPr>
          <p:txBody>
            <a:bodyPr/>
            <a:lstStyle/>
            <a:p>
              <a:endParaRPr lang="en-US"/>
            </a:p>
          </p:txBody>
        </p:sp>
        <p:sp>
          <p:nvSpPr>
            <p:cNvPr id="78886" name="Freeform 38"/>
            <p:cNvSpPr>
              <a:spLocks noChangeAspect="1"/>
            </p:cNvSpPr>
            <p:nvPr/>
          </p:nvSpPr>
          <p:spPr bwMode="auto">
            <a:xfrm>
              <a:off x="4867" y="2847"/>
              <a:ext cx="42" cy="37"/>
            </a:xfrm>
            <a:custGeom>
              <a:avLst/>
              <a:gdLst/>
              <a:ahLst/>
              <a:cxnLst>
                <a:cxn ang="0">
                  <a:pos x="26" y="5"/>
                </a:cxn>
                <a:cxn ang="0">
                  <a:pos x="31" y="3"/>
                </a:cxn>
                <a:cxn ang="0">
                  <a:pos x="39" y="0"/>
                </a:cxn>
                <a:cxn ang="0">
                  <a:pos x="43" y="8"/>
                </a:cxn>
                <a:cxn ang="0">
                  <a:pos x="49" y="5"/>
                </a:cxn>
                <a:cxn ang="0">
                  <a:pos x="56" y="2"/>
                </a:cxn>
                <a:cxn ang="0">
                  <a:pos x="54" y="10"/>
                </a:cxn>
                <a:cxn ang="0">
                  <a:pos x="54" y="16"/>
                </a:cxn>
                <a:cxn ang="0">
                  <a:pos x="51" y="28"/>
                </a:cxn>
                <a:cxn ang="0">
                  <a:pos x="56" y="22"/>
                </a:cxn>
                <a:cxn ang="0">
                  <a:pos x="54" y="35"/>
                </a:cxn>
                <a:cxn ang="0">
                  <a:pos x="61" y="28"/>
                </a:cxn>
                <a:cxn ang="0">
                  <a:pos x="72" y="22"/>
                </a:cxn>
                <a:cxn ang="0">
                  <a:pos x="66" y="38"/>
                </a:cxn>
                <a:cxn ang="0">
                  <a:pos x="76" y="38"/>
                </a:cxn>
                <a:cxn ang="0">
                  <a:pos x="82" y="38"/>
                </a:cxn>
                <a:cxn ang="0">
                  <a:pos x="77" y="47"/>
                </a:cxn>
                <a:cxn ang="0">
                  <a:pos x="71" y="50"/>
                </a:cxn>
                <a:cxn ang="0">
                  <a:pos x="69" y="52"/>
                </a:cxn>
                <a:cxn ang="0">
                  <a:pos x="80" y="61"/>
                </a:cxn>
                <a:cxn ang="0">
                  <a:pos x="74" y="77"/>
                </a:cxn>
                <a:cxn ang="0">
                  <a:pos x="84" y="77"/>
                </a:cxn>
                <a:cxn ang="0">
                  <a:pos x="80" y="87"/>
                </a:cxn>
                <a:cxn ang="0">
                  <a:pos x="69" y="97"/>
                </a:cxn>
                <a:cxn ang="0">
                  <a:pos x="59" y="105"/>
                </a:cxn>
                <a:cxn ang="0">
                  <a:pos x="48" y="110"/>
                </a:cxn>
                <a:cxn ang="0">
                  <a:pos x="43" y="110"/>
                </a:cxn>
                <a:cxn ang="0">
                  <a:pos x="31" y="110"/>
                </a:cxn>
                <a:cxn ang="0">
                  <a:pos x="26" y="108"/>
                </a:cxn>
                <a:cxn ang="0">
                  <a:pos x="10" y="97"/>
                </a:cxn>
                <a:cxn ang="0">
                  <a:pos x="3" y="86"/>
                </a:cxn>
                <a:cxn ang="0">
                  <a:pos x="0" y="61"/>
                </a:cxn>
                <a:cxn ang="0">
                  <a:pos x="15" y="64"/>
                </a:cxn>
                <a:cxn ang="0">
                  <a:pos x="0" y="48"/>
                </a:cxn>
                <a:cxn ang="0">
                  <a:pos x="18" y="50"/>
                </a:cxn>
                <a:cxn ang="0">
                  <a:pos x="15" y="35"/>
                </a:cxn>
                <a:cxn ang="0">
                  <a:pos x="15" y="22"/>
                </a:cxn>
                <a:cxn ang="0">
                  <a:pos x="18" y="29"/>
                </a:cxn>
                <a:cxn ang="0">
                  <a:pos x="23" y="31"/>
                </a:cxn>
                <a:cxn ang="0">
                  <a:pos x="25" y="28"/>
                </a:cxn>
                <a:cxn ang="0">
                  <a:pos x="18" y="15"/>
                </a:cxn>
                <a:cxn ang="0">
                  <a:pos x="15" y="5"/>
                </a:cxn>
                <a:cxn ang="0">
                  <a:pos x="20" y="6"/>
                </a:cxn>
                <a:cxn ang="0">
                  <a:pos x="20" y="0"/>
                </a:cxn>
                <a:cxn ang="0">
                  <a:pos x="26" y="5"/>
                </a:cxn>
              </a:cxnLst>
              <a:rect l="0" t="0" r="r" b="b"/>
              <a:pathLst>
                <a:path w="84" h="110">
                  <a:moveTo>
                    <a:pt x="26" y="5"/>
                  </a:moveTo>
                  <a:lnTo>
                    <a:pt x="31" y="3"/>
                  </a:lnTo>
                  <a:lnTo>
                    <a:pt x="39" y="0"/>
                  </a:lnTo>
                  <a:lnTo>
                    <a:pt x="43" y="8"/>
                  </a:lnTo>
                  <a:lnTo>
                    <a:pt x="49" y="5"/>
                  </a:lnTo>
                  <a:lnTo>
                    <a:pt x="56" y="2"/>
                  </a:lnTo>
                  <a:lnTo>
                    <a:pt x="54" y="10"/>
                  </a:lnTo>
                  <a:lnTo>
                    <a:pt x="54" y="16"/>
                  </a:lnTo>
                  <a:lnTo>
                    <a:pt x="51" y="28"/>
                  </a:lnTo>
                  <a:lnTo>
                    <a:pt x="56" y="22"/>
                  </a:lnTo>
                  <a:lnTo>
                    <a:pt x="54" y="35"/>
                  </a:lnTo>
                  <a:lnTo>
                    <a:pt x="61" y="28"/>
                  </a:lnTo>
                  <a:lnTo>
                    <a:pt x="72" y="22"/>
                  </a:lnTo>
                  <a:lnTo>
                    <a:pt x="66" y="38"/>
                  </a:lnTo>
                  <a:lnTo>
                    <a:pt x="76" y="38"/>
                  </a:lnTo>
                  <a:lnTo>
                    <a:pt x="82" y="38"/>
                  </a:lnTo>
                  <a:lnTo>
                    <a:pt x="77" y="47"/>
                  </a:lnTo>
                  <a:lnTo>
                    <a:pt x="71" y="50"/>
                  </a:lnTo>
                  <a:lnTo>
                    <a:pt x="69" y="52"/>
                  </a:lnTo>
                  <a:lnTo>
                    <a:pt x="80" y="61"/>
                  </a:lnTo>
                  <a:lnTo>
                    <a:pt x="74" y="77"/>
                  </a:lnTo>
                  <a:lnTo>
                    <a:pt x="84" y="77"/>
                  </a:lnTo>
                  <a:lnTo>
                    <a:pt x="80" y="87"/>
                  </a:lnTo>
                  <a:lnTo>
                    <a:pt x="69" y="97"/>
                  </a:lnTo>
                  <a:lnTo>
                    <a:pt x="59" y="105"/>
                  </a:lnTo>
                  <a:lnTo>
                    <a:pt x="48" y="110"/>
                  </a:lnTo>
                  <a:lnTo>
                    <a:pt x="43" y="110"/>
                  </a:lnTo>
                  <a:lnTo>
                    <a:pt x="31" y="110"/>
                  </a:lnTo>
                  <a:lnTo>
                    <a:pt x="26" y="108"/>
                  </a:lnTo>
                  <a:lnTo>
                    <a:pt x="10" y="97"/>
                  </a:lnTo>
                  <a:lnTo>
                    <a:pt x="3" y="86"/>
                  </a:lnTo>
                  <a:lnTo>
                    <a:pt x="0" y="61"/>
                  </a:lnTo>
                  <a:lnTo>
                    <a:pt x="15" y="64"/>
                  </a:lnTo>
                  <a:lnTo>
                    <a:pt x="0" y="48"/>
                  </a:lnTo>
                  <a:lnTo>
                    <a:pt x="18" y="50"/>
                  </a:lnTo>
                  <a:lnTo>
                    <a:pt x="15" y="35"/>
                  </a:lnTo>
                  <a:lnTo>
                    <a:pt x="15" y="22"/>
                  </a:lnTo>
                  <a:lnTo>
                    <a:pt x="18" y="29"/>
                  </a:lnTo>
                  <a:lnTo>
                    <a:pt x="23" y="31"/>
                  </a:lnTo>
                  <a:lnTo>
                    <a:pt x="25" y="28"/>
                  </a:lnTo>
                  <a:lnTo>
                    <a:pt x="18" y="15"/>
                  </a:lnTo>
                  <a:lnTo>
                    <a:pt x="15" y="5"/>
                  </a:lnTo>
                  <a:lnTo>
                    <a:pt x="20" y="6"/>
                  </a:lnTo>
                  <a:lnTo>
                    <a:pt x="20" y="0"/>
                  </a:lnTo>
                  <a:lnTo>
                    <a:pt x="26" y="5"/>
                  </a:lnTo>
                  <a:close/>
                </a:path>
              </a:pathLst>
            </a:custGeom>
            <a:solidFill>
              <a:srgbClr val="008000"/>
            </a:solidFill>
            <a:ln w="9525">
              <a:noFill/>
              <a:round/>
              <a:headEnd/>
              <a:tailEnd/>
            </a:ln>
          </p:spPr>
          <p:txBody>
            <a:bodyPr/>
            <a:lstStyle/>
            <a:p>
              <a:endParaRPr lang="en-US"/>
            </a:p>
          </p:txBody>
        </p:sp>
        <p:sp>
          <p:nvSpPr>
            <p:cNvPr id="78887" name="Freeform 39"/>
            <p:cNvSpPr>
              <a:spLocks noChangeAspect="1"/>
            </p:cNvSpPr>
            <p:nvPr/>
          </p:nvSpPr>
          <p:spPr bwMode="auto">
            <a:xfrm>
              <a:off x="4883" y="2878"/>
              <a:ext cx="10" cy="13"/>
            </a:xfrm>
            <a:custGeom>
              <a:avLst/>
              <a:gdLst/>
              <a:ahLst/>
              <a:cxnLst>
                <a:cxn ang="0">
                  <a:pos x="5" y="11"/>
                </a:cxn>
                <a:cxn ang="0">
                  <a:pos x="8" y="13"/>
                </a:cxn>
                <a:cxn ang="0">
                  <a:pos x="10" y="27"/>
                </a:cxn>
                <a:cxn ang="0">
                  <a:pos x="10" y="39"/>
                </a:cxn>
                <a:cxn ang="0">
                  <a:pos x="13" y="40"/>
                </a:cxn>
                <a:cxn ang="0">
                  <a:pos x="13" y="27"/>
                </a:cxn>
                <a:cxn ang="0">
                  <a:pos x="12" y="13"/>
                </a:cxn>
                <a:cxn ang="0">
                  <a:pos x="15" y="11"/>
                </a:cxn>
                <a:cxn ang="0">
                  <a:pos x="20" y="5"/>
                </a:cxn>
                <a:cxn ang="0">
                  <a:pos x="18" y="5"/>
                </a:cxn>
                <a:cxn ang="0">
                  <a:pos x="12" y="11"/>
                </a:cxn>
                <a:cxn ang="0">
                  <a:pos x="12" y="0"/>
                </a:cxn>
                <a:cxn ang="0">
                  <a:pos x="8" y="0"/>
                </a:cxn>
                <a:cxn ang="0">
                  <a:pos x="8" y="13"/>
                </a:cxn>
                <a:cxn ang="0">
                  <a:pos x="0" y="11"/>
                </a:cxn>
                <a:cxn ang="0">
                  <a:pos x="5" y="11"/>
                </a:cxn>
              </a:cxnLst>
              <a:rect l="0" t="0" r="r" b="b"/>
              <a:pathLst>
                <a:path w="20" h="40">
                  <a:moveTo>
                    <a:pt x="5" y="11"/>
                  </a:moveTo>
                  <a:lnTo>
                    <a:pt x="8" y="13"/>
                  </a:lnTo>
                  <a:lnTo>
                    <a:pt x="10" y="27"/>
                  </a:lnTo>
                  <a:lnTo>
                    <a:pt x="10" y="39"/>
                  </a:lnTo>
                  <a:lnTo>
                    <a:pt x="13" y="40"/>
                  </a:lnTo>
                  <a:lnTo>
                    <a:pt x="13" y="27"/>
                  </a:lnTo>
                  <a:lnTo>
                    <a:pt x="12" y="13"/>
                  </a:lnTo>
                  <a:lnTo>
                    <a:pt x="15" y="11"/>
                  </a:lnTo>
                  <a:lnTo>
                    <a:pt x="20" y="5"/>
                  </a:lnTo>
                  <a:lnTo>
                    <a:pt x="18" y="5"/>
                  </a:lnTo>
                  <a:lnTo>
                    <a:pt x="12" y="11"/>
                  </a:lnTo>
                  <a:lnTo>
                    <a:pt x="12" y="0"/>
                  </a:lnTo>
                  <a:lnTo>
                    <a:pt x="8" y="0"/>
                  </a:lnTo>
                  <a:lnTo>
                    <a:pt x="8" y="13"/>
                  </a:lnTo>
                  <a:lnTo>
                    <a:pt x="0" y="11"/>
                  </a:lnTo>
                  <a:lnTo>
                    <a:pt x="5" y="11"/>
                  </a:lnTo>
                  <a:close/>
                </a:path>
              </a:pathLst>
            </a:custGeom>
            <a:solidFill>
              <a:srgbClr val="960018"/>
            </a:solidFill>
            <a:ln w="9525">
              <a:noFill/>
              <a:round/>
              <a:headEnd/>
              <a:tailEnd/>
            </a:ln>
          </p:spPr>
          <p:txBody>
            <a:bodyPr/>
            <a:lstStyle/>
            <a:p>
              <a:endParaRPr lang="en-US"/>
            </a:p>
          </p:txBody>
        </p:sp>
        <p:sp>
          <p:nvSpPr>
            <p:cNvPr id="78888" name="Freeform 40"/>
            <p:cNvSpPr>
              <a:spLocks noChangeAspect="1"/>
            </p:cNvSpPr>
            <p:nvPr/>
          </p:nvSpPr>
          <p:spPr bwMode="auto">
            <a:xfrm>
              <a:off x="4883" y="2878"/>
              <a:ext cx="10" cy="13"/>
            </a:xfrm>
            <a:custGeom>
              <a:avLst/>
              <a:gdLst/>
              <a:ahLst/>
              <a:cxnLst>
                <a:cxn ang="0">
                  <a:pos x="5" y="11"/>
                </a:cxn>
                <a:cxn ang="0">
                  <a:pos x="8" y="13"/>
                </a:cxn>
                <a:cxn ang="0">
                  <a:pos x="10" y="27"/>
                </a:cxn>
                <a:cxn ang="0">
                  <a:pos x="10" y="39"/>
                </a:cxn>
                <a:cxn ang="0">
                  <a:pos x="13" y="40"/>
                </a:cxn>
                <a:cxn ang="0">
                  <a:pos x="13" y="27"/>
                </a:cxn>
                <a:cxn ang="0">
                  <a:pos x="12" y="13"/>
                </a:cxn>
                <a:cxn ang="0">
                  <a:pos x="15" y="11"/>
                </a:cxn>
                <a:cxn ang="0">
                  <a:pos x="20" y="5"/>
                </a:cxn>
                <a:cxn ang="0">
                  <a:pos x="18" y="5"/>
                </a:cxn>
                <a:cxn ang="0">
                  <a:pos x="12" y="11"/>
                </a:cxn>
                <a:cxn ang="0">
                  <a:pos x="12" y="0"/>
                </a:cxn>
                <a:cxn ang="0">
                  <a:pos x="8" y="0"/>
                </a:cxn>
                <a:cxn ang="0">
                  <a:pos x="8" y="13"/>
                </a:cxn>
                <a:cxn ang="0">
                  <a:pos x="0" y="11"/>
                </a:cxn>
                <a:cxn ang="0">
                  <a:pos x="5" y="11"/>
                </a:cxn>
              </a:cxnLst>
              <a:rect l="0" t="0" r="r" b="b"/>
              <a:pathLst>
                <a:path w="20" h="40">
                  <a:moveTo>
                    <a:pt x="5" y="11"/>
                  </a:moveTo>
                  <a:lnTo>
                    <a:pt x="8" y="13"/>
                  </a:lnTo>
                  <a:lnTo>
                    <a:pt x="10" y="27"/>
                  </a:lnTo>
                  <a:lnTo>
                    <a:pt x="10" y="39"/>
                  </a:lnTo>
                  <a:lnTo>
                    <a:pt x="13" y="40"/>
                  </a:lnTo>
                  <a:lnTo>
                    <a:pt x="13" y="27"/>
                  </a:lnTo>
                  <a:lnTo>
                    <a:pt x="12" y="13"/>
                  </a:lnTo>
                  <a:lnTo>
                    <a:pt x="15" y="11"/>
                  </a:lnTo>
                  <a:lnTo>
                    <a:pt x="20" y="5"/>
                  </a:lnTo>
                  <a:lnTo>
                    <a:pt x="18" y="5"/>
                  </a:lnTo>
                  <a:lnTo>
                    <a:pt x="12" y="11"/>
                  </a:lnTo>
                  <a:lnTo>
                    <a:pt x="12" y="0"/>
                  </a:lnTo>
                  <a:lnTo>
                    <a:pt x="8" y="0"/>
                  </a:lnTo>
                  <a:lnTo>
                    <a:pt x="8" y="13"/>
                  </a:lnTo>
                  <a:lnTo>
                    <a:pt x="0" y="11"/>
                  </a:lnTo>
                  <a:lnTo>
                    <a:pt x="5" y="11"/>
                  </a:lnTo>
                </a:path>
              </a:pathLst>
            </a:custGeom>
            <a:noFill/>
            <a:ln w="1588">
              <a:solidFill>
                <a:srgbClr val="960018"/>
              </a:solidFill>
              <a:prstDash val="solid"/>
              <a:round/>
              <a:headEnd/>
              <a:tailEnd/>
            </a:ln>
          </p:spPr>
          <p:txBody>
            <a:bodyPr/>
            <a:lstStyle/>
            <a:p>
              <a:endParaRPr lang="en-US"/>
            </a:p>
          </p:txBody>
        </p:sp>
        <p:sp>
          <p:nvSpPr>
            <p:cNvPr id="78889" name="Freeform 41"/>
            <p:cNvSpPr>
              <a:spLocks noChangeAspect="1"/>
            </p:cNvSpPr>
            <p:nvPr/>
          </p:nvSpPr>
          <p:spPr bwMode="auto">
            <a:xfrm>
              <a:off x="4882" y="2848"/>
              <a:ext cx="30" cy="39"/>
            </a:xfrm>
            <a:custGeom>
              <a:avLst/>
              <a:gdLst/>
              <a:ahLst/>
              <a:cxnLst>
                <a:cxn ang="0">
                  <a:pos x="18" y="6"/>
                </a:cxn>
                <a:cxn ang="0">
                  <a:pos x="24" y="4"/>
                </a:cxn>
                <a:cxn ang="0">
                  <a:pos x="26" y="0"/>
                </a:cxn>
                <a:cxn ang="0">
                  <a:pos x="29" y="13"/>
                </a:cxn>
                <a:cxn ang="0">
                  <a:pos x="34" y="6"/>
                </a:cxn>
                <a:cxn ang="0">
                  <a:pos x="39" y="3"/>
                </a:cxn>
                <a:cxn ang="0">
                  <a:pos x="39" y="13"/>
                </a:cxn>
                <a:cxn ang="0">
                  <a:pos x="34" y="20"/>
                </a:cxn>
                <a:cxn ang="0">
                  <a:pos x="34" y="29"/>
                </a:cxn>
                <a:cxn ang="0">
                  <a:pos x="39" y="26"/>
                </a:cxn>
                <a:cxn ang="0">
                  <a:pos x="39" y="36"/>
                </a:cxn>
                <a:cxn ang="0">
                  <a:pos x="44" y="29"/>
                </a:cxn>
                <a:cxn ang="0">
                  <a:pos x="50" y="26"/>
                </a:cxn>
                <a:cxn ang="0">
                  <a:pos x="47" y="39"/>
                </a:cxn>
                <a:cxn ang="0">
                  <a:pos x="52" y="39"/>
                </a:cxn>
                <a:cxn ang="0">
                  <a:pos x="59" y="39"/>
                </a:cxn>
                <a:cxn ang="0">
                  <a:pos x="54" y="48"/>
                </a:cxn>
                <a:cxn ang="0">
                  <a:pos x="50" y="50"/>
                </a:cxn>
                <a:cxn ang="0">
                  <a:pos x="49" y="59"/>
                </a:cxn>
                <a:cxn ang="0">
                  <a:pos x="55" y="62"/>
                </a:cxn>
                <a:cxn ang="0">
                  <a:pos x="50" y="79"/>
                </a:cxn>
                <a:cxn ang="0">
                  <a:pos x="59" y="79"/>
                </a:cxn>
                <a:cxn ang="0">
                  <a:pos x="55" y="91"/>
                </a:cxn>
                <a:cxn ang="0">
                  <a:pos x="49" y="101"/>
                </a:cxn>
                <a:cxn ang="0">
                  <a:pos x="42" y="106"/>
                </a:cxn>
                <a:cxn ang="0">
                  <a:pos x="32" y="114"/>
                </a:cxn>
                <a:cxn ang="0">
                  <a:pos x="27" y="117"/>
                </a:cxn>
                <a:cxn ang="0">
                  <a:pos x="24" y="117"/>
                </a:cxn>
                <a:cxn ang="0">
                  <a:pos x="18" y="108"/>
                </a:cxn>
                <a:cxn ang="0">
                  <a:pos x="6" y="101"/>
                </a:cxn>
                <a:cxn ang="0">
                  <a:pos x="1" y="85"/>
                </a:cxn>
                <a:cxn ang="0">
                  <a:pos x="0" y="62"/>
                </a:cxn>
                <a:cxn ang="0">
                  <a:pos x="9" y="66"/>
                </a:cxn>
                <a:cxn ang="0">
                  <a:pos x="0" y="49"/>
                </a:cxn>
                <a:cxn ang="0">
                  <a:pos x="14" y="50"/>
                </a:cxn>
                <a:cxn ang="0">
                  <a:pos x="9" y="36"/>
                </a:cxn>
                <a:cxn ang="0">
                  <a:pos x="9" y="26"/>
                </a:cxn>
                <a:cxn ang="0">
                  <a:pos x="14" y="29"/>
                </a:cxn>
                <a:cxn ang="0">
                  <a:pos x="16" y="33"/>
                </a:cxn>
                <a:cxn ang="0">
                  <a:pos x="18" y="29"/>
                </a:cxn>
                <a:cxn ang="0">
                  <a:pos x="14" y="20"/>
                </a:cxn>
                <a:cxn ang="0">
                  <a:pos x="13" y="6"/>
                </a:cxn>
                <a:cxn ang="0">
                  <a:pos x="16" y="8"/>
                </a:cxn>
                <a:cxn ang="0">
                  <a:pos x="16" y="0"/>
                </a:cxn>
                <a:cxn ang="0">
                  <a:pos x="18" y="6"/>
                </a:cxn>
              </a:cxnLst>
              <a:rect l="0" t="0" r="r" b="b"/>
              <a:pathLst>
                <a:path w="59" h="117">
                  <a:moveTo>
                    <a:pt x="18" y="6"/>
                  </a:moveTo>
                  <a:lnTo>
                    <a:pt x="24" y="4"/>
                  </a:lnTo>
                  <a:lnTo>
                    <a:pt x="26" y="0"/>
                  </a:lnTo>
                  <a:lnTo>
                    <a:pt x="29" y="13"/>
                  </a:lnTo>
                  <a:lnTo>
                    <a:pt x="34" y="6"/>
                  </a:lnTo>
                  <a:lnTo>
                    <a:pt x="39" y="3"/>
                  </a:lnTo>
                  <a:lnTo>
                    <a:pt x="39" y="13"/>
                  </a:lnTo>
                  <a:lnTo>
                    <a:pt x="34" y="20"/>
                  </a:lnTo>
                  <a:lnTo>
                    <a:pt x="34" y="29"/>
                  </a:lnTo>
                  <a:lnTo>
                    <a:pt x="39" y="26"/>
                  </a:lnTo>
                  <a:lnTo>
                    <a:pt x="39" y="36"/>
                  </a:lnTo>
                  <a:lnTo>
                    <a:pt x="44" y="29"/>
                  </a:lnTo>
                  <a:lnTo>
                    <a:pt x="50" y="26"/>
                  </a:lnTo>
                  <a:lnTo>
                    <a:pt x="47" y="39"/>
                  </a:lnTo>
                  <a:lnTo>
                    <a:pt x="52" y="39"/>
                  </a:lnTo>
                  <a:lnTo>
                    <a:pt x="59" y="39"/>
                  </a:lnTo>
                  <a:lnTo>
                    <a:pt x="54" y="48"/>
                  </a:lnTo>
                  <a:lnTo>
                    <a:pt x="50" y="50"/>
                  </a:lnTo>
                  <a:lnTo>
                    <a:pt x="49" y="59"/>
                  </a:lnTo>
                  <a:lnTo>
                    <a:pt x="55" y="62"/>
                  </a:lnTo>
                  <a:lnTo>
                    <a:pt x="50" y="79"/>
                  </a:lnTo>
                  <a:lnTo>
                    <a:pt x="59" y="79"/>
                  </a:lnTo>
                  <a:lnTo>
                    <a:pt x="55" y="91"/>
                  </a:lnTo>
                  <a:lnTo>
                    <a:pt x="49" y="101"/>
                  </a:lnTo>
                  <a:lnTo>
                    <a:pt x="42" y="106"/>
                  </a:lnTo>
                  <a:lnTo>
                    <a:pt x="32" y="114"/>
                  </a:lnTo>
                  <a:lnTo>
                    <a:pt x="27" y="117"/>
                  </a:lnTo>
                  <a:lnTo>
                    <a:pt x="24" y="117"/>
                  </a:lnTo>
                  <a:lnTo>
                    <a:pt x="18" y="108"/>
                  </a:lnTo>
                  <a:lnTo>
                    <a:pt x="6" y="101"/>
                  </a:lnTo>
                  <a:lnTo>
                    <a:pt x="1" y="85"/>
                  </a:lnTo>
                  <a:lnTo>
                    <a:pt x="0" y="62"/>
                  </a:lnTo>
                  <a:lnTo>
                    <a:pt x="9" y="66"/>
                  </a:lnTo>
                  <a:lnTo>
                    <a:pt x="0" y="49"/>
                  </a:lnTo>
                  <a:lnTo>
                    <a:pt x="14" y="50"/>
                  </a:lnTo>
                  <a:lnTo>
                    <a:pt x="9" y="36"/>
                  </a:lnTo>
                  <a:lnTo>
                    <a:pt x="9" y="26"/>
                  </a:lnTo>
                  <a:lnTo>
                    <a:pt x="14" y="29"/>
                  </a:lnTo>
                  <a:lnTo>
                    <a:pt x="16" y="33"/>
                  </a:lnTo>
                  <a:lnTo>
                    <a:pt x="18" y="29"/>
                  </a:lnTo>
                  <a:lnTo>
                    <a:pt x="14" y="20"/>
                  </a:lnTo>
                  <a:lnTo>
                    <a:pt x="13" y="6"/>
                  </a:lnTo>
                  <a:lnTo>
                    <a:pt x="16" y="8"/>
                  </a:lnTo>
                  <a:lnTo>
                    <a:pt x="16" y="0"/>
                  </a:lnTo>
                  <a:lnTo>
                    <a:pt x="18" y="6"/>
                  </a:lnTo>
                  <a:close/>
                </a:path>
              </a:pathLst>
            </a:custGeom>
            <a:solidFill>
              <a:srgbClr val="008000"/>
            </a:solidFill>
            <a:ln w="9525">
              <a:noFill/>
              <a:round/>
              <a:headEnd/>
              <a:tailEnd/>
            </a:ln>
          </p:spPr>
          <p:txBody>
            <a:bodyPr/>
            <a:lstStyle/>
            <a:p>
              <a:endParaRPr lang="en-US"/>
            </a:p>
          </p:txBody>
        </p:sp>
        <p:sp>
          <p:nvSpPr>
            <p:cNvPr id="78890" name="Freeform 42"/>
            <p:cNvSpPr>
              <a:spLocks noChangeAspect="1"/>
            </p:cNvSpPr>
            <p:nvPr/>
          </p:nvSpPr>
          <p:spPr bwMode="auto">
            <a:xfrm>
              <a:off x="4895" y="2879"/>
              <a:ext cx="9" cy="13"/>
            </a:xfrm>
            <a:custGeom>
              <a:avLst/>
              <a:gdLst/>
              <a:ahLst/>
              <a:cxnLst>
                <a:cxn ang="0">
                  <a:pos x="0" y="8"/>
                </a:cxn>
                <a:cxn ang="0">
                  <a:pos x="5" y="11"/>
                </a:cxn>
                <a:cxn ang="0">
                  <a:pos x="7" y="27"/>
                </a:cxn>
                <a:cxn ang="0">
                  <a:pos x="7" y="38"/>
                </a:cxn>
                <a:cxn ang="0">
                  <a:pos x="8" y="38"/>
                </a:cxn>
                <a:cxn ang="0">
                  <a:pos x="8" y="29"/>
                </a:cxn>
                <a:cxn ang="0">
                  <a:pos x="8" y="11"/>
                </a:cxn>
                <a:cxn ang="0">
                  <a:pos x="8" y="8"/>
                </a:cxn>
                <a:cxn ang="0">
                  <a:pos x="20" y="6"/>
                </a:cxn>
                <a:cxn ang="0">
                  <a:pos x="7" y="8"/>
                </a:cxn>
                <a:cxn ang="0">
                  <a:pos x="8" y="0"/>
                </a:cxn>
                <a:cxn ang="0">
                  <a:pos x="5" y="0"/>
                </a:cxn>
                <a:cxn ang="0">
                  <a:pos x="5" y="11"/>
                </a:cxn>
                <a:cxn ang="0">
                  <a:pos x="0" y="8"/>
                </a:cxn>
              </a:cxnLst>
              <a:rect l="0" t="0" r="r" b="b"/>
              <a:pathLst>
                <a:path w="20" h="38">
                  <a:moveTo>
                    <a:pt x="0" y="8"/>
                  </a:moveTo>
                  <a:lnTo>
                    <a:pt x="5" y="11"/>
                  </a:lnTo>
                  <a:lnTo>
                    <a:pt x="7" y="27"/>
                  </a:lnTo>
                  <a:lnTo>
                    <a:pt x="7" y="38"/>
                  </a:lnTo>
                  <a:lnTo>
                    <a:pt x="8" y="38"/>
                  </a:lnTo>
                  <a:lnTo>
                    <a:pt x="8" y="29"/>
                  </a:lnTo>
                  <a:lnTo>
                    <a:pt x="8" y="11"/>
                  </a:lnTo>
                  <a:lnTo>
                    <a:pt x="8" y="8"/>
                  </a:lnTo>
                  <a:lnTo>
                    <a:pt x="20" y="6"/>
                  </a:lnTo>
                  <a:lnTo>
                    <a:pt x="7" y="8"/>
                  </a:lnTo>
                  <a:lnTo>
                    <a:pt x="8" y="0"/>
                  </a:lnTo>
                  <a:lnTo>
                    <a:pt x="5" y="0"/>
                  </a:lnTo>
                  <a:lnTo>
                    <a:pt x="5" y="11"/>
                  </a:lnTo>
                  <a:lnTo>
                    <a:pt x="0" y="8"/>
                  </a:lnTo>
                  <a:close/>
                </a:path>
              </a:pathLst>
            </a:custGeom>
            <a:solidFill>
              <a:srgbClr val="008000"/>
            </a:solidFill>
            <a:ln w="9525">
              <a:noFill/>
              <a:round/>
              <a:headEnd/>
              <a:tailEnd/>
            </a:ln>
          </p:spPr>
          <p:txBody>
            <a:bodyPr/>
            <a:lstStyle/>
            <a:p>
              <a:endParaRPr lang="en-US"/>
            </a:p>
          </p:txBody>
        </p:sp>
        <p:sp>
          <p:nvSpPr>
            <p:cNvPr id="78891" name="Freeform 43"/>
            <p:cNvSpPr>
              <a:spLocks noChangeAspect="1"/>
            </p:cNvSpPr>
            <p:nvPr/>
          </p:nvSpPr>
          <p:spPr bwMode="auto">
            <a:xfrm>
              <a:off x="4898" y="2852"/>
              <a:ext cx="29" cy="39"/>
            </a:xfrm>
            <a:custGeom>
              <a:avLst/>
              <a:gdLst/>
              <a:ahLst/>
              <a:cxnLst>
                <a:cxn ang="0">
                  <a:pos x="19" y="7"/>
                </a:cxn>
                <a:cxn ang="0">
                  <a:pos x="23" y="1"/>
                </a:cxn>
                <a:cxn ang="0">
                  <a:pos x="28" y="0"/>
                </a:cxn>
                <a:cxn ang="0">
                  <a:pos x="31" y="13"/>
                </a:cxn>
                <a:cxn ang="0">
                  <a:pos x="38" y="7"/>
                </a:cxn>
                <a:cxn ang="0">
                  <a:pos x="43" y="0"/>
                </a:cxn>
                <a:cxn ang="0">
                  <a:pos x="43" y="14"/>
                </a:cxn>
                <a:cxn ang="0">
                  <a:pos x="41" y="20"/>
                </a:cxn>
                <a:cxn ang="0">
                  <a:pos x="39" y="26"/>
                </a:cxn>
                <a:cxn ang="0">
                  <a:pos x="43" y="23"/>
                </a:cxn>
                <a:cxn ang="0">
                  <a:pos x="43" y="35"/>
                </a:cxn>
                <a:cxn ang="0">
                  <a:pos x="47" y="26"/>
                </a:cxn>
                <a:cxn ang="0">
                  <a:pos x="49" y="23"/>
                </a:cxn>
                <a:cxn ang="0">
                  <a:pos x="49" y="37"/>
                </a:cxn>
                <a:cxn ang="0">
                  <a:pos x="52" y="36"/>
                </a:cxn>
                <a:cxn ang="0">
                  <a:pos x="57" y="37"/>
                </a:cxn>
                <a:cxn ang="0">
                  <a:pos x="56" y="46"/>
                </a:cxn>
                <a:cxn ang="0">
                  <a:pos x="49" y="51"/>
                </a:cxn>
                <a:cxn ang="0">
                  <a:pos x="49" y="58"/>
                </a:cxn>
                <a:cxn ang="0">
                  <a:pos x="56" y="61"/>
                </a:cxn>
                <a:cxn ang="0">
                  <a:pos x="51" y="78"/>
                </a:cxn>
                <a:cxn ang="0">
                  <a:pos x="57" y="78"/>
                </a:cxn>
                <a:cxn ang="0">
                  <a:pos x="56" y="90"/>
                </a:cxn>
                <a:cxn ang="0">
                  <a:pos x="49" y="95"/>
                </a:cxn>
                <a:cxn ang="0">
                  <a:pos x="44" y="104"/>
                </a:cxn>
                <a:cxn ang="0">
                  <a:pos x="34" y="116"/>
                </a:cxn>
                <a:cxn ang="0">
                  <a:pos x="28" y="117"/>
                </a:cxn>
                <a:cxn ang="0">
                  <a:pos x="23" y="117"/>
                </a:cxn>
                <a:cxn ang="0">
                  <a:pos x="19" y="111"/>
                </a:cxn>
                <a:cxn ang="0">
                  <a:pos x="8" y="95"/>
                </a:cxn>
                <a:cxn ang="0">
                  <a:pos x="3" y="82"/>
                </a:cxn>
                <a:cxn ang="0">
                  <a:pos x="0" y="61"/>
                </a:cxn>
                <a:cxn ang="0">
                  <a:pos x="10" y="65"/>
                </a:cxn>
                <a:cxn ang="0">
                  <a:pos x="1" y="49"/>
                </a:cxn>
                <a:cxn ang="0">
                  <a:pos x="16" y="51"/>
                </a:cxn>
                <a:cxn ang="0">
                  <a:pos x="10" y="35"/>
                </a:cxn>
                <a:cxn ang="0">
                  <a:pos x="10" y="23"/>
                </a:cxn>
                <a:cxn ang="0">
                  <a:pos x="16" y="26"/>
                </a:cxn>
                <a:cxn ang="0">
                  <a:pos x="18" y="32"/>
                </a:cxn>
                <a:cxn ang="0">
                  <a:pos x="19" y="26"/>
                </a:cxn>
                <a:cxn ang="0">
                  <a:pos x="16" y="20"/>
                </a:cxn>
                <a:cxn ang="0">
                  <a:pos x="13" y="7"/>
                </a:cxn>
                <a:cxn ang="0">
                  <a:pos x="16" y="8"/>
                </a:cxn>
                <a:cxn ang="0">
                  <a:pos x="16" y="0"/>
                </a:cxn>
                <a:cxn ang="0">
                  <a:pos x="19" y="7"/>
                </a:cxn>
              </a:cxnLst>
              <a:rect l="0" t="0" r="r" b="b"/>
              <a:pathLst>
                <a:path w="57" h="117">
                  <a:moveTo>
                    <a:pt x="19" y="7"/>
                  </a:moveTo>
                  <a:lnTo>
                    <a:pt x="23" y="1"/>
                  </a:lnTo>
                  <a:lnTo>
                    <a:pt x="28" y="0"/>
                  </a:lnTo>
                  <a:lnTo>
                    <a:pt x="31" y="13"/>
                  </a:lnTo>
                  <a:lnTo>
                    <a:pt x="38" y="7"/>
                  </a:lnTo>
                  <a:lnTo>
                    <a:pt x="43" y="0"/>
                  </a:lnTo>
                  <a:lnTo>
                    <a:pt x="43" y="14"/>
                  </a:lnTo>
                  <a:lnTo>
                    <a:pt x="41" y="20"/>
                  </a:lnTo>
                  <a:lnTo>
                    <a:pt x="39" y="26"/>
                  </a:lnTo>
                  <a:lnTo>
                    <a:pt x="43" y="23"/>
                  </a:lnTo>
                  <a:lnTo>
                    <a:pt x="43" y="35"/>
                  </a:lnTo>
                  <a:lnTo>
                    <a:pt x="47" y="26"/>
                  </a:lnTo>
                  <a:lnTo>
                    <a:pt x="49" y="23"/>
                  </a:lnTo>
                  <a:lnTo>
                    <a:pt x="49" y="37"/>
                  </a:lnTo>
                  <a:lnTo>
                    <a:pt x="52" y="36"/>
                  </a:lnTo>
                  <a:lnTo>
                    <a:pt x="57" y="37"/>
                  </a:lnTo>
                  <a:lnTo>
                    <a:pt x="56" y="46"/>
                  </a:lnTo>
                  <a:lnTo>
                    <a:pt x="49" y="51"/>
                  </a:lnTo>
                  <a:lnTo>
                    <a:pt x="49" y="58"/>
                  </a:lnTo>
                  <a:lnTo>
                    <a:pt x="56" y="61"/>
                  </a:lnTo>
                  <a:lnTo>
                    <a:pt x="51" y="78"/>
                  </a:lnTo>
                  <a:lnTo>
                    <a:pt x="57" y="78"/>
                  </a:lnTo>
                  <a:lnTo>
                    <a:pt x="56" y="90"/>
                  </a:lnTo>
                  <a:lnTo>
                    <a:pt x="49" y="95"/>
                  </a:lnTo>
                  <a:lnTo>
                    <a:pt x="44" y="104"/>
                  </a:lnTo>
                  <a:lnTo>
                    <a:pt x="34" y="116"/>
                  </a:lnTo>
                  <a:lnTo>
                    <a:pt x="28" y="117"/>
                  </a:lnTo>
                  <a:lnTo>
                    <a:pt x="23" y="117"/>
                  </a:lnTo>
                  <a:lnTo>
                    <a:pt x="19" y="111"/>
                  </a:lnTo>
                  <a:lnTo>
                    <a:pt x="8" y="95"/>
                  </a:lnTo>
                  <a:lnTo>
                    <a:pt x="3" y="82"/>
                  </a:lnTo>
                  <a:lnTo>
                    <a:pt x="0" y="61"/>
                  </a:lnTo>
                  <a:lnTo>
                    <a:pt x="10" y="65"/>
                  </a:lnTo>
                  <a:lnTo>
                    <a:pt x="1" y="49"/>
                  </a:lnTo>
                  <a:lnTo>
                    <a:pt x="16" y="51"/>
                  </a:lnTo>
                  <a:lnTo>
                    <a:pt x="10" y="35"/>
                  </a:lnTo>
                  <a:lnTo>
                    <a:pt x="10" y="23"/>
                  </a:lnTo>
                  <a:lnTo>
                    <a:pt x="16" y="26"/>
                  </a:lnTo>
                  <a:lnTo>
                    <a:pt x="18" y="32"/>
                  </a:lnTo>
                  <a:lnTo>
                    <a:pt x="19" y="26"/>
                  </a:lnTo>
                  <a:lnTo>
                    <a:pt x="16" y="20"/>
                  </a:lnTo>
                  <a:lnTo>
                    <a:pt x="13" y="7"/>
                  </a:lnTo>
                  <a:lnTo>
                    <a:pt x="16" y="8"/>
                  </a:lnTo>
                  <a:lnTo>
                    <a:pt x="16" y="0"/>
                  </a:lnTo>
                  <a:lnTo>
                    <a:pt x="19" y="7"/>
                  </a:lnTo>
                  <a:close/>
                </a:path>
              </a:pathLst>
            </a:custGeom>
            <a:solidFill>
              <a:srgbClr val="008000"/>
            </a:solidFill>
            <a:ln w="9525">
              <a:noFill/>
              <a:round/>
              <a:headEnd/>
              <a:tailEnd/>
            </a:ln>
          </p:spPr>
          <p:txBody>
            <a:bodyPr/>
            <a:lstStyle/>
            <a:p>
              <a:endParaRPr lang="en-US"/>
            </a:p>
          </p:txBody>
        </p:sp>
        <p:sp>
          <p:nvSpPr>
            <p:cNvPr id="78892" name="Freeform 44"/>
            <p:cNvSpPr>
              <a:spLocks noChangeAspect="1"/>
            </p:cNvSpPr>
            <p:nvPr/>
          </p:nvSpPr>
          <p:spPr bwMode="auto">
            <a:xfrm>
              <a:off x="4909" y="2883"/>
              <a:ext cx="10" cy="12"/>
            </a:xfrm>
            <a:custGeom>
              <a:avLst/>
              <a:gdLst/>
              <a:ahLst/>
              <a:cxnLst>
                <a:cxn ang="0">
                  <a:pos x="1" y="8"/>
                </a:cxn>
                <a:cxn ang="0">
                  <a:pos x="5" y="16"/>
                </a:cxn>
                <a:cxn ang="0">
                  <a:pos x="5" y="29"/>
                </a:cxn>
                <a:cxn ang="0">
                  <a:pos x="5" y="37"/>
                </a:cxn>
                <a:cxn ang="0">
                  <a:pos x="11" y="37"/>
                </a:cxn>
                <a:cxn ang="0">
                  <a:pos x="11" y="29"/>
                </a:cxn>
                <a:cxn ang="0">
                  <a:pos x="10" y="11"/>
                </a:cxn>
                <a:cxn ang="0">
                  <a:pos x="13" y="11"/>
                </a:cxn>
                <a:cxn ang="0">
                  <a:pos x="20" y="2"/>
                </a:cxn>
                <a:cxn ang="0">
                  <a:pos x="18" y="2"/>
                </a:cxn>
                <a:cxn ang="0">
                  <a:pos x="6" y="11"/>
                </a:cxn>
                <a:cxn ang="0">
                  <a:pos x="6" y="0"/>
                </a:cxn>
                <a:cxn ang="0">
                  <a:pos x="5" y="0"/>
                </a:cxn>
                <a:cxn ang="0">
                  <a:pos x="5" y="11"/>
                </a:cxn>
                <a:cxn ang="0">
                  <a:pos x="0" y="8"/>
                </a:cxn>
                <a:cxn ang="0">
                  <a:pos x="1" y="8"/>
                </a:cxn>
              </a:cxnLst>
              <a:rect l="0" t="0" r="r" b="b"/>
              <a:pathLst>
                <a:path w="20" h="37">
                  <a:moveTo>
                    <a:pt x="1" y="8"/>
                  </a:moveTo>
                  <a:lnTo>
                    <a:pt x="5" y="16"/>
                  </a:lnTo>
                  <a:lnTo>
                    <a:pt x="5" y="29"/>
                  </a:lnTo>
                  <a:lnTo>
                    <a:pt x="5" y="37"/>
                  </a:lnTo>
                  <a:lnTo>
                    <a:pt x="11" y="37"/>
                  </a:lnTo>
                  <a:lnTo>
                    <a:pt x="11" y="29"/>
                  </a:lnTo>
                  <a:lnTo>
                    <a:pt x="10" y="11"/>
                  </a:lnTo>
                  <a:lnTo>
                    <a:pt x="13" y="11"/>
                  </a:lnTo>
                  <a:lnTo>
                    <a:pt x="20" y="2"/>
                  </a:lnTo>
                  <a:lnTo>
                    <a:pt x="18" y="2"/>
                  </a:lnTo>
                  <a:lnTo>
                    <a:pt x="6" y="11"/>
                  </a:lnTo>
                  <a:lnTo>
                    <a:pt x="6" y="0"/>
                  </a:lnTo>
                  <a:lnTo>
                    <a:pt x="5" y="0"/>
                  </a:lnTo>
                  <a:lnTo>
                    <a:pt x="5" y="11"/>
                  </a:lnTo>
                  <a:lnTo>
                    <a:pt x="0" y="8"/>
                  </a:lnTo>
                  <a:lnTo>
                    <a:pt x="1" y="8"/>
                  </a:lnTo>
                  <a:close/>
                </a:path>
              </a:pathLst>
            </a:custGeom>
            <a:solidFill>
              <a:srgbClr val="960018"/>
            </a:solidFill>
            <a:ln w="9525">
              <a:noFill/>
              <a:round/>
              <a:headEnd/>
              <a:tailEnd/>
            </a:ln>
          </p:spPr>
          <p:txBody>
            <a:bodyPr/>
            <a:lstStyle/>
            <a:p>
              <a:endParaRPr lang="en-US"/>
            </a:p>
          </p:txBody>
        </p:sp>
        <p:sp>
          <p:nvSpPr>
            <p:cNvPr id="78893" name="Freeform 45"/>
            <p:cNvSpPr>
              <a:spLocks noChangeAspect="1"/>
            </p:cNvSpPr>
            <p:nvPr/>
          </p:nvSpPr>
          <p:spPr bwMode="auto">
            <a:xfrm>
              <a:off x="4909" y="2883"/>
              <a:ext cx="10" cy="12"/>
            </a:xfrm>
            <a:custGeom>
              <a:avLst/>
              <a:gdLst/>
              <a:ahLst/>
              <a:cxnLst>
                <a:cxn ang="0">
                  <a:pos x="1" y="8"/>
                </a:cxn>
                <a:cxn ang="0">
                  <a:pos x="5" y="16"/>
                </a:cxn>
                <a:cxn ang="0">
                  <a:pos x="5" y="29"/>
                </a:cxn>
                <a:cxn ang="0">
                  <a:pos x="5" y="37"/>
                </a:cxn>
                <a:cxn ang="0">
                  <a:pos x="11" y="37"/>
                </a:cxn>
                <a:cxn ang="0">
                  <a:pos x="11" y="29"/>
                </a:cxn>
                <a:cxn ang="0">
                  <a:pos x="10" y="11"/>
                </a:cxn>
                <a:cxn ang="0">
                  <a:pos x="13" y="11"/>
                </a:cxn>
                <a:cxn ang="0">
                  <a:pos x="20" y="2"/>
                </a:cxn>
                <a:cxn ang="0">
                  <a:pos x="18" y="2"/>
                </a:cxn>
                <a:cxn ang="0">
                  <a:pos x="6" y="11"/>
                </a:cxn>
                <a:cxn ang="0">
                  <a:pos x="6" y="0"/>
                </a:cxn>
                <a:cxn ang="0">
                  <a:pos x="5" y="0"/>
                </a:cxn>
                <a:cxn ang="0">
                  <a:pos x="5" y="11"/>
                </a:cxn>
                <a:cxn ang="0">
                  <a:pos x="0" y="8"/>
                </a:cxn>
                <a:cxn ang="0">
                  <a:pos x="1" y="8"/>
                </a:cxn>
              </a:cxnLst>
              <a:rect l="0" t="0" r="r" b="b"/>
              <a:pathLst>
                <a:path w="20" h="37">
                  <a:moveTo>
                    <a:pt x="1" y="8"/>
                  </a:moveTo>
                  <a:lnTo>
                    <a:pt x="5" y="16"/>
                  </a:lnTo>
                  <a:lnTo>
                    <a:pt x="5" y="29"/>
                  </a:lnTo>
                  <a:lnTo>
                    <a:pt x="5" y="37"/>
                  </a:lnTo>
                  <a:lnTo>
                    <a:pt x="11" y="37"/>
                  </a:lnTo>
                  <a:lnTo>
                    <a:pt x="11" y="29"/>
                  </a:lnTo>
                  <a:lnTo>
                    <a:pt x="10" y="11"/>
                  </a:lnTo>
                  <a:lnTo>
                    <a:pt x="13" y="11"/>
                  </a:lnTo>
                  <a:lnTo>
                    <a:pt x="20" y="2"/>
                  </a:lnTo>
                  <a:lnTo>
                    <a:pt x="18" y="2"/>
                  </a:lnTo>
                  <a:lnTo>
                    <a:pt x="6" y="11"/>
                  </a:lnTo>
                  <a:lnTo>
                    <a:pt x="6" y="0"/>
                  </a:lnTo>
                  <a:lnTo>
                    <a:pt x="5" y="0"/>
                  </a:lnTo>
                  <a:lnTo>
                    <a:pt x="5" y="11"/>
                  </a:lnTo>
                  <a:lnTo>
                    <a:pt x="0" y="8"/>
                  </a:lnTo>
                  <a:lnTo>
                    <a:pt x="1" y="8"/>
                  </a:lnTo>
                </a:path>
              </a:pathLst>
            </a:custGeom>
            <a:noFill/>
            <a:ln w="1588">
              <a:solidFill>
                <a:srgbClr val="960018"/>
              </a:solidFill>
              <a:prstDash val="solid"/>
              <a:round/>
              <a:headEnd/>
              <a:tailEnd/>
            </a:ln>
          </p:spPr>
          <p:txBody>
            <a:bodyPr/>
            <a:lstStyle/>
            <a:p>
              <a:endParaRPr lang="en-US"/>
            </a:p>
          </p:txBody>
        </p:sp>
        <p:sp>
          <p:nvSpPr>
            <p:cNvPr id="78894" name="Freeform 46"/>
            <p:cNvSpPr>
              <a:spLocks noChangeAspect="1"/>
            </p:cNvSpPr>
            <p:nvPr/>
          </p:nvSpPr>
          <p:spPr bwMode="auto">
            <a:xfrm>
              <a:off x="4923" y="2893"/>
              <a:ext cx="25" cy="18"/>
            </a:xfrm>
            <a:custGeom>
              <a:avLst/>
              <a:gdLst/>
              <a:ahLst/>
              <a:cxnLst>
                <a:cxn ang="0">
                  <a:pos x="23" y="4"/>
                </a:cxn>
                <a:cxn ang="0">
                  <a:pos x="8" y="0"/>
                </a:cxn>
                <a:cxn ang="0">
                  <a:pos x="0" y="18"/>
                </a:cxn>
                <a:cxn ang="0">
                  <a:pos x="18" y="49"/>
                </a:cxn>
                <a:cxn ang="0">
                  <a:pos x="46" y="55"/>
                </a:cxn>
                <a:cxn ang="0">
                  <a:pos x="51" y="23"/>
                </a:cxn>
                <a:cxn ang="0">
                  <a:pos x="30" y="4"/>
                </a:cxn>
                <a:cxn ang="0">
                  <a:pos x="23" y="4"/>
                </a:cxn>
              </a:cxnLst>
              <a:rect l="0" t="0" r="r" b="b"/>
              <a:pathLst>
                <a:path w="51" h="55">
                  <a:moveTo>
                    <a:pt x="23" y="4"/>
                  </a:moveTo>
                  <a:lnTo>
                    <a:pt x="8" y="0"/>
                  </a:lnTo>
                  <a:lnTo>
                    <a:pt x="0" y="18"/>
                  </a:lnTo>
                  <a:lnTo>
                    <a:pt x="18" y="49"/>
                  </a:lnTo>
                  <a:lnTo>
                    <a:pt x="46" y="55"/>
                  </a:lnTo>
                  <a:lnTo>
                    <a:pt x="51" y="23"/>
                  </a:lnTo>
                  <a:lnTo>
                    <a:pt x="30" y="4"/>
                  </a:lnTo>
                  <a:lnTo>
                    <a:pt x="23" y="4"/>
                  </a:lnTo>
                  <a:close/>
                </a:path>
              </a:pathLst>
            </a:custGeom>
            <a:solidFill>
              <a:srgbClr val="808080"/>
            </a:solidFill>
            <a:ln w="9525">
              <a:noFill/>
              <a:round/>
              <a:headEnd/>
              <a:tailEnd/>
            </a:ln>
          </p:spPr>
          <p:txBody>
            <a:bodyPr/>
            <a:lstStyle/>
            <a:p>
              <a:endParaRPr lang="en-US"/>
            </a:p>
          </p:txBody>
        </p:sp>
        <p:sp>
          <p:nvSpPr>
            <p:cNvPr id="78895" name="Freeform 47"/>
            <p:cNvSpPr>
              <a:spLocks noChangeAspect="1"/>
            </p:cNvSpPr>
            <p:nvPr/>
          </p:nvSpPr>
          <p:spPr bwMode="auto">
            <a:xfrm>
              <a:off x="4923" y="2893"/>
              <a:ext cx="25" cy="18"/>
            </a:xfrm>
            <a:custGeom>
              <a:avLst/>
              <a:gdLst/>
              <a:ahLst/>
              <a:cxnLst>
                <a:cxn ang="0">
                  <a:pos x="23" y="4"/>
                </a:cxn>
                <a:cxn ang="0">
                  <a:pos x="8" y="0"/>
                </a:cxn>
                <a:cxn ang="0">
                  <a:pos x="0" y="18"/>
                </a:cxn>
                <a:cxn ang="0">
                  <a:pos x="18" y="49"/>
                </a:cxn>
                <a:cxn ang="0">
                  <a:pos x="46" y="55"/>
                </a:cxn>
                <a:cxn ang="0">
                  <a:pos x="51" y="23"/>
                </a:cxn>
                <a:cxn ang="0">
                  <a:pos x="30" y="4"/>
                </a:cxn>
                <a:cxn ang="0">
                  <a:pos x="23" y="4"/>
                </a:cxn>
              </a:cxnLst>
              <a:rect l="0" t="0" r="r" b="b"/>
              <a:pathLst>
                <a:path w="51" h="55">
                  <a:moveTo>
                    <a:pt x="23" y="4"/>
                  </a:moveTo>
                  <a:lnTo>
                    <a:pt x="8" y="0"/>
                  </a:lnTo>
                  <a:lnTo>
                    <a:pt x="0" y="18"/>
                  </a:lnTo>
                  <a:lnTo>
                    <a:pt x="18" y="49"/>
                  </a:lnTo>
                  <a:lnTo>
                    <a:pt x="46" y="55"/>
                  </a:lnTo>
                  <a:lnTo>
                    <a:pt x="51" y="23"/>
                  </a:lnTo>
                  <a:lnTo>
                    <a:pt x="30" y="4"/>
                  </a:lnTo>
                  <a:lnTo>
                    <a:pt x="23" y="4"/>
                  </a:lnTo>
                </a:path>
              </a:pathLst>
            </a:custGeom>
            <a:noFill/>
            <a:ln w="1588">
              <a:solidFill>
                <a:srgbClr val="808080"/>
              </a:solidFill>
              <a:prstDash val="solid"/>
              <a:round/>
              <a:headEnd/>
              <a:tailEnd/>
            </a:ln>
          </p:spPr>
          <p:txBody>
            <a:bodyPr/>
            <a:lstStyle/>
            <a:p>
              <a:endParaRPr lang="en-US"/>
            </a:p>
          </p:txBody>
        </p:sp>
        <p:sp>
          <p:nvSpPr>
            <p:cNvPr id="78896" name="Freeform 48"/>
            <p:cNvSpPr>
              <a:spLocks noChangeAspect="1"/>
            </p:cNvSpPr>
            <p:nvPr/>
          </p:nvSpPr>
          <p:spPr bwMode="auto">
            <a:xfrm>
              <a:off x="4928" y="2825"/>
              <a:ext cx="22" cy="57"/>
            </a:xfrm>
            <a:custGeom>
              <a:avLst/>
              <a:gdLst/>
              <a:ahLst/>
              <a:cxnLst>
                <a:cxn ang="0">
                  <a:pos x="13" y="13"/>
                </a:cxn>
                <a:cxn ang="0">
                  <a:pos x="16" y="11"/>
                </a:cxn>
                <a:cxn ang="0">
                  <a:pos x="18" y="0"/>
                </a:cxn>
                <a:cxn ang="0">
                  <a:pos x="19" y="18"/>
                </a:cxn>
                <a:cxn ang="0">
                  <a:pos x="21" y="13"/>
                </a:cxn>
                <a:cxn ang="0">
                  <a:pos x="26" y="7"/>
                </a:cxn>
                <a:cxn ang="0">
                  <a:pos x="26" y="26"/>
                </a:cxn>
                <a:cxn ang="0">
                  <a:pos x="24" y="36"/>
                </a:cxn>
                <a:cxn ang="0">
                  <a:pos x="24" y="42"/>
                </a:cxn>
                <a:cxn ang="0">
                  <a:pos x="24" y="52"/>
                </a:cxn>
                <a:cxn ang="0">
                  <a:pos x="26" y="62"/>
                </a:cxn>
                <a:cxn ang="0">
                  <a:pos x="32" y="62"/>
                </a:cxn>
                <a:cxn ang="0">
                  <a:pos x="41" y="39"/>
                </a:cxn>
                <a:cxn ang="0">
                  <a:pos x="42" y="39"/>
                </a:cxn>
                <a:cxn ang="0">
                  <a:pos x="41" y="49"/>
                </a:cxn>
                <a:cxn ang="0">
                  <a:pos x="41" y="66"/>
                </a:cxn>
                <a:cxn ang="0">
                  <a:pos x="36" y="71"/>
                </a:cxn>
                <a:cxn ang="0">
                  <a:pos x="34" y="76"/>
                </a:cxn>
                <a:cxn ang="0">
                  <a:pos x="32" y="88"/>
                </a:cxn>
                <a:cxn ang="0">
                  <a:pos x="34" y="111"/>
                </a:cxn>
                <a:cxn ang="0">
                  <a:pos x="34" y="121"/>
                </a:cxn>
                <a:cxn ang="0">
                  <a:pos x="42" y="117"/>
                </a:cxn>
                <a:cxn ang="0">
                  <a:pos x="39" y="136"/>
                </a:cxn>
                <a:cxn ang="0">
                  <a:pos x="34" y="147"/>
                </a:cxn>
                <a:cxn ang="0">
                  <a:pos x="28" y="158"/>
                </a:cxn>
                <a:cxn ang="0">
                  <a:pos x="21" y="169"/>
                </a:cxn>
                <a:cxn ang="0">
                  <a:pos x="18" y="171"/>
                </a:cxn>
                <a:cxn ang="0">
                  <a:pos x="16" y="171"/>
                </a:cxn>
                <a:cxn ang="0">
                  <a:pos x="13" y="163"/>
                </a:cxn>
                <a:cxn ang="0">
                  <a:pos x="3" y="147"/>
                </a:cxn>
                <a:cxn ang="0">
                  <a:pos x="0" y="127"/>
                </a:cxn>
                <a:cxn ang="0">
                  <a:pos x="0" y="94"/>
                </a:cxn>
                <a:cxn ang="0">
                  <a:pos x="8" y="101"/>
                </a:cxn>
                <a:cxn ang="0">
                  <a:pos x="0" y="74"/>
                </a:cxn>
                <a:cxn ang="0">
                  <a:pos x="11" y="76"/>
                </a:cxn>
                <a:cxn ang="0">
                  <a:pos x="6" y="52"/>
                </a:cxn>
                <a:cxn ang="0">
                  <a:pos x="6" y="39"/>
                </a:cxn>
                <a:cxn ang="0">
                  <a:pos x="11" y="42"/>
                </a:cxn>
                <a:cxn ang="0">
                  <a:pos x="11" y="49"/>
                </a:cxn>
                <a:cxn ang="0">
                  <a:pos x="11" y="40"/>
                </a:cxn>
                <a:cxn ang="0">
                  <a:pos x="11" y="31"/>
                </a:cxn>
                <a:cxn ang="0">
                  <a:pos x="8" y="13"/>
                </a:cxn>
                <a:cxn ang="0">
                  <a:pos x="11" y="14"/>
                </a:cxn>
                <a:cxn ang="0">
                  <a:pos x="11" y="0"/>
                </a:cxn>
                <a:cxn ang="0">
                  <a:pos x="13" y="13"/>
                </a:cxn>
              </a:cxnLst>
              <a:rect l="0" t="0" r="r" b="b"/>
              <a:pathLst>
                <a:path w="42" h="171">
                  <a:moveTo>
                    <a:pt x="13" y="13"/>
                  </a:moveTo>
                  <a:lnTo>
                    <a:pt x="16" y="11"/>
                  </a:lnTo>
                  <a:lnTo>
                    <a:pt x="18" y="0"/>
                  </a:lnTo>
                  <a:lnTo>
                    <a:pt x="19" y="18"/>
                  </a:lnTo>
                  <a:lnTo>
                    <a:pt x="21" y="13"/>
                  </a:lnTo>
                  <a:lnTo>
                    <a:pt x="26" y="7"/>
                  </a:lnTo>
                  <a:lnTo>
                    <a:pt x="26" y="26"/>
                  </a:lnTo>
                  <a:lnTo>
                    <a:pt x="24" y="36"/>
                  </a:lnTo>
                  <a:lnTo>
                    <a:pt x="24" y="42"/>
                  </a:lnTo>
                  <a:lnTo>
                    <a:pt x="24" y="52"/>
                  </a:lnTo>
                  <a:lnTo>
                    <a:pt x="26" y="62"/>
                  </a:lnTo>
                  <a:lnTo>
                    <a:pt x="32" y="62"/>
                  </a:lnTo>
                  <a:lnTo>
                    <a:pt x="41" y="39"/>
                  </a:lnTo>
                  <a:lnTo>
                    <a:pt x="42" y="39"/>
                  </a:lnTo>
                  <a:lnTo>
                    <a:pt x="41" y="49"/>
                  </a:lnTo>
                  <a:lnTo>
                    <a:pt x="41" y="66"/>
                  </a:lnTo>
                  <a:lnTo>
                    <a:pt x="36" y="71"/>
                  </a:lnTo>
                  <a:lnTo>
                    <a:pt x="34" y="76"/>
                  </a:lnTo>
                  <a:lnTo>
                    <a:pt x="32" y="88"/>
                  </a:lnTo>
                  <a:lnTo>
                    <a:pt x="34" y="111"/>
                  </a:lnTo>
                  <a:lnTo>
                    <a:pt x="34" y="121"/>
                  </a:lnTo>
                  <a:lnTo>
                    <a:pt x="42" y="117"/>
                  </a:lnTo>
                  <a:lnTo>
                    <a:pt x="39" y="136"/>
                  </a:lnTo>
                  <a:lnTo>
                    <a:pt x="34" y="147"/>
                  </a:lnTo>
                  <a:lnTo>
                    <a:pt x="28" y="158"/>
                  </a:lnTo>
                  <a:lnTo>
                    <a:pt x="21" y="169"/>
                  </a:lnTo>
                  <a:lnTo>
                    <a:pt x="18" y="171"/>
                  </a:lnTo>
                  <a:lnTo>
                    <a:pt x="16" y="171"/>
                  </a:lnTo>
                  <a:lnTo>
                    <a:pt x="13" y="163"/>
                  </a:lnTo>
                  <a:lnTo>
                    <a:pt x="3" y="147"/>
                  </a:lnTo>
                  <a:lnTo>
                    <a:pt x="0" y="127"/>
                  </a:lnTo>
                  <a:lnTo>
                    <a:pt x="0" y="94"/>
                  </a:lnTo>
                  <a:lnTo>
                    <a:pt x="8" y="101"/>
                  </a:lnTo>
                  <a:lnTo>
                    <a:pt x="0" y="74"/>
                  </a:lnTo>
                  <a:lnTo>
                    <a:pt x="11" y="76"/>
                  </a:lnTo>
                  <a:lnTo>
                    <a:pt x="6" y="52"/>
                  </a:lnTo>
                  <a:lnTo>
                    <a:pt x="6" y="39"/>
                  </a:lnTo>
                  <a:lnTo>
                    <a:pt x="11" y="42"/>
                  </a:lnTo>
                  <a:lnTo>
                    <a:pt x="11" y="49"/>
                  </a:lnTo>
                  <a:lnTo>
                    <a:pt x="11" y="40"/>
                  </a:lnTo>
                  <a:lnTo>
                    <a:pt x="11" y="31"/>
                  </a:lnTo>
                  <a:lnTo>
                    <a:pt x="8" y="13"/>
                  </a:lnTo>
                  <a:lnTo>
                    <a:pt x="11" y="14"/>
                  </a:lnTo>
                  <a:lnTo>
                    <a:pt x="11" y="0"/>
                  </a:lnTo>
                  <a:lnTo>
                    <a:pt x="13" y="13"/>
                  </a:lnTo>
                  <a:close/>
                </a:path>
              </a:pathLst>
            </a:custGeom>
            <a:solidFill>
              <a:srgbClr val="008000"/>
            </a:solidFill>
            <a:ln w="9525">
              <a:noFill/>
              <a:round/>
              <a:headEnd/>
              <a:tailEnd/>
            </a:ln>
          </p:spPr>
          <p:txBody>
            <a:bodyPr/>
            <a:lstStyle/>
            <a:p>
              <a:endParaRPr lang="en-US"/>
            </a:p>
          </p:txBody>
        </p:sp>
        <p:sp>
          <p:nvSpPr>
            <p:cNvPr id="78897" name="Freeform 49"/>
            <p:cNvSpPr>
              <a:spLocks noChangeAspect="1"/>
            </p:cNvSpPr>
            <p:nvPr/>
          </p:nvSpPr>
          <p:spPr bwMode="auto">
            <a:xfrm>
              <a:off x="4934" y="2864"/>
              <a:ext cx="10" cy="37"/>
            </a:xfrm>
            <a:custGeom>
              <a:avLst/>
              <a:gdLst/>
              <a:ahLst/>
              <a:cxnLst>
                <a:cxn ang="0">
                  <a:pos x="0" y="25"/>
                </a:cxn>
                <a:cxn ang="0">
                  <a:pos x="5" y="45"/>
                </a:cxn>
                <a:cxn ang="0">
                  <a:pos x="5" y="85"/>
                </a:cxn>
                <a:cxn ang="0">
                  <a:pos x="5" y="108"/>
                </a:cxn>
                <a:cxn ang="0">
                  <a:pos x="10" y="111"/>
                </a:cxn>
                <a:cxn ang="0">
                  <a:pos x="10" y="85"/>
                </a:cxn>
                <a:cxn ang="0">
                  <a:pos x="8" y="40"/>
                </a:cxn>
                <a:cxn ang="0">
                  <a:pos x="13" y="29"/>
                </a:cxn>
                <a:cxn ang="0">
                  <a:pos x="20" y="21"/>
                </a:cxn>
                <a:cxn ang="0">
                  <a:pos x="17" y="18"/>
                </a:cxn>
                <a:cxn ang="0">
                  <a:pos x="5" y="35"/>
                </a:cxn>
                <a:cxn ang="0">
                  <a:pos x="7" y="0"/>
                </a:cxn>
                <a:cxn ang="0">
                  <a:pos x="5" y="0"/>
                </a:cxn>
                <a:cxn ang="0">
                  <a:pos x="5" y="35"/>
                </a:cxn>
                <a:cxn ang="0">
                  <a:pos x="0" y="28"/>
                </a:cxn>
                <a:cxn ang="0">
                  <a:pos x="0" y="25"/>
                </a:cxn>
              </a:cxnLst>
              <a:rect l="0" t="0" r="r" b="b"/>
              <a:pathLst>
                <a:path w="20" h="111">
                  <a:moveTo>
                    <a:pt x="0" y="25"/>
                  </a:moveTo>
                  <a:lnTo>
                    <a:pt x="5" y="45"/>
                  </a:lnTo>
                  <a:lnTo>
                    <a:pt x="5" y="85"/>
                  </a:lnTo>
                  <a:lnTo>
                    <a:pt x="5" y="108"/>
                  </a:lnTo>
                  <a:lnTo>
                    <a:pt x="10" y="111"/>
                  </a:lnTo>
                  <a:lnTo>
                    <a:pt x="10" y="85"/>
                  </a:lnTo>
                  <a:lnTo>
                    <a:pt x="8" y="40"/>
                  </a:lnTo>
                  <a:lnTo>
                    <a:pt x="13" y="29"/>
                  </a:lnTo>
                  <a:lnTo>
                    <a:pt x="20" y="21"/>
                  </a:lnTo>
                  <a:lnTo>
                    <a:pt x="17" y="18"/>
                  </a:lnTo>
                  <a:lnTo>
                    <a:pt x="5" y="35"/>
                  </a:lnTo>
                  <a:lnTo>
                    <a:pt x="7" y="0"/>
                  </a:lnTo>
                  <a:lnTo>
                    <a:pt x="5" y="0"/>
                  </a:lnTo>
                  <a:lnTo>
                    <a:pt x="5" y="35"/>
                  </a:lnTo>
                  <a:lnTo>
                    <a:pt x="0" y="28"/>
                  </a:lnTo>
                  <a:lnTo>
                    <a:pt x="0" y="25"/>
                  </a:lnTo>
                  <a:close/>
                </a:path>
              </a:pathLst>
            </a:custGeom>
            <a:solidFill>
              <a:srgbClr val="960018"/>
            </a:solidFill>
            <a:ln w="9525">
              <a:noFill/>
              <a:round/>
              <a:headEnd/>
              <a:tailEnd/>
            </a:ln>
          </p:spPr>
          <p:txBody>
            <a:bodyPr/>
            <a:lstStyle/>
            <a:p>
              <a:endParaRPr lang="en-US"/>
            </a:p>
          </p:txBody>
        </p:sp>
        <p:sp>
          <p:nvSpPr>
            <p:cNvPr id="78898" name="Freeform 50"/>
            <p:cNvSpPr>
              <a:spLocks noChangeAspect="1"/>
            </p:cNvSpPr>
            <p:nvPr/>
          </p:nvSpPr>
          <p:spPr bwMode="auto">
            <a:xfrm>
              <a:off x="4934" y="2864"/>
              <a:ext cx="10" cy="37"/>
            </a:xfrm>
            <a:custGeom>
              <a:avLst/>
              <a:gdLst/>
              <a:ahLst/>
              <a:cxnLst>
                <a:cxn ang="0">
                  <a:pos x="0" y="25"/>
                </a:cxn>
                <a:cxn ang="0">
                  <a:pos x="5" y="45"/>
                </a:cxn>
                <a:cxn ang="0">
                  <a:pos x="5" y="85"/>
                </a:cxn>
                <a:cxn ang="0">
                  <a:pos x="5" y="108"/>
                </a:cxn>
                <a:cxn ang="0">
                  <a:pos x="10" y="111"/>
                </a:cxn>
                <a:cxn ang="0">
                  <a:pos x="10" y="85"/>
                </a:cxn>
                <a:cxn ang="0">
                  <a:pos x="8" y="40"/>
                </a:cxn>
                <a:cxn ang="0">
                  <a:pos x="13" y="29"/>
                </a:cxn>
                <a:cxn ang="0">
                  <a:pos x="20" y="21"/>
                </a:cxn>
                <a:cxn ang="0">
                  <a:pos x="17" y="18"/>
                </a:cxn>
                <a:cxn ang="0">
                  <a:pos x="5" y="35"/>
                </a:cxn>
                <a:cxn ang="0">
                  <a:pos x="7" y="0"/>
                </a:cxn>
                <a:cxn ang="0">
                  <a:pos x="5" y="0"/>
                </a:cxn>
                <a:cxn ang="0">
                  <a:pos x="5" y="35"/>
                </a:cxn>
                <a:cxn ang="0">
                  <a:pos x="0" y="28"/>
                </a:cxn>
                <a:cxn ang="0">
                  <a:pos x="0" y="25"/>
                </a:cxn>
              </a:cxnLst>
              <a:rect l="0" t="0" r="r" b="b"/>
              <a:pathLst>
                <a:path w="20" h="111">
                  <a:moveTo>
                    <a:pt x="0" y="25"/>
                  </a:moveTo>
                  <a:lnTo>
                    <a:pt x="5" y="45"/>
                  </a:lnTo>
                  <a:lnTo>
                    <a:pt x="5" y="85"/>
                  </a:lnTo>
                  <a:lnTo>
                    <a:pt x="5" y="108"/>
                  </a:lnTo>
                  <a:lnTo>
                    <a:pt x="10" y="111"/>
                  </a:lnTo>
                  <a:lnTo>
                    <a:pt x="10" y="85"/>
                  </a:lnTo>
                  <a:lnTo>
                    <a:pt x="8" y="40"/>
                  </a:lnTo>
                  <a:lnTo>
                    <a:pt x="13" y="29"/>
                  </a:lnTo>
                  <a:lnTo>
                    <a:pt x="20" y="21"/>
                  </a:lnTo>
                  <a:lnTo>
                    <a:pt x="17" y="18"/>
                  </a:lnTo>
                  <a:lnTo>
                    <a:pt x="5" y="35"/>
                  </a:lnTo>
                  <a:lnTo>
                    <a:pt x="7" y="0"/>
                  </a:lnTo>
                  <a:lnTo>
                    <a:pt x="5" y="0"/>
                  </a:lnTo>
                  <a:lnTo>
                    <a:pt x="5" y="35"/>
                  </a:lnTo>
                  <a:lnTo>
                    <a:pt x="0" y="28"/>
                  </a:lnTo>
                  <a:lnTo>
                    <a:pt x="0" y="25"/>
                  </a:lnTo>
                </a:path>
              </a:pathLst>
            </a:custGeom>
            <a:noFill/>
            <a:ln w="1588">
              <a:solidFill>
                <a:srgbClr val="960018"/>
              </a:solidFill>
              <a:prstDash val="solid"/>
              <a:round/>
              <a:headEnd/>
              <a:tailEnd/>
            </a:ln>
          </p:spPr>
          <p:txBody>
            <a:bodyPr/>
            <a:lstStyle/>
            <a:p>
              <a:endParaRPr lang="en-US"/>
            </a:p>
          </p:txBody>
        </p:sp>
        <p:sp>
          <p:nvSpPr>
            <p:cNvPr id="78899" name="Freeform 51"/>
            <p:cNvSpPr>
              <a:spLocks noChangeAspect="1"/>
            </p:cNvSpPr>
            <p:nvPr/>
          </p:nvSpPr>
          <p:spPr bwMode="auto">
            <a:xfrm>
              <a:off x="4795" y="2856"/>
              <a:ext cx="71" cy="14"/>
            </a:xfrm>
            <a:custGeom>
              <a:avLst/>
              <a:gdLst/>
              <a:ahLst/>
              <a:cxnLst>
                <a:cxn ang="0">
                  <a:pos x="36" y="7"/>
                </a:cxn>
                <a:cxn ang="0">
                  <a:pos x="142" y="40"/>
                </a:cxn>
                <a:cxn ang="0">
                  <a:pos x="0" y="10"/>
                </a:cxn>
                <a:cxn ang="0">
                  <a:pos x="36" y="0"/>
                </a:cxn>
                <a:cxn ang="0">
                  <a:pos x="36" y="7"/>
                </a:cxn>
              </a:cxnLst>
              <a:rect l="0" t="0" r="r" b="b"/>
              <a:pathLst>
                <a:path w="142" h="40">
                  <a:moveTo>
                    <a:pt x="36" y="7"/>
                  </a:moveTo>
                  <a:lnTo>
                    <a:pt x="142" y="40"/>
                  </a:lnTo>
                  <a:lnTo>
                    <a:pt x="0" y="10"/>
                  </a:lnTo>
                  <a:lnTo>
                    <a:pt x="36" y="0"/>
                  </a:lnTo>
                  <a:lnTo>
                    <a:pt x="36" y="7"/>
                  </a:lnTo>
                  <a:close/>
                </a:path>
              </a:pathLst>
            </a:custGeom>
            <a:solidFill>
              <a:srgbClr val="6E6E6E"/>
            </a:solidFill>
            <a:ln w="9525">
              <a:noFill/>
              <a:round/>
              <a:headEnd/>
              <a:tailEnd/>
            </a:ln>
          </p:spPr>
          <p:txBody>
            <a:bodyPr/>
            <a:lstStyle/>
            <a:p>
              <a:endParaRPr lang="en-US"/>
            </a:p>
          </p:txBody>
        </p:sp>
        <p:sp>
          <p:nvSpPr>
            <p:cNvPr id="78900" name="Freeform 52"/>
            <p:cNvSpPr>
              <a:spLocks noChangeAspect="1"/>
            </p:cNvSpPr>
            <p:nvPr/>
          </p:nvSpPr>
          <p:spPr bwMode="auto">
            <a:xfrm>
              <a:off x="4795" y="2856"/>
              <a:ext cx="71" cy="14"/>
            </a:xfrm>
            <a:custGeom>
              <a:avLst/>
              <a:gdLst/>
              <a:ahLst/>
              <a:cxnLst>
                <a:cxn ang="0">
                  <a:pos x="36" y="7"/>
                </a:cxn>
                <a:cxn ang="0">
                  <a:pos x="142" y="40"/>
                </a:cxn>
                <a:cxn ang="0">
                  <a:pos x="0" y="10"/>
                </a:cxn>
                <a:cxn ang="0">
                  <a:pos x="36" y="0"/>
                </a:cxn>
                <a:cxn ang="0">
                  <a:pos x="36" y="7"/>
                </a:cxn>
              </a:cxnLst>
              <a:rect l="0" t="0" r="r" b="b"/>
              <a:pathLst>
                <a:path w="142" h="40">
                  <a:moveTo>
                    <a:pt x="36" y="7"/>
                  </a:moveTo>
                  <a:lnTo>
                    <a:pt x="142" y="40"/>
                  </a:lnTo>
                  <a:lnTo>
                    <a:pt x="0" y="10"/>
                  </a:lnTo>
                  <a:lnTo>
                    <a:pt x="36" y="0"/>
                  </a:lnTo>
                  <a:lnTo>
                    <a:pt x="36" y="7"/>
                  </a:lnTo>
                </a:path>
              </a:pathLst>
            </a:custGeom>
            <a:noFill/>
            <a:ln w="1588">
              <a:solidFill>
                <a:srgbClr val="6E6E6E"/>
              </a:solidFill>
              <a:prstDash val="solid"/>
              <a:round/>
              <a:headEnd/>
              <a:tailEnd/>
            </a:ln>
          </p:spPr>
          <p:txBody>
            <a:bodyPr/>
            <a:lstStyle/>
            <a:p>
              <a:endParaRPr lang="en-US"/>
            </a:p>
          </p:txBody>
        </p:sp>
        <p:sp>
          <p:nvSpPr>
            <p:cNvPr id="78901" name="Freeform 53"/>
            <p:cNvSpPr>
              <a:spLocks noChangeAspect="1"/>
            </p:cNvSpPr>
            <p:nvPr/>
          </p:nvSpPr>
          <p:spPr bwMode="auto">
            <a:xfrm>
              <a:off x="5128" y="2758"/>
              <a:ext cx="13" cy="129"/>
            </a:xfrm>
            <a:custGeom>
              <a:avLst/>
              <a:gdLst/>
              <a:ahLst/>
              <a:cxnLst>
                <a:cxn ang="0">
                  <a:pos x="5" y="18"/>
                </a:cxn>
                <a:cxn ang="0">
                  <a:pos x="8" y="62"/>
                </a:cxn>
                <a:cxn ang="0">
                  <a:pos x="2" y="18"/>
                </a:cxn>
                <a:cxn ang="0">
                  <a:pos x="2" y="9"/>
                </a:cxn>
                <a:cxn ang="0">
                  <a:pos x="0" y="0"/>
                </a:cxn>
                <a:cxn ang="0">
                  <a:pos x="5" y="65"/>
                </a:cxn>
                <a:cxn ang="0">
                  <a:pos x="8" y="81"/>
                </a:cxn>
                <a:cxn ang="0">
                  <a:pos x="8" y="96"/>
                </a:cxn>
                <a:cxn ang="0">
                  <a:pos x="8" y="110"/>
                </a:cxn>
                <a:cxn ang="0">
                  <a:pos x="8" y="131"/>
                </a:cxn>
                <a:cxn ang="0">
                  <a:pos x="8" y="147"/>
                </a:cxn>
                <a:cxn ang="0">
                  <a:pos x="8" y="180"/>
                </a:cxn>
                <a:cxn ang="0">
                  <a:pos x="12" y="299"/>
                </a:cxn>
                <a:cxn ang="0">
                  <a:pos x="12" y="378"/>
                </a:cxn>
                <a:cxn ang="0">
                  <a:pos x="8" y="387"/>
                </a:cxn>
                <a:cxn ang="0">
                  <a:pos x="18" y="384"/>
                </a:cxn>
                <a:cxn ang="0">
                  <a:pos x="15" y="355"/>
                </a:cxn>
                <a:cxn ang="0">
                  <a:pos x="12" y="254"/>
                </a:cxn>
                <a:cxn ang="0">
                  <a:pos x="12" y="176"/>
                </a:cxn>
                <a:cxn ang="0">
                  <a:pos x="12" y="138"/>
                </a:cxn>
                <a:cxn ang="0">
                  <a:pos x="15" y="103"/>
                </a:cxn>
                <a:cxn ang="0">
                  <a:pos x="16" y="62"/>
                </a:cxn>
                <a:cxn ang="0">
                  <a:pos x="20" y="44"/>
                </a:cxn>
                <a:cxn ang="0">
                  <a:pos x="23" y="22"/>
                </a:cxn>
                <a:cxn ang="0">
                  <a:pos x="26" y="18"/>
                </a:cxn>
                <a:cxn ang="0">
                  <a:pos x="21" y="9"/>
                </a:cxn>
                <a:cxn ang="0">
                  <a:pos x="16" y="57"/>
                </a:cxn>
                <a:cxn ang="0">
                  <a:pos x="12" y="9"/>
                </a:cxn>
                <a:cxn ang="0">
                  <a:pos x="12" y="12"/>
                </a:cxn>
                <a:cxn ang="0">
                  <a:pos x="12" y="60"/>
                </a:cxn>
                <a:cxn ang="0">
                  <a:pos x="5" y="18"/>
                </a:cxn>
              </a:cxnLst>
              <a:rect l="0" t="0" r="r" b="b"/>
              <a:pathLst>
                <a:path w="26" h="387">
                  <a:moveTo>
                    <a:pt x="5" y="18"/>
                  </a:moveTo>
                  <a:lnTo>
                    <a:pt x="8" y="62"/>
                  </a:lnTo>
                  <a:lnTo>
                    <a:pt x="2" y="18"/>
                  </a:lnTo>
                  <a:lnTo>
                    <a:pt x="2" y="9"/>
                  </a:lnTo>
                  <a:lnTo>
                    <a:pt x="0" y="0"/>
                  </a:lnTo>
                  <a:lnTo>
                    <a:pt x="5" y="65"/>
                  </a:lnTo>
                  <a:lnTo>
                    <a:pt x="8" y="81"/>
                  </a:lnTo>
                  <a:lnTo>
                    <a:pt x="8" y="96"/>
                  </a:lnTo>
                  <a:lnTo>
                    <a:pt x="8" y="110"/>
                  </a:lnTo>
                  <a:lnTo>
                    <a:pt x="8" y="131"/>
                  </a:lnTo>
                  <a:lnTo>
                    <a:pt x="8" y="147"/>
                  </a:lnTo>
                  <a:lnTo>
                    <a:pt x="8" y="180"/>
                  </a:lnTo>
                  <a:lnTo>
                    <a:pt x="12" y="299"/>
                  </a:lnTo>
                  <a:lnTo>
                    <a:pt x="12" y="378"/>
                  </a:lnTo>
                  <a:lnTo>
                    <a:pt x="8" y="387"/>
                  </a:lnTo>
                  <a:lnTo>
                    <a:pt x="18" y="384"/>
                  </a:lnTo>
                  <a:lnTo>
                    <a:pt x="15" y="355"/>
                  </a:lnTo>
                  <a:lnTo>
                    <a:pt x="12" y="254"/>
                  </a:lnTo>
                  <a:lnTo>
                    <a:pt x="12" y="176"/>
                  </a:lnTo>
                  <a:lnTo>
                    <a:pt x="12" y="138"/>
                  </a:lnTo>
                  <a:lnTo>
                    <a:pt x="15" y="103"/>
                  </a:lnTo>
                  <a:lnTo>
                    <a:pt x="16" y="62"/>
                  </a:lnTo>
                  <a:lnTo>
                    <a:pt x="20" y="44"/>
                  </a:lnTo>
                  <a:lnTo>
                    <a:pt x="23" y="22"/>
                  </a:lnTo>
                  <a:lnTo>
                    <a:pt x="26" y="18"/>
                  </a:lnTo>
                  <a:lnTo>
                    <a:pt x="21" y="9"/>
                  </a:lnTo>
                  <a:lnTo>
                    <a:pt x="16" y="57"/>
                  </a:lnTo>
                  <a:lnTo>
                    <a:pt x="12" y="9"/>
                  </a:lnTo>
                  <a:lnTo>
                    <a:pt x="12" y="12"/>
                  </a:lnTo>
                  <a:lnTo>
                    <a:pt x="12" y="60"/>
                  </a:lnTo>
                  <a:lnTo>
                    <a:pt x="5" y="18"/>
                  </a:lnTo>
                  <a:close/>
                </a:path>
              </a:pathLst>
            </a:custGeom>
            <a:solidFill>
              <a:srgbClr val="960018"/>
            </a:solidFill>
            <a:ln w="9525">
              <a:noFill/>
              <a:round/>
              <a:headEnd/>
              <a:tailEnd/>
            </a:ln>
          </p:spPr>
          <p:txBody>
            <a:bodyPr/>
            <a:lstStyle/>
            <a:p>
              <a:endParaRPr lang="en-US"/>
            </a:p>
          </p:txBody>
        </p:sp>
        <p:sp>
          <p:nvSpPr>
            <p:cNvPr id="78902" name="Freeform 54"/>
            <p:cNvSpPr>
              <a:spLocks noChangeAspect="1"/>
            </p:cNvSpPr>
            <p:nvPr/>
          </p:nvSpPr>
          <p:spPr bwMode="auto">
            <a:xfrm>
              <a:off x="5128" y="2758"/>
              <a:ext cx="13" cy="129"/>
            </a:xfrm>
            <a:custGeom>
              <a:avLst/>
              <a:gdLst/>
              <a:ahLst/>
              <a:cxnLst>
                <a:cxn ang="0">
                  <a:pos x="5" y="18"/>
                </a:cxn>
                <a:cxn ang="0">
                  <a:pos x="8" y="62"/>
                </a:cxn>
                <a:cxn ang="0">
                  <a:pos x="2" y="18"/>
                </a:cxn>
                <a:cxn ang="0">
                  <a:pos x="2" y="9"/>
                </a:cxn>
                <a:cxn ang="0">
                  <a:pos x="0" y="0"/>
                </a:cxn>
                <a:cxn ang="0">
                  <a:pos x="5" y="65"/>
                </a:cxn>
                <a:cxn ang="0">
                  <a:pos x="8" y="81"/>
                </a:cxn>
                <a:cxn ang="0">
                  <a:pos x="8" y="96"/>
                </a:cxn>
                <a:cxn ang="0">
                  <a:pos x="8" y="110"/>
                </a:cxn>
                <a:cxn ang="0">
                  <a:pos x="8" y="131"/>
                </a:cxn>
                <a:cxn ang="0">
                  <a:pos x="8" y="147"/>
                </a:cxn>
                <a:cxn ang="0">
                  <a:pos x="8" y="180"/>
                </a:cxn>
                <a:cxn ang="0">
                  <a:pos x="12" y="299"/>
                </a:cxn>
                <a:cxn ang="0">
                  <a:pos x="12" y="378"/>
                </a:cxn>
                <a:cxn ang="0">
                  <a:pos x="8" y="387"/>
                </a:cxn>
                <a:cxn ang="0">
                  <a:pos x="18" y="384"/>
                </a:cxn>
                <a:cxn ang="0">
                  <a:pos x="15" y="355"/>
                </a:cxn>
                <a:cxn ang="0">
                  <a:pos x="12" y="254"/>
                </a:cxn>
                <a:cxn ang="0">
                  <a:pos x="12" y="176"/>
                </a:cxn>
                <a:cxn ang="0">
                  <a:pos x="12" y="138"/>
                </a:cxn>
                <a:cxn ang="0">
                  <a:pos x="15" y="103"/>
                </a:cxn>
                <a:cxn ang="0">
                  <a:pos x="16" y="62"/>
                </a:cxn>
                <a:cxn ang="0">
                  <a:pos x="20" y="44"/>
                </a:cxn>
                <a:cxn ang="0">
                  <a:pos x="23" y="22"/>
                </a:cxn>
                <a:cxn ang="0">
                  <a:pos x="26" y="18"/>
                </a:cxn>
                <a:cxn ang="0">
                  <a:pos x="21" y="9"/>
                </a:cxn>
                <a:cxn ang="0">
                  <a:pos x="16" y="57"/>
                </a:cxn>
                <a:cxn ang="0">
                  <a:pos x="12" y="9"/>
                </a:cxn>
                <a:cxn ang="0">
                  <a:pos x="12" y="12"/>
                </a:cxn>
                <a:cxn ang="0">
                  <a:pos x="12" y="60"/>
                </a:cxn>
                <a:cxn ang="0">
                  <a:pos x="5" y="18"/>
                </a:cxn>
              </a:cxnLst>
              <a:rect l="0" t="0" r="r" b="b"/>
              <a:pathLst>
                <a:path w="26" h="387">
                  <a:moveTo>
                    <a:pt x="5" y="18"/>
                  </a:moveTo>
                  <a:lnTo>
                    <a:pt x="8" y="62"/>
                  </a:lnTo>
                  <a:lnTo>
                    <a:pt x="2" y="18"/>
                  </a:lnTo>
                  <a:lnTo>
                    <a:pt x="2" y="9"/>
                  </a:lnTo>
                  <a:lnTo>
                    <a:pt x="0" y="0"/>
                  </a:lnTo>
                  <a:lnTo>
                    <a:pt x="5" y="65"/>
                  </a:lnTo>
                  <a:lnTo>
                    <a:pt x="8" y="81"/>
                  </a:lnTo>
                  <a:lnTo>
                    <a:pt x="8" y="96"/>
                  </a:lnTo>
                  <a:lnTo>
                    <a:pt x="8" y="110"/>
                  </a:lnTo>
                  <a:lnTo>
                    <a:pt x="8" y="131"/>
                  </a:lnTo>
                  <a:lnTo>
                    <a:pt x="8" y="147"/>
                  </a:lnTo>
                  <a:lnTo>
                    <a:pt x="8" y="180"/>
                  </a:lnTo>
                  <a:lnTo>
                    <a:pt x="12" y="299"/>
                  </a:lnTo>
                  <a:lnTo>
                    <a:pt x="12" y="378"/>
                  </a:lnTo>
                  <a:lnTo>
                    <a:pt x="8" y="387"/>
                  </a:lnTo>
                  <a:lnTo>
                    <a:pt x="18" y="384"/>
                  </a:lnTo>
                  <a:lnTo>
                    <a:pt x="15" y="355"/>
                  </a:lnTo>
                  <a:lnTo>
                    <a:pt x="12" y="254"/>
                  </a:lnTo>
                  <a:lnTo>
                    <a:pt x="12" y="176"/>
                  </a:lnTo>
                  <a:lnTo>
                    <a:pt x="12" y="138"/>
                  </a:lnTo>
                  <a:lnTo>
                    <a:pt x="15" y="103"/>
                  </a:lnTo>
                  <a:lnTo>
                    <a:pt x="16" y="62"/>
                  </a:lnTo>
                  <a:lnTo>
                    <a:pt x="20" y="44"/>
                  </a:lnTo>
                  <a:lnTo>
                    <a:pt x="23" y="22"/>
                  </a:lnTo>
                  <a:lnTo>
                    <a:pt x="26" y="18"/>
                  </a:lnTo>
                  <a:lnTo>
                    <a:pt x="21" y="9"/>
                  </a:lnTo>
                  <a:lnTo>
                    <a:pt x="16" y="57"/>
                  </a:lnTo>
                  <a:lnTo>
                    <a:pt x="12" y="9"/>
                  </a:lnTo>
                  <a:lnTo>
                    <a:pt x="12" y="12"/>
                  </a:lnTo>
                  <a:lnTo>
                    <a:pt x="12" y="60"/>
                  </a:lnTo>
                  <a:lnTo>
                    <a:pt x="5" y="18"/>
                  </a:lnTo>
                </a:path>
              </a:pathLst>
            </a:custGeom>
            <a:noFill/>
            <a:ln w="1588">
              <a:solidFill>
                <a:srgbClr val="960018"/>
              </a:solidFill>
              <a:prstDash val="solid"/>
              <a:round/>
              <a:headEnd/>
              <a:tailEnd/>
            </a:ln>
          </p:spPr>
          <p:txBody>
            <a:bodyPr/>
            <a:lstStyle/>
            <a:p>
              <a:endParaRPr lang="en-US"/>
            </a:p>
          </p:txBody>
        </p:sp>
        <p:sp>
          <p:nvSpPr>
            <p:cNvPr id="78903" name="Freeform 55"/>
            <p:cNvSpPr>
              <a:spLocks noChangeAspect="1"/>
            </p:cNvSpPr>
            <p:nvPr/>
          </p:nvSpPr>
          <p:spPr bwMode="auto">
            <a:xfrm>
              <a:off x="5134" y="2783"/>
              <a:ext cx="9" cy="7"/>
            </a:xfrm>
            <a:custGeom>
              <a:avLst/>
              <a:gdLst/>
              <a:ahLst/>
              <a:cxnLst>
                <a:cxn ang="0">
                  <a:pos x="0" y="22"/>
                </a:cxn>
                <a:cxn ang="0">
                  <a:pos x="0" y="11"/>
                </a:cxn>
                <a:cxn ang="0">
                  <a:pos x="18" y="0"/>
                </a:cxn>
                <a:cxn ang="0">
                  <a:pos x="0" y="22"/>
                </a:cxn>
              </a:cxnLst>
              <a:rect l="0" t="0" r="r" b="b"/>
              <a:pathLst>
                <a:path w="18" h="22">
                  <a:moveTo>
                    <a:pt x="0" y="22"/>
                  </a:moveTo>
                  <a:lnTo>
                    <a:pt x="0" y="11"/>
                  </a:lnTo>
                  <a:lnTo>
                    <a:pt x="18" y="0"/>
                  </a:lnTo>
                  <a:lnTo>
                    <a:pt x="0" y="22"/>
                  </a:lnTo>
                  <a:close/>
                </a:path>
              </a:pathLst>
            </a:custGeom>
            <a:solidFill>
              <a:srgbClr val="FFFFFF"/>
            </a:solidFill>
            <a:ln w="9525">
              <a:noFill/>
              <a:round/>
              <a:headEnd/>
              <a:tailEnd/>
            </a:ln>
          </p:spPr>
          <p:txBody>
            <a:bodyPr/>
            <a:lstStyle/>
            <a:p>
              <a:endParaRPr lang="en-US"/>
            </a:p>
          </p:txBody>
        </p:sp>
        <p:sp>
          <p:nvSpPr>
            <p:cNvPr id="78904" name="Freeform 56"/>
            <p:cNvSpPr>
              <a:spLocks noChangeAspect="1"/>
            </p:cNvSpPr>
            <p:nvPr/>
          </p:nvSpPr>
          <p:spPr bwMode="auto">
            <a:xfrm>
              <a:off x="5134" y="2783"/>
              <a:ext cx="9" cy="7"/>
            </a:xfrm>
            <a:custGeom>
              <a:avLst/>
              <a:gdLst/>
              <a:ahLst/>
              <a:cxnLst>
                <a:cxn ang="0">
                  <a:pos x="0" y="22"/>
                </a:cxn>
                <a:cxn ang="0">
                  <a:pos x="0" y="11"/>
                </a:cxn>
                <a:cxn ang="0">
                  <a:pos x="18" y="0"/>
                </a:cxn>
                <a:cxn ang="0">
                  <a:pos x="0" y="22"/>
                </a:cxn>
              </a:cxnLst>
              <a:rect l="0" t="0" r="r" b="b"/>
              <a:pathLst>
                <a:path w="18" h="22">
                  <a:moveTo>
                    <a:pt x="0" y="22"/>
                  </a:moveTo>
                  <a:lnTo>
                    <a:pt x="0" y="11"/>
                  </a:lnTo>
                  <a:lnTo>
                    <a:pt x="18" y="0"/>
                  </a:lnTo>
                  <a:lnTo>
                    <a:pt x="0" y="22"/>
                  </a:lnTo>
                </a:path>
              </a:pathLst>
            </a:custGeom>
            <a:noFill/>
            <a:ln w="1588">
              <a:solidFill>
                <a:srgbClr val="000000"/>
              </a:solidFill>
              <a:prstDash val="solid"/>
              <a:round/>
              <a:headEnd/>
              <a:tailEnd/>
            </a:ln>
          </p:spPr>
          <p:txBody>
            <a:bodyPr/>
            <a:lstStyle/>
            <a:p>
              <a:endParaRPr lang="en-US"/>
            </a:p>
          </p:txBody>
        </p:sp>
        <p:sp>
          <p:nvSpPr>
            <p:cNvPr id="78905" name="Freeform 57"/>
            <p:cNvSpPr>
              <a:spLocks noChangeAspect="1"/>
            </p:cNvSpPr>
            <p:nvPr/>
          </p:nvSpPr>
          <p:spPr bwMode="auto">
            <a:xfrm>
              <a:off x="5121" y="2703"/>
              <a:ext cx="26" cy="72"/>
            </a:xfrm>
            <a:custGeom>
              <a:avLst/>
              <a:gdLst/>
              <a:ahLst/>
              <a:cxnLst>
                <a:cxn ang="0">
                  <a:pos x="30" y="203"/>
                </a:cxn>
                <a:cxn ang="0">
                  <a:pos x="33" y="208"/>
                </a:cxn>
                <a:cxn ang="0">
                  <a:pos x="46" y="203"/>
                </a:cxn>
                <a:cxn ang="0">
                  <a:pos x="41" y="182"/>
                </a:cxn>
                <a:cxn ang="0">
                  <a:pos x="43" y="176"/>
                </a:cxn>
                <a:cxn ang="0">
                  <a:pos x="43" y="163"/>
                </a:cxn>
                <a:cxn ang="0">
                  <a:pos x="36" y="157"/>
                </a:cxn>
                <a:cxn ang="0">
                  <a:pos x="38" y="144"/>
                </a:cxn>
                <a:cxn ang="0">
                  <a:pos x="48" y="137"/>
                </a:cxn>
                <a:cxn ang="0">
                  <a:pos x="50" y="102"/>
                </a:cxn>
                <a:cxn ang="0">
                  <a:pos x="50" y="81"/>
                </a:cxn>
                <a:cxn ang="0">
                  <a:pos x="48" y="66"/>
                </a:cxn>
                <a:cxn ang="0">
                  <a:pos x="50" y="38"/>
                </a:cxn>
                <a:cxn ang="0">
                  <a:pos x="40" y="28"/>
                </a:cxn>
                <a:cxn ang="0">
                  <a:pos x="31" y="26"/>
                </a:cxn>
                <a:cxn ang="0">
                  <a:pos x="23" y="0"/>
                </a:cxn>
                <a:cxn ang="0">
                  <a:pos x="20" y="26"/>
                </a:cxn>
                <a:cxn ang="0">
                  <a:pos x="15" y="8"/>
                </a:cxn>
                <a:cxn ang="0">
                  <a:pos x="12" y="8"/>
                </a:cxn>
                <a:cxn ang="0">
                  <a:pos x="4" y="10"/>
                </a:cxn>
                <a:cxn ang="0">
                  <a:pos x="4" y="42"/>
                </a:cxn>
                <a:cxn ang="0">
                  <a:pos x="17" y="58"/>
                </a:cxn>
                <a:cxn ang="0">
                  <a:pos x="5" y="52"/>
                </a:cxn>
                <a:cxn ang="0">
                  <a:pos x="7" y="84"/>
                </a:cxn>
                <a:cxn ang="0">
                  <a:pos x="17" y="96"/>
                </a:cxn>
                <a:cxn ang="0">
                  <a:pos x="13" y="102"/>
                </a:cxn>
                <a:cxn ang="0">
                  <a:pos x="7" y="116"/>
                </a:cxn>
                <a:cxn ang="0">
                  <a:pos x="5" y="125"/>
                </a:cxn>
                <a:cxn ang="0">
                  <a:pos x="4" y="129"/>
                </a:cxn>
                <a:cxn ang="0">
                  <a:pos x="8" y="164"/>
                </a:cxn>
                <a:cxn ang="0">
                  <a:pos x="12" y="170"/>
                </a:cxn>
                <a:cxn ang="0">
                  <a:pos x="4" y="182"/>
                </a:cxn>
                <a:cxn ang="0">
                  <a:pos x="12" y="203"/>
                </a:cxn>
                <a:cxn ang="0">
                  <a:pos x="18" y="206"/>
                </a:cxn>
                <a:cxn ang="0">
                  <a:pos x="27" y="208"/>
                </a:cxn>
              </a:cxnLst>
              <a:rect l="0" t="0" r="r" b="b"/>
              <a:pathLst>
                <a:path w="53" h="215">
                  <a:moveTo>
                    <a:pt x="27" y="208"/>
                  </a:moveTo>
                  <a:lnTo>
                    <a:pt x="30" y="203"/>
                  </a:lnTo>
                  <a:lnTo>
                    <a:pt x="31" y="203"/>
                  </a:lnTo>
                  <a:lnTo>
                    <a:pt x="33" y="208"/>
                  </a:lnTo>
                  <a:lnTo>
                    <a:pt x="40" y="209"/>
                  </a:lnTo>
                  <a:lnTo>
                    <a:pt x="46" y="203"/>
                  </a:lnTo>
                  <a:lnTo>
                    <a:pt x="43" y="186"/>
                  </a:lnTo>
                  <a:lnTo>
                    <a:pt x="41" y="182"/>
                  </a:lnTo>
                  <a:lnTo>
                    <a:pt x="38" y="173"/>
                  </a:lnTo>
                  <a:lnTo>
                    <a:pt x="43" y="176"/>
                  </a:lnTo>
                  <a:lnTo>
                    <a:pt x="48" y="173"/>
                  </a:lnTo>
                  <a:lnTo>
                    <a:pt x="43" y="163"/>
                  </a:lnTo>
                  <a:lnTo>
                    <a:pt x="43" y="157"/>
                  </a:lnTo>
                  <a:lnTo>
                    <a:pt x="36" y="157"/>
                  </a:lnTo>
                  <a:lnTo>
                    <a:pt x="41" y="145"/>
                  </a:lnTo>
                  <a:lnTo>
                    <a:pt x="38" y="144"/>
                  </a:lnTo>
                  <a:lnTo>
                    <a:pt x="40" y="139"/>
                  </a:lnTo>
                  <a:lnTo>
                    <a:pt x="48" y="137"/>
                  </a:lnTo>
                  <a:lnTo>
                    <a:pt x="53" y="96"/>
                  </a:lnTo>
                  <a:lnTo>
                    <a:pt x="50" y="102"/>
                  </a:lnTo>
                  <a:lnTo>
                    <a:pt x="48" y="103"/>
                  </a:lnTo>
                  <a:lnTo>
                    <a:pt x="50" y="81"/>
                  </a:lnTo>
                  <a:lnTo>
                    <a:pt x="40" y="80"/>
                  </a:lnTo>
                  <a:lnTo>
                    <a:pt x="48" y="66"/>
                  </a:lnTo>
                  <a:lnTo>
                    <a:pt x="46" y="52"/>
                  </a:lnTo>
                  <a:lnTo>
                    <a:pt x="50" y="38"/>
                  </a:lnTo>
                  <a:lnTo>
                    <a:pt x="43" y="26"/>
                  </a:lnTo>
                  <a:lnTo>
                    <a:pt x="40" y="28"/>
                  </a:lnTo>
                  <a:lnTo>
                    <a:pt x="40" y="12"/>
                  </a:lnTo>
                  <a:lnTo>
                    <a:pt x="31" y="26"/>
                  </a:lnTo>
                  <a:lnTo>
                    <a:pt x="30" y="8"/>
                  </a:lnTo>
                  <a:lnTo>
                    <a:pt x="23" y="0"/>
                  </a:lnTo>
                  <a:lnTo>
                    <a:pt x="20" y="8"/>
                  </a:lnTo>
                  <a:lnTo>
                    <a:pt x="20" y="26"/>
                  </a:lnTo>
                  <a:lnTo>
                    <a:pt x="18" y="8"/>
                  </a:lnTo>
                  <a:lnTo>
                    <a:pt x="15" y="8"/>
                  </a:lnTo>
                  <a:lnTo>
                    <a:pt x="12" y="23"/>
                  </a:lnTo>
                  <a:lnTo>
                    <a:pt x="12" y="8"/>
                  </a:lnTo>
                  <a:lnTo>
                    <a:pt x="8" y="0"/>
                  </a:lnTo>
                  <a:lnTo>
                    <a:pt x="4" y="10"/>
                  </a:lnTo>
                  <a:lnTo>
                    <a:pt x="0" y="38"/>
                  </a:lnTo>
                  <a:lnTo>
                    <a:pt x="4" y="42"/>
                  </a:lnTo>
                  <a:lnTo>
                    <a:pt x="13" y="47"/>
                  </a:lnTo>
                  <a:lnTo>
                    <a:pt x="17" y="58"/>
                  </a:lnTo>
                  <a:lnTo>
                    <a:pt x="12" y="58"/>
                  </a:lnTo>
                  <a:lnTo>
                    <a:pt x="5" y="52"/>
                  </a:lnTo>
                  <a:lnTo>
                    <a:pt x="0" y="66"/>
                  </a:lnTo>
                  <a:lnTo>
                    <a:pt x="7" y="84"/>
                  </a:lnTo>
                  <a:lnTo>
                    <a:pt x="17" y="92"/>
                  </a:lnTo>
                  <a:lnTo>
                    <a:pt x="17" y="96"/>
                  </a:lnTo>
                  <a:lnTo>
                    <a:pt x="17" y="99"/>
                  </a:lnTo>
                  <a:lnTo>
                    <a:pt x="13" y="102"/>
                  </a:lnTo>
                  <a:lnTo>
                    <a:pt x="7" y="102"/>
                  </a:lnTo>
                  <a:lnTo>
                    <a:pt x="7" y="116"/>
                  </a:lnTo>
                  <a:lnTo>
                    <a:pt x="15" y="124"/>
                  </a:lnTo>
                  <a:lnTo>
                    <a:pt x="5" y="125"/>
                  </a:lnTo>
                  <a:lnTo>
                    <a:pt x="17" y="129"/>
                  </a:lnTo>
                  <a:lnTo>
                    <a:pt x="4" y="129"/>
                  </a:lnTo>
                  <a:lnTo>
                    <a:pt x="4" y="145"/>
                  </a:lnTo>
                  <a:lnTo>
                    <a:pt x="8" y="164"/>
                  </a:lnTo>
                  <a:lnTo>
                    <a:pt x="15" y="167"/>
                  </a:lnTo>
                  <a:lnTo>
                    <a:pt x="12" y="170"/>
                  </a:lnTo>
                  <a:lnTo>
                    <a:pt x="5" y="167"/>
                  </a:lnTo>
                  <a:lnTo>
                    <a:pt x="4" y="182"/>
                  </a:lnTo>
                  <a:lnTo>
                    <a:pt x="2" y="203"/>
                  </a:lnTo>
                  <a:lnTo>
                    <a:pt x="12" y="203"/>
                  </a:lnTo>
                  <a:lnTo>
                    <a:pt x="13" y="215"/>
                  </a:lnTo>
                  <a:lnTo>
                    <a:pt x="18" y="206"/>
                  </a:lnTo>
                  <a:lnTo>
                    <a:pt x="23" y="205"/>
                  </a:lnTo>
                  <a:lnTo>
                    <a:pt x="27" y="208"/>
                  </a:lnTo>
                  <a:close/>
                </a:path>
              </a:pathLst>
            </a:custGeom>
            <a:solidFill>
              <a:srgbClr val="008000"/>
            </a:solidFill>
            <a:ln w="9525">
              <a:noFill/>
              <a:round/>
              <a:headEnd/>
              <a:tailEnd/>
            </a:ln>
          </p:spPr>
          <p:txBody>
            <a:bodyPr/>
            <a:lstStyle/>
            <a:p>
              <a:endParaRPr lang="en-US"/>
            </a:p>
          </p:txBody>
        </p:sp>
        <p:sp>
          <p:nvSpPr>
            <p:cNvPr id="78906" name="Freeform 58"/>
            <p:cNvSpPr>
              <a:spLocks noChangeAspect="1"/>
            </p:cNvSpPr>
            <p:nvPr/>
          </p:nvSpPr>
          <p:spPr bwMode="auto">
            <a:xfrm>
              <a:off x="4992" y="2788"/>
              <a:ext cx="140" cy="107"/>
            </a:xfrm>
            <a:custGeom>
              <a:avLst/>
              <a:gdLst/>
              <a:ahLst/>
              <a:cxnLst>
                <a:cxn ang="0">
                  <a:pos x="0" y="0"/>
                </a:cxn>
                <a:cxn ang="0">
                  <a:pos x="0" y="323"/>
                </a:cxn>
                <a:cxn ang="0">
                  <a:pos x="13" y="319"/>
                </a:cxn>
                <a:cxn ang="0">
                  <a:pos x="13" y="90"/>
                </a:cxn>
                <a:cxn ang="0">
                  <a:pos x="69" y="106"/>
                </a:cxn>
                <a:cxn ang="0">
                  <a:pos x="69" y="313"/>
                </a:cxn>
                <a:cxn ang="0">
                  <a:pos x="77" y="310"/>
                </a:cxn>
                <a:cxn ang="0">
                  <a:pos x="77" y="233"/>
                </a:cxn>
                <a:cxn ang="0">
                  <a:pos x="128" y="239"/>
                </a:cxn>
                <a:cxn ang="0">
                  <a:pos x="127" y="188"/>
                </a:cxn>
                <a:cxn ang="0">
                  <a:pos x="77" y="184"/>
                </a:cxn>
                <a:cxn ang="0">
                  <a:pos x="77" y="109"/>
                </a:cxn>
                <a:cxn ang="0">
                  <a:pos x="127" y="120"/>
                </a:cxn>
                <a:cxn ang="0">
                  <a:pos x="127" y="302"/>
                </a:cxn>
                <a:cxn ang="0">
                  <a:pos x="135" y="297"/>
                </a:cxn>
                <a:cxn ang="0">
                  <a:pos x="133" y="125"/>
                </a:cxn>
                <a:cxn ang="0">
                  <a:pos x="184" y="138"/>
                </a:cxn>
                <a:cxn ang="0">
                  <a:pos x="188" y="288"/>
                </a:cxn>
                <a:cxn ang="0">
                  <a:pos x="196" y="288"/>
                </a:cxn>
                <a:cxn ang="0">
                  <a:pos x="196" y="251"/>
                </a:cxn>
                <a:cxn ang="0">
                  <a:pos x="239" y="251"/>
                </a:cxn>
                <a:cxn ang="0">
                  <a:pos x="239" y="213"/>
                </a:cxn>
                <a:cxn ang="0">
                  <a:pos x="196" y="209"/>
                </a:cxn>
                <a:cxn ang="0">
                  <a:pos x="196" y="139"/>
                </a:cxn>
                <a:cxn ang="0">
                  <a:pos x="239" y="151"/>
                </a:cxn>
                <a:cxn ang="0">
                  <a:pos x="239" y="283"/>
                </a:cxn>
                <a:cxn ang="0">
                  <a:pos x="243" y="281"/>
                </a:cxn>
                <a:cxn ang="0">
                  <a:pos x="243" y="152"/>
                </a:cxn>
                <a:cxn ang="0">
                  <a:pos x="275" y="161"/>
                </a:cxn>
                <a:cxn ang="0">
                  <a:pos x="275" y="275"/>
                </a:cxn>
                <a:cxn ang="0">
                  <a:pos x="281" y="275"/>
                </a:cxn>
                <a:cxn ang="0">
                  <a:pos x="276" y="94"/>
                </a:cxn>
                <a:cxn ang="0">
                  <a:pos x="0" y="0"/>
                </a:cxn>
              </a:cxnLst>
              <a:rect l="0" t="0" r="r" b="b"/>
              <a:pathLst>
                <a:path w="281" h="323">
                  <a:moveTo>
                    <a:pt x="0" y="0"/>
                  </a:moveTo>
                  <a:lnTo>
                    <a:pt x="0" y="323"/>
                  </a:lnTo>
                  <a:lnTo>
                    <a:pt x="13" y="319"/>
                  </a:lnTo>
                  <a:lnTo>
                    <a:pt x="13" y="90"/>
                  </a:lnTo>
                  <a:lnTo>
                    <a:pt x="69" y="106"/>
                  </a:lnTo>
                  <a:lnTo>
                    <a:pt x="69" y="313"/>
                  </a:lnTo>
                  <a:lnTo>
                    <a:pt x="77" y="310"/>
                  </a:lnTo>
                  <a:lnTo>
                    <a:pt x="77" y="233"/>
                  </a:lnTo>
                  <a:lnTo>
                    <a:pt x="128" y="239"/>
                  </a:lnTo>
                  <a:lnTo>
                    <a:pt x="127" y="188"/>
                  </a:lnTo>
                  <a:lnTo>
                    <a:pt x="77" y="184"/>
                  </a:lnTo>
                  <a:lnTo>
                    <a:pt x="77" y="109"/>
                  </a:lnTo>
                  <a:lnTo>
                    <a:pt x="127" y="120"/>
                  </a:lnTo>
                  <a:lnTo>
                    <a:pt x="127" y="302"/>
                  </a:lnTo>
                  <a:lnTo>
                    <a:pt x="135" y="297"/>
                  </a:lnTo>
                  <a:lnTo>
                    <a:pt x="133" y="125"/>
                  </a:lnTo>
                  <a:lnTo>
                    <a:pt x="184" y="138"/>
                  </a:lnTo>
                  <a:lnTo>
                    <a:pt x="188" y="288"/>
                  </a:lnTo>
                  <a:lnTo>
                    <a:pt x="196" y="288"/>
                  </a:lnTo>
                  <a:lnTo>
                    <a:pt x="196" y="251"/>
                  </a:lnTo>
                  <a:lnTo>
                    <a:pt x="239" y="251"/>
                  </a:lnTo>
                  <a:lnTo>
                    <a:pt x="239" y="213"/>
                  </a:lnTo>
                  <a:lnTo>
                    <a:pt x="196" y="209"/>
                  </a:lnTo>
                  <a:lnTo>
                    <a:pt x="196" y="139"/>
                  </a:lnTo>
                  <a:lnTo>
                    <a:pt x="239" y="151"/>
                  </a:lnTo>
                  <a:lnTo>
                    <a:pt x="239" y="283"/>
                  </a:lnTo>
                  <a:lnTo>
                    <a:pt x="243" y="281"/>
                  </a:lnTo>
                  <a:lnTo>
                    <a:pt x="243" y="152"/>
                  </a:lnTo>
                  <a:lnTo>
                    <a:pt x="275" y="161"/>
                  </a:lnTo>
                  <a:lnTo>
                    <a:pt x="275" y="275"/>
                  </a:lnTo>
                  <a:lnTo>
                    <a:pt x="281" y="275"/>
                  </a:lnTo>
                  <a:lnTo>
                    <a:pt x="276" y="94"/>
                  </a:lnTo>
                  <a:lnTo>
                    <a:pt x="0" y="0"/>
                  </a:lnTo>
                  <a:close/>
                </a:path>
              </a:pathLst>
            </a:custGeom>
            <a:solidFill>
              <a:srgbClr val="F4F0FF"/>
            </a:solidFill>
            <a:ln w="9525">
              <a:noFill/>
              <a:round/>
              <a:headEnd/>
              <a:tailEnd/>
            </a:ln>
          </p:spPr>
          <p:txBody>
            <a:bodyPr/>
            <a:lstStyle/>
            <a:p>
              <a:endParaRPr lang="en-US"/>
            </a:p>
          </p:txBody>
        </p:sp>
        <p:sp>
          <p:nvSpPr>
            <p:cNvPr id="78907" name="Freeform 59"/>
            <p:cNvSpPr>
              <a:spLocks noChangeAspect="1"/>
            </p:cNvSpPr>
            <p:nvPr/>
          </p:nvSpPr>
          <p:spPr bwMode="auto">
            <a:xfrm>
              <a:off x="4992" y="2788"/>
              <a:ext cx="140" cy="107"/>
            </a:xfrm>
            <a:custGeom>
              <a:avLst/>
              <a:gdLst/>
              <a:ahLst/>
              <a:cxnLst>
                <a:cxn ang="0">
                  <a:pos x="0" y="0"/>
                </a:cxn>
                <a:cxn ang="0">
                  <a:pos x="0" y="323"/>
                </a:cxn>
                <a:cxn ang="0">
                  <a:pos x="13" y="319"/>
                </a:cxn>
                <a:cxn ang="0">
                  <a:pos x="13" y="90"/>
                </a:cxn>
                <a:cxn ang="0">
                  <a:pos x="69" y="106"/>
                </a:cxn>
                <a:cxn ang="0">
                  <a:pos x="69" y="313"/>
                </a:cxn>
                <a:cxn ang="0">
                  <a:pos x="77" y="310"/>
                </a:cxn>
                <a:cxn ang="0">
                  <a:pos x="77" y="233"/>
                </a:cxn>
                <a:cxn ang="0">
                  <a:pos x="128" y="239"/>
                </a:cxn>
                <a:cxn ang="0">
                  <a:pos x="127" y="188"/>
                </a:cxn>
                <a:cxn ang="0">
                  <a:pos x="77" y="184"/>
                </a:cxn>
                <a:cxn ang="0">
                  <a:pos x="77" y="109"/>
                </a:cxn>
                <a:cxn ang="0">
                  <a:pos x="127" y="120"/>
                </a:cxn>
                <a:cxn ang="0">
                  <a:pos x="127" y="302"/>
                </a:cxn>
                <a:cxn ang="0">
                  <a:pos x="135" y="297"/>
                </a:cxn>
                <a:cxn ang="0">
                  <a:pos x="133" y="125"/>
                </a:cxn>
                <a:cxn ang="0">
                  <a:pos x="184" y="138"/>
                </a:cxn>
                <a:cxn ang="0">
                  <a:pos x="188" y="288"/>
                </a:cxn>
                <a:cxn ang="0">
                  <a:pos x="196" y="288"/>
                </a:cxn>
                <a:cxn ang="0">
                  <a:pos x="196" y="251"/>
                </a:cxn>
                <a:cxn ang="0">
                  <a:pos x="239" y="251"/>
                </a:cxn>
                <a:cxn ang="0">
                  <a:pos x="239" y="213"/>
                </a:cxn>
                <a:cxn ang="0">
                  <a:pos x="196" y="209"/>
                </a:cxn>
                <a:cxn ang="0">
                  <a:pos x="196" y="139"/>
                </a:cxn>
                <a:cxn ang="0">
                  <a:pos x="239" y="151"/>
                </a:cxn>
                <a:cxn ang="0">
                  <a:pos x="239" y="283"/>
                </a:cxn>
                <a:cxn ang="0">
                  <a:pos x="243" y="281"/>
                </a:cxn>
                <a:cxn ang="0">
                  <a:pos x="243" y="152"/>
                </a:cxn>
                <a:cxn ang="0">
                  <a:pos x="275" y="161"/>
                </a:cxn>
                <a:cxn ang="0">
                  <a:pos x="275" y="275"/>
                </a:cxn>
                <a:cxn ang="0">
                  <a:pos x="281" y="275"/>
                </a:cxn>
                <a:cxn ang="0">
                  <a:pos x="276" y="94"/>
                </a:cxn>
                <a:cxn ang="0">
                  <a:pos x="0" y="0"/>
                </a:cxn>
              </a:cxnLst>
              <a:rect l="0" t="0" r="r" b="b"/>
              <a:pathLst>
                <a:path w="281" h="323">
                  <a:moveTo>
                    <a:pt x="0" y="0"/>
                  </a:moveTo>
                  <a:lnTo>
                    <a:pt x="0" y="323"/>
                  </a:lnTo>
                  <a:lnTo>
                    <a:pt x="13" y="319"/>
                  </a:lnTo>
                  <a:lnTo>
                    <a:pt x="13" y="90"/>
                  </a:lnTo>
                  <a:lnTo>
                    <a:pt x="69" y="106"/>
                  </a:lnTo>
                  <a:lnTo>
                    <a:pt x="69" y="313"/>
                  </a:lnTo>
                  <a:lnTo>
                    <a:pt x="77" y="310"/>
                  </a:lnTo>
                  <a:lnTo>
                    <a:pt x="77" y="233"/>
                  </a:lnTo>
                  <a:lnTo>
                    <a:pt x="128" y="239"/>
                  </a:lnTo>
                  <a:lnTo>
                    <a:pt x="127" y="188"/>
                  </a:lnTo>
                  <a:lnTo>
                    <a:pt x="77" y="184"/>
                  </a:lnTo>
                  <a:lnTo>
                    <a:pt x="77" y="109"/>
                  </a:lnTo>
                  <a:lnTo>
                    <a:pt x="127" y="120"/>
                  </a:lnTo>
                  <a:lnTo>
                    <a:pt x="127" y="302"/>
                  </a:lnTo>
                  <a:lnTo>
                    <a:pt x="135" y="297"/>
                  </a:lnTo>
                  <a:lnTo>
                    <a:pt x="133" y="125"/>
                  </a:lnTo>
                  <a:lnTo>
                    <a:pt x="184" y="138"/>
                  </a:lnTo>
                  <a:lnTo>
                    <a:pt x="188" y="288"/>
                  </a:lnTo>
                  <a:lnTo>
                    <a:pt x="196" y="288"/>
                  </a:lnTo>
                  <a:lnTo>
                    <a:pt x="196" y="251"/>
                  </a:lnTo>
                  <a:lnTo>
                    <a:pt x="239" y="251"/>
                  </a:lnTo>
                  <a:lnTo>
                    <a:pt x="239" y="213"/>
                  </a:lnTo>
                  <a:lnTo>
                    <a:pt x="196" y="209"/>
                  </a:lnTo>
                  <a:lnTo>
                    <a:pt x="196" y="139"/>
                  </a:lnTo>
                  <a:lnTo>
                    <a:pt x="239" y="151"/>
                  </a:lnTo>
                  <a:lnTo>
                    <a:pt x="239" y="283"/>
                  </a:lnTo>
                  <a:lnTo>
                    <a:pt x="243" y="281"/>
                  </a:lnTo>
                  <a:lnTo>
                    <a:pt x="243" y="152"/>
                  </a:lnTo>
                  <a:lnTo>
                    <a:pt x="275" y="161"/>
                  </a:lnTo>
                  <a:lnTo>
                    <a:pt x="275" y="275"/>
                  </a:lnTo>
                  <a:lnTo>
                    <a:pt x="281" y="275"/>
                  </a:lnTo>
                  <a:lnTo>
                    <a:pt x="276" y="94"/>
                  </a:lnTo>
                  <a:lnTo>
                    <a:pt x="0" y="0"/>
                  </a:lnTo>
                </a:path>
              </a:pathLst>
            </a:custGeom>
            <a:noFill/>
            <a:ln w="1588">
              <a:solidFill>
                <a:srgbClr val="F4F0FF"/>
              </a:solidFill>
              <a:prstDash val="solid"/>
              <a:round/>
              <a:headEnd/>
              <a:tailEnd/>
            </a:ln>
          </p:spPr>
          <p:txBody>
            <a:bodyPr/>
            <a:lstStyle/>
            <a:p>
              <a:endParaRPr lang="en-US"/>
            </a:p>
          </p:txBody>
        </p:sp>
        <p:sp>
          <p:nvSpPr>
            <p:cNvPr id="78908" name="Freeform 60"/>
            <p:cNvSpPr>
              <a:spLocks noChangeAspect="1"/>
            </p:cNvSpPr>
            <p:nvPr/>
          </p:nvSpPr>
          <p:spPr bwMode="auto">
            <a:xfrm>
              <a:off x="5047" y="2891"/>
              <a:ext cx="31" cy="18"/>
            </a:xfrm>
            <a:custGeom>
              <a:avLst/>
              <a:gdLst/>
              <a:ahLst/>
              <a:cxnLst>
                <a:cxn ang="0">
                  <a:pos x="25" y="0"/>
                </a:cxn>
                <a:cxn ang="0">
                  <a:pos x="18" y="0"/>
                </a:cxn>
                <a:cxn ang="0">
                  <a:pos x="0" y="15"/>
                </a:cxn>
                <a:cxn ang="0">
                  <a:pos x="18" y="54"/>
                </a:cxn>
                <a:cxn ang="0">
                  <a:pos x="59" y="51"/>
                </a:cxn>
                <a:cxn ang="0">
                  <a:pos x="63" y="28"/>
                </a:cxn>
                <a:cxn ang="0">
                  <a:pos x="33" y="5"/>
                </a:cxn>
                <a:cxn ang="0">
                  <a:pos x="25" y="0"/>
                </a:cxn>
              </a:cxnLst>
              <a:rect l="0" t="0" r="r" b="b"/>
              <a:pathLst>
                <a:path w="63" h="54">
                  <a:moveTo>
                    <a:pt x="25" y="0"/>
                  </a:moveTo>
                  <a:lnTo>
                    <a:pt x="18" y="0"/>
                  </a:lnTo>
                  <a:lnTo>
                    <a:pt x="0" y="15"/>
                  </a:lnTo>
                  <a:lnTo>
                    <a:pt x="18" y="54"/>
                  </a:lnTo>
                  <a:lnTo>
                    <a:pt x="59" y="51"/>
                  </a:lnTo>
                  <a:lnTo>
                    <a:pt x="63" y="28"/>
                  </a:lnTo>
                  <a:lnTo>
                    <a:pt x="33" y="5"/>
                  </a:lnTo>
                  <a:lnTo>
                    <a:pt x="25" y="0"/>
                  </a:lnTo>
                  <a:close/>
                </a:path>
              </a:pathLst>
            </a:custGeom>
            <a:solidFill>
              <a:srgbClr val="808080"/>
            </a:solidFill>
            <a:ln w="9525">
              <a:noFill/>
              <a:round/>
              <a:headEnd/>
              <a:tailEnd/>
            </a:ln>
          </p:spPr>
          <p:txBody>
            <a:bodyPr/>
            <a:lstStyle/>
            <a:p>
              <a:endParaRPr lang="en-US"/>
            </a:p>
          </p:txBody>
        </p:sp>
        <p:sp>
          <p:nvSpPr>
            <p:cNvPr id="78909" name="Freeform 61"/>
            <p:cNvSpPr>
              <a:spLocks noChangeAspect="1"/>
            </p:cNvSpPr>
            <p:nvPr/>
          </p:nvSpPr>
          <p:spPr bwMode="auto">
            <a:xfrm>
              <a:off x="5047" y="2891"/>
              <a:ext cx="31" cy="18"/>
            </a:xfrm>
            <a:custGeom>
              <a:avLst/>
              <a:gdLst/>
              <a:ahLst/>
              <a:cxnLst>
                <a:cxn ang="0">
                  <a:pos x="25" y="0"/>
                </a:cxn>
                <a:cxn ang="0">
                  <a:pos x="18" y="0"/>
                </a:cxn>
                <a:cxn ang="0">
                  <a:pos x="0" y="15"/>
                </a:cxn>
                <a:cxn ang="0">
                  <a:pos x="18" y="54"/>
                </a:cxn>
                <a:cxn ang="0">
                  <a:pos x="59" y="51"/>
                </a:cxn>
                <a:cxn ang="0">
                  <a:pos x="63" y="28"/>
                </a:cxn>
                <a:cxn ang="0">
                  <a:pos x="33" y="5"/>
                </a:cxn>
                <a:cxn ang="0">
                  <a:pos x="25" y="0"/>
                </a:cxn>
              </a:cxnLst>
              <a:rect l="0" t="0" r="r" b="b"/>
              <a:pathLst>
                <a:path w="63" h="54">
                  <a:moveTo>
                    <a:pt x="25" y="0"/>
                  </a:moveTo>
                  <a:lnTo>
                    <a:pt x="18" y="0"/>
                  </a:lnTo>
                  <a:lnTo>
                    <a:pt x="0" y="15"/>
                  </a:lnTo>
                  <a:lnTo>
                    <a:pt x="18" y="54"/>
                  </a:lnTo>
                  <a:lnTo>
                    <a:pt x="59" y="51"/>
                  </a:lnTo>
                  <a:lnTo>
                    <a:pt x="63" y="28"/>
                  </a:lnTo>
                  <a:lnTo>
                    <a:pt x="33" y="5"/>
                  </a:lnTo>
                  <a:lnTo>
                    <a:pt x="25" y="0"/>
                  </a:lnTo>
                </a:path>
              </a:pathLst>
            </a:custGeom>
            <a:noFill/>
            <a:ln w="1588">
              <a:solidFill>
                <a:srgbClr val="808080"/>
              </a:solidFill>
              <a:prstDash val="solid"/>
              <a:round/>
              <a:headEnd/>
              <a:tailEnd/>
            </a:ln>
          </p:spPr>
          <p:txBody>
            <a:bodyPr/>
            <a:lstStyle/>
            <a:p>
              <a:endParaRPr lang="en-US"/>
            </a:p>
          </p:txBody>
        </p:sp>
        <p:sp>
          <p:nvSpPr>
            <p:cNvPr id="78910" name="Freeform 62"/>
            <p:cNvSpPr>
              <a:spLocks noChangeAspect="1"/>
            </p:cNvSpPr>
            <p:nvPr/>
          </p:nvSpPr>
          <p:spPr bwMode="auto">
            <a:xfrm>
              <a:off x="5063" y="2876"/>
              <a:ext cx="9" cy="26"/>
            </a:xfrm>
            <a:custGeom>
              <a:avLst/>
              <a:gdLst/>
              <a:ahLst/>
              <a:cxnLst>
                <a:cxn ang="0">
                  <a:pos x="0" y="0"/>
                </a:cxn>
                <a:cxn ang="0">
                  <a:pos x="0" y="18"/>
                </a:cxn>
                <a:cxn ang="0">
                  <a:pos x="0" y="32"/>
                </a:cxn>
                <a:cxn ang="0">
                  <a:pos x="0" y="45"/>
                </a:cxn>
                <a:cxn ang="0">
                  <a:pos x="0" y="58"/>
                </a:cxn>
                <a:cxn ang="0">
                  <a:pos x="0" y="79"/>
                </a:cxn>
                <a:cxn ang="0">
                  <a:pos x="18" y="73"/>
                </a:cxn>
                <a:cxn ang="0">
                  <a:pos x="15" y="63"/>
                </a:cxn>
                <a:cxn ang="0">
                  <a:pos x="15" y="44"/>
                </a:cxn>
                <a:cxn ang="0">
                  <a:pos x="15" y="10"/>
                </a:cxn>
                <a:cxn ang="0">
                  <a:pos x="18" y="0"/>
                </a:cxn>
                <a:cxn ang="0">
                  <a:pos x="0" y="0"/>
                </a:cxn>
              </a:cxnLst>
              <a:rect l="0" t="0" r="r" b="b"/>
              <a:pathLst>
                <a:path w="18" h="79">
                  <a:moveTo>
                    <a:pt x="0" y="0"/>
                  </a:moveTo>
                  <a:lnTo>
                    <a:pt x="0" y="18"/>
                  </a:lnTo>
                  <a:lnTo>
                    <a:pt x="0" y="32"/>
                  </a:lnTo>
                  <a:lnTo>
                    <a:pt x="0" y="45"/>
                  </a:lnTo>
                  <a:lnTo>
                    <a:pt x="0" y="58"/>
                  </a:lnTo>
                  <a:lnTo>
                    <a:pt x="0" y="79"/>
                  </a:lnTo>
                  <a:lnTo>
                    <a:pt x="18" y="73"/>
                  </a:lnTo>
                  <a:lnTo>
                    <a:pt x="15" y="63"/>
                  </a:lnTo>
                  <a:lnTo>
                    <a:pt x="15" y="44"/>
                  </a:lnTo>
                  <a:lnTo>
                    <a:pt x="15" y="10"/>
                  </a:lnTo>
                  <a:lnTo>
                    <a:pt x="18" y="0"/>
                  </a:lnTo>
                  <a:lnTo>
                    <a:pt x="0" y="0"/>
                  </a:lnTo>
                  <a:close/>
                </a:path>
              </a:pathLst>
            </a:custGeom>
            <a:solidFill>
              <a:srgbClr val="960018"/>
            </a:solidFill>
            <a:ln w="9525">
              <a:noFill/>
              <a:round/>
              <a:headEnd/>
              <a:tailEnd/>
            </a:ln>
          </p:spPr>
          <p:txBody>
            <a:bodyPr/>
            <a:lstStyle/>
            <a:p>
              <a:endParaRPr lang="en-US"/>
            </a:p>
          </p:txBody>
        </p:sp>
        <p:sp>
          <p:nvSpPr>
            <p:cNvPr id="78911" name="Freeform 63"/>
            <p:cNvSpPr>
              <a:spLocks noChangeAspect="1"/>
            </p:cNvSpPr>
            <p:nvPr/>
          </p:nvSpPr>
          <p:spPr bwMode="auto">
            <a:xfrm>
              <a:off x="5063" y="2876"/>
              <a:ext cx="9" cy="26"/>
            </a:xfrm>
            <a:custGeom>
              <a:avLst/>
              <a:gdLst/>
              <a:ahLst/>
              <a:cxnLst>
                <a:cxn ang="0">
                  <a:pos x="0" y="0"/>
                </a:cxn>
                <a:cxn ang="0">
                  <a:pos x="0" y="18"/>
                </a:cxn>
                <a:cxn ang="0">
                  <a:pos x="0" y="32"/>
                </a:cxn>
                <a:cxn ang="0">
                  <a:pos x="0" y="45"/>
                </a:cxn>
                <a:cxn ang="0">
                  <a:pos x="0" y="58"/>
                </a:cxn>
                <a:cxn ang="0">
                  <a:pos x="0" y="79"/>
                </a:cxn>
                <a:cxn ang="0">
                  <a:pos x="18" y="73"/>
                </a:cxn>
                <a:cxn ang="0">
                  <a:pos x="15" y="63"/>
                </a:cxn>
                <a:cxn ang="0">
                  <a:pos x="15" y="44"/>
                </a:cxn>
                <a:cxn ang="0">
                  <a:pos x="15" y="10"/>
                </a:cxn>
                <a:cxn ang="0">
                  <a:pos x="18" y="0"/>
                </a:cxn>
                <a:cxn ang="0">
                  <a:pos x="0" y="0"/>
                </a:cxn>
              </a:cxnLst>
              <a:rect l="0" t="0" r="r" b="b"/>
              <a:pathLst>
                <a:path w="18" h="79">
                  <a:moveTo>
                    <a:pt x="0" y="0"/>
                  </a:moveTo>
                  <a:lnTo>
                    <a:pt x="0" y="18"/>
                  </a:lnTo>
                  <a:lnTo>
                    <a:pt x="0" y="32"/>
                  </a:lnTo>
                  <a:lnTo>
                    <a:pt x="0" y="45"/>
                  </a:lnTo>
                  <a:lnTo>
                    <a:pt x="0" y="58"/>
                  </a:lnTo>
                  <a:lnTo>
                    <a:pt x="0" y="79"/>
                  </a:lnTo>
                  <a:lnTo>
                    <a:pt x="18" y="73"/>
                  </a:lnTo>
                  <a:lnTo>
                    <a:pt x="15" y="63"/>
                  </a:lnTo>
                  <a:lnTo>
                    <a:pt x="15" y="44"/>
                  </a:lnTo>
                  <a:lnTo>
                    <a:pt x="15" y="10"/>
                  </a:lnTo>
                  <a:lnTo>
                    <a:pt x="18" y="0"/>
                  </a:lnTo>
                  <a:lnTo>
                    <a:pt x="0" y="0"/>
                  </a:lnTo>
                </a:path>
              </a:pathLst>
            </a:custGeom>
            <a:noFill/>
            <a:ln w="1588">
              <a:solidFill>
                <a:srgbClr val="960018"/>
              </a:solidFill>
              <a:prstDash val="solid"/>
              <a:round/>
              <a:headEnd/>
              <a:tailEnd/>
            </a:ln>
          </p:spPr>
          <p:txBody>
            <a:bodyPr/>
            <a:lstStyle/>
            <a:p>
              <a:endParaRPr lang="en-US"/>
            </a:p>
          </p:txBody>
        </p:sp>
        <p:sp>
          <p:nvSpPr>
            <p:cNvPr id="78912" name="Freeform 64"/>
            <p:cNvSpPr>
              <a:spLocks noChangeAspect="1"/>
            </p:cNvSpPr>
            <p:nvPr/>
          </p:nvSpPr>
          <p:spPr bwMode="auto">
            <a:xfrm>
              <a:off x="5048" y="2805"/>
              <a:ext cx="31" cy="77"/>
            </a:xfrm>
            <a:custGeom>
              <a:avLst/>
              <a:gdLst/>
              <a:ahLst/>
              <a:cxnLst>
                <a:cxn ang="0">
                  <a:pos x="23" y="16"/>
                </a:cxn>
                <a:cxn ang="0">
                  <a:pos x="28" y="6"/>
                </a:cxn>
                <a:cxn ang="0">
                  <a:pos x="32" y="0"/>
                </a:cxn>
                <a:cxn ang="0">
                  <a:pos x="39" y="11"/>
                </a:cxn>
                <a:cxn ang="0">
                  <a:pos x="44" y="19"/>
                </a:cxn>
                <a:cxn ang="0">
                  <a:pos x="47" y="32"/>
                </a:cxn>
                <a:cxn ang="0">
                  <a:pos x="52" y="32"/>
                </a:cxn>
                <a:cxn ang="0">
                  <a:pos x="47" y="53"/>
                </a:cxn>
                <a:cxn ang="0">
                  <a:pos x="52" y="53"/>
                </a:cxn>
                <a:cxn ang="0">
                  <a:pos x="52" y="69"/>
                </a:cxn>
                <a:cxn ang="0">
                  <a:pos x="47" y="87"/>
                </a:cxn>
                <a:cxn ang="0">
                  <a:pos x="47" y="97"/>
                </a:cxn>
                <a:cxn ang="0">
                  <a:pos x="52" y="98"/>
                </a:cxn>
                <a:cxn ang="0">
                  <a:pos x="52" y="101"/>
                </a:cxn>
                <a:cxn ang="0">
                  <a:pos x="52" y="104"/>
                </a:cxn>
                <a:cxn ang="0">
                  <a:pos x="52" y="127"/>
                </a:cxn>
                <a:cxn ang="0">
                  <a:pos x="52" y="129"/>
                </a:cxn>
                <a:cxn ang="0">
                  <a:pos x="59" y="133"/>
                </a:cxn>
                <a:cxn ang="0">
                  <a:pos x="60" y="143"/>
                </a:cxn>
                <a:cxn ang="0">
                  <a:pos x="59" y="158"/>
                </a:cxn>
                <a:cxn ang="0">
                  <a:pos x="55" y="165"/>
                </a:cxn>
                <a:cxn ang="0">
                  <a:pos x="52" y="168"/>
                </a:cxn>
                <a:cxn ang="0">
                  <a:pos x="52" y="179"/>
                </a:cxn>
                <a:cxn ang="0">
                  <a:pos x="57" y="179"/>
                </a:cxn>
                <a:cxn ang="0">
                  <a:pos x="60" y="188"/>
                </a:cxn>
                <a:cxn ang="0">
                  <a:pos x="59" y="203"/>
                </a:cxn>
                <a:cxn ang="0">
                  <a:pos x="55" y="219"/>
                </a:cxn>
                <a:cxn ang="0">
                  <a:pos x="52" y="230"/>
                </a:cxn>
                <a:cxn ang="0">
                  <a:pos x="46" y="232"/>
                </a:cxn>
                <a:cxn ang="0">
                  <a:pos x="29" y="232"/>
                </a:cxn>
                <a:cxn ang="0">
                  <a:pos x="29" y="230"/>
                </a:cxn>
                <a:cxn ang="0">
                  <a:pos x="23" y="230"/>
                </a:cxn>
                <a:cxn ang="0">
                  <a:pos x="16" y="220"/>
                </a:cxn>
                <a:cxn ang="0">
                  <a:pos x="14" y="214"/>
                </a:cxn>
                <a:cxn ang="0">
                  <a:pos x="14" y="208"/>
                </a:cxn>
                <a:cxn ang="0">
                  <a:pos x="11" y="213"/>
                </a:cxn>
                <a:cxn ang="0">
                  <a:pos x="0" y="179"/>
                </a:cxn>
                <a:cxn ang="0">
                  <a:pos x="9" y="177"/>
                </a:cxn>
                <a:cxn ang="0">
                  <a:pos x="8" y="152"/>
                </a:cxn>
                <a:cxn ang="0">
                  <a:pos x="6" y="127"/>
                </a:cxn>
                <a:cxn ang="0">
                  <a:pos x="13" y="117"/>
                </a:cxn>
                <a:cxn ang="0">
                  <a:pos x="6" y="88"/>
                </a:cxn>
                <a:cxn ang="0">
                  <a:pos x="14" y="92"/>
                </a:cxn>
                <a:cxn ang="0">
                  <a:pos x="8" y="68"/>
                </a:cxn>
                <a:cxn ang="0">
                  <a:pos x="13" y="61"/>
                </a:cxn>
                <a:cxn ang="0">
                  <a:pos x="9" y="43"/>
                </a:cxn>
                <a:cxn ang="0">
                  <a:pos x="14" y="49"/>
                </a:cxn>
                <a:cxn ang="0">
                  <a:pos x="14" y="24"/>
                </a:cxn>
                <a:cxn ang="0">
                  <a:pos x="19" y="19"/>
                </a:cxn>
                <a:cxn ang="0">
                  <a:pos x="23" y="16"/>
                </a:cxn>
              </a:cxnLst>
              <a:rect l="0" t="0" r="r" b="b"/>
              <a:pathLst>
                <a:path w="60" h="232">
                  <a:moveTo>
                    <a:pt x="23" y="16"/>
                  </a:moveTo>
                  <a:lnTo>
                    <a:pt x="28" y="6"/>
                  </a:lnTo>
                  <a:lnTo>
                    <a:pt x="32" y="0"/>
                  </a:lnTo>
                  <a:lnTo>
                    <a:pt x="39" y="11"/>
                  </a:lnTo>
                  <a:lnTo>
                    <a:pt x="44" y="19"/>
                  </a:lnTo>
                  <a:lnTo>
                    <a:pt x="47" y="32"/>
                  </a:lnTo>
                  <a:lnTo>
                    <a:pt x="52" y="32"/>
                  </a:lnTo>
                  <a:lnTo>
                    <a:pt x="47" y="53"/>
                  </a:lnTo>
                  <a:lnTo>
                    <a:pt x="52" y="53"/>
                  </a:lnTo>
                  <a:lnTo>
                    <a:pt x="52" y="69"/>
                  </a:lnTo>
                  <a:lnTo>
                    <a:pt x="47" y="87"/>
                  </a:lnTo>
                  <a:lnTo>
                    <a:pt x="47" y="97"/>
                  </a:lnTo>
                  <a:lnTo>
                    <a:pt x="52" y="98"/>
                  </a:lnTo>
                  <a:lnTo>
                    <a:pt x="52" y="101"/>
                  </a:lnTo>
                  <a:lnTo>
                    <a:pt x="52" y="104"/>
                  </a:lnTo>
                  <a:lnTo>
                    <a:pt x="52" y="127"/>
                  </a:lnTo>
                  <a:lnTo>
                    <a:pt x="52" y="129"/>
                  </a:lnTo>
                  <a:lnTo>
                    <a:pt x="59" y="133"/>
                  </a:lnTo>
                  <a:lnTo>
                    <a:pt x="60" y="143"/>
                  </a:lnTo>
                  <a:lnTo>
                    <a:pt x="59" y="158"/>
                  </a:lnTo>
                  <a:lnTo>
                    <a:pt x="55" y="165"/>
                  </a:lnTo>
                  <a:lnTo>
                    <a:pt x="52" y="168"/>
                  </a:lnTo>
                  <a:lnTo>
                    <a:pt x="52" y="179"/>
                  </a:lnTo>
                  <a:lnTo>
                    <a:pt x="57" y="179"/>
                  </a:lnTo>
                  <a:lnTo>
                    <a:pt x="60" y="188"/>
                  </a:lnTo>
                  <a:lnTo>
                    <a:pt x="59" y="203"/>
                  </a:lnTo>
                  <a:lnTo>
                    <a:pt x="55" y="219"/>
                  </a:lnTo>
                  <a:lnTo>
                    <a:pt x="52" y="230"/>
                  </a:lnTo>
                  <a:lnTo>
                    <a:pt x="46" y="232"/>
                  </a:lnTo>
                  <a:lnTo>
                    <a:pt x="29" y="232"/>
                  </a:lnTo>
                  <a:lnTo>
                    <a:pt x="29" y="230"/>
                  </a:lnTo>
                  <a:lnTo>
                    <a:pt x="23" y="230"/>
                  </a:lnTo>
                  <a:lnTo>
                    <a:pt x="16" y="220"/>
                  </a:lnTo>
                  <a:lnTo>
                    <a:pt x="14" y="214"/>
                  </a:lnTo>
                  <a:lnTo>
                    <a:pt x="14" y="208"/>
                  </a:lnTo>
                  <a:lnTo>
                    <a:pt x="11" y="213"/>
                  </a:lnTo>
                  <a:lnTo>
                    <a:pt x="0" y="179"/>
                  </a:lnTo>
                  <a:lnTo>
                    <a:pt x="9" y="177"/>
                  </a:lnTo>
                  <a:lnTo>
                    <a:pt x="8" y="152"/>
                  </a:lnTo>
                  <a:lnTo>
                    <a:pt x="6" y="127"/>
                  </a:lnTo>
                  <a:lnTo>
                    <a:pt x="13" y="117"/>
                  </a:lnTo>
                  <a:lnTo>
                    <a:pt x="6" y="88"/>
                  </a:lnTo>
                  <a:lnTo>
                    <a:pt x="14" y="92"/>
                  </a:lnTo>
                  <a:lnTo>
                    <a:pt x="8" y="68"/>
                  </a:lnTo>
                  <a:lnTo>
                    <a:pt x="13" y="61"/>
                  </a:lnTo>
                  <a:lnTo>
                    <a:pt x="9" y="43"/>
                  </a:lnTo>
                  <a:lnTo>
                    <a:pt x="14" y="49"/>
                  </a:lnTo>
                  <a:lnTo>
                    <a:pt x="14" y="24"/>
                  </a:lnTo>
                  <a:lnTo>
                    <a:pt x="19" y="19"/>
                  </a:lnTo>
                  <a:lnTo>
                    <a:pt x="23" y="16"/>
                  </a:lnTo>
                  <a:close/>
                </a:path>
              </a:pathLst>
            </a:custGeom>
            <a:solidFill>
              <a:srgbClr val="008000"/>
            </a:solidFill>
            <a:ln w="9525">
              <a:noFill/>
              <a:round/>
              <a:headEnd/>
              <a:tailEnd/>
            </a:ln>
          </p:spPr>
          <p:txBody>
            <a:bodyPr/>
            <a:lstStyle/>
            <a:p>
              <a:endParaRPr lang="en-US"/>
            </a:p>
          </p:txBody>
        </p:sp>
        <p:sp>
          <p:nvSpPr>
            <p:cNvPr id="78913" name="Freeform 65"/>
            <p:cNvSpPr>
              <a:spLocks noChangeAspect="1"/>
            </p:cNvSpPr>
            <p:nvPr/>
          </p:nvSpPr>
          <p:spPr bwMode="auto">
            <a:xfrm>
              <a:off x="4979" y="2900"/>
              <a:ext cx="25" cy="16"/>
            </a:xfrm>
            <a:custGeom>
              <a:avLst/>
              <a:gdLst/>
              <a:ahLst/>
              <a:cxnLst>
                <a:cxn ang="0">
                  <a:pos x="23" y="0"/>
                </a:cxn>
                <a:cxn ang="0">
                  <a:pos x="21" y="0"/>
                </a:cxn>
                <a:cxn ang="0">
                  <a:pos x="0" y="11"/>
                </a:cxn>
                <a:cxn ang="0">
                  <a:pos x="19" y="42"/>
                </a:cxn>
                <a:cxn ang="0">
                  <a:pos x="47" y="48"/>
                </a:cxn>
                <a:cxn ang="0">
                  <a:pos x="49" y="23"/>
                </a:cxn>
                <a:cxn ang="0">
                  <a:pos x="27" y="0"/>
                </a:cxn>
                <a:cxn ang="0">
                  <a:pos x="23" y="0"/>
                </a:cxn>
              </a:cxnLst>
              <a:rect l="0" t="0" r="r" b="b"/>
              <a:pathLst>
                <a:path w="49" h="48">
                  <a:moveTo>
                    <a:pt x="23" y="0"/>
                  </a:moveTo>
                  <a:lnTo>
                    <a:pt x="21" y="0"/>
                  </a:lnTo>
                  <a:lnTo>
                    <a:pt x="0" y="11"/>
                  </a:lnTo>
                  <a:lnTo>
                    <a:pt x="19" y="42"/>
                  </a:lnTo>
                  <a:lnTo>
                    <a:pt x="47" y="48"/>
                  </a:lnTo>
                  <a:lnTo>
                    <a:pt x="49" y="23"/>
                  </a:lnTo>
                  <a:lnTo>
                    <a:pt x="27" y="0"/>
                  </a:lnTo>
                  <a:lnTo>
                    <a:pt x="23" y="0"/>
                  </a:lnTo>
                  <a:close/>
                </a:path>
              </a:pathLst>
            </a:custGeom>
            <a:solidFill>
              <a:srgbClr val="808080"/>
            </a:solidFill>
            <a:ln w="9525">
              <a:noFill/>
              <a:round/>
              <a:headEnd/>
              <a:tailEnd/>
            </a:ln>
          </p:spPr>
          <p:txBody>
            <a:bodyPr/>
            <a:lstStyle/>
            <a:p>
              <a:endParaRPr lang="en-US"/>
            </a:p>
          </p:txBody>
        </p:sp>
        <p:sp>
          <p:nvSpPr>
            <p:cNvPr id="78914" name="Freeform 66"/>
            <p:cNvSpPr>
              <a:spLocks noChangeAspect="1"/>
            </p:cNvSpPr>
            <p:nvPr/>
          </p:nvSpPr>
          <p:spPr bwMode="auto">
            <a:xfrm>
              <a:off x="4979" y="2900"/>
              <a:ext cx="25" cy="16"/>
            </a:xfrm>
            <a:custGeom>
              <a:avLst/>
              <a:gdLst/>
              <a:ahLst/>
              <a:cxnLst>
                <a:cxn ang="0">
                  <a:pos x="23" y="0"/>
                </a:cxn>
                <a:cxn ang="0">
                  <a:pos x="21" y="0"/>
                </a:cxn>
                <a:cxn ang="0">
                  <a:pos x="0" y="11"/>
                </a:cxn>
                <a:cxn ang="0">
                  <a:pos x="19" y="42"/>
                </a:cxn>
                <a:cxn ang="0">
                  <a:pos x="47" y="48"/>
                </a:cxn>
                <a:cxn ang="0">
                  <a:pos x="49" y="23"/>
                </a:cxn>
                <a:cxn ang="0">
                  <a:pos x="27" y="0"/>
                </a:cxn>
                <a:cxn ang="0">
                  <a:pos x="23" y="0"/>
                </a:cxn>
              </a:cxnLst>
              <a:rect l="0" t="0" r="r" b="b"/>
              <a:pathLst>
                <a:path w="49" h="48">
                  <a:moveTo>
                    <a:pt x="23" y="0"/>
                  </a:moveTo>
                  <a:lnTo>
                    <a:pt x="21" y="0"/>
                  </a:lnTo>
                  <a:lnTo>
                    <a:pt x="0" y="11"/>
                  </a:lnTo>
                  <a:lnTo>
                    <a:pt x="19" y="42"/>
                  </a:lnTo>
                  <a:lnTo>
                    <a:pt x="47" y="48"/>
                  </a:lnTo>
                  <a:lnTo>
                    <a:pt x="49" y="23"/>
                  </a:lnTo>
                  <a:lnTo>
                    <a:pt x="27" y="0"/>
                  </a:lnTo>
                  <a:lnTo>
                    <a:pt x="23" y="0"/>
                  </a:lnTo>
                </a:path>
              </a:pathLst>
            </a:custGeom>
            <a:noFill/>
            <a:ln w="1588">
              <a:solidFill>
                <a:srgbClr val="808080"/>
              </a:solidFill>
              <a:prstDash val="solid"/>
              <a:round/>
              <a:headEnd/>
              <a:tailEnd/>
            </a:ln>
          </p:spPr>
          <p:txBody>
            <a:bodyPr/>
            <a:lstStyle/>
            <a:p>
              <a:endParaRPr lang="en-US"/>
            </a:p>
          </p:txBody>
        </p:sp>
        <p:sp>
          <p:nvSpPr>
            <p:cNvPr id="78915" name="Freeform 67"/>
            <p:cNvSpPr>
              <a:spLocks noChangeAspect="1"/>
            </p:cNvSpPr>
            <p:nvPr/>
          </p:nvSpPr>
          <p:spPr bwMode="auto">
            <a:xfrm>
              <a:off x="4978" y="2900"/>
              <a:ext cx="26" cy="18"/>
            </a:xfrm>
            <a:custGeom>
              <a:avLst/>
              <a:gdLst/>
              <a:ahLst/>
              <a:cxnLst>
                <a:cxn ang="0">
                  <a:pos x="23" y="0"/>
                </a:cxn>
                <a:cxn ang="0">
                  <a:pos x="7" y="0"/>
                </a:cxn>
                <a:cxn ang="0">
                  <a:pos x="0" y="29"/>
                </a:cxn>
                <a:cxn ang="0">
                  <a:pos x="13" y="52"/>
                </a:cxn>
                <a:cxn ang="0">
                  <a:pos x="48" y="52"/>
                </a:cxn>
                <a:cxn ang="0">
                  <a:pos x="53" y="23"/>
                </a:cxn>
                <a:cxn ang="0">
                  <a:pos x="45" y="8"/>
                </a:cxn>
                <a:cxn ang="0">
                  <a:pos x="23" y="0"/>
                </a:cxn>
              </a:cxnLst>
              <a:rect l="0" t="0" r="r" b="b"/>
              <a:pathLst>
                <a:path w="53" h="52">
                  <a:moveTo>
                    <a:pt x="23" y="0"/>
                  </a:moveTo>
                  <a:lnTo>
                    <a:pt x="7" y="0"/>
                  </a:lnTo>
                  <a:lnTo>
                    <a:pt x="0" y="29"/>
                  </a:lnTo>
                  <a:lnTo>
                    <a:pt x="13" y="52"/>
                  </a:lnTo>
                  <a:lnTo>
                    <a:pt x="48" y="52"/>
                  </a:lnTo>
                  <a:lnTo>
                    <a:pt x="53" y="23"/>
                  </a:lnTo>
                  <a:lnTo>
                    <a:pt x="45" y="8"/>
                  </a:lnTo>
                  <a:lnTo>
                    <a:pt x="23" y="0"/>
                  </a:lnTo>
                  <a:close/>
                </a:path>
              </a:pathLst>
            </a:custGeom>
            <a:solidFill>
              <a:srgbClr val="808080"/>
            </a:solidFill>
            <a:ln w="9525">
              <a:noFill/>
              <a:round/>
              <a:headEnd/>
              <a:tailEnd/>
            </a:ln>
          </p:spPr>
          <p:txBody>
            <a:bodyPr/>
            <a:lstStyle/>
            <a:p>
              <a:endParaRPr lang="en-US"/>
            </a:p>
          </p:txBody>
        </p:sp>
        <p:sp>
          <p:nvSpPr>
            <p:cNvPr id="78916" name="Freeform 68"/>
            <p:cNvSpPr>
              <a:spLocks noChangeAspect="1"/>
            </p:cNvSpPr>
            <p:nvPr/>
          </p:nvSpPr>
          <p:spPr bwMode="auto">
            <a:xfrm>
              <a:off x="4978" y="2900"/>
              <a:ext cx="26" cy="18"/>
            </a:xfrm>
            <a:custGeom>
              <a:avLst/>
              <a:gdLst/>
              <a:ahLst/>
              <a:cxnLst>
                <a:cxn ang="0">
                  <a:pos x="23" y="0"/>
                </a:cxn>
                <a:cxn ang="0">
                  <a:pos x="7" y="0"/>
                </a:cxn>
                <a:cxn ang="0">
                  <a:pos x="0" y="29"/>
                </a:cxn>
                <a:cxn ang="0">
                  <a:pos x="13" y="52"/>
                </a:cxn>
                <a:cxn ang="0">
                  <a:pos x="48" y="52"/>
                </a:cxn>
                <a:cxn ang="0">
                  <a:pos x="53" y="23"/>
                </a:cxn>
                <a:cxn ang="0">
                  <a:pos x="45" y="8"/>
                </a:cxn>
                <a:cxn ang="0">
                  <a:pos x="23" y="0"/>
                </a:cxn>
              </a:cxnLst>
              <a:rect l="0" t="0" r="r" b="b"/>
              <a:pathLst>
                <a:path w="53" h="52">
                  <a:moveTo>
                    <a:pt x="23" y="0"/>
                  </a:moveTo>
                  <a:lnTo>
                    <a:pt x="7" y="0"/>
                  </a:lnTo>
                  <a:lnTo>
                    <a:pt x="0" y="29"/>
                  </a:lnTo>
                  <a:lnTo>
                    <a:pt x="13" y="52"/>
                  </a:lnTo>
                  <a:lnTo>
                    <a:pt x="48" y="52"/>
                  </a:lnTo>
                  <a:lnTo>
                    <a:pt x="53" y="23"/>
                  </a:lnTo>
                  <a:lnTo>
                    <a:pt x="45" y="8"/>
                  </a:lnTo>
                  <a:lnTo>
                    <a:pt x="23" y="0"/>
                  </a:lnTo>
                </a:path>
              </a:pathLst>
            </a:custGeom>
            <a:noFill/>
            <a:ln w="1588">
              <a:solidFill>
                <a:srgbClr val="808080"/>
              </a:solidFill>
              <a:prstDash val="solid"/>
              <a:round/>
              <a:headEnd/>
              <a:tailEnd/>
            </a:ln>
          </p:spPr>
          <p:txBody>
            <a:bodyPr/>
            <a:lstStyle/>
            <a:p>
              <a:endParaRPr lang="en-US"/>
            </a:p>
          </p:txBody>
        </p:sp>
        <p:sp>
          <p:nvSpPr>
            <p:cNvPr id="78917" name="Freeform 69"/>
            <p:cNvSpPr>
              <a:spLocks noChangeAspect="1"/>
            </p:cNvSpPr>
            <p:nvPr/>
          </p:nvSpPr>
          <p:spPr bwMode="auto">
            <a:xfrm>
              <a:off x="4990" y="2835"/>
              <a:ext cx="13" cy="73"/>
            </a:xfrm>
            <a:custGeom>
              <a:avLst/>
              <a:gdLst/>
              <a:ahLst/>
              <a:cxnLst>
                <a:cxn ang="0">
                  <a:pos x="10" y="31"/>
                </a:cxn>
                <a:cxn ang="0">
                  <a:pos x="10" y="83"/>
                </a:cxn>
                <a:cxn ang="0">
                  <a:pos x="6" y="82"/>
                </a:cxn>
                <a:cxn ang="0">
                  <a:pos x="3" y="38"/>
                </a:cxn>
                <a:cxn ang="0">
                  <a:pos x="0" y="37"/>
                </a:cxn>
                <a:cxn ang="0">
                  <a:pos x="5" y="73"/>
                </a:cxn>
                <a:cxn ang="0">
                  <a:pos x="8" y="105"/>
                </a:cxn>
                <a:cxn ang="0">
                  <a:pos x="8" y="140"/>
                </a:cxn>
                <a:cxn ang="0">
                  <a:pos x="6" y="180"/>
                </a:cxn>
                <a:cxn ang="0">
                  <a:pos x="6" y="201"/>
                </a:cxn>
                <a:cxn ang="0">
                  <a:pos x="3" y="218"/>
                </a:cxn>
                <a:cxn ang="0">
                  <a:pos x="13" y="219"/>
                </a:cxn>
                <a:cxn ang="0">
                  <a:pos x="13" y="206"/>
                </a:cxn>
                <a:cxn ang="0">
                  <a:pos x="13" y="132"/>
                </a:cxn>
                <a:cxn ang="0">
                  <a:pos x="15" y="108"/>
                </a:cxn>
                <a:cxn ang="0">
                  <a:pos x="16" y="86"/>
                </a:cxn>
                <a:cxn ang="0">
                  <a:pos x="26" y="43"/>
                </a:cxn>
                <a:cxn ang="0">
                  <a:pos x="23" y="41"/>
                </a:cxn>
                <a:cxn ang="0">
                  <a:pos x="13" y="80"/>
                </a:cxn>
                <a:cxn ang="0">
                  <a:pos x="13" y="0"/>
                </a:cxn>
                <a:cxn ang="0">
                  <a:pos x="10" y="31"/>
                </a:cxn>
              </a:cxnLst>
              <a:rect l="0" t="0" r="r" b="b"/>
              <a:pathLst>
                <a:path w="26" h="219">
                  <a:moveTo>
                    <a:pt x="10" y="31"/>
                  </a:moveTo>
                  <a:lnTo>
                    <a:pt x="10" y="83"/>
                  </a:lnTo>
                  <a:lnTo>
                    <a:pt x="6" y="82"/>
                  </a:lnTo>
                  <a:lnTo>
                    <a:pt x="3" y="38"/>
                  </a:lnTo>
                  <a:lnTo>
                    <a:pt x="0" y="37"/>
                  </a:lnTo>
                  <a:lnTo>
                    <a:pt x="5" y="73"/>
                  </a:lnTo>
                  <a:lnTo>
                    <a:pt x="8" y="105"/>
                  </a:lnTo>
                  <a:lnTo>
                    <a:pt x="8" y="140"/>
                  </a:lnTo>
                  <a:lnTo>
                    <a:pt x="6" y="180"/>
                  </a:lnTo>
                  <a:lnTo>
                    <a:pt x="6" y="201"/>
                  </a:lnTo>
                  <a:lnTo>
                    <a:pt x="3" y="218"/>
                  </a:lnTo>
                  <a:lnTo>
                    <a:pt x="13" y="219"/>
                  </a:lnTo>
                  <a:lnTo>
                    <a:pt x="13" y="206"/>
                  </a:lnTo>
                  <a:lnTo>
                    <a:pt x="13" y="132"/>
                  </a:lnTo>
                  <a:lnTo>
                    <a:pt x="15" y="108"/>
                  </a:lnTo>
                  <a:lnTo>
                    <a:pt x="16" y="86"/>
                  </a:lnTo>
                  <a:lnTo>
                    <a:pt x="26" y="43"/>
                  </a:lnTo>
                  <a:lnTo>
                    <a:pt x="23" y="41"/>
                  </a:lnTo>
                  <a:lnTo>
                    <a:pt x="13" y="80"/>
                  </a:lnTo>
                  <a:lnTo>
                    <a:pt x="13" y="0"/>
                  </a:lnTo>
                  <a:lnTo>
                    <a:pt x="10" y="31"/>
                  </a:lnTo>
                  <a:close/>
                </a:path>
              </a:pathLst>
            </a:custGeom>
            <a:solidFill>
              <a:srgbClr val="960018"/>
            </a:solidFill>
            <a:ln w="9525">
              <a:noFill/>
              <a:round/>
              <a:headEnd/>
              <a:tailEnd/>
            </a:ln>
          </p:spPr>
          <p:txBody>
            <a:bodyPr/>
            <a:lstStyle/>
            <a:p>
              <a:endParaRPr lang="en-US"/>
            </a:p>
          </p:txBody>
        </p:sp>
        <p:sp>
          <p:nvSpPr>
            <p:cNvPr id="78918" name="Freeform 70"/>
            <p:cNvSpPr>
              <a:spLocks noChangeAspect="1"/>
            </p:cNvSpPr>
            <p:nvPr/>
          </p:nvSpPr>
          <p:spPr bwMode="auto">
            <a:xfrm>
              <a:off x="4990" y="2835"/>
              <a:ext cx="13" cy="73"/>
            </a:xfrm>
            <a:custGeom>
              <a:avLst/>
              <a:gdLst/>
              <a:ahLst/>
              <a:cxnLst>
                <a:cxn ang="0">
                  <a:pos x="10" y="31"/>
                </a:cxn>
                <a:cxn ang="0">
                  <a:pos x="10" y="83"/>
                </a:cxn>
                <a:cxn ang="0">
                  <a:pos x="6" y="82"/>
                </a:cxn>
                <a:cxn ang="0">
                  <a:pos x="3" y="38"/>
                </a:cxn>
                <a:cxn ang="0">
                  <a:pos x="0" y="37"/>
                </a:cxn>
                <a:cxn ang="0">
                  <a:pos x="5" y="73"/>
                </a:cxn>
                <a:cxn ang="0">
                  <a:pos x="8" y="105"/>
                </a:cxn>
                <a:cxn ang="0">
                  <a:pos x="8" y="140"/>
                </a:cxn>
                <a:cxn ang="0">
                  <a:pos x="6" y="180"/>
                </a:cxn>
                <a:cxn ang="0">
                  <a:pos x="6" y="201"/>
                </a:cxn>
                <a:cxn ang="0">
                  <a:pos x="3" y="218"/>
                </a:cxn>
                <a:cxn ang="0">
                  <a:pos x="13" y="219"/>
                </a:cxn>
                <a:cxn ang="0">
                  <a:pos x="13" y="206"/>
                </a:cxn>
                <a:cxn ang="0">
                  <a:pos x="13" y="132"/>
                </a:cxn>
                <a:cxn ang="0">
                  <a:pos x="15" y="108"/>
                </a:cxn>
                <a:cxn ang="0">
                  <a:pos x="16" y="86"/>
                </a:cxn>
                <a:cxn ang="0">
                  <a:pos x="26" y="43"/>
                </a:cxn>
                <a:cxn ang="0">
                  <a:pos x="23" y="41"/>
                </a:cxn>
                <a:cxn ang="0">
                  <a:pos x="13" y="80"/>
                </a:cxn>
                <a:cxn ang="0">
                  <a:pos x="13" y="0"/>
                </a:cxn>
                <a:cxn ang="0">
                  <a:pos x="10" y="31"/>
                </a:cxn>
              </a:cxnLst>
              <a:rect l="0" t="0" r="r" b="b"/>
              <a:pathLst>
                <a:path w="26" h="219">
                  <a:moveTo>
                    <a:pt x="10" y="31"/>
                  </a:moveTo>
                  <a:lnTo>
                    <a:pt x="10" y="83"/>
                  </a:lnTo>
                  <a:lnTo>
                    <a:pt x="6" y="82"/>
                  </a:lnTo>
                  <a:lnTo>
                    <a:pt x="3" y="38"/>
                  </a:lnTo>
                  <a:lnTo>
                    <a:pt x="0" y="37"/>
                  </a:lnTo>
                  <a:lnTo>
                    <a:pt x="5" y="73"/>
                  </a:lnTo>
                  <a:lnTo>
                    <a:pt x="8" y="105"/>
                  </a:lnTo>
                  <a:lnTo>
                    <a:pt x="8" y="140"/>
                  </a:lnTo>
                  <a:lnTo>
                    <a:pt x="6" y="180"/>
                  </a:lnTo>
                  <a:lnTo>
                    <a:pt x="6" y="201"/>
                  </a:lnTo>
                  <a:lnTo>
                    <a:pt x="3" y="218"/>
                  </a:lnTo>
                  <a:lnTo>
                    <a:pt x="13" y="219"/>
                  </a:lnTo>
                  <a:lnTo>
                    <a:pt x="13" y="206"/>
                  </a:lnTo>
                  <a:lnTo>
                    <a:pt x="13" y="132"/>
                  </a:lnTo>
                  <a:lnTo>
                    <a:pt x="15" y="108"/>
                  </a:lnTo>
                  <a:lnTo>
                    <a:pt x="16" y="86"/>
                  </a:lnTo>
                  <a:lnTo>
                    <a:pt x="26" y="43"/>
                  </a:lnTo>
                  <a:lnTo>
                    <a:pt x="23" y="41"/>
                  </a:lnTo>
                  <a:lnTo>
                    <a:pt x="13" y="80"/>
                  </a:lnTo>
                  <a:lnTo>
                    <a:pt x="13" y="0"/>
                  </a:lnTo>
                  <a:lnTo>
                    <a:pt x="10" y="31"/>
                  </a:lnTo>
                </a:path>
              </a:pathLst>
            </a:custGeom>
            <a:noFill/>
            <a:ln w="1588">
              <a:solidFill>
                <a:srgbClr val="960018"/>
              </a:solidFill>
              <a:prstDash val="solid"/>
              <a:round/>
              <a:headEnd/>
              <a:tailEnd/>
            </a:ln>
          </p:spPr>
          <p:txBody>
            <a:bodyPr/>
            <a:lstStyle/>
            <a:p>
              <a:endParaRPr lang="en-US"/>
            </a:p>
          </p:txBody>
        </p:sp>
        <p:sp>
          <p:nvSpPr>
            <p:cNvPr id="78919" name="Freeform 71"/>
            <p:cNvSpPr>
              <a:spLocks noChangeAspect="1"/>
            </p:cNvSpPr>
            <p:nvPr/>
          </p:nvSpPr>
          <p:spPr bwMode="auto">
            <a:xfrm>
              <a:off x="4987" y="2822"/>
              <a:ext cx="21" cy="57"/>
            </a:xfrm>
            <a:custGeom>
              <a:avLst/>
              <a:gdLst/>
              <a:ahLst/>
              <a:cxnLst>
                <a:cxn ang="0">
                  <a:pos x="22" y="27"/>
                </a:cxn>
                <a:cxn ang="0">
                  <a:pos x="22" y="6"/>
                </a:cxn>
                <a:cxn ang="0">
                  <a:pos x="12" y="7"/>
                </a:cxn>
                <a:cxn ang="0">
                  <a:pos x="10" y="17"/>
                </a:cxn>
                <a:cxn ang="0">
                  <a:pos x="7" y="1"/>
                </a:cxn>
                <a:cxn ang="0">
                  <a:pos x="2" y="16"/>
                </a:cxn>
                <a:cxn ang="0">
                  <a:pos x="0" y="35"/>
                </a:cxn>
                <a:cxn ang="0">
                  <a:pos x="5" y="40"/>
                </a:cxn>
                <a:cxn ang="0">
                  <a:pos x="5" y="52"/>
                </a:cxn>
                <a:cxn ang="0">
                  <a:pos x="12" y="45"/>
                </a:cxn>
                <a:cxn ang="0">
                  <a:pos x="13" y="48"/>
                </a:cxn>
                <a:cxn ang="0">
                  <a:pos x="20" y="61"/>
                </a:cxn>
                <a:cxn ang="0">
                  <a:pos x="13" y="78"/>
                </a:cxn>
                <a:cxn ang="0">
                  <a:pos x="15" y="97"/>
                </a:cxn>
                <a:cxn ang="0">
                  <a:pos x="22" y="98"/>
                </a:cxn>
                <a:cxn ang="0">
                  <a:pos x="28" y="85"/>
                </a:cxn>
                <a:cxn ang="0">
                  <a:pos x="33" y="110"/>
                </a:cxn>
                <a:cxn ang="0">
                  <a:pos x="28" y="125"/>
                </a:cxn>
                <a:cxn ang="0">
                  <a:pos x="25" y="141"/>
                </a:cxn>
                <a:cxn ang="0">
                  <a:pos x="20" y="161"/>
                </a:cxn>
                <a:cxn ang="0">
                  <a:pos x="17" y="143"/>
                </a:cxn>
                <a:cxn ang="0">
                  <a:pos x="28" y="127"/>
                </a:cxn>
                <a:cxn ang="0">
                  <a:pos x="28" y="120"/>
                </a:cxn>
                <a:cxn ang="0">
                  <a:pos x="27" y="106"/>
                </a:cxn>
                <a:cxn ang="0">
                  <a:pos x="28" y="90"/>
                </a:cxn>
                <a:cxn ang="0">
                  <a:pos x="23" y="106"/>
                </a:cxn>
                <a:cxn ang="0">
                  <a:pos x="13" y="98"/>
                </a:cxn>
                <a:cxn ang="0">
                  <a:pos x="13" y="71"/>
                </a:cxn>
                <a:cxn ang="0">
                  <a:pos x="15" y="61"/>
                </a:cxn>
                <a:cxn ang="0">
                  <a:pos x="9" y="61"/>
                </a:cxn>
                <a:cxn ang="0">
                  <a:pos x="7" y="77"/>
                </a:cxn>
                <a:cxn ang="0">
                  <a:pos x="0" y="85"/>
                </a:cxn>
                <a:cxn ang="0">
                  <a:pos x="5" y="106"/>
                </a:cxn>
                <a:cxn ang="0">
                  <a:pos x="5" y="120"/>
                </a:cxn>
                <a:cxn ang="0">
                  <a:pos x="10" y="127"/>
                </a:cxn>
                <a:cxn ang="0">
                  <a:pos x="12" y="151"/>
                </a:cxn>
                <a:cxn ang="0">
                  <a:pos x="20" y="172"/>
                </a:cxn>
                <a:cxn ang="0">
                  <a:pos x="33" y="172"/>
                </a:cxn>
                <a:cxn ang="0">
                  <a:pos x="43" y="148"/>
                </a:cxn>
                <a:cxn ang="0">
                  <a:pos x="35" y="125"/>
                </a:cxn>
                <a:cxn ang="0">
                  <a:pos x="40" y="106"/>
                </a:cxn>
                <a:cxn ang="0">
                  <a:pos x="40" y="85"/>
                </a:cxn>
                <a:cxn ang="0">
                  <a:pos x="43" y="61"/>
                </a:cxn>
                <a:cxn ang="0">
                  <a:pos x="33" y="58"/>
                </a:cxn>
                <a:cxn ang="0">
                  <a:pos x="43" y="32"/>
                </a:cxn>
                <a:cxn ang="0">
                  <a:pos x="35" y="23"/>
                </a:cxn>
                <a:cxn ang="0">
                  <a:pos x="30" y="36"/>
                </a:cxn>
                <a:cxn ang="0">
                  <a:pos x="33" y="9"/>
                </a:cxn>
                <a:cxn ang="0">
                  <a:pos x="28" y="0"/>
                </a:cxn>
                <a:cxn ang="0">
                  <a:pos x="23" y="23"/>
                </a:cxn>
              </a:cxnLst>
              <a:rect l="0" t="0" r="r" b="b"/>
              <a:pathLst>
                <a:path w="43" h="172">
                  <a:moveTo>
                    <a:pt x="23" y="27"/>
                  </a:moveTo>
                  <a:lnTo>
                    <a:pt x="22" y="27"/>
                  </a:lnTo>
                  <a:lnTo>
                    <a:pt x="22" y="17"/>
                  </a:lnTo>
                  <a:lnTo>
                    <a:pt x="22" y="6"/>
                  </a:lnTo>
                  <a:lnTo>
                    <a:pt x="20" y="3"/>
                  </a:lnTo>
                  <a:lnTo>
                    <a:pt x="12" y="7"/>
                  </a:lnTo>
                  <a:lnTo>
                    <a:pt x="12" y="16"/>
                  </a:lnTo>
                  <a:lnTo>
                    <a:pt x="10" y="17"/>
                  </a:lnTo>
                  <a:lnTo>
                    <a:pt x="10" y="9"/>
                  </a:lnTo>
                  <a:lnTo>
                    <a:pt x="7" y="1"/>
                  </a:lnTo>
                  <a:lnTo>
                    <a:pt x="0" y="6"/>
                  </a:lnTo>
                  <a:lnTo>
                    <a:pt x="2" y="16"/>
                  </a:lnTo>
                  <a:lnTo>
                    <a:pt x="2" y="27"/>
                  </a:lnTo>
                  <a:lnTo>
                    <a:pt x="0" y="35"/>
                  </a:lnTo>
                  <a:lnTo>
                    <a:pt x="0" y="36"/>
                  </a:lnTo>
                  <a:lnTo>
                    <a:pt x="5" y="40"/>
                  </a:lnTo>
                  <a:lnTo>
                    <a:pt x="5" y="48"/>
                  </a:lnTo>
                  <a:lnTo>
                    <a:pt x="5" y="52"/>
                  </a:lnTo>
                  <a:lnTo>
                    <a:pt x="9" y="48"/>
                  </a:lnTo>
                  <a:lnTo>
                    <a:pt x="12" y="45"/>
                  </a:lnTo>
                  <a:lnTo>
                    <a:pt x="20" y="45"/>
                  </a:lnTo>
                  <a:lnTo>
                    <a:pt x="13" y="48"/>
                  </a:lnTo>
                  <a:lnTo>
                    <a:pt x="13" y="52"/>
                  </a:lnTo>
                  <a:lnTo>
                    <a:pt x="20" y="61"/>
                  </a:lnTo>
                  <a:lnTo>
                    <a:pt x="17" y="77"/>
                  </a:lnTo>
                  <a:lnTo>
                    <a:pt x="13" y="78"/>
                  </a:lnTo>
                  <a:lnTo>
                    <a:pt x="15" y="83"/>
                  </a:lnTo>
                  <a:lnTo>
                    <a:pt x="15" y="97"/>
                  </a:lnTo>
                  <a:lnTo>
                    <a:pt x="20" y="104"/>
                  </a:lnTo>
                  <a:lnTo>
                    <a:pt x="22" y="98"/>
                  </a:lnTo>
                  <a:lnTo>
                    <a:pt x="25" y="90"/>
                  </a:lnTo>
                  <a:lnTo>
                    <a:pt x="28" y="85"/>
                  </a:lnTo>
                  <a:lnTo>
                    <a:pt x="30" y="97"/>
                  </a:lnTo>
                  <a:lnTo>
                    <a:pt x="33" y="110"/>
                  </a:lnTo>
                  <a:lnTo>
                    <a:pt x="30" y="120"/>
                  </a:lnTo>
                  <a:lnTo>
                    <a:pt x="28" y="125"/>
                  </a:lnTo>
                  <a:lnTo>
                    <a:pt x="30" y="136"/>
                  </a:lnTo>
                  <a:lnTo>
                    <a:pt x="25" y="141"/>
                  </a:lnTo>
                  <a:lnTo>
                    <a:pt x="20" y="152"/>
                  </a:lnTo>
                  <a:lnTo>
                    <a:pt x="20" y="161"/>
                  </a:lnTo>
                  <a:lnTo>
                    <a:pt x="15" y="156"/>
                  </a:lnTo>
                  <a:lnTo>
                    <a:pt x="17" y="143"/>
                  </a:lnTo>
                  <a:lnTo>
                    <a:pt x="22" y="127"/>
                  </a:lnTo>
                  <a:lnTo>
                    <a:pt x="28" y="127"/>
                  </a:lnTo>
                  <a:lnTo>
                    <a:pt x="28" y="125"/>
                  </a:lnTo>
                  <a:lnTo>
                    <a:pt x="28" y="120"/>
                  </a:lnTo>
                  <a:lnTo>
                    <a:pt x="28" y="113"/>
                  </a:lnTo>
                  <a:lnTo>
                    <a:pt x="27" y="106"/>
                  </a:lnTo>
                  <a:lnTo>
                    <a:pt x="30" y="98"/>
                  </a:lnTo>
                  <a:lnTo>
                    <a:pt x="28" y="90"/>
                  </a:lnTo>
                  <a:lnTo>
                    <a:pt x="25" y="91"/>
                  </a:lnTo>
                  <a:lnTo>
                    <a:pt x="23" y="106"/>
                  </a:lnTo>
                  <a:lnTo>
                    <a:pt x="20" y="110"/>
                  </a:lnTo>
                  <a:lnTo>
                    <a:pt x="13" y="98"/>
                  </a:lnTo>
                  <a:lnTo>
                    <a:pt x="13" y="85"/>
                  </a:lnTo>
                  <a:lnTo>
                    <a:pt x="13" y="71"/>
                  </a:lnTo>
                  <a:lnTo>
                    <a:pt x="12" y="75"/>
                  </a:lnTo>
                  <a:lnTo>
                    <a:pt x="15" y="61"/>
                  </a:lnTo>
                  <a:lnTo>
                    <a:pt x="12" y="58"/>
                  </a:lnTo>
                  <a:lnTo>
                    <a:pt x="9" y="61"/>
                  </a:lnTo>
                  <a:lnTo>
                    <a:pt x="10" y="71"/>
                  </a:lnTo>
                  <a:lnTo>
                    <a:pt x="7" y="77"/>
                  </a:lnTo>
                  <a:lnTo>
                    <a:pt x="5" y="81"/>
                  </a:lnTo>
                  <a:lnTo>
                    <a:pt x="0" y="85"/>
                  </a:lnTo>
                  <a:lnTo>
                    <a:pt x="5" y="97"/>
                  </a:lnTo>
                  <a:lnTo>
                    <a:pt x="5" y="106"/>
                  </a:lnTo>
                  <a:lnTo>
                    <a:pt x="2" y="113"/>
                  </a:lnTo>
                  <a:lnTo>
                    <a:pt x="5" y="120"/>
                  </a:lnTo>
                  <a:lnTo>
                    <a:pt x="7" y="125"/>
                  </a:lnTo>
                  <a:lnTo>
                    <a:pt x="10" y="127"/>
                  </a:lnTo>
                  <a:lnTo>
                    <a:pt x="10" y="136"/>
                  </a:lnTo>
                  <a:lnTo>
                    <a:pt x="12" y="151"/>
                  </a:lnTo>
                  <a:lnTo>
                    <a:pt x="13" y="162"/>
                  </a:lnTo>
                  <a:lnTo>
                    <a:pt x="20" y="172"/>
                  </a:lnTo>
                  <a:lnTo>
                    <a:pt x="25" y="172"/>
                  </a:lnTo>
                  <a:lnTo>
                    <a:pt x="33" y="172"/>
                  </a:lnTo>
                  <a:lnTo>
                    <a:pt x="35" y="162"/>
                  </a:lnTo>
                  <a:lnTo>
                    <a:pt x="43" y="148"/>
                  </a:lnTo>
                  <a:lnTo>
                    <a:pt x="43" y="130"/>
                  </a:lnTo>
                  <a:lnTo>
                    <a:pt x="35" y="125"/>
                  </a:lnTo>
                  <a:lnTo>
                    <a:pt x="43" y="116"/>
                  </a:lnTo>
                  <a:lnTo>
                    <a:pt x="40" y="106"/>
                  </a:lnTo>
                  <a:lnTo>
                    <a:pt x="43" y="90"/>
                  </a:lnTo>
                  <a:lnTo>
                    <a:pt x="40" y="85"/>
                  </a:lnTo>
                  <a:lnTo>
                    <a:pt x="43" y="71"/>
                  </a:lnTo>
                  <a:lnTo>
                    <a:pt x="43" y="61"/>
                  </a:lnTo>
                  <a:lnTo>
                    <a:pt x="35" y="61"/>
                  </a:lnTo>
                  <a:lnTo>
                    <a:pt x="33" y="58"/>
                  </a:lnTo>
                  <a:lnTo>
                    <a:pt x="35" y="45"/>
                  </a:lnTo>
                  <a:lnTo>
                    <a:pt x="43" y="32"/>
                  </a:lnTo>
                  <a:lnTo>
                    <a:pt x="40" y="23"/>
                  </a:lnTo>
                  <a:lnTo>
                    <a:pt x="35" y="23"/>
                  </a:lnTo>
                  <a:lnTo>
                    <a:pt x="33" y="36"/>
                  </a:lnTo>
                  <a:lnTo>
                    <a:pt x="30" y="36"/>
                  </a:lnTo>
                  <a:lnTo>
                    <a:pt x="30" y="27"/>
                  </a:lnTo>
                  <a:lnTo>
                    <a:pt x="33" y="9"/>
                  </a:lnTo>
                  <a:lnTo>
                    <a:pt x="33" y="3"/>
                  </a:lnTo>
                  <a:lnTo>
                    <a:pt x="28" y="0"/>
                  </a:lnTo>
                  <a:lnTo>
                    <a:pt x="23" y="16"/>
                  </a:lnTo>
                  <a:lnTo>
                    <a:pt x="23" y="23"/>
                  </a:lnTo>
                  <a:lnTo>
                    <a:pt x="23" y="27"/>
                  </a:lnTo>
                  <a:close/>
                </a:path>
              </a:pathLst>
            </a:custGeom>
            <a:solidFill>
              <a:srgbClr val="008000"/>
            </a:solidFill>
            <a:ln w="9525">
              <a:noFill/>
              <a:round/>
              <a:headEnd/>
              <a:tailEnd/>
            </a:ln>
          </p:spPr>
          <p:txBody>
            <a:bodyPr/>
            <a:lstStyle/>
            <a:p>
              <a:endParaRPr lang="en-US"/>
            </a:p>
          </p:txBody>
        </p:sp>
      </p:grpSp>
      <p:grpSp>
        <p:nvGrpSpPr>
          <p:cNvPr id="78920" name="Group 72"/>
          <p:cNvGrpSpPr>
            <a:grpSpLocks/>
          </p:cNvGrpSpPr>
          <p:nvPr/>
        </p:nvGrpSpPr>
        <p:grpSpPr bwMode="auto">
          <a:xfrm>
            <a:off x="3319433" y="4303728"/>
            <a:ext cx="339725" cy="501650"/>
            <a:chOff x="2153" y="2630"/>
            <a:chExt cx="210" cy="306"/>
          </a:xfrm>
        </p:grpSpPr>
        <p:sp>
          <p:nvSpPr>
            <p:cNvPr id="78921" name="Rectangle 73"/>
            <p:cNvSpPr>
              <a:spLocks noChangeArrowheads="1"/>
            </p:cNvSpPr>
            <p:nvPr/>
          </p:nvSpPr>
          <p:spPr bwMode="auto">
            <a:xfrm>
              <a:off x="2154" y="2632"/>
              <a:ext cx="207" cy="291"/>
            </a:xfrm>
            <a:prstGeom prst="rect">
              <a:avLst/>
            </a:prstGeom>
            <a:solidFill>
              <a:srgbClr val="C0C0C0"/>
            </a:solidFill>
            <a:ln w="1588">
              <a:solidFill>
                <a:srgbClr val="A0A0A0"/>
              </a:solidFill>
              <a:miter lim="800000"/>
              <a:headEnd/>
              <a:tailEnd/>
            </a:ln>
          </p:spPr>
          <p:txBody>
            <a:bodyPr/>
            <a:lstStyle/>
            <a:p>
              <a:endParaRPr lang="en-US"/>
            </a:p>
          </p:txBody>
        </p:sp>
        <p:sp>
          <p:nvSpPr>
            <p:cNvPr id="78922" name="Rectangle 74"/>
            <p:cNvSpPr>
              <a:spLocks noChangeArrowheads="1"/>
            </p:cNvSpPr>
            <p:nvPr/>
          </p:nvSpPr>
          <p:spPr bwMode="auto">
            <a:xfrm>
              <a:off x="2160" y="2926"/>
              <a:ext cx="199" cy="10"/>
            </a:xfrm>
            <a:prstGeom prst="rect">
              <a:avLst/>
            </a:prstGeom>
            <a:solidFill>
              <a:srgbClr val="000000"/>
            </a:solidFill>
            <a:ln w="1588">
              <a:solidFill>
                <a:srgbClr val="000000"/>
              </a:solidFill>
              <a:miter lim="800000"/>
              <a:headEnd/>
              <a:tailEnd/>
            </a:ln>
          </p:spPr>
          <p:txBody>
            <a:bodyPr/>
            <a:lstStyle/>
            <a:p>
              <a:endParaRPr lang="en-US"/>
            </a:p>
          </p:txBody>
        </p:sp>
        <p:sp>
          <p:nvSpPr>
            <p:cNvPr id="78923" name="Line 75"/>
            <p:cNvSpPr>
              <a:spLocks noChangeShapeType="1"/>
            </p:cNvSpPr>
            <p:nvPr/>
          </p:nvSpPr>
          <p:spPr bwMode="auto">
            <a:xfrm>
              <a:off x="2164" y="2631"/>
              <a:ext cx="1" cy="293"/>
            </a:xfrm>
            <a:prstGeom prst="line">
              <a:avLst/>
            </a:prstGeom>
            <a:noFill/>
            <a:ln w="1588">
              <a:solidFill>
                <a:srgbClr val="323232"/>
              </a:solidFill>
              <a:round/>
              <a:headEnd/>
              <a:tailEnd/>
            </a:ln>
          </p:spPr>
          <p:txBody>
            <a:bodyPr/>
            <a:lstStyle/>
            <a:p>
              <a:endParaRPr lang="en-US"/>
            </a:p>
          </p:txBody>
        </p:sp>
        <p:sp>
          <p:nvSpPr>
            <p:cNvPr id="78924" name="Freeform 76"/>
            <p:cNvSpPr>
              <a:spLocks/>
            </p:cNvSpPr>
            <p:nvPr/>
          </p:nvSpPr>
          <p:spPr bwMode="auto">
            <a:xfrm>
              <a:off x="2165" y="2632"/>
              <a:ext cx="188" cy="289"/>
            </a:xfrm>
            <a:custGeom>
              <a:avLst/>
              <a:gdLst/>
              <a:ahLst/>
              <a:cxnLst>
                <a:cxn ang="0">
                  <a:pos x="0" y="867"/>
                </a:cxn>
                <a:cxn ang="0">
                  <a:pos x="0" y="0"/>
                </a:cxn>
                <a:cxn ang="0">
                  <a:pos x="377" y="0"/>
                </a:cxn>
              </a:cxnLst>
              <a:rect l="0" t="0" r="r" b="b"/>
              <a:pathLst>
                <a:path w="377" h="867">
                  <a:moveTo>
                    <a:pt x="0" y="867"/>
                  </a:moveTo>
                  <a:lnTo>
                    <a:pt x="0" y="0"/>
                  </a:lnTo>
                  <a:lnTo>
                    <a:pt x="377" y="0"/>
                  </a:lnTo>
                </a:path>
              </a:pathLst>
            </a:custGeom>
            <a:noFill/>
            <a:ln w="1588">
              <a:solidFill>
                <a:srgbClr val="FFFFFF"/>
              </a:solidFill>
              <a:prstDash val="solid"/>
              <a:round/>
              <a:headEnd/>
              <a:tailEnd/>
            </a:ln>
          </p:spPr>
          <p:txBody>
            <a:bodyPr/>
            <a:lstStyle/>
            <a:p>
              <a:endParaRPr lang="en-US"/>
            </a:p>
          </p:txBody>
        </p:sp>
        <p:sp>
          <p:nvSpPr>
            <p:cNvPr id="78925" name="Freeform 77"/>
            <p:cNvSpPr>
              <a:spLocks/>
            </p:cNvSpPr>
            <p:nvPr/>
          </p:nvSpPr>
          <p:spPr bwMode="auto">
            <a:xfrm>
              <a:off x="2153" y="2631"/>
              <a:ext cx="10" cy="290"/>
            </a:xfrm>
            <a:custGeom>
              <a:avLst/>
              <a:gdLst/>
              <a:ahLst/>
              <a:cxnLst>
                <a:cxn ang="0">
                  <a:pos x="0" y="868"/>
                </a:cxn>
                <a:cxn ang="0">
                  <a:pos x="0" y="0"/>
                </a:cxn>
                <a:cxn ang="0">
                  <a:pos x="20" y="0"/>
                </a:cxn>
              </a:cxnLst>
              <a:rect l="0" t="0" r="r" b="b"/>
              <a:pathLst>
                <a:path w="20" h="868">
                  <a:moveTo>
                    <a:pt x="0" y="868"/>
                  </a:moveTo>
                  <a:lnTo>
                    <a:pt x="0" y="0"/>
                  </a:lnTo>
                  <a:lnTo>
                    <a:pt x="20" y="0"/>
                  </a:lnTo>
                </a:path>
              </a:pathLst>
            </a:custGeom>
            <a:noFill/>
            <a:ln w="1588">
              <a:solidFill>
                <a:srgbClr val="FFFFFF"/>
              </a:solidFill>
              <a:prstDash val="solid"/>
              <a:round/>
              <a:headEnd/>
              <a:tailEnd/>
            </a:ln>
          </p:spPr>
          <p:txBody>
            <a:bodyPr/>
            <a:lstStyle/>
            <a:p>
              <a:endParaRPr lang="en-US"/>
            </a:p>
          </p:txBody>
        </p:sp>
        <p:sp>
          <p:nvSpPr>
            <p:cNvPr id="78926" name="Freeform 78"/>
            <p:cNvSpPr>
              <a:spLocks/>
            </p:cNvSpPr>
            <p:nvPr/>
          </p:nvSpPr>
          <p:spPr bwMode="auto">
            <a:xfrm>
              <a:off x="2354" y="2631"/>
              <a:ext cx="9" cy="290"/>
            </a:xfrm>
            <a:custGeom>
              <a:avLst/>
              <a:gdLst/>
              <a:ahLst/>
              <a:cxnLst>
                <a:cxn ang="0">
                  <a:pos x="0" y="0"/>
                </a:cxn>
                <a:cxn ang="0">
                  <a:pos x="18" y="0"/>
                </a:cxn>
                <a:cxn ang="0">
                  <a:pos x="18" y="868"/>
                </a:cxn>
              </a:cxnLst>
              <a:rect l="0" t="0" r="r" b="b"/>
              <a:pathLst>
                <a:path w="18" h="868">
                  <a:moveTo>
                    <a:pt x="0" y="0"/>
                  </a:moveTo>
                  <a:lnTo>
                    <a:pt x="18" y="0"/>
                  </a:lnTo>
                  <a:lnTo>
                    <a:pt x="18" y="868"/>
                  </a:lnTo>
                </a:path>
              </a:pathLst>
            </a:custGeom>
            <a:noFill/>
            <a:ln w="1588">
              <a:solidFill>
                <a:srgbClr val="FFFFFF"/>
              </a:solidFill>
              <a:prstDash val="solid"/>
              <a:round/>
              <a:headEnd/>
              <a:tailEnd/>
            </a:ln>
          </p:spPr>
          <p:txBody>
            <a:bodyPr/>
            <a:lstStyle/>
            <a:p>
              <a:endParaRPr lang="en-US"/>
            </a:p>
          </p:txBody>
        </p:sp>
        <p:sp>
          <p:nvSpPr>
            <p:cNvPr id="78927" name="Line 79"/>
            <p:cNvSpPr>
              <a:spLocks noChangeShapeType="1"/>
            </p:cNvSpPr>
            <p:nvPr/>
          </p:nvSpPr>
          <p:spPr bwMode="auto">
            <a:xfrm>
              <a:off x="2354" y="2630"/>
              <a:ext cx="1" cy="294"/>
            </a:xfrm>
            <a:prstGeom prst="line">
              <a:avLst/>
            </a:prstGeom>
            <a:noFill/>
            <a:ln w="1588">
              <a:solidFill>
                <a:srgbClr val="323232"/>
              </a:solidFill>
              <a:round/>
              <a:headEnd/>
              <a:tailEnd/>
            </a:ln>
          </p:spPr>
          <p:txBody>
            <a:bodyPr/>
            <a:lstStyle/>
            <a:p>
              <a:endParaRPr lang="en-US"/>
            </a:p>
          </p:txBody>
        </p:sp>
        <p:sp>
          <p:nvSpPr>
            <p:cNvPr id="78928" name="Rectangle 80"/>
            <p:cNvSpPr>
              <a:spLocks noChangeArrowheads="1"/>
            </p:cNvSpPr>
            <p:nvPr/>
          </p:nvSpPr>
          <p:spPr bwMode="auto">
            <a:xfrm>
              <a:off x="2221" y="2758"/>
              <a:ext cx="124" cy="58"/>
            </a:xfrm>
            <a:prstGeom prst="rect">
              <a:avLst/>
            </a:prstGeom>
            <a:solidFill>
              <a:srgbClr val="FFFFFF"/>
            </a:solidFill>
            <a:ln w="1588">
              <a:solidFill>
                <a:srgbClr val="000000"/>
              </a:solidFill>
              <a:miter lim="800000"/>
              <a:headEnd/>
              <a:tailEnd/>
            </a:ln>
          </p:spPr>
          <p:txBody>
            <a:bodyPr/>
            <a:lstStyle/>
            <a:p>
              <a:endParaRPr lang="en-US"/>
            </a:p>
          </p:txBody>
        </p:sp>
        <p:sp>
          <p:nvSpPr>
            <p:cNvPr id="78929" name="Rectangle 81"/>
            <p:cNvSpPr>
              <a:spLocks noChangeArrowheads="1"/>
            </p:cNvSpPr>
            <p:nvPr/>
          </p:nvSpPr>
          <p:spPr bwMode="auto">
            <a:xfrm>
              <a:off x="2221" y="2768"/>
              <a:ext cx="124" cy="4"/>
            </a:xfrm>
            <a:prstGeom prst="rect">
              <a:avLst/>
            </a:prstGeom>
            <a:solidFill>
              <a:srgbClr val="DCDCDC"/>
            </a:solidFill>
            <a:ln w="1588">
              <a:solidFill>
                <a:srgbClr val="DCDCDC"/>
              </a:solidFill>
              <a:miter lim="800000"/>
              <a:headEnd/>
              <a:tailEnd/>
            </a:ln>
          </p:spPr>
          <p:txBody>
            <a:bodyPr/>
            <a:lstStyle/>
            <a:p>
              <a:endParaRPr lang="en-US"/>
            </a:p>
          </p:txBody>
        </p:sp>
        <p:sp>
          <p:nvSpPr>
            <p:cNvPr id="78930" name="Rectangle 82"/>
            <p:cNvSpPr>
              <a:spLocks noChangeArrowheads="1"/>
            </p:cNvSpPr>
            <p:nvPr/>
          </p:nvSpPr>
          <p:spPr bwMode="auto">
            <a:xfrm>
              <a:off x="2221" y="2781"/>
              <a:ext cx="124" cy="4"/>
            </a:xfrm>
            <a:prstGeom prst="rect">
              <a:avLst/>
            </a:prstGeom>
            <a:solidFill>
              <a:srgbClr val="DCDCDC"/>
            </a:solidFill>
            <a:ln w="1588">
              <a:solidFill>
                <a:srgbClr val="DCDCDC"/>
              </a:solidFill>
              <a:miter lim="800000"/>
              <a:headEnd/>
              <a:tailEnd/>
            </a:ln>
          </p:spPr>
          <p:txBody>
            <a:bodyPr/>
            <a:lstStyle/>
            <a:p>
              <a:endParaRPr lang="en-US"/>
            </a:p>
          </p:txBody>
        </p:sp>
        <p:sp>
          <p:nvSpPr>
            <p:cNvPr id="78931" name="Rectangle 83"/>
            <p:cNvSpPr>
              <a:spLocks noChangeArrowheads="1"/>
            </p:cNvSpPr>
            <p:nvPr/>
          </p:nvSpPr>
          <p:spPr bwMode="auto">
            <a:xfrm>
              <a:off x="2221" y="2794"/>
              <a:ext cx="124" cy="3"/>
            </a:xfrm>
            <a:prstGeom prst="rect">
              <a:avLst/>
            </a:prstGeom>
            <a:solidFill>
              <a:srgbClr val="DCDCDC"/>
            </a:solidFill>
            <a:ln w="1588">
              <a:solidFill>
                <a:srgbClr val="DCDCDC"/>
              </a:solidFill>
              <a:miter lim="800000"/>
              <a:headEnd/>
              <a:tailEnd/>
            </a:ln>
          </p:spPr>
          <p:txBody>
            <a:bodyPr/>
            <a:lstStyle/>
            <a:p>
              <a:endParaRPr lang="en-US"/>
            </a:p>
          </p:txBody>
        </p:sp>
        <p:sp>
          <p:nvSpPr>
            <p:cNvPr id="78932" name="Rectangle 84"/>
            <p:cNvSpPr>
              <a:spLocks noChangeArrowheads="1"/>
            </p:cNvSpPr>
            <p:nvPr/>
          </p:nvSpPr>
          <p:spPr bwMode="auto">
            <a:xfrm>
              <a:off x="2221" y="2807"/>
              <a:ext cx="124" cy="3"/>
            </a:xfrm>
            <a:prstGeom prst="rect">
              <a:avLst/>
            </a:prstGeom>
            <a:solidFill>
              <a:srgbClr val="DCDCDC"/>
            </a:solidFill>
            <a:ln w="1588">
              <a:solidFill>
                <a:srgbClr val="DCDCDC"/>
              </a:solidFill>
              <a:miter lim="800000"/>
              <a:headEnd/>
              <a:tailEnd/>
            </a:ln>
          </p:spPr>
          <p:txBody>
            <a:bodyPr/>
            <a:lstStyle/>
            <a:p>
              <a:endParaRPr lang="en-US"/>
            </a:p>
          </p:txBody>
        </p:sp>
        <p:sp>
          <p:nvSpPr>
            <p:cNvPr id="78933" name="Line 85"/>
            <p:cNvSpPr>
              <a:spLocks noChangeShapeType="1"/>
            </p:cNvSpPr>
            <p:nvPr/>
          </p:nvSpPr>
          <p:spPr bwMode="auto">
            <a:xfrm>
              <a:off x="2226" y="2756"/>
              <a:ext cx="1" cy="61"/>
            </a:xfrm>
            <a:prstGeom prst="line">
              <a:avLst/>
            </a:prstGeom>
            <a:noFill/>
            <a:ln w="1588">
              <a:solidFill>
                <a:srgbClr val="6E6E6E"/>
              </a:solidFill>
              <a:round/>
              <a:headEnd/>
              <a:tailEnd/>
            </a:ln>
          </p:spPr>
          <p:txBody>
            <a:bodyPr/>
            <a:lstStyle/>
            <a:p>
              <a:endParaRPr lang="en-US"/>
            </a:p>
          </p:txBody>
        </p:sp>
        <p:sp>
          <p:nvSpPr>
            <p:cNvPr id="78934" name="Line 86"/>
            <p:cNvSpPr>
              <a:spLocks noChangeShapeType="1"/>
            </p:cNvSpPr>
            <p:nvPr/>
          </p:nvSpPr>
          <p:spPr bwMode="auto">
            <a:xfrm>
              <a:off x="2231" y="2756"/>
              <a:ext cx="1" cy="61"/>
            </a:xfrm>
            <a:prstGeom prst="line">
              <a:avLst/>
            </a:prstGeom>
            <a:noFill/>
            <a:ln w="1588">
              <a:solidFill>
                <a:srgbClr val="6E6E6E"/>
              </a:solidFill>
              <a:round/>
              <a:headEnd/>
              <a:tailEnd/>
            </a:ln>
          </p:spPr>
          <p:txBody>
            <a:bodyPr/>
            <a:lstStyle/>
            <a:p>
              <a:endParaRPr lang="en-US"/>
            </a:p>
          </p:txBody>
        </p:sp>
        <p:sp>
          <p:nvSpPr>
            <p:cNvPr id="78935" name="Line 87"/>
            <p:cNvSpPr>
              <a:spLocks noChangeShapeType="1"/>
            </p:cNvSpPr>
            <p:nvPr/>
          </p:nvSpPr>
          <p:spPr bwMode="auto">
            <a:xfrm>
              <a:off x="2237" y="2756"/>
              <a:ext cx="1" cy="61"/>
            </a:xfrm>
            <a:prstGeom prst="line">
              <a:avLst/>
            </a:prstGeom>
            <a:noFill/>
            <a:ln w="1588">
              <a:solidFill>
                <a:srgbClr val="6E6E6E"/>
              </a:solidFill>
              <a:round/>
              <a:headEnd/>
              <a:tailEnd/>
            </a:ln>
          </p:spPr>
          <p:txBody>
            <a:bodyPr/>
            <a:lstStyle/>
            <a:p>
              <a:endParaRPr lang="en-US"/>
            </a:p>
          </p:txBody>
        </p:sp>
        <p:sp>
          <p:nvSpPr>
            <p:cNvPr id="78936" name="Line 88"/>
            <p:cNvSpPr>
              <a:spLocks noChangeShapeType="1"/>
            </p:cNvSpPr>
            <p:nvPr/>
          </p:nvSpPr>
          <p:spPr bwMode="auto">
            <a:xfrm>
              <a:off x="2244" y="2756"/>
              <a:ext cx="1" cy="61"/>
            </a:xfrm>
            <a:prstGeom prst="line">
              <a:avLst/>
            </a:prstGeom>
            <a:noFill/>
            <a:ln w="1588">
              <a:solidFill>
                <a:srgbClr val="6E6E6E"/>
              </a:solidFill>
              <a:round/>
              <a:headEnd/>
              <a:tailEnd/>
            </a:ln>
          </p:spPr>
          <p:txBody>
            <a:bodyPr/>
            <a:lstStyle/>
            <a:p>
              <a:endParaRPr lang="en-US"/>
            </a:p>
          </p:txBody>
        </p:sp>
        <p:sp>
          <p:nvSpPr>
            <p:cNvPr id="78937" name="Line 89"/>
            <p:cNvSpPr>
              <a:spLocks noChangeShapeType="1"/>
            </p:cNvSpPr>
            <p:nvPr/>
          </p:nvSpPr>
          <p:spPr bwMode="auto">
            <a:xfrm>
              <a:off x="2250" y="2756"/>
              <a:ext cx="1" cy="61"/>
            </a:xfrm>
            <a:prstGeom prst="line">
              <a:avLst/>
            </a:prstGeom>
            <a:noFill/>
            <a:ln w="1588">
              <a:solidFill>
                <a:srgbClr val="6E6E6E"/>
              </a:solidFill>
              <a:round/>
              <a:headEnd/>
              <a:tailEnd/>
            </a:ln>
          </p:spPr>
          <p:txBody>
            <a:bodyPr/>
            <a:lstStyle/>
            <a:p>
              <a:endParaRPr lang="en-US"/>
            </a:p>
          </p:txBody>
        </p:sp>
        <p:sp>
          <p:nvSpPr>
            <p:cNvPr id="78938" name="Line 90"/>
            <p:cNvSpPr>
              <a:spLocks noChangeShapeType="1"/>
            </p:cNvSpPr>
            <p:nvPr/>
          </p:nvSpPr>
          <p:spPr bwMode="auto">
            <a:xfrm>
              <a:off x="2255" y="2756"/>
              <a:ext cx="1" cy="61"/>
            </a:xfrm>
            <a:prstGeom prst="line">
              <a:avLst/>
            </a:prstGeom>
            <a:noFill/>
            <a:ln w="1588">
              <a:solidFill>
                <a:srgbClr val="6E6E6E"/>
              </a:solidFill>
              <a:round/>
              <a:headEnd/>
              <a:tailEnd/>
            </a:ln>
          </p:spPr>
          <p:txBody>
            <a:bodyPr/>
            <a:lstStyle/>
            <a:p>
              <a:endParaRPr lang="en-US"/>
            </a:p>
          </p:txBody>
        </p:sp>
        <p:sp>
          <p:nvSpPr>
            <p:cNvPr id="78939" name="Line 91"/>
            <p:cNvSpPr>
              <a:spLocks noChangeShapeType="1"/>
            </p:cNvSpPr>
            <p:nvPr/>
          </p:nvSpPr>
          <p:spPr bwMode="auto">
            <a:xfrm>
              <a:off x="2262" y="2756"/>
              <a:ext cx="1" cy="61"/>
            </a:xfrm>
            <a:prstGeom prst="line">
              <a:avLst/>
            </a:prstGeom>
            <a:noFill/>
            <a:ln w="1588">
              <a:solidFill>
                <a:srgbClr val="6E6E6E"/>
              </a:solidFill>
              <a:round/>
              <a:headEnd/>
              <a:tailEnd/>
            </a:ln>
          </p:spPr>
          <p:txBody>
            <a:bodyPr/>
            <a:lstStyle/>
            <a:p>
              <a:endParaRPr lang="en-US"/>
            </a:p>
          </p:txBody>
        </p:sp>
        <p:sp>
          <p:nvSpPr>
            <p:cNvPr id="78940" name="Line 92"/>
            <p:cNvSpPr>
              <a:spLocks noChangeShapeType="1"/>
            </p:cNvSpPr>
            <p:nvPr/>
          </p:nvSpPr>
          <p:spPr bwMode="auto">
            <a:xfrm>
              <a:off x="2268" y="2756"/>
              <a:ext cx="1" cy="61"/>
            </a:xfrm>
            <a:prstGeom prst="line">
              <a:avLst/>
            </a:prstGeom>
            <a:noFill/>
            <a:ln w="1588">
              <a:solidFill>
                <a:srgbClr val="6E6E6E"/>
              </a:solidFill>
              <a:round/>
              <a:headEnd/>
              <a:tailEnd/>
            </a:ln>
          </p:spPr>
          <p:txBody>
            <a:bodyPr/>
            <a:lstStyle/>
            <a:p>
              <a:endParaRPr lang="en-US"/>
            </a:p>
          </p:txBody>
        </p:sp>
        <p:sp>
          <p:nvSpPr>
            <p:cNvPr id="78941" name="Line 93"/>
            <p:cNvSpPr>
              <a:spLocks noChangeShapeType="1"/>
            </p:cNvSpPr>
            <p:nvPr/>
          </p:nvSpPr>
          <p:spPr bwMode="auto">
            <a:xfrm>
              <a:off x="2274" y="2756"/>
              <a:ext cx="1" cy="61"/>
            </a:xfrm>
            <a:prstGeom prst="line">
              <a:avLst/>
            </a:prstGeom>
            <a:noFill/>
            <a:ln w="1588">
              <a:solidFill>
                <a:srgbClr val="6E6E6E"/>
              </a:solidFill>
              <a:round/>
              <a:headEnd/>
              <a:tailEnd/>
            </a:ln>
          </p:spPr>
          <p:txBody>
            <a:bodyPr/>
            <a:lstStyle/>
            <a:p>
              <a:endParaRPr lang="en-US"/>
            </a:p>
          </p:txBody>
        </p:sp>
        <p:sp>
          <p:nvSpPr>
            <p:cNvPr id="78942" name="Line 94"/>
            <p:cNvSpPr>
              <a:spLocks noChangeShapeType="1"/>
            </p:cNvSpPr>
            <p:nvPr/>
          </p:nvSpPr>
          <p:spPr bwMode="auto">
            <a:xfrm>
              <a:off x="2280" y="2756"/>
              <a:ext cx="1" cy="61"/>
            </a:xfrm>
            <a:prstGeom prst="line">
              <a:avLst/>
            </a:prstGeom>
            <a:noFill/>
            <a:ln w="1588">
              <a:solidFill>
                <a:srgbClr val="6E6E6E"/>
              </a:solidFill>
              <a:round/>
              <a:headEnd/>
              <a:tailEnd/>
            </a:ln>
          </p:spPr>
          <p:txBody>
            <a:bodyPr/>
            <a:lstStyle/>
            <a:p>
              <a:endParaRPr lang="en-US"/>
            </a:p>
          </p:txBody>
        </p:sp>
        <p:sp>
          <p:nvSpPr>
            <p:cNvPr id="78943" name="Line 95"/>
            <p:cNvSpPr>
              <a:spLocks noChangeShapeType="1"/>
            </p:cNvSpPr>
            <p:nvPr/>
          </p:nvSpPr>
          <p:spPr bwMode="auto">
            <a:xfrm>
              <a:off x="2285" y="2756"/>
              <a:ext cx="1" cy="61"/>
            </a:xfrm>
            <a:prstGeom prst="line">
              <a:avLst/>
            </a:prstGeom>
            <a:noFill/>
            <a:ln w="1588">
              <a:solidFill>
                <a:srgbClr val="6E6E6E"/>
              </a:solidFill>
              <a:round/>
              <a:headEnd/>
              <a:tailEnd/>
            </a:ln>
          </p:spPr>
          <p:txBody>
            <a:bodyPr/>
            <a:lstStyle/>
            <a:p>
              <a:endParaRPr lang="en-US"/>
            </a:p>
          </p:txBody>
        </p:sp>
        <p:sp>
          <p:nvSpPr>
            <p:cNvPr id="78944" name="Line 96"/>
            <p:cNvSpPr>
              <a:spLocks noChangeShapeType="1"/>
            </p:cNvSpPr>
            <p:nvPr/>
          </p:nvSpPr>
          <p:spPr bwMode="auto">
            <a:xfrm>
              <a:off x="2292" y="2756"/>
              <a:ext cx="1" cy="61"/>
            </a:xfrm>
            <a:prstGeom prst="line">
              <a:avLst/>
            </a:prstGeom>
            <a:noFill/>
            <a:ln w="1588">
              <a:solidFill>
                <a:srgbClr val="6E6E6E"/>
              </a:solidFill>
              <a:round/>
              <a:headEnd/>
              <a:tailEnd/>
            </a:ln>
          </p:spPr>
          <p:txBody>
            <a:bodyPr/>
            <a:lstStyle/>
            <a:p>
              <a:endParaRPr lang="en-US"/>
            </a:p>
          </p:txBody>
        </p:sp>
        <p:sp>
          <p:nvSpPr>
            <p:cNvPr id="78945" name="Line 97"/>
            <p:cNvSpPr>
              <a:spLocks noChangeShapeType="1"/>
            </p:cNvSpPr>
            <p:nvPr/>
          </p:nvSpPr>
          <p:spPr bwMode="auto">
            <a:xfrm>
              <a:off x="2298" y="2756"/>
              <a:ext cx="1" cy="61"/>
            </a:xfrm>
            <a:prstGeom prst="line">
              <a:avLst/>
            </a:prstGeom>
            <a:noFill/>
            <a:ln w="1588">
              <a:solidFill>
                <a:srgbClr val="6E6E6E"/>
              </a:solidFill>
              <a:round/>
              <a:headEnd/>
              <a:tailEnd/>
            </a:ln>
          </p:spPr>
          <p:txBody>
            <a:bodyPr/>
            <a:lstStyle/>
            <a:p>
              <a:endParaRPr lang="en-US"/>
            </a:p>
          </p:txBody>
        </p:sp>
        <p:sp>
          <p:nvSpPr>
            <p:cNvPr id="78946" name="Line 98"/>
            <p:cNvSpPr>
              <a:spLocks noChangeShapeType="1"/>
            </p:cNvSpPr>
            <p:nvPr/>
          </p:nvSpPr>
          <p:spPr bwMode="auto">
            <a:xfrm>
              <a:off x="2304" y="2756"/>
              <a:ext cx="1" cy="61"/>
            </a:xfrm>
            <a:prstGeom prst="line">
              <a:avLst/>
            </a:prstGeom>
            <a:noFill/>
            <a:ln w="1588">
              <a:solidFill>
                <a:srgbClr val="6E6E6E"/>
              </a:solidFill>
              <a:round/>
              <a:headEnd/>
              <a:tailEnd/>
            </a:ln>
          </p:spPr>
          <p:txBody>
            <a:bodyPr/>
            <a:lstStyle/>
            <a:p>
              <a:endParaRPr lang="en-US"/>
            </a:p>
          </p:txBody>
        </p:sp>
        <p:sp>
          <p:nvSpPr>
            <p:cNvPr id="78947" name="Line 99"/>
            <p:cNvSpPr>
              <a:spLocks noChangeShapeType="1"/>
            </p:cNvSpPr>
            <p:nvPr/>
          </p:nvSpPr>
          <p:spPr bwMode="auto">
            <a:xfrm>
              <a:off x="2309" y="2756"/>
              <a:ext cx="1" cy="61"/>
            </a:xfrm>
            <a:prstGeom prst="line">
              <a:avLst/>
            </a:prstGeom>
            <a:noFill/>
            <a:ln w="1588">
              <a:solidFill>
                <a:srgbClr val="6E6E6E"/>
              </a:solidFill>
              <a:round/>
              <a:headEnd/>
              <a:tailEnd/>
            </a:ln>
          </p:spPr>
          <p:txBody>
            <a:bodyPr/>
            <a:lstStyle/>
            <a:p>
              <a:endParaRPr lang="en-US"/>
            </a:p>
          </p:txBody>
        </p:sp>
        <p:sp>
          <p:nvSpPr>
            <p:cNvPr id="78948" name="Line 100"/>
            <p:cNvSpPr>
              <a:spLocks noChangeShapeType="1"/>
            </p:cNvSpPr>
            <p:nvPr/>
          </p:nvSpPr>
          <p:spPr bwMode="auto">
            <a:xfrm>
              <a:off x="2317" y="2756"/>
              <a:ext cx="1" cy="61"/>
            </a:xfrm>
            <a:prstGeom prst="line">
              <a:avLst/>
            </a:prstGeom>
            <a:noFill/>
            <a:ln w="1588">
              <a:solidFill>
                <a:srgbClr val="6E6E6E"/>
              </a:solidFill>
              <a:round/>
              <a:headEnd/>
              <a:tailEnd/>
            </a:ln>
          </p:spPr>
          <p:txBody>
            <a:bodyPr/>
            <a:lstStyle/>
            <a:p>
              <a:endParaRPr lang="en-US"/>
            </a:p>
          </p:txBody>
        </p:sp>
        <p:sp>
          <p:nvSpPr>
            <p:cNvPr id="78949" name="Line 101"/>
            <p:cNvSpPr>
              <a:spLocks noChangeShapeType="1"/>
            </p:cNvSpPr>
            <p:nvPr/>
          </p:nvSpPr>
          <p:spPr bwMode="auto">
            <a:xfrm>
              <a:off x="2323" y="2756"/>
              <a:ext cx="1" cy="61"/>
            </a:xfrm>
            <a:prstGeom prst="line">
              <a:avLst/>
            </a:prstGeom>
            <a:noFill/>
            <a:ln w="1588">
              <a:solidFill>
                <a:srgbClr val="6E6E6E"/>
              </a:solidFill>
              <a:round/>
              <a:headEnd/>
              <a:tailEnd/>
            </a:ln>
          </p:spPr>
          <p:txBody>
            <a:bodyPr/>
            <a:lstStyle/>
            <a:p>
              <a:endParaRPr lang="en-US"/>
            </a:p>
          </p:txBody>
        </p:sp>
        <p:sp>
          <p:nvSpPr>
            <p:cNvPr id="78950" name="Line 102"/>
            <p:cNvSpPr>
              <a:spLocks noChangeShapeType="1"/>
            </p:cNvSpPr>
            <p:nvPr/>
          </p:nvSpPr>
          <p:spPr bwMode="auto">
            <a:xfrm>
              <a:off x="2327" y="2756"/>
              <a:ext cx="1" cy="61"/>
            </a:xfrm>
            <a:prstGeom prst="line">
              <a:avLst/>
            </a:prstGeom>
            <a:noFill/>
            <a:ln w="1588">
              <a:solidFill>
                <a:srgbClr val="6E6E6E"/>
              </a:solidFill>
              <a:round/>
              <a:headEnd/>
              <a:tailEnd/>
            </a:ln>
          </p:spPr>
          <p:txBody>
            <a:bodyPr/>
            <a:lstStyle/>
            <a:p>
              <a:endParaRPr lang="en-US"/>
            </a:p>
          </p:txBody>
        </p:sp>
        <p:sp>
          <p:nvSpPr>
            <p:cNvPr id="78951" name="Line 103"/>
            <p:cNvSpPr>
              <a:spLocks noChangeShapeType="1"/>
            </p:cNvSpPr>
            <p:nvPr/>
          </p:nvSpPr>
          <p:spPr bwMode="auto">
            <a:xfrm>
              <a:off x="2335" y="2756"/>
              <a:ext cx="1" cy="61"/>
            </a:xfrm>
            <a:prstGeom prst="line">
              <a:avLst/>
            </a:prstGeom>
            <a:noFill/>
            <a:ln w="1588">
              <a:solidFill>
                <a:srgbClr val="6E6E6E"/>
              </a:solidFill>
              <a:round/>
              <a:headEnd/>
              <a:tailEnd/>
            </a:ln>
          </p:spPr>
          <p:txBody>
            <a:bodyPr/>
            <a:lstStyle/>
            <a:p>
              <a:endParaRPr lang="en-US"/>
            </a:p>
          </p:txBody>
        </p:sp>
        <p:sp>
          <p:nvSpPr>
            <p:cNvPr id="78952" name="Line 104"/>
            <p:cNvSpPr>
              <a:spLocks noChangeShapeType="1"/>
            </p:cNvSpPr>
            <p:nvPr/>
          </p:nvSpPr>
          <p:spPr bwMode="auto">
            <a:xfrm>
              <a:off x="2340" y="2756"/>
              <a:ext cx="1" cy="61"/>
            </a:xfrm>
            <a:prstGeom prst="line">
              <a:avLst/>
            </a:prstGeom>
            <a:noFill/>
            <a:ln w="1588">
              <a:solidFill>
                <a:srgbClr val="6E6E6E"/>
              </a:solidFill>
              <a:round/>
              <a:headEnd/>
              <a:tailEnd/>
            </a:ln>
          </p:spPr>
          <p:txBody>
            <a:bodyPr/>
            <a:lstStyle/>
            <a:p>
              <a:endParaRPr lang="en-US"/>
            </a:p>
          </p:txBody>
        </p:sp>
        <p:sp>
          <p:nvSpPr>
            <p:cNvPr id="78953" name="Rectangle 105"/>
            <p:cNvSpPr>
              <a:spLocks noChangeArrowheads="1"/>
            </p:cNvSpPr>
            <p:nvPr/>
          </p:nvSpPr>
          <p:spPr bwMode="auto">
            <a:xfrm>
              <a:off x="2221" y="2857"/>
              <a:ext cx="124" cy="58"/>
            </a:xfrm>
            <a:prstGeom prst="rect">
              <a:avLst/>
            </a:prstGeom>
            <a:solidFill>
              <a:srgbClr val="FFFFFF"/>
            </a:solidFill>
            <a:ln w="1588">
              <a:solidFill>
                <a:srgbClr val="000000"/>
              </a:solidFill>
              <a:miter lim="800000"/>
              <a:headEnd/>
              <a:tailEnd/>
            </a:ln>
          </p:spPr>
          <p:txBody>
            <a:bodyPr/>
            <a:lstStyle/>
            <a:p>
              <a:endParaRPr lang="en-US"/>
            </a:p>
          </p:txBody>
        </p:sp>
        <p:sp>
          <p:nvSpPr>
            <p:cNvPr id="78954" name="Rectangle 106"/>
            <p:cNvSpPr>
              <a:spLocks noChangeArrowheads="1"/>
            </p:cNvSpPr>
            <p:nvPr/>
          </p:nvSpPr>
          <p:spPr bwMode="auto">
            <a:xfrm>
              <a:off x="2221" y="2868"/>
              <a:ext cx="124" cy="4"/>
            </a:xfrm>
            <a:prstGeom prst="rect">
              <a:avLst/>
            </a:prstGeom>
            <a:solidFill>
              <a:srgbClr val="DCDCDC"/>
            </a:solidFill>
            <a:ln w="1588">
              <a:solidFill>
                <a:srgbClr val="DCDCDC"/>
              </a:solidFill>
              <a:miter lim="800000"/>
              <a:headEnd/>
              <a:tailEnd/>
            </a:ln>
          </p:spPr>
          <p:txBody>
            <a:bodyPr/>
            <a:lstStyle/>
            <a:p>
              <a:endParaRPr lang="en-US"/>
            </a:p>
          </p:txBody>
        </p:sp>
        <p:sp>
          <p:nvSpPr>
            <p:cNvPr id="78955" name="Rectangle 107"/>
            <p:cNvSpPr>
              <a:spLocks noChangeArrowheads="1"/>
            </p:cNvSpPr>
            <p:nvPr/>
          </p:nvSpPr>
          <p:spPr bwMode="auto">
            <a:xfrm>
              <a:off x="2221" y="2881"/>
              <a:ext cx="124" cy="3"/>
            </a:xfrm>
            <a:prstGeom prst="rect">
              <a:avLst/>
            </a:prstGeom>
            <a:solidFill>
              <a:srgbClr val="DCDCDC"/>
            </a:solidFill>
            <a:ln w="1588">
              <a:solidFill>
                <a:srgbClr val="DCDCDC"/>
              </a:solidFill>
              <a:miter lim="800000"/>
              <a:headEnd/>
              <a:tailEnd/>
            </a:ln>
          </p:spPr>
          <p:txBody>
            <a:bodyPr/>
            <a:lstStyle/>
            <a:p>
              <a:endParaRPr lang="en-US"/>
            </a:p>
          </p:txBody>
        </p:sp>
        <p:sp>
          <p:nvSpPr>
            <p:cNvPr id="78956" name="Rectangle 108"/>
            <p:cNvSpPr>
              <a:spLocks noChangeArrowheads="1"/>
            </p:cNvSpPr>
            <p:nvPr/>
          </p:nvSpPr>
          <p:spPr bwMode="auto">
            <a:xfrm>
              <a:off x="2221" y="2894"/>
              <a:ext cx="124" cy="3"/>
            </a:xfrm>
            <a:prstGeom prst="rect">
              <a:avLst/>
            </a:prstGeom>
            <a:solidFill>
              <a:srgbClr val="DCDCDC"/>
            </a:solidFill>
            <a:ln w="1588">
              <a:solidFill>
                <a:srgbClr val="DCDCDC"/>
              </a:solidFill>
              <a:miter lim="800000"/>
              <a:headEnd/>
              <a:tailEnd/>
            </a:ln>
          </p:spPr>
          <p:txBody>
            <a:bodyPr/>
            <a:lstStyle/>
            <a:p>
              <a:endParaRPr lang="en-US"/>
            </a:p>
          </p:txBody>
        </p:sp>
        <p:sp>
          <p:nvSpPr>
            <p:cNvPr id="78957" name="Rectangle 109"/>
            <p:cNvSpPr>
              <a:spLocks noChangeArrowheads="1"/>
            </p:cNvSpPr>
            <p:nvPr/>
          </p:nvSpPr>
          <p:spPr bwMode="auto">
            <a:xfrm>
              <a:off x="2221" y="2905"/>
              <a:ext cx="124" cy="5"/>
            </a:xfrm>
            <a:prstGeom prst="rect">
              <a:avLst/>
            </a:prstGeom>
            <a:solidFill>
              <a:srgbClr val="DCDCDC"/>
            </a:solidFill>
            <a:ln w="1588">
              <a:solidFill>
                <a:srgbClr val="DCDCDC"/>
              </a:solidFill>
              <a:miter lim="800000"/>
              <a:headEnd/>
              <a:tailEnd/>
            </a:ln>
          </p:spPr>
          <p:txBody>
            <a:bodyPr/>
            <a:lstStyle/>
            <a:p>
              <a:endParaRPr lang="en-US"/>
            </a:p>
          </p:txBody>
        </p:sp>
        <p:sp>
          <p:nvSpPr>
            <p:cNvPr id="78958" name="Line 110"/>
            <p:cNvSpPr>
              <a:spLocks noChangeShapeType="1"/>
            </p:cNvSpPr>
            <p:nvPr/>
          </p:nvSpPr>
          <p:spPr bwMode="auto">
            <a:xfrm>
              <a:off x="2226" y="2855"/>
              <a:ext cx="1" cy="61"/>
            </a:xfrm>
            <a:prstGeom prst="line">
              <a:avLst/>
            </a:prstGeom>
            <a:noFill/>
            <a:ln w="1588">
              <a:solidFill>
                <a:srgbClr val="6E6E6E"/>
              </a:solidFill>
              <a:round/>
              <a:headEnd/>
              <a:tailEnd/>
            </a:ln>
          </p:spPr>
          <p:txBody>
            <a:bodyPr/>
            <a:lstStyle/>
            <a:p>
              <a:endParaRPr lang="en-US"/>
            </a:p>
          </p:txBody>
        </p:sp>
        <p:sp>
          <p:nvSpPr>
            <p:cNvPr id="78959" name="Line 111"/>
            <p:cNvSpPr>
              <a:spLocks noChangeShapeType="1"/>
            </p:cNvSpPr>
            <p:nvPr/>
          </p:nvSpPr>
          <p:spPr bwMode="auto">
            <a:xfrm>
              <a:off x="2231" y="2855"/>
              <a:ext cx="1" cy="61"/>
            </a:xfrm>
            <a:prstGeom prst="line">
              <a:avLst/>
            </a:prstGeom>
            <a:noFill/>
            <a:ln w="1588">
              <a:solidFill>
                <a:srgbClr val="6E6E6E"/>
              </a:solidFill>
              <a:round/>
              <a:headEnd/>
              <a:tailEnd/>
            </a:ln>
          </p:spPr>
          <p:txBody>
            <a:bodyPr/>
            <a:lstStyle/>
            <a:p>
              <a:endParaRPr lang="en-US"/>
            </a:p>
          </p:txBody>
        </p:sp>
        <p:sp>
          <p:nvSpPr>
            <p:cNvPr id="78960" name="Line 112"/>
            <p:cNvSpPr>
              <a:spLocks noChangeShapeType="1"/>
            </p:cNvSpPr>
            <p:nvPr/>
          </p:nvSpPr>
          <p:spPr bwMode="auto">
            <a:xfrm>
              <a:off x="2237" y="2855"/>
              <a:ext cx="1" cy="61"/>
            </a:xfrm>
            <a:prstGeom prst="line">
              <a:avLst/>
            </a:prstGeom>
            <a:noFill/>
            <a:ln w="1588">
              <a:solidFill>
                <a:srgbClr val="6E6E6E"/>
              </a:solidFill>
              <a:round/>
              <a:headEnd/>
              <a:tailEnd/>
            </a:ln>
          </p:spPr>
          <p:txBody>
            <a:bodyPr/>
            <a:lstStyle/>
            <a:p>
              <a:endParaRPr lang="en-US"/>
            </a:p>
          </p:txBody>
        </p:sp>
        <p:sp>
          <p:nvSpPr>
            <p:cNvPr id="78961" name="Line 113"/>
            <p:cNvSpPr>
              <a:spLocks noChangeShapeType="1"/>
            </p:cNvSpPr>
            <p:nvPr/>
          </p:nvSpPr>
          <p:spPr bwMode="auto">
            <a:xfrm>
              <a:off x="2244" y="2855"/>
              <a:ext cx="1" cy="61"/>
            </a:xfrm>
            <a:prstGeom prst="line">
              <a:avLst/>
            </a:prstGeom>
            <a:noFill/>
            <a:ln w="1588">
              <a:solidFill>
                <a:srgbClr val="6E6E6E"/>
              </a:solidFill>
              <a:round/>
              <a:headEnd/>
              <a:tailEnd/>
            </a:ln>
          </p:spPr>
          <p:txBody>
            <a:bodyPr/>
            <a:lstStyle/>
            <a:p>
              <a:endParaRPr lang="en-US"/>
            </a:p>
          </p:txBody>
        </p:sp>
        <p:sp>
          <p:nvSpPr>
            <p:cNvPr id="78962" name="Line 114"/>
            <p:cNvSpPr>
              <a:spLocks noChangeShapeType="1"/>
            </p:cNvSpPr>
            <p:nvPr/>
          </p:nvSpPr>
          <p:spPr bwMode="auto">
            <a:xfrm>
              <a:off x="2250" y="2855"/>
              <a:ext cx="1" cy="61"/>
            </a:xfrm>
            <a:prstGeom prst="line">
              <a:avLst/>
            </a:prstGeom>
            <a:noFill/>
            <a:ln w="1588">
              <a:solidFill>
                <a:srgbClr val="6E6E6E"/>
              </a:solidFill>
              <a:round/>
              <a:headEnd/>
              <a:tailEnd/>
            </a:ln>
          </p:spPr>
          <p:txBody>
            <a:bodyPr/>
            <a:lstStyle/>
            <a:p>
              <a:endParaRPr lang="en-US"/>
            </a:p>
          </p:txBody>
        </p:sp>
        <p:sp>
          <p:nvSpPr>
            <p:cNvPr id="78963" name="Line 115"/>
            <p:cNvSpPr>
              <a:spLocks noChangeShapeType="1"/>
            </p:cNvSpPr>
            <p:nvPr/>
          </p:nvSpPr>
          <p:spPr bwMode="auto">
            <a:xfrm>
              <a:off x="2255" y="2855"/>
              <a:ext cx="1" cy="61"/>
            </a:xfrm>
            <a:prstGeom prst="line">
              <a:avLst/>
            </a:prstGeom>
            <a:noFill/>
            <a:ln w="1588">
              <a:solidFill>
                <a:srgbClr val="6E6E6E"/>
              </a:solidFill>
              <a:round/>
              <a:headEnd/>
              <a:tailEnd/>
            </a:ln>
          </p:spPr>
          <p:txBody>
            <a:bodyPr/>
            <a:lstStyle/>
            <a:p>
              <a:endParaRPr lang="en-US"/>
            </a:p>
          </p:txBody>
        </p:sp>
        <p:sp>
          <p:nvSpPr>
            <p:cNvPr id="78964" name="Line 116"/>
            <p:cNvSpPr>
              <a:spLocks noChangeShapeType="1"/>
            </p:cNvSpPr>
            <p:nvPr/>
          </p:nvSpPr>
          <p:spPr bwMode="auto">
            <a:xfrm>
              <a:off x="2262" y="2855"/>
              <a:ext cx="1" cy="61"/>
            </a:xfrm>
            <a:prstGeom prst="line">
              <a:avLst/>
            </a:prstGeom>
            <a:noFill/>
            <a:ln w="1588">
              <a:solidFill>
                <a:srgbClr val="6E6E6E"/>
              </a:solidFill>
              <a:round/>
              <a:headEnd/>
              <a:tailEnd/>
            </a:ln>
          </p:spPr>
          <p:txBody>
            <a:bodyPr/>
            <a:lstStyle/>
            <a:p>
              <a:endParaRPr lang="en-US"/>
            </a:p>
          </p:txBody>
        </p:sp>
        <p:sp>
          <p:nvSpPr>
            <p:cNvPr id="78965" name="Line 117"/>
            <p:cNvSpPr>
              <a:spLocks noChangeShapeType="1"/>
            </p:cNvSpPr>
            <p:nvPr/>
          </p:nvSpPr>
          <p:spPr bwMode="auto">
            <a:xfrm>
              <a:off x="2268" y="2855"/>
              <a:ext cx="1" cy="61"/>
            </a:xfrm>
            <a:prstGeom prst="line">
              <a:avLst/>
            </a:prstGeom>
            <a:noFill/>
            <a:ln w="1588">
              <a:solidFill>
                <a:srgbClr val="6E6E6E"/>
              </a:solidFill>
              <a:round/>
              <a:headEnd/>
              <a:tailEnd/>
            </a:ln>
          </p:spPr>
          <p:txBody>
            <a:bodyPr/>
            <a:lstStyle/>
            <a:p>
              <a:endParaRPr lang="en-US"/>
            </a:p>
          </p:txBody>
        </p:sp>
        <p:sp>
          <p:nvSpPr>
            <p:cNvPr id="78966" name="Line 118"/>
            <p:cNvSpPr>
              <a:spLocks noChangeShapeType="1"/>
            </p:cNvSpPr>
            <p:nvPr/>
          </p:nvSpPr>
          <p:spPr bwMode="auto">
            <a:xfrm>
              <a:off x="2274" y="2855"/>
              <a:ext cx="1" cy="61"/>
            </a:xfrm>
            <a:prstGeom prst="line">
              <a:avLst/>
            </a:prstGeom>
            <a:noFill/>
            <a:ln w="1588">
              <a:solidFill>
                <a:srgbClr val="6E6E6E"/>
              </a:solidFill>
              <a:round/>
              <a:headEnd/>
              <a:tailEnd/>
            </a:ln>
          </p:spPr>
          <p:txBody>
            <a:bodyPr/>
            <a:lstStyle/>
            <a:p>
              <a:endParaRPr lang="en-US"/>
            </a:p>
          </p:txBody>
        </p:sp>
        <p:sp>
          <p:nvSpPr>
            <p:cNvPr id="78967" name="Line 119"/>
            <p:cNvSpPr>
              <a:spLocks noChangeShapeType="1"/>
            </p:cNvSpPr>
            <p:nvPr/>
          </p:nvSpPr>
          <p:spPr bwMode="auto">
            <a:xfrm>
              <a:off x="2280" y="2855"/>
              <a:ext cx="1" cy="61"/>
            </a:xfrm>
            <a:prstGeom prst="line">
              <a:avLst/>
            </a:prstGeom>
            <a:noFill/>
            <a:ln w="1588">
              <a:solidFill>
                <a:srgbClr val="6E6E6E"/>
              </a:solidFill>
              <a:round/>
              <a:headEnd/>
              <a:tailEnd/>
            </a:ln>
          </p:spPr>
          <p:txBody>
            <a:bodyPr/>
            <a:lstStyle/>
            <a:p>
              <a:endParaRPr lang="en-US"/>
            </a:p>
          </p:txBody>
        </p:sp>
        <p:sp>
          <p:nvSpPr>
            <p:cNvPr id="78968" name="Line 120"/>
            <p:cNvSpPr>
              <a:spLocks noChangeShapeType="1"/>
            </p:cNvSpPr>
            <p:nvPr/>
          </p:nvSpPr>
          <p:spPr bwMode="auto">
            <a:xfrm>
              <a:off x="2285" y="2855"/>
              <a:ext cx="1" cy="61"/>
            </a:xfrm>
            <a:prstGeom prst="line">
              <a:avLst/>
            </a:prstGeom>
            <a:noFill/>
            <a:ln w="1588">
              <a:solidFill>
                <a:srgbClr val="6E6E6E"/>
              </a:solidFill>
              <a:round/>
              <a:headEnd/>
              <a:tailEnd/>
            </a:ln>
          </p:spPr>
          <p:txBody>
            <a:bodyPr/>
            <a:lstStyle/>
            <a:p>
              <a:endParaRPr lang="en-US"/>
            </a:p>
          </p:txBody>
        </p:sp>
        <p:sp>
          <p:nvSpPr>
            <p:cNvPr id="78969" name="Line 121"/>
            <p:cNvSpPr>
              <a:spLocks noChangeShapeType="1"/>
            </p:cNvSpPr>
            <p:nvPr/>
          </p:nvSpPr>
          <p:spPr bwMode="auto">
            <a:xfrm>
              <a:off x="2292" y="2855"/>
              <a:ext cx="1" cy="61"/>
            </a:xfrm>
            <a:prstGeom prst="line">
              <a:avLst/>
            </a:prstGeom>
            <a:noFill/>
            <a:ln w="1588">
              <a:solidFill>
                <a:srgbClr val="6E6E6E"/>
              </a:solidFill>
              <a:round/>
              <a:headEnd/>
              <a:tailEnd/>
            </a:ln>
          </p:spPr>
          <p:txBody>
            <a:bodyPr/>
            <a:lstStyle/>
            <a:p>
              <a:endParaRPr lang="en-US"/>
            </a:p>
          </p:txBody>
        </p:sp>
        <p:sp>
          <p:nvSpPr>
            <p:cNvPr id="78970" name="Line 122"/>
            <p:cNvSpPr>
              <a:spLocks noChangeShapeType="1"/>
            </p:cNvSpPr>
            <p:nvPr/>
          </p:nvSpPr>
          <p:spPr bwMode="auto">
            <a:xfrm>
              <a:off x="2298" y="2855"/>
              <a:ext cx="1" cy="61"/>
            </a:xfrm>
            <a:prstGeom prst="line">
              <a:avLst/>
            </a:prstGeom>
            <a:noFill/>
            <a:ln w="1588">
              <a:solidFill>
                <a:srgbClr val="6E6E6E"/>
              </a:solidFill>
              <a:round/>
              <a:headEnd/>
              <a:tailEnd/>
            </a:ln>
          </p:spPr>
          <p:txBody>
            <a:bodyPr/>
            <a:lstStyle/>
            <a:p>
              <a:endParaRPr lang="en-US"/>
            </a:p>
          </p:txBody>
        </p:sp>
        <p:sp>
          <p:nvSpPr>
            <p:cNvPr id="78971" name="Line 123"/>
            <p:cNvSpPr>
              <a:spLocks noChangeShapeType="1"/>
            </p:cNvSpPr>
            <p:nvPr/>
          </p:nvSpPr>
          <p:spPr bwMode="auto">
            <a:xfrm>
              <a:off x="2304" y="2855"/>
              <a:ext cx="1" cy="61"/>
            </a:xfrm>
            <a:prstGeom prst="line">
              <a:avLst/>
            </a:prstGeom>
            <a:noFill/>
            <a:ln w="1588">
              <a:solidFill>
                <a:srgbClr val="6E6E6E"/>
              </a:solidFill>
              <a:round/>
              <a:headEnd/>
              <a:tailEnd/>
            </a:ln>
          </p:spPr>
          <p:txBody>
            <a:bodyPr/>
            <a:lstStyle/>
            <a:p>
              <a:endParaRPr lang="en-US"/>
            </a:p>
          </p:txBody>
        </p:sp>
        <p:sp>
          <p:nvSpPr>
            <p:cNvPr id="78972" name="Line 124"/>
            <p:cNvSpPr>
              <a:spLocks noChangeShapeType="1"/>
            </p:cNvSpPr>
            <p:nvPr/>
          </p:nvSpPr>
          <p:spPr bwMode="auto">
            <a:xfrm>
              <a:off x="2309" y="2855"/>
              <a:ext cx="1" cy="61"/>
            </a:xfrm>
            <a:prstGeom prst="line">
              <a:avLst/>
            </a:prstGeom>
            <a:noFill/>
            <a:ln w="1588">
              <a:solidFill>
                <a:srgbClr val="6E6E6E"/>
              </a:solidFill>
              <a:round/>
              <a:headEnd/>
              <a:tailEnd/>
            </a:ln>
          </p:spPr>
          <p:txBody>
            <a:bodyPr/>
            <a:lstStyle/>
            <a:p>
              <a:endParaRPr lang="en-US"/>
            </a:p>
          </p:txBody>
        </p:sp>
        <p:sp>
          <p:nvSpPr>
            <p:cNvPr id="78973" name="Line 125"/>
            <p:cNvSpPr>
              <a:spLocks noChangeShapeType="1"/>
            </p:cNvSpPr>
            <p:nvPr/>
          </p:nvSpPr>
          <p:spPr bwMode="auto">
            <a:xfrm>
              <a:off x="2317" y="2855"/>
              <a:ext cx="1" cy="61"/>
            </a:xfrm>
            <a:prstGeom prst="line">
              <a:avLst/>
            </a:prstGeom>
            <a:noFill/>
            <a:ln w="1588">
              <a:solidFill>
                <a:srgbClr val="6E6E6E"/>
              </a:solidFill>
              <a:round/>
              <a:headEnd/>
              <a:tailEnd/>
            </a:ln>
          </p:spPr>
          <p:txBody>
            <a:bodyPr/>
            <a:lstStyle/>
            <a:p>
              <a:endParaRPr lang="en-US"/>
            </a:p>
          </p:txBody>
        </p:sp>
        <p:sp>
          <p:nvSpPr>
            <p:cNvPr id="78974" name="Line 126"/>
            <p:cNvSpPr>
              <a:spLocks noChangeShapeType="1"/>
            </p:cNvSpPr>
            <p:nvPr/>
          </p:nvSpPr>
          <p:spPr bwMode="auto">
            <a:xfrm>
              <a:off x="2323" y="2855"/>
              <a:ext cx="1" cy="61"/>
            </a:xfrm>
            <a:prstGeom prst="line">
              <a:avLst/>
            </a:prstGeom>
            <a:noFill/>
            <a:ln w="1588">
              <a:solidFill>
                <a:srgbClr val="6E6E6E"/>
              </a:solidFill>
              <a:round/>
              <a:headEnd/>
              <a:tailEnd/>
            </a:ln>
          </p:spPr>
          <p:txBody>
            <a:bodyPr/>
            <a:lstStyle/>
            <a:p>
              <a:endParaRPr lang="en-US"/>
            </a:p>
          </p:txBody>
        </p:sp>
        <p:sp>
          <p:nvSpPr>
            <p:cNvPr id="78975" name="Line 127"/>
            <p:cNvSpPr>
              <a:spLocks noChangeShapeType="1"/>
            </p:cNvSpPr>
            <p:nvPr/>
          </p:nvSpPr>
          <p:spPr bwMode="auto">
            <a:xfrm>
              <a:off x="2327" y="2855"/>
              <a:ext cx="1" cy="61"/>
            </a:xfrm>
            <a:prstGeom prst="line">
              <a:avLst/>
            </a:prstGeom>
            <a:noFill/>
            <a:ln w="1588">
              <a:solidFill>
                <a:srgbClr val="6E6E6E"/>
              </a:solidFill>
              <a:round/>
              <a:headEnd/>
              <a:tailEnd/>
            </a:ln>
          </p:spPr>
          <p:txBody>
            <a:bodyPr/>
            <a:lstStyle/>
            <a:p>
              <a:endParaRPr lang="en-US"/>
            </a:p>
          </p:txBody>
        </p:sp>
        <p:sp>
          <p:nvSpPr>
            <p:cNvPr id="78976" name="Line 128"/>
            <p:cNvSpPr>
              <a:spLocks noChangeShapeType="1"/>
            </p:cNvSpPr>
            <p:nvPr/>
          </p:nvSpPr>
          <p:spPr bwMode="auto">
            <a:xfrm>
              <a:off x="2335" y="2855"/>
              <a:ext cx="1" cy="61"/>
            </a:xfrm>
            <a:prstGeom prst="line">
              <a:avLst/>
            </a:prstGeom>
            <a:noFill/>
            <a:ln w="1588">
              <a:solidFill>
                <a:srgbClr val="6E6E6E"/>
              </a:solidFill>
              <a:round/>
              <a:headEnd/>
              <a:tailEnd/>
            </a:ln>
          </p:spPr>
          <p:txBody>
            <a:bodyPr/>
            <a:lstStyle/>
            <a:p>
              <a:endParaRPr lang="en-US"/>
            </a:p>
          </p:txBody>
        </p:sp>
        <p:sp>
          <p:nvSpPr>
            <p:cNvPr id="78977" name="Line 129"/>
            <p:cNvSpPr>
              <a:spLocks noChangeShapeType="1"/>
            </p:cNvSpPr>
            <p:nvPr/>
          </p:nvSpPr>
          <p:spPr bwMode="auto">
            <a:xfrm>
              <a:off x="2340" y="2855"/>
              <a:ext cx="1" cy="61"/>
            </a:xfrm>
            <a:prstGeom prst="line">
              <a:avLst/>
            </a:prstGeom>
            <a:noFill/>
            <a:ln w="1588">
              <a:solidFill>
                <a:srgbClr val="6E6E6E"/>
              </a:solidFill>
              <a:round/>
              <a:headEnd/>
              <a:tailEnd/>
            </a:ln>
          </p:spPr>
          <p:txBody>
            <a:bodyPr/>
            <a:lstStyle/>
            <a:p>
              <a:endParaRPr lang="en-US"/>
            </a:p>
          </p:txBody>
        </p:sp>
      </p:grpSp>
      <p:sp>
        <p:nvSpPr>
          <p:cNvPr id="78978" name="Rectangle 130"/>
          <p:cNvSpPr>
            <a:spLocks noChangeArrowheads="1"/>
          </p:cNvSpPr>
          <p:nvPr/>
        </p:nvSpPr>
        <p:spPr bwMode="auto">
          <a:xfrm>
            <a:off x="1890683" y="5097478"/>
            <a:ext cx="774700" cy="152400"/>
          </a:xfrm>
          <a:prstGeom prst="rect">
            <a:avLst/>
          </a:prstGeom>
          <a:noFill/>
          <a:ln w="9525">
            <a:noFill/>
            <a:miter lim="800000"/>
            <a:headEnd/>
            <a:tailEnd/>
          </a:ln>
        </p:spPr>
        <p:txBody>
          <a:bodyPr wrap="none" lIns="0" tIns="0" rIns="0" bIns="0">
            <a:spAutoFit/>
          </a:bodyPr>
          <a:lstStyle/>
          <a:p>
            <a:pPr algn="ctr">
              <a:spcBef>
                <a:spcPct val="50000"/>
              </a:spcBef>
              <a:buFont typeface="Wingdings" pitchFamily="2" charset="2"/>
              <a:buNone/>
            </a:pPr>
            <a:r>
              <a:rPr lang="en-US" sz="1000" b="1">
                <a:solidFill>
                  <a:srgbClr val="FFFFFF"/>
                </a:solidFill>
              </a:rPr>
              <a:t>Organization</a:t>
            </a:r>
            <a:endParaRPr lang="en-US" sz="1000"/>
          </a:p>
        </p:txBody>
      </p:sp>
      <p:sp>
        <p:nvSpPr>
          <p:cNvPr id="78979" name="Rectangle 131"/>
          <p:cNvSpPr>
            <a:spLocks noChangeArrowheads="1"/>
          </p:cNvSpPr>
          <p:nvPr/>
        </p:nvSpPr>
        <p:spPr bwMode="auto">
          <a:xfrm>
            <a:off x="3141633" y="4883165"/>
            <a:ext cx="490537" cy="106363"/>
          </a:xfrm>
          <a:prstGeom prst="rect">
            <a:avLst/>
          </a:prstGeom>
          <a:noFill/>
          <a:ln w="9525">
            <a:noFill/>
            <a:miter lim="800000"/>
            <a:headEnd/>
            <a:tailEnd/>
          </a:ln>
        </p:spPr>
        <p:txBody>
          <a:bodyPr wrap="none" lIns="0" tIns="0" rIns="0" bIns="0">
            <a:spAutoFit/>
          </a:bodyPr>
          <a:lstStyle/>
          <a:p>
            <a:pPr algn="ctr">
              <a:spcBef>
                <a:spcPct val="50000"/>
              </a:spcBef>
              <a:buFont typeface="Wingdings" pitchFamily="2" charset="2"/>
              <a:buNone/>
            </a:pPr>
            <a:r>
              <a:rPr lang="en-US" sz="700" b="1">
                <a:solidFill>
                  <a:srgbClr val="FFFFFF"/>
                </a:solidFill>
              </a:rPr>
              <a:t>Information</a:t>
            </a:r>
            <a:endParaRPr lang="en-US" sz="1400"/>
          </a:p>
        </p:txBody>
      </p:sp>
      <p:sp>
        <p:nvSpPr>
          <p:cNvPr id="78980" name="Rectangle 132"/>
          <p:cNvSpPr>
            <a:spLocks noChangeArrowheads="1"/>
          </p:cNvSpPr>
          <p:nvPr/>
        </p:nvSpPr>
        <p:spPr bwMode="auto">
          <a:xfrm>
            <a:off x="3038445" y="5006990"/>
            <a:ext cx="711200" cy="152400"/>
          </a:xfrm>
          <a:prstGeom prst="rect">
            <a:avLst/>
          </a:prstGeom>
          <a:noFill/>
          <a:ln w="9525">
            <a:noFill/>
            <a:miter lim="800000"/>
            <a:headEnd/>
            <a:tailEnd/>
          </a:ln>
        </p:spPr>
        <p:txBody>
          <a:bodyPr wrap="none" lIns="0" tIns="0" rIns="0" bIns="0">
            <a:spAutoFit/>
          </a:bodyPr>
          <a:lstStyle/>
          <a:p>
            <a:pPr algn="ctr">
              <a:spcBef>
                <a:spcPct val="50000"/>
              </a:spcBef>
              <a:buFont typeface="Wingdings" pitchFamily="2" charset="2"/>
              <a:buNone/>
            </a:pPr>
            <a:r>
              <a:rPr lang="en-US" sz="1000" b="1">
                <a:solidFill>
                  <a:srgbClr val="FFFFFF"/>
                </a:solidFill>
              </a:rPr>
              <a:t>Technology</a:t>
            </a:r>
            <a:endParaRPr lang="en-US" sz="1000"/>
          </a:p>
        </p:txBody>
      </p:sp>
      <p:sp>
        <p:nvSpPr>
          <p:cNvPr id="78981" name="Freeform 133"/>
          <p:cNvSpPr>
            <a:spLocks/>
          </p:cNvSpPr>
          <p:nvPr/>
        </p:nvSpPr>
        <p:spPr bwMode="auto">
          <a:xfrm>
            <a:off x="946120" y="5107003"/>
            <a:ext cx="2801938" cy="325437"/>
          </a:xfrm>
          <a:custGeom>
            <a:avLst/>
            <a:gdLst/>
            <a:ahLst/>
            <a:cxnLst>
              <a:cxn ang="0">
                <a:pos x="0" y="594"/>
              </a:cxn>
              <a:cxn ang="0">
                <a:pos x="1101" y="523"/>
              </a:cxn>
              <a:cxn ang="0">
                <a:pos x="2102" y="387"/>
              </a:cxn>
              <a:cxn ang="0">
                <a:pos x="2921" y="207"/>
              </a:cxn>
              <a:cxn ang="0">
                <a:pos x="3235" y="107"/>
              </a:cxn>
              <a:cxn ang="0">
                <a:pos x="3475" y="0"/>
              </a:cxn>
            </a:cxnLst>
            <a:rect l="0" t="0" r="r" b="b"/>
            <a:pathLst>
              <a:path w="3475" h="594">
                <a:moveTo>
                  <a:pt x="0" y="594"/>
                </a:moveTo>
                <a:lnTo>
                  <a:pt x="1101" y="523"/>
                </a:lnTo>
                <a:lnTo>
                  <a:pt x="2102" y="387"/>
                </a:lnTo>
                <a:lnTo>
                  <a:pt x="2921" y="207"/>
                </a:lnTo>
                <a:lnTo>
                  <a:pt x="3235" y="107"/>
                </a:lnTo>
                <a:lnTo>
                  <a:pt x="3475" y="0"/>
                </a:lnTo>
              </a:path>
            </a:pathLst>
          </a:custGeom>
          <a:noFill/>
          <a:ln w="71438">
            <a:solidFill>
              <a:srgbClr val="FFFFFF"/>
            </a:solidFill>
            <a:prstDash val="solid"/>
            <a:round/>
            <a:headEnd/>
            <a:tailEnd/>
          </a:ln>
        </p:spPr>
        <p:txBody>
          <a:bodyPr/>
          <a:lstStyle/>
          <a:p>
            <a:endParaRPr lang="en-US"/>
          </a:p>
        </p:txBody>
      </p:sp>
      <p:grpSp>
        <p:nvGrpSpPr>
          <p:cNvPr id="78982" name="Group 134"/>
          <p:cNvGrpSpPr>
            <a:grpSpLocks noChangeAspect="1"/>
          </p:cNvGrpSpPr>
          <p:nvPr/>
        </p:nvGrpSpPr>
        <p:grpSpPr bwMode="auto">
          <a:xfrm>
            <a:off x="787370" y="4356115"/>
            <a:ext cx="492125" cy="530225"/>
            <a:chOff x="565" y="2662"/>
            <a:chExt cx="255" cy="270"/>
          </a:xfrm>
        </p:grpSpPr>
        <p:sp>
          <p:nvSpPr>
            <p:cNvPr id="78983" name="Rectangle 135"/>
            <p:cNvSpPr>
              <a:spLocks noChangeAspect="1" noChangeArrowheads="1"/>
            </p:cNvSpPr>
            <p:nvPr/>
          </p:nvSpPr>
          <p:spPr bwMode="auto">
            <a:xfrm>
              <a:off x="690" y="2766"/>
              <a:ext cx="130" cy="54"/>
            </a:xfrm>
            <a:prstGeom prst="rect">
              <a:avLst/>
            </a:prstGeom>
            <a:noFill/>
            <a:ln w="9525">
              <a:noFill/>
              <a:miter lim="800000"/>
              <a:headEnd/>
              <a:tailEnd/>
            </a:ln>
          </p:spPr>
          <p:txBody>
            <a:bodyPr wrap="none" lIns="0" tIns="0" rIns="0" bIns="0">
              <a:spAutoFit/>
            </a:bodyPr>
            <a:lstStyle/>
            <a:p>
              <a:pPr algn="ctr">
                <a:spcBef>
                  <a:spcPct val="50000"/>
                </a:spcBef>
                <a:buFont typeface="Wingdings" pitchFamily="2" charset="2"/>
                <a:buNone/>
              </a:pPr>
              <a:r>
                <a:rPr lang="en-US" sz="700" b="1">
                  <a:solidFill>
                    <a:srgbClr val="FFFFFF"/>
                  </a:solidFill>
                </a:rPr>
                <a:t>Buyer</a:t>
              </a:r>
              <a:endParaRPr lang="en-US" sz="1400"/>
            </a:p>
          </p:txBody>
        </p:sp>
        <p:sp>
          <p:nvSpPr>
            <p:cNvPr id="78984" name="Oval 136"/>
            <p:cNvSpPr>
              <a:spLocks noChangeAspect="1" noChangeArrowheads="1"/>
            </p:cNvSpPr>
            <p:nvPr/>
          </p:nvSpPr>
          <p:spPr bwMode="auto">
            <a:xfrm>
              <a:off x="606" y="2673"/>
              <a:ext cx="36" cy="37"/>
            </a:xfrm>
            <a:prstGeom prst="ellipse">
              <a:avLst/>
            </a:prstGeom>
            <a:solidFill>
              <a:srgbClr val="000000"/>
            </a:solidFill>
            <a:ln w="1588">
              <a:solidFill>
                <a:srgbClr val="000000"/>
              </a:solidFill>
              <a:round/>
              <a:headEnd/>
              <a:tailEnd/>
            </a:ln>
          </p:spPr>
          <p:txBody>
            <a:bodyPr/>
            <a:lstStyle/>
            <a:p>
              <a:endParaRPr lang="en-US"/>
            </a:p>
          </p:txBody>
        </p:sp>
        <p:sp>
          <p:nvSpPr>
            <p:cNvPr id="78985" name="Freeform 137"/>
            <p:cNvSpPr>
              <a:spLocks noChangeAspect="1"/>
            </p:cNvSpPr>
            <p:nvPr/>
          </p:nvSpPr>
          <p:spPr bwMode="auto">
            <a:xfrm>
              <a:off x="565" y="2715"/>
              <a:ext cx="121" cy="206"/>
            </a:xfrm>
            <a:custGeom>
              <a:avLst/>
              <a:gdLst/>
              <a:ahLst/>
              <a:cxnLst>
                <a:cxn ang="0">
                  <a:pos x="142" y="0"/>
                </a:cxn>
                <a:cxn ang="0">
                  <a:pos x="151" y="0"/>
                </a:cxn>
                <a:cxn ang="0">
                  <a:pos x="161" y="4"/>
                </a:cxn>
                <a:cxn ang="0">
                  <a:pos x="179" y="20"/>
                </a:cxn>
                <a:cxn ang="0">
                  <a:pos x="196" y="50"/>
                </a:cxn>
                <a:cxn ang="0">
                  <a:pos x="204" y="94"/>
                </a:cxn>
                <a:cxn ang="0">
                  <a:pos x="239" y="247"/>
                </a:cxn>
                <a:cxn ang="0">
                  <a:pos x="240" y="259"/>
                </a:cxn>
                <a:cxn ang="0">
                  <a:pos x="242" y="278"/>
                </a:cxn>
                <a:cxn ang="0">
                  <a:pos x="234" y="288"/>
                </a:cxn>
                <a:cxn ang="0">
                  <a:pos x="224" y="287"/>
                </a:cxn>
                <a:cxn ang="0">
                  <a:pos x="214" y="266"/>
                </a:cxn>
                <a:cxn ang="0">
                  <a:pos x="212" y="263"/>
                </a:cxn>
                <a:cxn ang="0">
                  <a:pos x="168" y="94"/>
                </a:cxn>
                <a:cxn ang="0">
                  <a:pos x="160" y="94"/>
                </a:cxn>
                <a:cxn ang="0">
                  <a:pos x="219" y="390"/>
                </a:cxn>
                <a:cxn ang="0">
                  <a:pos x="165" y="390"/>
                </a:cxn>
                <a:cxn ang="0">
                  <a:pos x="158" y="390"/>
                </a:cxn>
                <a:cxn ang="0">
                  <a:pos x="158" y="592"/>
                </a:cxn>
                <a:cxn ang="0">
                  <a:pos x="158" y="600"/>
                </a:cxn>
                <a:cxn ang="0">
                  <a:pos x="151" y="616"/>
                </a:cxn>
                <a:cxn ang="0">
                  <a:pos x="143" y="620"/>
                </a:cxn>
                <a:cxn ang="0">
                  <a:pos x="132" y="617"/>
                </a:cxn>
                <a:cxn ang="0">
                  <a:pos x="123" y="600"/>
                </a:cxn>
                <a:cxn ang="0">
                  <a:pos x="123" y="587"/>
                </a:cxn>
                <a:cxn ang="0">
                  <a:pos x="123" y="387"/>
                </a:cxn>
                <a:cxn ang="0">
                  <a:pos x="112" y="387"/>
                </a:cxn>
                <a:cxn ang="0">
                  <a:pos x="114" y="387"/>
                </a:cxn>
                <a:cxn ang="0">
                  <a:pos x="114" y="587"/>
                </a:cxn>
                <a:cxn ang="0">
                  <a:pos x="114" y="600"/>
                </a:cxn>
                <a:cxn ang="0">
                  <a:pos x="107" y="616"/>
                </a:cxn>
                <a:cxn ang="0">
                  <a:pos x="97" y="620"/>
                </a:cxn>
                <a:cxn ang="0">
                  <a:pos x="86" y="617"/>
                </a:cxn>
                <a:cxn ang="0">
                  <a:pos x="79" y="600"/>
                </a:cxn>
                <a:cxn ang="0">
                  <a:pos x="79" y="592"/>
                </a:cxn>
                <a:cxn ang="0">
                  <a:pos x="79" y="390"/>
                </a:cxn>
                <a:cxn ang="0">
                  <a:pos x="72" y="390"/>
                </a:cxn>
                <a:cxn ang="0">
                  <a:pos x="20" y="390"/>
                </a:cxn>
                <a:cxn ang="0">
                  <a:pos x="77" y="89"/>
                </a:cxn>
                <a:cxn ang="0">
                  <a:pos x="69" y="89"/>
                </a:cxn>
                <a:cxn ang="0">
                  <a:pos x="25" y="263"/>
                </a:cxn>
                <a:cxn ang="0">
                  <a:pos x="25" y="271"/>
                </a:cxn>
                <a:cxn ang="0">
                  <a:pos x="17" y="284"/>
                </a:cxn>
                <a:cxn ang="0">
                  <a:pos x="8" y="285"/>
                </a:cxn>
                <a:cxn ang="0">
                  <a:pos x="3" y="275"/>
                </a:cxn>
                <a:cxn ang="0">
                  <a:pos x="0" y="266"/>
                </a:cxn>
                <a:cxn ang="0">
                  <a:pos x="0" y="255"/>
                </a:cxn>
                <a:cxn ang="0">
                  <a:pos x="0" y="243"/>
                </a:cxn>
                <a:cxn ang="0">
                  <a:pos x="35" y="94"/>
                </a:cxn>
                <a:cxn ang="0">
                  <a:pos x="56" y="26"/>
                </a:cxn>
                <a:cxn ang="0">
                  <a:pos x="72" y="7"/>
                </a:cxn>
                <a:cxn ang="0">
                  <a:pos x="86" y="1"/>
                </a:cxn>
                <a:cxn ang="0">
                  <a:pos x="99" y="0"/>
                </a:cxn>
                <a:cxn ang="0">
                  <a:pos x="104" y="0"/>
                </a:cxn>
                <a:cxn ang="0">
                  <a:pos x="130" y="0"/>
                </a:cxn>
                <a:cxn ang="0">
                  <a:pos x="142" y="0"/>
                </a:cxn>
              </a:cxnLst>
              <a:rect l="0" t="0" r="r" b="b"/>
              <a:pathLst>
                <a:path w="242" h="620">
                  <a:moveTo>
                    <a:pt x="142" y="0"/>
                  </a:moveTo>
                  <a:lnTo>
                    <a:pt x="151" y="0"/>
                  </a:lnTo>
                  <a:lnTo>
                    <a:pt x="161" y="4"/>
                  </a:lnTo>
                  <a:lnTo>
                    <a:pt x="179" y="20"/>
                  </a:lnTo>
                  <a:lnTo>
                    <a:pt x="196" y="50"/>
                  </a:lnTo>
                  <a:lnTo>
                    <a:pt x="204" y="94"/>
                  </a:lnTo>
                  <a:lnTo>
                    <a:pt x="239" y="247"/>
                  </a:lnTo>
                  <a:lnTo>
                    <a:pt x="240" y="259"/>
                  </a:lnTo>
                  <a:lnTo>
                    <a:pt x="242" y="278"/>
                  </a:lnTo>
                  <a:lnTo>
                    <a:pt x="234" y="288"/>
                  </a:lnTo>
                  <a:lnTo>
                    <a:pt x="224" y="287"/>
                  </a:lnTo>
                  <a:lnTo>
                    <a:pt x="214" y="266"/>
                  </a:lnTo>
                  <a:lnTo>
                    <a:pt x="212" y="263"/>
                  </a:lnTo>
                  <a:lnTo>
                    <a:pt x="168" y="94"/>
                  </a:lnTo>
                  <a:lnTo>
                    <a:pt x="160" y="94"/>
                  </a:lnTo>
                  <a:lnTo>
                    <a:pt x="219" y="390"/>
                  </a:lnTo>
                  <a:lnTo>
                    <a:pt x="165" y="390"/>
                  </a:lnTo>
                  <a:lnTo>
                    <a:pt x="158" y="390"/>
                  </a:lnTo>
                  <a:lnTo>
                    <a:pt x="158" y="592"/>
                  </a:lnTo>
                  <a:lnTo>
                    <a:pt x="158" y="600"/>
                  </a:lnTo>
                  <a:lnTo>
                    <a:pt x="151" y="616"/>
                  </a:lnTo>
                  <a:lnTo>
                    <a:pt x="143" y="620"/>
                  </a:lnTo>
                  <a:lnTo>
                    <a:pt x="132" y="617"/>
                  </a:lnTo>
                  <a:lnTo>
                    <a:pt x="123" y="600"/>
                  </a:lnTo>
                  <a:lnTo>
                    <a:pt x="123" y="587"/>
                  </a:lnTo>
                  <a:lnTo>
                    <a:pt x="123" y="387"/>
                  </a:lnTo>
                  <a:lnTo>
                    <a:pt x="112" y="387"/>
                  </a:lnTo>
                  <a:lnTo>
                    <a:pt x="114" y="387"/>
                  </a:lnTo>
                  <a:lnTo>
                    <a:pt x="114" y="587"/>
                  </a:lnTo>
                  <a:lnTo>
                    <a:pt x="114" y="600"/>
                  </a:lnTo>
                  <a:lnTo>
                    <a:pt x="107" y="616"/>
                  </a:lnTo>
                  <a:lnTo>
                    <a:pt x="97" y="620"/>
                  </a:lnTo>
                  <a:lnTo>
                    <a:pt x="86" y="617"/>
                  </a:lnTo>
                  <a:lnTo>
                    <a:pt x="79" y="600"/>
                  </a:lnTo>
                  <a:lnTo>
                    <a:pt x="79" y="592"/>
                  </a:lnTo>
                  <a:lnTo>
                    <a:pt x="79" y="390"/>
                  </a:lnTo>
                  <a:lnTo>
                    <a:pt x="72" y="390"/>
                  </a:lnTo>
                  <a:lnTo>
                    <a:pt x="20" y="390"/>
                  </a:lnTo>
                  <a:lnTo>
                    <a:pt x="77" y="89"/>
                  </a:lnTo>
                  <a:lnTo>
                    <a:pt x="69" y="89"/>
                  </a:lnTo>
                  <a:lnTo>
                    <a:pt x="25" y="263"/>
                  </a:lnTo>
                  <a:lnTo>
                    <a:pt x="25" y="271"/>
                  </a:lnTo>
                  <a:lnTo>
                    <a:pt x="17" y="284"/>
                  </a:lnTo>
                  <a:lnTo>
                    <a:pt x="8" y="285"/>
                  </a:lnTo>
                  <a:lnTo>
                    <a:pt x="3" y="275"/>
                  </a:lnTo>
                  <a:lnTo>
                    <a:pt x="0" y="266"/>
                  </a:lnTo>
                  <a:lnTo>
                    <a:pt x="0" y="255"/>
                  </a:lnTo>
                  <a:lnTo>
                    <a:pt x="0" y="243"/>
                  </a:lnTo>
                  <a:lnTo>
                    <a:pt x="35" y="94"/>
                  </a:lnTo>
                  <a:lnTo>
                    <a:pt x="56" y="26"/>
                  </a:lnTo>
                  <a:lnTo>
                    <a:pt x="72" y="7"/>
                  </a:lnTo>
                  <a:lnTo>
                    <a:pt x="86" y="1"/>
                  </a:lnTo>
                  <a:lnTo>
                    <a:pt x="99" y="0"/>
                  </a:lnTo>
                  <a:lnTo>
                    <a:pt x="104" y="0"/>
                  </a:lnTo>
                  <a:lnTo>
                    <a:pt x="130" y="0"/>
                  </a:lnTo>
                  <a:lnTo>
                    <a:pt x="142" y="0"/>
                  </a:lnTo>
                  <a:close/>
                </a:path>
              </a:pathLst>
            </a:custGeom>
            <a:solidFill>
              <a:srgbClr val="000000"/>
            </a:solidFill>
            <a:ln w="9525">
              <a:noFill/>
              <a:round/>
              <a:headEnd/>
              <a:tailEnd/>
            </a:ln>
          </p:spPr>
          <p:txBody>
            <a:bodyPr/>
            <a:lstStyle/>
            <a:p>
              <a:endParaRPr lang="en-US"/>
            </a:p>
          </p:txBody>
        </p:sp>
        <p:sp>
          <p:nvSpPr>
            <p:cNvPr id="78986" name="Freeform 138"/>
            <p:cNvSpPr>
              <a:spLocks noChangeAspect="1"/>
            </p:cNvSpPr>
            <p:nvPr/>
          </p:nvSpPr>
          <p:spPr bwMode="auto">
            <a:xfrm>
              <a:off x="565" y="2715"/>
              <a:ext cx="121" cy="206"/>
            </a:xfrm>
            <a:custGeom>
              <a:avLst/>
              <a:gdLst/>
              <a:ahLst/>
              <a:cxnLst>
                <a:cxn ang="0">
                  <a:pos x="142" y="0"/>
                </a:cxn>
                <a:cxn ang="0">
                  <a:pos x="151" y="0"/>
                </a:cxn>
                <a:cxn ang="0">
                  <a:pos x="161" y="4"/>
                </a:cxn>
                <a:cxn ang="0">
                  <a:pos x="179" y="20"/>
                </a:cxn>
                <a:cxn ang="0">
                  <a:pos x="196" y="50"/>
                </a:cxn>
                <a:cxn ang="0">
                  <a:pos x="204" y="94"/>
                </a:cxn>
                <a:cxn ang="0">
                  <a:pos x="239" y="247"/>
                </a:cxn>
                <a:cxn ang="0">
                  <a:pos x="240" y="259"/>
                </a:cxn>
                <a:cxn ang="0">
                  <a:pos x="242" y="278"/>
                </a:cxn>
                <a:cxn ang="0">
                  <a:pos x="234" y="288"/>
                </a:cxn>
                <a:cxn ang="0">
                  <a:pos x="224" y="287"/>
                </a:cxn>
                <a:cxn ang="0">
                  <a:pos x="214" y="266"/>
                </a:cxn>
                <a:cxn ang="0">
                  <a:pos x="212" y="263"/>
                </a:cxn>
                <a:cxn ang="0">
                  <a:pos x="168" y="94"/>
                </a:cxn>
                <a:cxn ang="0">
                  <a:pos x="160" y="94"/>
                </a:cxn>
                <a:cxn ang="0">
                  <a:pos x="219" y="390"/>
                </a:cxn>
                <a:cxn ang="0">
                  <a:pos x="165" y="390"/>
                </a:cxn>
                <a:cxn ang="0">
                  <a:pos x="158" y="390"/>
                </a:cxn>
                <a:cxn ang="0">
                  <a:pos x="158" y="592"/>
                </a:cxn>
                <a:cxn ang="0">
                  <a:pos x="158" y="600"/>
                </a:cxn>
                <a:cxn ang="0">
                  <a:pos x="151" y="616"/>
                </a:cxn>
                <a:cxn ang="0">
                  <a:pos x="143" y="620"/>
                </a:cxn>
                <a:cxn ang="0">
                  <a:pos x="132" y="617"/>
                </a:cxn>
                <a:cxn ang="0">
                  <a:pos x="123" y="600"/>
                </a:cxn>
                <a:cxn ang="0">
                  <a:pos x="123" y="587"/>
                </a:cxn>
                <a:cxn ang="0">
                  <a:pos x="123" y="387"/>
                </a:cxn>
                <a:cxn ang="0">
                  <a:pos x="112" y="387"/>
                </a:cxn>
                <a:cxn ang="0">
                  <a:pos x="114" y="387"/>
                </a:cxn>
                <a:cxn ang="0">
                  <a:pos x="114" y="587"/>
                </a:cxn>
                <a:cxn ang="0">
                  <a:pos x="114" y="600"/>
                </a:cxn>
                <a:cxn ang="0">
                  <a:pos x="107" y="616"/>
                </a:cxn>
                <a:cxn ang="0">
                  <a:pos x="97" y="620"/>
                </a:cxn>
                <a:cxn ang="0">
                  <a:pos x="86" y="617"/>
                </a:cxn>
                <a:cxn ang="0">
                  <a:pos x="79" y="600"/>
                </a:cxn>
                <a:cxn ang="0">
                  <a:pos x="79" y="592"/>
                </a:cxn>
                <a:cxn ang="0">
                  <a:pos x="79" y="390"/>
                </a:cxn>
                <a:cxn ang="0">
                  <a:pos x="72" y="390"/>
                </a:cxn>
                <a:cxn ang="0">
                  <a:pos x="20" y="390"/>
                </a:cxn>
                <a:cxn ang="0">
                  <a:pos x="77" y="89"/>
                </a:cxn>
                <a:cxn ang="0">
                  <a:pos x="69" y="89"/>
                </a:cxn>
                <a:cxn ang="0">
                  <a:pos x="25" y="263"/>
                </a:cxn>
                <a:cxn ang="0">
                  <a:pos x="25" y="271"/>
                </a:cxn>
                <a:cxn ang="0">
                  <a:pos x="17" y="284"/>
                </a:cxn>
                <a:cxn ang="0">
                  <a:pos x="8" y="285"/>
                </a:cxn>
                <a:cxn ang="0">
                  <a:pos x="3" y="275"/>
                </a:cxn>
                <a:cxn ang="0">
                  <a:pos x="0" y="266"/>
                </a:cxn>
                <a:cxn ang="0">
                  <a:pos x="0" y="255"/>
                </a:cxn>
                <a:cxn ang="0">
                  <a:pos x="0" y="243"/>
                </a:cxn>
                <a:cxn ang="0">
                  <a:pos x="35" y="94"/>
                </a:cxn>
                <a:cxn ang="0">
                  <a:pos x="56" y="26"/>
                </a:cxn>
                <a:cxn ang="0">
                  <a:pos x="72" y="7"/>
                </a:cxn>
                <a:cxn ang="0">
                  <a:pos x="86" y="1"/>
                </a:cxn>
                <a:cxn ang="0">
                  <a:pos x="99" y="0"/>
                </a:cxn>
                <a:cxn ang="0">
                  <a:pos x="104" y="0"/>
                </a:cxn>
                <a:cxn ang="0">
                  <a:pos x="130" y="0"/>
                </a:cxn>
                <a:cxn ang="0">
                  <a:pos x="142" y="0"/>
                </a:cxn>
              </a:cxnLst>
              <a:rect l="0" t="0" r="r" b="b"/>
              <a:pathLst>
                <a:path w="242" h="620">
                  <a:moveTo>
                    <a:pt x="142" y="0"/>
                  </a:moveTo>
                  <a:lnTo>
                    <a:pt x="151" y="0"/>
                  </a:lnTo>
                  <a:lnTo>
                    <a:pt x="161" y="4"/>
                  </a:lnTo>
                  <a:lnTo>
                    <a:pt x="179" y="20"/>
                  </a:lnTo>
                  <a:lnTo>
                    <a:pt x="196" y="50"/>
                  </a:lnTo>
                  <a:lnTo>
                    <a:pt x="204" y="94"/>
                  </a:lnTo>
                  <a:lnTo>
                    <a:pt x="239" y="247"/>
                  </a:lnTo>
                  <a:lnTo>
                    <a:pt x="240" y="259"/>
                  </a:lnTo>
                  <a:lnTo>
                    <a:pt x="242" y="278"/>
                  </a:lnTo>
                  <a:lnTo>
                    <a:pt x="234" y="288"/>
                  </a:lnTo>
                  <a:lnTo>
                    <a:pt x="224" y="287"/>
                  </a:lnTo>
                  <a:lnTo>
                    <a:pt x="214" y="266"/>
                  </a:lnTo>
                  <a:lnTo>
                    <a:pt x="212" y="263"/>
                  </a:lnTo>
                  <a:lnTo>
                    <a:pt x="168" y="94"/>
                  </a:lnTo>
                  <a:lnTo>
                    <a:pt x="160" y="94"/>
                  </a:lnTo>
                  <a:lnTo>
                    <a:pt x="219" y="390"/>
                  </a:lnTo>
                  <a:lnTo>
                    <a:pt x="165" y="390"/>
                  </a:lnTo>
                  <a:lnTo>
                    <a:pt x="158" y="390"/>
                  </a:lnTo>
                  <a:lnTo>
                    <a:pt x="158" y="592"/>
                  </a:lnTo>
                  <a:lnTo>
                    <a:pt x="158" y="600"/>
                  </a:lnTo>
                  <a:lnTo>
                    <a:pt x="151" y="616"/>
                  </a:lnTo>
                  <a:lnTo>
                    <a:pt x="143" y="620"/>
                  </a:lnTo>
                  <a:lnTo>
                    <a:pt x="132" y="617"/>
                  </a:lnTo>
                  <a:lnTo>
                    <a:pt x="123" y="600"/>
                  </a:lnTo>
                  <a:lnTo>
                    <a:pt x="123" y="587"/>
                  </a:lnTo>
                  <a:lnTo>
                    <a:pt x="123" y="387"/>
                  </a:lnTo>
                  <a:lnTo>
                    <a:pt x="112" y="387"/>
                  </a:lnTo>
                  <a:lnTo>
                    <a:pt x="114" y="387"/>
                  </a:lnTo>
                  <a:lnTo>
                    <a:pt x="114" y="587"/>
                  </a:lnTo>
                  <a:lnTo>
                    <a:pt x="114" y="600"/>
                  </a:lnTo>
                  <a:lnTo>
                    <a:pt x="107" y="616"/>
                  </a:lnTo>
                  <a:lnTo>
                    <a:pt x="97" y="620"/>
                  </a:lnTo>
                  <a:lnTo>
                    <a:pt x="86" y="617"/>
                  </a:lnTo>
                  <a:lnTo>
                    <a:pt x="79" y="600"/>
                  </a:lnTo>
                  <a:lnTo>
                    <a:pt x="79" y="592"/>
                  </a:lnTo>
                  <a:lnTo>
                    <a:pt x="79" y="390"/>
                  </a:lnTo>
                  <a:lnTo>
                    <a:pt x="72" y="390"/>
                  </a:lnTo>
                  <a:lnTo>
                    <a:pt x="20" y="390"/>
                  </a:lnTo>
                  <a:lnTo>
                    <a:pt x="77" y="89"/>
                  </a:lnTo>
                  <a:lnTo>
                    <a:pt x="69" y="89"/>
                  </a:lnTo>
                  <a:lnTo>
                    <a:pt x="25" y="263"/>
                  </a:lnTo>
                  <a:lnTo>
                    <a:pt x="25" y="271"/>
                  </a:lnTo>
                  <a:lnTo>
                    <a:pt x="17" y="284"/>
                  </a:lnTo>
                  <a:lnTo>
                    <a:pt x="8" y="285"/>
                  </a:lnTo>
                  <a:lnTo>
                    <a:pt x="3" y="275"/>
                  </a:lnTo>
                  <a:lnTo>
                    <a:pt x="0" y="266"/>
                  </a:lnTo>
                  <a:lnTo>
                    <a:pt x="0" y="255"/>
                  </a:lnTo>
                  <a:lnTo>
                    <a:pt x="0" y="243"/>
                  </a:lnTo>
                  <a:lnTo>
                    <a:pt x="35" y="94"/>
                  </a:lnTo>
                  <a:lnTo>
                    <a:pt x="56" y="26"/>
                  </a:lnTo>
                  <a:lnTo>
                    <a:pt x="72" y="7"/>
                  </a:lnTo>
                  <a:lnTo>
                    <a:pt x="86" y="1"/>
                  </a:lnTo>
                  <a:lnTo>
                    <a:pt x="99" y="0"/>
                  </a:lnTo>
                  <a:lnTo>
                    <a:pt x="104" y="0"/>
                  </a:lnTo>
                  <a:lnTo>
                    <a:pt x="130" y="0"/>
                  </a:lnTo>
                  <a:lnTo>
                    <a:pt x="142" y="0"/>
                  </a:lnTo>
                </a:path>
              </a:pathLst>
            </a:custGeom>
            <a:noFill/>
            <a:ln w="1588">
              <a:solidFill>
                <a:srgbClr val="000000"/>
              </a:solidFill>
              <a:prstDash val="solid"/>
              <a:round/>
              <a:headEnd/>
              <a:tailEnd/>
            </a:ln>
          </p:spPr>
          <p:txBody>
            <a:bodyPr/>
            <a:lstStyle/>
            <a:p>
              <a:endParaRPr lang="en-US"/>
            </a:p>
          </p:txBody>
        </p:sp>
        <p:sp>
          <p:nvSpPr>
            <p:cNvPr id="78987" name="Oval 139"/>
            <p:cNvSpPr>
              <a:spLocks noChangeAspect="1" noChangeArrowheads="1"/>
            </p:cNvSpPr>
            <p:nvPr/>
          </p:nvSpPr>
          <p:spPr bwMode="auto">
            <a:xfrm>
              <a:off x="744" y="2662"/>
              <a:ext cx="39" cy="38"/>
            </a:xfrm>
            <a:prstGeom prst="ellipse">
              <a:avLst/>
            </a:prstGeom>
            <a:solidFill>
              <a:srgbClr val="000000"/>
            </a:solidFill>
            <a:ln w="1588">
              <a:solidFill>
                <a:srgbClr val="000000"/>
              </a:solidFill>
              <a:round/>
              <a:headEnd/>
              <a:tailEnd/>
            </a:ln>
          </p:spPr>
          <p:txBody>
            <a:bodyPr/>
            <a:lstStyle/>
            <a:p>
              <a:endParaRPr lang="en-US"/>
            </a:p>
          </p:txBody>
        </p:sp>
        <p:sp>
          <p:nvSpPr>
            <p:cNvPr id="78988" name="Freeform 140"/>
            <p:cNvSpPr>
              <a:spLocks noChangeAspect="1"/>
            </p:cNvSpPr>
            <p:nvPr/>
          </p:nvSpPr>
          <p:spPr bwMode="auto">
            <a:xfrm>
              <a:off x="711" y="2709"/>
              <a:ext cx="104" cy="223"/>
            </a:xfrm>
            <a:custGeom>
              <a:avLst/>
              <a:gdLst/>
              <a:ahLst/>
              <a:cxnLst>
                <a:cxn ang="0">
                  <a:pos x="98" y="0"/>
                </a:cxn>
                <a:cxn ang="0">
                  <a:pos x="146" y="0"/>
                </a:cxn>
                <a:cxn ang="0">
                  <a:pos x="151" y="0"/>
                </a:cxn>
                <a:cxn ang="0">
                  <a:pos x="163" y="2"/>
                </a:cxn>
                <a:cxn ang="0">
                  <a:pos x="176" y="6"/>
                </a:cxn>
                <a:cxn ang="0">
                  <a:pos x="192" y="23"/>
                </a:cxn>
                <a:cxn ang="0">
                  <a:pos x="202" y="51"/>
                </a:cxn>
                <a:cxn ang="0">
                  <a:pos x="207" y="92"/>
                </a:cxn>
                <a:cxn ang="0">
                  <a:pos x="207" y="100"/>
                </a:cxn>
                <a:cxn ang="0">
                  <a:pos x="207" y="292"/>
                </a:cxn>
                <a:cxn ang="0">
                  <a:pos x="207" y="299"/>
                </a:cxn>
                <a:cxn ang="0">
                  <a:pos x="207" y="306"/>
                </a:cxn>
                <a:cxn ang="0">
                  <a:pos x="204" y="315"/>
                </a:cxn>
                <a:cxn ang="0">
                  <a:pos x="189" y="322"/>
                </a:cxn>
                <a:cxn ang="0">
                  <a:pos x="177" y="319"/>
                </a:cxn>
                <a:cxn ang="0">
                  <a:pos x="172" y="310"/>
                </a:cxn>
                <a:cxn ang="0">
                  <a:pos x="169" y="299"/>
                </a:cxn>
                <a:cxn ang="0">
                  <a:pos x="166" y="292"/>
                </a:cxn>
                <a:cxn ang="0">
                  <a:pos x="166" y="115"/>
                </a:cxn>
                <a:cxn ang="0">
                  <a:pos x="156" y="112"/>
                </a:cxn>
                <a:cxn ang="0">
                  <a:pos x="156" y="616"/>
                </a:cxn>
                <a:cxn ang="0">
                  <a:pos x="156" y="626"/>
                </a:cxn>
                <a:cxn ang="0">
                  <a:pos x="156" y="637"/>
                </a:cxn>
                <a:cxn ang="0">
                  <a:pos x="154" y="654"/>
                </a:cxn>
                <a:cxn ang="0">
                  <a:pos x="146" y="666"/>
                </a:cxn>
                <a:cxn ang="0">
                  <a:pos x="135" y="670"/>
                </a:cxn>
                <a:cxn ang="0">
                  <a:pos x="116" y="663"/>
                </a:cxn>
                <a:cxn ang="0">
                  <a:pos x="112" y="628"/>
                </a:cxn>
                <a:cxn ang="0">
                  <a:pos x="112" y="618"/>
                </a:cxn>
                <a:cxn ang="0">
                  <a:pos x="112" y="322"/>
                </a:cxn>
                <a:cxn ang="0">
                  <a:pos x="100" y="322"/>
                </a:cxn>
                <a:cxn ang="0">
                  <a:pos x="103" y="322"/>
                </a:cxn>
                <a:cxn ang="0">
                  <a:pos x="93" y="322"/>
                </a:cxn>
                <a:cxn ang="0">
                  <a:pos x="93" y="618"/>
                </a:cxn>
                <a:cxn ang="0">
                  <a:pos x="93" y="628"/>
                </a:cxn>
                <a:cxn ang="0">
                  <a:pos x="93" y="635"/>
                </a:cxn>
                <a:cxn ang="0">
                  <a:pos x="92" y="644"/>
                </a:cxn>
                <a:cxn ang="0">
                  <a:pos x="87" y="661"/>
                </a:cxn>
                <a:cxn ang="0">
                  <a:pos x="69" y="670"/>
                </a:cxn>
                <a:cxn ang="0">
                  <a:pos x="61" y="667"/>
                </a:cxn>
                <a:cxn ang="0">
                  <a:pos x="52" y="655"/>
                </a:cxn>
                <a:cxn ang="0">
                  <a:pos x="49" y="638"/>
                </a:cxn>
                <a:cxn ang="0">
                  <a:pos x="46" y="626"/>
                </a:cxn>
                <a:cxn ang="0">
                  <a:pos x="46" y="616"/>
                </a:cxn>
                <a:cxn ang="0">
                  <a:pos x="46" y="112"/>
                </a:cxn>
                <a:cxn ang="0">
                  <a:pos x="38" y="112"/>
                </a:cxn>
                <a:cxn ang="0">
                  <a:pos x="38" y="292"/>
                </a:cxn>
                <a:cxn ang="0">
                  <a:pos x="38" y="299"/>
                </a:cxn>
                <a:cxn ang="0">
                  <a:pos x="38" y="309"/>
                </a:cxn>
                <a:cxn ang="0">
                  <a:pos x="29" y="318"/>
                </a:cxn>
                <a:cxn ang="0">
                  <a:pos x="20" y="322"/>
                </a:cxn>
                <a:cxn ang="0">
                  <a:pos x="3" y="316"/>
                </a:cxn>
                <a:cxn ang="0">
                  <a:pos x="0" y="299"/>
                </a:cxn>
                <a:cxn ang="0">
                  <a:pos x="0" y="292"/>
                </a:cxn>
                <a:cxn ang="0">
                  <a:pos x="0" y="100"/>
                </a:cxn>
                <a:cxn ang="0">
                  <a:pos x="0" y="92"/>
                </a:cxn>
                <a:cxn ang="0">
                  <a:pos x="15" y="23"/>
                </a:cxn>
                <a:cxn ang="0">
                  <a:pos x="29" y="7"/>
                </a:cxn>
                <a:cxn ang="0">
                  <a:pos x="54" y="0"/>
                </a:cxn>
                <a:cxn ang="0">
                  <a:pos x="62" y="0"/>
                </a:cxn>
                <a:cxn ang="0">
                  <a:pos x="107" y="0"/>
                </a:cxn>
                <a:cxn ang="0">
                  <a:pos x="98" y="0"/>
                </a:cxn>
              </a:cxnLst>
              <a:rect l="0" t="0" r="r" b="b"/>
              <a:pathLst>
                <a:path w="207" h="670">
                  <a:moveTo>
                    <a:pt x="98" y="0"/>
                  </a:moveTo>
                  <a:lnTo>
                    <a:pt x="146" y="0"/>
                  </a:lnTo>
                  <a:lnTo>
                    <a:pt x="151" y="0"/>
                  </a:lnTo>
                  <a:lnTo>
                    <a:pt x="163" y="2"/>
                  </a:lnTo>
                  <a:lnTo>
                    <a:pt x="176" y="6"/>
                  </a:lnTo>
                  <a:lnTo>
                    <a:pt x="192" y="23"/>
                  </a:lnTo>
                  <a:lnTo>
                    <a:pt x="202" y="51"/>
                  </a:lnTo>
                  <a:lnTo>
                    <a:pt x="207" y="92"/>
                  </a:lnTo>
                  <a:lnTo>
                    <a:pt x="207" y="100"/>
                  </a:lnTo>
                  <a:lnTo>
                    <a:pt x="207" y="292"/>
                  </a:lnTo>
                  <a:lnTo>
                    <a:pt x="207" y="299"/>
                  </a:lnTo>
                  <a:lnTo>
                    <a:pt x="207" y="306"/>
                  </a:lnTo>
                  <a:lnTo>
                    <a:pt x="204" y="315"/>
                  </a:lnTo>
                  <a:lnTo>
                    <a:pt x="189" y="322"/>
                  </a:lnTo>
                  <a:lnTo>
                    <a:pt x="177" y="319"/>
                  </a:lnTo>
                  <a:lnTo>
                    <a:pt x="172" y="310"/>
                  </a:lnTo>
                  <a:lnTo>
                    <a:pt x="169" y="299"/>
                  </a:lnTo>
                  <a:lnTo>
                    <a:pt x="166" y="292"/>
                  </a:lnTo>
                  <a:lnTo>
                    <a:pt x="166" y="115"/>
                  </a:lnTo>
                  <a:lnTo>
                    <a:pt x="156" y="112"/>
                  </a:lnTo>
                  <a:lnTo>
                    <a:pt x="156" y="616"/>
                  </a:lnTo>
                  <a:lnTo>
                    <a:pt x="156" y="626"/>
                  </a:lnTo>
                  <a:lnTo>
                    <a:pt x="156" y="637"/>
                  </a:lnTo>
                  <a:lnTo>
                    <a:pt x="154" y="654"/>
                  </a:lnTo>
                  <a:lnTo>
                    <a:pt x="146" y="666"/>
                  </a:lnTo>
                  <a:lnTo>
                    <a:pt x="135" y="670"/>
                  </a:lnTo>
                  <a:lnTo>
                    <a:pt x="116" y="663"/>
                  </a:lnTo>
                  <a:lnTo>
                    <a:pt x="112" y="628"/>
                  </a:lnTo>
                  <a:lnTo>
                    <a:pt x="112" y="618"/>
                  </a:lnTo>
                  <a:lnTo>
                    <a:pt x="112" y="322"/>
                  </a:lnTo>
                  <a:lnTo>
                    <a:pt x="100" y="322"/>
                  </a:lnTo>
                  <a:lnTo>
                    <a:pt x="103" y="322"/>
                  </a:lnTo>
                  <a:lnTo>
                    <a:pt x="93" y="322"/>
                  </a:lnTo>
                  <a:lnTo>
                    <a:pt x="93" y="618"/>
                  </a:lnTo>
                  <a:lnTo>
                    <a:pt x="93" y="628"/>
                  </a:lnTo>
                  <a:lnTo>
                    <a:pt x="93" y="635"/>
                  </a:lnTo>
                  <a:lnTo>
                    <a:pt x="92" y="644"/>
                  </a:lnTo>
                  <a:lnTo>
                    <a:pt x="87" y="661"/>
                  </a:lnTo>
                  <a:lnTo>
                    <a:pt x="69" y="670"/>
                  </a:lnTo>
                  <a:lnTo>
                    <a:pt x="61" y="667"/>
                  </a:lnTo>
                  <a:lnTo>
                    <a:pt x="52" y="655"/>
                  </a:lnTo>
                  <a:lnTo>
                    <a:pt x="49" y="638"/>
                  </a:lnTo>
                  <a:lnTo>
                    <a:pt x="46" y="626"/>
                  </a:lnTo>
                  <a:lnTo>
                    <a:pt x="46" y="616"/>
                  </a:lnTo>
                  <a:lnTo>
                    <a:pt x="46" y="112"/>
                  </a:lnTo>
                  <a:lnTo>
                    <a:pt x="38" y="112"/>
                  </a:lnTo>
                  <a:lnTo>
                    <a:pt x="38" y="292"/>
                  </a:lnTo>
                  <a:lnTo>
                    <a:pt x="38" y="299"/>
                  </a:lnTo>
                  <a:lnTo>
                    <a:pt x="38" y="309"/>
                  </a:lnTo>
                  <a:lnTo>
                    <a:pt x="29" y="318"/>
                  </a:lnTo>
                  <a:lnTo>
                    <a:pt x="20" y="322"/>
                  </a:lnTo>
                  <a:lnTo>
                    <a:pt x="3" y="316"/>
                  </a:lnTo>
                  <a:lnTo>
                    <a:pt x="0" y="299"/>
                  </a:lnTo>
                  <a:lnTo>
                    <a:pt x="0" y="292"/>
                  </a:lnTo>
                  <a:lnTo>
                    <a:pt x="0" y="100"/>
                  </a:lnTo>
                  <a:lnTo>
                    <a:pt x="0" y="92"/>
                  </a:lnTo>
                  <a:lnTo>
                    <a:pt x="15" y="23"/>
                  </a:lnTo>
                  <a:lnTo>
                    <a:pt x="29" y="7"/>
                  </a:lnTo>
                  <a:lnTo>
                    <a:pt x="54" y="0"/>
                  </a:lnTo>
                  <a:lnTo>
                    <a:pt x="62" y="0"/>
                  </a:lnTo>
                  <a:lnTo>
                    <a:pt x="107" y="0"/>
                  </a:lnTo>
                  <a:lnTo>
                    <a:pt x="98" y="0"/>
                  </a:lnTo>
                  <a:close/>
                </a:path>
              </a:pathLst>
            </a:custGeom>
            <a:solidFill>
              <a:srgbClr val="000000"/>
            </a:solidFill>
            <a:ln w="9525">
              <a:noFill/>
              <a:round/>
              <a:headEnd/>
              <a:tailEnd/>
            </a:ln>
          </p:spPr>
          <p:txBody>
            <a:bodyPr/>
            <a:lstStyle/>
            <a:p>
              <a:endParaRPr lang="en-US"/>
            </a:p>
          </p:txBody>
        </p:sp>
        <p:sp>
          <p:nvSpPr>
            <p:cNvPr id="78989" name="Freeform 141"/>
            <p:cNvSpPr>
              <a:spLocks noChangeAspect="1"/>
            </p:cNvSpPr>
            <p:nvPr/>
          </p:nvSpPr>
          <p:spPr bwMode="auto">
            <a:xfrm>
              <a:off x="711" y="2709"/>
              <a:ext cx="104" cy="223"/>
            </a:xfrm>
            <a:custGeom>
              <a:avLst/>
              <a:gdLst/>
              <a:ahLst/>
              <a:cxnLst>
                <a:cxn ang="0">
                  <a:pos x="98" y="0"/>
                </a:cxn>
                <a:cxn ang="0">
                  <a:pos x="146" y="0"/>
                </a:cxn>
                <a:cxn ang="0">
                  <a:pos x="151" y="0"/>
                </a:cxn>
                <a:cxn ang="0">
                  <a:pos x="163" y="2"/>
                </a:cxn>
                <a:cxn ang="0">
                  <a:pos x="176" y="6"/>
                </a:cxn>
                <a:cxn ang="0">
                  <a:pos x="192" y="23"/>
                </a:cxn>
                <a:cxn ang="0">
                  <a:pos x="202" y="51"/>
                </a:cxn>
                <a:cxn ang="0">
                  <a:pos x="207" y="92"/>
                </a:cxn>
                <a:cxn ang="0">
                  <a:pos x="207" y="100"/>
                </a:cxn>
                <a:cxn ang="0">
                  <a:pos x="207" y="292"/>
                </a:cxn>
                <a:cxn ang="0">
                  <a:pos x="207" y="299"/>
                </a:cxn>
                <a:cxn ang="0">
                  <a:pos x="207" y="306"/>
                </a:cxn>
                <a:cxn ang="0">
                  <a:pos x="204" y="315"/>
                </a:cxn>
                <a:cxn ang="0">
                  <a:pos x="189" y="322"/>
                </a:cxn>
                <a:cxn ang="0">
                  <a:pos x="177" y="319"/>
                </a:cxn>
                <a:cxn ang="0">
                  <a:pos x="172" y="310"/>
                </a:cxn>
                <a:cxn ang="0">
                  <a:pos x="169" y="299"/>
                </a:cxn>
                <a:cxn ang="0">
                  <a:pos x="166" y="292"/>
                </a:cxn>
                <a:cxn ang="0">
                  <a:pos x="166" y="115"/>
                </a:cxn>
                <a:cxn ang="0">
                  <a:pos x="156" y="112"/>
                </a:cxn>
                <a:cxn ang="0">
                  <a:pos x="156" y="616"/>
                </a:cxn>
                <a:cxn ang="0">
                  <a:pos x="156" y="626"/>
                </a:cxn>
                <a:cxn ang="0">
                  <a:pos x="156" y="637"/>
                </a:cxn>
                <a:cxn ang="0">
                  <a:pos x="154" y="654"/>
                </a:cxn>
                <a:cxn ang="0">
                  <a:pos x="146" y="666"/>
                </a:cxn>
                <a:cxn ang="0">
                  <a:pos x="135" y="670"/>
                </a:cxn>
                <a:cxn ang="0">
                  <a:pos x="116" y="663"/>
                </a:cxn>
                <a:cxn ang="0">
                  <a:pos x="112" y="628"/>
                </a:cxn>
                <a:cxn ang="0">
                  <a:pos x="112" y="618"/>
                </a:cxn>
                <a:cxn ang="0">
                  <a:pos x="112" y="322"/>
                </a:cxn>
                <a:cxn ang="0">
                  <a:pos x="100" y="322"/>
                </a:cxn>
                <a:cxn ang="0">
                  <a:pos x="103" y="322"/>
                </a:cxn>
                <a:cxn ang="0">
                  <a:pos x="93" y="322"/>
                </a:cxn>
                <a:cxn ang="0">
                  <a:pos x="93" y="618"/>
                </a:cxn>
                <a:cxn ang="0">
                  <a:pos x="93" y="628"/>
                </a:cxn>
                <a:cxn ang="0">
                  <a:pos x="93" y="635"/>
                </a:cxn>
                <a:cxn ang="0">
                  <a:pos x="92" y="644"/>
                </a:cxn>
                <a:cxn ang="0">
                  <a:pos x="87" y="661"/>
                </a:cxn>
                <a:cxn ang="0">
                  <a:pos x="69" y="670"/>
                </a:cxn>
                <a:cxn ang="0">
                  <a:pos x="61" y="667"/>
                </a:cxn>
                <a:cxn ang="0">
                  <a:pos x="52" y="655"/>
                </a:cxn>
                <a:cxn ang="0">
                  <a:pos x="49" y="638"/>
                </a:cxn>
                <a:cxn ang="0">
                  <a:pos x="46" y="626"/>
                </a:cxn>
                <a:cxn ang="0">
                  <a:pos x="46" y="616"/>
                </a:cxn>
                <a:cxn ang="0">
                  <a:pos x="46" y="112"/>
                </a:cxn>
                <a:cxn ang="0">
                  <a:pos x="38" y="112"/>
                </a:cxn>
                <a:cxn ang="0">
                  <a:pos x="38" y="292"/>
                </a:cxn>
                <a:cxn ang="0">
                  <a:pos x="38" y="299"/>
                </a:cxn>
                <a:cxn ang="0">
                  <a:pos x="38" y="309"/>
                </a:cxn>
                <a:cxn ang="0">
                  <a:pos x="29" y="318"/>
                </a:cxn>
                <a:cxn ang="0">
                  <a:pos x="20" y="322"/>
                </a:cxn>
                <a:cxn ang="0">
                  <a:pos x="3" y="316"/>
                </a:cxn>
                <a:cxn ang="0">
                  <a:pos x="0" y="299"/>
                </a:cxn>
                <a:cxn ang="0">
                  <a:pos x="0" y="292"/>
                </a:cxn>
                <a:cxn ang="0">
                  <a:pos x="0" y="100"/>
                </a:cxn>
                <a:cxn ang="0">
                  <a:pos x="0" y="92"/>
                </a:cxn>
                <a:cxn ang="0">
                  <a:pos x="15" y="23"/>
                </a:cxn>
                <a:cxn ang="0">
                  <a:pos x="29" y="7"/>
                </a:cxn>
                <a:cxn ang="0">
                  <a:pos x="54" y="0"/>
                </a:cxn>
                <a:cxn ang="0">
                  <a:pos x="62" y="0"/>
                </a:cxn>
                <a:cxn ang="0">
                  <a:pos x="107" y="0"/>
                </a:cxn>
                <a:cxn ang="0">
                  <a:pos x="98" y="0"/>
                </a:cxn>
              </a:cxnLst>
              <a:rect l="0" t="0" r="r" b="b"/>
              <a:pathLst>
                <a:path w="207" h="670">
                  <a:moveTo>
                    <a:pt x="98" y="0"/>
                  </a:moveTo>
                  <a:lnTo>
                    <a:pt x="146" y="0"/>
                  </a:lnTo>
                  <a:lnTo>
                    <a:pt x="151" y="0"/>
                  </a:lnTo>
                  <a:lnTo>
                    <a:pt x="163" y="2"/>
                  </a:lnTo>
                  <a:lnTo>
                    <a:pt x="176" y="6"/>
                  </a:lnTo>
                  <a:lnTo>
                    <a:pt x="192" y="23"/>
                  </a:lnTo>
                  <a:lnTo>
                    <a:pt x="202" y="51"/>
                  </a:lnTo>
                  <a:lnTo>
                    <a:pt x="207" y="92"/>
                  </a:lnTo>
                  <a:lnTo>
                    <a:pt x="207" y="100"/>
                  </a:lnTo>
                  <a:lnTo>
                    <a:pt x="207" y="292"/>
                  </a:lnTo>
                  <a:lnTo>
                    <a:pt x="207" y="299"/>
                  </a:lnTo>
                  <a:lnTo>
                    <a:pt x="207" y="306"/>
                  </a:lnTo>
                  <a:lnTo>
                    <a:pt x="204" y="315"/>
                  </a:lnTo>
                  <a:lnTo>
                    <a:pt x="189" y="322"/>
                  </a:lnTo>
                  <a:lnTo>
                    <a:pt x="177" y="319"/>
                  </a:lnTo>
                  <a:lnTo>
                    <a:pt x="172" y="310"/>
                  </a:lnTo>
                  <a:lnTo>
                    <a:pt x="169" y="299"/>
                  </a:lnTo>
                  <a:lnTo>
                    <a:pt x="166" y="292"/>
                  </a:lnTo>
                  <a:lnTo>
                    <a:pt x="166" y="115"/>
                  </a:lnTo>
                  <a:lnTo>
                    <a:pt x="156" y="112"/>
                  </a:lnTo>
                  <a:lnTo>
                    <a:pt x="156" y="616"/>
                  </a:lnTo>
                  <a:lnTo>
                    <a:pt x="156" y="626"/>
                  </a:lnTo>
                  <a:lnTo>
                    <a:pt x="156" y="637"/>
                  </a:lnTo>
                  <a:lnTo>
                    <a:pt x="154" y="654"/>
                  </a:lnTo>
                  <a:lnTo>
                    <a:pt x="146" y="666"/>
                  </a:lnTo>
                  <a:lnTo>
                    <a:pt x="135" y="670"/>
                  </a:lnTo>
                  <a:lnTo>
                    <a:pt x="116" y="663"/>
                  </a:lnTo>
                  <a:lnTo>
                    <a:pt x="112" y="628"/>
                  </a:lnTo>
                  <a:lnTo>
                    <a:pt x="112" y="618"/>
                  </a:lnTo>
                  <a:lnTo>
                    <a:pt x="112" y="322"/>
                  </a:lnTo>
                  <a:lnTo>
                    <a:pt x="100" y="322"/>
                  </a:lnTo>
                  <a:lnTo>
                    <a:pt x="103" y="322"/>
                  </a:lnTo>
                  <a:lnTo>
                    <a:pt x="93" y="322"/>
                  </a:lnTo>
                  <a:lnTo>
                    <a:pt x="93" y="618"/>
                  </a:lnTo>
                  <a:lnTo>
                    <a:pt x="93" y="628"/>
                  </a:lnTo>
                  <a:lnTo>
                    <a:pt x="93" y="635"/>
                  </a:lnTo>
                  <a:lnTo>
                    <a:pt x="92" y="644"/>
                  </a:lnTo>
                  <a:lnTo>
                    <a:pt x="87" y="661"/>
                  </a:lnTo>
                  <a:lnTo>
                    <a:pt x="69" y="670"/>
                  </a:lnTo>
                  <a:lnTo>
                    <a:pt x="61" y="667"/>
                  </a:lnTo>
                  <a:lnTo>
                    <a:pt x="52" y="655"/>
                  </a:lnTo>
                  <a:lnTo>
                    <a:pt x="49" y="638"/>
                  </a:lnTo>
                  <a:lnTo>
                    <a:pt x="46" y="626"/>
                  </a:lnTo>
                  <a:lnTo>
                    <a:pt x="46" y="616"/>
                  </a:lnTo>
                  <a:lnTo>
                    <a:pt x="46" y="112"/>
                  </a:lnTo>
                  <a:lnTo>
                    <a:pt x="38" y="112"/>
                  </a:lnTo>
                  <a:lnTo>
                    <a:pt x="38" y="292"/>
                  </a:lnTo>
                  <a:lnTo>
                    <a:pt x="38" y="299"/>
                  </a:lnTo>
                  <a:lnTo>
                    <a:pt x="38" y="309"/>
                  </a:lnTo>
                  <a:lnTo>
                    <a:pt x="29" y="318"/>
                  </a:lnTo>
                  <a:lnTo>
                    <a:pt x="20" y="322"/>
                  </a:lnTo>
                  <a:lnTo>
                    <a:pt x="3" y="316"/>
                  </a:lnTo>
                  <a:lnTo>
                    <a:pt x="0" y="299"/>
                  </a:lnTo>
                  <a:lnTo>
                    <a:pt x="0" y="292"/>
                  </a:lnTo>
                  <a:lnTo>
                    <a:pt x="0" y="100"/>
                  </a:lnTo>
                  <a:lnTo>
                    <a:pt x="0" y="92"/>
                  </a:lnTo>
                  <a:lnTo>
                    <a:pt x="15" y="23"/>
                  </a:lnTo>
                  <a:lnTo>
                    <a:pt x="29" y="7"/>
                  </a:lnTo>
                  <a:lnTo>
                    <a:pt x="54" y="0"/>
                  </a:lnTo>
                  <a:lnTo>
                    <a:pt x="62" y="0"/>
                  </a:lnTo>
                  <a:lnTo>
                    <a:pt x="107" y="0"/>
                  </a:lnTo>
                  <a:lnTo>
                    <a:pt x="98" y="0"/>
                  </a:lnTo>
                </a:path>
              </a:pathLst>
            </a:custGeom>
            <a:noFill/>
            <a:ln w="1588">
              <a:solidFill>
                <a:srgbClr val="000000"/>
              </a:solidFill>
              <a:prstDash val="solid"/>
              <a:round/>
              <a:headEnd/>
              <a:tailEnd/>
            </a:ln>
          </p:spPr>
          <p:txBody>
            <a:bodyPr/>
            <a:lstStyle/>
            <a:p>
              <a:endParaRPr lang="en-US"/>
            </a:p>
          </p:txBody>
        </p:sp>
      </p:grpSp>
      <p:sp>
        <p:nvSpPr>
          <p:cNvPr id="78992" name="Rectangle 144"/>
          <p:cNvSpPr>
            <a:spLocks noChangeArrowheads="1"/>
          </p:cNvSpPr>
          <p:nvPr/>
        </p:nvSpPr>
        <p:spPr bwMode="auto">
          <a:xfrm>
            <a:off x="357158" y="3357562"/>
            <a:ext cx="3894137" cy="2038350"/>
          </a:xfrm>
          <a:prstGeom prst="rect">
            <a:avLst/>
          </a:prstGeom>
          <a:noFill/>
          <a:ln w="12700" algn="ctr">
            <a:solidFill>
              <a:schemeClr val="bg2"/>
            </a:solidFill>
            <a:miter lim="800000"/>
            <a:headEnd/>
            <a:tailEnd/>
          </a:ln>
          <a:effectLst/>
        </p:spPr>
        <p:txBody>
          <a:bodyPr lIns="0" rIns="0" anchor="ctr">
            <a:spAutoFit/>
          </a:bodyPr>
          <a:lstStyle/>
          <a:p>
            <a:endParaRPr lang="en-US"/>
          </a:p>
        </p:txBody>
      </p:sp>
      <p:cxnSp>
        <p:nvCxnSpPr>
          <p:cNvPr id="78995" name="AutoShape 147"/>
          <p:cNvCxnSpPr>
            <a:cxnSpLocks noChangeShapeType="1"/>
          </p:cNvCxnSpPr>
          <p:nvPr/>
        </p:nvCxnSpPr>
        <p:spPr bwMode="auto">
          <a:xfrm>
            <a:off x="2260570" y="3286124"/>
            <a:ext cx="0" cy="0"/>
          </a:xfrm>
          <a:prstGeom prst="straightConnector1">
            <a:avLst/>
          </a:prstGeom>
          <a:noFill/>
          <a:ln w="9525">
            <a:solidFill>
              <a:srgbClr val="FF0000"/>
            </a:solidFill>
            <a:round/>
            <a:headEnd type="triangle" w="med" len="med"/>
            <a:tailEnd type="triangle" w="med" len="med"/>
          </a:ln>
          <a:effectLst/>
        </p:spPr>
      </p:cxnSp>
      <p:cxnSp>
        <p:nvCxnSpPr>
          <p:cNvPr id="78996" name="AutoShape 148"/>
          <p:cNvCxnSpPr>
            <a:cxnSpLocks noChangeShapeType="1"/>
          </p:cNvCxnSpPr>
          <p:nvPr/>
        </p:nvCxnSpPr>
        <p:spPr bwMode="auto">
          <a:xfrm>
            <a:off x="1990695" y="3751249"/>
            <a:ext cx="396875" cy="0"/>
          </a:xfrm>
          <a:prstGeom prst="straightConnector1">
            <a:avLst/>
          </a:prstGeom>
          <a:noFill/>
          <a:ln w="9525">
            <a:solidFill>
              <a:schemeClr val="bg2"/>
            </a:solidFill>
            <a:round/>
            <a:headEnd type="triangle" w="med" len="med"/>
            <a:tailEnd type="triangle" w="med" len="med"/>
          </a:ln>
          <a:effectLst/>
        </p:spPr>
      </p:cxnSp>
      <p:sp>
        <p:nvSpPr>
          <p:cNvPr id="78997" name="Rectangle 149"/>
          <p:cNvSpPr>
            <a:spLocks noChangeArrowheads="1"/>
          </p:cNvSpPr>
          <p:nvPr/>
        </p:nvSpPr>
        <p:spPr bwMode="auto">
          <a:xfrm>
            <a:off x="865158" y="5145103"/>
            <a:ext cx="422275" cy="152400"/>
          </a:xfrm>
          <a:prstGeom prst="rect">
            <a:avLst/>
          </a:prstGeom>
          <a:noFill/>
          <a:ln w="9525">
            <a:noFill/>
            <a:miter lim="800000"/>
            <a:headEnd/>
            <a:tailEnd/>
          </a:ln>
        </p:spPr>
        <p:txBody>
          <a:bodyPr wrap="none" lIns="0" tIns="0" rIns="0" bIns="0">
            <a:spAutoFit/>
          </a:bodyPr>
          <a:lstStyle/>
          <a:p>
            <a:pPr algn="ctr">
              <a:spcBef>
                <a:spcPct val="50000"/>
              </a:spcBef>
              <a:buFont typeface="Wingdings" pitchFamily="2" charset="2"/>
              <a:buNone/>
            </a:pPr>
            <a:r>
              <a:rPr lang="en-US" sz="1000" b="1"/>
              <a:t>Cliente</a:t>
            </a:r>
            <a:endParaRPr lang="en-US" sz="1000"/>
          </a:p>
        </p:txBody>
      </p:sp>
      <p:sp>
        <p:nvSpPr>
          <p:cNvPr id="78998" name="Rectangle 150"/>
          <p:cNvSpPr>
            <a:spLocks noChangeArrowheads="1"/>
          </p:cNvSpPr>
          <p:nvPr/>
        </p:nvSpPr>
        <p:spPr bwMode="auto">
          <a:xfrm>
            <a:off x="1828770" y="5135578"/>
            <a:ext cx="758825" cy="152400"/>
          </a:xfrm>
          <a:prstGeom prst="rect">
            <a:avLst/>
          </a:prstGeom>
          <a:noFill/>
          <a:ln w="9525">
            <a:noFill/>
            <a:miter lim="800000"/>
            <a:headEnd/>
            <a:tailEnd/>
          </a:ln>
        </p:spPr>
        <p:txBody>
          <a:bodyPr wrap="none" lIns="0" tIns="0" rIns="0" bIns="0">
            <a:spAutoFit/>
          </a:bodyPr>
          <a:lstStyle/>
          <a:p>
            <a:pPr algn="ctr">
              <a:spcBef>
                <a:spcPct val="50000"/>
              </a:spcBef>
              <a:buFont typeface="Wingdings" pitchFamily="2" charset="2"/>
              <a:buNone/>
            </a:pPr>
            <a:r>
              <a:rPr lang="en-US" sz="1000" b="1"/>
              <a:t>Organização</a:t>
            </a:r>
            <a:endParaRPr lang="en-US" sz="1000"/>
          </a:p>
        </p:txBody>
      </p:sp>
      <p:sp>
        <p:nvSpPr>
          <p:cNvPr id="78999" name="Rectangle 151"/>
          <p:cNvSpPr>
            <a:spLocks noChangeArrowheads="1"/>
          </p:cNvSpPr>
          <p:nvPr/>
        </p:nvSpPr>
        <p:spPr bwMode="auto">
          <a:xfrm>
            <a:off x="2800320" y="5113353"/>
            <a:ext cx="1333500" cy="152400"/>
          </a:xfrm>
          <a:prstGeom prst="rect">
            <a:avLst/>
          </a:prstGeom>
          <a:noFill/>
          <a:ln w="9525">
            <a:noFill/>
            <a:miter lim="800000"/>
            <a:headEnd/>
            <a:tailEnd/>
          </a:ln>
        </p:spPr>
        <p:txBody>
          <a:bodyPr lIns="0" tIns="0" rIns="0" bIns="0">
            <a:spAutoFit/>
          </a:bodyPr>
          <a:lstStyle/>
          <a:p>
            <a:pPr algn="ctr">
              <a:spcBef>
                <a:spcPct val="50000"/>
              </a:spcBef>
              <a:buFont typeface="Wingdings" pitchFamily="2" charset="2"/>
              <a:buNone/>
            </a:pPr>
            <a:r>
              <a:rPr lang="en-US" sz="1000" b="1"/>
              <a:t>Ambiente de TI</a:t>
            </a:r>
            <a:endParaRPr lang="en-US" sz="1000"/>
          </a:p>
        </p:txBody>
      </p:sp>
      <p:sp>
        <p:nvSpPr>
          <p:cNvPr id="79003" name="Rectangle 155"/>
          <p:cNvSpPr>
            <a:spLocks noChangeArrowheads="1"/>
          </p:cNvSpPr>
          <p:nvPr/>
        </p:nvSpPr>
        <p:spPr bwMode="auto">
          <a:xfrm flipV="1">
            <a:off x="4535790" y="3411886"/>
            <a:ext cx="4191772" cy="2017378"/>
          </a:xfrm>
          <a:prstGeom prst="rect">
            <a:avLst/>
          </a:prstGeom>
          <a:solidFill>
            <a:schemeClr val="bg1"/>
          </a:solidFill>
          <a:ln w="12700" algn="ctr">
            <a:solidFill>
              <a:schemeClr val="bg2"/>
            </a:solidFill>
            <a:miter lim="800000"/>
            <a:headEnd/>
            <a:tailEnd/>
          </a:ln>
          <a:effectLst/>
        </p:spPr>
        <p:txBody>
          <a:bodyPr lIns="0" rIns="0" anchor="ctr">
            <a:noAutofit/>
          </a:bodyPr>
          <a:lstStyle/>
          <a:p>
            <a:endParaRPr lang="en-US"/>
          </a:p>
        </p:txBody>
      </p:sp>
      <p:sp>
        <p:nvSpPr>
          <p:cNvPr id="79004" name="Rectangle 156"/>
          <p:cNvSpPr>
            <a:spLocks noChangeArrowheads="1"/>
          </p:cNvSpPr>
          <p:nvPr/>
        </p:nvSpPr>
        <p:spPr bwMode="auto">
          <a:xfrm>
            <a:off x="5356931" y="5070587"/>
            <a:ext cx="421370" cy="136152"/>
          </a:xfrm>
          <a:prstGeom prst="rect">
            <a:avLst/>
          </a:prstGeom>
          <a:noFill/>
          <a:ln w="9525">
            <a:noFill/>
            <a:miter lim="800000"/>
            <a:headEnd/>
            <a:tailEnd/>
          </a:ln>
        </p:spPr>
        <p:txBody>
          <a:bodyPr wrap="none" lIns="0" tIns="0" rIns="0" bIns="0">
            <a:spAutoFit/>
          </a:bodyPr>
          <a:lstStyle/>
          <a:p>
            <a:pPr algn="ctr">
              <a:spcBef>
                <a:spcPct val="50000"/>
              </a:spcBef>
              <a:buFont typeface="Wingdings" pitchFamily="2" charset="2"/>
              <a:buNone/>
            </a:pPr>
            <a:r>
              <a:rPr lang="en-US" sz="1000" b="1"/>
              <a:t>Cliente</a:t>
            </a:r>
            <a:endParaRPr lang="en-US" sz="1000"/>
          </a:p>
        </p:txBody>
      </p:sp>
      <p:sp>
        <p:nvSpPr>
          <p:cNvPr id="79005" name="Rectangle 157"/>
          <p:cNvSpPr>
            <a:spLocks noChangeArrowheads="1"/>
          </p:cNvSpPr>
          <p:nvPr/>
        </p:nvSpPr>
        <p:spPr bwMode="auto">
          <a:xfrm>
            <a:off x="7600061" y="5062335"/>
            <a:ext cx="758153" cy="134777"/>
          </a:xfrm>
          <a:prstGeom prst="rect">
            <a:avLst/>
          </a:prstGeom>
          <a:noFill/>
          <a:ln w="9525">
            <a:noFill/>
            <a:miter lim="800000"/>
            <a:headEnd/>
            <a:tailEnd/>
          </a:ln>
        </p:spPr>
        <p:txBody>
          <a:bodyPr wrap="none" lIns="0" tIns="0" rIns="0" bIns="0">
            <a:spAutoFit/>
          </a:bodyPr>
          <a:lstStyle/>
          <a:p>
            <a:pPr algn="ctr">
              <a:spcBef>
                <a:spcPct val="50000"/>
              </a:spcBef>
              <a:buFont typeface="Wingdings" pitchFamily="2" charset="2"/>
              <a:buNone/>
            </a:pPr>
            <a:r>
              <a:rPr lang="en-US" sz="1000" b="1"/>
              <a:t>Organização</a:t>
            </a:r>
            <a:endParaRPr lang="en-US" sz="1000"/>
          </a:p>
        </p:txBody>
      </p:sp>
      <p:sp>
        <p:nvSpPr>
          <p:cNvPr id="79007" name="Rectangle 159"/>
          <p:cNvSpPr>
            <a:spLocks noChangeArrowheads="1"/>
          </p:cNvSpPr>
          <p:nvPr/>
        </p:nvSpPr>
        <p:spPr bwMode="auto">
          <a:xfrm>
            <a:off x="6115084" y="5066461"/>
            <a:ext cx="1373761" cy="136152"/>
          </a:xfrm>
          <a:prstGeom prst="rect">
            <a:avLst/>
          </a:prstGeom>
          <a:noFill/>
          <a:ln w="9525">
            <a:noFill/>
            <a:miter lim="800000"/>
            <a:headEnd/>
            <a:tailEnd/>
          </a:ln>
        </p:spPr>
        <p:txBody>
          <a:bodyPr lIns="0" tIns="0" rIns="0" bIns="0">
            <a:spAutoFit/>
          </a:bodyPr>
          <a:lstStyle/>
          <a:p>
            <a:pPr algn="ctr">
              <a:spcBef>
                <a:spcPct val="50000"/>
              </a:spcBef>
              <a:buFont typeface="Wingdings" pitchFamily="2" charset="2"/>
              <a:buNone/>
            </a:pPr>
            <a:r>
              <a:rPr lang="en-US" sz="1000" b="1"/>
              <a:t>Ambiente de TI</a:t>
            </a:r>
            <a:endParaRPr lang="en-US" sz="1000"/>
          </a:p>
        </p:txBody>
      </p:sp>
      <p:sp>
        <p:nvSpPr>
          <p:cNvPr id="79107" name="Oval 259"/>
          <p:cNvSpPr>
            <a:spLocks noChangeArrowheads="1"/>
          </p:cNvSpPr>
          <p:nvPr/>
        </p:nvSpPr>
        <p:spPr bwMode="auto">
          <a:xfrm>
            <a:off x="6547089" y="3477474"/>
            <a:ext cx="1525373" cy="649188"/>
          </a:xfrm>
          <a:prstGeom prst="ellipse">
            <a:avLst/>
          </a:prstGeom>
          <a:noFill/>
          <a:ln w="19050" algn="ctr">
            <a:solidFill>
              <a:schemeClr val="tx2"/>
            </a:solidFill>
            <a:round/>
            <a:headEnd/>
            <a:tailEnd/>
          </a:ln>
          <a:effectLst/>
        </p:spPr>
        <p:txBody>
          <a:bodyPr wrap="square" lIns="0" rIns="0" anchor="ctr">
            <a:spAutoFit/>
          </a:bodyPr>
          <a:lstStyle/>
          <a:p>
            <a:pPr algn="ctr"/>
            <a:r>
              <a:rPr lang="pt-BR" sz="1200" b="1" smtClean="0">
                <a:latin typeface="+mj-lt"/>
              </a:rPr>
              <a:t>Processos de Negócios</a:t>
            </a:r>
            <a:endParaRPr lang="pt-BR" sz="1200" b="1">
              <a:latin typeface="+mj-lt"/>
            </a:endParaRPr>
          </a:p>
        </p:txBody>
      </p:sp>
      <p:sp>
        <p:nvSpPr>
          <p:cNvPr id="79108" name="Oval 260"/>
          <p:cNvSpPr>
            <a:spLocks noChangeArrowheads="1"/>
          </p:cNvSpPr>
          <p:nvPr/>
        </p:nvSpPr>
        <p:spPr bwMode="auto">
          <a:xfrm>
            <a:off x="5214943" y="3500438"/>
            <a:ext cx="1571636" cy="642942"/>
          </a:xfrm>
          <a:prstGeom prst="ellipse">
            <a:avLst/>
          </a:prstGeom>
          <a:noFill/>
          <a:ln w="19050" algn="ctr">
            <a:solidFill>
              <a:schemeClr val="tx2"/>
            </a:solidFill>
            <a:round/>
            <a:headEnd/>
            <a:tailEnd/>
          </a:ln>
          <a:effectLst/>
        </p:spPr>
        <p:txBody>
          <a:bodyPr wrap="square" lIns="0" rIns="0" anchor="ctr">
            <a:noAutofit/>
          </a:bodyPr>
          <a:lstStyle/>
          <a:p>
            <a:pPr algn="ctr"/>
            <a:r>
              <a:rPr lang="en-US" dirty="0" smtClean="0"/>
              <a:t>T.I.</a:t>
            </a:r>
            <a:endParaRPr lang="en-US" dirty="0"/>
          </a:p>
        </p:txBody>
      </p:sp>
      <p:sp>
        <p:nvSpPr>
          <p:cNvPr id="79112" name="Rectangle 264"/>
          <p:cNvSpPr>
            <a:spLocks noChangeArrowheads="1"/>
          </p:cNvSpPr>
          <p:nvPr/>
        </p:nvSpPr>
        <p:spPr bwMode="auto">
          <a:xfrm>
            <a:off x="4877316" y="5715016"/>
            <a:ext cx="3552336" cy="584775"/>
          </a:xfrm>
          <a:prstGeom prst="rect">
            <a:avLst/>
          </a:prstGeom>
          <a:noFill/>
          <a:ln w="9525" algn="ctr">
            <a:noFill/>
            <a:miter lim="800000"/>
            <a:headEnd/>
            <a:tailEnd/>
          </a:ln>
          <a:effectLst/>
        </p:spPr>
        <p:txBody>
          <a:bodyPr wrap="square" lIns="0" rIns="0">
            <a:spAutoFit/>
          </a:bodyPr>
          <a:lstStyle/>
          <a:p>
            <a:pPr algn="ctr">
              <a:spcBef>
                <a:spcPct val="20000"/>
              </a:spcBef>
              <a:buFont typeface="Wingdings" pitchFamily="2" charset="2"/>
              <a:buNone/>
            </a:pPr>
            <a:r>
              <a:rPr lang="pt-BR" sz="1600" b="1" i="1" dirty="0" smtClean="0">
                <a:solidFill>
                  <a:srgbClr val="061DCA"/>
                </a:solidFill>
              </a:rPr>
              <a:t>TI está integrada com TODAS as áreas da empresa</a:t>
            </a:r>
            <a:endParaRPr lang="pt-BR" sz="1600" b="1" i="1" dirty="0">
              <a:solidFill>
                <a:srgbClr val="061DCA"/>
              </a:solidFill>
            </a:endParaRPr>
          </a:p>
        </p:txBody>
      </p:sp>
      <p:grpSp>
        <p:nvGrpSpPr>
          <p:cNvPr id="396" name="Group 395"/>
          <p:cNvGrpSpPr/>
          <p:nvPr/>
        </p:nvGrpSpPr>
        <p:grpSpPr>
          <a:xfrm>
            <a:off x="5084041" y="4319875"/>
            <a:ext cx="3255046" cy="680761"/>
            <a:chOff x="5084041" y="4164850"/>
            <a:chExt cx="3255046" cy="680761"/>
          </a:xfrm>
        </p:grpSpPr>
        <p:sp>
          <p:nvSpPr>
            <p:cNvPr id="79006" name="Line 158"/>
            <p:cNvSpPr>
              <a:spLocks noChangeShapeType="1"/>
            </p:cNvSpPr>
            <p:nvPr/>
          </p:nvSpPr>
          <p:spPr bwMode="auto">
            <a:xfrm>
              <a:off x="5749775" y="4464660"/>
              <a:ext cx="1964306" cy="1375"/>
            </a:xfrm>
            <a:prstGeom prst="line">
              <a:avLst/>
            </a:prstGeom>
            <a:noFill/>
            <a:ln w="14288">
              <a:solidFill>
                <a:srgbClr val="000000"/>
              </a:solidFill>
              <a:round/>
              <a:headEnd/>
              <a:tailEnd/>
            </a:ln>
          </p:spPr>
          <p:txBody>
            <a:bodyPr/>
            <a:lstStyle/>
            <a:p>
              <a:endParaRPr lang="en-US"/>
            </a:p>
          </p:txBody>
        </p:sp>
        <p:grpSp>
          <p:nvGrpSpPr>
            <p:cNvPr id="395" name="Group 394"/>
            <p:cNvGrpSpPr/>
            <p:nvPr/>
          </p:nvGrpSpPr>
          <p:grpSpPr>
            <a:xfrm>
              <a:off x="6520459" y="4164850"/>
              <a:ext cx="509090" cy="599620"/>
              <a:chOff x="6520459" y="4164850"/>
              <a:chExt cx="509090" cy="599620"/>
            </a:xfrm>
          </p:grpSpPr>
          <p:sp>
            <p:nvSpPr>
              <p:cNvPr id="79008" name="Rectangle 160"/>
              <p:cNvSpPr>
                <a:spLocks noChangeArrowheads="1"/>
              </p:cNvSpPr>
              <p:nvPr/>
            </p:nvSpPr>
            <p:spPr bwMode="auto">
              <a:xfrm>
                <a:off x="6523592" y="4168975"/>
                <a:ext cx="505957" cy="569365"/>
              </a:xfrm>
              <a:prstGeom prst="rect">
                <a:avLst/>
              </a:prstGeom>
              <a:solidFill>
                <a:srgbClr val="C0C0C0"/>
              </a:solidFill>
              <a:ln w="1588">
                <a:solidFill>
                  <a:srgbClr val="A0A0A0"/>
                </a:solidFill>
                <a:miter lim="800000"/>
                <a:headEnd/>
                <a:tailEnd/>
              </a:ln>
            </p:spPr>
            <p:txBody>
              <a:bodyPr/>
              <a:lstStyle/>
              <a:p>
                <a:endParaRPr lang="en-US"/>
              </a:p>
            </p:txBody>
          </p:sp>
          <p:sp>
            <p:nvSpPr>
              <p:cNvPr id="79009" name="Rectangle 161"/>
              <p:cNvSpPr>
                <a:spLocks noChangeArrowheads="1"/>
              </p:cNvSpPr>
              <p:nvPr/>
            </p:nvSpPr>
            <p:spPr bwMode="auto">
              <a:xfrm>
                <a:off x="6534557" y="4745216"/>
                <a:ext cx="488727" cy="19254"/>
              </a:xfrm>
              <a:prstGeom prst="rect">
                <a:avLst/>
              </a:prstGeom>
              <a:solidFill>
                <a:srgbClr val="000000"/>
              </a:solidFill>
              <a:ln w="1588">
                <a:solidFill>
                  <a:srgbClr val="000000"/>
                </a:solidFill>
                <a:miter lim="800000"/>
                <a:headEnd/>
                <a:tailEnd/>
              </a:ln>
            </p:spPr>
            <p:txBody>
              <a:bodyPr/>
              <a:lstStyle/>
              <a:p>
                <a:endParaRPr lang="en-US"/>
              </a:p>
            </p:txBody>
          </p:sp>
          <p:sp>
            <p:nvSpPr>
              <p:cNvPr id="79010" name="Line 162"/>
              <p:cNvSpPr>
                <a:spLocks noChangeShapeType="1"/>
              </p:cNvSpPr>
              <p:nvPr/>
            </p:nvSpPr>
            <p:spPr bwMode="auto">
              <a:xfrm>
                <a:off x="6547089" y="4166225"/>
                <a:ext cx="1566" cy="576241"/>
              </a:xfrm>
              <a:prstGeom prst="line">
                <a:avLst/>
              </a:prstGeom>
              <a:noFill/>
              <a:ln w="1588">
                <a:solidFill>
                  <a:srgbClr val="323232"/>
                </a:solidFill>
                <a:round/>
                <a:headEnd/>
                <a:tailEnd/>
              </a:ln>
            </p:spPr>
            <p:txBody>
              <a:bodyPr/>
              <a:lstStyle/>
              <a:p>
                <a:endParaRPr lang="en-US"/>
              </a:p>
            </p:txBody>
          </p:sp>
          <p:sp>
            <p:nvSpPr>
              <p:cNvPr id="79011" name="Freeform 163"/>
              <p:cNvSpPr>
                <a:spLocks/>
              </p:cNvSpPr>
              <p:nvPr/>
            </p:nvSpPr>
            <p:spPr bwMode="auto">
              <a:xfrm>
                <a:off x="6550222" y="4168975"/>
                <a:ext cx="455832" cy="566614"/>
              </a:xfrm>
              <a:custGeom>
                <a:avLst/>
                <a:gdLst/>
                <a:ahLst/>
                <a:cxnLst>
                  <a:cxn ang="0">
                    <a:pos x="0" y="1199"/>
                  </a:cxn>
                  <a:cxn ang="0">
                    <a:pos x="0" y="0"/>
                  </a:cxn>
                  <a:cxn ang="0">
                    <a:pos x="570" y="0"/>
                  </a:cxn>
                </a:cxnLst>
                <a:rect l="0" t="0" r="r" b="b"/>
                <a:pathLst>
                  <a:path w="570" h="1199">
                    <a:moveTo>
                      <a:pt x="0" y="1199"/>
                    </a:moveTo>
                    <a:lnTo>
                      <a:pt x="0" y="0"/>
                    </a:lnTo>
                    <a:lnTo>
                      <a:pt x="570" y="0"/>
                    </a:lnTo>
                  </a:path>
                </a:pathLst>
              </a:custGeom>
              <a:noFill/>
              <a:ln w="1588">
                <a:solidFill>
                  <a:srgbClr val="FFFFFF"/>
                </a:solidFill>
                <a:prstDash val="solid"/>
                <a:round/>
                <a:headEnd/>
                <a:tailEnd/>
              </a:ln>
            </p:spPr>
            <p:txBody>
              <a:bodyPr/>
              <a:lstStyle/>
              <a:p>
                <a:endParaRPr lang="en-US"/>
              </a:p>
            </p:txBody>
          </p:sp>
          <p:sp>
            <p:nvSpPr>
              <p:cNvPr id="79012" name="Freeform 164"/>
              <p:cNvSpPr>
                <a:spLocks/>
              </p:cNvSpPr>
              <p:nvPr/>
            </p:nvSpPr>
            <p:spPr bwMode="auto">
              <a:xfrm>
                <a:off x="6520459" y="4167600"/>
                <a:ext cx="23496" cy="567989"/>
              </a:xfrm>
              <a:custGeom>
                <a:avLst/>
                <a:gdLst/>
                <a:ahLst/>
                <a:cxnLst>
                  <a:cxn ang="0">
                    <a:pos x="0" y="1200"/>
                  </a:cxn>
                  <a:cxn ang="0">
                    <a:pos x="0" y="0"/>
                  </a:cxn>
                  <a:cxn ang="0">
                    <a:pos x="30" y="0"/>
                  </a:cxn>
                </a:cxnLst>
                <a:rect l="0" t="0" r="r" b="b"/>
                <a:pathLst>
                  <a:path w="30" h="1200">
                    <a:moveTo>
                      <a:pt x="0" y="1200"/>
                    </a:moveTo>
                    <a:lnTo>
                      <a:pt x="0" y="0"/>
                    </a:lnTo>
                    <a:lnTo>
                      <a:pt x="30" y="0"/>
                    </a:lnTo>
                  </a:path>
                </a:pathLst>
              </a:custGeom>
              <a:noFill/>
              <a:ln w="1588">
                <a:solidFill>
                  <a:srgbClr val="FFFFFF"/>
                </a:solidFill>
                <a:prstDash val="solid"/>
                <a:round/>
                <a:headEnd/>
                <a:tailEnd/>
              </a:ln>
            </p:spPr>
            <p:txBody>
              <a:bodyPr/>
              <a:lstStyle/>
              <a:p>
                <a:endParaRPr lang="en-US"/>
              </a:p>
            </p:txBody>
          </p:sp>
          <p:sp>
            <p:nvSpPr>
              <p:cNvPr id="79013" name="Freeform 165"/>
              <p:cNvSpPr>
                <a:spLocks/>
              </p:cNvSpPr>
              <p:nvPr/>
            </p:nvSpPr>
            <p:spPr bwMode="auto">
              <a:xfrm>
                <a:off x="6938697" y="4167600"/>
                <a:ext cx="20364" cy="567989"/>
              </a:xfrm>
              <a:custGeom>
                <a:avLst/>
                <a:gdLst/>
                <a:ahLst/>
                <a:cxnLst>
                  <a:cxn ang="0">
                    <a:pos x="0" y="0"/>
                  </a:cxn>
                  <a:cxn ang="0">
                    <a:pos x="26" y="0"/>
                  </a:cxn>
                  <a:cxn ang="0">
                    <a:pos x="26" y="1200"/>
                  </a:cxn>
                </a:cxnLst>
                <a:rect l="0" t="0" r="r" b="b"/>
                <a:pathLst>
                  <a:path w="26" h="1200">
                    <a:moveTo>
                      <a:pt x="0" y="0"/>
                    </a:moveTo>
                    <a:lnTo>
                      <a:pt x="26" y="0"/>
                    </a:lnTo>
                    <a:lnTo>
                      <a:pt x="26" y="1200"/>
                    </a:lnTo>
                  </a:path>
                </a:pathLst>
              </a:custGeom>
              <a:noFill/>
              <a:ln w="1588">
                <a:solidFill>
                  <a:srgbClr val="FFFFFF"/>
                </a:solidFill>
                <a:prstDash val="solid"/>
                <a:round/>
                <a:headEnd/>
                <a:tailEnd/>
              </a:ln>
            </p:spPr>
            <p:txBody>
              <a:bodyPr/>
              <a:lstStyle/>
              <a:p>
                <a:endParaRPr lang="en-US"/>
              </a:p>
            </p:txBody>
          </p:sp>
          <p:sp>
            <p:nvSpPr>
              <p:cNvPr id="79014" name="Line 166"/>
              <p:cNvSpPr>
                <a:spLocks noChangeShapeType="1"/>
              </p:cNvSpPr>
              <p:nvPr/>
            </p:nvSpPr>
            <p:spPr bwMode="auto">
              <a:xfrm>
                <a:off x="7010753" y="4164850"/>
                <a:ext cx="1566" cy="577616"/>
              </a:xfrm>
              <a:prstGeom prst="line">
                <a:avLst/>
              </a:prstGeom>
              <a:noFill/>
              <a:ln w="1588">
                <a:solidFill>
                  <a:srgbClr val="323232"/>
                </a:solidFill>
                <a:round/>
                <a:headEnd/>
                <a:tailEnd/>
              </a:ln>
            </p:spPr>
            <p:txBody>
              <a:bodyPr/>
              <a:lstStyle/>
              <a:p>
                <a:endParaRPr lang="en-US"/>
              </a:p>
            </p:txBody>
          </p:sp>
          <p:sp>
            <p:nvSpPr>
              <p:cNvPr id="79015" name="Rectangle 167"/>
              <p:cNvSpPr>
                <a:spLocks noChangeArrowheads="1"/>
              </p:cNvSpPr>
              <p:nvPr/>
            </p:nvSpPr>
            <p:spPr bwMode="auto">
              <a:xfrm>
                <a:off x="6579984" y="4215735"/>
                <a:ext cx="61091" cy="107272"/>
              </a:xfrm>
              <a:prstGeom prst="rect">
                <a:avLst/>
              </a:prstGeom>
              <a:solidFill>
                <a:srgbClr val="C0C0C0"/>
              </a:solidFill>
              <a:ln w="1588">
                <a:solidFill>
                  <a:srgbClr val="464646"/>
                </a:solidFill>
                <a:miter lim="800000"/>
                <a:headEnd/>
                <a:tailEnd/>
              </a:ln>
            </p:spPr>
            <p:txBody>
              <a:bodyPr/>
              <a:lstStyle/>
              <a:p>
                <a:endParaRPr lang="en-US"/>
              </a:p>
            </p:txBody>
          </p:sp>
          <p:sp>
            <p:nvSpPr>
              <p:cNvPr id="79016" name="Rectangle 168"/>
              <p:cNvSpPr>
                <a:spLocks noChangeArrowheads="1"/>
              </p:cNvSpPr>
              <p:nvPr/>
            </p:nvSpPr>
            <p:spPr bwMode="auto">
              <a:xfrm>
                <a:off x="6581550" y="4295501"/>
                <a:ext cx="54825" cy="24755"/>
              </a:xfrm>
              <a:prstGeom prst="rect">
                <a:avLst/>
              </a:prstGeom>
              <a:solidFill>
                <a:srgbClr val="C0C0C0"/>
              </a:solidFill>
              <a:ln w="1588">
                <a:solidFill>
                  <a:srgbClr val="464646"/>
                </a:solidFill>
                <a:miter lim="800000"/>
                <a:headEnd/>
                <a:tailEnd/>
              </a:ln>
            </p:spPr>
            <p:txBody>
              <a:bodyPr/>
              <a:lstStyle/>
              <a:p>
                <a:endParaRPr lang="en-US"/>
              </a:p>
            </p:txBody>
          </p:sp>
          <p:sp>
            <p:nvSpPr>
              <p:cNvPr id="79017" name="Rectangle 169"/>
              <p:cNvSpPr>
                <a:spLocks noChangeArrowheads="1"/>
              </p:cNvSpPr>
              <p:nvPr/>
            </p:nvSpPr>
            <p:spPr bwMode="auto">
              <a:xfrm>
                <a:off x="6581550" y="4218485"/>
                <a:ext cx="20364" cy="67389"/>
              </a:xfrm>
              <a:prstGeom prst="rect">
                <a:avLst/>
              </a:prstGeom>
              <a:solidFill>
                <a:srgbClr val="C0C0C0"/>
              </a:solidFill>
              <a:ln w="1588">
                <a:solidFill>
                  <a:srgbClr val="464646"/>
                </a:solidFill>
                <a:miter lim="800000"/>
                <a:headEnd/>
                <a:tailEnd/>
              </a:ln>
            </p:spPr>
            <p:txBody>
              <a:bodyPr/>
              <a:lstStyle/>
              <a:p>
                <a:endParaRPr lang="en-US"/>
              </a:p>
            </p:txBody>
          </p:sp>
          <p:sp>
            <p:nvSpPr>
              <p:cNvPr id="79018" name="Rectangle 170"/>
              <p:cNvSpPr>
                <a:spLocks noChangeArrowheads="1"/>
              </p:cNvSpPr>
              <p:nvPr/>
            </p:nvSpPr>
            <p:spPr bwMode="auto">
              <a:xfrm>
                <a:off x="6626977" y="4221236"/>
                <a:ext cx="9399" cy="59137"/>
              </a:xfrm>
              <a:prstGeom prst="rect">
                <a:avLst/>
              </a:prstGeom>
              <a:solidFill>
                <a:srgbClr val="464646"/>
              </a:solidFill>
              <a:ln w="1588">
                <a:solidFill>
                  <a:srgbClr val="464646"/>
                </a:solidFill>
                <a:miter lim="800000"/>
                <a:headEnd/>
                <a:tailEnd/>
              </a:ln>
            </p:spPr>
            <p:txBody>
              <a:bodyPr/>
              <a:lstStyle/>
              <a:p>
                <a:endParaRPr lang="en-US"/>
              </a:p>
            </p:txBody>
          </p:sp>
          <p:sp>
            <p:nvSpPr>
              <p:cNvPr id="79019" name="Rectangle 171"/>
              <p:cNvSpPr>
                <a:spLocks noChangeArrowheads="1"/>
              </p:cNvSpPr>
              <p:nvPr/>
            </p:nvSpPr>
            <p:spPr bwMode="auto">
              <a:xfrm>
                <a:off x="6587816" y="4240490"/>
                <a:ext cx="12531" cy="39883"/>
              </a:xfrm>
              <a:prstGeom prst="rect">
                <a:avLst/>
              </a:prstGeom>
              <a:solidFill>
                <a:srgbClr val="808080"/>
              </a:solidFill>
              <a:ln w="1588">
                <a:solidFill>
                  <a:srgbClr val="464646"/>
                </a:solidFill>
                <a:miter lim="800000"/>
                <a:headEnd/>
                <a:tailEnd/>
              </a:ln>
            </p:spPr>
            <p:txBody>
              <a:bodyPr/>
              <a:lstStyle/>
              <a:p>
                <a:endParaRPr lang="en-US"/>
              </a:p>
            </p:txBody>
          </p:sp>
          <p:sp>
            <p:nvSpPr>
              <p:cNvPr id="79020" name="Rectangle 172"/>
              <p:cNvSpPr>
                <a:spLocks noChangeArrowheads="1"/>
              </p:cNvSpPr>
              <p:nvPr/>
            </p:nvSpPr>
            <p:spPr bwMode="auto">
              <a:xfrm>
                <a:off x="6587816" y="4239115"/>
                <a:ext cx="14098" cy="8252"/>
              </a:xfrm>
              <a:prstGeom prst="rect">
                <a:avLst/>
              </a:prstGeom>
              <a:solidFill>
                <a:srgbClr val="464646"/>
              </a:solidFill>
              <a:ln w="1588">
                <a:solidFill>
                  <a:srgbClr val="464646"/>
                </a:solidFill>
                <a:miter lim="800000"/>
                <a:headEnd/>
                <a:tailEnd/>
              </a:ln>
            </p:spPr>
            <p:txBody>
              <a:bodyPr/>
              <a:lstStyle/>
              <a:p>
                <a:endParaRPr lang="en-US"/>
              </a:p>
            </p:txBody>
          </p:sp>
          <p:sp>
            <p:nvSpPr>
              <p:cNvPr id="79021" name="Rectangle 173"/>
              <p:cNvSpPr>
                <a:spLocks noChangeArrowheads="1"/>
              </p:cNvSpPr>
              <p:nvPr/>
            </p:nvSpPr>
            <p:spPr bwMode="auto">
              <a:xfrm>
                <a:off x="6611313" y="4218485"/>
                <a:ext cx="12531" cy="67389"/>
              </a:xfrm>
              <a:prstGeom prst="rect">
                <a:avLst/>
              </a:prstGeom>
              <a:solidFill>
                <a:srgbClr val="464646"/>
              </a:solidFill>
              <a:ln w="1588">
                <a:solidFill>
                  <a:srgbClr val="464646"/>
                </a:solidFill>
                <a:miter lim="800000"/>
                <a:headEnd/>
                <a:tailEnd/>
              </a:ln>
            </p:spPr>
            <p:txBody>
              <a:bodyPr/>
              <a:lstStyle/>
              <a:p>
                <a:endParaRPr lang="en-US"/>
              </a:p>
            </p:txBody>
          </p:sp>
          <p:sp>
            <p:nvSpPr>
              <p:cNvPr id="79022" name="Rectangle 174"/>
              <p:cNvSpPr>
                <a:spLocks noChangeArrowheads="1"/>
              </p:cNvSpPr>
              <p:nvPr/>
            </p:nvSpPr>
            <p:spPr bwMode="auto">
              <a:xfrm>
                <a:off x="6619145" y="4221236"/>
                <a:ext cx="12531" cy="59137"/>
              </a:xfrm>
              <a:prstGeom prst="rect">
                <a:avLst/>
              </a:prstGeom>
              <a:solidFill>
                <a:srgbClr val="DCDCDC"/>
              </a:solidFill>
              <a:ln w="1588">
                <a:solidFill>
                  <a:srgbClr val="464646"/>
                </a:solidFill>
                <a:miter lim="800000"/>
                <a:headEnd/>
                <a:tailEnd/>
              </a:ln>
            </p:spPr>
            <p:txBody>
              <a:bodyPr/>
              <a:lstStyle/>
              <a:p>
                <a:endParaRPr lang="en-US"/>
              </a:p>
            </p:txBody>
          </p:sp>
          <p:sp>
            <p:nvSpPr>
              <p:cNvPr id="79023" name="Rectangle 175"/>
              <p:cNvSpPr>
                <a:spLocks noChangeArrowheads="1"/>
              </p:cNvSpPr>
              <p:nvPr/>
            </p:nvSpPr>
            <p:spPr bwMode="auto">
              <a:xfrm>
                <a:off x="6600348" y="4298251"/>
                <a:ext cx="12531" cy="19254"/>
              </a:xfrm>
              <a:prstGeom prst="rect">
                <a:avLst/>
              </a:prstGeom>
              <a:solidFill>
                <a:srgbClr val="DCDCDC"/>
              </a:solidFill>
              <a:ln w="1588">
                <a:solidFill>
                  <a:srgbClr val="919191"/>
                </a:solidFill>
                <a:miter lim="800000"/>
                <a:headEnd/>
                <a:tailEnd/>
              </a:ln>
            </p:spPr>
            <p:txBody>
              <a:bodyPr/>
              <a:lstStyle/>
              <a:p>
                <a:endParaRPr lang="en-US"/>
              </a:p>
            </p:txBody>
          </p:sp>
          <p:sp>
            <p:nvSpPr>
              <p:cNvPr id="79024" name="Oval 176"/>
              <p:cNvSpPr>
                <a:spLocks noChangeArrowheads="1"/>
              </p:cNvSpPr>
              <p:nvPr/>
            </p:nvSpPr>
            <p:spPr bwMode="auto">
              <a:xfrm>
                <a:off x="6587816" y="4299627"/>
                <a:ext cx="12531" cy="9627"/>
              </a:xfrm>
              <a:prstGeom prst="ellipse">
                <a:avLst/>
              </a:prstGeom>
              <a:solidFill>
                <a:srgbClr val="464646"/>
              </a:solidFill>
              <a:ln w="1588">
                <a:solidFill>
                  <a:srgbClr val="464646"/>
                </a:solidFill>
                <a:round/>
                <a:headEnd/>
                <a:tailEnd/>
              </a:ln>
            </p:spPr>
            <p:txBody>
              <a:bodyPr/>
              <a:lstStyle/>
              <a:p>
                <a:endParaRPr lang="en-US"/>
              </a:p>
            </p:txBody>
          </p:sp>
          <p:sp>
            <p:nvSpPr>
              <p:cNvPr id="79025" name="Oval 177"/>
              <p:cNvSpPr>
                <a:spLocks noChangeArrowheads="1"/>
              </p:cNvSpPr>
              <p:nvPr/>
            </p:nvSpPr>
            <p:spPr bwMode="auto">
              <a:xfrm>
                <a:off x="6587816" y="4312004"/>
                <a:ext cx="12531" cy="8252"/>
              </a:xfrm>
              <a:prstGeom prst="ellipse">
                <a:avLst/>
              </a:prstGeom>
              <a:solidFill>
                <a:srgbClr val="464646"/>
              </a:solidFill>
              <a:ln w="1588">
                <a:solidFill>
                  <a:srgbClr val="464646"/>
                </a:solidFill>
                <a:round/>
                <a:headEnd/>
                <a:tailEnd/>
              </a:ln>
            </p:spPr>
            <p:txBody>
              <a:bodyPr/>
              <a:lstStyle/>
              <a:p>
                <a:endParaRPr lang="en-US"/>
              </a:p>
            </p:txBody>
          </p:sp>
          <p:sp>
            <p:nvSpPr>
              <p:cNvPr id="79026" name="Freeform 178"/>
              <p:cNvSpPr>
                <a:spLocks/>
              </p:cNvSpPr>
              <p:nvPr/>
            </p:nvSpPr>
            <p:spPr bwMode="auto">
              <a:xfrm>
                <a:off x="6564320" y="4206108"/>
                <a:ext cx="93986" cy="127901"/>
              </a:xfrm>
              <a:custGeom>
                <a:avLst/>
                <a:gdLst/>
                <a:ahLst/>
                <a:cxnLst>
                  <a:cxn ang="0">
                    <a:pos x="114" y="0"/>
                  </a:cxn>
                  <a:cxn ang="0">
                    <a:pos x="119" y="269"/>
                  </a:cxn>
                  <a:cxn ang="0">
                    <a:pos x="0" y="269"/>
                  </a:cxn>
                </a:cxnLst>
                <a:rect l="0" t="0" r="r" b="b"/>
                <a:pathLst>
                  <a:path w="119" h="269">
                    <a:moveTo>
                      <a:pt x="114" y="0"/>
                    </a:moveTo>
                    <a:lnTo>
                      <a:pt x="119" y="269"/>
                    </a:lnTo>
                    <a:lnTo>
                      <a:pt x="0" y="269"/>
                    </a:lnTo>
                  </a:path>
                </a:pathLst>
              </a:custGeom>
              <a:noFill/>
              <a:ln w="1588">
                <a:solidFill>
                  <a:srgbClr val="464646"/>
                </a:solidFill>
                <a:prstDash val="solid"/>
                <a:round/>
                <a:headEnd/>
                <a:tailEnd/>
              </a:ln>
            </p:spPr>
            <p:txBody>
              <a:bodyPr/>
              <a:lstStyle/>
              <a:p>
                <a:endParaRPr lang="en-US"/>
              </a:p>
            </p:txBody>
          </p:sp>
          <p:sp>
            <p:nvSpPr>
              <p:cNvPr id="79027" name="Rectangle 179"/>
              <p:cNvSpPr>
                <a:spLocks noChangeArrowheads="1"/>
              </p:cNvSpPr>
              <p:nvPr/>
            </p:nvSpPr>
            <p:spPr bwMode="auto">
              <a:xfrm>
                <a:off x="6626977" y="4298251"/>
                <a:ext cx="12531" cy="9627"/>
              </a:xfrm>
              <a:prstGeom prst="rect">
                <a:avLst/>
              </a:prstGeom>
              <a:solidFill>
                <a:srgbClr val="DCDCDC"/>
              </a:solidFill>
              <a:ln w="1588">
                <a:solidFill>
                  <a:srgbClr val="919191"/>
                </a:solidFill>
                <a:miter lim="800000"/>
                <a:headEnd/>
                <a:tailEnd/>
              </a:ln>
            </p:spPr>
            <p:txBody>
              <a:bodyPr/>
              <a:lstStyle/>
              <a:p>
                <a:endParaRPr lang="en-US"/>
              </a:p>
            </p:txBody>
          </p:sp>
          <p:sp>
            <p:nvSpPr>
              <p:cNvPr id="79028" name="Rectangle 180"/>
              <p:cNvSpPr>
                <a:spLocks noChangeArrowheads="1"/>
              </p:cNvSpPr>
              <p:nvPr/>
            </p:nvSpPr>
            <p:spPr bwMode="auto">
              <a:xfrm>
                <a:off x="6686501" y="4214360"/>
                <a:ext cx="299188" cy="114148"/>
              </a:xfrm>
              <a:prstGeom prst="rect">
                <a:avLst/>
              </a:prstGeom>
              <a:solidFill>
                <a:srgbClr val="FFFFFF"/>
              </a:solidFill>
              <a:ln w="1588">
                <a:solidFill>
                  <a:srgbClr val="000000"/>
                </a:solidFill>
                <a:miter lim="800000"/>
                <a:headEnd/>
                <a:tailEnd/>
              </a:ln>
            </p:spPr>
            <p:txBody>
              <a:bodyPr/>
              <a:lstStyle/>
              <a:p>
                <a:endParaRPr lang="en-US"/>
              </a:p>
            </p:txBody>
          </p:sp>
          <p:sp>
            <p:nvSpPr>
              <p:cNvPr id="79029" name="Rectangle 181"/>
              <p:cNvSpPr>
                <a:spLocks noChangeArrowheads="1"/>
              </p:cNvSpPr>
              <p:nvPr/>
            </p:nvSpPr>
            <p:spPr bwMode="auto">
              <a:xfrm>
                <a:off x="6688068" y="4234989"/>
                <a:ext cx="296056" cy="9627"/>
              </a:xfrm>
              <a:prstGeom prst="rect">
                <a:avLst/>
              </a:prstGeom>
              <a:solidFill>
                <a:srgbClr val="DCDCDC"/>
              </a:solidFill>
              <a:ln w="1588">
                <a:solidFill>
                  <a:srgbClr val="DCDCDC"/>
                </a:solidFill>
                <a:miter lim="800000"/>
                <a:headEnd/>
                <a:tailEnd/>
              </a:ln>
            </p:spPr>
            <p:txBody>
              <a:bodyPr/>
              <a:lstStyle/>
              <a:p>
                <a:endParaRPr lang="en-US"/>
              </a:p>
            </p:txBody>
          </p:sp>
          <p:sp>
            <p:nvSpPr>
              <p:cNvPr id="79030" name="Rectangle 182"/>
              <p:cNvSpPr>
                <a:spLocks noChangeArrowheads="1"/>
              </p:cNvSpPr>
              <p:nvPr/>
            </p:nvSpPr>
            <p:spPr bwMode="auto">
              <a:xfrm>
                <a:off x="6688068" y="4259744"/>
                <a:ext cx="296056" cy="8252"/>
              </a:xfrm>
              <a:prstGeom prst="rect">
                <a:avLst/>
              </a:prstGeom>
              <a:solidFill>
                <a:srgbClr val="DCDCDC"/>
              </a:solidFill>
              <a:ln w="1588">
                <a:solidFill>
                  <a:srgbClr val="DCDCDC"/>
                </a:solidFill>
                <a:miter lim="800000"/>
                <a:headEnd/>
                <a:tailEnd/>
              </a:ln>
            </p:spPr>
            <p:txBody>
              <a:bodyPr/>
              <a:lstStyle/>
              <a:p>
                <a:endParaRPr lang="en-US"/>
              </a:p>
            </p:txBody>
          </p:sp>
          <p:sp>
            <p:nvSpPr>
              <p:cNvPr id="79031" name="Rectangle 183"/>
              <p:cNvSpPr>
                <a:spLocks noChangeArrowheads="1"/>
              </p:cNvSpPr>
              <p:nvPr/>
            </p:nvSpPr>
            <p:spPr bwMode="auto">
              <a:xfrm>
                <a:off x="6688068" y="4284499"/>
                <a:ext cx="296056" cy="8252"/>
              </a:xfrm>
              <a:prstGeom prst="rect">
                <a:avLst/>
              </a:prstGeom>
              <a:solidFill>
                <a:srgbClr val="DCDCDC"/>
              </a:solidFill>
              <a:ln w="1588">
                <a:solidFill>
                  <a:srgbClr val="DCDCDC"/>
                </a:solidFill>
                <a:miter lim="800000"/>
                <a:headEnd/>
                <a:tailEnd/>
              </a:ln>
            </p:spPr>
            <p:txBody>
              <a:bodyPr/>
              <a:lstStyle/>
              <a:p>
                <a:endParaRPr lang="en-US"/>
              </a:p>
            </p:txBody>
          </p:sp>
          <p:sp>
            <p:nvSpPr>
              <p:cNvPr id="79032" name="Rectangle 184"/>
              <p:cNvSpPr>
                <a:spLocks noChangeArrowheads="1"/>
              </p:cNvSpPr>
              <p:nvPr/>
            </p:nvSpPr>
            <p:spPr bwMode="auto">
              <a:xfrm>
                <a:off x="6688068" y="4309254"/>
                <a:ext cx="296056" cy="8252"/>
              </a:xfrm>
              <a:prstGeom prst="rect">
                <a:avLst/>
              </a:prstGeom>
              <a:solidFill>
                <a:srgbClr val="DCDCDC"/>
              </a:solidFill>
              <a:ln w="1588">
                <a:solidFill>
                  <a:srgbClr val="DCDCDC"/>
                </a:solidFill>
                <a:miter lim="800000"/>
                <a:headEnd/>
                <a:tailEnd/>
              </a:ln>
            </p:spPr>
            <p:txBody>
              <a:bodyPr/>
              <a:lstStyle/>
              <a:p>
                <a:endParaRPr lang="en-US"/>
              </a:p>
            </p:txBody>
          </p:sp>
          <p:sp>
            <p:nvSpPr>
              <p:cNvPr id="79033" name="Line 185"/>
              <p:cNvSpPr>
                <a:spLocks noChangeShapeType="1"/>
              </p:cNvSpPr>
              <p:nvPr/>
            </p:nvSpPr>
            <p:spPr bwMode="auto">
              <a:xfrm>
                <a:off x="6697466" y="4211609"/>
                <a:ext cx="1566" cy="119649"/>
              </a:xfrm>
              <a:prstGeom prst="line">
                <a:avLst/>
              </a:prstGeom>
              <a:noFill/>
              <a:ln w="1588">
                <a:solidFill>
                  <a:srgbClr val="6E6E6E"/>
                </a:solidFill>
                <a:round/>
                <a:headEnd/>
                <a:tailEnd/>
              </a:ln>
            </p:spPr>
            <p:txBody>
              <a:bodyPr/>
              <a:lstStyle/>
              <a:p>
                <a:endParaRPr lang="en-US"/>
              </a:p>
            </p:txBody>
          </p:sp>
          <p:sp>
            <p:nvSpPr>
              <p:cNvPr id="79034" name="Line 186"/>
              <p:cNvSpPr>
                <a:spLocks noChangeShapeType="1"/>
              </p:cNvSpPr>
              <p:nvPr/>
            </p:nvSpPr>
            <p:spPr bwMode="auto">
              <a:xfrm>
                <a:off x="6709998" y="4211609"/>
                <a:ext cx="1566" cy="119649"/>
              </a:xfrm>
              <a:prstGeom prst="line">
                <a:avLst/>
              </a:prstGeom>
              <a:noFill/>
              <a:ln w="1588">
                <a:solidFill>
                  <a:srgbClr val="6E6E6E"/>
                </a:solidFill>
                <a:round/>
                <a:headEnd/>
                <a:tailEnd/>
              </a:ln>
            </p:spPr>
            <p:txBody>
              <a:bodyPr/>
              <a:lstStyle/>
              <a:p>
                <a:endParaRPr lang="en-US"/>
              </a:p>
            </p:txBody>
          </p:sp>
          <p:sp>
            <p:nvSpPr>
              <p:cNvPr id="79035" name="Line 187"/>
              <p:cNvSpPr>
                <a:spLocks noChangeShapeType="1"/>
              </p:cNvSpPr>
              <p:nvPr/>
            </p:nvSpPr>
            <p:spPr bwMode="auto">
              <a:xfrm>
                <a:off x="6724096" y="4211609"/>
                <a:ext cx="1566" cy="119649"/>
              </a:xfrm>
              <a:prstGeom prst="line">
                <a:avLst/>
              </a:prstGeom>
              <a:noFill/>
              <a:ln w="1588">
                <a:solidFill>
                  <a:srgbClr val="6E6E6E"/>
                </a:solidFill>
                <a:round/>
                <a:headEnd/>
                <a:tailEnd/>
              </a:ln>
            </p:spPr>
            <p:txBody>
              <a:bodyPr/>
              <a:lstStyle/>
              <a:p>
                <a:endParaRPr lang="en-US"/>
              </a:p>
            </p:txBody>
          </p:sp>
          <p:sp>
            <p:nvSpPr>
              <p:cNvPr id="79036" name="Line 188"/>
              <p:cNvSpPr>
                <a:spLocks noChangeShapeType="1"/>
              </p:cNvSpPr>
              <p:nvPr/>
            </p:nvSpPr>
            <p:spPr bwMode="auto">
              <a:xfrm>
                <a:off x="6741326" y="4211609"/>
                <a:ext cx="1566" cy="119649"/>
              </a:xfrm>
              <a:prstGeom prst="line">
                <a:avLst/>
              </a:prstGeom>
              <a:noFill/>
              <a:ln w="1588">
                <a:solidFill>
                  <a:srgbClr val="6E6E6E"/>
                </a:solidFill>
                <a:round/>
                <a:headEnd/>
                <a:tailEnd/>
              </a:ln>
            </p:spPr>
            <p:txBody>
              <a:bodyPr/>
              <a:lstStyle/>
              <a:p>
                <a:endParaRPr lang="en-US"/>
              </a:p>
            </p:txBody>
          </p:sp>
          <p:sp>
            <p:nvSpPr>
              <p:cNvPr id="79037" name="Line 189"/>
              <p:cNvSpPr>
                <a:spLocks noChangeShapeType="1"/>
              </p:cNvSpPr>
              <p:nvPr/>
            </p:nvSpPr>
            <p:spPr bwMode="auto">
              <a:xfrm>
                <a:off x="6753858" y="4211609"/>
                <a:ext cx="1566" cy="119649"/>
              </a:xfrm>
              <a:prstGeom prst="line">
                <a:avLst/>
              </a:prstGeom>
              <a:noFill/>
              <a:ln w="1588">
                <a:solidFill>
                  <a:srgbClr val="6E6E6E"/>
                </a:solidFill>
                <a:round/>
                <a:headEnd/>
                <a:tailEnd/>
              </a:ln>
            </p:spPr>
            <p:txBody>
              <a:bodyPr/>
              <a:lstStyle/>
              <a:p>
                <a:endParaRPr lang="en-US"/>
              </a:p>
            </p:txBody>
          </p:sp>
          <p:sp>
            <p:nvSpPr>
              <p:cNvPr id="79038" name="Line 190"/>
              <p:cNvSpPr>
                <a:spLocks noChangeShapeType="1"/>
              </p:cNvSpPr>
              <p:nvPr/>
            </p:nvSpPr>
            <p:spPr bwMode="auto">
              <a:xfrm>
                <a:off x="6769522" y="4211609"/>
                <a:ext cx="1566" cy="119649"/>
              </a:xfrm>
              <a:prstGeom prst="line">
                <a:avLst/>
              </a:prstGeom>
              <a:noFill/>
              <a:ln w="1588">
                <a:solidFill>
                  <a:srgbClr val="6E6E6E"/>
                </a:solidFill>
                <a:round/>
                <a:headEnd/>
                <a:tailEnd/>
              </a:ln>
            </p:spPr>
            <p:txBody>
              <a:bodyPr/>
              <a:lstStyle/>
              <a:p>
                <a:endParaRPr lang="en-US"/>
              </a:p>
            </p:txBody>
          </p:sp>
          <p:sp>
            <p:nvSpPr>
              <p:cNvPr id="79039" name="Line 191"/>
              <p:cNvSpPr>
                <a:spLocks noChangeShapeType="1"/>
              </p:cNvSpPr>
              <p:nvPr/>
            </p:nvSpPr>
            <p:spPr bwMode="auto">
              <a:xfrm>
                <a:off x="6783620" y="4211609"/>
                <a:ext cx="1566" cy="119649"/>
              </a:xfrm>
              <a:prstGeom prst="line">
                <a:avLst/>
              </a:prstGeom>
              <a:noFill/>
              <a:ln w="1588">
                <a:solidFill>
                  <a:srgbClr val="6E6E6E"/>
                </a:solidFill>
                <a:round/>
                <a:headEnd/>
                <a:tailEnd/>
              </a:ln>
            </p:spPr>
            <p:txBody>
              <a:bodyPr/>
              <a:lstStyle/>
              <a:p>
                <a:endParaRPr lang="en-US"/>
              </a:p>
            </p:txBody>
          </p:sp>
          <p:sp>
            <p:nvSpPr>
              <p:cNvPr id="79040" name="Line 192"/>
              <p:cNvSpPr>
                <a:spLocks noChangeShapeType="1"/>
              </p:cNvSpPr>
              <p:nvPr/>
            </p:nvSpPr>
            <p:spPr bwMode="auto">
              <a:xfrm>
                <a:off x="6800851" y="4211609"/>
                <a:ext cx="1566" cy="119649"/>
              </a:xfrm>
              <a:prstGeom prst="line">
                <a:avLst/>
              </a:prstGeom>
              <a:noFill/>
              <a:ln w="1588">
                <a:solidFill>
                  <a:srgbClr val="6E6E6E"/>
                </a:solidFill>
                <a:round/>
                <a:headEnd/>
                <a:tailEnd/>
              </a:ln>
            </p:spPr>
            <p:txBody>
              <a:bodyPr/>
              <a:lstStyle/>
              <a:p>
                <a:endParaRPr lang="en-US"/>
              </a:p>
            </p:txBody>
          </p:sp>
          <p:sp>
            <p:nvSpPr>
              <p:cNvPr id="79041" name="Line 193"/>
              <p:cNvSpPr>
                <a:spLocks noChangeShapeType="1"/>
              </p:cNvSpPr>
              <p:nvPr/>
            </p:nvSpPr>
            <p:spPr bwMode="auto">
              <a:xfrm>
                <a:off x="6814949" y="4211609"/>
                <a:ext cx="1566" cy="119649"/>
              </a:xfrm>
              <a:prstGeom prst="line">
                <a:avLst/>
              </a:prstGeom>
              <a:noFill/>
              <a:ln w="1588">
                <a:solidFill>
                  <a:srgbClr val="6E6E6E"/>
                </a:solidFill>
                <a:round/>
                <a:headEnd/>
                <a:tailEnd/>
              </a:ln>
            </p:spPr>
            <p:txBody>
              <a:bodyPr/>
              <a:lstStyle/>
              <a:p>
                <a:endParaRPr lang="en-US"/>
              </a:p>
            </p:txBody>
          </p:sp>
          <p:sp>
            <p:nvSpPr>
              <p:cNvPr id="79042" name="Line 194"/>
              <p:cNvSpPr>
                <a:spLocks noChangeShapeType="1"/>
              </p:cNvSpPr>
              <p:nvPr/>
            </p:nvSpPr>
            <p:spPr bwMode="auto">
              <a:xfrm>
                <a:off x="6829047" y="4211609"/>
                <a:ext cx="1566" cy="119649"/>
              </a:xfrm>
              <a:prstGeom prst="line">
                <a:avLst/>
              </a:prstGeom>
              <a:noFill/>
              <a:ln w="1588">
                <a:solidFill>
                  <a:srgbClr val="6E6E6E"/>
                </a:solidFill>
                <a:round/>
                <a:headEnd/>
                <a:tailEnd/>
              </a:ln>
            </p:spPr>
            <p:txBody>
              <a:bodyPr/>
              <a:lstStyle/>
              <a:p>
                <a:endParaRPr lang="en-US"/>
              </a:p>
            </p:txBody>
          </p:sp>
          <p:sp>
            <p:nvSpPr>
              <p:cNvPr id="79043" name="Line 195"/>
              <p:cNvSpPr>
                <a:spLocks noChangeShapeType="1"/>
              </p:cNvSpPr>
              <p:nvPr/>
            </p:nvSpPr>
            <p:spPr bwMode="auto">
              <a:xfrm>
                <a:off x="6841578" y="4211609"/>
                <a:ext cx="1566" cy="119649"/>
              </a:xfrm>
              <a:prstGeom prst="line">
                <a:avLst/>
              </a:prstGeom>
              <a:noFill/>
              <a:ln w="1588">
                <a:solidFill>
                  <a:srgbClr val="6E6E6E"/>
                </a:solidFill>
                <a:round/>
                <a:headEnd/>
                <a:tailEnd/>
              </a:ln>
            </p:spPr>
            <p:txBody>
              <a:bodyPr/>
              <a:lstStyle/>
              <a:p>
                <a:endParaRPr lang="en-US"/>
              </a:p>
            </p:txBody>
          </p:sp>
          <p:sp>
            <p:nvSpPr>
              <p:cNvPr id="79044" name="Line 196"/>
              <p:cNvSpPr>
                <a:spLocks noChangeShapeType="1"/>
              </p:cNvSpPr>
              <p:nvPr/>
            </p:nvSpPr>
            <p:spPr bwMode="auto">
              <a:xfrm>
                <a:off x="6858809" y="4211609"/>
                <a:ext cx="1566" cy="119649"/>
              </a:xfrm>
              <a:prstGeom prst="line">
                <a:avLst/>
              </a:prstGeom>
              <a:noFill/>
              <a:ln w="1588">
                <a:solidFill>
                  <a:srgbClr val="6E6E6E"/>
                </a:solidFill>
                <a:round/>
                <a:headEnd/>
                <a:tailEnd/>
              </a:ln>
            </p:spPr>
            <p:txBody>
              <a:bodyPr/>
              <a:lstStyle/>
              <a:p>
                <a:endParaRPr lang="en-US"/>
              </a:p>
            </p:txBody>
          </p:sp>
          <p:sp>
            <p:nvSpPr>
              <p:cNvPr id="79045" name="Line 197"/>
              <p:cNvSpPr>
                <a:spLocks noChangeShapeType="1"/>
              </p:cNvSpPr>
              <p:nvPr/>
            </p:nvSpPr>
            <p:spPr bwMode="auto">
              <a:xfrm>
                <a:off x="6874473" y="4211609"/>
                <a:ext cx="1566" cy="119649"/>
              </a:xfrm>
              <a:prstGeom prst="line">
                <a:avLst/>
              </a:prstGeom>
              <a:noFill/>
              <a:ln w="1588">
                <a:solidFill>
                  <a:srgbClr val="6E6E6E"/>
                </a:solidFill>
                <a:round/>
                <a:headEnd/>
                <a:tailEnd/>
              </a:ln>
            </p:spPr>
            <p:txBody>
              <a:bodyPr/>
              <a:lstStyle/>
              <a:p>
                <a:endParaRPr lang="en-US"/>
              </a:p>
            </p:txBody>
          </p:sp>
          <p:sp>
            <p:nvSpPr>
              <p:cNvPr id="79046" name="Line 198"/>
              <p:cNvSpPr>
                <a:spLocks noChangeShapeType="1"/>
              </p:cNvSpPr>
              <p:nvPr/>
            </p:nvSpPr>
            <p:spPr bwMode="auto">
              <a:xfrm>
                <a:off x="6888571" y="4211609"/>
                <a:ext cx="1566" cy="119649"/>
              </a:xfrm>
              <a:prstGeom prst="line">
                <a:avLst/>
              </a:prstGeom>
              <a:noFill/>
              <a:ln w="1588">
                <a:solidFill>
                  <a:srgbClr val="6E6E6E"/>
                </a:solidFill>
                <a:round/>
                <a:headEnd/>
                <a:tailEnd/>
              </a:ln>
            </p:spPr>
            <p:txBody>
              <a:bodyPr/>
              <a:lstStyle/>
              <a:p>
                <a:endParaRPr lang="en-US"/>
              </a:p>
            </p:txBody>
          </p:sp>
          <p:sp>
            <p:nvSpPr>
              <p:cNvPr id="79047" name="Line 199"/>
              <p:cNvSpPr>
                <a:spLocks noChangeShapeType="1"/>
              </p:cNvSpPr>
              <p:nvPr/>
            </p:nvSpPr>
            <p:spPr bwMode="auto">
              <a:xfrm>
                <a:off x="6901102" y="4211609"/>
                <a:ext cx="1566" cy="119649"/>
              </a:xfrm>
              <a:prstGeom prst="line">
                <a:avLst/>
              </a:prstGeom>
              <a:noFill/>
              <a:ln w="1588">
                <a:solidFill>
                  <a:srgbClr val="6E6E6E"/>
                </a:solidFill>
                <a:round/>
                <a:headEnd/>
                <a:tailEnd/>
              </a:ln>
            </p:spPr>
            <p:txBody>
              <a:bodyPr/>
              <a:lstStyle/>
              <a:p>
                <a:endParaRPr lang="en-US"/>
              </a:p>
            </p:txBody>
          </p:sp>
          <p:sp>
            <p:nvSpPr>
              <p:cNvPr id="79048" name="Line 200"/>
              <p:cNvSpPr>
                <a:spLocks noChangeShapeType="1"/>
              </p:cNvSpPr>
              <p:nvPr/>
            </p:nvSpPr>
            <p:spPr bwMode="auto">
              <a:xfrm>
                <a:off x="6918333" y="4211609"/>
                <a:ext cx="1566" cy="119649"/>
              </a:xfrm>
              <a:prstGeom prst="line">
                <a:avLst/>
              </a:prstGeom>
              <a:noFill/>
              <a:ln w="1588">
                <a:solidFill>
                  <a:srgbClr val="6E6E6E"/>
                </a:solidFill>
                <a:round/>
                <a:headEnd/>
                <a:tailEnd/>
              </a:ln>
            </p:spPr>
            <p:txBody>
              <a:bodyPr/>
              <a:lstStyle/>
              <a:p>
                <a:endParaRPr lang="en-US"/>
              </a:p>
            </p:txBody>
          </p:sp>
          <p:sp>
            <p:nvSpPr>
              <p:cNvPr id="79049" name="Line 201"/>
              <p:cNvSpPr>
                <a:spLocks noChangeShapeType="1"/>
              </p:cNvSpPr>
              <p:nvPr/>
            </p:nvSpPr>
            <p:spPr bwMode="auto">
              <a:xfrm>
                <a:off x="6930865" y="4211609"/>
                <a:ext cx="1566" cy="119649"/>
              </a:xfrm>
              <a:prstGeom prst="line">
                <a:avLst/>
              </a:prstGeom>
              <a:noFill/>
              <a:ln w="1588">
                <a:solidFill>
                  <a:srgbClr val="6E6E6E"/>
                </a:solidFill>
                <a:round/>
                <a:headEnd/>
                <a:tailEnd/>
              </a:ln>
            </p:spPr>
            <p:txBody>
              <a:bodyPr/>
              <a:lstStyle/>
              <a:p>
                <a:endParaRPr lang="en-US"/>
              </a:p>
            </p:txBody>
          </p:sp>
          <p:sp>
            <p:nvSpPr>
              <p:cNvPr id="79050" name="Line 202"/>
              <p:cNvSpPr>
                <a:spLocks noChangeShapeType="1"/>
              </p:cNvSpPr>
              <p:nvPr/>
            </p:nvSpPr>
            <p:spPr bwMode="auto">
              <a:xfrm>
                <a:off x="6946529" y="4211609"/>
                <a:ext cx="1566" cy="119649"/>
              </a:xfrm>
              <a:prstGeom prst="line">
                <a:avLst/>
              </a:prstGeom>
              <a:noFill/>
              <a:ln w="1588">
                <a:solidFill>
                  <a:srgbClr val="6E6E6E"/>
                </a:solidFill>
                <a:round/>
                <a:headEnd/>
                <a:tailEnd/>
              </a:ln>
            </p:spPr>
            <p:txBody>
              <a:bodyPr/>
              <a:lstStyle/>
              <a:p>
                <a:endParaRPr lang="en-US"/>
              </a:p>
            </p:txBody>
          </p:sp>
          <p:sp>
            <p:nvSpPr>
              <p:cNvPr id="79051" name="Line 203"/>
              <p:cNvSpPr>
                <a:spLocks noChangeShapeType="1"/>
              </p:cNvSpPr>
              <p:nvPr/>
            </p:nvSpPr>
            <p:spPr bwMode="auto">
              <a:xfrm>
                <a:off x="6960627" y="4211609"/>
                <a:ext cx="1566" cy="119649"/>
              </a:xfrm>
              <a:prstGeom prst="line">
                <a:avLst/>
              </a:prstGeom>
              <a:noFill/>
              <a:ln w="1588">
                <a:solidFill>
                  <a:srgbClr val="6E6E6E"/>
                </a:solidFill>
                <a:round/>
                <a:headEnd/>
                <a:tailEnd/>
              </a:ln>
            </p:spPr>
            <p:txBody>
              <a:bodyPr/>
              <a:lstStyle/>
              <a:p>
                <a:endParaRPr lang="en-US"/>
              </a:p>
            </p:txBody>
          </p:sp>
          <p:sp>
            <p:nvSpPr>
              <p:cNvPr id="79052" name="Line 204"/>
              <p:cNvSpPr>
                <a:spLocks noChangeShapeType="1"/>
              </p:cNvSpPr>
              <p:nvPr/>
            </p:nvSpPr>
            <p:spPr bwMode="auto">
              <a:xfrm>
                <a:off x="6976291" y="4211609"/>
                <a:ext cx="1566" cy="119649"/>
              </a:xfrm>
              <a:prstGeom prst="line">
                <a:avLst/>
              </a:prstGeom>
              <a:noFill/>
              <a:ln w="1588">
                <a:solidFill>
                  <a:srgbClr val="6E6E6E"/>
                </a:solidFill>
                <a:round/>
                <a:headEnd/>
                <a:tailEnd/>
              </a:ln>
            </p:spPr>
            <p:txBody>
              <a:bodyPr/>
              <a:lstStyle/>
              <a:p>
                <a:endParaRPr lang="en-US"/>
              </a:p>
            </p:txBody>
          </p:sp>
          <p:sp>
            <p:nvSpPr>
              <p:cNvPr id="79053" name="Rectangle 205"/>
              <p:cNvSpPr>
                <a:spLocks noChangeArrowheads="1"/>
              </p:cNvSpPr>
              <p:nvPr/>
            </p:nvSpPr>
            <p:spPr bwMode="auto">
              <a:xfrm>
                <a:off x="6686501" y="4416525"/>
                <a:ext cx="299188" cy="114148"/>
              </a:xfrm>
              <a:prstGeom prst="rect">
                <a:avLst/>
              </a:prstGeom>
              <a:solidFill>
                <a:srgbClr val="FFFFFF"/>
              </a:solidFill>
              <a:ln w="1588">
                <a:solidFill>
                  <a:srgbClr val="000000"/>
                </a:solidFill>
                <a:miter lim="800000"/>
                <a:headEnd/>
                <a:tailEnd/>
              </a:ln>
            </p:spPr>
            <p:txBody>
              <a:bodyPr/>
              <a:lstStyle/>
              <a:p>
                <a:endParaRPr lang="en-US"/>
              </a:p>
            </p:txBody>
          </p:sp>
          <p:sp>
            <p:nvSpPr>
              <p:cNvPr id="79054" name="Rectangle 206"/>
              <p:cNvSpPr>
                <a:spLocks noChangeArrowheads="1"/>
              </p:cNvSpPr>
              <p:nvPr/>
            </p:nvSpPr>
            <p:spPr bwMode="auto">
              <a:xfrm>
                <a:off x="6688068" y="4435779"/>
                <a:ext cx="296056" cy="9627"/>
              </a:xfrm>
              <a:prstGeom prst="rect">
                <a:avLst/>
              </a:prstGeom>
              <a:solidFill>
                <a:srgbClr val="DCDCDC"/>
              </a:solidFill>
              <a:ln w="1588">
                <a:solidFill>
                  <a:srgbClr val="DCDCDC"/>
                </a:solidFill>
                <a:miter lim="800000"/>
                <a:headEnd/>
                <a:tailEnd/>
              </a:ln>
            </p:spPr>
            <p:txBody>
              <a:bodyPr/>
              <a:lstStyle/>
              <a:p>
                <a:endParaRPr lang="en-US"/>
              </a:p>
            </p:txBody>
          </p:sp>
          <p:sp>
            <p:nvSpPr>
              <p:cNvPr id="79055" name="Rectangle 207"/>
              <p:cNvSpPr>
                <a:spLocks noChangeArrowheads="1"/>
              </p:cNvSpPr>
              <p:nvPr/>
            </p:nvSpPr>
            <p:spPr bwMode="auto">
              <a:xfrm>
                <a:off x="6688068" y="4461909"/>
                <a:ext cx="296056" cy="8252"/>
              </a:xfrm>
              <a:prstGeom prst="rect">
                <a:avLst/>
              </a:prstGeom>
              <a:solidFill>
                <a:srgbClr val="DCDCDC"/>
              </a:solidFill>
              <a:ln w="1588">
                <a:solidFill>
                  <a:srgbClr val="DCDCDC"/>
                </a:solidFill>
                <a:miter lim="800000"/>
                <a:headEnd/>
                <a:tailEnd/>
              </a:ln>
            </p:spPr>
            <p:txBody>
              <a:bodyPr/>
              <a:lstStyle/>
              <a:p>
                <a:endParaRPr lang="en-US"/>
              </a:p>
            </p:txBody>
          </p:sp>
          <p:sp>
            <p:nvSpPr>
              <p:cNvPr id="79056" name="Rectangle 208"/>
              <p:cNvSpPr>
                <a:spLocks noChangeArrowheads="1"/>
              </p:cNvSpPr>
              <p:nvPr/>
            </p:nvSpPr>
            <p:spPr bwMode="auto">
              <a:xfrm>
                <a:off x="6688068" y="4486664"/>
                <a:ext cx="296056" cy="9627"/>
              </a:xfrm>
              <a:prstGeom prst="rect">
                <a:avLst/>
              </a:prstGeom>
              <a:solidFill>
                <a:srgbClr val="DCDCDC"/>
              </a:solidFill>
              <a:ln w="1588">
                <a:solidFill>
                  <a:srgbClr val="DCDCDC"/>
                </a:solidFill>
                <a:miter lim="800000"/>
                <a:headEnd/>
                <a:tailEnd/>
              </a:ln>
            </p:spPr>
            <p:txBody>
              <a:bodyPr/>
              <a:lstStyle/>
              <a:p>
                <a:endParaRPr lang="en-US"/>
              </a:p>
            </p:txBody>
          </p:sp>
          <p:sp>
            <p:nvSpPr>
              <p:cNvPr id="79057" name="Rectangle 209"/>
              <p:cNvSpPr>
                <a:spLocks noChangeArrowheads="1"/>
              </p:cNvSpPr>
              <p:nvPr/>
            </p:nvSpPr>
            <p:spPr bwMode="auto">
              <a:xfrm>
                <a:off x="6688068" y="4512795"/>
                <a:ext cx="296056" cy="5501"/>
              </a:xfrm>
              <a:prstGeom prst="rect">
                <a:avLst/>
              </a:prstGeom>
              <a:solidFill>
                <a:srgbClr val="DCDCDC"/>
              </a:solidFill>
              <a:ln w="1588">
                <a:solidFill>
                  <a:srgbClr val="DCDCDC"/>
                </a:solidFill>
                <a:miter lim="800000"/>
                <a:headEnd/>
                <a:tailEnd/>
              </a:ln>
            </p:spPr>
            <p:txBody>
              <a:bodyPr/>
              <a:lstStyle/>
              <a:p>
                <a:endParaRPr lang="en-US"/>
              </a:p>
            </p:txBody>
          </p:sp>
          <p:sp>
            <p:nvSpPr>
              <p:cNvPr id="79058" name="Line 210"/>
              <p:cNvSpPr>
                <a:spLocks noChangeShapeType="1"/>
              </p:cNvSpPr>
              <p:nvPr/>
            </p:nvSpPr>
            <p:spPr bwMode="auto">
              <a:xfrm>
                <a:off x="6697466" y="4412399"/>
                <a:ext cx="1566" cy="121024"/>
              </a:xfrm>
              <a:prstGeom prst="line">
                <a:avLst/>
              </a:prstGeom>
              <a:noFill/>
              <a:ln w="1588">
                <a:solidFill>
                  <a:srgbClr val="6E6E6E"/>
                </a:solidFill>
                <a:round/>
                <a:headEnd/>
                <a:tailEnd/>
              </a:ln>
            </p:spPr>
            <p:txBody>
              <a:bodyPr/>
              <a:lstStyle/>
              <a:p>
                <a:endParaRPr lang="en-US"/>
              </a:p>
            </p:txBody>
          </p:sp>
          <p:sp>
            <p:nvSpPr>
              <p:cNvPr id="79059" name="Line 211"/>
              <p:cNvSpPr>
                <a:spLocks noChangeShapeType="1"/>
              </p:cNvSpPr>
              <p:nvPr/>
            </p:nvSpPr>
            <p:spPr bwMode="auto">
              <a:xfrm>
                <a:off x="6709998" y="4412399"/>
                <a:ext cx="1566" cy="121024"/>
              </a:xfrm>
              <a:prstGeom prst="line">
                <a:avLst/>
              </a:prstGeom>
              <a:noFill/>
              <a:ln w="1588">
                <a:solidFill>
                  <a:srgbClr val="6E6E6E"/>
                </a:solidFill>
                <a:round/>
                <a:headEnd/>
                <a:tailEnd/>
              </a:ln>
            </p:spPr>
            <p:txBody>
              <a:bodyPr/>
              <a:lstStyle/>
              <a:p>
                <a:endParaRPr lang="en-US"/>
              </a:p>
            </p:txBody>
          </p:sp>
          <p:sp>
            <p:nvSpPr>
              <p:cNvPr id="79060" name="Line 212"/>
              <p:cNvSpPr>
                <a:spLocks noChangeShapeType="1"/>
              </p:cNvSpPr>
              <p:nvPr/>
            </p:nvSpPr>
            <p:spPr bwMode="auto">
              <a:xfrm>
                <a:off x="6724096" y="4412399"/>
                <a:ext cx="1566" cy="121024"/>
              </a:xfrm>
              <a:prstGeom prst="line">
                <a:avLst/>
              </a:prstGeom>
              <a:noFill/>
              <a:ln w="1588">
                <a:solidFill>
                  <a:srgbClr val="6E6E6E"/>
                </a:solidFill>
                <a:round/>
                <a:headEnd/>
                <a:tailEnd/>
              </a:ln>
            </p:spPr>
            <p:txBody>
              <a:bodyPr/>
              <a:lstStyle/>
              <a:p>
                <a:endParaRPr lang="en-US"/>
              </a:p>
            </p:txBody>
          </p:sp>
          <p:sp>
            <p:nvSpPr>
              <p:cNvPr id="79061" name="Line 213"/>
              <p:cNvSpPr>
                <a:spLocks noChangeShapeType="1"/>
              </p:cNvSpPr>
              <p:nvPr/>
            </p:nvSpPr>
            <p:spPr bwMode="auto">
              <a:xfrm>
                <a:off x="6741326" y="4412399"/>
                <a:ext cx="1566" cy="121024"/>
              </a:xfrm>
              <a:prstGeom prst="line">
                <a:avLst/>
              </a:prstGeom>
              <a:noFill/>
              <a:ln w="1588">
                <a:solidFill>
                  <a:srgbClr val="6E6E6E"/>
                </a:solidFill>
                <a:round/>
                <a:headEnd/>
                <a:tailEnd/>
              </a:ln>
            </p:spPr>
            <p:txBody>
              <a:bodyPr/>
              <a:lstStyle/>
              <a:p>
                <a:endParaRPr lang="en-US"/>
              </a:p>
            </p:txBody>
          </p:sp>
          <p:sp>
            <p:nvSpPr>
              <p:cNvPr id="79062" name="Line 214"/>
              <p:cNvSpPr>
                <a:spLocks noChangeShapeType="1"/>
              </p:cNvSpPr>
              <p:nvPr/>
            </p:nvSpPr>
            <p:spPr bwMode="auto">
              <a:xfrm>
                <a:off x="6753858" y="4412399"/>
                <a:ext cx="1566" cy="121024"/>
              </a:xfrm>
              <a:prstGeom prst="line">
                <a:avLst/>
              </a:prstGeom>
              <a:noFill/>
              <a:ln w="1588">
                <a:solidFill>
                  <a:srgbClr val="6E6E6E"/>
                </a:solidFill>
                <a:round/>
                <a:headEnd/>
                <a:tailEnd/>
              </a:ln>
            </p:spPr>
            <p:txBody>
              <a:bodyPr/>
              <a:lstStyle/>
              <a:p>
                <a:endParaRPr lang="en-US"/>
              </a:p>
            </p:txBody>
          </p:sp>
          <p:sp>
            <p:nvSpPr>
              <p:cNvPr id="79063" name="Line 215"/>
              <p:cNvSpPr>
                <a:spLocks noChangeShapeType="1"/>
              </p:cNvSpPr>
              <p:nvPr/>
            </p:nvSpPr>
            <p:spPr bwMode="auto">
              <a:xfrm>
                <a:off x="6769522" y="4412399"/>
                <a:ext cx="1566" cy="121024"/>
              </a:xfrm>
              <a:prstGeom prst="line">
                <a:avLst/>
              </a:prstGeom>
              <a:noFill/>
              <a:ln w="1588">
                <a:solidFill>
                  <a:srgbClr val="6E6E6E"/>
                </a:solidFill>
                <a:round/>
                <a:headEnd/>
                <a:tailEnd/>
              </a:ln>
            </p:spPr>
            <p:txBody>
              <a:bodyPr/>
              <a:lstStyle/>
              <a:p>
                <a:endParaRPr lang="en-US"/>
              </a:p>
            </p:txBody>
          </p:sp>
          <p:sp>
            <p:nvSpPr>
              <p:cNvPr id="79064" name="Line 216"/>
              <p:cNvSpPr>
                <a:spLocks noChangeShapeType="1"/>
              </p:cNvSpPr>
              <p:nvPr/>
            </p:nvSpPr>
            <p:spPr bwMode="auto">
              <a:xfrm>
                <a:off x="6783620" y="4412399"/>
                <a:ext cx="1566" cy="121024"/>
              </a:xfrm>
              <a:prstGeom prst="line">
                <a:avLst/>
              </a:prstGeom>
              <a:noFill/>
              <a:ln w="1588">
                <a:solidFill>
                  <a:srgbClr val="6E6E6E"/>
                </a:solidFill>
                <a:round/>
                <a:headEnd/>
                <a:tailEnd/>
              </a:ln>
            </p:spPr>
            <p:txBody>
              <a:bodyPr/>
              <a:lstStyle/>
              <a:p>
                <a:endParaRPr lang="en-US"/>
              </a:p>
            </p:txBody>
          </p:sp>
          <p:sp>
            <p:nvSpPr>
              <p:cNvPr id="79065" name="Line 217"/>
              <p:cNvSpPr>
                <a:spLocks noChangeShapeType="1"/>
              </p:cNvSpPr>
              <p:nvPr/>
            </p:nvSpPr>
            <p:spPr bwMode="auto">
              <a:xfrm>
                <a:off x="6800851" y="4412399"/>
                <a:ext cx="1566" cy="121024"/>
              </a:xfrm>
              <a:prstGeom prst="line">
                <a:avLst/>
              </a:prstGeom>
              <a:noFill/>
              <a:ln w="1588">
                <a:solidFill>
                  <a:srgbClr val="6E6E6E"/>
                </a:solidFill>
                <a:round/>
                <a:headEnd/>
                <a:tailEnd/>
              </a:ln>
            </p:spPr>
            <p:txBody>
              <a:bodyPr/>
              <a:lstStyle/>
              <a:p>
                <a:endParaRPr lang="en-US"/>
              </a:p>
            </p:txBody>
          </p:sp>
          <p:sp>
            <p:nvSpPr>
              <p:cNvPr id="79066" name="Line 218"/>
              <p:cNvSpPr>
                <a:spLocks noChangeShapeType="1"/>
              </p:cNvSpPr>
              <p:nvPr/>
            </p:nvSpPr>
            <p:spPr bwMode="auto">
              <a:xfrm>
                <a:off x="6814949" y="4412399"/>
                <a:ext cx="1566" cy="121024"/>
              </a:xfrm>
              <a:prstGeom prst="line">
                <a:avLst/>
              </a:prstGeom>
              <a:noFill/>
              <a:ln w="1588">
                <a:solidFill>
                  <a:srgbClr val="6E6E6E"/>
                </a:solidFill>
                <a:round/>
                <a:headEnd/>
                <a:tailEnd/>
              </a:ln>
            </p:spPr>
            <p:txBody>
              <a:bodyPr/>
              <a:lstStyle/>
              <a:p>
                <a:endParaRPr lang="en-US"/>
              </a:p>
            </p:txBody>
          </p:sp>
          <p:sp>
            <p:nvSpPr>
              <p:cNvPr id="79067" name="Line 219"/>
              <p:cNvSpPr>
                <a:spLocks noChangeShapeType="1"/>
              </p:cNvSpPr>
              <p:nvPr/>
            </p:nvSpPr>
            <p:spPr bwMode="auto">
              <a:xfrm>
                <a:off x="6829047" y="4412399"/>
                <a:ext cx="1566" cy="121024"/>
              </a:xfrm>
              <a:prstGeom prst="line">
                <a:avLst/>
              </a:prstGeom>
              <a:noFill/>
              <a:ln w="1588">
                <a:solidFill>
                  <a:srgbClr val="6E6E6E"/>
                </a:solidFill>
                <a:round/>
                <a:headEnd/>
                <a:tailEnd/>
              </a:ln>
            </p:spPr>
            <p:txBody>
              <a:bodyPr/>
              <a:lstStyle/>
              <a:p>
                <a:endParaRPr lang="en-US"/>
              </a:p>
            </p:txBody>
          </p:sp>
          <p:sp>
            <p:nvSpPr>
              <p:cNvPr id="79068" name="Line 220"/>
              <p:cNvSpPr>
                <a:spLocks noChangeShapeType="1"/>
              </p:cNvSpPr>
              <p:nvPr/>
            </p:nvSpPr>
            <p:spPr bwMode="auto">
              <a:xfrm>
                <a:off x="6841578" y="4412399"/>
                <a:ext cx="1566" cy="121024"/>
              </a:xfrm>
              <a:prstGeom prst="line">
                <a:avLst/>
              </a:prstGeom>
              <a:noFill/>
              <a:ln w="1588">
                <a:solidFill>
                  <a:srgbClr val="6E6E6E"/>
                </a:solidFill>
                <a:round/>
                <a:headEnd/>
                <a:tailEnd/>
              </a:ln>
            </p:spPr>
            <p:txBody>
              <a:bodyPr/>
              <a:lstStyle/>
              <a:p>
                <a:endParaRPr lang="en-US"/>
              </a:p>
            </p:txBody>
          </p:sp>
          <p:sp>
            <p:nvSpPr>
              <p:cNvPr id="79069" name="Line 221"/>
              <p:cNvSpPr>
                <a:spLocks noChangeShapeType="1"/>
              </p:cNvSpPr>
              <p:nvPr/>
            </p:nvSpPr>
            <p:spPr bwMode="auto">
              <a:xfrm>
                <a:off x="6858809" y="4412399"/>
                <a:ext cx="1566" cy="121024"/>
              </a:xfrm>
              <a:prstGeom prst="line">
                <a:avLst/>
              </a:prstGeom>
              <a:noFill/>
              <a:ln w="1588">
                <a:solidFill>
                  <a:srgbClr val="6E6E6E"/>
                </a:solidFill>
                <a:round/>
                <a:headEnd/>
                <a:tailEnd/>
              </a:ln>
            </p:spPr>
            <p:txBody>
              <a:bodyPr/>
              <a:lstStyle/>
              <a:p>
                <a:endParaRPr lang="en-US"/>
              </a:p>
            </p:txBody>
          </p:sp>
          <p:sp>
            <p:nvSpPr>
              <p:cNvPr id="79070" name="Line 222"/>
              <p:cNvSpPr>
                <a:spLocks noChangeShapeType="1"/>
              </p:cNvSpPr>
              <p:nvPr/>
            </p:nvSpPr>
            <p:spPr bwMode="auto">
              <a:xfrm>
                <a:off x="6874473" y="4412399"/>
                <a:ext cx="1566" cy="121024"/>
              </a:xfrm>
              <a:prstGeom prst="line">
                <a:avLst/>
              </a:prstGeom>
              <a:noFill/>
              <a:ln w="1588">
                <a:solidFill>
                  <a:srgbClr val="6E6E6E"/>
                </a:solidFill>
                <a:round/>
                <a:headEnd/>
                <a:tailEnd/>
              </a:ln>
            </p:spPr>
            <p:txBody>
              <a:bodyPr/>
              <a:lstStyle/>
              <a:p>
                <a:endParaRPr lang="en-US"/>
              </a:p>
            </p:txBody>
          </p:sp>
          <p:sp>
            <p:nvSpPr>
              <p:cNvPr id="79071" name="Line 223"/>
              <p:cNvSpPr>
                <a:spLocks noChangeShapeType="1"/>
              </p:cNvSpPr>
              <p:nvPr/>
            </p:nvSpPr>
            <p:spPr bwMode="auto">
              <a:xfrm>
                <a:off x="6888571" y="4412399"/>
                <a:ext cx="1566" cy="121024"/>
              </a:xfrm>
              <a:prstGeom prst="line">
                <a:avLst/>
              </a:prstGeom>
              <a:noFill/>
              <a:ln w="1588">
                <a:solidFill>
                  <a:srgbClr val="6E6E6E"/>
                </a:solidFill>
                <a:round/>
                <a:headEnd/>
                <a:tailEnd/>
              </a:ln>
            </p:spPr>
            <p:txBody>
              <a:bodyPr/>
              <a:lstStyle/>
              <a:p>
                <a:endParaRPr lang="en-US"/>
              </a:p>
            </p:txBody>
          </p:sp>
          <p:sp>
            <p:nvSpPr>
              <p:cNvPr id="79072" name="Line 224"/>
              <p:cNvSpPr>
                <a:spLocks noChangeShapeType="1"/>
              </p:cNvSpPr>
              <p:nvPr/>
            </p:nvSpPr>
            <p:spPr bwMode="auto">
              <a:xfrm>
                <a:off x="6901102" y="4412399"/>
                <a:ext cx="1566" cy="121024"/>
              </a:xfrm>
              <a:prstGeom prst="line">
                <a:avLst/>
              </a:prstGeom>
              <a:noFill/>
              <a:ln w="1588">
                <a:solidFill>
                  <a:srgbClr val="6E6E6E"/>
                </a:solidFill>
                <a:round/>
                <a:headEnd/>
                <a:tailEnd/>
              </a:ln>
            </p:spPr>
            <p:txBody>
              <a:bodyPr/>
              <a:lstStyle/>
              <a:p>
                <a:endParaRPr lang="en-US"/>
              </a:p>
            </p:txBody>
          </p:sp>
          <p:sp>
            <p:nvSpPr>
              <p:cNvPr id="79073" name="Line 225"/>
              <p:cNvSpPr>
                <a:spLocks noChangeShapeType="1"/>
              </p:cNvSpPr>
              <p:nvPr/>
            </p:nvSpPr>
            <p:spPr bwMode="auto">
              <a:xfrm>
                <a:off x="6918333" y="4412399"/>
                <a:ext cx="1566" cy="121024"/>
              </a:xfrm>
              <a:prstGeom prst="line">
                <a:avLst/>
              </a:prstGeom>
              <a:noFill/>
              <a:ln w="1588">
                <a:solidFill>
                  <a:srgbClr val="6E6E6E"/>
                </a:solidFill>
                <a:round/>
                <a:headEnd/>
                <a:tailEnd/>
              </a:ln>
            </p:spPr>
            <p:txBody>
              <a:bodyPr/>
              <a:lstStyle/>
              <a:p>
                <a:endParaRPr lang="en-US"/>
              </a:p>
            </p:txBody>
          </p:sp>
          <p:sp>
            <p:nvSpPr>
              <p:cNvPr id="79074" name="Line 226"/>
              <p:cNvSpPr>
                <a:spLocks noChangeShapeType="1"/>
              </p:cNvSpPr>
              <p:nvPr/>
            </p:nvSpPr>
            <p:spPr bwMode="auto">
              <a:xfrm>
                <a:off x="6930865" y="4412399"/>
                <a:ext cx="1566" cy="121024"/>
              </a:xfrm>
              <a:prstGeom prst="line">
                <a:avLst/>
              </a:prstGeom>
              <a:noFill/>
              <a:ln w="1588">
                <a:solidFill>
                  <a:srgbClr val="6E6E6E"/>
                </a:solidFill>
                <a:round/>
                <a:headEnd/>
                <a:tailEnd/>
              </a:ln>
            </p:spPr>
            <p:txBody>
              <a:bodyPr/>
              <a:lstStyle/>
              <a:p>
                <a:endParaRPr lang="en-US"/>
              </a:p>
            </p:txBody>
          </p:sp>
          <p:sp>
            <p:nvSpPr>
              <p:cNvPr id="79075" name="Line 227"/>
              <p:cNvSpPr>
                <a:spLocks noChangeShapeType="1"/>
              </p:cNvSpPr>
              <p:nvPr/>
            </p:nvSpPr>
            <p:spPr bwMode="auto">
              <a:xfrm>
                <a:off x="6946529" y="4412399"/>
                <a:ext cx="1566" cy="121024"/>
              </a:xfrm>
              <a:prstGeom prst="line">
                <a:avLst/>
              </a:prstGeom>
              <a:noFill/>
              <a:ln w="1588">
                <a:solidFill>
                  <a:srgbClr val="6E6E6E"/>
                </a:solidFill>
                <a:round/>
                <a:headEnd/>
                <a:tailEnd/>
              </a:ln>
            </p:spPr>
            <p:txBody>
              <a:bodyPr/>
              <a:lstStyle/>
              <a:p>
                <a:endParaRPr lang="en-US"/>
              </a:p>
            </p:txBody>
          </p:sp>
          <p:sp>
            <p:nvSpPr>
              <p:cNvPr id="79076" name="Line 228"/>
              <p:cNvSpPr>
                <a:spLocks noChangeShapeType="1"/>
              </p:cNvSpPr>
              <p:nvPr/>
            </p:nvSpPr>
            <p:spPr bwMode="auto">
              <a:xfrm>
                <a:off x="6960627" y="4412399"/>
                <a:ext cx="1566" cy="121024"/>
              </a:xfrm>
              <a:prstGeom prst="line">
                <a:avLst/>
              </a:prstGeom>
              <a:noFill/>
              <a:ln w="1588">
                <a:solidFill>
                  <a:srgbClr val="6E6E6E"/>
                </a:solidFill>
                <a:round/>
                <a:headEnd/>
                <a:tailEnd/>
              </a:ln>
            </p:spPr>
            <p:txBody>
              <a:bodyPr/>
              <a:lstStyle/>
              <a:p>
                <a:endParaRPr lang="en-US"/>
              </a:p>
            </p:txBody>
          </p:sp>
          <p:sp>
            <p:nvSpPr>
              <p:cNvPr id="79077" name="Line 229"/>
              <p:cNvSpPr>
                <a:spLocks noChangeShapeType="1"/>
              </p:cNvSpPr>
              <p:nvPr/>
            </p:nvSpPr>
            <p:spPr bwMode="auto">
              <a:xfrm>
                <a:off x="6976291" y="4412399"/>
                <a:ext cx="1566" cy="121024"/>
              </a:xfrm>
              <a:prstGeom prst="line">
                <a:avLst/>
              </a:prstGeom>
              <a:noFill/>
              <a:ln w="1588">
                <a:solidFill>
                  <a:srgbClr val="6E6E6E"/>
                </a:solidFill>
                <a:round/>
                <a:headEnd/>
                <a:tailEnd/>
              </a:ln>
            </p:spPr>
            <p:txBody>
              <a:bodyPr/>
              <a:lstStyle/>
              <a:p>
                <a:endParaRPr lang="en-US"/>
              </a:p>
            </p:txBody>
          </p:sp>
          <p:sp>
            <p:nvSpPr>
              <p:cNvPr id="79078" name="Rectangle 230"/>
              <p:cNvSpPr>
                <a:spLocks noChangeArrowheads="1"/>
              </p:cNvSpPr>
              <p:nvPr/>
            </p:nvSpPr>
            <p:spPr bwMode="auto">
              <a:xfrm>
                <a:off x="6686501" y="4611815"/>
                <a:ext cx="299188" cy="112773"/>
              </a:xfrm>
              <a:prstGeom prst="rect">
                <a:avLst/>
              </a:prstGeom>
              <a:solidFill>
                <a:srgbClr val="FFFFFF"/>
              </a:solidFill>
              <a:ln w="1588">
                <a:solidFill>
                  <a:srgbClr val="000000"/>
                </a:solidFill>
                <a:miter lim="800000"/>
                <a:headEnd/>
                <a:tailEnd/>
              </a:ln>
            </p:spPr>
            <p:txBody>
              <a:bodyPr/>
              <a:lstStyle/>
              <a:p>
                <a:endParaRPr lang="en-US"/>
              </a:p>
            </p:txBody>
          </p:sp>
          <p:sp>
            <p:nvSpPr>
              <p:cNvPr id="79079" name="Rectangle 231"/>
              <p:cNvSpPr>
                <a:spLocks noChangeArrowheads="1"/>
              </p:cNvSpPr>
              <p:nvPr/>
            </p:nvSpPr>
            <p:spPr bwMode="auto">
              <a:xfrm>
                <a:off x="6688068" y="4632444"/>
                <a:ext cx="296056" cy="8252"/>
              </a:xfrm>
              <a:prstGeom prst="rect">
                <a:avLst/>
              </a:prstGeom>
              <a:solidFill>
                <a:srgbClr val="DCDCDC"/>
              </a:solidFill>
              <a:ln w="1588">
                <a:solidFill>
                  <a:srgbClr val="DCDCDC"/>
                </a:solidFill>
                <a:miter lim="800000"/>
                <a:headEnd/>
                <a:tailEnd/>
              </a:ln>
            </p:spPr>
            <p:txBody>
              <a:bodyPr/>
              <a:lstStyle/>
              <a:p>
                <a:endParaRPr lang="en-US"/>
              </a:p>
            </p:txBody>
          </p:sp>
          <p:sp>
            <p:nvSpPr>
              <p:cNvPr id="79080" name="Rectangle 232"/>
              <p:cNvSpPr>
                <a:spLocks noChangeArrowheads="1"/>
              </p:cNvSpPr>
              <p:nvPr/>
            </p:nvSpPr>
            <p:spPr bwMode="auto">
              <a:xfrm>
                <a:off x="6688068" y="4657199"/>
                <a:ext cx="296056" cy="9627"/>
              </a:xfrm>
              <a:prstGeom prst="rect">
                <a:avLst/>
              </a:prstGeom>
              <a:solidFill>
                <a:srgbClr val="DCDCDC"/>
              </a:solidFill>
              <a:ln w="1588">
                <a:solidFill>
                  <a:srgbClr val="DCDCDC"/>
                </a:solidFill>
                <a:miter lim="800000"/>
                <a:headEnd/>
                <a:tailEnd/>
              </a:ln>
            </p:spPr>
            <p:txBody>
              <a:bodyPr/>
              <a:lstStyle/>
              <a:p>
                <a:endParaRPr lang="en-US"/>
              </a:p>
            </p:txBody>
          </p:sp>
          <p:sp>
            <p:nvSpPr>
              <p:cNvPr id="79081" name="Rectangle 233"/>
              <p:cNvSpPr>
                <a:spLocks noChangeArrowheads="1"/>
              </p:cNvSpPr>
              <p:nvPr/>
            </p:nvSpPr>
            <p:spPr bwMode="auto">
              <a:xfrm>
                <a:off x="6688068" y="4683329"/>
                <a:ext cx="296056" cy="5501"/>
              </a:xfrm>
              <a:prstGeom prst="rect">
                <a:avLst/>
              </a:prstGeom>
              <a:solidFill>
                <a:srgbClr val="DCDCDC"/>
              </a:solidFill>
              <a:ln w="1588">
                <a:solidFill>
                  <a:srgbClr val="DCDCDC"/>
                </a:solidFill>
                <a:miter lim="800000"/>
                <a:headEnd/>
                <a:tailEnd/>
              </a:ln>
            </p:spPr>
            <p:txBody>
              <a:bodyPr/>
              <a:lstStyle/>
              <a:p>
                <a:endParaRPr lang="en-US"/>
              </a:p>
            </p:txBody>
          </p:sp>
          <p:sp>
            <p:nvSpPr>
              <p:cNvPr id="79082" name="Rectangle 234"/>
              <p:cNvSpPr>
                <a:spLocks noChangeArrowheads="1"/>
              </p:cNvSpPr>
              <p:nvPr/>
            </p:nvSpPr>
            <p:spPr bwMode="auto">
              <a:xfrm>
                <a:off x="6688068" y="4705333"/>
                <a:ext cx="296056" cy="9627"/>
              </a:xfrm>
              <a:prstGeom prst="rect">
                <a:avLst/>
              </a:prstGeom>
              <a:solidFill>
                <a:srgbClr val="DCDCDC"/>
              </a:solidFill>
              <a:ln w="1588">
                <a:solidFill>
                  <a:srgbClr val="DCDCDC"/>
                </a:solidFill>
                <a:miter lim="800000"/>
                <a:headEnd/>
                <a:tailEnd/>
              </a:ln>
            </p:spPr>
            <p:txBody>
              <a:bodyPr/>
              <a:lstStyle/>
              <a:p>
                <a:endParaRPr lang="en-US"/>
              </a:p>
            </p:txBody>
          </p:sp>
          <p:sp>
            <p:nvSpPr>
              <p:cNvPr id="79083" name="Line 235"/>
              <p:cNvSpPr>
                <a:spLocks noChangeShapeType="1"/>
              </p:cNvSpPr>
              <p:nvPr/>
            </p:nvSpPr>
            <p:spPr bwMode="auto">
              <a:xfrm>
                <a:off x="6697466" y="4606314"/>
                <a:ext cx="1566" cy="119649"/>
              </a:xfrm>
              <a:prstGeom prst="line">
                <a:avLst/>
              </a:prstGeom>
              <a:noFill/>
              <a:ln w="1588">
                <a:solidFill>
                  <a:srgbClr val="6E6E6E"/>
                </a:solidFill>
                <a:round/>
                <a:headEnd/>
                <a:tailEnd/>
              </a:ln>
            </p:spPr>
            <p:txBody>
              <a:bodyPr/>
              <a:lstStyle/>
              <a:p>
                <a:endParaRPr lang="en-US"/>
              </a:p>
            </p:txBody>
          </p:sp>
          <p:sp>
            <p:nvSpPr>
              <p:cNvPr id="79084" name="Line 236"/>
              <p:cNvSpPr>
                <a:spLocks noChangeShapeType="1"/>
              </p:cNvSpPr>
              <p:nvPr/>
            </p:nvSpPr>
            <p:spPr bwMode="auto">
              <a:xfrm>
                <a:off x="6709998" y="4606314"/>
                <a:ext cx="1566" cy="119649"/>
              </a:xfrm>
              <a:prstGeom prst="line">
                <a:avLst/>
              </a:prstGeom>
              <a:noFill/>
              <a:ln w="1588">
                <a:solidFill>
                  <a:srgbClr val="6E6E6E"/>
                </a:solidFill>
                <a:round/>
                <a:headEnd/>
                <a:tailEnd/>
              </a:ln>
            </p:spPr>
            <p:txBody>
              <a:bodyPr/>
              <a:lstStyle/>
              <a:p>
                <a:endParaRPr lang="en-US"/>
              </a:p>
            </p:txBody>
          </p:sp>
          <p:sp>
            <p:nvSpPr>
              <p:cNvPr id="79085" name="Line 237"/>
              <p:cNvSpPr>
                <a:spLocks noChangeShapeType="1"/>
              </p:cNvSpPr>
              <p:nvPr/>
            </p:nvSpPr>
            <p:spPr bwMode="auto">
              <a:xfrm>
                <a:off x="6724096" y="4606314"/>
                <a:ext cx="1566" cy="119649"/>
              </a:xfrm>
              <a:prstGeom prst="line">
                <a:avLst/>
              </a:prstGeom>
              <a:noFill/>
              <a:ln w="1588">
                <a:solidFill>
                  <a:srgbClr val="6E6E6E"/>
                </a:solidFill>
                <a:round/>
                <a:headEnd/>
                <a:tailEnd/>
              </a:ln>
            </p:spPr>
            <p:txBody>
              <a:bodyPr/>
              <a:lstStyle/>
              <a:p>
                <a:endParaRPr lang="en-US"/>
              </a:p>
            </p:txBody>
          </p:sp>
          <p:sp>
            <p:nvSpPr>
              <p:cNvPr id="79086" name="Line 238"/>
              <p:cNvSpPr>
                <a:spLocks noChangeShapeType="1"/>
              </p:cNvSpPr>
              <p:nvPr/>
            </p:nvSpPr>
            <p:spPr bwMode="auto">
              <a:xfrm>
                <a:off x="6741326" y="4606314"/>
                <a:ext cx="1566" cy="119649"/>
              </a:xfrm>
              <a:prstGeom prst="line">
                <a:avLst/>
              </a:prstGeom>
              <a:noFill/>
              <a:ln w="1588">
                <a:solidFill>
                  <a:srgbClr val="6E6E6E"/>
                </a:solidFill>
                <a:round/>
                <a:headEnd/>
                <a:tailEnd/>
              </a:ln>
            </p:spPr>
            <p:txBody>
              <a:bodyPr/>
              <a:lstStyle/>
              <a:p>
                <a:endParaRPr lang="en-US"/>
              </a:p>
            </p:txBody>
          </p:sp>
          <p:sp>
            <p:nvSpPr>
              <p:cNvPr id="79087" name="Line 239"/>
              <p:cNvSpPr>
                <a:spLocks noChangeShapeType="1"/>
              </p:cNvSpPr>
              <p:nvPr/>
            </p:nvSpPr>
            <p:spPr bwMode="auto">
              <a:xfrm>
                <a:off x="6753858" y="4606314"/>
                <a:ext cx="1566" cy="119649"/>
              </a:xfrm>
              <a:prstGeom prst="line">
                <a:avLst/>
              </a:prstGeom>
              <a:noFill/>
              <a:ln w="1588">
                <a:solidFill>
                  <a:srgbClr val="6E6E6E"/>
                </a:solidFill>
                <a:round/>
                <a:headEnd/>
                <a:tailEnd/>
              </a:ln>
            </p:spPr>
            <p:txBody>
              <a:bodyPr/>
              <a:lstStyle/>
              <a:p>
                <a:endParaRPr lang="en-US"/>
              </a:p>
            </p:txBody>
          </p:sp>
          <p:sp>
            <p:nvSpPr>
              <p:cNvPr id="79088" name="Line 240"/>
              <p:cNvSpPr>
                <a:spLocks noChangeShapeType="1"/>
              </p:cNvSpPr>
              <p:nvPr/>
            </p:nvSpPr>
            <p:spPr bwMode="auto">
              <a:xfrm>
                <a:off x="6769522" y="4606314"/>
                <a:ext cx="1566" cy="119649"/>
              </a:xfrm>
              <a:prstGeom prst="line">
                <a:avLst/>
              </a:prstGeom>
              <a:noFill/>
              <a:ln w="1588">
                <a:solidFill>
                  <a:srgbClr val="6E6E6E"/>
                </a:solidFill>
                <a:round/>
                <a:headEnd/>
                <a:tailEnd/>
              </a:ln>
            </p:spPr>
            <p:txBody>
              <a:bodyPr/>
              <a:lstStyle/>
              <a:p>
                <a:endParaRPr lang="en-US"/>
              </a:p>
            </p:txBody>
          </p:sp>
          <p:sp>
            <p:nvSpPr>
              <p:cNvPr id="79089" name="Line 241"/>
              <p:cNvSpPr>
                <a:spLocks noChangeShapeType="1"/>
              </p:cNvSpPr>
              <p:nvPr/>
            </p:nvSpPr>
            <p:spPr bwMode="auto">
              <a:xfrm>
                <a:off x="6783620" y="4606314"/>
                <a:ext cx="1566" cy="119649"/>
              </a:xfrm>
              <a:prstGeom prst="line">
                <a:avLst/>
              </a:prstGeom>
              <a:noFill/>
              <a:ln w="1588">
                <a:solidFill>
                  <a:srgbClr val="6E6E6E"/>
                </a:solidFill>
                <a:round/>
                <a:headEnd/>
                <a:tailEnd/>
              </a:ln>
            </p:spPr>
            <p:txBody>
              <a:bodyPr/>
              <a:lstStyle/>
              <a:p>
                <a:endParaRPr lang="en-US"/>
              </a:p>
            </p:txBody>
          </p:sp>
          <p:sp>
            <p:nvSpPr>
              <p:cNvPr id="79090" name="Line 242"/>
              <p:cNvSpPr>
                <a:spLocks noChangeShapeType="1"/>
              </p:cNvSpPr>
              <p:nvPr/>
            </p:nvSpPr>
            <p:spPr bwMode="auto">
              <a:xfrm>
                <a:off x="6800851" y="4606314"/>
                <a:ext cx="1566" cy="119649"/>
              </a:xfrm>
              <a:prstGeom prst="line">
                <a:avLst/>
              </a:prstGeom>
              <a:noFill/>
              <a:ln w="1588">
                <a:solidFill>
                  <a:srgbClr val="6E6E6E"/>
                </a:solidFill>
                <a:round/>
                <a:headEnd/>
                <a:tailEnd/>
              </a:ln>
            </p:spPr>
            <p:txBody>
              <a:bodyPr/>
              <a:lstStyle/>
              <a:p>
                <a:endParaRPr lang="en-US"/>
              </a:p>
            </p:txBody>
          </p:sp>
          <p:sp>
            <p:nvSpPr>
              <p:cNvPr id="79091" name="Line 243"/>
              <p:cNvSpPr>
                <a:spLocks noChangeShapeType="1"/>
              </p:cNvSpPr>
              <p:nvPr/>
            </p:nvSpPr>
            <p:spPr bwMode="auto">
              <a:xfrm>
                <a:off x="6814949" y="4606314"/>
                <a:ext cx="1566" cy="119649"/>
              </a:xfrm>
              <a:prstGeom prst="line">
                <a:avLst/>
              </a:prstGeom>
              <a:noFill/>
              <a:ln w="1588">
                <a:solidFill>
                  <a:srgbClr val="6E6E6E"/>
                </a:solidFill>
                <a:round/>
                <a:headEnd/>
                <a:tailEnd/>
              </a:ln>
            </p:spPr>
            <p:txBody>
              <a:bodyPr/>
              <a:lstStyle/>
              <a:p>
                <a:endParaRPr lang="en-US"/>
              </a:p>
            </p:txBody>
          </p:sp>
          <p:sp>
            <p:nvSpPr>
              <p:cNvPr id="79092" name="Line 244"/>
              <p:cNvSpPr>
                <a:spLocks noChangeShapeType="1"/>
              </p:cNvSpPr>
              <p:nvPr/>
            </p:nvSpPr>
            <p:spPr bwMode="auto">
              <a:xfrm>
                <a:off x="6829047" y="4606314"/>
                <a:ext cx="1566" cy="119649"/>
              </a:xfrm>
              <a:prstGeom prst="line">
                <a:avLst/>
              </a:prstGeom>
              <a:noFill/>
              <a:ln w="1588">
                <a:solidFill>
                  <a:srgbClr val="6E6E6E"/>
                </a:solidFill>
                <a:round/>
                <a:headEnd/>
                <a:tailEnd/>
              </a:ln>
            </p:spPr>
            <p:txBody>
              <a:bodyPr/>
              <a:lstStyle/>
              <a:p>
                <a:endParaRPr lang="en-US"/>
              </a:p>
            </p:txBody>
          </p:sp>
          <p:sp>
            <p:nvSpPr>
              <p:cNvPr id="79093" name="Line 245"/>
              <p:cNvSpPr>
                <a:spLocks noChangeShapeType="1"/>
              </p:cNvSpPr>
              <p:nvPr/>
            </p:nvSpPr>
            <p:spPr bwMode="auto">
              <a:xfrm>
                <a:off x="6841578" y="4606314"/>
                <a:ext cx="1566" cy="119649"/>
              </a:xfrm>
              <a:prstGeom prst="line">
                <a:avLst/>
              </a:prstGeom>
              <a:noFill/>
              <a:ln w="1588">
                <a:solidFill>
                  <a:srgbClr val="6E6E6E"/>
                </a:solidFill>
                <a:round/>
                <a:headEnd/>
                <a:tailEnd/>
              </a:ln>
            </p:spPr>
            <p:txBody>
              <a:bodyPr/>
              <a:lstStyle/>
              <a:p>
                <a:endParaRPr lang="en-US"/>
              </a:p>
            </p:txBody>
          </p:sp>
          <p:sp>
            <p:nvSpPr>
              <p:cNvPr id="79094" name="Line 246"/>
              <p:cNvSpPr>
                <a:spLocks noChangeShapeType="1"/>
              </p:cNvSpPr>
              <p:nvPr/>
            </p:nvSpPr>
            <p:spPr bwMode="auto">
              <a:xfrm>
                <a:off x="6858809" y="4606314"/>
                <a:ext cx="1566" cy="119649"/>
              </a:xfrm>
              <a:prstGeom prst="line">
                <a:avLst/>
              </a:prstGeom>
              <a:noFill/>
              <a:ln w="1588">
                <a:solidFill>
                  <a:srgbClr val="6E6E6E"/>
                </a:solidFill>
                <a:round/>
                <a:headEnd/>
                <a:tailEnd/>
              </a:ln>
            </p:spPr>
            <p:txBody>
              <a:bodyPr/>
              <a:lstStyle/>
              <a:p>
                <a:endParaRPr lang="en-US"/>
              </a:p>
            </p:txBody>
          </p:sp>
          <p:sp>
            <p:nvSpPr>
              <p:cNvPr id="79095" name="Line 247"/>
              <p:cNvSpPr>
                <a:spLocks noChangeShapeType="1"/>
              </p:cNvSpPr>
              <p:nvPr/>
            </p:nvSpPr>
            <p:spPr bwMode="auto">
              <a:xfrm>
                <a:off x="6874473" y="4606314"/>
                <a:ext cx="1566" cy="119649"/>
              </a:xfrm>
              <a:prstGeom prst="line">
                <a:avLst/>
              </a:prstGeom>
              <a:noFill/>
              <a:ln w="1588">
                <a:solidFill>
                  <a:srgbClr val="6E6E6E"/>
                </a:solidFill>
                <a:round/>
                <a:headEnd/>
                <a:tailEnd/>
              </a:ln>
            </p:spPr>
            <p:txBody>
              <a:bodyPr/>
              <a:lstStyle/>
              <a:p>
                <a:endParaRPr lang="en-US"/>
              </a:p>
            </p:txBody>
          </p:sp>
          <p:sp>
            <p:nvSpPr>
              <p:cNvPr id="79096" name="Line 248"/>
              <p:cNvSpPr>
                <a:spLocks noChangeShapeType="1"/>
              </p:cNvSpPr>
              <p:nvPr/>
            </p:nvSpPr>
            <p:spPr bwMode="auto">
              <a:xfrm>
                <a:off x="6888571" y="4606314"/>
                <a:ext cx="1566" cy="119649"/>
              </a:xfrm>
              <a:prstGeom prst="line">
                <a:avLst/>
              </a:prstGeom>
              <a:noFill/>
              <a:ln w="1588">
                <a:solidFill>
                  <a:srgbClr val="6E6E6E"/>
                </a:solidFill>
                <a:round/>
                <a:headEnd/>
                <a:tailEnd/>
              </a:ln>
            </p:spPr>
            <p:txBody>
              <a:bodyPr/>
              <a:lstStyle/>
              <a:p>
                <a:endParaRPr lang="en-US"/>
              </a:p>
            </p:txBody>
          </p:sp>
          <p:sp>
            <p:nvSpPr>
              <p:cNvPr id="79097" name="Line 249"/>
              <p:cNvSpPr>
                <a:spLocks noChangeShapeType="1"/>
              </p:cNvSpPr>
              <p:nvPr/>
            </p:nvSpPr>
            <p:spPr bwMode="auto">
              <a:xfrm>
                <a:off x="6901102" y="4606314"/>
                <a:ext cx="1566" cy="119649"/>
              </a:xfrm>
              <a:prstGeom prst="line">
                <a:avLst/>
              </a:prstGeom>
              <a:noFill/>
              <a:ln w="1588">
                <a:solidFill>
                  <a:srgbClr val="6E6E6E"/>
                </a:solidFill>
                <a:round/>
                <a:headEnd/>
                <a:tailEnd/>
              </a:ln>
            </p:spPr>
            <p:txBody>
              <a:bodyPr/>
              <a:lstStyle/>
              <a:p>
                <a:endParaRPr lang="en-US"/>
              </a:p>
            </p:txBody>
          </p:sp>
          <p:sp>
            <p:nvSpPr>
              <p:cNvPr id="79098" name="Line 250"/>
              <p:cNvSpPr>
                <a:spLocks noChangeShapeType="1"/>
              </p:cNvSpPr>
              <p:nvPr/>
            </p:nvSpPr>
            <p:spPr bwMode="auto">
              <a:xfrm>
                <a:off x="6918333" y="4606314"/>
                <a:ext cx="1566" cy="119649"/>
              </a:xfrm>
              <a:prstGeom prst="line">
                <a:avLst/>
              </a:prstGeom>
              <a:noFill/>
              <a:ln w="1588">
                <a:solidFill>
                  <a:srgbClr val="6E6E6E"/>
                </a:solidFill>
                <a:round/>
                <a:headEnd/>
                <a:tailEnd/>
              </a:ln>
            </p:spPr>
            <p:txBody>
              <a:bodyPr/>
              <a:lstStyle/>
              <a:p>
                <a:endParaRPr lang="en-US"/>
              </a:p>
            </p:txBody>
          </p:sp>
          <p:sp>
            <p:nvSpPr>
              <p:cNvPr id="79099" name="Line 251"/>
              <p:cNvSpPr>
                <a:spLocks noChangeShapeType="1"/>
              </p:cNvSpPr>
              <p:nvPr/>
            </p:nvSpPr>
            <p:spPr bwMode="auto">
              <a:xfrm>
                <a:off x="6930865" y="4606314"/>
                <a:ext cx="1566" cy="119649"/>
              </a:xfrm>
              <a:prstGeom prst="line">
                <a:avLst/>
              </a:prstGeom>
              <a:noFill/>
              <a:ln w="1588">
                <a:solidFill>
                  <a:srgbClr val="6E6E6E"/>
                </a:solidFill>
                <a:round/>
                <a:headEnd/>
                <a:tailEnd/>
              </a:ln>
            </p:spPr>
            <p:txBody>
              <a:bodyPr/>
              <a:lstStyle/>
              <a:p>
                <a:endParaRPr lang="en-US"/>
              </a:p>
            </p:txBody>
          </p:sp>
          <p:sp>
            <p:nvSpPr>
              <p:cNvPr id="79100" name="Line 252"/>
              <p:cNvSpPr>
                <a:spLocks noChangeShapeType="1"/>
              </p:cNvSpPr>
              <p:nvPr/>
            </p:nvSpPr>
            <p:spPr bwMode="auto">
              <a:xfrm>
                <a:off x="6946529" y="4606314"/>
                <a:ext cx="1566" cy="119649"/>
              </a:xfrm>
              <a:prstGeom prst="line">
                <a:avLst/>
              </a:prstGeom>
              <a:noFill/>
              <a:ln w="1588">
                <a:solidFill>
                  <a:srgbClr val="6E6E6E"/>
                </a:solidFill>
                <a:round/>
                <a:headEnd/>
                <a:tailEnd/>
              </a:ln>
            </p:spPr>
            <p:txBody>
              <a:bodyPr/>
              <a:lstStyle/>
              <a:p>
                <a:endParaRPr lang="en-US"/>
              </a:p>
            </p:txBody>
          </p:sp>
          <p:sp>
            <p:nvSpPr>
              <p:cNvPr id="79101" name="Line 253"/>
              <p:cNvSpPr>
                <a:spLocks noChangeShapeType="1"/>
              </p:cNvSpPr>
              <p:nvPr/>
            </p:nvSpPr>
            <p:spPr bwMode="auto">
              <a:xfrm>
                <a:off x="6960627" y="4606314"/>
                <a:ext cx="1566" cy="119649"/>
              </a:xfrm>
              <a:prstGeom prst="line">
                <a:avLst/>
              </a:prstGeom>
              <a:noFill/>
              <a:ln w="1588">
                <a:solidFill>
                  <a:srgbClr val="6E6E6E"/>
                </a:solidFill>
                <a:round/>
                <a:headEnd/>
                <a:tailEnd/>
              </a:ln>
            </p:spPr>
            <p:txBody>
              <a:bodyPr/>
              <a:lstStyle/>
              <a:p>
                <a:endParaRPr lang="en-US"/>
              </a:p>
            </p:txBody>
          </p:sp>
          <p:sp>
            <p:nvSpPr>
              <p:cNvPr id="79102" name="Line 254"/>
              <p:cNvSpPr>
                <a:spLocks noChangeShapeType="1"/>
              </p:cNvSpPr>
              <p:nvPr/>
            </p:nvSpPr>
            <p:spPr bwMode="auto">
              <a:xfrm>
                <a:off x="6976291" y="4606314"/>
                <a:ext cx="1566" cy="119649"/>
              </a:xfrm>
              <a:prstGeom prst="line">
                <a:avLst/>
              </a:prstGeom>
              <a:noFill/>
              <a:ln w="1588">
                <a:solidFill>
                  <a:srgbClr val="6E6E6E"/>
                </a:solidFill>
                <a:round/>
                <a:headEnd/>
                <a:tailEnd/>
              </a:ln>
            </p:spPr>
            <p:txBody>
              <a:bodyPr/>
              <a:lstStyle/>
              <a:p>
                <a:endParaRPr lang="en-US"/>
              </a:p>
            </p:txBody>
          </p:sp>
          <p:sp>
            <p:nvSpPr>
              <p:cNvPr id="79103" name="Rectangle 255"/>
              <p:cNvSpPr>
                <a:spLocks noChangeArrowheads="1"/>
              </p:cNvSpPr>
              <p:nvPr/>
            </p:nvSpPr>
            <p:spPr bwMode="auto">
              <a:xfrm>
                <a:off x="6570585" y="4357388"/>
                <a:ext cx="67357" cy="9627"/>
              </a:xfrm>
              <a:prstGeom prst="rect">
                <a:avLst/>
              </a:prstGeom>
              <a:solidFill>
                <a:srgbClr val="DCDCDC"/>
              </a:solidFill>
              <a:ln w="1588">
                <a:solidFill>
                  <a:srgbClr val="FFFFFF"/>
                </a:solidFill>
                <a:miter lim="800000"/>
                <a:headEnd/>
                <a:tailEnd/>
              </a:ln>
            </p:spPr>
            <p:txBody>
              <a:bodyPr/>
              <a:lstStyle/>
              <a:p>
                <a:endParaRPr lang="en-US"/>
              </a:p>
            </p:txBody>
          </p:sp>
          <p:sp>
            <p:nvSpPr>
              <p:cNvPr id="79104" name="Freeform 256"/>
              <p:cNvSpPr>
                <a:spLocks/>
              </p:cNvSpPr>
              <p:nvPr/>
            </p:nvSpPr>
            <p:spPr bwMode="auto">
              <a:xfrm>
                <a:off x="6564320" y="4354638"/>
                <a:ext cx="81454" cy="16503"/>
              </a:xfrm>
              <a:custGeom>
                <a:avLst/>
                <a:gdLst/>
                <a:ahLst/>
                <a:cxnLst>
                  <a:cxn ang="0">
                    <a:pos x="0" y="34"/>
                  </a:cxn>
                  <a:cxn ang="0">
                    <a:pos x="104" y="34"/>
                  </a:cxn>
                  <a:cxn ang="0">
                    <a:pos x="104" y="0"/>
                  </a:cxn>
                </a:cxnLst>
                <a:rect l="0" t="0" r="r" b="b"/>
                <a:pathLst>
                  <a:path w="104" h="34">
                    <a:moveTo>
                      <a:pt x="0" y="34"/>
                    </a:moveTo>
                    <a:lnTo>
                      <a:pt x="104" y="34"/>
                    </a:lnTo>
                    <a:lnTo>
                      <a:pt x="104" y="0"/>
                    </a:lnTo>
                  </a:path>
                </a:pathLst>
              </a:custGeom>
              <a:noFill/>
              <a:ln w="1588">
                <a:solidFill>
                  <a:srgbClr val="000000"/>
                </a:solidFill>
                <a:prstDash val="solid"/>
                <a:round/>
                <a:headEnd/>
                <a:tailEnd/>
              </a:ln>
            </p:spPr>
            <p:txBody>
              <a:bodyPr/>
              <a:lstStyle/>
              <a:p>
                <a:endParaRPr lang="en-US"/>
              </a:p>
            </p:txBody>
          </p:sp>
          <p:sp>
            <p:nvSpPr>
              <p:cNvPr id="79105" name="Rectangle 257"/>
              <p:cNvSpPr>
                <a:spLocks noChangeArrowheads="1"/>
              </p:cNvSpPr>
              <p:nvPr/>
            </p:nvSpPr>
            <p:spPr bwMode="auto">
              <a:xfrm>
                <a:off x="6570585" y="4383519"/>
                <a:ext cx="103385" cy="12377"/>
              </a:xfrm>
              <a:prstGeom prst="rect">
                <a:avLst/>
              </a:prstGeom>
              <a:solidFill>
                <a:srgbClr val="DCDCDC"/>
              </a:solidFill>
              <a:ln w="1588">
                <a:solidFill>
                  <a:srgbClr val="FFFFFF"/>
                </a:solidFill>
                <a:miter lim="800000"/>
                <a:headEnd/>
                <a:tailEnd/>
              </a:ln>
            </p:spPr>
            <p:txBody>
              <a:bodyPr/>
              <a:lstStyle/>
              <a:p>
                <a:endParaRPr lang="en-US"/>
              </a:p>
            </p:txBody>
          </p:sp>
          <p:sp>
            <p:nvSpPr>
              <p:cNvPr id="79106" name="Freeform 258"/>
              <p:cNvSpPr>
                <a:spLocks/>
              </p:cNvSpPr>
              <p:nvPr/>
            </p:nvSpPr>
            <p:spPr bwMode="auto">
              <a:xfrm>
                <a:off x="6564320" y="4379393"/>
                <a:ext cx="115916" cy="19254"/>
              </a:xfrm>
              <a:custGeom>
                <a:avLst/>
                <a:gdLst/>
                <a:ahLst/>
                <a:cxnLst>
                  <a:cxn ang="0">
                    <a:pos x="0" y="42"/>
                  </a:cxn>
                  <a:cxn ang="0">
                    <a:pos x="145" y="42"/>
                  </a:cxn>
                  <a:cxn ang="0">
                    <a:pos x="145" y="0"/>
                  </a:cxn>
                </a:cxnLst>
                <a:rect l="0" t="0" r="r" b="b"/>
                <a:pathLst>
                  <a:path w="145" h="42">
                    <a:moveTo>
                      <a:pt x="0" y="42"/>
                    </a:moveTo>
                    <a:lnTo>
                      <a:pt x="145" y="42"/>
                    </a:lnTo>
                    <a:lnTo>
                      <a:pt x="145" y="0"/>
                    </a:lnTo>
                  </a:path>
                </a:pathLst>
              </a:custGeom>
              <a:noFill/>
              <a:ln w="1588">
                <a:solidFill>
                  <a:srgbClr val="000000"/>
                </a:solidFill>
                <a:prstDash val="solid"/>
                <a:round/>
                <a:headEnd/>
                <a:tailEnd/>
              </a:ln>
            </p:spPr>
            <p:txBody>
              <a:bodyPr/>
              <a:lstStyle/>
              <a:p>
                <a:endParaRPr lang="en-US"/>
              </a:p>
            </p:txBody>
          </p:sp>
        </p:grpSp>
        <p:grpSp>
          <p:nvGrpSpPr>
            <p:cNvPr id="79113" name="Group 265"/>
            <p:cNvGrpSpPr>
              <a:grpSpLocks noChangeAspect="1"/>
            </p:cNvGrpSpPr>
            <p:nvPr/>
          </p:nvGrpSpPr>
          <p:grpSpPr bwMode="auto">
            <a:xfrm>
              <a:off x="7560570" y="4188229"/>
              <a:ext cx="778517" cy="657382"/>
              <a:chOff x="4794" y="2589"/>
              <a:chExt cx="370" cy="349"/>
            </a:xfrm>
          </p:grpSpPr>
          <p:sp>
            <p:nvSpPr>
              <p:cNvPr id="79114" name="Freeform 266"/>
              <p:cNvSpPr>
                <a:spLocks noChangeAspect="1"/>
              </p:cNvSpPr>
              <p:nvPr/>
            </p:nvSpPr>
            <p:spPr bwMode="auto">
              <a:xfrm>
                <a:off x="4794" y="2819"/>
                <a:ext cx="370" cy="119"/>
              </a:xfrm>
              <a:custGeom>
                <a:avLst/>
                <a:gdLst/>
                <a:ahLst/>
                <a:cxnLst>
                  <a:cxn ang="0">
                    <a:pos x="49" y="106"/>
                  </a:cxn>
                  <a:cxn ang="0">
                    <a:pos x="0" y="122"/>
                  </a:cxn>
                  <a:cxn ang="0">
                    <a:pos x="404" y="358"/>
                  </a:cxn>
                  <a:cxn ang="0">
                    <a:pos x="739" y="192"/>
                  </a:cxn>
                  <a:cxn ang="0">
                    <a:pos x="389" y="0"/>
                  </a:cxn>
                  <a:cxn ang="0">
                    <a:pos x="49" y="106"/>
                  </a:cxn>
                </a:cxnLst>
                <a:rect l="0" t="0" r="r" b="b"/>
                <a:pathLst>
                  <a:path w="739" h="358">
                    <a:moveTo>
                      <a:pt x="49" y="106"/>
                    </a:moveTo>
                    <a:lnTo>
                      <a:pt x="0" y="122"/>
                    </a:lnTo>
                    <a:lnTo>
                      <a:pt x="404" y="358"/>
                    </a:lnTo>
                    <a:lnTo>
                      <a:pt x="739" y="192"/>
                    </a:lnTo>
                    <a:lnTo>
                      <a:pt x="389" y="0"/>
                    </a:lnTo>
                    <a:lnTo>
                      <a:pt x="49" y="106"/>
                    </a:lnTo>
                    <a:close/>
                  </a:path>
                </a:pathLst>
              </a:custGeom>
              <a:solidFill>
                <a:srgbClr val="C0C0C0"/>
              </a:solidFill>
              <a:ln w="9525">
                <a:noFill/>
                <a:round/>
                <a:headEnd/>
                <a:tailEnd/>
              </a:ln>
            </p:spPr>
            <p:txBody>
              <a:bodyPr/>
              <a:lstStyle/>
              <a:p>
                <a:endParaRPr lang="en-US"/>
              </a:p>
            </p:txBody>
          </p:sp>
          <p:sp>
            <p:nvSpPr>
              <p:cNvPr id="79115" name="Freeform 267"/>
              <p:cNvSpPr>
                <a:spLocks noChangeAspect="1"/>
              </p:cNvSpPr>
              <p:nvPr/>
            </p:nvSpPr>
            <p:spPr bwMode="auto">
              <a:xfrm>
                <a:off x="4794" y="2819"/>
                <a:ext cx="370" cy="119"/>
              </a:xfrm>
              <a:custGeom>
                <a:avLst/>
                <a:gdLst/>
                <a:ahLst/>
                <a:cxnLst>
                  <a:cxn ang="0">
                    <a:pos x="49" y="106"/>
                  </a:cxn>
                  <a:cxn ang="0">
                    <a:pos x="0" y="122"/>
                  </a:cxn>
                  <a:cxn ang="0">
                    <a:pos x="404" y="358"/>
                  </a:cxn>
                  <a:cxn ang="0">
                    <a:pos x="739" y="192"/>
                  </a:cxn>
                  <a:cxn ang="0">
                    <a:pos x="389" y="0"/>
                  </a:cxn>
                  <a:cxn ang="0">
                    <a:pos x="49" y="106"/>
                  </a:cxn>
                </a:cxnLst>
                <a:rect l="0" t="0" r="r" b="b"/>
                <a:pathLst>
                  <a:path w="739" h="358">
                    <a:moveTo>
                      <a:pt x="49" y="106"/>
                    </a:moveTo>
                    <a:lnTo>
                      <a:pt x="0" y="122"/>
                    </a:lnTo>
                    <a:lnTo>
                      <a:pt x="404" y="358"/>
                    </a:lnTo>
                    <a:lnTo>
                      <a:pt x="739" y="192"/>
                    </a:lnTo>
                    <a:lnTo>
                      <a:pt x="389" y="0"/>
                    </a:lnTo>
                    <a:lnTo>
                      <a:pt x="49" y="106"/>
                    </a:lnTo>
                  </a:path>
                </a:pathLst>
              </a:custGeom>
              <a:noFill/>
              <a:ln w="1588">
                <a:solidFill>
                  <a:srgbClr val="C0C0C0"/>
                </a:solidFill>
                <a:prstDash val="solid"/>
                <a:round/>
                <a:headEnd/>
                <a:tailEnd/>
              </a:ln>
            </p:spPr>
            <p:txBody>
              <a:bodyPr/>
              <a:lstStyle/>
              <a:p>
                <a:endParaRPr lang="en-US"/>
              </a:p>
            </p:txBody>
          </p:sp>
          <p:sp>
            <p:nvSpPr>
              <p:cNvPr id="79116" name="Freeform 268"/>
              <p:cNvSpPr>
                <a:spLocks noChangeAspect="1"/>
              </p:cNvSpPr>
              <p:nvPr/>
            </p:nvSpPr>
            <p:spPr bwMode="auto">
              <a:xfrm>
                <a:off x="5115" y="2871"/>
                <a:ext cx="49" cy="28"/>
              </a:xfrm>
              <a:custGeom>
                <a:avLst/>
                <a:gdLst/>
                <a:ahLst/>
                <a:cxnLst>
                  <a:cxn ang="0">
                    <a:pos x="29" y="0"/>
                  </a:cxn>
                  <a:cxn ang="0">
                    <a:pos x="98" y="35"/>
                  </a:cxn>
                  <a:cxn ang="0">
                    <a:pos x="8" y="82"/>
                  </a:cxn>
                  <a:cxn ang="0">
                    <a:pos x="11" y="62"/>
                  </a:cxn>
                  <a:cxn ang="0">
                    <a:pos x="6" y="58"/>
                  </a:cxn>
                  <a:cxn ang="0">
                    <a:pos x="6" y="46"/>
                  </a:cxn>
                  <a:cxn ang="0">
                    <a:pos x="3" y="35"/>
                  </a:cxn>
                  <a:cxn ang="0">
                    <a:pos x="0" y="30"/>
                  </a:cxn>
                  <a:cxn ang="0">
                    <a:pos x="29" y="0"/>
                  </a:cxn>
                </a:cxnLst>
                <a:rect l="0" t="0" r="r" b="b"/>
                <a:pathLst>
                  <a:path w="98" h="82">
                    <a:moveTo>
                      <a:pt x="29" y="0"/>
                    </a:moveTo>
                    <a:lnTo>
                      <a:pt x="98" y="35"/>
                    </a:lnTo>
                    <a:lnTo>
                      <a:pt x="8" y="82"/>
                    </a:lnTo>
                    <a:lnTo>
                      <a:pt x="11" y="62"/>
                    </a:lnTo>
                    <a:lnTo>
                      <a:pt x="6" y="58"/>
                    </a:lnTo>
                    <a:lnTo>
                      <a:pt x="6" y="46"/>
                    </a:lnTo>
                    <a:lnTo>
                      <a:pt x="3" y="35"/>
                    </a:lnTo>
                    <a:lnTo>
                      <a:pt x="0" y="30"/>
                    </a:lnTo>
                    <a:lnTo>
                      <a:pt x="29" y="0"/>
                    </a:lnTo>
                    <a:close/>
                  </a:path>
                </a:pathLst>
              </a:custGeom>
              <a:solidFill>
                <a:srgbClr val="808080"/>
              </a:solidFill>
              <a:ln w="9525">
                <a:noFill/>
                <a:round/>
                <a:headEnd/>
                <a:tailEnd/>
              </a:ln>
            </p:spPr>
            <p:txBody>
              <a:bodyPr/>
              <a:lstStyle/>
              <a:p>
                <a:endParaRPr lang="en-US"/>
              </a:p>
            </p:txBody>
          </p:sp>
          <p:sp>
            <p:nvSpPr>
              <p:cNvPr id="79117" name="Freeform 269"/>
              <p:cNvSpPr>
                <a:spLocks noChangeAspect="1"/>
              </p:cNvSpPr>
              <p:nvPr/>
            </p:nvSpPr>
            <p:spPr bwMode="auto">
              <a:xfrm>
                <a:off x="5115" y="2871"/>
                <a:ext cx="49" cy="28"/>
              </a:xfrm>
              <a:custGeom>
                <a:avLst/>
                <a:gdLst/>
                <a:ahLst/>
                <a:cxnLst>
                  <a:cxn ang="0">
                    <a:pos x="29" y="0"/>
                  </a:cxn>
                  <a:cxn ang="0">
                    <a:pos x="98" y="35"/>
                  </a:cxn>
                  <a:cxn ang="0">
                    <a:pos x="8" y="82"/>
                  </a:cxn>
                  <a:cxn ang="0">
                    <a:pos x="11" y="62"/>
                  </a:cxn>
                  <a:cxn ang="0">
                    <a:pos x="6" y="58"/>
                  </a:cxn>
                  <a:cxn ang="0">
                    <a:pos x="6" y="46"/>
                  </a:cxn>
                  <a:cxn ang="0">
                    <a:pos x="3" y="35"/>
                  </a:cxn>
                  <a:cxn ang="0">
                    <a:pos x="0" y="30"/>
                  </a:cxn>
                  <a:cxn ang="0">
                    <a:pos x="29" y="0"/>
                  </a:cxn>
                </a:cxnLst>
                <a:rect l="0" t="0" r="r" b="b"/>
                <a:pathLst>
                  <a:path w="98" h="82">
                    <a:moveTo>
                      <a:pt x="29" y="0"/>
                    </a:moveTo>
                    <a:lnTo>
                      <a:pt x="98" y="35"/>
                    </a:lnTo>
                    <a:lnTo>
                      <a:pt x="8" y="82"/>
                    </a:lnTo>
                    <a:lnTo>
                      <a:pt x="11" y="62"/>
                    </a:lnTo>
                    <a:lnTo>
                      <a:pt x="6" y="58"/>
                    </a:lnTo>
                    <a:lnTo>
                      <a:pt x="6" y="46"/>
                    </a:lnTo>
                    <a:lnTo>
                      <a:pt x="3" y="35"/>
                    </a:lnTo>
                    <a:lnTo>
                      <a:pt x="0" y="30"/>
                    </a:lnTo>
                    <a:lnTo>
                      <a:pt x="29" y="0"/>
                    </a:lnTo>
                  </a:path>
                </a:pathLst>
              </a:custGeom>
              <a:noFill/>
              <a:ln w="1588">
                <a:solidFill>
                  <a:srgbClr val="808080"/>
                </a:solidFill>
                <a:prstDash val="solid"/>
                <a:round/>
                <a:headEnd/>
                <a:tailEnd/>
              </a:ln>
            </p:spPr>
            <p:txBody>
              <a:bodyPr/>
              <a:lstStyle/>
              <a:p>
                <a:endParaRPr lang="en-US"/>
              </a:p>
            </p:txBody>
          </p:sp>
          <p:sp>
            <p:nvSpPr>
              <p:cNvPr id="79118" name="Freeform 270"/>
              <p:cNvSpPr>
                <a:spLocks noChangeAspect="1"/>
              </p:cNvSpPr>
              <p:nvPr/>
            </p:nvSpPr>
            <p:spPr bwMode="auto">
              <a:xfrm>
                <a:off x="5129" y="2805"/>
                <a:ext cx="18" cy="65"/>
              </a:xfrm>
              <a:custGeom>
                <a:avLst/>
                <a:gdLst/>
                <a:ahLst/>
                <a:cxnLst>
                  <a:cxn ang="0">
                    <a:pos x="13" y="26"/>
                  </a:cxn>
                  <a:cxn ang="0">
                    <a:pos x="13" y="28"/>
                  </a:cxn>
                  <a:cxn ang="0">
                    <a:pos x="14" y="31"/>
                  </a:cxn>
                  <a:cxn ang="0">
                    <a:pos x="13" y="34"/>
                  </a:cxn>
                  <a:cxn ang="0">
                    <a:pos x="19" y="38"/>
                  </a:cxn>
                  <a:cxn ang="0">
                    <a:pos x="14" y="48"/>
                  </a:cxn>
                  <a:cxn ang="0">
                    <a:pos x="21" y="52"/>
                  </a:cxn>
                  <a:cxn ang="0">
                    <a:pos x="26" y="57"/>
                  </a:cxn>
                  <a:cxn ang="0">
                    <a:pos x="23" y="58"/>
                  </a:cxn>
                  <a:cxn ang="0">
                    <a:pos x="29" y="74"/>
                  </a:cxn>
                  <a:cxn ang="0">
                    <a:pos x="31" y="87"/>
                  </a:cxn>
                  <a:cxn ang="0">
                    <a:pos x="26" y="83"/>
                  </a:cxn>
                  <a:cxn ang="0">
                    <a:pos x="24" y="83"/>
                  </a:cxn>
                  <a:cxn ang="0">
                    <a:pos x="21" y="86"/>
                  </a:cxn>
                  <a:cxn ang="0">
                    <a:pos x="21" y="78"/>
                  </a:cxn>
                  <a:cxn ang="0">
                    <a:pos x="19" y="78"/>
                  </a:cxn>
                  <a:cxn ang="0">
                    <a:pos x="14" y="78"/>
                  </a:cxn>
                  <a:cxn ang="0">
                    <a:pos x="19" y="87"/>
                  </a:cxn>
                  <a:cxn ang="0">
                    <a:pos x="14" y="91"/>
                  </a:cxn>
                  <a:cxn ang="0">
                    <a:pos x="14" y="99"/>
                  </a:cxn>
                  <a:cxn ang="0">
                    <a:pos x="19" y="112"/>
                  </a:cxn>
                  <a:cxn ang="0">
                    <a:pos x="23" y="103"/>
                  </a:cxn>
                  <a:cxn ang="0">
                    <a:pos x="21" y="112"/>
                  </a:cxn>
                  <a:cxn ang="0">
                    <a:pos x="29" y="116"/>
                  </a:cxn>
                  <a:cxn ang="0">
                    <a:pos x="33" y="109"/>
                  </a:cxn>
                  <a:cxn ang="0">
                    <a:pos x="31" y="116"/>
                  </a:cxn>
                  <a:cxn ang="0">
                    <a:pos x="26" y="122"/>
                  </a:cxn>
                  <a:cxn ang="0">
                    <a:pos x="31" y="128"/>
                  </a:cxn>
                  <a:cxn ang="0">
                    <a:pos x="36" y="128"/>
                  </a:cxn>
                  <a:cxn ang="0">
                    <a:pos x="31" y="134"/>
                  </a:cxn>
                  <a:cxn ang="0">
                    <a:pos x="29" y="141"/>
                  </a:cxn>
                  <a:cxn ang="0">
                    <a:pos x="26" y="149"/>
                  </a:cxn>
                  <a:cxn ang="0">
                    <a:pos x="24" y="154"/>
                  </a:cxn>
                  <a:cxn ang="0">
                    <a:pos x="24" y="142"/>
                  </a:cxn>
                  <a:cxn ang="0">
                    <a:pos x="19" y="136"/>
                  </a:cxn>
                  <a:cxn ang="0">
                    <a:pos x="19" y="148"/>
                  </a:cxn>
                  <a:cxn ang="0">
                    <a:pos x="26" y="167"/>
                  </a:cxn>
                  <a:cxn ang="0">
                    <a:pos x="26" y="171"/>
                  </a:cxn>
                  <a:cxn ang="0">
                    <a:pos x="29" y="178"/>
                  </a:cxn>
                  <a:cxn ang="0">
                    <a:pos x="24" y="178"/>
                  </a:cxn>
                  <a:cxn ang="0">
                    <a:pos x="21" y="181"/>
                  </a:cxn>
                  <a:cxn ang="0">
                    <a:pos x="19" y="192"/>
                  </a:cxn>
                  <a:cxn ang="0">
                    <a:pos x="18" y="178"/>
                  </a:cxn>
                  <a:cxn ang="0">
                    <a:pos x="6" y="196"/>
                  </a:cxn>
                  <a:cxn ang="0">
                    <a:pos x="0" y="176"/>
                  </a:cxn>
                  <a:cxn ang="0">
                    <a:pos x="0" y="0"/>
                  </a:cxn>
                  <a:cxn ang="0">
                    <a:pos x="10" y="18"/>
                  </a:cxn>
                  <a:cxn ang="0">
                    <a:pos x="13" y="26"/>
                  </a:cxn>
                </a:cxnLst>
                <a:rect l="0" t="0" r="r" b="b"/>
                <a:pathLst>
                  <a:path w="36" h="196">
                    <a:moveTo>
                      <a:pt x="13" y="26"/>
                    </a:moveTo>
                    <a:lnTo>
                      <a:pt x="13" y="28"/>
                    </a:lnTo>
                    <a:lnTo>
                      <a:pt x="14" y="31"/>
                    </a:lnTo>
                    <a:lnTo>
                      <a:pt x="13" y="34"/>
                    </a:lnTo>
                    <a:lnTo>
                      <a:pt x="19" y="38"/>
                    </a:lnTo>
                    <a:lnTo>
                      <a:pt x="14" y="48"/>
                    </a:lnTo>
                    <a:lnTo>
                      <a:pt x="21" y="52"/>
                    </a:lnTo>
                    <a:lnTo>
                      <a:pt x="26" y="57"/>
                    </a:lnTo>
                    <a:lnTo>
                      <a:pt x="23" y="58"/>
                    </a:lnTo>
                    <a:lnTo>
                      <a:pt x="29" y="74"/>
                    </a:lnTo>
                    <a:lnTo>
                      <a:pt x="31" y="87"/>
                    </a:lnTo>
                    <a:lnTo>
                      <a:pt x="26" y="83"/>
                    </a:lnTo>
                    <a:lnTo>
                      <a:pt x="24" y="83"/>
                    </a:lnTo>
                    <a:lnTo>
                      <a:pt x="21" y="86"/>
                    </a:lnTo>
                    <a:lnTo>
                      <a:pt x="21" y="78"/>
                    </a:lnTo>
                    <a:lnTo>
                      <a:pt x="19" y="78"/>
                    </a:lnTo>
                    <a:lnTo>
                      <a:pt x="14" y="78"/>
                    </a:lnTo>
                    <a:lnTo>
                      <a:pt x="19" y="87"/>
                    </a:lnTo>
                    <a:lnTo>
                      <a:pt x="14" y="91"/>
                    </a:lnTo>
                    <a:lnTo>
                      <a:pt x="14" y="99"/>
                    </a:lnTo>
                    <a:lnTo>
                      <a:pt x="19" y="112"/>
                    </a:lnTo>
                    <a:lnTo>
                      <a:pt x="23" y="103"/>
                    </a:lnTo>
                    <a:lnTo>
                      <a:pt x="21" y="112"/>
                    </a:lnTo>
                    <a:lnTo>
                      <a:pt x="29" y="116"/>
                    </a:lnTo>
                    <a:lnTo>
                      <a:pt x="33" y="109"/>
                    </a:lnTo>
                    <a:lnTo>
                      <a:pt x="31" y="116"/>
                    </a:lnTo>
                    <a:lnTo>
                      <a:pt x="26" y="122"/>
                    </a:lnTo>
                    <a:lnTo>
                      <a:pt x="31" y="128"/>
                    </a:lnTo>
                    <a:lnTo>
                      <a:pt x="36" y="128"/>
                    </a:lnTo>
                    <a:lnTo>
                      <a:pt x="31" y="134"/>
                    </a:lnTo>
                    <a:lnTo>
                      <a:pt x="29" y="141"/>
                    </a:lnTo>
                    <a:lnTo>
                      <a:pt x="26" y="149"/>
                    </a:lnTo>
                    <a:lnTo>
                      <a:pt x="24" y="154"/>
                    </a:lnTo>
                    <a:lnTo>
                      <a:pt x="24" y="142"/>
                    </a:lnTo>
                    <a:lnTo>
                      <a:pt x="19" y="136"/>
                    </a:lnTo>
                    <a:lnTo>
                      <a:pt x="19" y="148"/>
                    </a:lnTo>
                    <a:lnTo>
                      <a:pt x="26" y="167"/>
                    </a:lnTo>
                    <a:lnTo>
                      <a:pt x="26" y="171"/>
                    </a:lnTo>
                    <a:lnTo>
                      <a:pt x="29" y="178"/>
                    </a:lnTo>
                    <a:lnTo>
                      <a:pt x="24" y="178"/>
                    </a:lnTo>
                    <a:lnTo>
                      <a:pt x="21" y="181"/>
                    </a:lnTo>
                    <a:lnTo>
                      <a:pt x="19" y="192"/>
                    </a:lnTo>
                    <a:lnTo>
                      <a:pt x="18" y="178"/>
                    </a:lnTo>
                    <a:lnTo>
                      <a:pt x="6" y="196"/>
                    </a:lnTo>
                    <a:lnTo>
                      <a:pt x="0" y="176"/>
                    </a:lnTo>
                    <a:lnTo>
                      <a:pt x="0" y="0"/>
                    </a:lnTo>
                    <a:lnTo>
                      <a:pt x="10" y="18"/>
                    </a:lnTo>
                    <a:lnTo>
                      <a:pt x="13" y="26"/>
                    </a:lnTo>
                    <a:close/>
                  </a:path>
                </a:pathLst>
              </a:custGeom>
              <a:solidFill>
                <a:srgbClr val="008000"/>
              </a:solidFill>
              <a:ln w="9525">
                <a:noFill/>
                <a:round/>
                <a:headEnd/>
                <a:tailEnd/>
              </a:ln>
            </p:spPr>
            <p:txBody>
              <a:bodyPr/>
              <a:lstStyle/>
              <a:p>
                <a:endParaRPr lang="en-US"/>
              </a:p>
            </p:txBody>
          </p:sp>
          <p:sp>
            <p:nvSpPr>
              <p:cNvPr id="79119" name="Freeform 271"/>
              <p:cNvSpPr>
                <a:spLocks noChangeAspect="1"/>
              </p:cNvSpPr>
              <p:nvPr/>
            </p:nvSpPr>
            <p:spPr bwMode="auto">
              <a:xfrm>
                <a:off x="4813" y="2595"/>
                <a:ext cx="319" cy="300"/>
              </a:xfrm>
              <a:custGeom>
                <a:avLst/>
                <a:gdLst/>
                <a:ahLst/>
                <a:cxnLst>
                  <a:cxn ang="0">
                    <a:pos x="0" y="335"/>
                  </a:cxn>
                  <a:cxn ang="0">
                    <a:pos x="0" y="336"/>
                  </a:cxn>
                  <a:cxn ang="0">
                    <a:pos x="0" y="790"/>
                  </a:cxn>
                  <a:cxn ang="0">
                    <a:pos x="357" y="900"/>
                  </a:cxn>
                  <a:cxn ang="0">
                    <a:pos x="638" y="852"/>
                  </a:cxn>
                  <a:cxn ang="0">
                    <a:pos x="622" y="241"/>
                  </a:cxn>
                  <a:cxn ang="0">
                    <a:pos x="359" y="0"/>
                  </a:cxn>
                  <a:cxn ang="0">
                    <a:pos x="0" y="335"/>
                  </a:cxn>
                </a:cxnLst>
                <a:rect l="0" t="0" r="r" b="b"/>
                <a:pathLst>
                  <a:path w="638" h="900">
                    <a:moveTo>
                      <a:pt x="0" y="335"/>
                    </a:moveTo>
                    <a:lnTo>
                      <a:pt x="0" y="336"/>
                    </a:lnTo>
                    <a:lnTo>
                      <a:pt x="0" y="790"/>
                    </a:lnTo>
                    <a:lnTo>
                      <a:pt x="357" y="900"/>
                    </a:lnTo>
                    <a:lnTo>
                      <a:pt x="638" y="852"/>
                    </a:lnTo>
                    <a:lnTo>
                      <a:pt x="622" y="241"/>
                    </a:lnTo>
                    <a:lnTo>
                      <a:pt x="359" y="0"/>
                    </a:lnTo>
                    <a:lnTo>
                      <a:pt x="0" y="335"/>
                    </a:lnTo>
                    <a:close/>
                  </a:path>
                </a:pathLst>
              </a:custGeom>
              <a:solidFill>
                <a:srgbClr val="008080"/>
              </a:solidFill>
              <a:ln w="9525">
                <a:noFill/>
                <a:round/>
                <a:headEnd/>
                <a:tailEnd/>
              </a:ln>
            </p:spPr>
            <p:txBody>
              <a:bodyPr/>
              <a:lstStyle/>
              <a:p>
                <a:endParaRPr lang="en-US"/>
              </a:p>
            </p:txBody>
          </p:sp>
          <p:sp>
            <p:nvSpPr>
              <p:cNvPr id="79120" name="Freeform 272"/>
              <p:cNvSpPr>
                <a:spLocks noChangeAspect="1"/>
              </p:cNvSpPr>
              <p:nvPr/>
            </p:nvSpPr>
            <p:spPr bwMode="auto">
              <a:xfrm>
                <a:off x="5003" y="2678"/>
                <a:ext cx="108" cy="135"/>
              </a:xfrm>
              <a:custGeom>
                <a:avLst/>
                <a:gdLst/>
                <a:ahLst/>
                <a:cxnLst>
                  <a:cxn ang="0">
                    <a:pos x="160" y="151"/>
                  </a:cxn>
                  <a:cxn ang="0">
                    <a:pos x="174" y="132"/>
                  </a:cxn>
                  <a:cxn ang="0">
                    <a:pos x="191" y="117"/>
                  </a:cxn>
                  <a:cxn ang="0">
                    <a:pos x="206" y="106"/>
                  </a:cxn>
                  <a:cxn ang="0">
                    <a:pos x="216" y="81"/>
                  </a:cxn>
                  <a:cxn ang="0">
                    <a:pos x="212" y="61"/>
                  </a:cxn>
                  <a:cxn ang="0">
                    <a:pos x="202" y="45"/>
                  </a:cxn>
                  <a:cxn ang="0">
                    <a:pos x="181" y="19"/>
                  </a:cxn>
                  <a:cxn ang="0">
                    <a:pos x="135" y="0"/>
                  </a:cxn>
                  <a:cxn ang="0">
                    <a:pos x="120" y="1"/>
                  </a:cxn>
                  <a:cxn ang="0">
                    <a:pos x="110" y="7"/>
                  </a:cxn>
                  <a:cxn ang="0">
                    <a:pos x="84" y="19"/>
                  </a:cxn>
                  <a:cxn ang="0">
                    <a:pos x="35" y="38"/>
                  </a:cxn>
                  <a:cxn ang="0">
                    <a:pos x="25" y="39"/>
                  </a:cxn>
                  <a:cxn ang="0">
                    <a:pos x="13" y="49"/>
                  </a:cxn>
                  <a:cxn ang="0">
                    <a:pos x="20" y="74"/>
                  </a:cxn>
                  <a:cxn ang="0">
                    <a:pos x="28" y="101"/>
                  </a:cxn>
                  <a:cxn ang="0">
                    <a:pos x="50" y="132"/>
                  </a:cxn>
                  <a:cxn ang="0">
                    <a:pos x="56" y="149"/>
                  </a:cxn>
                  <a:cxn ang="0">
                    <a:pos x="58" y="165"/>
                  </a:cxn>
                  <a:cxn ang="0">
                    <a:pos x="50" y="174"/>
                  </a:cxn>
                  <a:cxn ang="0">
                    <a:pos x="38" y="175"/>
                  </a:cxn>
                  <a:cxn ang="0">
                    <a:pos x="28" y="174"/>
                  </a:cxn>
                  <a:cxn ang="0">
                    <a:pos x="22" y="155"/>
                  </a:cxn>
                  <a:cxn ang="0">
                    <a:pos x="10" y="143"/>
                  </a:cxn>
                  <a:cxn ang="0">
                    <a:pos x="0" y="177"/>
                  </a:cxn>
                  <a:cxn ang="0">
                    <a:pos x="7" y="203"/>
                  </a:cxn>
                  <a:cxn ang="0">
                    <a:pos x="22" y="228"/>
                  </a:cxn>
                  <a:cxn ang="0">
                    <a:pos x="35" y="252"/>
                  </a:cxn>
                  <a:cxn ang="0">
                    <a:pos x="46" y="281"/>
                  </a:cxn>
                  <a:cxn ang="0">
                    <a:pos x="38" y="299"/>
                  </a:cxn>
                  <a:cxn ang="0">
                    <a:pos x="26" y="314"/>
                  </a:cxn>
                  <a:cxn ang="0">
                    <a:pos x="17" y="326"/>
                  </a:cxn>
                  <a:cxn ang="0">
                    <a:pos x="12" y="342"/>
                  </a:cxn>
                  <a:cxn ang="0">
                    <a:pos x="18" y="359"/>
                  </a:cxn>
                  <a:cxn ang="0">
                    <a:pos x="28" y="378"/>
                  </a:cxn>
                  <a:cxn ang="0">
                    <a:pos x="69" y="399"/>
                  </a:cxn>
                  <a:cxn ang="0">
                    <a:pos x="91" y="404"/>
                  </a:cxn>
                  <a:cxn ang="0">
                    <a:pos x="102" y="404"/>
                  </a:cxn>
                  <a:cxn ang="0">
                    <a:pos x="112" y="404"/>
                  </a:cxn>
                  <a:cxn ang="0">
                    <a:pos x="143" y="384"/>
                  </a:cxn>
                  <a:cxn ang="0">
                    <a:pos x="153" y="355"/>
                  </a:cxn>
                  <a:cxn ang="0">
                    <a:pos x="160" y="338"/>
                  </a:cxn>
                  <a:cxn ang="0">
                    <a:pos x="160" y="319"/>
                  </a:cxn>
                  <a:cxn ang="0">
                    <a:pos x="138" y="278"/>
                  </a:cxn>
                  <a:cxn ang="0">
                    <a:pos x="128" y="258"/>
                  </a:cxn>
                  <a:cxn ang="0">
                    <a:pos x="120" y="242"/>
                  </a:cxn>
                  <a:cxn ang="0">
                    <a:pos x="132" y="229"/>
                  </a:cxn>
                  <a:cxn ang="0">
                    <a:pos x="146" y="226"/>
                  </a:cxn>
                  <a:cxn ang="0">
                    <a:pos x="165" y="225"/>
                  </a:cxn>
                  <a:cxn ang="0">
                    <a:pos x="176" y="214"/>
                  </a:cxn>
                  <a:cxn ang="0">
                    <a:pos x="174" y="200"/>
                  </a:cxn>
                  <a:cxn ang="0">
                    <a:pos x="168" y="184"/>
                  </a:cxn>
                  <a:cxn ang="0">
                    <a:pos x="160" y="167"/>
                  </a:cxn>
                  <a:cxn ang="0">
                    <a:pos x="160" y="151"/>
                  </a:cxn>
                </a:cxnLst>
                <a:rect l="0" t="0" r="r" b="b"/>
                <a:pathLst>
                  <a:path w="216" h="404">
                    <a:moveTo>
                      <a:pt x="160" y="151"/>
                    </a:moveTo>
                    <a:lnTo>
                      <a:pt x="174" y="132"/>
                    </a:lnTo>
                    <a:lnTo>
                      <a:pt x="191" y="117"/>
                    </a:lnTo>
                    <a:lnTo>
                      <a:pt x="206" y="106"/>
                    </a:lnTo>
                    <a:lnTo>
                      <a:pt x="216" y="81"/>
                    </a:lnTo>
                    <a:lnTo>
                      <a:pt x="212" y="61"/>
                    </a:lnTo>
                    <a:lnTo>
                      <a:pt x="202" y="45"/>
                    </a:lnTo>
                    <a:lnTo>
                      <a:pt x="181" y="19"/>
                    </a:lnTo>
                    <a:lnTo>
                      <a:pt x="135" y="0"/>
                    </a:lnTo>
                    <a:lnTo>
                      <a:pt x="120" y="1"/>
                    </a:lnTo>
                    <a:lnTo>
                      <a:pt x="110" y="7"/>
                    </a:lnTo>
                    <a:lnTo>
                      <a:pt x="84" y="19"/>
                    </a:lnTo>
                    <a:lnTo>
                      <a:pt x="35" y="38"/>
                    </a:lnTo>
                    <a:lnTo>
                      <a:pt x="25" y="39"/>
                    </a:lnTo>
                    <a:lnTo>
                      <a:pt x="13" y="49"/>
                    </a:lnTo>
                    <a:lnTo>
                      <a:pt x="20" y="74"/>
                    </a:lnTo>
                    <a:lnTo>
                      <a:pt x="28" y="101"/>
                    </a:lnTo>
                    <a:lnTo>
                      <a:pt x="50" y="132"/>
                    </a:lnTo>
                    <a:lnTo>
                      <a:pt x="56" y="149"/>
                    </a:lnTo>
                    <a:lnTo>
                      <a:pt x="58" y="165"/>
                    </a:lnTo>
                    <a:lnTo>
                      <a:pt x="50" y="174"/>
                    </a:lnTo>
                    <a:lnTo>
                      <a:pt x="38" y="175"/>
                    </a:lnTo>
                    <a:lnTo>
                      <a:pt x="28" y="174"/>
                    </a:lnTo>
                    <a:lnTo>
                      <a:pt x="22" y="155"/>
                    </a:lnTo>
                    <a:lnTo>
                      <a:pt x="10" y="143"/>
                    </a:lnTo>
                    <a:lnTo>
                      <a:pt x="0" y="177"/>
                    </a:lnTo>
                    <a:lnTo>
                      <a:pt x="7" y="203"/>
                    </a:lnTo>
                    <a:lnTo>
                      <a:pt x="22" y="228"/>
                    </a:lnTo>
                    <a:lnTo>
                      <a:pt x="35" y="252"/>
                    </a:lnTo>
                    <a:lnTo>
                      <a:pt x="46" y="281"/>
                    </a:lnTo>
                    <a:lnTo>
                      <a:pt x="38" y="299"/>
                    </a:lnTo>
                    <a:lnTo>
                      <a:pt x="26" y="314"/>
                    </a:lnTo>
                    <a:lnTo>
                      <a:pt x="17" y="326"/>
                    </a:lnTo>
                    <a:lnTo>
                      <a:pt x="12" y="342"/>
                    </a:lnTo>
                    <a:lnTo>
                      <a:pt x="18" y="359"/>
                    </a:lnTo>
                    <a:lnTo>
                      <a:pt x="28" y="378"/>
                    </a:lnTo>
                    <a:lnTo>
                      <a:pt x="69" y="399"/>
                    </a:lnTo>
                    <a:lnTo>
                      <a:pt x="91" y="404"/>
                    </a:lnTo>
                    <a:lnTo>
                      <a:pt x="102" y="404"/>
                    </a:lnTo>
                    <a:lnTo>
                      <a:pt x="112" y="404"/>
                    </a:lnTo>
                    <a:lnTo>
                      <a:pt x="143" y="384"/>
                    </a:lnTo>
                    <a:lnTo>
                      <a:pt x="153" y="355"/>
                    </a:lnTo>
                    <a:lnTo>
                      <a:pt x="160" y="338"/>
                    </a:lnTo>
                    <a:lnTo>
                      <a:pt x="160" y="319"/>
                    </a:lnTo>
                    <a:lnTo>
                      <a:pt x="138" y="278"/>
                    </a:lnTo>
                    <a:lnTo>
                      <a:pt x="128" y="258"/>
                    </a:lnTo>
                    <a:lnTo>
                      <a:pt x="120" y="242"/>
                    </a:lnTo>
                    <a:lnTo>
                      <a:pt x="132" y="229"/>
                    </a:lnTo>
                    <a:lnTo>
                      <a:pt x="146" y="226"/>
                    </a:lnTo>
                    <a:lnTo>
                      <a:pt x="165" y="225"/>
                    </a:lnTo>
                    <a:lnTo>
                      <a:pt x="176" y="214"/>
                    </a:lnTo>
                    <a:lnTo>
                      <a:pt x="174" y="200"/>
                    </a:lnTo>
                    <a:lnTo>
                      <a:pt x="168" y="184"/>
                    </a:lnTo>
                    <a:lnTo>
                      <a:pt x="160" y="167"/>
                    </a:lnTo>
                    <a:lnTo>
                      <a:pt x="160" y="151"/>
                    </a:lnTo>
                    <a:close/>
                  </a:path>
                </a:pathLst>
              </a:custGeom>
              <a:solidFill>
                <a:srgbClr val="77A09E"/>
              </a:solidFill>
              <a:ln w="9525">
                <a:noFill/>
                <a:round/>
                <a:headEnd/>
                <a:tailEnd/>
              </a:ln>
            </p:spPr>
            <p:txBody>
              <a:bodyPr/>
              <a:lstStyle/>
              <a:p>
                <a:endParaRPr lang="en-US"/>
              </a:p>
            </p:txBody>
          </p:sp>
          <p:sp>
            <p:nvSpPr>
              <p:cNvPr id="79121" name="Rectangle 273"/>
              <p:cNvSpPr>
                <a:spLocks noChangeAspect="1" noChangeArrowheads="1"/>
              </p:cNvSpPr>
              <p:nvPr/>
            </p:nvSpPr>
            <p:spPr bwMode="auto">
              <a:xfrm>
                <a:off x="4911" y="2826"/>
                <a:ext cx="6" cy="51"/>
              </a:xfrm>
              <a:prstGeom prst="rect">
                <a:avLst/>
              </a:prstGeom>
              <a:solidFill>
                <a:srgbClr val="DCDCDC"/>
              </a:solidFill>
              <a:ln w="1588">
                <a:solidFill>
                  <a:srgbClr val="DCDCDC"/>
                </a:solidFill>
                <a:miter lim="800000"/>
                <a:headEnd/>
                <a:tailEnd/>
              </a:ln>
            </p:spPr>
            <p:txBody>
              <a:bodyPr/>
              <a:lstStyle/>
              <a:p>
                <a:endParaRPr lang="en-US"/>
              </a:p>
            </p:txBody>
          </p:sp>
          <p:sp>
            <p:nvSpPr>
              <p:cNvPr id="79122" name="Rectangle 274"/>
              <p:cNvSpPr>
                <a:spLocks noChangeAspect="1" noChangeArrowheads="1"/>
              </p:cNvSpPr>
              <p:nvPr/>
            </p:nvSpPr>
            <p:spPr bwMode="auto">
              <a:xfrm>
                <a:off x="4963" y="2821"/>
                <a:ext cx="5" cy="68"/>
              </a:xfrm>
              <a:prstGeom prst="rect">
                <a:avLst/>
              </a:prstGeom>
              <a:solidFill>
                <a:srgbClr val="DCDCDC"/>
              </a:solidFill>
              <a:ln w="1588">
                <a:solidFill>
                  <a:srgbClr val="DCDCDC"/>
                </a:solidFill>
                <a:miter lim="800000"/>
                <a:headEnd/>
                <a:tailEnd/>
              </a:ln>
            </p:spPr>
            <p:txBody>
              <a:bodyPr/>
              <a:lstStyle/>
              <a:p>
                <a:endParaRPr lang="en-US"/>
              </a:p>
            </p:txBody>
          </p:sp>
          <p:sp>
            <p:nvSpPr>
              <p:cNvPr id="79123" name="Freeform 275"/>
              <p:cNvSpPr>
                <a:spLocks noChangeAspect="1"/>
              </p:cNvSpPr>
              <p:nvPr/>
            </p:nvSpPr>
            <p:spPr bwMode="auto">
              <a:xfrm>
                <a:off x="4992" y="2640"/>
                <a:ext cx="137" cy="91"/>
              </a:xfrm>
              <a:custGeom>
                <a:avLst/>
                <a:gdLst/>
                <a:ahLst/>
                <a:cxnLst>
                  <a:cxn ang="0">
                    <a:pos x="0" y="0"/>
                  </a:cxn>
                  <a:cxn ang="0">
                    <a:pos x="0" y="87"/>
                  </a:cxn>
                  <a:cxn ang="0">
                    <a:pos x="275" y="274"/>
                  </a:cxn>
                  <a:cxn ang="0">
                    <a:pos x="273" y="225"/>
                  </a:cxn>
                  <a:cxn ang="0">
                    <a:pos x="0" y="0"/>
                  </a:cxn>
                </a:cxnLst>
                <a:rect l="0" t="0" r="r" b="b"/>
                <a:pathLst>
                  <a:path w="275" h="274">
                    <a:moveTo>
                      <a:pt x="0" y="0"/>
                    </a:moveTo>
                    <a:lnTo>
                      <a:pt x="0" y="87"/>
                    </a:lnTo>
                    <a:lnTo>
                      <a:pt x="275" y="274"/>
                    </a:lnTo>
                    <a:lnTo>
                      <a:pt x="273" y="225"/>
                    </a:lnTo>
                    <a:lnTo>
                      <a:pt x="0" y="0"/>
                    </a:lnTo>
                    <a:close/>
                  </a:path>
                </a:pathLst>
              </a:custGeom>
              <a:solidFill>
                <a:srgbClr val="F4F0FF"/>
              </a:solidFill>
              <a:ln w="9525">
                <a:noFill/>
                <a:round/>
                <a:headEnd/>
                <a:tailEnd/>
              </a:ln>
            </p:spPr>
            <p:txBody>
              <a:bodyPr/>
              <a:lstStyle/>
              <a:p>
                <a:endParaRPr lang="en-US"/>
              </a:p>
            </p:txBody>
          </p:sp>
          <p:sp>
            <p:nvSpPr>
              <p:cNvPr id="79124" name="Freeform 276"/>
              <p:cNvSpPr>
                <a:spLocks noChangeAspect="1"/>
              </p:cNvSpPr>
              <p:nvPr/>
            </p:nvSpPr>
            <p:spPr bwMode="auto">
              <a:xfrm>
                <a:off x="4992" y="2640"/>
                <a:ext cx="137" cy="91"/>
              </a:xfrm>
              <a:custGeom>
                <a:avLst/>
                <a:gdLst/>
                <a:ahLst/>
                <a:cxnLst>
                  <a:cxn ang="0">
                    <a:pos x="0" y="0"/>
                  </a:cxn>
                  <a:cxn ang="0">
                    <a:pos x="0" y="87"/>
                  </a:cxn>
                  <a:cxn ang="0">
                    <a:pos x="275" y="274"/>
                  </a:cxn>
                  <a:cxn ang="0">
                    <a:pos x="273" y="225"/>
                  </a:cxn>
                  <a:cxn ang="0">
                    <a:pos x="0" y="0"/>
                  </a:cxn>
                </a:cxnLst>
                <a:rect l="0" t="0" r="r" b="b"/>
                <a:pathLst>
                  <a:path w="275" h="274">
                    <a:moveTo>
                      <a:pt x="0" y="0"/>
                    </a:moveTo>
                    <a:lnTo>
                      <a:pt x="0" y="87"/>
                    </a:lnTo>
                    <a:lnTo>
                      <a:pt x="275" y="274"/>
                    </a:lnTo>
                    <a:lnTo>
                      <a:pt x="273" y="225"/>
                    </a:lnTo>
                    <a:lnTo>
                      <a:pt x="0" y="0"/>
                    </a:lnTo>
                  </a:path>
                </a:pathLst>
              </a:custGeom>
              <a:noFill/>
              <a:ln w="1588">
                <a:solidFill>
                  <a:srgbClr val="F4F0FF"/>
                </a:solidFill>
                <a:prstDash val="solid"/>
                <a:round/>
                <a:headEnd/>
                <a:tailEnd/>
              </a:ln>
            </p:spPr>
            <p:txBody>
              <a:bodyPr/>
              <a:lstStyle/>
              <a:p>
                <a:endParaRPr lang="en-US"/>
              </a:p>
            </p:txBody>
          </p:sp>
          <p:sp>
            <p:nvSpPr>
              <p:cNvPr id="79125" name="Freeform 277"/>
              <p:cNvSpPr>
                <a:spLocks noChangeAspect="1"/>
              </p:cNvSpPr>
              <p:nvPr/>
            </p:nvSpPr>
            <p:spPr bwMode="auto">
              <a:xfrm>
                <a:off x="4811" y="2637"/>
                <a:ext cx="181" cy="111"/>
              </a:xfrm>
              <a:custGeom>
                <a:avLst/>
                <a:gdLst/>
                <a:ahLst/>
                <a:cxnLst>
                  <a:cxn ang="0">
                    <a:pos x="0" y="293"/>
                  </a:cxn>
                  <a:cxn ang="0">
                    <a:pos x="361" y="0"/>
                  </a:cxn>
                  <a:cxn ang="0">
                    <a:pos x="361" y="89"/>
                  </a:cxn>
                  <a:cxn ang="0">
                    <a:pos x="0" y="332"/>
                  </a:cxn>
                  <a:cxn ang="0">
                    <a:pos x="0" y="293"/>
                  </a:cxn>
                </a:cxnLst>
                <a:rect l="0" t="0" r="r" b="b"/>
                <a:pathLst>
                  <a:path w="361" h="332">
                    <a:moveTo>
                      <a:pt x="0" y="293"/>
                    </a:moveTo>
                    <a:lnTo>
                      <a:pt x="361" y="0"/>
                    </a:lnTo>
                    <a:lnTo>
                      <a:pt x="361" y="89"/>
                    </a:lnTo>
                    <a:lnTo>
                      <a:pt x="0" y="332"/>
                    </a:lnTo>
                    <a:lnTo>
                      <a:pt x="0" y="293"/>
                    </a:lnTo>
                    <a:close/>
                  </a:path>
                </a:pathLst>
              </a:custGeom>
              <a:solidFill>
                <a:srgbClr val="DCDCDC"/>
              </a:solidFill>
              <a:ln w="9525">
                <a:noFill/>
                <a:round/>
                <a:headEnd/>
                <a:tailEnd/>
              </a:ln>
            </p:spPr>
            <p:txBody>
              <a:bodyPr/>
              <a:lstStyle/>
              <a:p>
                <a:endParaRPr lang="en-US"/>
              </a:p>
            </p:txBody>
          </p:sp>
          <p:sp>
            <p:nvSpPr>
              <p:cNvPr id="79126" name="Freeform 278"/>
              <p:cNvSpPr>
                <a:spLocks noChangeAspect="1"/>
              </p:cNvSpPr>
              <p:nvPr/>
            </p:nvSpPr>
            <p:spPr bwMode="auto">
              <a:xfrm>
                <a:off x="4811" y="2637"/>
                <a:ext cx="181" cy="111"/>
              </a:xfrm>
              <a:custGeom>
                <a:avLst/>
                <a:gdLst/>
                <a:ahLst/>
                <a:cxnLst>
                  <a:cxn ang="0">
                    <a:pos x="0" y="293"/>
                  </a:cxn>
                  <a:cxn ang="0">
                    <a:pos x="361" y="0"/>
                  </a:cxn>
                  <a:cxn ang="0">
                    <a:pos x="361" y="89"/>
                  </a:cxn>
                  <a:cxn ang="0">
                    <a:pos x="0" y="332"/>
                  </a:cxn>
                  <a:cxn ang="0">
                    <a:pos x="0" y="293"/>
                  </a:cxn>
                </a:cxnLst>
                <a:rect l="0" t="0" r="r" b="b"/>
                <a:pathLst>
                  <a:path w="361" h="332">
                    <a:moveTo>
                      <a:pt x="0" y="293"/>
                    </a:moveTo>
                    <a:lnTo>
                      <a:pt x="361" y="0"/>
                    </a:lnTo>
                    <a:lnTo>
                      <a:pt x="361" y="89"/>
                    </a:lnTo>
                    <a:lnTo>
                      <a:pt x="0" y="332"/>
                    </a:lnTo>
                    <a:lnTo>
                      <a:pt x="0" y="293"/>
                    </a:lnTo>
                  </a:path>
                </a:pathLst>
              </a:custGeom>
              <a:noFill/>
              <a:ln w="1588">
                <a:solidFill>
                  <a:srgbClr val="A0A0A0"/>
                </a:solidFill>
                <a:prstDash val="solid"/>
                <a:round/>
                <a:headEnd/>
                <a:tailEnd/>
              </a:ln>
            </p:spPr>
            <p:txBody>
              <a:bodyPr/>
              <a:lstStyle/>
              <a:p>
                <a:endParaRPr lang="en-US"/>
              </a:p>
            </p:txBody>
          </p:sp>
          <p:sp>
            <p:nvSpPr>
              <p:cNvPr id="79127" name="Freeform 279"/>
              <p:cNvSpPr>
                <a:spLocks noChangeAspect="1"/>
              </p:cNvSpPr>
              <p:nvPr/>
            </p:nvSpPr>
            <p:spPr bwMode="auto">
              <a:xfrm>
                <a:off x="4811" y="2589"/>
                <a:ext cx="181" cy="127"/>
              </a:xfrm>
              <a:custGeom>
                <a:avLst/>
                <a:gdLst/>
                <a:ahLst/>
                <a:cxnLst>
                  <a:cxn ang="0">
                    <a:pos x="0" y="351"/>
                  </a:cxn>
                  <a:cxn ang="0">
                    <a:pos x="1" y="381"/>
                  </a:cxn>
                  <a:cxn ang="0">
                    <a:pos x="363" y="84"/>
                  </a:cxn>
                  <a:cxn ang="0">
                    <a:pos x="361" y="0"/>
                  </a:cxn>
                  <a:cxn ang="0">
                    <a:pos x="0" y="351"/>
                  </a:cxn>
                </a:cxnLst>
                <a:rect l="0" t="0" r="r" b="b"/>
                <a:pathLst>
                  <a:path w="363" h="381">
                    <a:moveTo>
                      <a:pt x="0" y="351"/>
                    </a:moveTo>
                    <a:lnTo>
                      <a:pt x="1" y="381"/>
                    </a:lnTo>
                    <a:lnTo>
                      <a:pt x="363" y="84"/>
                    </a:lnTo>
                    <a:lnTo>
                      <a:pt x="361" y="0"/>
                    </a:lnTo>
                    <a:lnTo>
                      <a:pt x="0" y="351"/>
                    </a:lnTo>
                    <a:close/>
                  </a:path>
                </a:pathLst>
              </a:custGeom>
              <a:solidFill>
                <a:srgbClr val="C0C0C0"/>
              </a:solidFill>
              <a:ln w="9525">
                <a:noFill/>
                <a:round/>
                <a:headEnd/>
                <a:tailEnd/>
              </a:ln>
            </p:spPr>
            <p:txBody>
              <a:bodyPr/>
              <a:lstStyle/>
              <a:p>
                <a:endParaRPr lang="en-US"/>
              </a:p>
            </p:txBody>
          </p:sp>
          <p:sp>
            <p:nvSpPr>
              <p:cNvPr id="79128" name="Freeform 280"/>
              <p:cNvSpPr>
                <a:spLocks noChangeAspect="1"/>
              </p:cNvSpPr>
              <p:nvPr/>
            </p:nvSpPr>
            <p:spPr bwMode="auto">
              <a:xfrm>
                <a:off x="4811" y="2589"/>
                <a:ext cx="181" cy="127"/>
              </a:xfrm>
              <a:custGeom>
                <a:avLst/>
                <a:gdLst/>
                <a:ahLst/>
                <a:cxnLst>
                  <a:cxn ang="0">
                    <a:pos x="0" y="351"/>
                  </a:cxn>
                  <a:cxn ang="0">
                    <a:pos x="1" y="381"/>
                  </a:cxn>
                  <a:cxn ang="0">
                    <a:pos x="363" y="84"/>
                  </a:cxn>
                  <a:cxn ang="0">
                    <a:pos x="361" y="0"/>
                  </a:cxn>
                  <a:cxn ang="0">
                    <a:pos x="0" y="351"/>
                  </a:cxn>
                </a:cxnLst>
                <a:rect l="0" t="0" r="r" b="b"/>
                <a:pathLst>
                  <a:path w="363" h="381">
                    <a:moveTo>
                      <a:pt x="0" y="351"/>
                    </a:moveTo>
                    <a:lnTo>
                      <a:pt x="1" y="381"/>
                    </a:lnTo>
                    <a:lnTo>
                      <a:pt x="363" y="84"/>
                    </a:lnTo>
                    <a:lnTo>
                      <a:pt x="361" y="0"/>
                    </a:lnTo>
                    <a:lnTo>
                      <a:pt x="0" y="351"/>
                    </a:lnTo>
                  </a:path>
                </a:pathLst>
              </a:custGeom>
              <a:noFill/>
              <a:ln w="1588">
                <a:solidFill>
                  <a:srgbClr val="A0A0A0"/>
                </a:solidFill>
                <a:prstDash val="solid"/>
                <a:round/>
                <a:headEnd/>
                <a:tailEnd/>
              </a:ln>
            </p:spPr>
            <p:txBody>
              <a:bodyPr/>
              <a:lstStyle/>
              <a:p>
                <a:endParaRPr lang="en-US"/>
              </a:p>
            </p:txBody>
          </p:sp>
          <p:sp>
            <p:nvSpPr>
              <p:cNvPr id="79129" name="Freeform 281"/>
              <p:cNvSpPr>
                <a:spLocks noChangeAspect="1"/>
              </p:cNvSpPr>
              <p:nvPr/>
            </p:nvSpPr>
            <p:spPr bwMode="auto">
              <a:xfrm>
                <a:off x="4812" y="2691"/>
                <a:ext cx="181" cy="86"/>
              </a:xfrm>
              <a:custGeom>
                <a:avLst/>
                <a:gdLst/>
                <a:ahLst/>
                <a:cxnLst>
                  <a:cxn ang="0">
                    <a:pos x="0" y="219"/>
                  </a:cxn>
                  <a:cxn ang="0">
                    <a:pos x="363" y="0"/>
                  </a:cxn>
                  <a:cxn ang="0">
                    <a:pos x="360" y="72"/>
                  </a:cxn>
                  <a:cxn ang="0">
                    <a:pos x="0" y="258"/>
                  </a:cxn>
                  <a:cxn ang="0">
                    <a:pos x="0" y="219"/>
                  </a:cxn>
                </a:cxnLst>
                <a:rect l="0" t="0" r="r" b="b"/>
                <a:pathLst>
                  <a:path w="363" h="258">
                    <a:moveTo>
                      <a:pt x="0" y="219"/>
                    </a:moveTo>
                    <a:lnTo>
                      <a:pt x="363" y="0"/>
                    </a:lnTo>
                    <a:lnTo>
                      <a:pt x="360" y="72"/>
                    </a:lnTo>
                    <a:lnTo>
                      <a:pt x="0" y="258"/>
                    </a:lnTo>
                    <a:lnTo>
                      <a:pt x="0" y="219"/>
                    </a:lnTo>
                    <a:close/>
                  </a:path>
                </a:pathLst>
              </a:custGeom>
              <a:solidFill>
                <a:srgbClr val="C0C0C0"/>
              </a:solidFill>
              <a:ln w="9525">
                <a:noFill/>
                <a:round/>
                <a:headEnd/>
                <a:tailEnd/>
              </a:ln>
            </p:spPr>
            <p:txBody>
              <a:bodyPr/>
              <a:lstStyle/>
              <a:p>
                <a:endParaRPr lang="en-US"/>
              </a:p>
            </p:txBody>
          </p:sp>
          <p:sp>
            <p:nvSpPr>
              <p:cNvPr id="79130" name="Freeform 282"/>
              <p:cNvSpPr>
                <a:spLocks noChangeAspect="1"/>
              </p:cNvSpPr>
              <p:nvPr/>
            </p:nvSpPr>
            <p:spPr bwMode="auto">
              <a:xfrm>
                <a:off x="4812" y="2691"/>
                <a:ext cx="181" cy="86"/>
              </a:xfrm>
              <a:custGeom>
                <a:avLst/>
                <a:gdLst/>
                <a:ahLst/>
                <a:cxnLst>
                  <a:cxn ang="0">
                    <a:pos x="0" y="219"/>
                  </a:cxn>
                  <a:cxn ang="0">
                    <a:pos x="363" y="0"/>
                  </a:cxn>
                  <a:cxn ang="0">
                    <a:pos x="360" y="72"/>
                  </a:cxn>
                  <a:cxn ang="0">
                    <a:pos x="0" y="258"/>
                  </a:cxn>
                  <a:cxn ang="0">
                    <a:pos x="0" y="219"/>
                  </a:cxn>
                </a:cxnLst>
                <a:rect l="0" t="0" r="r" b="b"/>
                <a:pathLst>
                  <a:path w="363" h="258">
                    <a:moveTo>
                      <a:pt x="0" y="219"/>
                    </a:moveTo>
                    <a:lnTo>
                      <a:pt x="363" y="0"/>
                    </a:lnTo>
                    <a:lnTo>
                      <a:pt x="360" y="72"/>
                    </a:lnTo>
                    <a:lnTo>
                      <a:pt x="0" y="258"/>
                    </a:lnTo>
                    <a:lnTo>
                      <a:pt x="0" y="219"/>
                    </a:lnTo>
                  </a:path>
                </a:pathLst>
              </a:custGeom>
              <a:noFill/>
              <a:ln w="1588">
                <a:solidFill>
                  <a:srgbClr val="A0A0A0"/>
                </a:solidFill>
                <a:prstDash val="solid"/>
                <a:round/>
                <a:headEnd/>
                <a:tailEnd/>
              </a:ln>
            </p:spPr>
            <p:txBody>
              <a:bodyPr/>
              <a:lstStyle/>
              <a:p>
                <a:endParaRPr lang="en-US"/>
              </a:p>
            </p:txBody>
          </p:sp>
          <p:sp>
            <p:nvSpPr>
              <p:cNvPr id="79131" name="Freeform 283"/>
              <p:cNvSpPr>
                <a:spLocks noChangeAspect="1"/>
              </p:cNvSpPr>
              <p:nvPr/>
            </p:nvSpPr>
            <p:spPr bwMode="auto">
              <a:xfrm>
                <a:off x="4812" y="2736"/>
                <a:ext cx="180" cy="69"/>
              </a:xfrm>
              <a:custGeom>
                <a:avLst/>
                <a:gdLst/>
                <a:ahLst/>
                <a:cxnLst>
                  <a:cxn ang="0">
                    <a:pos x="0" y="165"/>
                  </a:cxn>
                  <a:cxn ang="0">
                    <a:pos x="360" y="0"/>
                  </a:cxn>
                  <a:cxn ang="0">
                    <a:pos x="360" y="83"/>
                  </a:cxn>
                  <a:cxn ang="0">
                    <a:pos x="0" y="207"/>
                  </a:cxn>
                  <a:cxn ang="0">
                    <a:pos x="0" y="165"/>
                  </a:cxn>
                </a:cxnLst>
                <a:rect l="0" t="0" r="r" b="b"/>
                <a:pathLst>
                  <a:path w="360" h="207">
                    <a:moveTo>
                      <a:pt x="0" y="165"/>
                    </a:moveTo>
                    <a:lnTo>
                      <a:pt x="360" y="0"/>
                    </a:lnTo>
                    <a:lnTo>
                      <a:pt x="360" y="83"/>
                    </a:lnTo>
                    <a:lnTo>
                      <a:pt x="0" y="207"/>
                    </a:lnTo>
                    <a:lnTo>
                      <a:pt x="0" y="165"/>
                    </a:lnTo>
                    <a:close/>
                  </a:path>
                </a:pathLst>
              </a:custGeom>
              <a:solidFill>
                <a:srgbClr val="DCDCDC"/>
              </a:solidFill>
              <a:ln w="9525">
                <a:noFill/>
                <a:round/>
                <a:headEnd/>
                <a:tailEnd/>
              </a:ln>
            </p:spPr>
            <p:txBody>
              <a:bodyPr/>
              <a:lstStyle/>
              <a:p>
                <a:endParaRPr lang="en-US"/>
              </a:p>
            </p:txBody>
          </p:sp>
          <p:sp>
            <p:nvSpPr>
              <p:cNvPr id="79132" name="Freeform 284"/>
              <p:cNvSpPr>
                <a:spLocks noChangeAspect="1"/>
              </p:cNvSpPr>
              <p:nvPr/>
            </p:nvSpPr>
            <p:spPr bwMode="auto">
              <a:xfrm>
                <a:off x="4812" y="2736"/>
                <a:ext cx="180" cy="69"/>
              </a:xfrm>
              <a:custGeom>
                <a:avLst/>
                <a:gdLst/>
                <a:ahLst/>
                <a:cxnLst>
                  <a:cxn ang="0">
                    <a:pos x="0" y="165"/>
                  </a:cxn>
                  <a:cxn ang="0">
                    <a:pos x="360" y="0"/>
                  </a:cxn>
                  <a:cxn ang="0">
                    <a:pos x="360" y="83"/>
                  </a:cxn>
                  <a:cxn ang="0">
                    <a:pos x="0" y="207"/>
                  </a:cxn>
                  <a:cxn ang="0">
                    <a:pos x="0" y="165"/>
                  </a:cxn>
                </a:cxnLst>
                <a:rect l="0" t="0" r="r" b="b"/>
                <a:pathLst>
                  <a:path w="360" h="207">
                    <a:moveTo>
                      <a:pt x="0" y="165"/>
                    </a:moveTo>
                    <a:lnTo>
                      <a:pt x="360" y="0"/>
                    </a:lnTo>
                    <a:lnTo>
                      <a:pt x="360" y="83"/>
                    </a:lnTo>
                    <a:lnTo>
                      <a:pt x="0" y="207"/>
                    </a:lnTo>
                    <a:lnTo>
                      <a:pt x="0" y="165"/>
                    </a:lnTo>
                  </a:path>
                </a:pathLst>
              </a:custGeom>
              <a:noFill/>
              <a:ln w="1588">
                <a:solidFill>
                  <a:srgbClr val="A0A0A0"/>
                </a:solidFill>
                <a:prstDash val="solid"/>
                <a:round/>
                <a:headEnd/>
                <a:tailEnd/>
              </a:ln>
            </p:spPr>
            <p:txBody>
              <a:bodyPr/>
              <a:lstStyle/>
              <a:p>
                <a:endParaRPr lang="en-US"/>
              </a:p>
            </p:txBody>
          </p:sp>
          <p:sp>
            <p:nvSpPr>
              <p:cNvPr id="79133" name="Freeform 285"/>
              <p:cNvSpPr>
                <a:spLocks noChangeAspect="1"/>
              </p:cNvSpPr>
              <p:nvPr/>
            </p:nvSpPr>
            <p:spPr bwMode="auto">
              <a:xfrm>
                <a:off x="4812" y="2788"/>
                <a:ext cx="180" cy="47"/>
              </a:xfrm>
              <a:custGeom>
                <a:avLst/>
                <a:gdLst/>
                <a:ahLst/>
                <a:cxnLst>
                  <a:cxn ang="0">
                    <a:pos x="0" y="103"/>
                  </a:cxn>
                  <a:cxn ang="0">
                    <a:pos x="360" y="0"/>
                  </a:cxn>
                  <a:cxn ang="0">
                    <a:pos x="360" y="91"/>
                  </a:cxn>
                  <a:cxn ang="0">
                    <a:pos x="0" y="143"/>
                  </a:cxn>
                  <a:cxn ang="0">
                    <a:pos x="0" y="103"/>
                  </a:cxn>
                </a:cxnLst>
                <a:rect l="0" t="0" r="r" b="b"/>
                <a:pathLst>
                  <a:path w="360" h="143">
                    <a:moveTo>
                      <a:pt x="0" y="103"/>
                    </a:moveTo>
                    <a:lnTo>
                      <a:pt x="360" y="0"/>
                    </a:lnTo>
                    <a:lnTo>
                      <a:pt x="360" y="91"/>
                    </a:lnTo>
                    <a:lnTo>
                      <a:pt x="0" y="143"/>
                    </a:lnTo>
                    <a:lnTo>
                      <a:pt x="0" y="103"/>
                    </a:lnTo>
                    <a:close/>
                  </a:path>
                </a:pathLst>
              </a:custGeom>
              <a:solidFill>
                <a:srgbClr val="C0C0C0"/>
              </a:solidFill>
              <a:ln w="9525">
                <a:noFill/>
                <a:round/>
                <a:headEnd/>
                <a:tailEnd/>
              </a:ln>
            </p:spPr>
            <p:txBody>
              <a:bodyPr/>
              <a:lstStyle/>
              <a:p>
                <a:endParaRPr lang="en-US"/>
              </a:p>
            </p:txBody>
          </p:sp>
          <p:sp>
            <p:nvSpPr>
              <p:cNvPr id="79134" name="Freeform 286"/>
              <p:cNvSpPr>
                <a:spLocks noChangeAspect="1"/>
              </p:cNvSpPr>
              <p:nvPr/>
            </p:nvSpPr>
            <p:spPr bwMode="auto">
              <a:xfrm>
                <a:off x="4812" y="2788"/>
                <a:ext cx="180" cy="47"/>
              </a:xfrm>
              <a:custGeom>
                <a:avLst/>
                <a:gdLst/>
                <a:ahLst/>
                <a:cxnLst>
                  <a:cxn ang="0">
                    <a:pos x="0" y="103"/>
                  </a:cxn>
                  <a:cxn ang="0">
                    <a:pos x="360" y="0"/>
                  </a:cxn>
                  <a:cxn ang="0">
                    <a:pos x="360" y="91"/>
                  </a:cxn>
                  <a:cxn ang="0">
                    <a:pos x="0" y="143"/>
                  </a:cxn>
                  <a:cxn ang="0">
                    <a:pos x="0" y="103"/>
                  </a:cxn>
                </a:cxnLst>
                <a:rect l="0" t="0" r="r" b="b"/>
                <a:pathLst>
                  <a:path w="360" h="143">
                    <a:moveTo>
                      <a:pt x="0" y="103"/>
                    </a:moveTo>
                    <a:lnTo>
                      <a:pt x="360" y="0"/>
                    </a:lnTo>
                    <a:lnTo>
                      <a:pt x="360" y="91"/>
                    </a:lnTo>
                    <a:lnTo>
                      <a:pt x="0" y="143"/>
                    </a:lnTo>
                    <a:lnTo>
                      <a:pt x="0" y="103"/>
                    </a:lnTo>
                  </a:path>
                </a:pathLst>
              </a:custGeom>
              <a:noFill/>
              <a:ln w="1588">
                <a:solidFill>
                  <a:srgbClr val="A0A0A0"/>
                </a:solidFill>
                <a:prstDash val="solid"/>
                <a:round/>
                <a:headEnd/>
                <a:tailEnd/>
              </a:ln>
            </p:spPr>
            <p:txBody>
              <a:bodyPr/>
              <a:lstStyle/>
              <a:p>
                <a:endParaRPr lang="en-US"/>
              </a:p>
            </p:txBody>
          </p:sp>
          <p:sp>
            <p:nvSpPr>
              <p:cNvPr id="79135" name="Freeform 287"/>
              <p:cNvSpPr>
                <a:spLocks noChangeAspect="1"/>
              </p:cNvSpPr>
              <p:nvPr/>
            </p:nvSpPr>
            <p:spPr bwMode="auto">
              <a:xfrm>
                <a:off x="4992" y="2589"/>
                <a:ext cx="134" cy="97"/>
              </a:xfrm>
              <a:custGeom>
                <a:avLst/>
                <a:gdLst/>
                <a:ahLst/>
                <a:cxnLst>
                  <a:cxn ang="0">
                    <a:pos x="0" y="0"/>
                  </a:cxn>
                  <a:cxn ang="0">
                    <a:pos x="0" y="87"/>
                  </a:cxn>
                  <a:cxn ang="0">
                    <a:pos x="270" y="291"/>
                  </a:cxn>
                  <a:cxn ang="0">
                    <a:pos x="270" y="252"/>
                  </a:cxn>
                  <a:cxn ang="0">
                    <a:pos x="0" y="0"/>
                  </a:cxn>
                </a:cxnLst>
                <a:rect l="0" t="0" r="r" b="b"/>
                <a:pathLst>
                  <a:path w="270" h="291">
                    <a:moveTo>
                      <a:pt x="0" y="0"/>
                    </a:moveTo>
                    <a:lnTo>
                      <a:pt x="0" y="87"/>
                    </a:lnTo>
                    <a:lnTo>
                      <a:pt x="270" y="291"/>
                    </a:lnTo>
                    <a:lnTo>
                      <a:pt x="270" y="252"/>
                    </a:lnTo>
                    <a:lnTo>
                      <a:pt x="0" y="0"/>
                    </a:lnTo>
                    <a:close/>
                  </a:path>
                </a:pathLst>
              </a:custGeom>
              <a:solidFill>
                <a:srgbClr val="F0F0F0"/>
              </a:solidFill>
              <a:ln w="9525">
                <a:noFill/>
                <a:round/>
                <a:headEnd/>
                <a:tailEnd/>
              </a:ln>
            </p:spPr>
            <p:txBody>
              <a:bodyPr/>
              <a:lstStyle/>
              <a:p>
                <a:endParaRPr lang="en-US"/>
              </a:p>
            </p:txBody>
          </p:sp>
          <p:sp>
            <p:nvSpPr>
              <p:cNvPr id="79136" name="Freeform 288"/>
              <p:cNvSpPr>
                <a:spLocks noChangeAspect="1"/>
              </p:cNvSpPr>
              <p:nvPr/>
            </p:nvSpPr>
            <p:spPr bwMode="auto">
              <a:xfrm>
                <a:off x="4992" y="2589"/>
                <a:ext cx="134" cy="97"/>
              </a:xfrm>
              <a:custGeom>
                <a:avLst/>
                <a:gdLst/>
                <a:ahLst/>
                <a:cxnLst>
                  <a:cxn ang="0">
                    <a:pos x="0" y="0"/>
                  </a:cxn>
                  <a:cxn ang="0">
                    <a:pos x="0" y="87"/>
                  </a:cxn>
                  <a:cxn ang="0">
                    <a:pos x="270" y="291"/>
                  </a:cxn>
                  <a:cxn ang="0">
                    <a:pos x="270" y="252"/>
                  </a:cxn>
                  <a:cxn ang="0">
                    <a:pos x="0" y="0"/>
                  </a:cxn>
                </a:cxnLst>
                <a:rect l="0" t="0" r="r" b="b"/>
                <a:pathLst>
                  <a:path w="270" h="291">
                    <a:moveTo>
                      <a:pt x="0" y="0"/>
                    </a:moveTo>
                    <a:lnTo>
                      <a:pt x="0" y="87"/>
                    </a:lnTo>
                    <a:lnTo>
                      <a:pt x="270" y="291"/>
                    </a:lnTo>
                    <a:lnTo>
                      <a:pt x="270" y="252"/>
                    </a:lnTo>
                    <a:lnTo>
                      <a:pt x="0" y="0"/>
                    </a:lnTo>
                  </a:path>
                </a:pathLst>
              </a:custGeom>
              <a:noFill/>
              <a:ln w="1588">
                <a:solidFill>
                  <a:srgbClr val="919191"/>
                </a:solidFill>
                <a:prstDash val="solid"/>
                <a:round/>
                <a:headEnd/>
                <a:tailEnd/>
              </a:ln>
            </p:spPr>
            <p:txBody>
              <a:bodyPr/>
              <a:lstStyle/>
              <a:p>
                <a:endParaRPr lang="en-US"/>
              </a:p>
            </p:txBody>
          </p:sp>
          <p:sp>
            <p:nvSpPr>
              <p:cNvPr id="79137" name="Freeform 289"/>
              <p:cNvSpPr>
                <a:spLocks noChangeAspect="1"/>
              </p:cNvSpPr>
              <p:nvPr/>
            </p:nvSpPr>
            <p:spPr bwMode="auto">
              <a:xfrm>
                <a:off x="4992" y="2692"/>
                <a:ext cx="136" cy="74"/>
              </a:xfrm>
              <a:custGeom>
                <a:avLst/>
                <a:gdLst/>
                <a:ahLst/>
                <a:cxnLst>
                  <a:cxn ang="0">
                    <a:pos x="0" y="0"/>
                  </a:cxn>
                  <a:cxn ang="0">
                    <a:pos x="0" y="69"/>
                  </a:cxn>
                  <a:cxn ang="0">
                    <a:pos x="271" y="224"/>
                  </a:cxn>
                  <a:cxn ang="0">
                    <a:pos x="269" y="178"/>
                  </a:cxn>
                  <a:cxn ang="0">
                    <a:pos x="0" y="0"/>
                  </a:cxn>
                </a:cxnLst>
                <a:rect l="0" t="0" r="r" b="b"/>
                <a:pathLst>
                  <a:path w="271" h="224">
                    <a:moveTo>
                      <a:pt x="0" y="0"/>
                    </a:moveTo>
                    <a:lnTo>
                      <a:pt x="0" y="69"/>
                    </a:lnTo>
                    <a:lnTo>
                      <a:pt x="271" y="224"/>
                    </a:lnTo>
                    <a:lnTo>
                      <a:pt x="269" y="178"/>
                    </a:lnTo>
                    <a:lnTo>
                      <a:pt x="0" y="0"/>
                    </a:lnTo>
                    <a:close/>
                  </a:path>
                </a:pathLst>
              </a:custGeom>
              <a:solidFill>
                <a:srgbClr val="F0F0F0"/>
              </a:solidFill>
              <a:ln w="9525">
                <a:noFill/>
                <a:round/>
                <a:headEnd/>
                <a:tailEnd/>
              </a:ln>
            </p:spPr>
            <p:txBody>
              <a:bodyPr/>
              <a:lstStyle/>
              <a:p>
                <a:endParaRPr lang="en-US"/>
              </a:p>
            </p:txBody>
          </p:sp>
          <p:sp>
            <p:nvSpPr>
              <p:cNvPr id="79138" name="Freeform 290"/>
              <p:cNvSpPr>
                <a:spLocks noChangeAspect="1"/>
              </p:cNvSpPr>
              <p:nvPr/>
            </p:nvSpPr>
            <p:spPr bwMode="auto">
              <a:xfrm>
                <a:off x="4992" y="2692"/>
                <a:ext cx="136" cy="74"/>
              </a:xfrm>
              <a:custGeom>
                <a:avLst/>
                <a:gdLst/>
                <a:ahLst/>
                <a:cxnLst>
                  <a:cxn ang="0">
                    <a:pos x="0" y="0"/>
                  </a:cxn>
                  <a:cxn ang="0">
                    <a:pos x="0" y="69"/>
                  </a:cxn>
                  <a:cxn ang="0">
                    <a:pos x="271" y="224"/>
                  </a:cxn>
                  <a:cxn ang="0">
                    <a:pos x="269" y="178"/>
                  </a:cxn>
                  <a:cxn ang="0">
                    <a:pos x="0" y="0"/>
                  </a:cxn>
                </a:cxnLst>
                <a:rect l="0" t="0" r="r" b="b"/>
                <a:pathLst>
                  <a:path w="271" h="224">
                    <a:moveTo>
                      <a:pt x="0" y="0"/>
                    </a:moveTo>
                    <a:lnTo>
                      <a:pt x="0" y="69"/>
                    </a:lnTo>
                    <a:lnTo>
                      <a:pt x="271" y="224"/>
                    </a:lnTo>
                    <a:lnTo>
                      <a:pt x="269" y="178"/>
                    </a:lnTo>
                    <a:lnTo>
                      <a:pt x="0" y="0"/>
                    </a:lnTo>
                  </a:path>
                </a:pathLst>
              </a:custGeom>
              <a:noFill/>
              <a:ln w="1588">
                <a:solidFill>
                  <a:srgbClr val="F0F0F0"/>
                </a:solidFill>
                <a:prstDash val="solid"/>
                <a:round/>
                <a:headEnd/>
                <a:tailEnd/>
              </a:ln>
            </p:spPr>
            <p:txBody>
              <a:bodyPr/>
              <a:lstStyle/>
              <a:p>
                <a:endParaRPr lang="en-US"/>
              </a:p>
            </p:txBody>
          </p:sp>
          <p:sp>
            <p:nvSpPr>
              <p:cNvPr id="79139" name="Freeform 291"/>
              <p:cNvSpPr>
                <a:spLocks noChangeAspect="1"/>
              </p:cNvSpPr>
              <p:nvPr/>
            </p:nvSpPr>
            <p:spPr bwMode="auto">
              <a:xfrm>
                <a:off x="4992" y="2737"/>
                <a:ext cx="137" cy="69"/>
              </a:xfrm>
              <a:custGeom>
                <a:avLst/>
                <a:gdLst/>
                <a:ahLst/>
                <a:cxnLst>
                  <a:cxn ang="0">
                    <a:pos x="0" y="0"/>
                  </a:cxn>
                  <a:cxn ang="0">
                    <a:pos x="0" y="80"/>
                  </a:cxn>
                  <a:cxn ang="0">
                    <a:pos x="275" y="207"/>
                  </a:cxn>
                  <a:cxn ang="0">
                    <a:pos x="275" y="143"/>
                  </a:cxn>
                  <a:cxn ang="0">
                    <a:pos x="0" y="0"/>
                  </a:cxn>
                </a:cxnLst>
                <a:rect l="0" t="0" r="r" b="b"/>
                <a:pathLst>
                  <a:path w="275" h="207">
                    <a:moveTo>
                      <a:pt x="0" y="0"/>
                    </a:moveTo>
                    <a:lnTo>
                      <a:pt x="0" y="80"/>
                    </a:lnTo>
                    <a:lnTo>
                      <a:pt x="275" y="207"/>
                    </a:lnTo>
                    <a:lnTo>
                      <a:pt x="275" y="143"/>
                    </a:lnTo>
                    <a:lnTo>
                      <a:pt x="0" y="0"/>
                    </a:lnTo>
                    <a:close/>
                  </a:path>
                </a:pathLst>
              </a:custGeom>
              <a:solidFill>
                <a:srgbClr val="F4F0FF"/>
              </a:solidFill>
              <a:ln w="9525">
                <a:noFill/>
                <a:round/>
                <a:headEnd/>
                <a:tailEnd/>
              </a:ln>
            </p:spPr>
            <p:txBody>
              <a:bodyPr/>
              <a:lstStyle/>
              <a:p>
                <a:endParaRPr lang="en-US"/>
              </a:p>
            </p:txBody>
          </p:sp>
          <p:sp>
            <p:nvSpPr>
              <p:cNvPr id="79140" name="Freeform 292"/>
              <p:cNvSpPr>
                <a:spLocks noChangeAspect="1"/>
              </p:cNvSpPr>
              <p:nvPr/>
            </p:nvSpPr>
            <p:spPr bwMode="auto">
              <a:xfrm>
                <a:off x="4992" y="2737"/>
                <a:ext cx="137" cy="69"/>
              </a:xfrm>
              <a:custGeom>
                <a:avLst/>
                <a:gdLst/>
                <a:ahLst/>
                <a:cxnLst>
                  <a:cxn ang="0">
                    <a:pos x="0" y="0"/>
                  </a:cxn>
                  <a:cxn ang="0">
                    <a:pos x="0" y="80"/>
                  </a:cxn>
                  <a:cxn ang="0">
                    <a:pos x="275" y="207"/>
                  </a:cxn>
                  <a:cxn ang="0">
                    <a:pos x="275" y="143"/>
                  </a:cxn>
                  <a:cxn ang="0">
                    <a:pos x="0" y="0"/>
                  </a:cxn>
                </a:cxnLst>
                <a:rect l="0" t="0" r="r" b="b"/>
                <a:pathLst>
                  <a:path w="275" h="207">
                    <a:moveTo>
                      <a:pt x="0" y="0"/>
                    </a:moveTo>
                    <a:lnTo>
                      <a:pt x="0" y="80"/>
                    </a:lnTo>
                    <a:lnTo>
                      <a:pt x="275" y="207"/>
                    </a:lnTo>
                    <a:lnTo>
                      <a:pt x="275" y="143"/>
                    </a:lnTo>
                    <a:lnTo>
                      <a:pt x="0" y="0"/>
                    </a:lnTo>
                  </a:path>
                </a:pathLst>
              </a:custGeom>
              <a:noFill/>
              <a:ln w="1588">
                <a:solidFill>
                  <a:srgbClr val="F4F0FF"/>
                </a:solidFill>
                <a:prstDash val="solid"/>
                <a:round/>
                <a:headEnd/>
                <a:tailEnd/>
              </a:ln>
            </p:spPr>
            <p:txBody>
              <a:bodyPr/>
              <a:lstStyle/>
              <a:p>
                <a:endParaRPr lang="en-US"/>
              </a:p>
            </p:txBody>
          </p:sp>
          <p:sp>
            <p:nvSpPr>
              <p:cNvPr id="79141" name="Freeform 293"/>
              <p:cNvSpPr>
                <a:spLocks noChangeAspect="1"/>
              </p:cNvSpPr>
              <p:nvPr/>
            </p:nvSpPr>
            <p:spPr bwMode="auto">
              <a:xfrm>
                <a:off x="4874" y="2881"/>
                <a:ext cx="52" cy="22"/>
              </a:xfrm>
              <a:custGeom>
                <a:avLst/>
                <a:gdLst/>
                <a:ahLst/>
                <a:cxnLst>
                  <a:cxn ang="0">
                    <a:pos x="8" y="0"/>
                  </a:cxn>
                  <a:cxn ang="0">
                    <a:pos x="0" y="5"/>
                  </a:cxn>
                  <a:cxn ang="0">
                    <a:pos x="8" y="29"/>
                  </a:cxn>
                  <a:cxn ang="0">
                    <a:pos x="30" y="38"/>
                  </a:cxn>
                  <a:cxn ang="0">
                    <a:pos x="38" y="38"/>
                  </a:cxn>
                  <a:cxn ang="0">
                    <a:pos x="46" y="47"/>
                  </a:cxn>
                  <a:cxn ang="0">
                    <a:pos x="56" y="52"/>
                  </a:cxn>
                  <a:cxn ang="0">
                    <a:pos x="63" y="42"/>
                  </a:cxn>
                  <a:cxn ang="0">
                    <a:pos x="76" y="63"/>
                  </a:cxn>
                  <a:cxn ang="0">
                    <a:pos x="95" y="65"/>
                  </a:cxn>
                  <a:cxn ang="0">
                    <a:pos x="97" y="57"/>
                  </a:cxn>
                  <a:cxn ang="0">
                    <a:pos x="104" y="52"/>
                  </a:cxn>
                  <a:cxn ang="0">
                    <a:pos x="91" y="5"/>
                  </a:cxn>
                  <a:cxn ang="0">
                    <a:pos x="8" y="0"/>
                  </a:cxn>
                </a:cxnLst>
                <a:rect l="0" t="0" r="r" b="b"/>
                <a:pathLst>
                  <a:path w="104" h="65">
                    <a:moveTo>
                      <a:pt x="8" y="0"/>
                    </a:moveTo>
                    <a:lnTo>
                      <a:pt x="0" y="5"/>
                    </a:lnTo>
                    <a:lnTo>
                      <a:pt x="8" y="29"/>
                    </a:lnTo>
                    <a:lnTo>
                      <a:pt x="30" y="38"/>
                    </a:lnTo>
                    <a:lnTo>
                      <a:pt x="38" y="38"/>
                    </a:lnTo>
                    <a:lnTo>
                      <a:pt x="46" y="47"/>
                    </a:lnTo>
                    <a:lnTo>
                      <a:pt x="56" y="52"/>
                    </a:lnTo>
                    <a:lnTo>
                      <a:pt x="63" y="42"/>
                    </a:lnTo>
                    <a:lnTo>
                      <a:pt x="76" y="63"/>
                    </a:lnTo>
                    <a:lnTo>
                      <a:pt x="95" y="65"/>
                    </a:lnTo>
                    <a:lnTo>
                      <a:pt x="97" y="57"/>
                    </a:lnTo>
                    <a:lnTo>
                      <a:pt x="104" y="52"/>
                    </a:lnTo>
                    <a:lnTo>
                      <a:pt x="91" y="5"/>
                    </a:lnTo>
                    <a:lnTo>
                      <a:pt x="8" y="0"/>
                    </a:lnTo>
                    <a:close/>
                  </a:path>
                </a:pathLst>
              </a:custGeom>
              <a:solidFill>
                <a:srgbClr val="808080"/>
              </a:solidFill>
              <a:ln w="9525">
                <a:noFill/>
                <a:round/>
                <a:headEnd/>
                <a:tailEnd/>
              </a:ln>
            </p:spPr>
            <p:txBody>
              <a:bodyPr/>
              <a:lstStyle/>
              <a:p>
                <a:endParaRPr lang="en-US"/>
              </a:p>
            </p:txBody>
          </p:sp>
          <p:sp>
            <p:nvSpPr>
              <p:cNvPr id="79142" name="Freeform 294"/>
              <p:cNvSpPr>
                <a:spLocks noChangeAspect="1"/>
              </p:cNvSpPr>
              <p:nvPr/>
            </p:nvSpPr>
            <p:spPr bwMode="auto">
              <a:xfrm>
                <a:off x="4874" y="2881"/>
                <a:ext cx="52" cy="22"/>
              </a:xfrm>
              <a:custGeom>
                <a:avLst/>
                <a:gdLst/>
                <a:ahLst/>
                <a:cxnLst>
                  <a:cxn ang="0">
                    <a:pos x="8" y="0"/>
                  </a:cxn>
                  <a:cxn ang="0">
                    <a:pos x="0" y="5"/>
                  </a:cxn>
                  <a:cxn ang="0">
                    <a:pos x="8" y="29"/>
                  </a:cxn>
                  <a:cxn ang="0">
                    <a:pos x="30" y="38"/>
                  </a:cxn>
                  <a:cxn ang="0">
                    <a:pos x="38" y="38"/>
                  </a:cxn>
                  <a:cxn ang="0">
                    <a:pos x="46" y="47"/>
                  </a:cxn>
                  <a:cxn ang="0">
                    <a:pos x="56" y="52"/>
                  </a:cxn>
                  <a:cxn ang="0">
                    <a:pos x="63" y="42"/>
                  </a:cxn>
                  <a:cxn ang="0">
                    <a:pos x="76" y="63"/>
                  </a:cxn>
                  <a:cxn ang="0">
                    <a:pos x="95" y="65"/>
                  </a:cxn>
                  <a:cxn ang="0">
                    <a:pos x="97" y="57"/>
                  </a:cxn>
                  <a:cxn ang="0">
                    <a:pos x="104" y="52"/>
                  </a:cxn>
                  <a:cxn ang="0">
                    <a:pos x="91" y="5"/>
                  </a:cxn>
                  <a:cxn ang="0">
                    <a:pos x="8" y="0"/>
                  </a:cxn>
                </a:cxnLst>
                <a:rect l="0" t="0" r="r" b="b"/>
                <a:pathLst>
                  <a:path w="104" h="65">
                    <a:moveTo>
                      <a:pt x="8" y="0"/>
                    </a:moveTo>
                    <a:lnTo>
                      <a:pt x="0" y="5"/>
                    </a:lnTo>
                    <a:lnTo>
                      <a:pt x="8" y="29"/>
                    </a:lnTo>
                    <a:lnTo>
                      <a:pt x="30" y="38"/>
                    </a:lnTo>
                    <a:lnTo>
                      <a:pt x="38" y="38"/>
                    </a:lnTo>
                    <a:lnTo>
                      <a:pt x="46" y="47"/>
                    </a:lnTo>
                    <a:lnTo>
                      <a:pt x="56" y="52"/>
                    </a:lnTo>
                    <a:lnTo>
                      <a:pt x="63" y="42"/>
                    </a:lnTo>
                    <a:lnTo>
                      <a:pt x="76" y="63"/>
                    </a:lnTo>
                    <a:lnTo>
                      <a:pt x="95" y="65"/>
                    </a:lnTo>
                    <a:lnTo>
                      <a:pt x="97" y="57"/>
                    </a:lnTo>
                    <a:lnTo>
                      <a:pt x="104" y="52"/>
                    </a:lnTo>
                    <a:lnTo>
                      <a:pt x="91" y="5"/>
                    </a:lnTo>
                    <a:lnTo>
                      <a:pt x="8" y="0"/>
                    </a:lnTo>
                  </a:path>
                </a:pathLst>
              </a:custGeom>
              <a:noFill/>
              <a:ln w="1588">
                <a:solidFill>
                  <a:srgbClr val="808080"/>
                </a:solidFill>
                <a:prstDash val="solid"/>
                <a:round/>
                <a:headEnd/>
                <a:tailEnd/>
              </a:ln>
            </p:spPr>
            <p:txBody>
              <a:bodyPr/>
              <a:lstStyle/>
              <a:p>
                <a:endParaRPr lang="en-US"/>
              </a:p>
            </p:txBody>
          </p:sp>
          <p:sp>
            <p:nvSpPr>
              <p:cNvPr id="79143" name="Freeform 295"/>
              <p:cNvSpPr>
                <a:spLocks noChangeAspect="1"/>
              </p:cNvSpPr>
              <p:nvPr/>
            </p:nvSpPr>
            <p:spPr bwMode="auto">
              <a:xfrm>
                <a:off x="4867" y="2847"/>
                <a:ext cx="42" cy="37"/>
              </a:xfrm>
              <a:custGeom>
                <a:avLst/>
                <a:gdLst/>
                <a:ahLst/>
                <a:cxnLst>
                  <a:cxn ang="0">
                    <a:pos x="26" y="5"/>
                  </a:cxn>
                  <a:cxn ang="0">
                    <a:pos x="31" y="3"/>
                  </a:cxn>
                  <a:cxn ang="0">
                    <a:pos x="39" y="0"/>
                  </a:cxn>
                  <a:cxn ang="0">
                    <a:pos x="43" y="8"/>
                  </a:cxn>
                  <a:cxn ang="0">
                    <a:pos x="49" y="5"/>
                  </a:cxn>
                  <a:cxn ang="0">
                    <a:pos x="56" y="2"/>
                  </a:cxn>
                  <a:cxn ang="0">
                    <a:pos x="54" y="10"/>
                  </a:cxn>
                  <a:cxn ang="0">
                    <a:pos x="54" y="16"/>
                  </a:cxn>
                  <a:cxn ang="0">
                    <a:pos x="51" y="28"/>
                  </a:cxn>
                  <a:cxn ang="0">
                    <a:pos x="56" y="22"/>
                  </a:cxn>
                  <a:cxn ang="0">
                    <a:pos x="54" y="35"/>
                  </a:cxn>
                  <a:cxn ang="0">
                    <a:pos x="61" y="28"/>
                  </a:cxn>
                  <a:cxn ang="0">
                    <a:pos x="72" y="22"/>
                  </a:cxn>
                  <a:cxn ang="0">
                    <a:pos x="66" y="38"/>
                  </a:cxn>
                  <a:cxn ang="0">
                    <a:pos x="76" y="38"/>
                  </a:cxn>
                  <a:cxn ang="0">
                    <a:pos x="82" y="38"/>
                  </a:cxn>
                  <a:cxn ang="0">
                    <a:pos x="77" y="47"/>
                  </a:cxn>
                  <a:cxn ang="0">
                    <a:pos x="71" y="50"/>
                  </a:cxn>
                  <a:cxn ang="0">
                    <a:pos x="69" y="52"/>
                  </a:cxn>
                  <a:cxn ang="0">
                    <a:pos x="80" y="61"/>
                  </a:cxn>
                  <a:cxn ang="0">
                    <a:pos x="74" y="77"/>
                  </a:cxn>
                  <a:cxn ang="0">
                    <a:pos x="84" y="77"/>
                  </a:cxn>
                  <a:cxn ang="0">
                    <a:pos x="80" y="87"/>
                  </a:cxn>
                  <a:cxn ang="0">
                    <a:pos x="69" y="97"/>
                  </a:cxn>
                  <a:cxn ang="0">
                    <a:pos x="59" y="105"/>
                  </a:cxn>
                  <a:cxn ang="0">
                    <a:pos x="48" y="110"/>
                  </a:cxn>
                  <a:cxn ang="0">
                    <a:pos x="43" y="110"/>
                  </a:cxn>
                  <a:cxn ang="0">
                    <a:pos x="31" y="110"/>
                  </a:cxn>
                  <a:cxn ang="0">
                    <a:pos x="26" y="108"/>
                  </a:cxn>
                  <a:cxn ang="0">
                    <a:pos x="10" y="97"/>
                  </a:cxn>
                  <a:cxn ang="0">
                    <a:pos x="3" y="86"/>
                  </a:cxn>
                  <a:cxn ang="0">
                    <a:pos x="0" y="61"/>
                  </a:cxn>
                  <a:cxn ang="0">
                    <a:pos x="15" y="64"/>
                  </a:cxn>
                  <a:cxn ang="0">
                    <a:pos x="0" y="48"/>
                  </a:cxn>
                  <a:cxn ang="0">
                    <a:pos x="18" y="50"/>
                  </a:cxn>
                  <a:cxn ang="0">
                    <a:pos x="15" y="35"/>
                  </a:cxn>
                  <a:cxn ang="0">
                    <a:pos x="15" y="22"/>
                  </a:cxn>
                  <a:cxn ang="0">
                    <a:pos x="18" y="29"/>
                  </a:cxn>
                  <a:cxn ang="0">
                    <a:pos x="23" y="31"/>
                  </a:cxn>
                  <a:cxn ang="0">
                    <a:pos x="25" y="28"/>
                  </a:cxn>
                  <a:cxn ang="0">
                    <a:pos x="18" y="15"/>
                  </a:cxn>
                  <a:cxn ang="0">
                    <a:pos x="15" y="5"/>
                  </a:cxn>
                  <a:cxn ang="0">
                    <a:pos x="20" y="6"/>
                  </a:cxn>
                  <a:cxn ang="0">
                    <a:pos x="20" y="0"/>
                  </a:cxn>
                  <a:cxn ang="0">
                    <a:pos x="26" y="5"/>
                  </a:cxn>
                </a:cxnLst>
                <a:rect l="0" t="0" r="r" b="b"/>
                <a:pathLst>
                  <a:path w="84" h="110">
                    <a:moveTo>
                      <a:pt x="26" y="5"/>
                    </a:moveTo>
                    <a:lnTo>
                      <a:pt x="31" y="3"/>
                    </a:lnTo>
                    <a:lnTo>
                      <a:pt x="39" y="0"/>
                    </a:lnTo>
                    <a:lnTo>
                      <a:pt x="43" y="8"/>
                    </a:lnTo>
                    <a:lnTo>
                      <a:pt x="49" y="5"/>
                    </a:lnTo>
                    <a:lnTo>
                      <a:pt x="56" y="2"/>
                    </a:lnTo>
                    <a:lnTo>
                      <a:pt x="54" y="10"/>
                    </a:lnTo>
                    <a:lnTo>
                      <a:pt x="54" y="16"/>
                    </a:lnTo>
                    <a:lnTo>
                      <a:pt x="51" y="28"/>
                    </a:lnTo>
                    <a:lnTo>
                      <a:pt x="56" y="22"/>
                    </a:lnTo>
                    <a:lnTo>
                      <a:pt x="54" y="35"/>
                    </a:lnTo>
                    <a:lnTo>
                      <a:pt x="61" y="28"/>
                    </a:lnTo>
                    <a:lnTo>
                      <a:pt x="72" y="22"/>
                    </a:lnTo>
                    <a:lnTo>
                      <a:pt x="66" y="38"/>
                    </a:lnTo>
                    <a:lnTo>
                      <a:pt x="76" y="38"/>
                    </a:lnTo>
                    <a:lnTo>
                      <a:pt x="82" y="38"/>
                    </a:lnTo>
                    <a:lnTo>
                      <a:pt x="77" y="47"/>
                    </a:lnTo>
                    <a:lnTo>
                      <a:pt x="71" y="50"/>
                    </a:lnTo>
                    <a:lnTo>
                      <a:pt x="69" y="52"/>
                    </a:lnTo>
                    <a:lnTo>
                      <a:pt x="80" y="61"/>
                    </a:lnTo>
                    <a:lnTo>
                      <a:pt x="74" y="77"/>
                    </a:lnTo>
                    <a:lnTo>
                      <a:pt x="84" y="77"/>
                    </a:lnTo>
                    <a:lnTo>
                      <a:pt x="80" y="87"/>
                    </a:lnTo>
                    <a:lnTo>
                      <a:pt x="69" y="97"/>
                    </a:lnTo>
                    <a:lnTo>
                      <a:pt x="59" y="105"/>
                    </a:lnTo>
                    <a:lnTo>
                      <a:pt x="48" y="110"/>
                    </a:lnTo>
                    <a:lnTo>
                      <a:pt x="43" y="110"/>
                    </a:lnTo>
                    <a:lnTo>
                      <a:pt x="31" y="110"/>
                    </a:lnTo>
                    <a:lnTo>
                      <a:pt x="26" y="108"/>
                    </a:lnTo>
                    <a:lnTo>
                      <a:pt x="10" y="97"/>
                    </a:lnTo>
                    <a:lnTo>
                      <a:pt x="3" y="86"/>
                    </a:lnTo>
                    <a:lnTo>
                      <a:pt x="0" y="61"/>
                    </a:lnTo>
                    <a:lnTo>
                      <a:pt x="15" y="64"/>
                    </a:lnTo>
                    <a:lnTo>
                      <a:pt x="0" y="48"/>
                    </a:lnTo>
                    <a:lnTo>
                      <a:pt x="18" y="50"/>
                    </a:lnTo>
                    <a:lnTo>
                      <a:pt x="15" y="35"/>
                    </a:lnTo>
                    <a:lnTo>
                      <a:pt x="15" y="22"/>
                    </a:lnTo>
                    <a:lnTo>
                      <a:pt x="18" y="29"/>
                    </a:lnTo>
                    <a:lnTo>
                      <a:pt x="23" y="31"/>
                    </a:lnTo>
                    <a:lnTo>
                      <a:pt x="25" y="28"/>
                    </a:lnTo>
                    <a:lnTo>
                      <a:pt x="18" y="15"/>
                    </a:lnTo>
                    <a:lnTo>
                      <a:pt x="15" y="5"/>
                    </a:lnTo>
                    <a:lnTo>
                      <a:pt x="20" y="6"/>
                    </a:lnTo>
                    <a:lnTo>
                      <a:pt x="20" y="0"/>
                    </a:lnTo>
                    <a:lnTo>
                      <a:pt x="26" y="5"/>
                    </a:lnTo>
                    <a:close/>
                  </a:path>
                </a:pathLst>
              </a:custGeom>
              <a:solidFill>
                <a:srgbClr val="008000"/>
              </a:solidFill>
              <a:ln w="9525">
                <a:noFill/>
                <a:round/>
                <a:headEnd/>
                <a:tailEnd/>
              </a:ln>
            </p:spPr>
            <p:txBody>
              <a:bodyPr/>
              <a:lstStyle/>
              <a:p>
                <a:endParaRPr lang="en-US"/>
              </a:p>
            </p:txBody>
          </p:sp>
          <p:sp>
            <p:nvSpPr>
              <p:cNvPr id="79144" name="Freeform 296"/>
              <p:cNvSpPr>
                <a:spLocks noChangeAspect="1"/>
              </p:cNvSpPr>
              <p:nvPr/>
            </p:nvSpPr>
            <p:spPr bwMode="auto">
              <a:xfrm>
                <a:off x="4883" y="2878"/>
                <a:ext cx="10" cy="13"/>
              </a:xfrm>
              <a:custGeom>
                <a:avLst/>
                <a:gdLst/>
                <a:ahLst/>
                <a:cxnLst>
                  <a:cxn ang="0">
                    <a:pos x="5" y="11"/>
                  </a:cxn>
                  <a:cxn ang="0">
                    <a:pos x="8" y="13"/>
                  </a:cxn>
                  <a:cxn ang="0">
                    <a:pos x="10" y="27"/>
                  </a:cxn>
                  <a:cxn ang="0">
                    <a:pos x="10" y="39"/>
                  </a:cxn>
                  <a:cxn ang="0">
                    <a:pos x="13" y="40"/>
                  </a:cxn>
                  <a:cxn ang="0">
                    <a:pos x="13" y="27"/>
                  </a:cxn>
                  <a:cxn ang="0">
                    <a:pos x="12" y="13"/>
                  </a:cxn>
                  <a:cxn ang="0">
                    <a:pos x="15" y="11"/>
                  </a:cxn>
                  <a:cxn ang="0">
                    <a:pos x="20" y="5"/>
                  </a:cxn>
                  <a:cxn ang="0">
                    <a:pos x="18" y="5"/>
                  </a:cxn>
                  <a:cxn ang="0">
                    <a:pos x="12" y="11"/>
                  </a:cxn>
                  <a:cxn ang="0">
                    <a:pos x="12" y="0"/>
                  </a:cxn>
                  <a:cxn ang="0">
                    <a:pos x="8" y="0"/>
                  </a:cxn>
                  <a:cxn ang="0">
                    <a:pos x="8" y="13"/>
                  </a:cxn>
                  <a:cxn ang="0">
                    <a:pos x="0" y="11"/>
                  </a:cxn>
                  <a:cxn ang="0">
                    <a:pos x="5" y="11"/>
                  </a:cxn>
                </a:cxnLst>
                <a:rect l="0" t="0" r="r" b="b"/>
                <a:pathLst>
                  <a:path w="20" h="40">
                    <a:moveTo>
                      <a:pt x="5" y="11"/>
                    </a:moveTo>
                    <a:lnTo>
                      <a:pt x="8" y="13"/>
                    </a:lnTo>
                    <a:lnTo>
                      <a:pt x="10" y="27"/>
                    </a:lnTo>
                    <a:lnTo>
                      <a:pt x="10" y="39"/>
                    </a:lnTo>
                    <a:lnTo>
                      <a:pt x="13" y="40"/>
                    </a:lnTo>
                    <a:lnTo>
                      <a:pt x="13" y="27"/>
                    </a:lnTo>
                    <a:lnTo>
                      <a:pt x="12" y="13"/>
                    </a:lnTo>
                    <a:lnTo>
                      <a:pt x="15" y="11"/>
                    </a:lnTo>
                    <a:lnTo>
                      <a:pt x="20" y="5"/>
                    </a:lnTo>
                    <a:lnTo>
                      <a:pt x="18" y="5"/>
                    </a:lnTo>
                    <a:lnTo>
                      <a:pt x="12" y="11"/>
                    </a:lnTo>
                    <a:lnTo>
                      <a:pt x="12" y="0"/>
                    </a:lnTo>
                    <a:lnTo>
                      <a:pt x="8" y="0"/>
                    </a:lnTo>
                    <a:lnTo>
                      <a:pt x="8" y="13"/>
                    </a:lnTo>
                    <a:lnTo>
                      <a:pt x="0" y="11"/>
                    </a:lnTo>
                    <a:lnTo>
                      <a:pt x="5" y="11"/>
                    </a:lnTo>
                    <a:close/>
                  </a:path>
                </a:pathLst>
              </a:custGeom>
              <a:solidFill>
                <a:srgbClr val="960018"/>
              </a:solidFill>
              <a:ln w="9525">
                <a:noFill/>
                <a:round/>
                <a:headEnd/>
                <a:tailEnd/>
              </a:ln>
            </p:spPr>
            <p:txBody>
              <a:bodyPr/>
              <a:lstStyle/>
              <a:p>
                <a:endParaRPr lang="en-US"/>
              </a:p>
            </p:txBody>
          </p:sp>
          <p:sp>
            <p:nvSpPr>
              <p:cNvPr id="79145" name="Freeform 297"/>
              <p:cNvSpPr>
                <a:spLocks noChangeAspect="1"/>
              </p:cNvSpPr>
              <p:nvPr/>
            </p:nvSpPr>
            <p:spPr bwMode="auto">
              <a:xfrm>
                <a:off x="4883" y="2878"/>
                <a:ext cx="10" cy="13"/>
              </a:xfrm>
              <a:custGeom>
                <a:avLst/>
                <a:gdLst/>
                <a:ahLst/>
                <a:cxnLst>
                  <a:cxn ang="0">
                    <a:pos x="5" y="11"/>
                  </a:cxn>
                  <a:cxn ang="0">
                    <a:pos x="8" y="13"/>
                  </a:cxn>
                  <a:cxn ang="0">
                    <a:pos x="10" y="27"/>
                  </a:cxn>
                  <a:cxn ang="0">
                    <a:pos x="10" y="39"/>
                  </a:cxn>
                  <a:cxn ang="0">
                    <a:pos x="13" y="40"/>
                  </a:cxn>
                  <a:cxn ang="0">
                    <a:pos x="13" y="27"/>
                  </a:cxn>
                  <a:cxn ang="0">
                    <a:pos x="12" y="13"/>
                  </a:cxn>
                  <a:cxn ang="0">
                    <a:pos x="15" y="11"/>
                  </a:cxn>
                  <a:cxn ang="0">
                    <a:pos x="20" y="5"/>
                  </a:cxn>
                  <a:cxn ang="0">
                    <a:pos x="18" y="5"/>
                  </a:cxn>
                  <a:cxn ang="0">
                    <a:pos x="12" y="11"/>
                  </a:cxn>
                  <a:cxn ang="0">
                    <a:pos x="12" y="0"/>
                  </a:cxn>
                  <a:cxn ang="0">
                    <a:pos x="8" y="0"/>
                  </a:cxn>
                  <a:cxn ang="0">
                    <a:pos x="8" y="13"/>
                  </a:cxn>
                  <a:cxn ang="0">
                    <a:pos x="0" y="11"/>
                  </a:cxn>
                  <a:cxn ang="0">
                    <a:pos x="5" y="11"/>
                  </a:cxn>
                </a:cxnLst>
                <a:rect l="0" t="0" r="r" b="b"/>
                <a:pathLst>
                  <a:path w="20" h="40">
                    <a:moveTo>
                      <a:pt x="5" y="11"/>
                    </a:moveTo>
                    <a:lnTo>
                      <a:pt x="8" y="13"/>
                    </a:lnTo>
                    <a:lnTo>
                      <a:pt x="10" y="27"/>
                    </a:lnTo>
                    <a:lnTo>
                      <a:pt x="10" y="39"/>
                    </a:lnTo>
                    <a:lnTo>
                      <a:pt x="13" y="40"/>
                    </a:lnTo>
                    <a:lnTo>
                      <a:pt x="13" y="27"/>
                    </a:lnTo>
                    <a:lnTo>
                      <a:pt x="12" y="13"/>
                    </a:lnTo>
                    <a:lnTo>
                      <a:pt x="15" y="11"/>
                    </a:lnTo>
                    <a:lnTo>
                      <a:pt x="20" y="5"/>
                    </a:lnTo>
                    <a:lnTo>
                      <a:pt x="18" y="5"/>
                    </a:lnTo>
                    <a:lnTo>
                      <a:pt x="12" y="11"/>
                    </a:lnTo>
                    <a:lnTo>
                      <a:pt x="12" y="0"/>
                    </a:lnTo>
                    <a:lnTo>
                      <a:pt x="8" y="0"/>
                    </a:lnTo>
                    <a:lnTo>
                      <a:pt x="8" y="13"/>
                    </a:lnTo>
                    <a:lnTo>
                      <a:pt x="0" y="11"/>
                    </a:lnTo>
                    <a:lnTo>
                      <a:pt x="5" y="11"/>
                    </a:lnTo>
                  </a:path>
                </a:pathLst>
              </a:custGeom>
              <a:noFill/>
              <a:ln w="1588">
                <a:solidFill>
                  <a:srgbClr val="960018"/>
                </a:solidFill>
                <a:prstDash val="solid"/>
                <a:round/>
                <a:headEnd/>
                <a:tailEnd/>
              </a:ln>
            </p:spPr>
            <p:txBody>
              <a:bodyPr/>
              <a:lstStyle/>
              <a:p>
                <a:endParaRPr lang="en-US"/>
              </a:p>
            </p:txBody>
          </p:sp>
          <p:sp>
            <p:nvSpPr>
              <p:cNvPr id="79146" name="Freeform 298"/>
              <p:cNvSpPr>
                <a:spLocks noChangeAspect="1"/>
              </p:cNvSpPr>
              <p:nvPr/>
            </p:nvSpPr>
            <p:spPr bwMode="auto">
              <a:xfrm>
                <a:off x="4882" y="2848"/>
                <a:ext cx="30" cy="39"/>
              </a:xfrm>
              <a:custGeom>
                <a:avLst/>
                <a:gdLst/>
                <a:ahLst/>
                <a:cxnLst>
                  <a:cxn ang="0">
                    <a:pos x="18" y="6"/>
                  </a:cxn>
                  <a:cxn ang="0">
                    <a:pos x="24" y="4"/>
                  </a:cxn>
                  <a:cxn ang="0">
                    <a:pos x="26" y="0"/>
                  </a:cxn>
                  <a:cxn ang="0">
                    <a:pos x="29" y="13"/>
                  </a:cxn>
                  <a:cxn ang="0">
                    <a:pos x="34" y="6"/>
                  </a:cxn>
                  <a:cxn ang="0">
                    <a:pos x="39" y="3"/>
                  </a:cxn>
                  <a:cxn ang="0">
                    <a:pos x="39" y="13"/>
                  </a:cxn>
                  <a:cxn ang="0">
                    <a:pos x="34" y="20"/>
                  </a:cxn>
                  <a:cxn ang="0">
                    <a:pos x="34" y="29"/>
                  </a:cxn>
                  <a:cxn ang="0">
                    <a:pos x="39" y="26"/>
                  </a:cxn>
                  <a:cxn ang="0">
                    <a:pos x="39" y="36"/>
                  </a:cxn>
                  <a:cxn ang="0">
                    <a:pos x="44" y="29"/>
                  </a:cxn>
                  <a:cxn ang="0">
                    <a:pos x="50" y="26"/>
                  </a:cxn>
                  <a:cxn ang="0">
                    <a:pos x="47" y="39"/>
                  </a:cxn>
                  <a:cxn ang="0">
                    <a:pos x="52" y="39"/>
                  </a:cxn>
                  <a:cxn ang="0">
                    <a:pos x="59" y="39"/>
                  </a:cxn>
                  <a:cxn ang="0">
                    <a:pos x="54" y="48"/>
                  </a:cxn>
                  <a:cxn ang="0">
                    <a:pos x="50" y="50"/>
                  </a:cxn>
                  <a:cxn ang="0">
                    <a:pos x="49" y="59"/>
                  </a:cxn>
                  <a:cxn ang="0">
                    <a:pos x="55" y="62"/>
                  </a:cxn>
                  <a:cxn ang="0">
                    <a:pos x="50" y="79"/>
                  </a:cxn>
                  <a:cxn ang="0">
                    <a:pos x="59" y="79"/>
                  </a:cxn>
                  <a:cxn ang="0">
                    <a:pos x="55" y="91"/>
                  </a:cxn>
                  <a:cxn ang="0">
                    <a:pos x="49" y="101"/>
                  </a:cxn>
                  <a:cxn ang="0">
                    <a:pos x="42" y="106"/>
                  </a:cxn>
                  <a:cxn ang="0">
                    <a:pos x="32" y="114"/>
                  </a:cxn>
                  <a:cxn ang="0">
                    <a:pos x="27" y="117"/>
                  </a:cxn>
                  <a:cxn ang="0">
                    <a:pos x="24" y="117"/>
                  </a:cxn>
                  <a:cxn ang="0">
                    <a:pos x="18" y="108"/>
                  </a:cxn>
                  <a:cxn ang="0">
                    <a:pos x="6" y="101"/>
                  </a:cxn>
                  <a:cxn ang="0">
                    <a:pos x="1" y="85"/>
                  </a:cxn>
                  <a:cxn ang="0">
                    <a:pos x="0" y="62"/>
                  </a:cxn>
                  <a:cxn ang="0">
                    <a:pos x="9" y="66"/>
                  </a:cxn>
                  <a:cxn ang="0">
                    <a:pos x="0" y="49"/>
                  </a:cxn>
                  <a:cxn ang="0">
                    <a:pos x="14" y="50"/>
                  </a:cxn>
                  <a:cxn ang="0">
                    <a:pos x="9" y="36"/>
                  </a:cxn>
                  <a:cxn ang="0">
                    <a:pos x="9" y="26"/>
                  </a:cxn>
                  <a:cxn ang="0">
                    <a:pos x="14" y="29"/>
                  </a:cxn>
                  <a:cxn ang="0">
                    <a:pos x="16" y="33"/>
                  </a:cxn>
                  <a:cxn ang="0">
                    <a:pos x="18" y="29"/>
                  </a:cxn>
                  <a:cxn ang="0">
                    <a:pos x="14" y="20"/>
                  </a:cxn>
                  <a:cxn ang="0">
                    <a:pos x="13" y="6"/>
                  </a:cxn>
                  <a:cxn ang="0">
                    <a:pos x="16" y="8"/>
                  </a:cxn>
                  <a:cxn ang="0">
                    <a:pos x="16" y="0"/>
                  </a:cxn>
                  <a:cxn ang="0">
                    <a:pos x="18" y="6"/>
                  </a:cxn>
                </a:cxnLst>
                <a:rect l="0" t="0" r="r" b="b"/>
                <a:pathLst>
                  <a:path w="59" h="117">
                    <a:moveTo>
                      <a:pt x="18" y="6"/>
                    </a:moveTo>
                    <a:lnTo>
                      <a:pt x="24" y="4"/>
                    </a:lnTo>
                    <a:lnTo>
                      <a:pt x="26" y="0"/>
                    </a:lnTo>
                    <a:lnTo>
                      <a:pt x="29" y="13"/>
                    </a:lnTo>
                    <a:lnTo>
                      <a:pt x="34" y="6"/>
                    </a:lnTo>
                    <a:lnTo>
                      <a:pt x="39" y="3"/>
                    </a:lnTo>
                    <a:lnTo>
                      <a:pt x="39" y="13"/>
                    </a:lnTo>
                    <a:lnTo>
                      <a:pt x="34" y="20"/>
                    </a:lnTo>
                    <a:lnTo>
                      <a:pt x="34" y="29"/>
                    </a:lnTo>
                    <a:lnTo>
                      <a:pt x="39" y="26"/>
                    </a:lnTo>
                    <a:lnTo>
                      <a:pt x="39" y="36"/>
                    </a:lnTo>
                    <a:lnTo>
                      <a:pt x="44" y="29"/>
                    </a:lnTo>
                    <a:lnTo>
                      <a:pt x="50" y="26"/>
                    </a:lnTo>
                    <a:lnTo>
                      <a:pt x="47" y="39"/>
                    </a:lnTo>
                    <a:lnTo>
                      <a:pt x="52" y="39"/>
                    </a:lnTo>
                    <a:lnTo>
                      <a:pt x="59" y="39"/>
                    </a:lnTo>
                    <a:lnTo>
                      <a:pt x="54" y="48"/>
                    </a:lnTo>
                    <a:lnTo>
                      <a:pt x="50" y="50"/>
                    </a:lnTo>
                    <a:lnTo>
                      <a:pt x="49" y="59"/>
                    </a:lnTo>
                    <a:lnTo>
                      <a:pt x="55" y="62"/>
                    </a:lnTo>
                    <a:lnTo>
                      <a:pt x="50" y="79"/>
                    </a:lnTo>
                    <a:lnTo>
                      <a:pt x="59" y="79"/>
                    </a:lnTo>
                    <a:lnTo>
                      <a:pt x="55" y="91"/>
                    </a:lnTo>
                    <a:lnTo>
                      <a:pt x="49" y="101"/>
                    </a:lnTo>
                    <a:lnTo>
                      <a:pt x="42" y="106"/>
                    </a:lnTo>
                    <a:lnTo>
                      <a:pt x="32" y="114"/>
                    </a:lnTo>
                    <a:lnTo>
                      <a:pt x="27" y="117"/>
                    </a:lnTo>
                    <a:lnTo>
                      <a:pt x="24" y="117"/>
                    </a:lnTo>
                    <a:lnTo>
                      <a:pt x="18" y="108"/>
                    </a:lnTo>
                    <a:lnTo>
                      <a:pt x="6" y="101"/>
                    </a:lnTo>
                    <a:lnTo>
                      <a:pt x="1" y="85"/>
                    </a:lnTo>
                    <a:lnTo>
                      <a:pt x="0" y="62"/>
                    </a:lnTo>
                    <a:lnTo>
                      <a:pt x="9" y="66"/>
                    </a:lnTo>
                    <a:lnTo>
                      <a:pt x="0" y="49"/>
                    </a:lnTo>
                    <a:lnTo>
                      <a:pt x="14" y="50"/>
                    </a:lnTo>
                    <a:lnTo>
                      <a:pt x="9" y="36"/>
                    </a:lnTo>
                    <a:lnTo>
                      <a:pt x="9" y="26"/>
                    </a:lnTo>
                    <a:lnTo>
                      <a:pt x="14" y="29"/>
                    </a:lnTo>
                    <a:lnTo>
                      <a:pt x="16" y="33"/>
                    </a:lnTo>
                    <a:lnTo>
                      <a:pt x="18" y="29"/>
                    </a:lnTo>
                    <a:lnTo>
                      <a:pt x="14" y="20"/>
                    </a:lnTo>
                    <a:lnTo>
                      <a:pt x="13" y="6"/>
                    </a:lnTo>
                    <a:lnTo>
                      <a:pt x="16" y="8"/>
                    </a:lnTo>
                    <a:lnTo>
                      <a:pt x="16" y="0"/>
                    </a:lnTo>
                    <a:lnTo>
                      <a:pt x="18" y="6"/>
                    </a:lnTo>
                    <a:close/>
                  </a:path>
                </a:pathLst>
              </a:custGeom>
              <a:solidFill>
                <a:srgbClr val="008000"/>
              </a:solidFill>
              <a:ln w="9525">
                <a:noFill/>
                <a:round/>
                <a:headEnd/>
                <a:tailEnd/>
              </a:ln>
            </p:spPr>
            <p:txBody>
              <a:bodyPr/>
              <a:lstStyle/>
              <a:p>
                <a:endParaRPr lang="en-US"/>
              </a:p>
            </p:txBody>
          </p:sp>
          <p:sp>
            <p:nvSpPr>
              <p:cNvPr id="79147" name="Freeform 299"/>
              <p:cNvSpPr>
                <a:spLocks noChangeAspect="1"/>
              </p:cNvSpPr>
              <p:nvPr/>
            </p:nvSpPr>
            <p:spPr bwMode="auto">
              <a:xfrm>
                <a:off x="4895" y="2879"/>
                <a:ext cx="9" cy="13"/>
              </a:xfrm>
              <a:custGeom>
                <a:avLst/>
                <a:gdLst/>
                <a:ahLst/>
                <a:cxnLst>
                  <a:cxn ang="0">
                    <a:pos x="0" y="8"/>
                  </a:cxn>
                  <a:cxn ang="0">
                    <a:pos x="5" y="11"/>
                  </a:cxn>
                  <a:cxn ang="0">
                    <a:pos x="7" y="27"/>
                  </a:cxn>
                  <a:cxn ang="0">
                    <a:pos x="7" y="38"/>
                  </a:cxn>
                  <a:cxn ang="0">
                    <a:pos x="8" y="38"/>
                  </a:cxn>
                  <a:cxn ang="0">
                    <a:pos x="8" y="29"/>
                  </a:cxn>
                  <a:cxn ang="0">
                    <a:pos x="8" y="11"/>
                  </a:cxn>
                  <a:cxn ang="0">
                    <a:pos x="8" y="8"/>
                  </a:cxn>
                  <a:cxn ang="0">
                    <a:pos x="20" y="6"/>
                  </a:cxn>
                  <a:cxn ang="0">
                    <a:pos x="7" y="8"/>
                  </a:cxn>
                  <a:cxn ang="0">
                    <a:pos x="8" y="0"/>
                  </a:cxn>
                  <a:cxn ang="0">
                    <a:pos x="5" y="0"/>
                  </a:cxn>
                  <a:cxn ang="0">
                    <a:pos x="5" y="11"/>
                  </a:cxn>
                  <a:cxn ang="0">
                    <a:pos x="0" y="8"/>
                  </a:cxn>
                </a:cxnLst>
                <a:rect l="0" t="0" r="r" b="b"/>
                <a:pathLst>
                  <a:path w="20" h="38">
                    <a:moveTo>
                      <a:pt x="0" y="8"/>
                    </a:moveTo>
                    <a:lnTo>
                      <a:pt x="5" y="11"/>
                    </a:lnTo>
                    <a:lnTo>
                      <a:pt x="7" y="27"/>
                    </a:lnTo>
                    <a:lnTo>
                      <a:pt x="7" y="38"/>
                    </a:lnTo>
                    <a:lnTo>
                      <a:pt x="8" y="38"/>
                    </a:lnTo>
                    <a:lnTo>
                      <a:pt x="8" y="29"/>
                    </a:lnTo>
                    <a:lnTo>
                      <a:pt x="8" y="11"/>
                    </a:lnTo>
                    <a:lnTo>
                      <a:pt x="8" y="8"/>
                    </a:lnTo>
                    <a:lnTo>
                      <a:pt x="20" y="6"/>
                    </a:lnTo>
                    <a:lnTo>
                      <a:pt x="7" y="8"/>
                    </a:lnTo>
                    <a:lnTo>
                      <a:pt x="8" y="0"/>
                    </a:lnTo>
                    <a:lnTo>
                      <a:pt x="5" y="0"/>
                    </a:lnTo>
                    <a:lnTo>
                      <a:pt x="5" y="11"/>
                    </a:lnTo>
                    <a:lnTo>
                      <a:pt x="0" y="8"/>
                    </a:lnTo>
                    <a:close/>
                  </a:path>
                </a:pathLst>
              </a:custGeom>
              <a:solidFill>
                <a:srgbClr val="008000"/>
              </a:solidFill>
              <a:ln w="9525">
                <a:noFill/>
                <a:round/>
                <a:headEnd/>
                <a:tailEnd/>
              </a:ln>
            </p:spPr>
            <p:txBody>
              <a:bodyPr/>
              <a:lstStyle/>
              <a:p>
                <a:endParaRPr lang="en-US"/>
              </a:p>
            </p:txBody>
          </p:sp>
          <p:sp>
            <p:nvSpPr>
              <p:cNvPr id="79148" name="Freeform 300"/>
              <p:cNvSpPr>
                <a:spLocks noChangeAspect="1"/>
              </p:cNvSpPr>
              <p:nvPr/>
            </p:nvSpPr>
            <p:spPr bwMode="auto">
              <a:xfrm>
                <a:off x="4898" y="2852"/>
                <a:ext cx="29" cy="39"/>
              </a:xfrm>
              <a:custGeom>
                <a:avLst/>
                <a:gdLst/>
                <a:ahLst/>
                <a:cxnLst>
                  <a:cxn ang="0">
                    <a:pos x="19" y="7"/>
                  </a:cxn>
                  <a:cxn ang="0">
                    <a:pos x="23" y="1"/>
                  </a:cxn>
                  <a:cxn ang="0">
                    <a:pos x="28" y="0"/>
                  </a:cxn>
                  <a:cxn ang="0">
                    <a:pos x="31" y="13"/>
                  </a:cxn>
                  <a:cxn ang="0">
                    <a:pos x="38" y="7"/>
                  </a:cxn>
                  <a:cxn ang="0">
                    <a:pos x="43" y="0"/>
                  </a:cxn>
                  <a:cxn ang="0">
                    <a:pos x="43" y="14"/>
                  </a:cxn>
                  <a:cxn ang="0">
                    <a:pos x="41" y="20"/>
                  </a:cxn>
                  <a:cxn ang="0">
                    <a:pos x="39" y="26"/>
                  </a:cxn>
                  <a:cxn ang="0">
                    <a:pos x="43" y="23"/>
                  </a:cxn>
                  <a:cxn ang="0">
                    <a:pos x="43" y="35"/>
                  </a:cxn>
                  <a:cxn ang="0">
                    <a:pos x="47" y="26"/>
                  </a:cxn>
                  <a:cxn ang="0">
                    <a:pos x="49" y="23"/>
                  </a:cxn>
                  <a:cxn ang="0">
                    <a:pos x="49" y="37"/>
                  </a:cxn>
                  <a:cxn ang="0">
                    <a:pos x="52" y="36"/>
                  </a:cxn>
                  <a:cxn ang="0">
                    <a:pos x="57" y="37"/>
                  </a:cxn>
                  <a:cxn ang="0">
                    <a:pos x="56" y="46"/>
                  </a:cxn>
                  <a:cxn ang="0">
                    <a:pos x="49" y="51"/>
                  </a:cxn>
                  <a:cxn ang="0">
                    <a:pos x="49" y="58"/>
                  </a:cxn>
                  <a:cxn ang="0">
                    <a:pos x="56" y="61"/>
                  </a:cxn>
                  <a:cxn ang="0">
                    <a:pos x="51" y="78"/>
                  </a:cxn>
                  <a:cxn ang="0">
                    <a:pos x="57" y="78"/>
                  </a:cxn>
                  <a:cxn ang="0">
                    <a:pos x="56" y="90"/>
                  </a:cxn>
                  <a:cxn ang="0">
                    <a:pos x="49" y="95"/>
                  </a:cxn>
                  <a:cxn ang="0">
                    <a:pos x="44" y="104"/>
                  </a:cxn>
                  <a:cxn ang="0">
                    <a:pos x="34" y="116"/>
                  </a:cxn>
                  <a:cxn ang="0">
                    <a:pos x="28" y="117"/>
                  </a:cxn>
                  <a:cxn ang="0">
                    <a:pos x="23" y="117"/>
                  </a:cxn>
                  <a:cxn ang="0">
                    <a:pos x="19" y="111"/>
                  </a:cxn>
                  <a:cxn ang="0">
                    <a:pos x="8" y="95"/>
                  </a:cxn>
                  <a:cxn ang="0">
                    <a:pos x="3" y="82"/>
                  </a:cxn>
                  <a:cxn ang="0">
                    <a:pos x="0" y="61"/>
                  </a:cxn>
                  <a:cxn ang="0">
                    <a:pos x="10" y="65"/>
                  </a:cxn>
                  <a:cxn ang="0">
                    <a:pos x="1" y="49"/>
                  </a:cxn>
                  <a:cxn ang="0">
                    <a:pos x="16" y="51"/>
                  </a:cxn>
                  <a:cxn ang="0">
                    <a:pos x="10" y="35"/>
                  </a:cxn>
                  <a:cxn ang="0">
                    <a:pos x="10" y="23"/>
                  </a:cxn>
                  <a:cxn ang="0">
                    <a:pos x="16" y="26"/>
                  </a:cxn>
                  <a:cxn ang="0">
                    <a:pos x="18" y="32"/>
                  </a:cxn>
                  <a:cxn ang="0">
                    <a:pos x="19" y="26"/>
                  </a:cxn>
                  <a:cxn ang="0">
                    <a:pos x="16" y="20"/>
                  </a:cxn>
                  <a:cxn ang="0">
                    <a:pos x="13" y="7"/>
                  </a:cxn>
                  <a:cxn ang="0">
                    <a:pos x="16" y="8"/>
                  </a:cxn>
                  <a:cxn ang="0">
                    <a:pos x="16" y="0"/>
                  </a:cxn>
                  <a:cxn ang="0">
                    <a:pos x="19" y="7"/>
                  </a:cxn>
                </a:cxnLst>
                <a:rect l="0" t="0" r="r" b="b"/>
                <a:pathLst>
                  <a:path w="57" h="117">
                    <a:moveTo>
                      <a:pt x="19" y="7"/>
                    </a:moveTo>
                    <a:lnTo>
                      <a:pt x="23" y="1"/>
                    </a:lnTo>
                    <a:lnTo>
                      <a:pt x="28" y="0"/>
                    </a:lnTo>
                    <a:lnTo>
                      <a:pt x="31" y="13"/>
                    </a:lnTo>
                    <a:lnTo>
                      <a:pt x="38" y="7"/>
                    </a:lnTo>
                    <a:lnTo>
                      <a:pt x="43" y="0"/>
                    </a:lnTo>
                    <a:lnTo>
                      <a:pt x="43" y="14"/>
                    </a:lnTo>
                    <a:lnTo>
                      <a:pt x="41" y="20"/>
                    </a:lnTo>
                    <a:lnTo>
                      <a:pt x="39" y="26"/>
                    </a:lnTo>
                    <a:lnTo>
                      <a:pt x="43" y="23"/>
                    </a:lnTo>
                    <a:lnTo>
                      <a:pt x="43" y="35"/>
                    </a:lnTo>
                    <a:lnTo>
                      <a:pt x="47" y="26"/>
                    </a:lnTo>
                    <a:lnTo>
                      <a:pt x="49" y="23"/>
                    </a:lnTo>
                    <a:lnTo>
                      <a:pt x="49" y="37"/>
                    </a:lnTo>
                    <a:lnTo>
                      <a:pt x="52" y="36"/>
                    </a:lnTo>
                    <a:lnTo>
                      <a:pt x="57" y="37"/>
                    </a:lnTo>
                    <a:lnTo>
                      <a:pt x="56" y="46"/>
                    </a:lnTo>
                    <a:lnTo>
                      <a:pt x="49" y="51"/>
                    </a:lnTo>
                    <a:lnTo>
                      <a:pt x="49" y="58"/>
                    </a:lnTo>
                    <a:lnTo>
                      <a:pt x="56" y="61"/>
                    </a:lnTo>
                    <a:lnTo>
                      <a:pt x="51" y="78"/>
                    </a:lnTo>
                    <a:lnTo>
                      <a:pt x="57" y="78"/>
                    </a:lnTo>
                    <a:lnTo>
                      <a:pt x="56" y="90"/>
                    </a:lnTo>
                    <a:lnTo>
                      <a:pt x="49" y="95"/>
                    </a:lnTo>
                    <a:lnTo>
                      <a:pt x="44" y="104"/>
                    </a:lnTo>
                    <a:lnTo>
                      <a:pt x="34" y="116"/>
                    </a:lnTo>
                    <a:lnTo>
                      <a:pt x="28" y="117"/>
                    </a:lnTo>
                    <a:lnTo>
                      <a:pt x="23" y="117"/>
                    </a:lnTo>
                    <a:lnTo>
                      <a:pt x="19" y="111"/>
                    </a:lnTo>
                    <a:lnTo>
                      <a:pt x="8" y="95"/>
                    </a:lnTo>
                    <a:lnTo>
                      <a:pt x="3" y="82"/>
                    </a:lnTo>
                    <a:lnTo>
                      <a:pt x="0" y="61"/>
                    </a:lnTo>
                    <a:lnTo>
                      <a:pt x="10" y="65"/>
                    </a:lnTo>
                    <a:lnTo>
                      <a:pt x="1" y="49"/>
                    </a:lnTo>
                    <a:lnTo>
                      <a:pt x="16" y="51"/>
                    </a:lnTo>
                    <a:lnTo>
                      <a:pt x="10" y="35"/>
                    </a:lnTo>
                    <a:lnTo>
                      <a:pt x="10" y="23"/>
                    </a:lnTo>
                    <a:lnTo>
                      <a:pt x="16" y="26"/>
                    </a:lnTo>
                    <a:lnTo>
                      <a:pt x="18" y="32"/>
                    </a:lnTo>
                    <a:lnTo>
                      <a:pt x="19" y="26"/>
                    </a:lnTo>
                    <a:lnTo>
                      <a:pt x="16" y="20"/>
                    </a:lnTo>
                    <a:lnTo>
                      <a:pt x="13" y="7"/>
                    </a:lnTo>
                    <a:lnTo>
                      <a:pt x="16" y="8"/>
                    </a:lnTo>
                    <a:lnTo>
                      <a:pt x="16" y="0"/>
                    </a:lnTo>
                    <a:lnTo>
                      <a:pt x="19" y="7"/>
                    </a:lnTo>
                    <a:close/>
                  </a:path>
                </a:pathLst>
              </a:custGeom>
              <a:solidFill>
                <a:srgbClr val="008000"/>
              </a:solidFill>
              <a:ln w="9525">
                <a:noFill/>
                <a:round/>
                <a:headEnd/>
                <a:tailEnd/>
              </a:ln>
            </p:spPr>
            <p:txBody>
              <a:bodyPr/>
              <a:lstStyle/>
              <a:p>
                <a:endParaRPr lang="en-US"/>
              </a:p>
            </p:txBody>
          </p:sp>
          <p:sp>
            <p:nvSpPr>
              <p:cNvPr id="79149" name="Freeform 301"/>
              <p:cNvSpPr>
                <a:spLocks noChangeAspect="1"/>
              </p:cNvSpPr>
              <p:nvPr/>
            </p:nvSpPr>
            <p:spPr bwMode="auto">
              <a:xfrm>
                <a:off x="4909" y="2883"/>
                <a:ext cx="10" cy="12"/>
              </a:xfrm>
              <a:custGeom>
                <a:avLst/>
                <a:gdLst/>
                <a:ahLst/>
                <a:cxnLst>
                  <a:cxn ang="0">
                    <a:pos x="1" y="8"/>
                  </a:cxn>
                  <a:cxn ang="0">
                    <a:pos x="5" y="16"/>
                  </a:cxn>
                  <a:cxn ang="0">
                    <a:pos x="5" y="29"/>
                  </a:cxn>
                  <a:cxn ang="0">
                    <a:pos x="5" y="37"/>
                  </a:cxn>
                  <a:cxn ang="0">
                    <a:pos x="11" y="37"/>
                  </a:cxn>
                  <a:cxn ang="0">
                    <a:pos x="11" y="29"/>
                  </a:cxn>
                  <a:cxn ang="0">
                    <a:pos x="10" y="11"/>
                  </a:cxn>
                  <a:cxn ang="0">
                    <a:pos x="13" y="11"/>
                  </a:cxn>
                  <a:cxn ang="0">
                    <a:pos x="20" y="2"/>
                  </a:cxn>
                  <a:cxn ang="0">
                    <a:pos x="18" y="2"/>
                  </a:cxn>
                  <a:cxn ang="0">
                    <a:pos x="6" y="11"/>
                  </a:cxn>
                  <a:cxn ang="0">
                    <a:pos x="6" y="0"/>
                  </a:cxn>
                  <a:cxn ang="0">
                    <a:pos x="5" y="0"/>
                  </a:cxn>
                  <a:cxn ang="0">
                    <a:pos x="5" y="11"/>
                  </a:cxn>
                  <a:cxn ang="0">
                    <a:pos x="0" y="8"/>
                  </a:cxn>
                  <a:cxn ang="0">
                    <a:pos x="1" y="8"/>
                  </a:cxn>
                </a:cxnLst>
                <a:rect l="0" t="0" r="r" b="b"/>
                <a:pathLst>
                  <a:path w="20" h="37">
                    <a:moveTo>
                      <a:pt x="1" y="8"/>
                    </a:moveTo>
                    <a:lnTo>
                      <a:pt x="5" y="16"/>
                    </a:lnTo>
                    <a:lnTo>
                      <a:pt x="5" y="29"/>
                    </a:lnTo>
                    <a:lnTo>
                      <a:pt x="5" y="37"/>
                    </a:lnTo>
                    <a:lnTo>
                      <a:pt x="11" y="37"/>
                    </a:lnTo>
                    <a:lnTo>
                      <a:pt x="11" y="29"/>
                    </a:lnTo>
                    <a:lnTo>
                      <a:pt x="10" y="11"/>
                    </a:lnTo>
                    <a:lnTo>
                      <a:pt x="13" y="11"/>
                    </a:lnTo>
                    <a:lnTo>
                      <a:pt x="20" y="2"/>
                    </a:lnTo>
                    <a:lnTo>
                      <a:pt x="18" y="2"/>
                    </a:lnTo>
                    <a:lnTo>
                      <a:pt x="6" y="11"/>
                    </a:lnTo>
                    <a:lnTo>
                      <a:pt x="6" y="0"/>
                    </a:lnTo>
                    <a:lnTo>
                      <a:pt x="5" y="0"/>
                    </a:lnTo>
                    <a:lnTo>
                      <a:pt x="5" y="11"/>
                    </a:lnTo>
                    <a:lnTo>
                      <a:pt x="0" y="8"/>
                    </a:lnTo>
                    <a:lnTo>
                      <a:pt x="1" y="8"/>
                    </a:lnTo>
                    <a:close/>
                  </a:path>
                </a:pathLst>
              </a:custGeom>
              <a:solidFill>
                <a:srgbClr val="960018"/>
              </a:solidFill>
              <a:ln w="9525">
                <a:noFill/>
                <a:round/>
                <a:headEnd/>
                <a:tailEnd/>
              </a:ln>
            </p:spPr>
            <p:txBody>
              <a:bodyPr/>
              <a:lstStyle/>
              <a:p>
                <a:endParaRPr lang="en-US"/>
              </a:p>
            </p:txBody>
          </p:sp>
          <p:sp>
            <p:nvSpPr>
              <p:cNvPr id="79150" name="Freeform 302"/>
              <p:cNvSpPr>
                <a:spLocks noChangeAspect="1"/>
              </p:cNvSpPr>
              <p:nvPr/>
            </p:nvSpPr>
            <p:spPr bwMode="auto">
              <a:xfrm>
                <a:off x="4909" y="2883"/>
                <a:ext cx="10" cy="12"/>
              </a:xfrm>
              <a:custGeom>
                <a:avLst/>
                <a:gdLst/>
                <a:ahLst/>
                <a:cxnLst>
                  <a:cxn ang="0">
                    <a:pos x="1" y="8"/>
                  </a:cxn>
                  <a:cxn ang="0">
                    <a:pos x="5" y="16"/>
                  </a:cxn>
                  <a:cxn ang="0">
                    <a:pos x="5" y="29"/>
                  </a:cxn>
                  <a:cxn ang="0">
                    <a:pos x="5" y="37"/>
                  </a:cxn>
                  <a:cxn ang="0">
                    <a:pos x="11" y="37"/>
                  </a:cxn>
                  <a:cxn ang="0">
                    <a:pos x="11" y="29"/>
                  </a:cxn>
                  <a:cxn ang="0">
                    <a:pos x="10" y="11"/>
                  </a:cxn>
                  <a:cxn ang="0">
                    <a:pos x="13" y="11"/>
                  </a:cxn>
                  <a:cxn ang="0">
                    <a:pos x="20" y="2"/>
                  </a:cxn>
                  <a:cxn ang="0">
                    <a:pos x="18" y="2"/>
                  </a:cxn>
                  <a:cxn ang="0">
                    <a:pos x="6" y="11"/>
                  </a:cxn>
                  <a:cxn ang="0">
                    <a:pos x="6" y="0"/>
                  </a:cxn>
                  <a:cxn ang="0">
                    <a:pos x="5" y="0"/>
                  </a:cxn>
                  <a:cxn ang="0">
                    <a:pos x="5" y="11"/>
                  </a:cxn>
                  <a:cxn ang="0">
                    <a:pos x="0" y="8"/>
                  </a:cxn>
                  <a:cxn ang="0">
                    <a:pos x="1" y="8"/>
                  </a:cxn>
                </a:cxnLst>
                <a:rect l="0" t="0" r="r" b="b"/>
                <a:pathLst>
                  <a:path w="20" h="37">
                    <a:moveTo>
                      <a:pt x="1" y="8"/>
                    </a:moveTo>
                    <a:lnTo>
                      <a:pt x="5" y="16"/>
                    </a:lnTo>
                    <a:lnTo>
                      <a:pt x="5" y="29"/>
                    </a:lnTo>
                    <a:lnTo>
                      <a:pt x="5" y="37"/>
                    </a:lnTo>
                    <a:lnTo>
                      <a:pt x="11" y="37"/>
                    </a:lnTo>
                    <a:lnTo>
                      <a:pt x="11" y="29"/>
                    </a:lnTo>
                    <a:lnTo>
                      <a:pt x="10" y="11"/>
                    </a:lnTo>
                    <a:lnTo>
                      <a:pt x="13" y="11"/>
                    </a:lnTo>
                    <a:lnTo>
                      <a:pt x="20" y="2"/>
                    </a:lnTo>
                    <a:lnTo>
                      <a:pt x="18" y="2"/>
                    </a:lnTo>
                    <a:lnTo>
                      <a:pt x="6" y="11"/>
                    </a:lnTo>
                    <a:lnTo>
                      <a:pt x="6" y="0"/>
                    </a:lnTo>
                    <a:lnTo>
                      <a:pt x="5" y="0"/>
                    </a:lnTo>
                    <a:lnTo>
                      <a:pt x="5" y="11"/>
                    </a:lnTo>
                    <a:lnTo>
                      <a:pt x="0" y="8"/>
                    </a:lnTo>
                    <a:lnTo>
                      <a:pt x="1" y="8"/>
                    </a:lnTo>
                  </a:path>
                </a:pathLst>
              </a:custGeom>
              <a:noFill/>
              <a:ln w="1588">
                <a:solidFill>
                  <a:srgbClr val="960018"/>
                </a:solidFill>
                <a:prstDash val="solid"/>
                <a:round/>
                <a:headEnd/>
                <a:tailEnd/>
              </a:ln>
            </p:spPr>
            <p:txBody>
              <a:bodyPr/>
              <a:lstStyle/>
              <a:p>
                <a:endParaRPr lang="en-US"/>
              </a:p>
            </p:txBody>
          </p:sp>
          <p:sp>
            <p:nvSpPr>
              <p:cNvPr id="79151" name="Freeform 303"/>
              <p:cNvSpPr>
                <a:spLocks noChangeAspect="1"/>
              </p:cNvSpPr>
              <p:nvPr/>
            </p:nvSpPr>
            <p:spPr bwMode="auto">
              <a:xfrm>
                <a:off x="4923" y="2893"/>
                <a:ext cx="25" cy="18"/>
              </a:xfrm>
              <a:custGeom>
                <a:avLst/>
                <a:gdLst/>
                <a:ahLst/>
                <a:cxnLst>
                  <a:cxn ang="0">
                    <a:pos x="23" y="4"/>
                  </a:cxn>
                  <a:cxn ang="0">
                    <a:pos x="8" y="0"/>
                  </a:cxn>
                  <a:cxn ang="0">
                    <a:pos x="0" y="18"/>
                  </a:cxn>
                  <a:cxn ang="0">
                    <a:pos x="18" y="49"/>
                  </a:cxn>
                  <a:cxn ang="0">
                    <a:pos x="46" y="55"/>
                  </a:cxn>
                  <a:cxn ang="0">
                    <a:pos x="51" y="23"/>
                  </a:cxn>
                  <a:cxn ang="0">
                    <a:pos x="30" y="4"/>
                  </a:cxn>
                  <a:cxn ang="0">
                    <a:pos x="23" y="4"/>
                  </a:cxn>
                </a:cxnLst>
                <a:rect l="0" t="0" r="r" b="b"/>
                <a:pathLst>
                  <a:path w="51" h="55">
                    <a:moveTo>
                      <a:pt x="23" y="4"/>
                    </a:moveTo>
                    <a:lnTo>
                      <a:pt x="8" y="0"/>
                    </a:lnTo>
                    <a:lnTo>
                      <a:pt x="0" y="18"/>
                    </a:lnTo>
                    <a:lnTo>
                      <a:pt x="18" y="49"/>
                    </a:lnTo>
                    <a:lnTo>
                      <a:pt x="46" y="55"/>
                    </a:lnTo>
                    <a:lnTo>
                      <a:pt x="51" y="23"/>
                    </a:lnTo>
                    <a:lnTo>
                      <a:pt x="30" y="4"/>
                    </a:lnTo>
                    <a:lnTo>
                      <a:pt x="23" y="4"/>
                    </a:lnTo>
                    <a:close/>
                  </a:path>
                </a:pathLst>
              </a:custGeom>
              <a:solidFill>
                <a:srgbClr val="808080"/>
              </a:solidFill>
              <a:ln w="9525">
                <a:noFill/>
                <a:round/>
                <a:headEnd/>
                <a:tailEnd/>
              </a:ln>
            </p:spPr>
            <p:txBody>
              <a:bodyPr/>
              <a:lstStyle/>
              <a:p>
                <a:endParaRPr lang="en-US"/>
              </a:p>
            </p:txBody>
          </p:sp>
          <p:sp>
            <p:nvSpPr>
              <p:cNvPr id="79152" name="Freeform 304"/>
              <p:cNvSpPr>
                <a:spLocks noChangeAspect="1"/>
              </p:cNvSpPr>
              <p:nvPr/>
            </p:nvSpPr>
            <p:spPr bwMode="auto">
              <a:xfrm>
                <a:off x="4923" y="2893"/>
                <a:ext cx="25" cy="18"/>
              </a:xfrm>
              <a:custGeom>
                <a:avLst/>
                <a:gdLst/>
                <a:ahLst/>
                <a:cxnLst>
                  <a:cxn ang="0">
                    <a:pos x="23" y="4"/>
                  </a:cxn>
                  <a:cxn ang="0">
                    <a:pos x="8" y="0"/>
                  </a:cxn>
                  <a:cxn ang="0">
                    <a:pos x="0" y="18"/>
                  </a:cxn>
                  <a:cxn ang="0">
                    <a:pos x="18" y="49"/>
                  </a:cxn>
                  <a:cxn ang="0">
                    <a:pos x="46" y="55"/>
                  </a:cxn>
                  <a:cxn ang="0">
                    <a:pos x="51" y="23"/>
                  </a:cxn>
                  <a:cxn ang="0">
                    <a:pos x="30" y="4"/>
                  </a:cxn>
                  <a:cxn ang="0">
                    <a:pos x="23" y="4"/>
                  </a:cxn>
                </a:cxnLst>
                <a:rect l="0" t="0" r="r" b="b"/>
                <a:pathLst>
                  <a:path w="51" h="55">
                    <a:moveTo>
                      <a:pt x="23" y="4"/>
                    </a:moveTo>
                    <a:lnTo>
                      <a:pt x="8" y="0"/>
                    </a:lnTo>
                    <a:lnTo>
                      <a:pt x="0" y="18"/>
                    </a:lnTo>
                    <a:lnTo>
                      <a:pt x="18" y="49"/>
                    </a:lnTo>
                    <a:lnTo>
                      <a:pt x="46" y="55"/>
                    </a:lnTo>
                    <a:lnTo>
                      <a:pt x="51" y="23"/>
                    </a:lnTo>
                    <a:lnTo>
                      <a:pt x="30" y="4"/>
                    </a:lnTo>
                    <a:lnTo>
                      <a:pt x="23" y="4"/>
                    </a:lnTo>
                  </a:path>
                </a:pathLst>
              </a:custGeom>
              <a:noFill/>
              <a:ln w="1588">
                <a:solidFill>
                  <a:srgbClr val="808080"/>
                </a:solidFill>
                <a:prstDash val="solid"/>
                <a:round/>
                <a:headEnd/>
                <a:tailEnd/>
              </a:ln>
            </p:spPr>
            <p:txBody>
              <a:bodyPr/>
              <a:lstStyle/>
              <a:p>
                <a:endParaRPr lang="en-US"/>
              </a:p>
            </p:txBody>
          </p:sp>
          <p:sp>
            <p:nvSpPr>
              <p:cNvPr id="79153" name="Freeform 305"/>
              <p:cNvSpPr>
                <a:spLocks noChangeAspect="1"/>
              </p:cNvSpPr>
              <p:nvPr/>
            </p:nvSpPr>
            <p:spPr bwMode="auto">
              <a:xfrm>
                <a:off x="4928" y="2825"/>
                <a:ext cx="22" cy="57"/>
              </a:xfrm>
              <a:custGeom>
                <a:avLst/>
                <a:gdLst/>
                <a:ahLst/>
                <a:cxnLst>
                  <a:cxn ang="0">
                    <a:pos x="13" y="13"/>
                  </a:cxn>
                  <a:cxn ang="0">
                    <a:pos x="16" y="11"/>
                  </a:cxn>
                  <a:cxn ang="0">
                    <a:pos x="18" y="0"/>
                  </a:cxn>
                  <a:cxn ang="0">
                    <a:pos x="19" y="18"/>
                  </a:cxn>
                  <a:cxn ang="0">
                    <a:pos x="21" y="13"/>
                  </a:cxn>
                  <a:cxn ang="0">
                    <a:pos x="26" y="7"/>
                  </a:cxn>
                  <a:cxn ang="0">
                    <a:pos x="26" y="26"/>
                  </a:cxn>
                  <a:cxn ang="0">
                    <a:pos x="24" y="36"/>
                  </a:cxn>
                  <a:cxn ang="0">
                    <a:pos x="24" y="42"/>
                  </a:cxn>
                  <a:cxn ang="0">
                    <a:pos x="24" y="52"/>
                  </a:cxn>
                  <a:cxn ang="0">
                    <a:pos x="26" y="62"/>
                  </a:cxn>
                  <a:cxn ang="0">
                    <a:pos x="32" y="62"/>
                  </a:cxn>
                  <a:cxn ang="0">
                    <a:pos x="41" y="39"/>
                  </a:cxn>
                  <a:cxn ang="0">
                    <a:pos x="42" y="39"/>
                  </a:cxn>
                  <a:cxn ang="0">
                    <a:pos x="41" y="49"/>
                  </a:cxn>
                  <a:cxn ang="0">
                    <a:pos x="41" y="66"/>
                  </a:cxn>
                  <a:cxn ang="0">
                    <a:pos x="36" y="71"/>
                  </a:cxn>
                  <a:cxn ang="0">
                    <a:pos x="34" y="76"/>
                  </a:cxn>
                  <a:cxn ang="0">
                    <a:pos x="32" y="88"/>
                  </a:cxn>
                  <a:cxn ang="0">
                    <a:pos x="34" y="111"/>
                  </a:cxn>
                  <a:cxn ang="0">
                    <a:pos x="34" y="121"/>
                  </a:cxn>
                  <a:cxn ang="0">
                    <a:pos x="42" y="117"/>
                  </a:cxn>
                  <a:cxn ang="0">
                    <a:pos x="39" y="136"/>
                  </a:cxn>
                  <a:cxn ang="0">
                    <a:pos x="34" y="147"/>
                  </a:cxn>
                  <a:cxn ang="0">
                    <a:pos x="28" y="158"/>
                  </a:cxn>
                  <a:cxn ang="0">
                    <a:pos x="21" y="169"/>
                  </a:cxn>
                  <a:cxn ang="0">
                    <a:pos x="18" y="171"/>
                  </a:cxn>
                  <a:cxn ang="0">
                    <a:pos x="16" y="171"/>
                  </a:cxn>
                  <a:cxn ang="0">
                    <a:pos x="13" y="163"/>
                  </a:cxn>
                  <a:cxn ang="0">
                    <a:pos x="3" y="147"/>
                  </a:cxn>
                  <a:cxn ang="0">
                    <a:pos x="0" y="127"/>
                  </a:cxn>
                  <a:cxn ang="0">
                    <a:pos x="0" y="94"/>
                  </a:cxn>
                  <a:cxn ang="0">
                    <a:pos x="8" y="101"/>
                  </a:cxn>
                  <a:cxn ang="0">
                    <a:pos x="0" y="74"/>
                  </a:cxn>
                  <a:cxn ang="0">
                    <a:pos x="11" y="76"/>
                  </a:cxn>
                  <a:cxn ang="0">
                    <a:pos x="6" y="52"/>
                  </a:cxn>
                  <a:cxn ang="0">
                    <a:pos x="6" y="39"/>
                  </a:cxn>
                  <a:cxn ang="0">
                    <a:pos x="11" y="42"/>
                  </a:cxn>
                  <a:cxn ang="0">
                    <a:pos x="11" y="49"/>
                  </a:cxn>
                  <a:cxn ang="0">
                    <a:pos x="11" y="40"/>
                  </a:cxn>
                  <a:cxn ang="0">
                    <a:pos x="11" y="31"/>
                  </a:cxn>
                  <a:cxn ang="0">
                    <a:pos x="8" y="13"/>
                  </a:cxn>
                  <a:cxn ang="0">
                    <a:pos x="11" y="14"/>
                  </a:cxn>
                  <a:cxn ang="0">
                    <a:pos x="11" y="0"/>
                  </a:cxn>
                  <a:cxn ang="0">
                    <a:pos x="13" y="13"/>
                  </a:cxn>
                </a:cxnLst>
                <a:rect l="0" t="0" r="r" b="b"/>
                <a:pathLst>
                  <a:path w="42" h="171">
                    <a:moveTo>
                      <a:pt x="13" y="13"/>
                    </a:moveTo>
                    <a:lnTo>
                      <a:pt x="16" y="11"/>
                    </a:lnTo>
                    <a:lnTo>
                      <a:pt x="18" y="0"/>
                    </a:lnTo>
                    <a:lnTo>
                      <a:pt x="19" y="18"/>
                    </a:lnTo>
                    <a:lnTo>
                      <a:pt x="21" y="13"/>
                    </a:lnTo>
                    <a:lnTo>
                      <a:pt x="26" y="7"/>
                    </a:lnTo>
                    <a:lnTo>
                      <a:pt x="26" y="26"/>
                    </a:lnTo>
                    <a:lnTo>
                      <a:pt x="24" y="36"/>
                    </a:lnTo>
                    <a:lnTo>
                      <a:pt x="24" y="42"/>
                    </a:lnTo>
                    <a:lnTo>
                      <a:pt x="24" y="52"/>
                    </a:lnTo>
                    <a:lnTo>
                      <a:pt x="26" y="62"/>
                    </a:lnTo>
                    <a:lnTo>
                      <a:pt x="32" y="62"/>
                    </a:lnTo>
                    <a:lnTo>
                      <a:pt x="41" y="39"/>
                    </a:lnTo>
                    <a:lnTo>
                      <a:pt x="42" y="39"/>
                    </a:lnTo>
                    <a:lnTo>
                      <a:pt x="41" y="49"/>
                    </a:lnTo>
                    <a:lnTo>
                      <a:pt x="41" y="66"/>
                    </a:lnTo>
                    <a:lnTo>
                      <a:pt x="36" y="71"/>
                    </a:lnTo>
                    <a:lnTo>
                      <a:pt x="34" y="76"/>
                    </a:lnTo>
                    <a:lnTo>
                      <a:pt x="32" y="88"/>
                    </a:lnTo>
                    <a:lnTo>
                      <a:pt x="34" y="111"/>
                    </a:lnTo>
                    <a:lnTo>
                      <a:pt x="34" y="121"/>
                    </a:lnTo>
                    <a:lnTo>
                      <a:pt x="42" y="117"/>
                    </a:lnTo>
                    <a:lnTo>
                      <a:pt x="39" y="136"/>
                    </a:lnTo>
                    <a:lnTo>
                      <a:pt x="34" y="147"/>
                    </a:lnTo>
                    <a:lnTo>
                      <a:pt x="28" y="158"/>
                    </a:lnTo>
                    <a:lnTo>
                      <a:pt x="21" y="169"/>
                    </a:lnTo>
                    <a:lnTo>
                      <a:pt x="18" y="171"/>
                    </a:lnTo>
                    <a:lnTo>
                      <a:pt x="16" y="171"/>
                    </a:lnTo>
                    <a:lnTo>
                      <a:pt x="13" y="163"/>
                    </a:lnTo>
                    <a:lnTo>
                      <a:pt x="3" y="147"/>
                    </a:lnTo>
                    <a:lnTo>
                      <a:pt x="0" y="127"/>
                    </a:lnTo>
                    <a:lnTo>
                      <a:pt x="0" y="94"/>
                    </a:lnTo>
                    <a:lnTo>
                      <a:pt x="8" y="101"/>
                    </a:lnTo>
                    <a:lnTo>
                      <a:pt x="0" y="74"/>
                    </a:lnTo>
                    <a:lnTo>
                      <a:pt x="11" y="76"/>
                    </a:lnTo>
                    <a:lnTo>
                      <a:pt x="6" y="52"/>
                    </a:lnTo>
                    <a:lnTo>
                      <a:pt x="6" y="39"/>
                    </a:lnTo>
                    <a:lnTo>
                      <a:pt x="11" y="42"/>
                    </a:lnTo>
                    <a:lnTo>
                      <a:pt x="11" y="49"/>
                    </a:lnTo>
                    <a:lnTo>
                      <a:pt x="11" y="40"/>
                    </a:lnTo>
                    <a:lnTo>
                      <a:pt x="11" y="31"/>
                    </a:lnTo>
                    <a:lnTo>
                      <a:pt x="8" y="13"/>
                    </a:lnTo>
                    <a:lnTo>
                      <a:pt x="11" y="14"/>
                    </a:lnTo>
                    <a:lnTo>
                      <a:pt x="11" y="0"/>
                    </a:lnTo>
                    <a:lnTo>
                      <a:pt x="13" y="13"/>
                    </a:lnTo>
                    <a:close/>
                  </a:path>
                </a:pathLst>
              </a:custGeom>
              <a:solidFill>
                <a:srgbClr val="008000"/>
              </a:solidFill>
              <a:ln w="9525">
                <a:noFill/>
                <a:round/>
                <a:headEnd/>
                <a:tailEnd/>
              </a:ln>
            </p:spPr>
            <p:txBody>
              <a:bodyPr/>
              <a:lstStyle/>
              <a:p>
                <a:endParaRPr lang="en-US"/>
              </a:p>
            </p:txBody>
          </p:sp>
          <p:sp>
            <p:nvSpPr>
              <p:cNvPr id="79154" name="Freeform 306"/>
              <p:cNvSpPr>
                <a:spLocks noChangeAspect="1"/>
              </p:cNvSpPr>
              <p:nvPr/>
            </p:nvSpPr>
            <p:spPr bwMode="auto">
              <a:xfrm>
                <a:off x="4934" y="2864"/>
                <a:ext cx="10" cy="37"/>
              </a:xfrm>
              <a:custGeom>
                <a:avLst/>
                <a:gdLst/>
                <a:ahLst/>
                <a:cxnLst>
                  <a:cxn ang="0">
                    <a:pos x="0" y="25"/>
                  </a:cxn>
                  <a:cxn ang="0">
                    <a:pos x="5" y="45"/>
                  </a:cxn>
                  <a:cxn ang="0">
                    <a:pos x="5" y="85"/>
                  </a:cxn>
                  <a:cxn ang="0">
                    <a:pos x="5" y="108"/>
                  </a:cxn>
                  <a:cxn ang="0">
                    <a:pos x="10" y="111"/>
                  </a:cxn>
                  <a:cxn ang="0">
                    <a:pos x="10" y="85"/>
                  </a:cxn>
                  <a:cxn ang="0">
                    <a:pos x="8" y="40"/>
                  </a:cxn>
                  <a:cxn ang="0">
                    <a:pos x="13" y="29"/>
                  </a:cxn>
                  <a:cxn ang="0">
                    <a:pos x="20" y="21"/>
                  </a:cxn>
                  <a:cxn ang="0">
                    <a:pos x="17" y="18"/>
                  </a:cxn>
                  <a:cxn ang="0">
                    <a:pos x="5" y="35"/>
                  </a:cxn>
                  <a:cxn ang="0">
                    <a:pos x="7" y="0"/>
                  </a:cxn>
                  <a:cxn ang="0">
                    <a:pos x="5" y="0"/>
                  </a:cxn>
                  <a:cxn ang="0">
                    <a:pos x="5" y="35"/>
                  </a:cxn>
                  <a:cxn ang="0">
                    <a:pos x="0" y="28"/>
                  </a:cxn>
                  <a:cxn ang="0">
                    <a:pos x="0" y="25"/>
                  </a:cxn>
                </a:cxnLst>
                <a:rect l="0" t="0" r="r" b="b"/>
                <a:pathLst>
                  <a:path w="20" h="111">
                    <a:moveTo>
                      <a:pt x="0" y="25"/>
                    </a:moveTo>
                    <a:lnTo>
                      <a:pt x="5" y="45"/>
                    </a:lnTo>
                    <a:lnTo>
                      <a:pt x="5" y="85"/>
                    </a:lnTo>
                    <a:lnTo>
                      <a:pt x="5" y="108"/>
                    </a:lnTo>
                    <a:lnTo>
                      <a:pt x="10" y="111"/>
                    </a:lnTo>
                    <a:lnTo>
                      <a:pt x="10" y="85"/>
                    </a:lnTo>
                    <a:lnTo>
                      <a:pt x="8" y="40"/>
                    </a:lnTo>
                    <a:lnTo>
                      <a:pt x="13" y="29"/>
                    </a:lnTo>
                    <a:lnTo>
                      <a:pt x="20" y="21"/>
                    </a:lnTo>
                    <a:lnTo>
                      <a:pt x="17" y="18"/>
                    </a:lnTo>
                    <a:lnTo>
                      <a:pt x="5" y="35"/>
                    </a:lnTo>
                    <a:lnTo>
                      <a:pt x="7" y="0"/>
                    </a:lnTo>
                    <a:lnTo>
                      <a:pt x="5" y="0"/>
                    </a:lnTo>
                    <a:lnTo>
                      <a:pt x="5" y="35"/>
                    </a:lnTo>
                    <a:lnTo>
                      <a:pt x="0" y="28"/>
                    </a:lnTo>
                    <a:lnTo>
                      <a:pt x="0" y="25"/>
                    </a:lnTo>
                    <a:close/>
                  </a:path>
                </a:pathLst>
              </a:custGeom>
              <a:solidFill>
                <a:srgbClr val="960018"/>
              </a:solidFill>
              <a:ln w="9525">
                <a:noFill/>
                <a:round/>
                <a:headEnd/>
                <a:tailEnd/>
              </a:ln>
            </p:spPr>
            <p:txBody>
              <a:bodyPr/>
              <a:lstStyle/>
              <a:p>
                <a:endParaRPr lang="en-US"/>
              </a:p>
            </p:txBody>
          </p:sp>
          <p:sp>
            <p:nvSpPr>
              <p:cNvPr id="79155" name="Freeform 307"/>
              <p:cNvSpPr>
                <a:spLocks noChangeAspect="1"/>
              </p:cNvSpPr>
              <p:nvPr/>
            </p:nvSpPr>
            <p:spPr bwMode="auto">
              <a:xfrm>
                <a:off x="4934" y="2864"/>
                <a:ext cx="10" cy="37"/>
              </a:xfrm>
              <a:custGeom>
                <a:avLst/>
                <a:gdLst/>
                <a:ahLst/>
                <a:cxnLst>
                  <a:cxn ang="0">
                    <a:pos x="0" y="25"/>
                  </a:cxn>
                  <a:cxn ang="0">
                    <a:pos x="5" y="45"/>
                  </a:cxn>
                  <a:cxn ang="0">
                    <a:pos x="5" y="85"/>
                  </a:cxn>
                  <a:cxn ang="0">
                    <a:pos x="5" y="108"/>
                  </a:cxn>
                  <a:cxn ang="0">
                    <a:pos x="10" y="111"/>
                  </a:cxn>
                  <a:cxn ang="0">
                    <a:pos x="10" y="85"/>
                  </a:cxn>
                  <a:cxn ang="0">
                    <a:pos x="8" y="40"/>
                  </a:cxn>
                  <a:cxn ang="0">
                    <a:pos x="13" y="29"/>
                  </a:cxn>
                  <a:cxn ang="0">
                    <a:pos x="20" y="21"/>
                  </a:cxn>
                  <a:cxn ang="0">
                    <a:pos x="17" y="18"/>
                  </a:cxn>
                  <a:cxn ang="0">
                    <a:pos x="5" y="35"/>
                  </a:cxn>
                  <a:cxn ang="0">
                    <a:pos x="7" y="0"/>
                  </a:cxn>
                  <a:cxn ang="0">
                    <a:pos x="5" y="0"/>
                  </a:cxn>
                  <a:cxn ang="0">
                    <a:pos x="5" y="35"/>
                  </a:cxn>
                  <a:cxn ang="0">
                    <a:pos x="0" y="28"/>
                  </a:cxn>
                  <a:cxn ang="0">
                    <a:pos x="0" y="25"/>
                  </a:cxn>
                </a:cxnLst>
                <a:rect l="0" t="0" r="r" b="b"/>
                <a:pathLst>
                  <a:path w="20" h="111">
                    <a:moveTo>
                      <a:pt x="0" y="25"/>
                    </a:moveTo>
                    <a:lnTo>
                      <a:pt x="5" y="45"/>
                    </a:lnTo>
                    <a:lnTo>
                      <a:pt x="5" y="85"/>
                    </a:lnTo>
                    <a:lnTo>
                      <a:pt x="5" y="108"/>
                    </a:lnTo>
                    <a:lnTo>
                      <a:pt x="10" y="111"/>
                    </a:lnTo>
                    <a:lnTo>
                      <a:pt x="10" y="85"/>
                    </a:lnTo>
                    <a:lnTo>
                      <a:pt x="8" y="40"/>
                    </a:lnTo>
                    <a:lnTo>
                      <a:pt x="13" y="29"/>
                    </a:lnTo>
                    <a:lnTo>
                      <a:pt x="20" y="21"/>
                    </a:lnTo>
                    <a:lnTo>
                      <a:pt x="17" y="18"/>
                    </a:lnTo>
                    <a:lnTo>
                      <a:pt x="5" y="35"/>
                    </a:lnTo>
                    <a:lnTo>
                      <a:pt x="7" y="0"/>
                    </a:lnTo>
                    <a:lnTo>
                      <a:pt x="5" y="0"/>
                    </a:lnTo>
                    <a:lnTo>
                      <a:pt x="5" y="35"/>
                    </a:lnTo>
                    <a:lnTo>
                      <a:pt x="0" y="28"/>
                    </a:lnTo>
                    <a:lnTo>
                      <a:pt x="0" y="25"/>
                    </a:lnTo>
                  </a:path>
                </a:pathLst>
              </a:custGeom>
              <a:noFill/>
              <a:ln w="1588">
                <a:solidFill>
                  <a:srgbClr val="960018"/>
                </a:solidFill>
                <a:prstDash val="solid"/>
                <a:round/>
                <a:headEnd/>
                <a:tailEnd/>
              </a:ln>
            </p:spPr>
            <p:txBody>
              <a:bodyPr/>
              <a:lstStyle/>
              <a:p>
                <a:endParaRPr lang="en-US"/>
              </a:p>
            </p:txBody>
          </p:sp>
          <p:sp>
            <p:nvSpPr>
              <p:cNvPr id="79156" name="Freeform 308"/>
              <p:cNvSpPr>
                <a:spLocks noChangeAspect="1"/>
              </p:cNvSpPr>
              <p:nvPr/>
            </p:nvSpPr>
            <p:spPr bwMode="auto">
              <a:xfrm>
                <a:off x="4795" y="2856"/>
                <a:ext cx="71" cy="14"/>
              </a:xfrm>
              <a:custGeom>
                <a:avLst/>
                <a:gdLst/>
                <a:ahLst/>
                <a:cxnLst>
                  <a:cxn ang="0">
                    <a:pos x="36" y="7"/>
                  </a:cxn>
                  <a:cxn ang="0">
                    <a:pos x="142" y="40"/>
                  </a:cxn>
                  <a:cxn ang="0">
                    <a:pos x="0" y="10"/>
                  </a:cxn>
                  <a:cxn ang="0">
                    <a:pos x="36" y="0"/>
                  </a:cxn>
                  <a:cxn ang="0">
                    <a:pos x="36" y="7"/>
                  </a:cxn>
                </a:cxnLst>
                <a:rect l="0" t="0" r="r" b="b"/>
                <a:pathLst>
                  <a:path w="142" h="40">
                    <a:moveTo>
                      <a:pt x="36" y="7"/>
                    </a:moveTo>
                    <a:lnTo>
                      <a:pt x="142" y="40"/>
                    </a:lnTo>
                    <a:lnTo>
                      <a:pt x="0" y="10"/>
                    </a:lnTo>
                    <a:lnTo>
                      <a:pt x="36" y="0"/>
                    </a:lnTo>
                    <a:lnTo>
                      <a:pt x="36" y="7"/>
                    </a:lnTo>
                    <a:close/>
                  </a:path>
                </a:pathLst>
              </a:custGeom>
              <a:solidFill>
                <a:srgbClr val="6E6E6E"/>
              </a:solidFill>
              <a:ln w="9525">
                <a:noFill/>
                <a:round/>
                <a:headEnd/>
                <a:tailEnd/>
              </a:ln>
            </p:spPr>
            <p:txBody>
              <a:bodyPr/>
              <a:lstStyle/>
              <a:p>
                <a:endParaRPr lang="en-US"/>
              </a:p>
            </p:txBody>
          </p:sp>
          <p:sp>
            <p:nvSpPr>
              <p:cNvPr id="79157" name="Freeform 309"/>
              <p:cNvSpPr>
                <a:spLocks noChangeAspect="1"/>
              </p:cNvSpPr>
              <p:nvPr/>
            </p:nvSpPr>
            <p:spPr bwMode="auto">
              <a:xfrm>
                <a:off x="4795" y="2856"/>
                <a:ext cx="71" cy="14"/>
              </a:xfrm>
              <a:custGeom>
                <a:avLst/>
                <a:gdLst/>
                <a:ahLst/>
                <a:cxnLst>
                  <a:cxn ang="0">
                    <a:pos x="36" y="7"/>
                  </a:cxn>
                  <a:cxn ang="0">
                    <a:pos x="142" y="40"/>
                  </a:cxn>
                  <a:cxn ang="0">
                    <a:pos x="0" y="10"/>
                  </a:cxn>
                  <a:cxn ang="0">
                    <a:pos x="36" y="0"/>
                  </a:cxn>
                  <a:cxn ang="0">
                    <a:pos x="36" y="7"/>
                  </a:cxn>
                </a:cxnLst>
                <a:rect l="0" t="0" r="r" b="b"/>
                <a:pathLst>
                  <a:path w="142" h="40">
                    <a:moveTo>
                      <a:pt x="36" y="7"/>
                    </a:moveTo>
                    <a:lnTo>
                      <a:pt x="142" y="40"/>
                    </a:lnTo>
                    <a:lnTo>
                      <a:pt x="0" y="10"/>
                    </a:lnTo>
                    <a:lnTo>
                      <a:pt x="36" y="0"/>
                    </a:lnTo>
                    <a:lnTo>
                      <a:pt x="36" y="7"/>
                    </a:lnTo>
                  </a:path>
                </a:pathLst>
              </a:custGeom>
              <a:noFill/>
              <a:ln w="1588">
                <a:solidFill>
                  <a:srgbClr val="6E6E6E"/>
                </a:solidFill>
                <a:prstDash val="solid"/>
                <a:round/>
                <a:headEnd/>
                <a:tailEnd/>
              </a:ln>
            </p:spPr>
            <p:txBody>
              <a:bodyPr/>
              <a:lstStyle/>
              <a:p>
                <a:endParaRPr lang="en-US"/>
              </a:p>
            </p:txBody>
          </p:sp>
          <p:sp>
            <p:nvSpPr>
              <p:cNvPr id="79158" name="Freeform 310"/>
              <p:cNvSpPr>
                <a:spLocks noChangeAspect="1"/>
              </p:cNvSpPr>
              <p:nvPr/>
            </p:nvSpPr>
            <p:spPr bwMode="auto">
              <a:xfrm>
                <a:off x="5128" y="2758"/>
                <a:ext cx="13" cy="129"/>
              </a:xfrm>
              <a:custGeom>
                <a:avLst/>
                <a:gdLst/>
                <a:ahLst/>
                <a:cxnLst>
                  <a:cxn ang="0">
                    <a:pos x="5" y="18"/>
                  </a:cxn>
                  <a:cxn ang="0">
                    <a:pos x="8" y="62"/>
                  </a:cxn>
                  <a:cxn ang="0">
                    <a:pos x="2" y="18"/>
                  </a:cxn>
                  <a:cxn ang="0">
                    <a:pos x="2" y="9"/>
                  </a:cxn>
                  <a:cxn ang="0">
                    <a:pos x="0" y="0"/>
                  </a:cxn>
                  <a:cxn ang="0">
                    <a:pos x="5" y="65"/>
                  </a:cxn>
                  <a:cxn ang="0">
                    <a:pos x="8" y="81"/>
                  </a:cxn>
                  <a:cxn ang="0">
                    <a:pos x="8" y="96"/>
                  </a:cxn>
                  <a:cxn ang="0">
                    <a:pos x="8" y="110"/>
                  </a:cxn>
                  <a:cxn ang="0">
                    <a:pos x="8" y="131"/>
                  </a:cxn>
                  <a:cxn ang="0">
                    <a:pos x="8" y="147"/>
                  </a:cxn>
                  <a:cxn ang="0">
                    <a:pos x="8" y="180"/>
                  </a:cxn>
                  <a:cxn ang="0">
                    <a:pos x="12" y="299"/>
                  </a:cxn>
                  <a:cxn ang="0">
                    <a:pos x="12" y="378"/>
                  </a:cxn>
                  <a:cxn ang="0">
                    <a:pos x="8" y="387"/>
                  </a:cxn>
                  <a:cxn ang="0">
                    <a:pos x="18" y="384"/>
                  </a:cxn>
                  <a:cxn ang="0">
                    <a:pos x="15" y="355"/>
                  </a:cxn>
                  <a:cxn ang="0">
                    <a:pos x="12" y="254"/>
                  </a:cxn>
                  <a:cxn ang="0">
                    <a:pos x="12" y="176"/>
                  </a:cxn>
                  <a:cxn ang="0">
                    <a:pos x="12" y="138"/>
                  </a:cxn>
                  <a:cxn ang="0">
                    <a:pos x="15" y="103"/>
                  </a:cxn>
                  <a:cxn ang="0">
                    <a:pos x="16" y="62"/>
                  </a:cxn>
                  <a:cxn ang="0">
                    <a:pos x="20" y="44"/>
                  </a:cxn>
                  <a:cxn ang="0">
                    <a:pos x="23" y="22"/>
                  </a:cxn>
                  <a:cxn ang="0">
                    <a:pos x="26" y="18"/>
                  </a:cxn>
                  <a:cxn ang="0">
                    <a:pos x="21" y="9"/>
                  </a:cxn>
                  <a:cxn ang="0">
                    <a:pos x="16" y="57"/>
                  </a:cxn>
                  <a:cxn ang="0">
                    <a:pos x="12" y="9"/>
                  </a:cxn>
                  <a:cxn ang="0">
                    <a:pos x="12" y="12"/>
                  </a:cxn>
                  <a:cxn ang="0">
                    <a:pos x="12" y="60"/>
                  </a:cxn>
                  <a:cxn ang="0">
                    <a:pos x="5" y="18"/>
                  </a:cxn>
                </a:cxnLst>
                <a:rect l="0" t="0" r="r" b="b"/>
                <a:pathLst>
                  <a:path w="26" h="387">
                    <a:moveTo>
                      <a:pt x="5" y="18"/>
                    </a:moveTo>
                    <a:lnTo>
                      <a:pt x="8" y="62"/>
                    </a:lnTo>
                    <a:lnTo>
                      <a:pt x="2" y="18"/>
                    </a:lnTo>
                    <a:lnTo>
                      <a:pt x="2" y="9"/>
                    </a:lnTo>
                    <a:lnTo>
                      <a:pt x="0" y="0"/>
                    </a:lnTo>
                    <a:lnTo>
                      <a:pt x="5" y="65"/>
                    </a:lnTo>
                    <a:lnTo>
                      <a:pt x="8" y="81"/>
                    </a:lnTo>
                    <a:lnTo>
                      <a:pt x="8" y="96"/>
                    </a:lnTo>
                    <a:lnTo>
                      <a:pt x="8" y="110"/>
                    </a:lnTo>
                    <a:lnTo>
                      <a:pt x="8" y="131"/>
                    </a:lnTo>
                    <a:lnTo>
                      <a:pt x="8" y="147"/>
                    </a:lnTo>
                    <a:lnTo>
                      <a:pt x="8" y="180"/>
                    </a:lnTo>
                    <a:lnTo>
                      <a:pt x="12" y="299"/>
                    </a:lnTo>
                    <a:lnTo>
                      <a:pt x="12" y="378"/>
                    </a:lnTo>
                    <a:lnTo>
                      <a:pt x="8" y="387"/>
                    </a:lnTo>
                    <a:lnTo>
                      <a:pt x="18" y="384"/>
                    </a:lnTo>
                    <a:lnTo>
                      <a:pt x="15" y="355"/>
                    </a:lnTo>
                    <a:lnTo>
                      <a:pt x="12" y="254"/>
                    </a:lnTo>
                    <a:lnTo>
                      <a:pt x="12" y="176"/>
                    </a:lnTo>
                    <a:lnTo>
                      <a:pt x="12" y="138"/>
                    </a:lnTo>
                    <a:lnTo>
                      <a:pt x="15" y="103"/>
                    </a:lnTo>
                    <a:lnTo>
                      <a:pt x="16" y="62"/>
                    </a:lnTo>
                    <a:lnTo>
                      <a:pt x="20" y="44"/>
                    </a:lnTo>
                    <a:lnTo>
                      <a:pt x="23" y="22"/>
                    </a:lnTo>
                    <a:lnTo>
                      <a:pt x="26" y="18"/>
                    </a:lnTo>
                    <a:lnTo>
                      <a:pt x="21" y="9"/>
                    </a:lnTo>
                    <a:lnTo>
                      <a:pt x="16" y="57"/>
                    </a:lnTo>
                    <a:lnTo>
                      <a:pt x="12" y="9"/>
                    </a:lnTo>
                    <a:lnTo>
                      <a:pt x="12" y="12"/>
                    </a:lnTo>
                    <a:lnTo>
                      <a:pt x="12" y="60"/>
                    </a:lnTo>
                    <a:lnTo>
                      <a:pt x="5" y="18"/>
                    </a:lnTo>
                    <a:close/>
                  </a:path>
                </a:pathLst>
              </a:custGeom>
              <a:solidFill>
                <a:srgbClr val="960018"/>
              </a:solidFill>
              <a:ln w="9525">
                <a:noFill/>
                <a:round/>
                <a:headEnd/>
                <a:tailEnd/>
              </a:ln>
            </p:spPr>
            <p:txBody>
              <a:bodyPr/>
              <a:lstStyle/>
              <a:p>
                <a:endParaRPr lang="en-US"/>
              </a:p>
            </p:txBody>
          </p:sp>
          <p:sp>
            <p:nvSpPr>
              <p:cNvPr id="79159" name="Freeform 311"/>
              <p:cNvSpPr>
                <a:spLocks noChangeAspect="1"/>
              </p:cNvSpPr>
              <p:nvPr/>
            </p:nvSpPr>
            <p:spPr bwMode="auto">
              <a:xfrm>
                <a:off x="5128" y="2758"/>
                <a:ext cx="13" cy="129"/>
              </a:xfrm>
              <a:custGeom>
                <a:avLst/>
                <a:gdLst/>
                <a:ahLst/>
                <a:cxnLst>
                  <a:cxn ang="0">
                    <a:pos x="5" y="18"/>
                  </a:cxn>
                  <a:cxn ang="0">
                    <a:pos x="8" y="62"/>
                  </a:cxn>
                  <a:cxn ang="0">
                    <a:pos x="2" y="18"/>
                  </a:cxn>
                  <a:cxn ang="0">
                    <a:pos x="2" y="9"/>
                  </a:cxn>
                  <a:cxn ang="0">
                    <a:pos x="0" y="0"/>
                  </a:cxn>
                  <a:cxn ang="0">
                    <a:pos x="5" y="65"/>
                  </a:cxn>
                  <a:cxn ang="0">
                    <a:pos x="8" y="81"/>
                  </a:cxn>
                  <a:cxn ang="0">
                    <a:pos x="8" y="96"/>
                  </a:cxn>
                  <a:cxn ang="0">
                    <a:pos x="8" y="110"/>
                  </a:cxn>
                  <a:cxn ang="0">
                    <a:pos x="8" y="131"/>
                  </a:cxn>
                  <a:cxn ang="0">
                    <a:pos x="8" y="147"/>
                  </a:cxn>
                  <a:cxn ang="0">
                    <a:pos x="8" y="180"/>
                  </a:cxn>
                  <a:cxn ang="0">
                    <a:pos x="12" y="299"/>
                  </a:cxn>
                  <a:cxn ang="0">
                    <a:pos x="12" y="378"/>
                  </a:cxn>
                  <a:cxn ang="0">
                    <a:pos x="8" y="387"/>
                  </a:cxn>
                  <a:cxn ang="0">
                    <a:pos x="18" y="384"/>
                  </a:cxn>
                  <a:cxn ang="0">
                    <a:pos x="15" y="355"/>
                  </a:cxn>
                  <a:cxn ang="0">
                    <a:pos x="12" y="254"/>
                  </a:cxn>
                  <a:cxn ang="0">
                    <a:pos x="12" y="176"/>
                  </a:cxn>
                  <a:cxn ang="0">
                    <a:pos x="12" y="138"/>
                  </a:cxn>
                  <a:cxn ang="0">
                    <a:pos x="15" y="103"/>
                  </a:cxn>
                  <a:cxn ang="0">
                    <a:pos x="16" y="62"/>
                  </a:cxn>
                  <a:cxn ang="0">
                    <a:pos x="20" y="44"/>
                  </a:cxn>
                  <a:cxn ang="0">
                    <a:pos x="23" y="22"/>
                  </a:cxn>
                  <a:cxn ang="0">
                    <a:pos x="26" y="18"/>
                  </a:cxn>
                  <a:cxn ang="0">
                    <a:pos x="21" y="9"/>
                  </a:cxn>
                  <a:cxn ang="0">
                    <a:pos x="16" y="57"/>
                  </a:cxn>
                  <a:cxn ang="0">
                    <a:pos x="12" y="9"/>
                  </a:cxn>
                  <a:cxn ang="0">
                    <a:pos x="12" y="12"/>
                  </a:cxn>
                  <a:cxn ang="0">
                    <a:pos x="12" y="60"/>
                  </a:cxn>
                  <a:cxn ang="0">
                    <a:pos x="5" y="18"/>
                  </a:cxn>
                </a:cxnLst>
                <a:rect l="0" t="0" r="r" b="b"/>
                <a:pathLst>
                  <a:path w="26" h="387">
                    <a:moveTo>
                      <a:pt x="5" y="18"/>
                    </a:moveTo>
                    <a:lnTo>
                      <a:pt x="8" y="62"/>
                    </a:lnTo>
                    <a:lnTo>
                      <a:pt x="2" y="18"/>
                    </a:lnTo>
                    <a:lnTo>
                      <a:pt x="2" y="9"/>
                    </a:lnTo>
                    <a:lnTo>
                      <a:pt x="0" y="0"/>
                    </a:lnTo>
                    <a:lnTo>
                      <a:pt x="5" y="65"/>
                    </a:lnTo>
                    <a:lnTo>
                      <a:pt x="8" y="81"/>
                    </a:lnTo>
                    <a:lnTo>
                      <a:pt x="8" y="96"/>
                    </a:lnTo>
                    <a:lnTo>
                      <a:pt x="8" y="110"/>
                    </a:lnTo>
                    <a:lnTo>
                      <a:pt x="8" y="131"/>
                    </a:lnTo>
                    <a:lnTo>
                      <a:pt x="8" y="147"/>
                    </a:lnTo>
                    <a:lnTo>
                      <a:pt x="8" y="180"/>
                    </a:lnTo>
                    <a:lnTo>
                      <a:pt x="12" y="299"/>
                    </a:lnTo>
                    <a:lnTo>
                      <a:pt x="12" y="378"/>
                    </a:lnTo>
                    <a:lnTo>
                      <a:pt x="8" y="387"/>
                    </a:lnTo>
                    <a:lnTo>
                      <a:pt x="18" y="384"/>
                    </a:lnTo>
                    <a:lnTo>
                      <a:pt x="15" y="355"/>
                    </a:lnTo>
                    <a:lnTo>
                      <a:pt x="12" y="254"/>
                    </a:lnTo>
                    <a:lnTo>
                      <a:pt x="12" y="176"/>
                    </a:lnTo>
                    <a:lnTo>
                      <a:pt x="12" y="138"/>
                    </a:lnTo>
                    <a:lnTo>
                      <a:pt x="15" y="103"/>
                    </a:lnTo>
                    <a:lnTo>
                      <a:pt x="16" y="62"/>
                    </a:lnTo>
                    <a:lnTo>
                      <a:pt x="20" y="44"/>
                    </a:lnTo>
                    <a:lnTo>
                      <a:pt x="23" y="22"/>
                    </a:lnTo>
                    <a:lnTo>
                      <a:pt x="26" y="18"/>
                    </a:lnTo>
                    <a:lnTo>
                      <a:pt x="21" y="9"/>
                    </a:lnTo>
                    <a:lnTo>
                      <a:pt x="16" y="57"/>
                    </a:lnTo>
                    <a:lnTo>
                      <a:pt x="12" y="9"/>
                    </a:lnTo>
                    <a:lnTo>
                      <a:pt x="12" y="12"/>
                    </a:lnTo>
                    <a:lnTo>
                      <a:pt x="12" y="60"/>
                    </a:lnTo>
                    <a:lnTo>
                      <a:pt x="5" y="18"/>
                    </a:lnTo>
                  </a:path>
                </a:pathLst>
              </a:custGeom>
              <a:noFill/>
              <a:ln w="1588">
                <a:solidFill>
                  <a:srgbClr val="960018"/>
                </a:solidFill>
                <a:prstDash val="solid"/>
                <a:round/>
                <a:headEnd/>
                <a:tailEnd/>
              </a:ln>
            </p:spPr>
            <p:txBody>
              <a:bodyPr/>
              <a:lstStyle/>
              <a:p>
                <a:endParaRPr lang="en-US"/>
              </a:p>
            </p:txBody>
          </p:sp>
          <p:sp>
            <p:nvSpPr>
              <p:cNvPr id="79160" name="Freeform 312"/>
              <p:cNvSpPr>
                <a:spLocks noChangeAspect="1"/>
              </p:cNvSpPr>
              <p:nvPr/>
            </p:nvSpPr>
            <p:spPr bwMode="auto">
              <a:xfrm>
                <a:off x="5134" y="2783"/>
                <a:ext cx="9" cy="7"/>
              </a:xfrm>
              <a:custGeom>
                <a:avLst/>
                <a:gdLst/>
                <a:ahLst/>
                <a:cxnLst>
                  <a:cxn ang="0">
                    <a:pos x="0" y="22"/>
                  </a:cxn>
                  <a:cxn ang="0">
                    <a:pos x="0" y="11"/>
                  </a:cxn>
                  <a:cxn ang="0">
                    <a:pos x="18" y="0"/>
                  </a:cxn>
                  <a:cxn ang="0">
                    <a:pos x="0" y="22"/>
                  </a:cxn>
                </a:cxnLst>
                <a:rect l="0" t="0" r="r" b="b"/>
                <a:pathLst>
                  <a:path w="18" h="22">
                    <a:moveTo>
                      <a:pt x="0" y="22"/>
                    </a:moveTo>
                    <a:lnTo>
                      <a:pt x="0" y="11"/>
                    </a:lnTo>
                    <a:lnTo>
                      <a:pt x="18" y="0"/>
                    </a:lnTo>
                    <a:lnTo>
                      <a:pt x="0" y="22"/>
                    </a:lnTo>
                    <a:close/>
                  </a:path>
                </a:pathLst>
              </a:custGeom>
              <a:solidFill>
                <a:srgbClr val="FFFFFF"/>
              </a:solidFill>
              <a:ln w="9525">
                <a:noFill/>
                <a:round/>
                <a:headEnd/>
                <a:tailEnd/>
              </a:ln>
            </p:spPr>
            <p:txBody>
              <a:bodyPr/>
              <a:lstStyle/>
              <a:p>
                <a:endParaRPr lang="en-US"/>
              </a:p>
            </p:txBody>
          </p:sp>
          <p:sp>
            <p:nvSpPr>
              <p:cNvPr id="79161" name="Freeform 313"/>
              <p:cNvSpPr>
                <a:spLocks noChangeAspect="1"/>
              </p:cNvSpPr>
              <p:nvPr/>
            </p:nvSpPr>
            <p:spPr bwMode="auto">
              <a:xfrm>
                <a:off x="5134" y="2783"/>
                <a:ext cx="9" cy="7"/>
              </a:xfrm>
              <a:custGeom>
                <a:avLst/>
                <a:gdLst/>
                <a:ahLst/>
                <a:cxnLst>
                  <a:cxn ang="0">
                    <a:pos x="0" y="22"/>
                  </a:cxn>
                  <a:cxn ang="0">
                    <a:pos x="0" y="11"/>
                  </a:cxn>
                  <a:cxn ang="0">
                    <a:pos x="18" y="0"/>
                  </a:cxn>
                  <a:cxn ang="0">
                    <a:pos x="0" y="22"/>
                  </a:cxn>
                </a:cxnLst>
                <a:rect l="0" t="0" r="r" b="b"/>
                <a:pathLst>
                  <a:path w="18" h="22">
                    <a:moveTo>
                      <a:pt x="0" y="22"/>
                    </a:moveTo>
                    <a:lnTo>
                      <a:pt x="0" y="11"/>
                    </a:lnTo>
                    <a:lnTo>
                      <a:pt x="18" y="0"/>
                    </a:lnTo>
                    <a:lnTo>
                      <a:pt x="0" y="22"/>
                    </a:lnTo>
                  </a:path>
                </a:pathLst>
              </a:custGeom>
              <a:noFill/>
              <a:ln w="1588">
                <a:solidFill>
                  <a:srgbClr val="000000"/>
                </a:solidFill>
                <a:prstDash val="solid"/>
                <a:round/>
                <a:headEnd/>
                <a:tailEnd/>
              </a:ln>
            </p:spPr>
            <p:txBody>
              <a:bodyPr/>
              <a:lstStyle/>
              <a:p>
                <a:endParaRPr lang="en-US"/>
              </a:p>
            </p:txBody>
          </p:sp>
          <p:sp>
            <p:nvSpPr>
              <p:cNvPr id="79162" name="Freeform 314"/>
              <p:cNvSpPr>
                <a:spLocks noChangeAspect="1"/>
              </p:cNvSpPr>
              <p:nvPr/>
            </p:nvSpPr>
            <p:spPr bwMode="auto">
              <a:xfrm>
                <a:off x="5121" y="2703"/>
                <a:ext cx="26" cy="72"/>
              </a:xfrm>
              <a:custGeom>
                <a:avLst/>
                <a:gdLst/>
                <a:ahLst/>
                <a:cxnLst>
                  <a:cxn ang="0">
                    <a:pos x="30" y="203"/>
                  </a:cxn>
                  <a:cxn ang="0">
                    <a:pos x="33" y="208"/>
                  </a:cxn>
                  <a:cxn ang="0">
                    <a:pos x="46" y="203"/>
                  </a:cxn>
                  <a:cxn ang="0">
                    <a:pos x="41" y="182"/>
                  </a:cxn>
                  <a:cxn ang="0">
                    <a:pos x="43" y="176"/>
                  </a:cxn>
                  <a:cxn ang="0">
                    <a:pos x="43" y="163"/>
                  </a:cxn>
                  <a:cxn ang="0">
                    <a:pos x="36" y="157"/>
                  </a:cxn>
                  <a:cxn ang="0">
                    <a:pos x="38" y="144"/>
                  </a:cxn>
                  <a:cxn ang="0">
                    <a:pos x="48" y="137"/>
                  </a:cxn>
                  <a:cxn ang="0">
                    <a:pos x="50" y="102"/>
                  </a:cxn>
                  <a:cxn ang="0">
                    <a:pos x="50" y="81"/>
                  </a:cxn>
                  <a:cxn ang="0">
                    <a:pos x="48" y="66"/>
                  </a:cxn>
                  <a:cxn ang="0">
                    <a:pos x="50" y="38"/>
                  </a:cxn>
                  <a:cxn ang="0">
                    <a:pos x="40" y="28"/>
                  </a:cxn>
                  <a:cxn ang="0">
                    <a:pos x="31" y="26"/>
                  </a:cxn>
                  <a:cxn ang="0">
                    <a:pos x="23" y="0"/>
                  </a:cxn>
                  <a:cxn ang="0">
                    <a:pos x="20" y="26"/>
                  </a:cxn>
                  <a:cxn ang="0">
                    <a:pos x="15" y="8"/>
                  </a:cxn>
                  <a:cxn ang="0">
                    <a:pos x="12" y="8"/>
                  </a:cxn>
                  <a:cxn ang="0">
                    <a:pos x="4" y="10"/>
                  </a:cxn>
                  <a:cxn ang="0">
                    <a:pos x="4" y="42"/>
                  </a:cxn>
                  <a:cxn ang="0">
                    <a:pos x="17" y="58"/>
                  </a:cxn>
                  <a:cxn ang="0">
                    <a:pos x="5" y="52"/>
                  </a:cxn>
                  <a:cxn ang="0">
                    <a:pos x="7" y="84"/>
                  </a:cxn>
                  <a:cxn ang="0">
                    <a:pos x="17" y="96"/>
                  </a:cxn>
                  <a:cxn ang="0">
                    <a:pos x="13" y="102"/>
                  </a:cxn>
                  <a:cxn ang="0">
                    <a:pos x="7" y="116"/>
                  </a:cxn>
                  <a:cxn ang="0">
                    <a:pos x="5" y="125"/>
                  </a:cxn>
                  <a:cxn ang="0">
                    <a:pos x="4" y="129"/>
                  </a:cxn>
                  <a:cxn ang="0">
                    <a:pos x="8" y="164"/>
                  </a:cxn>
                  <a:cxn ang="0">
                    <a:pos x="12" y="170"/>
                  </a:cxn>
                  <a:cxn ang="0">
                    <a:pos x="4" y="182"/>
                  </a:cxn>
                  <a:cxn ang="0">
                    <a:pos x="12" y="203"/>
                  </a:cxn>
                  <a:cxn ang="0">
                    <a:pos x="18" y="206"/>
                  </a:cxn>
                  <a:cxn ang="0">
                    <a:pos x="27" y="208"/>
                  </a:cxn>
                </a:cxnLst>
                <a:rect l="0" t="0" r="r" b="b"/>
                <a:pathLst>
                  <a:path w="53" h="215">
                    <a:moveTo>
                      <a:pt x="27" y="208"/>
                    </a:moveTo>
                    <a:lnTo>
                      <a:pt x="30" y="203"/>
                    </a:lnTo>
                    <a:lnTo>
                      <a:pt x="31" y="203"/>
                    </a:lnTo>
                    <a:lnTo>
                      <a:pt x="33" y="208"/>
                    </a:lnTo>
                    <a:lnTo>
                      <a:pt x="40" y="209"/>
                    </a:lnTo>
                    <a:lnTo>
                      <a:pt x="46" y="203"/>
                    </a:lnTo>
                    <a:lnTo>
                      <a:pt x="43" y="186"/>
                    </a:lnTo>
                    <a:lnTo>
                      <a:pt x="41" y="182"/>
                    </a:lnTo>
                    <a:lnTo>
                      <a:pt x="38" y="173"/>
                    </a:lnTo>
                    <a:lnTo>
                      <a:pt x="43" y="176"/>
                    </a:lnTo>
                    <a:lnTo>
                      <a:pt x="48" y="173"/>
                    </a:lnTo>
                    <a:lnTo>
                      <a:pt x="43" y="163"/>
                    </a:lnTo>
                    <a:lnTo>
                      <a:pt x="43" y="157"/>
                    </a:lnTo>
                    <a:lnTo>
                      <a:pt x="36" y="157"/>
                    </a:lnTo>
                    <a:lnTo>
                      <a:pt x="41" y="145"/>
                    </a:lnTo>
                    <a:lnTo>
                      <a:pt x="38" y="144"/>
                    </a:lnTo>
                    <a:lnTo>
                      <a:pt x="40" y="139"/>
                    </a:lnTo>
                    <a:lnTo>
                      <a:pt x="48" y="137"/>
                    </a:lnTo>
                    <a:lnTo>
                      <a:pt x="53" y="96"/>
                    </a:lnTo>
                    <a:lnTo>
                      <a:pt x="50" y="102"/>
                    </a:lnTo>
                    <a:lnTo>
                      <a:pt x="48" y="103"/>
                    </a:lnTo>
                    <a:lnTo>
                      <a:pt x="50" y="81"/>
                    </a:lnTo>
                    <a:lnTo>
                      <a:pt x="40" y="80"/>
                    </a:lnTo>
                    <a:lnTo>
                      <a:pt x="48" y="66"/>
                    </a:lnTo>
                    <a:lnTo>
                      <a:pt x="46" y="52"/>
                    </a:lnTo>
                    <a:lnTo>
                      <a:pt x="50" y="38"/>
                    </a:lnTo>
                    <a:lnTo>
                      <a:pt x="43" y="26"/>
                    </a:lnTo>
                    <a:lnTo>
                      <a:pt x="40" y="28"/>
                    </a:lnTo>
                    <a:lnTo>
                      <a:pt x="40" y="12"/>
                    </a:lnTo>
                    <a:lnTo>
                      <a:pt x="31" y="26"/>
                    </a:lnTo>
                    <a:lnTo>
                      <a:pt x="30" y="8"/>
                    </a:lnTo>
                    <a:lnTo>
                      <a:pt x="23" y="0"/>
                    </a:lnTo>
                    <a:lnTo>
                      <a:pt x="20" y="8"/>
                    </a:lnTo>
                    <a:lnTo>
                      <a:pt x="20" y="26"/>
                    </a:lnTo>
                    <a:lnTo>
                      <a:pt x="18" y="8"/>
                    </a:lnTo>
                    <a:lnTo>
                      <a:pt x="15" y="8"/>
                    </a:lnTo>
                    <a:lnTo>
                      <a:pt x="12" y="23"/>
                    </a:lnTo>
                    <a:lnTo>
                      <a:pt x="12" y="8"/>
                    </a:lnTo>
                    <a:lnTo>
                      <a:pt x="8" y="0"/>
                    </a:lnTo>
                    <a:lnTo>
                      <a:pt x="4" y="10"/>
                    </a:lnTo>
                    <a:lnTo>
                      <a:pt x="0" y="38"/>
                    </a:lnTo>
                    <a:lnTo>
                      <a:pt x="4" y="42"/>
                    </a:lnTo>
                    <a:lnTo>
                      <a:pt x="13" y="47"/>
                    </a:lnTo>
                    <a:lnTo>
                      <a:pt x="17" y="58"/>
                    </a:lnTo>
                    <a:lnTo>
                      <a:pt x="12" y="58"/>
                    </a:lnTo>
                    <a:lnTo>
                      <a:pt x="5" y="52"/>
                    </a:lnTo>
                    <a:lnTo>
                      <a:pt x="0" y="66"/>
                    </a:lnTo>
                    <a:lnTo>
                      <a:pt x="7" y="84"/>
                    </a:lnTo>
                    <a:lnTo>
                      <a:pt x="17" y="92"/>
                    </a:lnTo>
                    <a:lnTo>
                      <a:pt x="17" y="96"/>
                    </a:lnTo>
                    <a:lnTo>
                      <a:pt x="17" y="99"/>
                    </a:lnTo>
                    <a:lnTo>
                      <a:pt x="13" y="102"/>
                    </a:lnTo>
                    <a:lnTo>
                      <a:pt x="7" y="102"/>
                    </a:lnTo>
                    <a:lnTo>
                      <a:pt x="7" y="116"/>
                    </a:lnTo>
                    <a:lnTo>
                      <a:pt x="15" y="124"/>
                    </a:lnTo>
                    <a:lnTo>
                      <a:pt x="5" y="125"/>
                    </a:lnTo>
                    <a:lnTo>
                      <a:pt x="17" y="129"/>
                    </a:lnTo>
                    <a:lnTo>
                      <a:pt x="4" y="129"/>
                    </a:lnTo>
                    <a:lnTo>
                      <a:pt x="4" y="145"/>
                    </a:lnTo>
                    <a:lnTo>
                      <a:pt x="8" y="164"/>
                    </a:lnTo>
                    <a:lnTo>
                      <a:pt x="15" y="167"/>
                    </a:lnTo>
                    <a:lnTo>
                      <a:pt x="12" y="170"/>
                    </a:lnTo>
                    <a:lnTo>
                      <a:pt x="5" y="167"/>
                    </a:lnTo>
                    <a:lnTo>
                      <a:pt x="4" y="182"/>
                    </a:lnTo>
                    <a:lnTo>
                      <a:pt x="2" y="203"/>
                    </a:lnTo>
                    <a:lnTo>
                      <a:pt x="12" y="203"/>
                    </a:lnTo>
                    <a:lnTo>
                      <a:pt x="13" y="215"/>
                    </a:lnTo>
                    <a:lnTo>
                      <a:pt x="18" y="206"/>
                    </a:lnTo>
                    <a:lnTo>
                      <a:pt x="23" y="205"/>
                    </a:lnTo>
                    <a:lnTo>
                      <a:pt x="27" y="208"/>
                    </a:lnTo>
                    <a:close/>
                  </a:path>
                </a:pathLst>
              </a:custGeom>
              <a:solidFill>
                <a:srgbClr val="008000"/>
              </a:solidFill>
              <a:ln w="9525">
                <a:noFill/>
                <a:round/>
                <a:headEnd/>
                <a:tailEnd/>
              </a:ln>
            </p:spPr>
            <p:txBody>
              <a:bodyPr/>
              <a:lstStyle/>
              <a:p>
                <a:endParaRPr lang="en-US"/>
              </a:p>
            </p:txBody>
          </p:sp>
          <p:sp>
            <p:nvSpPr>
              <p:cNvPr id="79163" name="Freeform 315"/>
              <p:cNvSpPr>
                <a:spLocks noChangeAspect="1"/>
              </p:cNvSpPr>
              <p:nvPr/>
            </p:nvSpPr>
            <p:spPr bwMode="auto">
              <a:xfrm>
                <a:off x="4992" y="2788"/>
                <a:ext cx="140" cy="107"/>
              </a:xfrm>
              <a:custGeom>
                <a:avLst/>
                <a:gdLst/>
                <a:ahLst/>
                <a:cxnLst>
                  <a:cxn ang="0">
                    <a:pos x="0" y="0"/>
                  </a:cxn>
                  <a:cxn ang="0">
                    <a:pos x="0" y="323"/>
                  </a:cxn>
                  <a:cxn ang="0">
                    <a:pos x="13" y="319"/>
                  </a:cxn>
                  <a:cxn ang="0">
                    <a:pos x="13" y="90"/>
                  </a:cxn>
                  <a:cxn ang="0">
                    <a:pos x="69" y="106"/>
                  </a:cxn>
                  <a:cxn ang="0">
                    <a:pos x="69" y="313"/>
                  </a:cxn>
                  <a:cxn ang="0">
                    <a:pos x="77" y="310"/>
                  </a:cxn>
                  <a:cxn ang="0">
                    <a:pos x="77" y="233"/>
                  </a:cxn>
                  <a:cxn ang="0">
                    <a:pos x="128" y="239"/>
                  </a:cxn>
                  <a:cxn ang="0">
                    <a:pos x="127" y="188"/>
                  </a:cxn>
                  <a:cxn ang="0">
                    <a:pos x="77" y="184"/>
                  </a:cxn>
                  <a:cxn ang="0">
                    <a:pos x="77" y="109"/>
                  </a:cxn>
                  <a:cxn ang="0">
                    <a:pos x="127" y="120"/>
                  </a:cxn>
                  <a:cxn ang="0">
                    <a:pos x="127" y="302"/>
                  </a:cxn>
                  <a:cxn ang="0">
                    <a:pos x="135" y="297"/>
                  </a:cxn>
                  <a:cxn ang="0">
                    <a:pos x="133" y="125"/>
                  </a:cxn>
                  <a:cxn ang="0">
                    <a:pos x="184" y="138"/>
                  </a:cxn>
                  <a:cxn ang="0">
                    <a:pos x="188" y="288"/>
                  </a:cxn>
                  <a:cxn ang="0">
                    <a:pos x="196" y="288"/>
                  </a:cxn>
                  <a:cxn ang="0">
                    <a:pos x="196" y="251"/>
                  </a:cxn>
                  <a:cxn ang="0">
                    <a:pos x="239" y="251"/>
                  </a:cxn>
                  <a:cxn ang="0">
                    <a:pos x="239" y="213"/>
                  </a:cxn>
                  <a:cxn ang="0">
                    <a:pos x="196" y="209"/>
                  </a:cxn>
                  <a:cxn ang="0">
                    <a:pos x="196" y="139"/>
                  </a:cxn>
                  <a:cxn ang="0">
                    <a:pos x="239" y="151"/>
                  </a:cxn>
                  <a:cxn ang="0">
                    <a:pos x="239" y="283"/>
                  </a:cxn>
                  <a:cxn ang="0">
                    <a:pos x="243" y="281"/>
                  </a:cxn>
                  <a:cxn ang="0">
                    <a:pos x="243" y="152"/>
                  </a:cxn>
                  <a:cxn ang="0">
                    <a:pos x="275" y="161"/>
                  </a:cxn>
                  <a:cxn ang="0">
                    <a:pos x="275" y="275"/>
                  </a:cxn>
                  <a:cxn ang="0">
                    <a:pos x="281" y="275"/>
                  </a:cxn>
                  <a:cxn ang="0">
                    <a:pos x="276" y="94"/>
                  </a:cxn>
                  <a:cxn ang="0">
                    <a:pos x="0" y="0"/>
                  </a:cxn>
                </a:cxnLst>
                <a:rect l="0" t="0" r="r" b="b"/>
                <a:pathLst>
                  <a:path w="281" h="323">
                    <a:moveTo>
                      <a:pt x="0" y="0"/>
                    </a:moveTo>
                    <a:lnTo>
                      <a:pt x="0" y="323"/>
                    </a:lnTo>
                    <a:lnTo>
                      <a:pt x="13" y="319"/>
                    </a:lnTo>
                    <a:lnTo>
                      <a:pt x="13" y="90"/>
                    </a:lnTo>
                    <a:lnTo>
                      <a:pt x="69" y="106"/>
                    </a:lnTo>
                    <a:lnTo>
                      <a:pt x="69" y="313"/>
                    </a:lnTo>
                    <a:lnTo>
                      <a:pt x="77" y="310"/>
                    </a:lnTo>
                    <a:lnTo>
                      <a:pt x="77" y="233"/>
                    </a:lnTo>
                    <a:lnTo>
                      <a:pt x="128" y="239"/>
                    </a:lnTo>
                    <a:lnTo>
                      <a:pt x="127" y="188"/>
                    </a:lnTo>
                    <a:lnTo>
                      <a:pt x="77" y="184"/>
                    </a:lnTo>
                    <a:lnTo>
                      <a:pt x="77" y="109"/>
                    </a:lnTo>
                    <a:lnTo>
                      <a:pt x="127" y="120"/>
                    </a:lnTo>
                    <a:lnTo>
                      <a:pt x="127" y="302"/>
                    </a:lnTo>
                    <a:lnTo>
                      <a:pt x="135" y="297"/>
                    </a:lnTo>
                    <a:lnTo>
                      <a:pt x="133" y="125"/>
                    </a:lnTo>
                    <a:lnTo>
                      <a:pt x="184" y="138"/>
                    </a:lnTo>
                    <a:lnTo>
                      <a:pt x="188" y="288"/>
                    </a:lnTo>
                    <a:lnTo>
                      <a:pt x="196" y="288"/>
                    </a:lnTo>
                    <a:lnTo>
                      <a:pt x="196" y="251"/>
                    </a:lnTo>
                    <a:lnTo>
                      <a:pt x="239" y="251"/>
                    </a:lnTo>
                    <a:lnTo>
                      <a:pt x="239" y="213"/>
                    </a:lnTo>
                    <a:lnTo>
                      <a:pt x="196" y="209"/>
                    </a:lnTo>
                    <a:lnTo>
                      <a:pt x="196" y="139"/>
                    </a:lnTo>
                    <a:lnTo>
                      <a:pt x="239" y="151"/>
                    </a:lnTo>
                    <a:lnTo>
                      <a:pt x="239" y="283"/>
                    </a:lnTo>
                    <a:lnTo>
                      <a:pt x="243" y="281"/>
                    </a:lnTo>
                    <a:lnTo>
                      <a:pt x="243" y="152"/>
                    </a:lnTo>
                    <a:lnTo>
                      <a:pt x="275" y="161"/>
                    </a:lnTo>
                    <a:lnTo>
                      <a:pt x="275" y="275"/>
                    </a:lnTo>
                    <a:lnTo>
                      <a:pt x="281" y="275"/>
                    </a:lnTo>
                    <a:lnTo>
                      <a:pt x="276" y="94"/>
                    </a:lnTo>
                    <a:lnTo>
                      <a:pt x="0" y="0"/>
                    </a:lnTo>
                    <a:close/>
                  </a:path>
                </a:pathLst>
              </a:custGeom>
              <a:solidFill>
                <a:srgbClr val="F4F0FF"/>
              </a:solidFill>
              <a:ln w="9525">
                <a:noFill/>
                <a:round/>
                <a:headEnd/>
                <a:tailEnd/>
              </a:ln>
            </p:spPr>
            <p:txBody>
              <a:bodyPr/>
              <a:lstStyle/>
              <a:p>
                <a:endParaRPr lang="en-US"/>
              </a:p>
            </p:txBody>
          </p:sp>
          <p:sp>
            <p:nvSpPr>
              <p:cNvPr id="79164" name="Freeform 316"/>
              <p:cNvSpPr>
                <a:spLocks noChangeAspect="1"/>
              </p:cNvSpPr>
              <p:nvPr/>
            </p:nvSpPr>
            <p:spPr bwMode="auto">
              <a:xfrm>
                <a:off x="4992" y="2788"/>
                <a:ext cx="140" cy="107"/>
              </a:xfrm>
              <a:custGeom>
                <a:avLst/>
                <a:gdLst/>
                <a:ahLst/>
                <a:cxnLst>
                  <a:cxn ang="0">
                    <a:pos x="0" y="0"/>
                  </a:cxn>
                  <a:cxn ang="0">
                    <a:pos x="0" y="323"/>
                  </a:cxn>
                  <a:cxn ang="0">
                    <a:pos x="13" y="319"/>
                  </a:cxn>
                  <a:cxn ang="0">
                    <a:pos x="13" y="90"/>
                  </a:cxn>
                  <a:cxn ang="0">
                    <a:pos x="69" y="106"/>
                  </a:cxn>
                  <a:cxn ang="0">
                    <a:pos x="69" y="313"/>
                  </a:cxn>
                  <a:cxn ang="0">
                    <a:pos x="77" y="310"/>
                  </a:cxn>
                  <a:cxn ang="0">
                    <a:pos x="77" y="233"/>
                  </a:cxn>
                  <a:cxn ang="0">
                    <a:pos x="128" y="239"/>
                  </a:cxn>
                  <a:cxn ang="0">
                    <a:pos x="127" y="188"/>
                  </a:cxn>
                  <a:cxn ang="0">
                    <a:pos x="77" y="184"/>
                  </a:cxn>
                  <a:cxn ang="0">
                    <a:pos x="77" y="109"/>
                  </a:cxn>
                  <a:cxn ang="0">
                    <a:pos x="127" y="120"/>
                  </a:cxn>
                  <a:cxn ang="0">
                    <a:pos x="127" y="302"/>
                  </a:cxn>
                  <a:cxn ang="0">
                    <a:pos x="135" y="297"/>
                  </a:cxn>
                  <a:cxn ang="0">
                    <a:pos x="133" y="125"/>
                  </a:cxn>
                  <a:cxn ang="0">
                    <a:pos x="184" y="138"/>
                  </a:cxn>
                  <a:cxn ang="0">
                    <a:pos x="188" y="288"/>
                  </a:cxn>
                  <a:cxn ang="0">
                    <a:pos x="196" y="288"/>
                  </a:cxn>
                  <a:cxn ang="0">
                    <a:pos x="196" y="251"/>
                  </a:cxn>
                  <a:cxn ang="0">
                    <a:pos x="239" y="251"/>
                  </a:cxn>
                  <a:cxn ang="0">
                    <a:pos x="239" y="213"/>
                  </a:cxn>
                  <a:cxn ang="0">
                    <a:pos x="196" y="209"/>
                  </a:cxn>
                  <a:cxn ang="0">
                    <a:pos x="196" y="139"/>
                  </a:cxn>
                  <a:cxn ang="0">
                    <a:pos x="239" y="151"/>
                  </a:cxn>
                  <a:cxn ang="0">
                    <a:pos x="239" y="283"/>
                  </a:cxn>
                  <a:cxn ang="0">
                    <a:pos x="243" y="281"/>
                  </a:cxn>
                  <a:cxn ang="0">
                    <a:pos x="243" y="152"/>
                  </a:cxn>
                  <a:cxn ang="0">
                    <a:pos x="275" y="161"/>
                  </a:cxn>
                  <a:cxn ang="0">
                    <a:pos x="275" y="275"/>
                  </a:cxn>
                  <a:cxn ang="0">
                    <a:pos x="281" y="275"/>
                  </a:cxn>
                  <a:cxn ang="0">
                    <a:pos x="276" y="94"/>
                  </a:cxn>
                  <a:cxn ang="0">
                    <a:pos x="0" y="0"/>
                  </a:cxn>
                </a:cxnLst>
                <a:rect l="0" t="0" r="r" b="b"/>
                <a:pathLst>
                  <a:path w="281" h="323">
                    <a:moveTo>
                      <a:pt x="0" y="0"/>
                    </a:moveTo>
                    <a:lnTo>
                      <a:pt x="0" y="323"/>
                    </a:lnTo>
                    <a:lnTo>
                      <a:pt x="13" y="319"/>
                    </a:lnTo>
                    <a:lnTo>
                      <a:pt x="13" y="90"/>
                    </a:lnTo>
                    <a:lnTo>
                      <a:pt x="69" y="106"/>
                    </a:lnTo>
                    <a:lnTo>
                      <a:pt x="69" y="313"/>
                    </a:lnTo>
                    <a:lnTo>
                      <a:pt x="77" y="310"/>
                    </a:lnTo>
                    <a:lnTo>
                      <a:pt x="77" y="233"/>
                    </a:lnTo>
                    <a:lnTo>
                      <a:pt x="128" y="239"/>
                    </a:lnTo>
                    <a:lnTo>
                      <a:pt x="127" y="188"/>
                    </a:lnTo>
                    <a:lnTo>
                      <a:pt x="77" y="184"/>
                    </a:lnTo>
                    <a:lnTo>
                      <a:pt x="77" y="109"/>
                    </a:lnTo>
                    <a:lnTo>
                      <a:pt x="127" y="120"/>
                    </a:lnTo>
                    <a:lnTo>
                      <a:pt x="127" y="302"/>
                    </a:lnTo>
                    <a:lnTo>
                      <a:pt x="135" y="297"/>
                    </a:lnTo>
                    <a:lnTo>
                      <a:pt x="133" y="125"/>
                    </a:lnTo>
                    <a:lnTo>
                      <a:pt x="184" y="138"/>
                    </a:lnTo>
                    <a:lnTo>
                      <a:pt x="188" y="288"/>
                    </a:lnTo>
                    <a:lnTo>
                      <a:pt x="196" y="288"/>
                    </a:lnTo>
                    <a:lnTo>
                      <a:pt x="196" y="251"/>
                    </a:lnTo>
                    <a:lnTo>
                      <a:pt x="239" y="251"/>
                    </a:lnTo>
                    <a:lnTo>
                      <a:pt x="239" y="213"/>
                    </a:lnTo>
                    <a:lnTo>
                      <a:pt x="196" y="209"/>
                    </a:lnTo>
                    <a:lnTo>
                      <a:pt x="196" y="139"/>
                    </a:lnTo>
                    <a:lnTo>
                      <a:pt x="239" y="151"/>
                    </a:lnTo>
                    <a:lnTo>
                      <a:pt x="239" y="283"/>
                    </a:lnTo>
                    <a:lnTo>
                      <a:pt x="243" y="281"/>
                    </a:lnTo>
                    <a:lnTo>
                      <a:pt x="243" y="152"/>
                    </a:lnTo>
                    <a:lnTo>
                      <a:pt x="275" y="161"/>
                    </a:lnTo>
                    <a:lnTo>
                      <a:pt x="275" y="275"/>
                    </a:lnTo>
                    <a:lnTo>
                      <a:pt x="281" y="275"/>
                    </a:lnTo>
                    <a:lnTo>
                      <a:pt x="276" y="94"/>
                    </a:lnTo>
                    <a:lnTo>
                      <a:pt x="0" y="0"/>
                    </a:lnTo>
                  </a:path>
                </a:pathLst>
              </a:custGeom>
              <a:noFill/>
              <a:ln w="1588">
                <a:solidFill>
                  <a:srgbClr val="F4F0FF"/>
                </a:solidFill>
                <a:prstDash val="solid"/>
                <a:round/>
                <a:headEnd/>
                <a:tailEnd/>
              </a:ln>
            </p:spPr>
            <p:txBody>
              <a:bodyPr/>
              <a:lstStyle/>
              <a:p>
                <a:endParaRPr lang="en-US"/>
              </a:p>
            </p:txBody>
          </p:sp>
          <p:sp>
            <p:nvSpPr>
              <p:cNvPr id="79165" name="Freeform 317"/>
              <p:cNvSpPr>
                <a:spLocks noChangeAspect="1"/>
              </p:cNvSpPr>
              <p:nvPr/>
            </p:nvSpPr>
            <p:spPr bwMode="auto">
              <a:xfrm>
                <a:off x="5047" y="2891"/>
                <a:ext cx="31" cy="18"/>
              </a:xfrm>
              <a:custGeom>
                <a:avLst/>
                <a:gdLst/>
                <a:ahLst/>
                <a:cxnLst>
                  <a:cxn ang="0">
                    <a:pos x="25" y="0"/>
                  </a:cxn>
                  <a:cxn ang="0">
                    <a:pos x="18" y="0"/>
                  </a:cxn>
                  <a:cxn ang="0">
                    <a:pos x="0" y="15"/>
                  </a:cxn>
                  <a:cxn ang="0">
                    <a:pos x="18" y="54"/>
                  </a:cxn>
                  <a:cxn ang="0">
                    <a:pos x="59" y="51"/>
                  </a:cxn>
                  <a:cxn ang="0">
                    <a:pos x="63" y="28"/>
                  </a:cxn>
                  <a:cxn ang="0">
                    <a:pos x="33" y="5"/>
                  </a:cxn>
                  <a:cxn ang="0">
                    <a:pos x="25" y="0"/>
                  </a:cxn>
                </a:cxnLst>
                <a:rect l="0" t="0" r="r" b="b"/>
                <a:pathLst>
                  <a:path w="63" h="54">
                    <a:moveTo>
                      <a:pt x="25" y="0"/>
                    </a:moveTo>
                    <a:lnTo>
                      <a:pt x="18" y="0"/>
                    </a:lnTo>
                    <a:lnTo>
                      <a:pt x="0" y="15"/>
                    </a:lnTo>
                    <a:lnTo>
                      <a:pt x="18" y="54"/>
                    </a:lnTo>
                    <a:lnTo>
                      <a:pt x="59" y="51"/>
                    </a:lnTo>
                    <a:lnTo>
                      <a:pt x="63" y="28"/>
                    </a:lnTo>
                    <a:lnTo>
                      <a:pt x="33" y="5"/>
                    </a:lnTo>
                    <a:lnTo>
                      <a:pt x="25" y="0"/>
                    </a:lnTo>
                    <a:close/>
                  </a:path>
                </a:pathLst>
              </a:custGeom>
              <a:solidFill>
                <a:srgbClr val="808080"/>
              </a:solidFill>
              <a:ln w="9525">
                <a:noFill/>
                <a:round/>
                <a:headEnd/>
                <a:tailEnd/>
              </a:ln>
            </p:spPr>
            <p:txBody>
              <a:bodyPr/>
              <a:lstStyle/>
              <a:p>
                <a:endParaRPr lang="en-US"/>
              </a:p>
            </p:txBody>
          </p:sp>
          <p:sp>
            <p:nvSpPr>
              <p:cNvPr id="79166" name="Freeform 318"/>
              <p:cNvSpPr>
                <a:spLocks noChangeAspect="1"/>
              </p:cNvSpPr>
              <p:nvPr/>
            </p:nvSpPr>
            <p:spPr bwMode="auto">
              <a:xfrm>
                <a:off x="5047" y="2891"/>
                <a:ext cx="31" cy="18"/>
              </a:xfrm>
              <a:custGeom>
                <a:avLst/>
                <a:gdLst/>
                <a:ahLst/>
                <a:cxnLst>
                  <a:cxn ang="0">
                    <a:pos x="25" y="0"/>
                  </a:cxn>
                  <a:cxn ang="0">
                    <a:pos x="18" y="0"/>
                  </a:cxn>
                  <a:cxn ang="0">
                    <a:pos x="0" y="15"/>
                  </a:cxn>
                  <a:cxn ang="0">
                    <a:pos x="18" y="54"/>
                  </a:cxn>
                  <a:cxn ang="0">
                    <a:pos x="59" y="51"/>
                  </a:cxn>
                  <a:cxn ang="0">
                    <a:pos x="63" y="28"/>
                  </a:cxn>
                  <a:cxn ang="0">
                    <a:pos x="33" y="5"/>
                  </a:cxn>
                  <a:cxn ang="0">
                    <a:pos x="25" y="0"/>
                  </a:cxn>
                </a:cxnLst>
                <a:rect l="0" t="0" r="r" b="b"/>
                <a:pathLst>
                  <a:path w="63" h="54">
                    <a:moveTo>
                      <a:pt x="25" y="0"/>
                    </a:moveTo>
                    <a:lnTo>
                      <a:pt x="18" y="0"/>
                    </a:lnTo>
                    <a:lnTo>
                      <a:pt x="0" y="15"/>
                    </a:lnTo>
                    <a:lnTo>
                      <a:pt x="18" y="54"/>
                    </a:lnTo>
                    <a:lnTo>
                      <a:pt x="59" y="51"/>
                    </a:lnTo>
                    <a:lnTo>
                      <a:pt x="63" y="28"/>
                    </a:lnTo>
                    <a:lnTo>
                      <a:pt x="33" y="5"/>
                    </a:lnTo>
                    <a:lnTo>
                      <a:pt x="25" y="0"/>
                    </a:lnTo>
                  </a:path>
                </a:pathLst>
              </a:custGeom>
              <a:noFill/>
              <a:ln w="1588">
                <a:solidFill>
                  <a:srgbClr val="808080"/>
                </a:solidFill>
                <a:prstDash val="solid"/>
                <a:round/>
                <a:headEnd/>
                <a:tailEnd/>
              </a:ln>
            </p:spPr>
            <p:txBody>
              <a:bodyPr/>
              <a:lstStyle/>
              <a:p>
                <a:endParaRPr lang="en-US"/>
              </a:p>
            </p:txBody>
          </p:sp>
          <p:sp>
            <p:nvSpPr>
              <p:cNvPr id="79167" name="Freeform 319"/>
              <p:cNvSpPr>
                <a:spLocks noChangeAspect="1"/>
              </p:cNvSpPr>
              <p:nvPr/>
            </p:nvSpPr>
            <p:spPr bwMode="auto">
              <a:xfrm>
                <a:off x="5063" y="2876"/>
                <a:ext cx="9" cy="26"/>
              </a:xfrm>
              <a:custGeom>
                <a:avLst/>
                <a:gdLst/>
                <a:ahLst/>
                <a:cxnLst>
                  <a:cxn ang="0">
                    <a:pos x="0" y="0"/>
                  </a:cxn>
                  <a:cxn ang="0">
                    <a:pos x="0" y="18"/>
                  </a:cxn>
                  <a:cxn ang="0">
                    <a:pos x="0" y="32"/>
                  </a:cxn>
                  <a:cxn ang="0">
                    <a:pos x="0" y="45"/>
                  </a:cxn>
                  <a:cxn ang="0">
                    <a:pos x="0" y="58"/>
                  </a:cxn>
                  <a:cxn ang="0">
                    <a:pos x="0" y="79"/>
                  </a:cxn>
                  <a:cxn ang="0">
                    <a:pos x="18" y="73"/>
                  </a:cxn>
                  <a:cxn ang="0">
                    <a:pos x="15" y="63"/>
                  </a:cxn>
                  <a:cxn ang="0">
                    <a:pos x="15" y="44"/>
                  </a:cxn>
                  <a:cxn ang="0">
                    <a:pos x="15" y="10"/>
                  </a:cxn>
                  <a:cxn ang="0">
                    <a:pos x="18" y="0"/>
                  </a:cxn>
                  <a:cxn ang="0">
                    <a:pos x="0" y="0"/>
                  </a:cxn>
                </a:cxnLst>
                <a:rect l="0" t="0" r="r" b="b"/>
                <a:pathLst>
                  <a:path w="18" h="79">
                    <a:moveTo>
                      <a:pt x="0" y="0"/>
                    </a:moveTo>
                    <a:lnTo>
                      <a:pt x="0" y="18"/>
                    </a:lnTo>
                    <a:lnTo>
                      <a:pt x="0" y="32"/>
                    </a:lnTo>
                    <a:lnTo>
                      <a:pt x="0" y="45"/>
                    </a:lnTo>
                    <a:lnTo>
                      <a:pt x="0" y="58"/>
                    </a:lnTo>
                    <a:lnTo>
                      <a:pt x="0" y="79"/>
                    </a:lnTo>
                    <a:lnTo>
                      <a:pt x="18" y="73"/>
                    </a:lnTo>
                    <a:lnTo>
                      <a:pt x="15" y="63"/>
                    </a:lnTo>
                    <a:lnTo>
                      <a:pt x="15" y="44"/>
                    </a:lnTo>
                    <a:lnTo>
                      <a:pt x="15" y="10"/>
                    </a:lnTo>
                    <a:lnTo>
                      <a:pt x="18" y="0"/>
                    </a:lnTo>
                    <a:lnTo>
                      <a:pt x="0" y="0"/>
                    </a:lnTo>
                    <a:close/>
                  </a:path>
                </a:pathLst>
              </a:custGeom>
              <a:solidFill>
                <a:srgbClr val="960018"/>
              </a:solidFill>
              <a:ln w="9525">
                <a:noFill/>
                <a:round/>
                <a:headEnd/>
                <a:tailEnd/>
              </a:ln>
            </p:spPr>
            <p:txBody>
              <a:bodyPr/>
              <a:lstStyle/>
              <a:p>
                <a:endParaRPr lang="en-US"/>
              </a:p>
            </p:txBody>
          </p:sp>
          <p:sp>
            <p:nvSpPr>
              <p:cNvPr id="79168" name="Freeform 320"/>
              <p:cNvSpPr>
                <a:spLocks noChangeAspect="1"/>
              </p:cNvSpPr>
              <p:nvPr/>
            </p:nvSpPr>
            <p:spPr bwMode="auto">
              <a:xfrm>
                <a:off x="5063" y="2876"/>
                <a:ext cx="9" cy="26"/>
              </a:xfrm>
              <a:custGeom>
                <a:avLst/>
                <a:gdLst/>
                <a:ahLst/>
                <a:cxnLst>
                  <a:cxn ang="0">
                    <a:pos x="0" y="0"/>
                  </a:cxn>
                  <a:cxn ang="0">
                    <a:pos x="0" y="18"/>
                  </a:cxn>
                  <a:cxn ang="0">
                    <a:pos x="0" y="32"/>
                  </a:cxn>
                  <a:cxn ang="0">
                    <a:pos x="0" y="45"/>
                  </a:cxn>
                  <a:cxn ang="0">
                    <a:pos x="0" y="58"/>
                  </a:cxn>
                  <a:cxn ang="0">
                    <a:pos x="0" y="79"/>
                  </a:cxn>
                  <a:cxn ang="0">
                    <a:pos x="18" y="73"/>
                  </a:cxn>
                  <a:cxn ang="0">
                    <a:pos x="15" y="63"/>
                  </a:cxn>
                  <a:cxn ang="0">
                    <a:pos x="15" y="44"/>
                  </a:cxn>
                  <a:cxn ang="0">
                    <a:pos x="15" y="10"/>
                  </a:cxn>
                  <a:cxn ang="0">
                    <a:pos x="18" y="0"/>
                  </a:cxn>
                  <a:cxn ang="0">
                    <a:pos x="0" y="0"/>
                  </a:cxn>
                </a:cxnLst>
                <a:rect l="0" t="0" r="r" b="b"/>
                <a:pathLst>
                  <a:path w="18" h="79">
                    <a:moveTo>
                      <a:pt x="0" y="0"/>
                    </a:moveTo>
                    <a:lnTo>
                      <a:pt x="0" y="18"/>
                    </a:lnTo>
                    <a:lnTo>
                      <a:pt x="0" y="32"/>
                    </a:lnTo>
                    <a:lnTo>
                      <a:pt x="0" y="45"/>
                    </a:lnTo>
                    <a:lnTo>
                      <a:pt x="0" y="58"/>
                    </a:lnTo>
                    <a:lnTo>
                      <a:pt x="0" y="79"/>
                    </a:lnTo>
                    <a:lnTo>
                      <a:pt x="18" y="73"/>
                    </a:lnTo>
                    <a:lnTo>
                      <a:pt x="15" y="63"/>
                    </a:lnTo>
                    <a:lnTo>
                      <a:pt x="15" y="44"/>
                    </a:lnTo>
                    <a:lnTo>
                      <a:pt x="15" y="10"/>
                    </a:lnTo>
                    <a:lnTo>
                      <a:pt x="18" y="0"/>
                    </a:lnTo>
                    <a:lnTo>
                      <a:pt x="0" y="0"/>
                    </a:lnTo>
                  </a:path>
                </a:pathLst>
              </a:custGeom>
              <a:noFill/>
              <a:ln w="1588">
                <a:solidFill>
                  <a:srgbClr val="960018"/>
                </a:solidFill>
                <a:prstDash val="solid"/>
                <a:round/>
                <a:headEnd/>
                <a:tailEnd/>
              </a:ln>
            </p:spPr>
            <p:txBody>
              <a:bodyPr/>
              <a:lstStyle/>
              <a:p>
                <a:endParaRPr lang="en-US"/>
              </a:p>
            </p:txBody>
          </p:sp>
          <p:sp>
            <p:nvSpPr>
              <p:cNvPr id="79169" name="Freeform 321"/>
              <p:cNvSpPr>
                <a:spLocks noChangeAspect="1"/>
              </p:cNvSpPr>
              <p:nvPr/>
            </p:nvSpPr>
            <p:spPr bwMode="auto">
              <a:xfrm>
                <a:off x="5048" y="2805"/>
                <a:ext cx="31" cy="77"/>
              </a:xfrm>
              <a:custGeom>
                <a:avLst/>
                <a:gdLst/>
                <a:ahLst/>
                <a:cxnLst>
                  <a:cxn ang="0">
                    <a:pos x="23" y="16"/>
                  </a:cxn>
                  <a:cxn ang="0">
                    <a:pos x="28" y="6"/>
                  </a:cxn>
                  <a:cxn ang="0">
                    <a:pos x="32" y="0"/>
                  </a:cxn>
                  <a:cxn ang="0">
                    <a:pos x="39" y="11"/>
                  </a:cxn>
                  <a:cxn ang="0">
                    <a:pos x="44" y="19"/>
                  </a:cxn>
                  <a:cxn ang="0">
                    <a:pos x="47" y="32"/>
                  </a:cxn>
                  <a:cxn ang="0">
                    <a:pos x="52" y="32"/>
                  </a:cxn>
                  <a:cxn ang="0">
                    <a:pos x="47" y="53"/>
                  </a:cxn>
                  <a:cxn ang="0">
                    <a:pos x="52" y="53"/>
                  </a:cxn>
                  <a:cxn ang="0">
                    <a:pos x="52" y="69"/>
                  </a:cxn>
                  <a:cxn ang="0">
                    <a:pos x="47" y="87"/>
                  </a:cxn>
                  <a:cxn ang="0">
                    <a:pos x="47" y="97"/>
                  </a:cxn>
                  <a:cxn ang="0">
                    <a:pos x="52" y="98"/>
                  </a:cxn>
                  <a:cxn ang="0">
                    <a:pos x="52" y="101"/>
                  </a:cxn>
                  <a:cxn ang="0">
                    <a:pos x="52" y="104"/>
                  </a:cxn>
                  <a:cxn ang="0">
                    <a:pos x="52" y="127"/>
                  </a:cxn>
                  <a:cxn ang="0">
                    <a:pos x="52" y="129"/>
                  </a:cxn>
                  <a:cxn ang="0">
                    <a:pos x="59" y="133"/>
                  </a:cxn>
                  <a:cxn ang="0">
                    <a:pos x="60" y="143"/>
                  </a:cxn>
                  <a:cxn ang="0">
                    <a:pos x="59" y="158"/>
                  </a:cxn>
                  <a:cxn ang="0">
                    <a:pos x="55" y="165"/>
                  </a:cxn>
                  <a:cxn ang="0">
                    <a:pos x="52" y="168"/>
                  </a:cxn>
                  <a:cxn ang="0">
                    <a:pos x="52" y="179"/>
                  </a:cxn>
                  <a:cxn ang="0">
                    <a:pos x="57" y="179"/>
                  </a:cxn>
                  <a:cxn ang="0">
                    <a:pos x="60" y="188"/>
                  </a:cxn>
                  <a:cxn ang="0">
                    <a:pos x="59" y="203"/>
                  </a:cxn>
                  <a:cxn ang="0">
                    <a:pos x="55" y="219"/>
                  </a:cxn>
                  <a:cxn ang="0">
                    <a:pos x="52" y="230"/>
                  </a:cxn>
                  <a:cxn ang="0">
                    <a:pos x="46" y="232"/>
                  </a:cxn>
                  <a:cxn ang="0">
                    <a:pos x="29" y="232"/>
                  </a:cxn>
                  <a:cxn ang="0">
                    <a:pos x="29" y="230"/>
                  </a:cxn>
                  <a:cxn ang="0">
                    <a:pos x="23" y="230"/>
                  </a:cxn>
                  <a:cxn ang="0">
                    <a:pos x="16" y="220"/>
                  </a:cxn>
                  <a:cxn ang="0">
                    <a:pos x="14" y="214"/>
                  </a:cxn>
                  <a:cxn ang="0">
                    <a:pos x="14" y="208"/>
                  </a:cxn>
                  <a:cxn ang="0">
                    <a:pos x="11" y="213"/>
                  </a:cxn>
                  <a:cxn ang="0">
                    <a:pos x="0" y="179"/>
                  </a:cxn>
                  <a:cxn ang="0">
                    <a:pos x="9" y="177"/>
                  </a:cxn>
                  <a:cxn ang="0">
                    <a:pos x="8" y="152"/>
                  </a:cxn>
                  <a:cxn ang="0">
                    <a:pos x="6" y="127"/>
                  </a:cxn>
                  <a:cxn ang="0">
                    <a:pos x="13" y="117"/>
                  </a:cxn>
                  <a:cxn ang="0">
                    <a:pos x="6" y="88"/>
                  </a:cxn>
                  <a:cxn ang="0">
                    <a:pos x="14" y="92"/>
                  </a:cxn>
                  <a:cxn ang="0">
                    <a:pos x="8" y="68"/>
                  </a:cxn>
                  <a:cxn ang="0">
                    <a:pos x="13" y="61"/>
                  </a:cxn>
                  <a:cxn ang="0">
                    <a:pos x="9" y="43"/>
                  </a:cxn>
                  <a:cxn ang="0">
                    <a:pos x="14" y="49"/>
                  </a:cxn>
                  <a:cxn ang="0">
                    <a:pos x="14" y="24"/>
                  </a:cxn>
                  <a:cxn ang="0">
                    <a:pos x="19" y="19"/>
                  </a:cxn>
                  <a:cxn ang="0">
                    <a:pos x="23" y="16"/>
                  </a:cxn>
                </a:cxnLst>
                <a:rect l="0" t="0" r="r" b="b"/>
                <a:pathLst>
                  <a:path w="60" h="232">
                    <a:moveTo>
                      <a:pt x="23" y="16"/>
                    </a:moveTo>
                    <a:lnTo>
                      <a:pt x="28" y="6"/>
                    </a:lnTo>
                    <a:lnTo>
                      <a:pt x="32" y="0"/>
                    </a:lnTo>
                    <a:lnTo>
                      <a:pt x="39" y="11"/>
                    </a:lnTo>
                    <a:lnTo>
                      <a:pt x="44" y="19"/>
                    </a:lnTo>
                    <a:lnTo>
                      <a:pt x="47" y="32"/>
                    </a:lnTo>
                    <a:lnTo>
                      <a:pt x="52" y="32"/>
                    </a:lnTo>
                    <a:lnTo>
                      <a:pt x="47" y="53"/>
                    </a:lnTo>
                    <a:lnTo>
                      <a:pt x="52" y="53"/>
                    </a:lnTo>
                    <a:lnTo>
                      <a:pt x="52" y="69"/>
                    </a:lnTo>
                    <a:lnTo>
                      <a:pt x="47" y="87"/>
                    </a:lnTo>
                    <a:lnTo>
                      <a:pt x="47" y="97"/>
                    </a:lnTo>
                    <a:lnTo>
                      <a:pt x="52" y="98"/>
                    </a:lnTo>
                    <a:lnTo>
                      <a:pt x="52" y="101"/>
                    </a:lnTo>
                    <a:lnTo>
                      <a:pt x="52" y="104"/>
                    </a:lnTo>
                    <a:lnTo>
                      <a:pt x="52" y="127"/>
                    </a:lnTo>
                    <a:lnTo>
                      <a:pt x="52" y="129"/>
                    </a:lnTo>
                    <a:lnTo>
                      <a:pt x="59" y="133"/>
                    </a:lnTo>
                    <a:lnTo>
                      <a:pt x="60" y="143"/>
                    </a:lnTo>
                    <a:lnTo>
                      <a:pt x="59" y="158"/>
                    </a:lnTo>
                    <a:lnTo>
                      <a:pt x="55" y="165"/>
                    </a:lnTo>
                    <a:lnTo>
                      <a:pt x="52" y="168"/>
                    </a:lnTo>
                    <a:lnTo>
                      <a:pt x="52" y="179"/>
                    </a:lnTo>
                    <a:lnTo>
                      <a:pt x="57" y="179"/>
                    </a:lnTo>
                    <a:lnTo>
                      <a:pt x="60" y="188"/>
                    </a:lnTo>
                    <a:lnTo>
                      <a:pt x="59" y="203"/>
                    </a:lnTo>
                    <a:lnTo>
                      <a:pt x="55" y="219"/>
                    </a:lnTo>
                    <a:lnTo>
                      <a:pt x="52" y="230"/>
                    </a:lnTo>
                    <a:lnTo>
                      <a:pt x="46" y="232"/>
                    </a:lnTo>
                    <a:lnTo>
                      <a:pt x="29" y="232"/>
                    </a:lnTo>
                    <a:lnTo>
                      <a:pt x="29" y="230"/>
                    </a:lnTo>
                    <a:lnTo>
                      <a:pt x="23" y="230"/>
                    </a:lnTo>
                    <a:lnTo>
                      <a:pt x="16" y="220"/>
                    </a:lnTo>
                    <a:lnTo>
                      <a:pt x="14" y="214"/>
                    </a:lnTo>
                    <a:lnTo>
                      <a:pt x="14" y="208"/>
                    </a:lnTo>
                    <a:lnTo>
                      <a:pt x="11" y="213"/>
                    </a:lnTo>
                    <a:lnTo>
                      <a:pt x="0" y="179"/>
                    </a:lnTo>
                    <a:lnTo>
                      <a:pt x="9" y="177"/>
                    </a:lnTo>
                    <a:lnTo>
                      <a:pt x="8" y="152"/>
                    </a:lnTo>
                    <a:lnTo>
                      <a:pt x="6" y="127"/>
                    </a:lnTo>
                    <a:lnTo>
                      <a:pt x="13" y="117"/>
                    </a:lnTo>
                    <a:lnTo>
                      <a:pt x="6" y="88"/>
                    </a:lnTo>
                    <a:lnTo>
                      <a:pt x="14" y="92"/>
                    </a:lnTo>
                    <a:lnTo>
                      <a:pt x="8" y="68"/>
                    </a:lnTo>
                    <a:lnTo>
                      <a:pt x="13" y="61"/>
                    </a:lnTo>
                    <a:lnTo>
                      <a:pt x="9" y="43"/>
                    </a:lnTo>
                    <a:lnTo>
                      <a:pt x="14" y="49"/>
                    </a:lnTo>
                    <a:lnTo>
                      <a:pt x="14" y="24"/>
                    </a:lnTo>
                    <a:lnTo>
                      <a:pt x="19" y="19"/>
                    </a:lnTo>
                    <a:lnTo>
                      <a:pt x="23" y="16"/>
                    </a:lnTo>
                    <a:close/>
                  </a:path>
                </a:pathLst>
              </a:custGeom>
              <a:solidFill>
                <a:srgbClr val="008000"/>
              </a:solidFill>
              <a:ln w="9525">
                <a:noFill/>
                <a:round/>
                <a:headEnd/>
                <a:tailEnd/>
              </a:ln>
            </p:spPr>
            <p:txBody>
              <a:bodyPr/>
              <a:lstStyle/>
              <a:p>
                <a:endParaRPr lang="en-US"/>
              </a:p>
            </p:txBody>
          </p:sp>
          <p:sp>
            <p:nvSpPr>
              <p:cNvPr id="79170" name="Freeform 322"/>
              <p:cNvSpPr>
                <a:spLocks noChangeAspect="1"/>
              </p:cNvSpPr>
              <p:nvPr/>
            </p:nvSpPr>
            <p:spPr bwMode="auto">
              <a:xfrm>
                <a:off x="4979" y="2900"/>
                <a:ext cx="25" cy="16"/>
              </a:xfrm>
              <a:custGeom>
                <a:avLst/>
                <a:gdLst/>
                <a:ahLst/>
                <a:cxnLst>
                  <a:cxn ang="0">
                    <a:pos x="23" y="0"/>
                  </a:cxn>
                  <a:cxn ang="0">
                    <a:pos x="21" y="0"/>
                  </a:cxn>
                  <a:cxn ang="0">
                    <a:pos x="0" y="11"/>
                  </a:cxn>
                  <a:cxn ang="0">
                    <a:pos x="19" y="42"/>
                  </a:cxn>
                  <a:cxn ang="0">
                    <a:pos x="47" y="48"/>
                  </a:cxn>
                  <a:cxn ang="0">
                    <a:pos x="49" y="23"/>
                  </a:cxn>
                  <a:cxn ang="0">
                    <a:pos x="27" y="0"/>
                  </a:cxn>
                  <a:cxn ang="0">
                    <a:pos x="23" y="0"/>
                  </a:cxn>
                </a:cxnLst>
                <a:rect l="0" t="0" r="r" b="b"/>
                <a:pathLst>
                  <a:path w="49" h="48">
                    <a:moveTo>
                      <a:pt x="23" y="0"/>
                    </a:moveTo>
                    <a:lnTo>
                      <a:pt x="21" y="0"/>
                    </a:lnTo>
                    <a:lnTo>
                      <a:pt x="0" y="11"/>
                    </a:lnTo>
                    <a:lnTo>
                      <a:pt x="19" y="42"/>
                    </a:lnTo>
                    <a:lnTo>
                      <a:pt x="47" y="48"/>
                    </a:lnTo>
                    <a:lnTo>
                      <a:pt x="49" y="23"/>
                    </a:lnTo>
                    <a:lnTo>
                      <a:pt x="27" y="0"/>
                    </a:lnTo>
                    <a:lnTo>
                      <a:pt x="23" y="0"/>
                    </a:lnTo>
                    <a:close/>
                  </a:path>
                </a:pathLst>
              </a:custGeom>
              <a:solidFill>
                <a:srgbClr val="808080"/>
              </a:solidFill>
              <a:ln w="9525">
                <a:noFill/>
                <a:round/>
                <a:headEnd/>
                <a:tailEnd/>
              </a:ln>
            </p:spPr>
            <p:txBody>
              <a:bodyPr/>
              <a:lstStyle/>
              <a:p>
                <a:endParaRPr lang="en-US"/>
              </a:p>
            </p:txBody>
          </p:sp>
          <p:sp>
            <p:nvSpPr>
              <p:cNvPr id="79171" name="Freeform 323"/>
              <p:cNvSpPr>
                <a:spLocks noChangeAspect="1"/>
              </p:cNvSpPr>
              <p:nvPr/>
            </p:nvSpPr>
            <p:spPr bwMode="auto">
              <a:xfrm>
                <a:off x="4979" y="2900"/>
                <a:ext cx="25" cy="16"/>
              </a:xfrm>
              <a:custGeom>
                <a:avLst/>
                <a:gdLst/>
                <a:ahLst/>
                <a:cxnLst>
                  <a:cxn ang="0">
                    <a:pos x="23" y="0"/>
                  </a:cxn>
                  <a:cxn ang="0">
                    <a:pos x="21" y="0"/>
                  </a:cxn>
                  <a:cxn ang="0">
                    <a:pos x="0" y="11"/>
                  </a:cxn>
                  <a:cxn ang="0">
                    <a:pos x="19" y="42"/>
                  </a:cxn>
                  <a:cxn ang="0">
                    <a:pos x="47" y="48"/>
                  </a:cxn>
                  <a:cxn ang="0">
                    <a:pos x="49" y="23"/>
                  </a:cxn>
                  <a:cxn ang="0">
                    <a:pos x="27" y="0"/>
                  </a:cxn>
                  <a:cxn ang="0">
                    <a:pos x="23" y="0"/>
                  </a:cxn>
                </a:cxnLst>
                <a:rect l="0" t="0" r="r" b="b"/>
                <a:pathLst>
                  <a:path w="49" h="48">
                    <a:moveTo>
                      <a:pt x="23" y="0"/>
                    </a:moveTo>
                    <a:lnTo>
                      <a:pt x="21" y="0"/>
                    </a:lnTo>
                    <a:lnTo>
                      <a:pt x="0" y="11"/>
                    </a:lnTo>
                    <a:lnTo>
                      <a:pt x="19" y="42"/>
                    </a:lnTo>
                    <a:lnTo>
                      <a:pt x="47" y="48"/>
                    </a:lnTo>
                    <a:lnTo>
                      <a:pt x="49" y="23"/>
                    </a:lnTo>
                    <a:lnTo>
                      <a:pt x="27" y="0"/>
                    </a:lnTo>
                    <a:lnTo>
                      <a:pt x="23" y="0"/>
                    </a:lnTo>
                  </a:path>
                </a:pathLst>
              </a:custGeom>
              <a:noFill/>
              <a:ln w="1588">
                <a:solidFill>
                  <a:srgbClr val="808080"/>
                </a:solidFill>
                <a:prstDash val="solid"/>
                <a:round/>
                <a:headEnd/>
                <a:tailEnd/>
              </a:ln>
            </p:spPr>
            <p:txBody>
              <a:bodyPr/>
              <a:lstStyle/>
              <a:p>
                <a:endParaRPr lang="en-US"/>
              </a:p>
            </p:txBody>
          </p:sp>
          <p:sp>
            <p:nvSpPr>
              <p:cNvPr id="79172" name="Freeform 324"/>
              <p:cNvSpPr>
                <a:spLocks noChangeAspect="1"/>
              </p:cNvSpPr>
              <p:nvPr/>
            </p:nvSpPr>
            <p:spPr bwMode="auto">
              <a:xfrm>
                <a:off x="4978" y="2900"/>
                <a:ext cx="26" cy="18"/>
              </a:xfrm>
              <a:custGeom>
                <a:avLst/>
                <a:gdLst/>
                <a:ahLst/>
                <a:cxnLst>
                  <a:cxn ang="0">
                    <a:pos x="23" y="0"/>
                  </a:cxn>
                  <a:cxn ang="0">
                    <a:pos x="7" y="0"/>
                  </a:cxn>
                  <a:cxn ang="0">
                    <a:pos x="0" y="29"/>
                  </a:cxn>
                  <a:cxn ang="0">
                    <a:pos x="13" y="52"/>
                  </a:cxn>
                  <a:cxn ang="0">
                    <a:pos x="48" y="52"/>
                  </a:cxn>
                  <a:cxn ang="0">
                    <a:pos x="53" y="23"/>
                  </a:cxn>
                  <a:cxn ang="0">
                    <a:pos x="45" y="8"/>
                  </a:cxn>
                  <a:cxn ang="0">
                    <a:pos x="23" y="0"/>
                  </a:cxn>
                </a:cxnLst>
                <a:rect l="0" t="0" r="r" b="b"/>
                <a:pathLst>
                  <a:path w="53" h="52">
                    <a:moveTo>
                      <a:pt x="23" y="0"/>
                    </a:moveTo>
                    <a:lnTo>
                      <a:pt x="7" y="0"/>
                    </a:lnTo>
                    <a:lnTo>
                      <a:pt x="0" y="29"/>
                    </a:lnTo>
                    <a:lnTo>
                      <a:pt x="13" y="52"/>
                    </a:lnTo>
                    <a:lnTo>
                      <a:pt x="48" y="52"/>
                    </a:lnTo>
                    <a:lnTo>
                      <a:pt x="53" y="23"/>
                    </a:lnTo>
                    <a:lnTo>
                      <a:pt x="45" y="8"/>
                    </a:lnTo>
                    <a:lnTo>
                      <a:pt x="23" y="0"/>
                    </a:lnTo>
                    <a:close/>
                  </a:path>
                </a:pathLst>
              </a:custGeom>
              <a:solidFill>
                <a:srgbClr val="808080"/>
              </a:solidFill>
              <a:ln w="9525">
                <a:noFill/>
                <a:round/>
                <a:headEnd/>
                <a:tailEnd/>
              </a:ln>
            </p:spPr>
            <p:txBody>
              <a:bodyPr/>
              <a:lstStyle/>
              <a:p>
                <a:endParaRPr lang="en-US"/>
              </a:p>
            </p:txBody>
          </p:sp>
          <p:sp>
            <p:nvSpPr>
              <p:cNvPr id="79173" name="Freeform 325"/>
              <p:cNvSpPr>
                <a:spLocks noChangeAspect="1"/>
              </p:cNvSpPr>
              <p:nvPr/>
            </p:nvSpPr>
            <p:spPr bwMode="auto">
              <a:xfrm>
                <a:off x="4978" y="2900"/>
                <a:ext cx="26" cy="18"/>
              </a:xfrm>
              <a:custGeom>
                <a:avLst/>
                <a:gdLst/>
                <a:ahLst/>
                <a:cxnLst>
                  <a:cxn ang="0">
                    <a:pos x="23" y="0"/>
                  </a:cxn>
                  <a:cxn ang="0">
                    <a:pos x="7" y="0"/>
                  </a:cxn>
                  <a:cxn ang="0">
                    <a:pos x="0" y="29"/>
                  </a:cxn>
                  <a:cxn ang="0">
                    <a:pos x="13" y="52"/>
                  </a:cxn>
                  <a:cxn ang="0">
                    <a:pos x="48" y="52"/>
                  </a:cxn>
                  <a:cxn ang="0">
                    <a:pos x="53" y="23"/>
                  </a:cxn>
                  <a:cxn ang="0">
                    <a:pos x="45" y="8"/>
                  </a:cxn>
                  <a:cxn ang="0">
                    <a:pos x="23" y="0"/>
                  </a:cxn>
                </a:cxnLst>
                <a:rect l="0" t="0" r="r" b="b"/>
                <a:pathLst>
                  <a:path w="53" h="52">
                    <a:moveTo>
                      <a:pt x="23" y="0"/>
                    </a:moveTo>
                    <a:lnTo>
                      <a:pt x="7" y="0"/>
                    </a:lnTo>
                    <a:lnTo>
                      <a:pt x="0" y="29"/>
                    </a:lnTo>
                    <a:lnTo>
                      <a:pt x="13" y="52"/>
                    </a:lnTo>
                    <a:lnTo>
                      <a:pt x="48" y="52"/>
                    </a:lnTo>
                    <a:lnTo>
                      <a:pt x="53" y="23"/>
                    </a:lnTo>
                    <a:lnTo>
                      <a:pt x="45" y="8"/>
                    </a:lnTo>
                    <a:lnTo>
                      <a:pt x="23" y="0"/>
                    </a:lnTo>
                  </a:path>
                </a:pathLst>
              </a:custGeom>
              <a:noFill/>
              <a:ln w="1588">
                <a:solidFill>
                  <a:srgbClr val="808080"/>
                </a:solidFill>
                <a:prstDash val="solid"/>
                <a:round/>
                <a:headEnd/>
                <a:tailEnd/>
              </a:ln>
            </p:spPr>
            <p:txBody>
              <a:bodyPr/>
              <a:lstStyle/>
              <a:p>
                <a:endParaRPr lang="en-US"/>
              </a:p>
            </p:txBody>
          </p:sp>
          <p:sp>
            <p:nvSpPr>
              <p:cNvPr id="79174" name="Freeform 326"/>
              <p:cNvSpPr>
                <a:spLocks noChangeAspect="1"/>
              </p:cNvSpPr>
              <p:nvPr/>
            </p:nvSpPr>
            <p:spPr bwMode="auto">
              <a:xfrm>
                <a:off x="4990" y="2835"/>
                <a:ext cx="13" cy="73"/>
              </a:xfrm>
              <a:custGeom>
                <a:avLst/>
                <a:gdLst/>
                <a:ahLst/>
                <a:cxnLst>
                  <a:cxn ang="0">
                    <a:pos x="10" y="31"/>
                  </a:cxn>
                  <a:cxn ang="0">
                    <a:pos x="10" y="83"/>
                  </a:cxn>
                  <a:cxn ang="0">
                    <a:pos x="6" y="82"/>
                  </a:cxn>
                  <a:cxn ang="0">
                    <a:pos x="3" y="38"/>
                  </a:cxn>
                  <a:cxn ang="0">
                    <a:pos x="0" y="37"/>
                  </a:cxn>
                  <a:cxn ang="0">
                    <a:pos x="5" y="73"/>
                  </a:cxn>
                  <a:cxn ang="0">
                    <a:pos x="8" y="105"/>
                  </a:cxn>
                  <a:cxn ang="0">
                    <a:pos x="8" y="140"/>
                  </a:cxn>
                  <a:cxn ang="0">
                    <a:pos x="6" y="180"/>
                  </a:cxn>
                  <a:cxn ang="0">
                    <a:pos x="6" y="201"/>
                  </a:cxn>
                  <a:cxn ang="0">
                    <a:pos x="3" y="218"/>
                  </a:cxn>
                  <a:cxn ang="0">
                    <a:pos x="13" y="219"/>
                  </a:cxn>
                  <a:cxn ang="0">
                    <a:pos x="13" y="206"/>
                  </a:cxn>
                  <a:cxn ang="0">
                    <a:pos x="13" y="132"/>
                  </a:cxn>
                  <a:cxn ang="0">
                    <a:pos x="15" y="108"/>
                  </a:cxn>
                  <a:cxn ang="0">
                    <a:pos x="16" y="86"/>
                  </a:cxn>
                  <a:cxn ang="0">
                    <a:pos x="26" y="43"/>
                  </a:cxn>
                  <a:cxn ang="0">
                    <a:pos x="23" y="41"/>
                  </a:cxn>
                  <a:cxn ang="0">
                    <a:pos x="13" y="80"/>
                  </a:cxn>
                  <a:cxn ang="0">
                    <a:pos x="13" y="0"/>
                  </a:cxn>
                  <a:cxn ang="0">
                    <a:pos x="10" y="31"/>
                  </a:cxn>
                </a:cxnLst>
                <a:rect l="0" t="0" r="r" b="b"/>
                <a:pathLst>
                  <a:path w="26" h="219">
                    <a:moveTo>
                      <a:pt x="10" y="31"/>
                    </a:moveTo>
                    <a:lnTo>
                      <a:pt x="10" y="83"/>
                    </a:lnTo>
                    <a:lnTo>
                      <a:pt x="6" y="82"/>
                    </a:lnTo>
                    <a:lnTo>
                      <a:pt x="3" y="38"/>
                    </a:lnTo>
                    <a:lnTo>
                      <a:pt x="0" y="37"/>
                    </a:lnTo>
                    <a:lnTo>
                      <a:pt x="5" y="73"/>
                    </a:lnTo>
                    <a:lnTo>
                      <a:pt x="8" y="105"/>
                    </a:lnTo>
                    <a:lnTo>
                      <a:pt x="8" y="140"/>
                    </a:lnTo>
                    <a:lnTo>
                      <a:pt x="6" y="180"/>
                    </a:lnTo>
                    <a:lnTo>
                      <a:pt x="6" y="201"/>
                    </a:lnTo>
                    <a:lnTo>
                      <a:pt x="3" y="218"/>
                    </a:lnTo>
                    <a:lnTo>
                      <a:pt x="13" y="219"/>
                    </a:lnTo>
                    <a:lnTo>
                      <a:pt x="13" y="206"/>
                    </a:lnTo>
                    <a:lnTo>
                      <a:pt x="13" y="132"/>
                    </a:lnTo>
                    <a:lnTo>
                      <a:pt x="15" y="108"/>
                    </a:lnTo>
                    <a:lnTo>
                      <a:pt x="16" y="86"/>
                    </a:lnTo>
                    <a:lnTo>
                      <a:pt x="26" y="43"/>
                    </a:lnTo>
                    <a:lnTo>
                      <a:pt x="23" y="41"/>
                    </a:lnTo>
                    <a:lnTo>
                      <a:pt x="13" y="80"/>
                    </a:lnTo>
                    <a:lnTo>
                      <a:pt x="13" y="0"/>
                    </a:lnTo>
                    <a:lnTo>
                      <a:pt x="10" y="31"/>
                    </a:lnTo>
                    <a:close/>
                  </a:path>
                </a:pathLst>
              </a:custGeom>
              <a:solidFill>
                <a:srgbClr val="960018"/>
              </a:solidFill>
              <a:ln w="9525">
                <a:noFill/>
                <a:round/>
                <a:headEnd/>
                <a:tailEnd/>
              </a:ln>
            </p:spPr>
            <p:txBody>
              <a:bodyPr/>
              <a:lstStyle/>
              <a:p>
                <a:endParaRPr lang="en-US"/>
              </a:p>
            </p:txBody>
          </p:sp>
          <p:sp>
            <p:nvSpPr>
              <p:cNvPr id="79175" name="Freeform 327"/>
              <p:cNvSpPr>
                <a:spLocks noChangeAspect="1"/>
              </p:cNvSpPr>
              <p:nvPr/>
            </p:nvSpPr>
            <p:spPr bwMode="auto">
              <a:xfrm>
                <a:off x="4990" y="2835"/>
                <a:ext cx="13" cy="73"/>
              </a:xfrm>
              <a:custGeom>
                <a:avLst/>
                <a:gdLst/>
                <a:ahLst/>
                <a:cxnLst>
                  <a:cxn ang="0">
                    <a:pos x="10" y="31"/>
                  </a:cxn>
                  <a:cxn ang="0">
                    <a:pos x="10" y="83"/>
                  </a:cxn>
                  <a:cxn ang="0">
                    <a:pos x="6" y="82"/>
                  </a:cxn>
                  <a:cxn ang="0">
                    <a:pos x="3" y="38"/>
                  </a:cxn>
                  <a:cxn ang="0">
                    <a:pos x="0" y="37"/>
                  </a:cxn>
                  <a:cxn ang="0">
                    <a:pos x="5" y="73"/>
                  </a:cxn>
                  <a:cxn ang="0">
                    <a:pos x="8" y="105"/>
                  </a:cxn>
                  <a:cxn ang="0">
                    <a:pos x="8" y="140"/>
                  </a:cxn>
                  <a:cxn ang="0">
                    <a:pos x="6" y="180"/>
                  </a:cxn>
                  <a:cxn ang="0">
                    <a:pos x="6" y="201"/>
                  </a:cxn>
                  <a:cxn ang="0">
                    <a:pos x="3" y="218"/>
                  </a:cxn>
                  <a:cxn ang="0">
                    <a:pos x="13" y="219"/>
                  </a:cxn>
                  <a:cxn ang="0">
                    <a:pos x="13" y="206"/>
                  </a:cxn>
                  <a:cxn ang="0">
                    <a:pos x="13" y="132"/>
                  </a:cxn>
                  <a:cxn ang="0">
                    <a:pos x="15" y="108"/>
                  </a:cxn>
                  <a:cxn ang="0">
                    <a:pos x="16" y="86"/>
                  </a:cxn>
                  <a:cxn ang="0">
                    <a:pos x="26" y="43"/>
                  </a:cxn>
                  <a:cxn ang="0">
                    <a:pos x="23" y="41"/>
                  </a:cxn>
                  <a:cxn ang="0">
                    <a:pos x="13" y="80"/>
                  </a:cxn>
                  <a:cxn ang="0">
                    <a:pos x="13" y="0"/>
                  </a:cxn>
                  <a:cxn ang="0">
                    <a:pos x="10" y="31"/>
                  </a:cxn>
                </a:cxnLst>
                <a:rect l="0" t="0" r="r" b="b"/>
                <a:pathLst>
                  <a:path w="26" h="219">
                    <a:moveTo>
                      <a:pt x="10" y="31"/>
                    </a:moveTo>
                    <a:lnTo>
                      <a:pt x="10" y="83"/>
                    </a:lnTo>
                    <a:lnTo>
                      <a:pt x="6" y="82"/>
                    </a:lnTo>
                    <a:lnTo>
                      <a:pt x="3" y="38"/>
                    </a:lnTo>
                    <a:lnTo>
                      <a:pt x="0" y="37"/>
                    </a:lnTo>
                    <a:lnTo>
                      <a:pt x="5" y="73"/>
                    </a:lnTo>
                    <a:lnTo>
                      <a:pt x="8" y="105"/>
                    </a:lnTo>
                    <a:lnTo>
                      <a:pt x="8" y="140"/>
                    </a:lnTo>
                    <a:lnTo>
                      <a:pt x="6" y="180"/>
                    </a:lnTo>
                    <a:lnTo>
                      <a:pt x="6" y="201"/>
                    </a:lnTo>
                    <a:lnTo>
                      <a:pt x="3" y="218"/>
                    </a:lnTo>
                    <a:lnTo>
                      <a:pt x="13" y="219"/>
                    </a:lnTo>
                    <a:lnTo>
                      <a:pt x="13" y="206"/>
                    </a:lnTo>
                    <a:lnTo>
                      <a:pt x="13" y="132"/>
                    </a:lnTo>
                    <a:lnTo>
                      <a:pt x="15" y="108"/>
                    </a:lnTo>
                    <a:lnTo>
                      <a:pt x="16" y="86"/>
                    </a:lnTo>
                    <a:lnTo>
                      <a:pt x="26" y="43"/>
                    </a:lnTo>
                    <a:lnTo>
                      <a:pt x="23" y="41"/>
                    </a:lnTo>
                    <a:lnTo>
                      <a:pt x="13" y="80"/>
                    </a:lnTo>
                    <a:lnTo>
                      <a:pt x="13" y="0"/>
                    </a:lnTo>
                    <a:lnTo>
                      <a:pt x="10" y="31"/>
                    </a:lnTo>
                  </a:path>
                </a:pathLst>
              </a:custGeom>
              <a:noFill/>
              <a:ln w="1588">
                <a:solidFill>
                  <a:srgbClr val="960018"/>
                </a:solidFill>
                <a:prstDash val="solid"/>
                <a:round/>
                <a:headEnd/>
                <a:tailEnd/>
              </a:ln>
            </p:spPr>
            <p:txBody>
              <a:bodyPr/>
              <a:lstStyle/>
              <a:p>
                <a:endParaRPr lang="en-US"/>
              </a:p>
            </p:txBody>
          </p:sp>
          <p:sp>
            <p:nvSpPr>
              <p:cNvPr id="79176" name="Freeform 328"/>
              <p:cNvSpPr>
                <a:spLocks noChangeAspect="1"/>
              </p:cNvSpPr>
              <p:nvPr/>
            </p:nvSpPr>
            <p:spPr bwMode="auto">
              <a:xfrm>
                <a:off x="4987" y="2822"/>
                <a:ext cx="21" cy="57"/>
              </a:xfrm>
              <a:custGeom>
                <a:avLst/>
                <a:gdLst/>
                <a:ahLst/>
                <a:cxnLst>
                  <a:cxn ang="0">
                    <a:pos x="22" y="27"/>
                  </a:cxn>
                  <a:cxn ang="0">
                    <a:pos x="22" y="6"/>
                  </a:cxn>
                  <a:cxn ang="0">
                    <a:pos x="12" y="7"/>
                  </a:cxn>
                  <a:cxn ang="0">
                    <a:pos x="10" y="17"/>
                  </a:cxn>
                  <a:cxn ang="0">
                    <a:pos x="7" y="1"/>
                  </a:cxn>
                  <a:cxn ang="0">
                    <a:pos x="2" y="16"/>
                  </a:cxn>
                  <a:cxn ang="0">
                    <a:pos x="0" y="35"/>
                  </a:cxn>
                  <a:cxn ang="0">
                    <a:pos x="5" y="40"/>
                  </a:cxn>
                  <a:cxn ang="0">
                    <a:pos x="5" y="52"/>
                  </a:cxn>
                  <a:cxn ang="0">
                    <a:pos x="12" y="45"/>
                  </a:cxn>
                  <a:cxn ang="0">
                    <a:pos x="13" y="48"/>
                  </a:cxn>
                  <a:cxn ang="0">
                    <a:pos x="20" y="61"/>
                  </a:cxn>
                  <a:cxn ang="0">
                    <a:pos x="13" y="78"/>
                  </a:cxn>
                  <a:cxn ang="0">
                    <a:pos x="15" y="97"/>
                  </a:cxn>
                  <a:cxn ang="0">
                    <a:pos x="22" y="98"/>
                  </a:cxn>
                  <a:cxn ang="0">
                    <a:pos x="28" y="85"/>
                  </a:cxn>
                  <a:cxn ang="0">
                    <a:pos x="33" y="110"/>
                  </a:cxn>
                  <a:cxn ang="0">
                    <a:pos x="28" y="125"/>
                  </a:cxn>
                  <a:cxn ang="0">
                    <a:pos x="25" y="141"/>
                  </a:cxn>
                  <a:cxn ang="0">
                    <a:pos x="20" y="161"/>
                  </a:cxn>
                  <a:cxn ang="0">
                    <a:pos x="17" y="143"/>
                  </a:cxn>
                  <a:cxn ang="0">
                    <a:pos x="28" y="127"/>
                  </a:cxn>
                  <a:cxn ang="0">
                    <a:pos x="28" y="120"/>
                  </a:cxn>
                  <a:cxn ang="0">
                    <a:pos x="27" y="106"/>
                  </a:cxn>
                  <a:cxn ang="0">
                    <a:pos x="28" y="90"/>
                  </a:cxn>
                  <a:cxn ang="0">
                    <a:pos x="23" y="106"/>
                  </a:cxn>
                  <a:cxn ang="0">
                    <a:pos x="13" y="98"/>
                  </a:cxn>
                  <a:cxn ang="0">
                    <a:pos x="13" y="71"/>
                  </a:cxn>
                  <a:cxn ang="0">
                    <a:pos x="15" y="61"/>
                  </a:cxn>
                  <a:cxn ang="0">
                    <a:pos x="9" y="61"/>
                  </a:cxn>
                  <a:cxn ang="0">
                    <a:pos x="7" y="77"/>
                  </a:cxn>
                  <a:cxn ang="0">
                    <a:pos x="0" y="85"/>
                  </a:cxn>
                  <a:cxn ang="0">
                    <a:pos x="5" y="106"/>
                  </a:cxn>
                  <a:cxn ang="0">
                    <a:pos x="5" y="120"/>
                  </a:cxn>
                  <a:cxn ang="0">
                    <a:pos x="10" y="127"/>
                  </a:cxn>
                  <a:cxn ang="0">
                    <a:pos x="12" y="151"/>
                  </a:cxn>
                  <a:cxn ang="0">
                    <a:pos x="20" y="172"/>
                  </a:cxn>
                  <a:cxn ang="0">
                    <a:pos x="33" y="172"/>
                  </a:cxn>
                  <a:cxn ang="0">
                    <a:pos x="43" y="148"/>
                  </a:cxn>
                  <a:cxn ang="0">
                    <a:pos x="35" y="125"/>
                  </a:cxn>
                  <a:cxn ang="0">
                    <a:pos x="40" y="106"/>
                  </a:cxn>
                  <a:cxn ang="0">
                    <a:pos x="40" y="85"/>
                  </a:cxn>
                  <a:cxn ang="0">
                    <a:pos x="43" y="61"/>
                  </a:cxn>
                  <a:cxn ang="0">
                    <a:pos x="33" y="58"/>
                  </a:cxn>
                  <a:cxn ang="0">
                    <a:pos x="43" y="32"/>
                  </a:cxn>
                  <a:cxn ang="0">
                    <a:pos x="35" y="23"/>
                  </a:cxn>
                  <a:cxn ang="0">
                    <a:pos x="30" y="36"/>
                  </a:cxn>
                  <a:cxn ang="0">
                    <a:pos x="33" y="9"/>
                  </a:cxn>
                  <a:cxn ang="0">
                    <a:pos x="28" y="0"/>
                  </a:cxn>
                  <a:cxn ang="0">
                    <a:pos x="23" y="23"/>
                  </a:cxn>
                </a:cxnLst>
                <a:rect l="0" t="0" r="r" b="b"/>
                <a:pathLst>
                  <a:path w="43" h="172">
                    <a:moveTo>
                      <a:pt x="23" y="27"/>
                    </a:moveTo>
                    <a:lnTo>
                      <a:pt x="22" y="27"/>
                    </a:lnTo>
                    <a:lnTo>
                      <a:pt x="22" y="17"/>
                    </a:lnTo>
                    <a:lnTo>
                      <a:pt x="22" y="6"/>
                    </a:lnTo>
                    <a:lnTo>
                      <a:pt x="20" y="3"/>
                    </a:lnTo>
                    <a:lnTo>
                      <a:pt x="12" y="7"/>
                    </a:lnTo>
                    <a:lnTo>
                      <a:pt x="12" y="16"/>
                    </a:lnTo>
                    <a:lnTo>
                      <a:pt x="10" y="17"/>
                    </a:lnTo>
                    <a:lnTo>
                      <a:pt x="10" y="9"/>
                    </a:lnTo>
                    <a:lnTo>
                      <a:pt x="7" y="1"/>
                    </a:lnTo>
                    <a:lnTo>
                      <a:pt x="0" y="6"/>
                    </a:lnTo>
                    <a:lnTo>
                      <a:pt x="2" y="16"/>
                    </a:lnTo>
                    <a:lnTo>
                      <a:pt x="2" y="27"/>
                    </a:lnTo>
                    <a:lnTo>
                      <a:pt x="0" y="35"/>
                    </a:lnTo>
                    <a:lnTo>
                      <a:pt x="0" y="36"/>
                    </a:lnTo>
                    <a:lnTo>
                      <a:pt x="5" y="40"/>
                    </a:lnTo>
                    <a:lnTo>
                      <a:pt x="5" y="48"/>
                    </a:lnTo>
                    <a:lnTo>
                      <a:pt x="5" y="52"/>
                    </a:lnTo>
                    <a:lnTo>
                      <a:pt x="9" y="48"/>
                    </a:lnTo>
                    <a:lnTo>
                      <a:pt x="12" y="45"/>
                    </a:lnTo>
                    <a:lnTo>
                      <a:pt x="20" y="45"/>
                    </a:lnTo>
                    <a:lnTo>
                      <a:pt x="13" y="48"/>
                    </a:lnTo>
                    <a:lnTo>
                      <a:pt x="13" y="52"/>
                    </a:lnTo>
                    <a:lnTo>
                      <a:pt x="20" y="61"/>
                    </a:lnTo>
                    <a:lnTo>
                      <a:pt x="17" y="77"/>
                    </a:lnTo>
                    <a:lnTo>
                      <a:pt x="13" y="78"/>
                    </a:lnTo>
                    <a:lnTo>
                      <a:pt x="15" y="83"/>
                    </a:lnTo>
                    <a:lnTo>
                      <a:pt x="15" y="97"/>
                    </a:lnTo>
                    <a:lnTo>
                      <a:pt x="20" y="104"/>
                    </a:lnTo>
                    <a:lnTo>
                      <a:pt x="22" y="98"/>
                    </a:lnTo>
                    <a:lnTo>
                      <a:pt x="25" y="90"/>
                    </a:lnTo>
                    <a:lnTo>
                      <a:pt x="28" y="85"/>
                    </a:lnTo>
                    <a:lnTo>
                      <a:pt x="30" y="97"/>
                    </a:lnTo>
                    <a:lnTo>
                      <a:pt x="33" y="110"/>
                    </a:lnTo>
                    <a:lnTo>
                      <a:pt x="30" y="120"/>
                    </a:lnTo>
                    <a:lnTo>
                      <a:pt x="28" y="125"/>
                    </a:lnTo>
                    <a:lnTo>
                      <a:pt x="30" y="136"/>
                    </a:lnTo>
                    <a:lnTo>
                      <a:pt x="25" y="141"/>
                    </a:lnTo>
                    <a:lnTo>
                      <a:pt x="20" y="152"/>
                    </a:lnTo>
                    <a:lnTo>
                      <a:pt x="20" y="161"/>
                    </a:lnTo>
                    <a:lnTo>
                      <a:pt x="15" y="156"/>
                    </a:lnTo>
                    <a:lnTo>
                      <a:pt x="17" y="143"/>
                    </a:lnTo>
                    <a:lnTo>
                      <a:pt x="22" y="127"/>
                    </a:lnTo>
                    <a:lnTo>
                      <a:pt x="28" y="127"/>
                    </a:lnTo>
                    <a:lnTo>
                      <a:pt x="28" y="125"/>
                    </a:lnTo>
                    <a:lnTo>
                      <a:pt x="28" y="120"/>
                    </a:lnTo>
                    <a:lnTo>
                      <a:pt x="28" y="113"/>
                    </a:lnTo>
                    <a:lnTo>
                      <a:pt x="27" y="106"/>
                    </a:lnTo>
                    <a:lnTo>
                      <a:pt x="30" y="98"/>
                    </a:lnTo>
                    <a:lnTo>
                      <a:pt x="28" y="90"/>
                    </a:lnTo>
                    <a:lnTo>
                      <a:pt x="25" y="91"/>
                    </a:lnTo>
                    <a:lnTo>
                      <a:pt x="23" y="106"/>
                    </a:lnTo>
                    <a:lnTo>
                      <a:pt x="20" y="110"/>
                    </a:lnTo>
                    <a:lnTo>
                      <a:pt x="13" y="98"/>
                    </a:lnTo>
                    <a:lnTo>
                      <a:pt x="13" y="85"/>
                    </a:lnTo>
                    <a:lnTo>
                      <a:pt x="13" y="71"/>
                    </a:lnTo>
                    <a:lnTo>
                      <a:pt x="12" y="75"/>
                    </a:lnTo>
                    <a:lnTo>
                      <a:pt x="15" y="61"/>
                    </a:lnTo>
                    <a:lnTo>
                      <a:pt x="12" y="58"/>
                    </a:lnTo>
                    <a:lnTo>
                      <a:pt x="9" y="61"/>
                    </a:lnTo>
                    <a:lnTo>
                      <a:pt x="10" y="71"/>
                    </a:lnTo>
                    <a:lnTo>
                      <a:pt x="7" y="77"/>
                    </a:lnTo>
                    <a:lnTo>
                      <a:pt x="5" y="81"/>
                    </a:lnTo>
                    <a:lnTo>
                      <a:pt x="0" y="85"/>
                    </a:lnTo>
                    <a:lnTo>
                      <a:pt x="5" y="97"/>
                    </a:lnTo>
                    <a:lnTo>
                      <a:pt x="5" y="106"/>
                    </a:lnTo>
                    <a:lnTo>
                      <a:pt x="2" y="113"/>
                    </a:lnTo>
                    <a:lnTo>
                      <a:pt x="5" y="120"/>
                    </a:lnTo>
                    <a:lnTo>
                      <a:pt x="7" y="125"/>
                    </a:lnTo>
                    <a:lnTo>
                      <a:pt x="10" y="127"/>
                    </a:lnTo>
                    <a:lnTo>
                      <a:pt x="10" y="136"/>
                    </a:lnTo>
                    <a:lnTo>
                      <a:pt x="12" y="151"/>
                    </a:lnTo>
                    <a:lnTo>
                      <a:pt x="13" y="162"/>
                    </a:lnTo>
                    <a:lnTo>
                      <a:pt x="20" y="172"/>
                    </a:lnTo>
                    <a:lnTo>
                      <a:pt x="25" y="172"/>
                    </a:lnTo>
                    <a:lnTo>
                      <a:pt x="33" y="172"/>
                    </a:lnTo>
                    <a:lnTo>
                      <a:pt x="35" y="162"/>
                    </a:lnTo>
                    <a:lnTo>
                      <a:pt x="43" y="148"/>
                    </a:lnTo>
                    <a:lnTo>
                      <a:pt x="43" y="130"/>
                    </a:lnTo>
                    <a:lnTo>
                      <a:pt x="35" y="125"/>
                    </a:lnTo>
                    <a:lnTo>
                      <a:pt x="43" y="116"/>
                    </a:lnTo>
                    <a:lnTo>
                      <a:pt x="40" y="106"/>
                    </a:lnTo>
                    <a:lnTo>
                      <a:pt x="43" y="90"/>
                    </a:lnTo>
                    <a:lnTo>
                      <a:pt x="40" y="85"/>
                    </a:lnTo>
                    <a:lnTo>
                      <a:pt x="43" y="71"/>
                    </a:lnTo>
                    <a:lnTo>
                      <a:pt x="43" y="61"/>
                    </a:lnTo>
                    <a:lnTo>
                      <a:pt x="35" y="61"/>
                    </a:lnTo>
                    <a:lnTo>
                      <a:pt x="33" y="58"/>
                    </a:lnTo>
                    <a:lnTo>
                      <a:pt x="35" y="45"/>
                    </a:lnTo>
                    <a:lnTo>
                      <a:pt x="43" y="32"/>
                    </a:lnTo>
                    <a:lnTo>
                      <a:pt x="40" y="23"/>
                    </a:lnTo>
                    <a:lnTo>
                      <a:pt x="35" y="23"/>
                    </a:lnTo>
                    <a:lnTo>
                      <a:pt x="33" y="36"/>
                    </a:lnTo>
                    <a:lnTo>
                      <a:pt x="30" y="36"/>
                    </a:lnTo>
                    <a:lnTo>
                      <a:pt x="30" y="27"/>
                    </a:lnTo>
                    <a:lnTo>
                      <a:pt x="33" y="9"/>
                    </a:lnTo>
                    <a:lnTo>
                      <a:pt x="33" y="3"/>
                    </a:lnTo>
                    <a:lnTo>
                      <a:pt x="28" y="0"/>
                    </a:lnTo>
                    <a:lnTo>
                      <a:pt x="23" y="16"/>
                    </a:lnTo>
                    <a:lnTo>
                      <a:pt x="23" y="23"/>
                    </a:lnTo>
                    <a:lnTo>
                      <a:pt x="23" y="27"/>
                    </a:lnTo>
                    <a:close/>
                  </a:path>
                </a:pathLst>
              </a:custGeom>
              <a:solidFill>
                <a:srgbClr val="008000"/>
              </a:solidFill>
              <a:ln w="9525">
                <a:noFill/>
                <a:round/>
                <a:headEnd/>
                <a:tailEnd/>
              </a:ln>
            </p:spPr>
            <p:txBody>
              <a:bodyPr/>
              <a:lstStyle/>
              <a:p>
                <a:endParaRPr lang="en-US"/>
              </a:p>
            </p:txBody>
          </p:sp>
        </p:grpSp>
        <p:grpSp>
          <p:nvGrpSpPr>
            <p:cNvPr id="79177" name="Group 329"/>
            <p:cNvGrpSpPr>
              <a:grpSpLocks/>
            </p:cNvGrpSpPr>
            <p:nvPr/>
          </p:nvGrpSpPr>
          <p:grpSpPr bwMode="auto">
            <a:xfrm>
              <a:off x="5084041" y="4263869"/>
              <a:ext cx="828642" cy="459343"/>
              <a:chOff x="3168" y="2641"/>
              <a:chExt cx="520" cy="323"/>
            </a:xfrm>
          </p:grpSpPr>
          <p:sp>
            <p:nvSpPr>
              <p:cNvPr id="79178" name="Freeform 330"/>
              <p:cNvSpPr>
                <a:spLocks/>
              </p:cNvSpPr>
              <p:nvPr/>
            </p:nvSpPr>
            <p:spPr bwMode="auto">
              <a:xfrm>
                <a:off x="3496" y="2927"/>
                <a:ext cx="192" cy="12"/>
              </a:xfrm>
              <a:custGeom>
                <a:avLst/>
                <a:gdLst/>
                <a:ahLst/>
                <a:cxnLst>
                  <a:cxn ang="0">
                    <a:pos x="2" y="0"/>
                  </a:cxn>
                  <a:cxn ang="0">
                    <a:pos x="383" y="3"/>
                  </a:cxn>
                  <a:cxn ang="0">
                    <a:pos x="385" y="14"/>
                  </a:cxn>
                  <a:cxn ang="0">
                    <a:pos x="383" y="36"/>
                  </a:cxn>
                  <a:cxn ang="0">
                    <a:pos x="5" y="35"/>
                  </a:cxn>
                  <a:cxn ang="0">
                    <a:pos x="0" y="14"/>
                  </a:cxn>
                  <a:cxn ang="0">
                    <a:pos x="2" y="0"/>
                  </a:cxn>
                </a:cxnLst>
                <a:rect l="0" t="0" r="r" b="b"/>
                <a:pathLst>
                  <a:path w="385" h="36">
                    <a:moveTo>
                      <a:pt x="2" y="0"/>
                    </a:moveTo>
                    <a:lnTo>
                      <a:pt x="383" y="3"/>
                    </a:lnTo>
                    <a:lnTo>
                      <a:pt x="385" y="14"/>
                    </a:lnTo>
                    <a:lnTo>
                      <a:pt x="383" y="36"/>
                    </a:lnTo>
                    <a:lnTo>
                      <a:pt x="5" y="35"/>
                    </a:lnTo>
                    <a:lnTo>
                      <a:pt x="0" y="14"/>
                    </a:lnTo>
                    <a:lnTo>
                      <a:pt x="2" y="0"/>
                    </a:lnTo>
                    <a:close/>
                  </a:path>
                </a:pathLst>
              </a:custGeom>
              <a:solidFill>
                <a:srgbClr val="DCDCDC"/>
              </a:solidFill>
              <a:ln w="9525">
                <a:noFill/>
                <a:round/>
                <a:headEnd/>
                <a:tailEnd/>
              </a:ln>
            </p:spPr>
            <p:txBody>
              <a:bodyPr/>
              <a:lstStyle/>
              <a:p>
                <a:endParaRPr lang="en-US"/>
              </a:p>
            </p:txBody>
          </p:sp>
          <p:sp>
            <p:nvSpPr>
              <p:cNvPr id="79179" name="Freeform 331"/>
              <p:cNvSpPr>
                <a:spLocks/>
              </p:cNvSpPr>
              <p:nvPr/>
            </p:nvSpPr>
            <p:spPr bwMode="auto">
              <a:xfrm>
                <a:off x="3496" y="2927"/>
                <a:ext cx="192" cy="12"/>
              </a:xfrm>
              <a:custGeom>
                <a:avLst/>
                <a:gdLst/>
                <a:ahLst/>
                <a:cxnLst>
                  <a:cxn ang="0">
                    <a:pos x="2" y="0"/>
                  </a:cxn>
                  <a:cxn ang="0">
                    <a:pos x="383" y="3"/>
                  </a:cxn>
                  <a:cxn ang="0">
                    <a:pos x="385" y="14"/>
                  </a:cxn>
                  <a:cxn ang="0">
                    <a:pos x="383" y="36"/>
                  </a:cxn>
                  <a:cxn ang="0">
                    <a:pos x="5" y="35"/>
                  </a:cxn>
                  <a:cxn ang="0">
                    <a:pos x="0" y="14"/>
                  </a:cxn>
                  <a:cxn ang="0">
                    <a:pos x="2" y="0"/>
                  </a:cxn>
                </a:cxnLst>
                <a:rect l="0" t="0" r="r" b="b"/>
                <a:pathLst>
                  <a:path w="385" h="36">
                    <a:moveTo>
                      <a:pt x="2" y="0"/>
                    </a:moveTo>
                    <a:lnTo>
                      <a:pt x="383" y="3"/>
                    </a:lnTo>
                    <a:lnTo>
                      <a:pt x="385" y="14"/>
                    </a:lnTo>
                    <a:lnTo>
                      <a:pt x="383" y="36"/>
                    </a:lnTo>
                    <a:lnTo>
                      <a:pt x="5" y="35"/>
                    </a:lnTo>
                    <a:lnTo>
                      <a:pt x="0" y="14"/>
                    </a:lnTo>
                    <a:lnTo>
                      <a:pt x="2" y="0"/>
                    </a:lnTo>
                  </a:path>
                </a:pathLst>
              </a:custGeom>
              <a:noFill/>
              <a:ln w="1588">
                <a:solidFill>
                  <a:srgbClr val="6E6E6E"/>
                </a:solidFill>
                <a:prstDash val="solid"/>
                <a:round/>
                <a:headEnd/>
                <a:tailEnd/>
              </a:ln>
            </p:spPr>
            <p:txBody>
              <a:bodyPr/>
              <a:lstStyle/>
              <a:p>
                <a:endParaRPr lang="en-US"/>
              </a:p>
            </p:txBody>
          </p:sp>
          <p:sp>
            <p:nvSpPr>
              <p:cNvPr id="79180" name="Freeform 332"/>
              <p:cNvSpPr>
                <a:spLocks/>
              </p:cNvSpPr>
              <p:nvPr/>
            </p:nvSpPr>
            <p:spPr bwMode="auto">
              <a:xfrm>
                <a:off x="3496" y="2889"/>
                <a:ext cx="192" cy="43"/>
              </a:xfrm>
              <a:custGeom>
                <a:avLst/>
                <a:gdLst/>
                <a:ahLst/>
                <a:cxnLst>
                  <a:cxn ang="0">
                    <a:pos x="15" y="0"/>
                  </a:cxn>
                  <a:cxn ang="0">
                    <a:pos x="0" y="129"/>
                  </a:cxn>
                  <a:cxn ang="0">
                    <a:pos x="385" y="129"/>
                  </a:cxn>
                  <a:cxn ang="0">
                    <a:pos x="369" y="0"/>
                  </a:cxn>
                  <a:cxn ang="0">
                    <a:pos x="15" y="0"/>
                  </a:cxn>
                </a:cxnLst>
                <a:rect l="0" t="0" r="r" b="b"/>
                <a:pathLst>
                  <a:path w="385" h="129">
                    <a:moveTo>
                      <a:pt x="15" y="0"/>
                    </a:moveTo>
                    <a:lnTo>
                      <a:pt x="0" y="129"/>
                    </a:lnTo>
                    <a:lnTo>
                      <a:pt x="385" y="129"/>
                    </a:lnTo>
                    <a:lnTo>
                      <a:pt x="369" y="0"/>
                    </a:lnTo>
                    <a:lnTo>
                      <a:pt x="15" y="0"/>
                    </a:lnTo>
                    <a:close/>
                  </a:path>
                </a:pathLst>
              </a:custGeom>
              <a:solidFill>
                <a:srgbClr val="C0C0C0"/>
              </a:solidFill>
              <a:ln w="9525">
                <a:noFill/>
                <a:round/>
                <a:headEnd/>
                <a:tailEnd/>
              </a:ln>
            </p:spPr>
            <p:txBody>
              <a:bodyPr/>
              <a:lstStyle/>
              <a:p>
                <a:endParaRPr lang="en-US"/>
              </a:p>
            </p:txBody>
          </p:sp>
          <p:sp>
            <p:nvSpPr>
              <p:cNvPr id="79181" name="Freeform 333"/>
              <p:cNvSpPr>
                <a:spLocks/>
              </p:cNvSpPr>
              <p:nvPr/>
            </p:nvSpPr>
            <p:spPr bwMode="auto">
              <a:xfrm>
                <a:off x="3496" y="2889"/>
                <a:ext cx="192" cy="43"/>
              </a:xfrm>
              <a:custGeom>
                <a:avLst/>
                <a:gdLst/>
                <a:ahLst/>
                <a:cxnLst>
                  <a:cxn ang="0">
                    <a:pos x="15" y="0"/>
                  </a:cxn>
                  <a:cxn ang="0">
                    <a:pos x="0" y="129"/>
                  </a:cxn>
                  <a:cxn ang="0">
                    <a:pos x="385" y="129"/>
                  </a:cxn>
                  <a:cxn ang="0">
                    <a:pos x="369" y="0"/>
                  </a:cxn>
                  <a:cxn ang="0">
                    <a:pos x="15" y="0"/>
                  </a:cxn>
                </a:cxnLst>
                <a:rect l="0" t="0" r="r" b="b"/>
                <a:pathLst>
                  <a:path w="385" h="129">
                    <a:moveTo>
                      <a:pt x="15" y="0"/>
                    </a:moveTo>
                    <a:lnTo>
                      <a:pt x="0" y="129"/>
                    </a:lnTo>
                    <a:lnTo>
                      <a:pt x="385" y="129"/>
                    </a:lnTo>
                    <a:lnTo>
                      <a:pt x="369" y="0"/>
                    </a:lnTo>
                    <a:lnTo>
                      <a:pt x="15" y="0"/>
                    </a:lnTo>
                  </a:path>
                </a:pathLst>
              </a:custGeom>
              <a:noFill/>
              <a:ln w="1588">
                <a:solidFill>
                  <a:srgbClr val="6E6E6E"/>
                </a:solidFill>
                <a:prstDash val="solid"/>
                <a:round/>
                <a:headEnd/>
                <a:tailEnd/>
              </a:ln>
            </p:spPr>
            <p:txBody>
              <a:bodyPr/>
              <a:lstStyle/>
              <a:p>
                <a:endParaRPr lang="en-US"/>
              </a:p>
            </p:txBody>
          </p:sp>
          <p:sp>
            <p:nvSpPr>
              <p:cNvPr id="79182" name="Freeform 334"/>
              <p:cNvSpPr>
                <a:spLocks/>
              </p:cNvSpPr>
              <p:nvPr/>
            </p:nvSpPr>
            <p:spPr bwMode="auto">
              <a:xfrm>
                <a:off x="3524" y="2894"/>
                <a:ext cx="157" cy="31"/>
              </a:xfrm>
              <a:custGeom>
                <a:avLst/>
                <a:gdLst/>
                <a:ahLst/>
                <a:cxnLst>
                  <a:cxn ang="0">
                    <a:pos x="8" y="0"/>
                  </a:cxn>
                  <a:cxn ang="0">
                    <a:pos x="0" y="93"/>
                  </a:cxn>
                  <a:cxn ang="0">
                    <a:pos x="52" y="93"/>
                  </a:cxn>
                  <a:cxn ang="0">
                    <a:pos x="54" y="67"/>
                  </a:cxn>
                  <a:cxn ang="0">
                    <a:pos x="200" y="68"/>
                  </a:cxn>
                  <a:cxn ang="0">
                    <a:pos x="202" y="93"/>
                  </a:cxn>
                  <a:cxn ang="0">
                    <a:pos x="312" y="93"/>
                  </a:cxn>
                  <a:cxn ang="0">
                    <a:pos x="302" y="0"/>
                  </a:cxn>
                  <a:cxn ang="0">
                    <a:pos x="8" y="0"/>
                  </a:cxn>
                </a:cxnLst>
                <a:rect l="0" t="0" r="r" b="b"/>
                <a:pathLst>
                  <a:path w="312" h="93">
                    <a:moveTo>
                      <a:pt x="8" y="0"/>
                    </a:moveTo>
                    <a:lnTo>
                      <a:pt x="0" y="93"/>
                    </a:lnTo>
                    <a:lnTo>
                      <a:pt x="52" y="93"/>
                    </a:lnTo>
                    <a:lnTo>
                      <a:pt x="54" y="67"/>
                    </a:lnTo>
                    <a:lnTo>
                      <a:pt x="200" y="68"/>
                    </a:lnTo>
                    <a:lnTo>
                      <a:pt x="202" y="93"/>
                    </a:lnTo>
                    <a:lnTo>
                      <a:pt x="312" y="93"/>
                    </a:lnTo>
                    <a:lnTo>
                      <a:pt x="302" y="0"/>
                    </a:lnTo>
                    <a:lnTo>
                      <a:pt x="8" y="0"/>
                    </a:lnTo>
                    <a:close/>
                  </a:path>
                </a:pathLst>
              </a:custGeom>
              <a:solidFill>
                <a:srgbClr val="DCDCDC"/>
              </a:solidFill>
              <a:ln w="9525">
                <a:noFill/>
                <a:round/>
                <a:headEnd/>
                <a:tailEnd/>
              </a:ln>
            </p:spPr>
            <p:txBody>
              <a:bodyPr/>
              <a:lstStyle/>
              <a:p>
                <a:endParaRPr lang="en-US"/>
              </a:p>
            </p:txBody>
          </p:sp>
          <p:sp>
            <p:nvSpPr>
              <p:cNvPr id="79183" name="Freeform 335"/>
              <p:cNvSpPr>
                <a:spLocks/>
              </p:cNvSpPr>
              <p:nvPr/>
            </p:nvSpPr>
            <p:spPr bwMode="auto">
              <a:xfrm>
                <a:off x="3524" y="2894"/>
                <a:ext cx="157" cy="31"/>
              </a:xfrm>
              <a:custGeom>
                <a:avLst/>
                <a:gdLst/>
                <a:ahLst/>
                <a:cxnLst>
                  <a:cxn ang="0">
                    <a:pos x="8" y="0"/>
                  </a:cxn>
                  <a:cxn ang="0">
                    <a:pos x="0" y="93"/>
                  </a:cxn>
                  <a:cxn ang="0">
                    <a:pos x="52" y="93"/>
                  </a:cxn>
                  <a:cxn ang="0">
                    <a:pos x="54" y="67"/>
                  </a:cxn>
                  <a:cxn ang="0">
                    <a:pos x="200" y="68"/>
                  </a:cxn>
                  <a:cxn ang="0">
                    <a:pos x="202" y="93"/>
                  </a:cxn>
                  <a:cxn ang="0">
                    <a:pos x="312" y="93"/>
                  </a:cxn>
                  <a:cxn ang="0">
                    <a:pos x="302" y="0"/>
                  </a:cxn>
                  <a:cxn ang="0">
                    <a:pos x="8" y="0"/>
                  </a:cxn>
                </a:cxnLst>
                <a:rect l="0" t="0" r="r" b="b"/>
                <a:pathLst>
                  <a:path w="312" h="93">
                    <a:moveTo>
                      <a:pt x="8" y="0"/>
                    </a:moveTo>
                    <a:lnTo>
                      <a:pt x="0" y="93"/>
                    </a:lnTo>
                    <a:lnTo>
                      <a:pt x="52" y="93"/>
                    </a:lnTo>
                    <a:lnTo>
                      <a:pt x="54" y="67"/>
                    </a:lnTo>
                    <a:lnTo>
                      <a:pt x="200" y="68"/>
                    </a:lnTo>
                    <a:lnTo>
                      <a:pt x="202" y="93"/>
                    </a:lnTo>
                    <a:lnTo>
                      <a:pt x="312" y="93"/>
                    </a:lnTo>
                    <a:lnTo>
                      <a:pt x="302" y="0"/>
                    </a:lnTo>
                    <a:lnTo>
                      <a:pt x="8" y="0"/>
                    </a:lnTo>
                  </a:path>
                </a:pathLst>
              </a:custGeom>
              <a:noFill/>
              <a:ln w="1588">
                <a:solidFill>
                  <a:srgbClr val="DCDCDC"/>
                </a:solidFill>
                <a:prstDash val="solid"/>
                <a:round/>
                <a:headEnd/>
                <a:tailEnd/>
              </a:ln>
            </p:spPr>
            <p:txBody>
              <a:bodyPr/>
              <a:lstStyle/>
              <a:p>
                <a:endParaRPr lang="en-US"/>
              </a:p>
            </p:txBody>
          </p:sp>
          <p:sp>
            <p:nvSpPr>
              <p:cNvPr id="79184" name="Freeform 336"/>
              <p:cNvSpPr>
                <a:spLocks/>
              </p:cNvSpPr>
              <p:nvPr/>
            </p:nvSpPr>
            <p:spPr bwMode="auto">
              <a:xfrm>
                <a:off x="3503" y="2894"/>
                <a:ext cx="20" cy="31"/>
              </a:xfrm>
              <a:custGeom>
                <a:avLst/>
                <a:gdLst/>
                <a:ahLst/>
                <a:cxnLst>
                  <a:cxn ang="0">
                    <a:pos x="13" y="0"/>
                  </a:cxn>
                  <a:cxn ang="0">
                    <a:pos x="40" y="0"/>
                  </a:cxn>
                  <a:cxn ang="0">
                    <a:pos x="35" y="93"/>
                  </a:cxn>
                  <a:cxn ang="0">
                    <a:pos x="0" y="93"/>
                  </a:cxn>
                  <a:cxn ang="0">
                    <a:pos x="13" y="0"/>
                  </a:cxn>
                </a:cxnLst>
                <a:rect l="0" t="0" r="r" b="b"/>
                <a:pathLst>
                  <a:path w="40" h="93">
                    <a:moveTo>
                      <a:pt x="13" y="0"/>
                    </a:moveTo>
                    <a:lnTo>
                      <a:pt x="40" y="0"/>
                    </a:lnTo>
                    <a:lnTo>
                      <a:pt x="35" y="93"/>
                    </a:lnTo>
                    <a:lnTo>
                      <a:pt x="0" y="93"/>
                    </a:lnTo>
                    <a:lnTo>
                      <a:pt x="13" y="0"/>
                    </a:lnTo>
                    <a:close/>
                  </a:path>
                </a:pathLst>
              </a:custGeom>
              <a:solidFill>
                <a:srgbClr val="DCDCDC"/>
              </a:solidFill>
              <a:ln w="9525">
                <a:noFill/>
                <a:round/>
                <a:headEnd/>
                <a:tailEnd/>
              </a:ln>
            </p:spPr>
            <p:txBody>
              <a:bodyPr/>
              <a:lstStyle/>
              <a:p>
                <a:endParaRPr lang="en-US"/>
              </a:p>
            </p:txBody>
          </p:sp>
          <p:sp>
            <p:nvSpPr>
              <p:cNvPr id="79185" name="Freeform 337"/>
              <p:cNvSpPr>
                <a:spLocks/>
              </p:cNvSpPr>
              <p:nvPr/>
            </p:nvSpPr>
            <p:spPr bwMode="auto">
              <a:xfrm>
                <a:off x="3503" y="2894"/>
                <a:ext cx="20" cy="31"/>
              </a:xfrm>
              <a:custGeom>
                <a:avLst/>
                <a:gdLst/>
                <a:ahLst/>
                <a:cxnLst>
                  <a:cxn ang="0">
                    <a:pos x="13" y="0"/>
                  </a:cxn>
                  <a:cxn ang="0">
                    <a:pos x="40" y="0"/>
                  </a:cxn>
                  <a:cxn ang="0">
                    <a:pos x="35" y="93"/>
                  </a:cxn>
                  <a:cxn ang="0">
                    <a:pos x="0" y="93"/>
                  </a:cxn>
                  <a:cxn ang="0">
                    <a:pos x="13" y="0"/>
                  </a:cxn>
                </a:cxnLst>
                <a:rect l="0" t="0" r="r" b="b"/>
                <a:pathLst>
                  <a:path w="40" h="93">
                    <a:moveTo>
                      <a:pt x="13" y="0"/>
                    </a:moveTo>
                    <a:lnTo>
                      <a:pt x="40" y="0"/>
                    </a:lnTo>
                    <a:lnTo>
                      <a:pt x="35" y="93"/>
                    </a:lnTo>
                    <a:lnTo>
                      <a:pt x="0" y="93"/>
                    </a:lnTo>
                    <a:lnTo>
                      <a:pt x="13" y="0"/>
                    </a:lnTo>
                  </a:path>
                </a:pathLst>
              </a:custGeom>
              <a:noFill/>
              <a:ln w="1588">
                <a:solidFill>
                  <a:srgbClr val="DCDCDC"/>
                </a:solidFill>
                <a:prstDash val="solid"/>
                <a:round/>
                <a:headEnd/>
                <a:tailEnd/>
              </a:ln>
            </p:spPr>
            <p:txBody>
              <a:bodyPr/>
              <a:lstStyle/>
              <a:p>
                <a:endParaRPr lang="en-US"/>
              </a:p>
            </p:txBody>
          </p:sp>
          <p:sp>
            <p:nvSpPr>
              <p:cNvPr id="79186" name="Freeform 338"/>
              <p:cNvSpPr>
                <a:spLocks/>
              </p:cNvSpPr>
              <p:nvPr/>
            </p:nvSpPr>
            <p:spPr bwMode="auto">
              <a:xfrm>
                <a:off x="3552" y="2918"/>
                <a:ext cx="72" cy="7"/>
              </a:xfrm>
              <a:custGeom>
                <a:avLst/>
                <a:gdLst/>
                <a:ahLst/>
                <a:cxnLst>
                  <a:cxn ang="0">
                    <a:pos x="0" y="22"/>
                  </a:cxn>
                  <a:cxn ang="0">
                    <a:pos x="145" y="22"/>
                  </a:cxn>
                  <a:cxn ang="0">
                    <a:pos x="145" y="0"/>
                  </a:cxn>
                  <a:cxn ang="0">
                    <a:pos x="2" y="0"/>
                  </a:cxn>
                  <a:cxn ang="0">
                    <a:pos x="0" y="22"/>
                  </a:cxn>
                </a:cxnLst>
                <a:rect l="0" t="0" r="r" b="b"/>
                <a:pathLst>
                  <a:path w="145" h="22">
                    <a:moveTo>
                      <a:pt x="0" y="22"/>
                    </a:moveTo>
                    <a:lnTo>
                      <a:pt x="145" y="22"/>
                    </a:lnTo>
                    <a:lnTo>
                      <a:pt x="145" y="0"/>
                    </a:lnTo>
                    <a:lnTo>
                      <a:pt x="2" y="0"/>
                    </a:lnTo>
                    <a:lnTo>
                      <a:pt x="0" y="22"/>
                    </a:lnTo>
                    <a:close/>
                  </a:path>
                </a:pathLst>
              </a:custGeom>
              <a:solidFill>
                <a:srgbClr val="D2D2D2"/>
              </a:solidFill>
              <a:ln w="9525">
                <a:noFill/>
                <a:round/>
                <a:headEnd/>
                <a:tailEnd/>
              </a:ln>
            </p:spPr>
            <p:txBody>
              <a:bodyPr/>
              <a:lstStyle/>
              <a:p>
                <a:endParaRPr lang="en-US"/>
              </a:p>
            </p:txBody>
          </p:sp>
          <p:sp>
            <p:nvSpPr>
              <p:cNvPr id="79187" name="Freeform 339"/>
              <p:cNvSpPr>
                <a:spLocks/>
              </p:cNvSpPr>
              <p:nvPr/>
            </p:nvSpPr>
            <p:spPr bwMode="auto">
              <a:xfrm>
                <a:off x="3552" y="2918"/>
                <a:ext cx="72" cy="7"/>
              </a:xfrm>
              <a:custGeom>
                <a:avLst/>
                <a:gdLst/>
                <a:ahLst/>
                <a:cxnLst>
                  <a:cxn ang="0">
                    <a:pos x="0" y="22"/>
                  </a:cxn>
                  <a:cxn ang="0">
                    <a:pos x="145" y="22"/>
                  </a:cxn>
                  <a:cxn ang="0">
                    <a:pos x="145" y="0"/>
                  </a:cxn>
                  <a:cxn ang="0">
                    <a:pos x="2" y="0"/>
                  </a:cxn>
                  <a:cxn ang="0">
                    <a:pos x="0" y="22"/>
                  </a:cxn>
                </a:cxnLst>
                <a:rect l="0" t="0" r="r" b="b"/>
                <a:pathLst>
                  <a:path w="145" h="22">
                    <a:moveTo>
                      <a:pt x="0" y="22"/>
                    </a:moveTo>
                    <a:lnTo>
                      <a:pt x="145" y="22"/>
                    </a:lnTo>
                    <a:lnTo>
                      <a:pt x="145" y="0"/>
                    </a:lnTo>
                    <a:lnTo>
                      <a:pt x="2" y="0"/>
                    </a:lnTo>
                    <a:lnTo>
                      <a:pt x="0" y="22"/>
                    </a:lnTo>
                  </a:path>
                </a:pathLst>
              </a:custGeom>
              <a:noFill/>
              <a:ln w="1588">
                <a:solidFill>
                  <a:srgbClr val="D2D2D2"/>
                </a:solidFill>
                <a:prstDash val="solid"/>
                <a:round/>
                <a:headEnd/>
                <a:tailEnd/>
              </a:ln>
            </p:spPr>
            <p:txBody>
              <a:bodyPr/>
              <a:lstStyle/>
              <a:p>
                <a:endParaRPr lang="en-US"/>
              </a:p>
            </p:txBody>
          </p:sp>
          <p:sp>
            <p:nvSpPr>
              <p:cNvPr id="79188" name="Freeform 340"/>
              <p:cNvSpPr>
                <a:spLocks/>
              </p:cNvSpPr>
              <p:nvPr/>
            </p:nvSpPr>
            <p:spPr bwMode="auto">
              <a:xfrm>
                <a:off x="3501" y="2806"/>
                <a:ext cx="182" cy="21"/>
              </a:xfrm>
              <a:custGeom>
                <a:avLst/>
                <a:gdLst/>
                <a:ahLst/>
                <a:cxnLst>
                  <a:cxn ang="0">
                    <a:pos x="0" y="63"/>
                  </a:cxn>
                  <a:cxn ang="0">
                    <a:pos x="43" y="0"/>
                  </a:cxn>
                  <a:cxn ang="0">
                    <a:pos x="327" y="0"/>
                  </a:cxn>
                  <a:cxn ang="0">
                    <a:pos x="365" y="63"/>
                  </a:cxn>
                  <a:cxn ang="0">
                    <a:pos x="0" y="63"/>
                  </a:cxn>
                </a:cxnLst>
                <a:rect l="0" t="0" r="r" b="b"/>
                <a:pathLst>
                  <a:path w="365" h="63">
                    <a:moveTo>
                      <a:pt x="0" y="63"/>
                    </a:moveTo>
                    <a:lnTo>
                      <a:pt x="43" y="0"/>
                    </a:lnTo>
                    <a:lnTo>
                      <a:pt x="327" y="0"/>
                    </a:lnTo>
                    <a:lnTo>
                      <a:pt x="365" y="63"/>
                    </a:lnTo>
                    <a:lnTo>
                      <a:pt x="0" y="63"/>
                    </a:lnTo>
                    <a:close/>
                  </a:path>
                </a:pathLst>
              </a:custGeom>
              <a:solidFill>
                <a:srgbClr val="C0C0C0"/>
              </a:solidFill>
              <a:ln w="9525">
                <a:noFill/>
                <a:round/>
                <a:headEnd/>
                <a:tailEnd/>
              </a:ln>
            </p:spPr>
            <p:txBody>
              <a:bodyPr/>
              <a:lstStyle/>
              <a:p>
                <a:endParaRPr lang="en-US"/>
              </a:p>
            </p:txBody>
          </p:sp>
          <p:sp>
            <p:nvSpPr>
              <p:cNvPr id="79189" name="Freeform 341"/>
              <p:cNvSpPr>
                <a:spLocks/>
              </p:cNvSpPr>
              <p:nvPr/>
            </p:nvSpPr>
            <p:spPr bwMode="auto">
              <a:xfrm>
                <a:off x="3501" y="2806"/>
                <a:ext cx="182" cy="21"/>
              </a:xfrm>
              <a:custGeom>
                <a:avLst/>
                <a:gdLst/>
                <a:ahLst/>
                <a:cxnLst>
                  <a:cxn ang="0">
                    <a:pos x="0" y="63"/>
                  </a:cxn>
                  <a:cxn ang="0">
                    <a:pos x="43" y="0"/>
                  </a:cxn>
                  <a:cxn ang="0">
                    <a:pos x="327" y="0"/>
                  </a:cxn>
                  <a:cxn ang="0">
                    <a:pos x="365" y="63"/>
                  </a:cxn>
                  <a:cxn ang="0">
                    <a:pos x="0" y="63"/>
                  </a:cxn>
                </a:cxnLst>
                <a:rect l="0" t="0" r="r" b="b"/>
                <a:pathLst>
                  <a:path w="365" h="63">
                    <a:moveTo>
                      <a:pt x="0" y="63"/>
                    </a:moveTo>
                    <a:lnTo>
                      <a:pt x="43" y="0"/>
                    </a:lnTo>
                    <a:lnTo>
                      <a:pt x="327" y="0"/>
                    </a:lnTo>
                    <a:lnTo>
                      <a:pt x="365" y="63"/>
                    </a:lnTo>
                    <a:lnTo>
                      <a:pt x="0" y="63"/>
                    </a:lnTo>
                  </a:path>
                </a:pathLst>
              </a:custGeom>
              <a:noFill/>
              <a:ln w="1588">
                <a:solidFill>
                  <a:srgbClr val="6E6E6E"/>
                </a:solidFill>
                <a:prstDash val="solid"/>
                <a:round/>
                <a:headEnd/>
                <a:tailEnd/>
              </a:ln>
            </p:spPr>
            <p:txBody>
              <a:bodyPr/>
              <a:lstStyle/>
              <a:p>
                <a:endParaRPr lang="en-US"/>
              </a:p>
            </p:txBody>
          </p:sp>
          <p:sp>
            <p:nvSpPr>
              <p:cNvPr id="79190" name="Freeform 342"/>
              <p:cNvSpPr>
                <a:spLocks/>
              </p:cNvSpPr>
              <p:nvPr/>
            </p:nvSpPr>
            <p:spPr bwMode="auto">
              <a:xfrm>
                <a:off x="3499" y="2825"/>
                <a:ext cx="185" cy="62"/>
              </a:xfrm>
              <a:custGeom>
                <a:avLst/>
                <a:gdLst/>
                <a:ahLst/>
                <a:cxnLst>
                  <a:cxn ang="0">
                    <a:pos x="161" y="4"/>
                  </a:cxn>
                  <a:cxn ang="0">
                    <a:pos x="362" y="1"/>
                  </a:cxn>
                  <a:cxn ang="0">
                    <a:pos x="363" y="4"/>
                  </a:cxn>
                  <a:cxn ang="0">
                    <a:pos x="368" y="17"/>
                  </a:cxn>
                  <a:cxn ang="0">
                    <a:pos x="370" y="161"/>
                  </a:cxn>
                  <a:cxn ang="0">
                    <a:pos x="370" y="172"/>
                  </a:cxn>
                  <a:cxn ang="0">
                    <a:pos x="365" y="184"/>
                  </a:cxn>
                  <a:cxn ang="0">
                    <a:pos x="205" y="185"/>
                  </a:cxn>
                  <a:cxn ang="0">
                    <a:pos x="5" y="184"/>
                  </a:cxn>
                  <a:cxn ang="0">
                    <a:pos x="0" y="172"/>
                  </a:cxn>
                  <a:cxn ang="0">
                    <a:pos x="0" y="155"/>
                  </a:cxn>
                  <a:cxn ang="0">
                    <a:pos x="3" y="10"/>
                  </a:cxn>
                  <a:cxn ang="0">
                    <a:pos x="11" y="0"/>
                  </a:cxn>
                  <a:cxn ang="0">
                    <a:pos x="11" y="3"/>
                  </a:cxn>
                  <a:cxn ang="0">
                    <a:pos x="49" y="3"/>
                  </a:cxn>
                  <a:cxn ang="0">
                    <a:pos x="74" y="3"/>
                  </a:cxn>
                  <a:cxn ang="0">
                    <a:pos x="84" y="3"/>
                  </a:cxn>
                  <a:cxn ang="0">
                    <a:pos x="97" y="3"/>
                  </a:cxn>
                  <a:cxn ang="0">
                    <a:pos x="161" y="4"/>
                  </a:cxn>
                </a:cxnLst>
                <a:rect l="0" t="0" r="r" b="b"/>
                <a:pathLst>
                  <a:path w="370" h="185">
                    <a:moveTo>
                      <a:pt x="161" y="4"/>
                    </a:moveTo>
                    <a:lnTo>
                      <a:pt x="362" y="1"/>
                    </a:lnTo>
                    <a:lnTo>
                      <a:pt x="363" y="4"/>
                    </a:lnTo>
                    <a:lnTo>
                      <a:pt x="368" y="17"/>
                    </a:lnTo>
                    <a:lnTo>
                      <a:pt x="370" y="161"/>
                    </a:lnTo>
                    <a:lnTo>
                      <a:pt x="370" y="172"/>
                    </a:lnTo>
                    <a:lnTo>
                      <a:pt x="365" y="184"/>
                    </a:lnTo>
                    <a:lnTo>
                      <a:pt x="205" y="185"/>
                    </a:lnTo>
                    <a:lnTo>
                      <a:pt x="5" y="184"/>
                    </a:lnTo>
                    <a:lnTo>
                      <a:pt x="0" y="172"/>
                    </a:lnTo>
                    <a:lnTo>
                      <a:pt x="0" y="155"/>
                    </a:lnTo>
                    <a:lnTo>
                      <a:pt x="3" y="10"/>
                    </a:lnTo>
                    <a:lnTo>
                      <a:pt x="11" y="0"/>
                    </a:lnTo>
                    <a:lnTo>
                      <a:pt x="11" y="3"/>
                    </a:lnTo>
                    <a:lnTo>
                      <a:pt x="49" y="3"/>
                    </a:lnTo>
                    <a:lnTo>
                      <a:pt x="74" y="3"/>
                    </a:lnTo>
                    <a:lnTo>
                      <a:pt x="84" y="3"/>
                    </a:lnTo>
                    <a:lnTo>
                      <a:pt x="97" y="3"/>
                    </a:lnTo>
                    <a:lnTo>
                      <a:pt x="161" y="4"/>
                    </a:lnTo>
                    <a:close/>
                  </a:path>
                </a:pathLst>
              </a:custGeom>
              <a:solidFill>
                <a:srgbClr val="DCDCDC"/>
              </a:solidFill>
              <a:ln w="9525">
                <a:noFill/>
                <a:round/>
                <a:headEnd/>
                <a:tailEnd/>
              </a:ln>
            </p:spPr>
            <p:txBody>
              <a:bodyPr/>
              <a:lstStyle/>
              <a:p>
                <a:endParaRPr lang="en-US"/>
              </a:p>
            </p:txBody>
          </p:sp>
          <p:sp>
            <p:nvSpPr>
              <p:cNvPr id="79191" name="Freeform 343"/>
              <p:cNvSpPr>
                <a:spLocks/>
              </p:cNvSpPr>
              <p:nvPr/>
            </p:nvSpPr>
            <p:spPr bwMode="auto">
              <a:xfrm>
                <a:off x="3499" y="2825"/>
                <a:ext cx="185" cy="62"/>
              </a:xfrm>
              <a:custGeom>
                <a:avLst/>
                <a:gdLst/>
                <a:ahLst/>
                <a:cxnLst>
                  <a:cxn ang="0">
                    <a:pos x="161" y="4"/>
                  </a:cxn>
                  <a:cxn ang="0">
                    <a:pos x="362" y="1"/>
                  </a:cxn>
                  <a:cxn ang="0">
                    <a:pos x="363" y="4"/>
                  </a:cxn>
                  <a:cxn ang="0">
                    <a:pos x="368" y="17"/>
                  </a:cxn>
                  <a:cxn ang="0">
                    <a:pos x="370" y="161"/>
                  </a:cxn>
                  <a:cxn ang="0">
                    <a:pos x="370" y="172"/>
                  </a:cxn>
                  <a:cxn ang="0">
                    <a:pos x="365" y="184"/>
                  </a:cxn>
                  <a:cxn ang="0">
                    <a:pos x="205" y="185"/>
                  </a:cxn>
                  <a:cxn ang="0">
                    <a:pos x="5" y="184"/>
                  </a:cxn>
                  <a:cxn ang="0">
                    <a:pos x="0" y="172"/>
                  </a:cxn>
                  <a:cxn ang="0">
                    <a:pos x="0" y="155"/>
                  </a:cxn>
                  <a:cxn ang="0">
                    <a:pos x="3" y="10"/>
                  </a:cxn>
                  <a:cxn ang="0">
                    <a:pos x="11" y="0"/>
                  </a:cxn>
                  <a:cxn ang="0">
                    <a:pos x="11" y="3"/>
                  </a:cxn>
                  <a:cxn ang="0">
                    <a:pos x="49" y="3"/>
                  </a:cxn>
                  <a:cxn ang="0">
                    <a:pos x="74" y="3"/>
                  </a:cxn>
                  <a:cxn ang="0">
                    <a:pos x="84" y="3"/>
                  </a:cxn>
                  <a:cxn ang="0">
                    <a:pos x="97" y="3"/>
                  </a:cxn>
                  <a:cxn ang="0">
                    <a:pos x="161" y="4"/>
                  </a:cxn>
                </a:cxnLst>
                <a:rect l="0" t="0" r="r" b="b"/>
                <a:pathLst>
                  <a:path w="370" h="185">
                    <a:moveTo>
                      <a:pt x="161" y="4"/>
                    </a:moveTo>
                    <a:lnTo>
                      <a:pt x="362" y="1"/>
                    </a:lnTo>
                    <a:lnTo>
                      <a:pt x="363" y="4"/>
                    </a:lnTo>
                    <a:lnTo>
                      <a:pt x="368" y="17"/>
                    </a:lnTo>
                    <a:lnTo>
                      <a:pt x="370" y="161"/>
                    </a:lnTo>
                    <a:lnTo>
                      <a:pt x="370" y="172"/>
                    </a:lnTo>
                    <a:lnTo>
                      <a:pt x="365" y="184"/>
                    </a:lnTo>
                    <a:lnTo>
                      <a:pt x="205" y="185"/>
                    </a:lnTo>
                    <a:lnTo>
                      <a:pt x="5" y="184"/>
                    </a:lnTo>
                    <a:lnTo>
                      <a:pt x="0" y="172"/>
                    </a:lnTo>
                    <a:lnTo>
                      <a:pt x="0" y="155"/>
                    </a:lnTo>
                    <a:lnTo>
                      <a:pt x="3" y="10"/>
                    </a:lnTo>
                    <a:lnTo>
                      <a:pt x="11" y="0"/>
                    </a:lnTo>
                    <a:lnTo>
                      <a:pt x="11" y="3"/>
                    </a:lnTo>
                    <a:lnTo>
                      <a:pt x="49" y="3"/>
                    </a:lnTo>
                    <a:lnTo>
                      <a:pt x="74" y="3"/>
                    </a:lnTo>
                    <a:lnTo>
                      <a:pt x="84" y="3"/>
                    </a:lnTo>
                    <a:lnTo>
                      <a:pt x="97" y="3"/>
                    </a:lnTo>
                    <a:lnTo>
                      <a:pt x="161" y="4"/>
                    </a:lnTo>
                  </a:path>
                </a:pathLst>
              </a:custGeom>
              <a:noFill/>
              <a:ln w="1588">
                <a:solidFill>
                  <a:srgbClr val="6E6E6E"/>
                </a:solidFill>
                <a:prstDash val="solid"/>
                <a:round/>
                <a:headEnd/>
                <a:tailEnd/>
              </a:ln>
            </p:spPr>
            <p:txBody>
              <a:bodyPr/>
              <a:lstStyle/>
              <a:p>
                <a:endParaRPr lang="en-US"/>
              </a:p>
            </p:txBody>
          </p:sp>
          <p:sp>
            <p:nvSpPr>
              <p:cNvPr id="79192" name="Rectangle 344"/>
              <p:cNvSpPr>
                <a:spLocks noChangeArrowheads="1"/>
              </p:cNvSpPr>
              <p:nvPr/>
            </p:nvSpPr>
            <p:spPr bwMode="auto">
              <a:xfrm>
                <a:off x="3515" y="2843"/>
                <a:ext cx="4" cy="5"/>
              </a:xfrm>
              <a:prstGeom prst="rect">
                <a:avLst/>
              </a:prstGeom>
              <a:solidFill>
                <a:srgbClr val="C0C0C0"/>
              </a:solidFill>
              <a:ln w="1588">
                <a:solidFill>
                  <a:srgbClr val="464646"/>
                </a:solidFill>
                <a:miter lim="800000"/>
                <a:headEnd/>
                <a:tailEnd/>
              </a:ln>
            </p:spPr>
            <p:txBody>
              <a:bodyPr/>
              <a:lstStyle/>
              <a:p>
                <a:endParaRPr lang="en-US"/>
              </a:p>
            </p:txBody>
          </p:sp>
          <p:sp>
            <p:nvSpPr>
              <p:cNvPr id="79193" name="Freeform 345"/>
              <p:cNvSpPr>
                <a:spLocks/>
              </p:cNvSpPr>
              <p:nvPr/>
            </p:nvSpPr>
            <p:spPr bwMode="auto">
              <a:xfrm>
                <a:off x="3565" y="2836"/>
                <a:ext cx="108" cy="38"/>
              </a:xfrm>
              <a:custGeom>
                <a:avLst/>
                <a:gdLst/>
                <a:ahLst/>
                <a:cxnLst>
                  <a:cxn ang="0">
                    <a:pos x="2" y="0"/>
                  </a:cxn>
                  <a:cxn ang="0">
                    <a:pos x="0" y="100"/>
                  </a:cxn>
                  <a:cxn ang="0">
                    <a:pos x="2" y="112"/>
                  </a:cxn>
                  <a:cxn ang="0">
                    <a:pos x="2" y="113"/>
                  </a:cxn>
                  <a:cxn ang="0">
                    <a:pos x="117" y="113"/>
                  </a:cxn>
                  <a:cxn ang="0">
                    <a:pos x="209" y="114"/>
                  </a:cxn>
                  <a:cxn ang="0">
                    <a:pos x="217" y="104"/>
                  </a:cxn>
                  <a:cxn ang="0">
                    <a:pos x="209" y="0"/>
                  </a:cxn>
                  <a:cxn ang="0">
                    <a:pos x="109" y="1"/>
                  </a:cxn>
                  <a:cxn ang="0">
                    <a:pos x="2" y="0"/>
                  </a:cxn>
                </a:cxnLst>
                <a:rect l="0" t="0" r="r" b="b"/>
                <a:pathLst>
                  <a:path w="217" h="114">
                    <a:moveTo>
                      <a:pt x="2" y="0"/>
                    </a:moveTo>
                    <a:lnTo>
                      <a:pt x="0" y="100"/>
                    </a:lnTo>
                    <a:lnTo>
                      <a:pt x="2" y="112"/>
                    </a:lnTo>
                    <a:lnTo>
                      <a:pt x="2" y="113"/>
                    </a:lnTo>
                    <a:lnTo>
                      <a:pt x="117" y="113"/>
                    </a:lnTo>
                    <a:lnTo>
                      <a:pt x="209" y="114"/>
                    </a:lnTo>
                    <a:lnTo>
                      <a:pt x="217" y="104"/>
                    </a:lnTo>
                    <a:lnTo>
                      <a:pt x="209" y="0"/>
                    </a:lnTo>
                    <a:lnTo>
                      <a:pt x="109" y="1"/>
                    </a:lnTo>
                    <a:lnTo>
                      <a:pt x="2" y="0"/>
                    </a:lnTo>
                    <a:close/>
                  </a:path>
                </a:pathLst>
              </a:custGeom>
              <a:solidFill>
                <a:srgbClr val="C0C0C0"/>
              </a:solidFill>
              <a:ln w="9525">
                <a:noFill/>
                <a:round/>
                <a:headEnd/>
                <a:tailEnd/>
              </a:ln>
            </p:spPr>
            <p:txBody>
              <a:bodyPr/>
              <a:lstStyle/>
              <a:p>
                <a:endParaRPr lang="en-US"/>
              </a:p>
            </p:txBody>
          </p:sp>
          <p:sp>
            <p:nvSpPr>
              <p:cNvPr id="79194" name="Freeform 346"/>
              <p:cNvSpPr>
                <a:spLocks/>
              </p:cNvSpPr>
              <p:nvPr/>
            </p:nvSpPr>
            <p:spPr bwMode="auto">
              <a:xfrm>
                <a:off x="3565" y="2836"/>
                <a:ext cx="108" cy="38"/>
              </a:xfrm>
              <a:custGeom>
                <a:avLst/>
                <a:gdLst/>
                <a:ahLst/>
                <a:cxnLst>
                  <a:cxn ang="0">
                    <a:pos x="2" y="0"/>
                  </a:cxn>
                  <a:cxn ang="0">
                    <a:pos x="0" y="100"/>
                  </a:cxn>
                  <a:cxn ang="0">
                    <a:pos x="2" y="112"/>
                  </a:cxn>
                  <a:cxn ang="0">
                    <a:pos x="2" y="113"/>
                  </a:cxn>
                  <a:cxn ang="0">
                    <a:pos x="117" y="113"/>
                  </a:cxn>
                  <a:cxn ang="0">
                    <a:pos x="209" y="114"/>
                  </a:cxn>
                  <a:cxn ang="0">
                    <a:pos x="217" y="104"/>
                  </a:cxn>
                  <a:cxn ang="0">
                    <a:pos x="209" y="0"/>
                  </a:cxn>
                  <a:cxn ang="0">
                    <a:pos x="109" y="1"/>
                  </a:cxn>
                  <a:cxn ang="0">
                    <a:pos x="2" y="0"/>
                  </a:cxn>
                </a:cxnLst>
                <a:rect l="0" t="0" r="r" b="b"/>
                <a:pathLst>
                  <a:path w="217" h="114">
                    <a:moveTo>
                      <a:pt x="2" y="0"/>
                    </a:moveTo>
                    <a:lnTo>
                      <a:pt x="0" y="100"/>
                    </a:lnTo>
                    <a:lnTo>
                      <a:pt x="2" y="112"/>
                    </a:lnTo>
                    <a:lnTo>
                      <a:pt x="2" y="113"/>
                    </a:lnTo>
                    <a:lnTo>
                      <a:pt x="117" y="113"/>
                    </a:lnTo>
                    <a:lnTo>
                      <a:pt x="209" y="114"/>
                    </a:lnTo>
                    <a:lnTo>
                      <a:pt x="217" y="104"/>
                    </a:lnTo>
                    <a:lnTo>
                      <a:pt x="209" y="0"/>
                    </a:lnTo>
                    <a:lnTo>
                      <a:pt x="109" y="1"/>
                    </a:lnTo>
                    <a:lnTo>
                      <a:pt x="2" y="0"/>
                    </a:lnTo>
                  </a:path>
                </a:pathLst>
              </a:custGeom>
              <a:noFill/>
              <a:ln w="1588">
                <a:solidFill>
                  <a:srgbClr val="6E6E6E"/>
                </a:solidFill>
                <a:prstDash val="solid"/>
                <a:round/>
                <a:headEnd/>
                <a:tailEnd/>
              </a:ln>
            </p:spPr>
            <p:txBody>
              <a:bodyPr/>
              <a:lstStyle/>
              <a:p>
                <a:endParaRPr lang="en-US"/>
              </a:p>
            </p:txBody>
          </p:sp>
          <p:sp>
            <p:nvSpPr>
              <p:cNvPr id="79195" name="Rectangle 347"/>
              <p:cNvSpPr>
                <a:spLocks noChangeArrowheads="1"/>
              </p:cNvSpPr>
              <p:nvPr/>
            </p:nvSpPr>
            <p:spPr bwMode="auto">
              <a:xfrm>
                <a:off x="3570" y="2838"/>
                <a:ext cx="97" cy="26"/>
              </a:xfrm>
              <a:prstGeom prst="rect">
                <a:avLst/>
              </a:prstGeom>
              <a:solidFill>
                <a:srgbClr val="5A5A5A"/>
              </a:solidFill>
              <a:ln w="1588">
                <a:solidFill>
                  <a:srgbClr val="5A5A5A"/>
                </a:solidFill>
                <a:miter lim="800000"/>
                <a:headEnd/>
                <a:tailEnd/>
              </a:ln>
            </p:spPr>
            <p:txBody>
              <a:bodyPr/>
              <a:lstStyle/>
              <a:p>
                <a:endParaRPr lang="en-US"/>
              </a:p>
            </p:txBody>
          </p:sp>
          <p:sp>
            <p:nvSpPr>
              <p:cNvPr id="79196" name="Freeform 348"/>
              <p:cNvSpPr>
                <a:spLocks/>
              </p:cNvSpPr>
              <p:nvPr/>
            </p:nvSpPr>
            <p:spPr bwMode="auto">
              <a:xfrm>
                <a:off x="3571" y="2838"/>
                <a:ext cx="43" cy="23"/>
              </a:xfrm>
              <a:custGeom>
                <a:avLst/>
                <a:gdLst/>
                <a:ahLst/>
                <a:cxnLst>
                  <a:cxn ang="0">
                    <a:pos x="0" y="28"/>
                  </a:cxn>
                  <a:cxn ang="0">
                    <a:pos x="0" y="32"/>
                  </a:cxn>
                  <a:cxn ang="0">
                    <a:pos x="26" y="32"/>
                  </a:cxn>
                  <a:cxn ang="0">
                    <a:pos x="26" y="67"/>
                  </a:cxn>
                  <a:cxn ang="0">
                    <a:pos x="55" y="67"/>
                  </a:cxn>
                  <a:cxn ang="0">
                    <a:pos x="55" y="32"/>
                  </a:cxn>
                  <a:cxn ang="0">
                    <a:pos x="85" y="32"/>
                  </a:cxn>
                  <a:cxn ang="0">
                    <a:pos x="85" y="28"/>
                  </a:cxn>
                  <a:cxn ang="0">
                    <a:pos x="55" y="28"/>
                  </a:cxn>
                  <a:cxn ang="0">
                    <a:pos x="55" y="0"/>
                  </a:cxn>
                  <a:cxn ang="0">
                    <a:pos x="26" y="6"/>
                  </a:cxn>
                  <a:cxn ang="0">
                    <a:pos x="26" y="28"/>
                  </a:cxn>
                  <a:cxn ang="0">
                    <a:pos x="0" y="28"/>
                  </a:cxn>
                </a:cxnLst>
                <a:rect l="0" t="0" r="r" b="b"/>
                <a:pathLst>
                  <a:path w="85" h="67">
                    <a:moveTo>
                      <a:pt x="0" y="28"/>
                    </a:moveTo>
                    <a:lnTo>
                      <a:pt x="0" y="32"/>
                    </a:lnTo>
                    <a:lnTo>
                      <a:pt x="26" y="32"/>
                    </a:lnTo>
                    <a:lnTo>
                      <a:pt x="26" y="67"/>
                    </a:lnTo>
                    <a:lnTo>
                      <a:pt x="55" y="67"/>
                    </a:lnTo>
                    <a:lnTo>
                      <a:pt x="55" y="32"/>
                    </a:lnTo>
                    <a:lnTo>
                      <a:pt x="85" y="32"/>
                    </a:lnTo>
                    <a:lnTo>
                      <a:pt x="85" y="28"/>
                    </a:lnTo>
                    <a:lnTo>
                      <a:pt x="55" y="28"/>
                    </a:lnTo>
                    <a:lnTo>
                      <a:pt x="55" y="0"/>
                    </a:lnTo>
                    <a:lnTo>
                      <a:pt x="26" y="6"/>
                    </a:lnTo>
                    <a:lnTo>
                      <a:pt x="26" y="28"/>
                    </a:lnTo>
                    <a:lnTo>
                      <a:pt x="0" y="28"/>
                    </a:lnTo>
                    <a:close/>
                  </a:path>
                </a:pathLst>
              </a:custGeom>
              <a:solidFill>
                <a:srgbClr val="464646"/>
              </a:solidFill>
              <a:ln w="9525">
                <a:noFill/>
                <a:round/>
                <a:headEnd/>
                <a:tailEnd/>
              </a:ln>
            </p:spPr>
            <p:txBody>
              <a:bodyPr/>
              <a:lstStyle/>
              <a:p>
                <a:endParaRPr lang="en-US"/>
              </a:p>
            </p:txBody>
          </p:sp>
          <p:sp>
            <p:nvSpPr>
              <p:cNvPr id="79197" name="Freeform 349"/>
              <p:cNvSpPr>
                <a:spLocks/>
              </p:cNvSpPr>
              <p:nvPr/>
            </p:nvSpPr>
            <p:spPr bwMode="auto">
              <a:xfrm>
                <a:off x="3571" y="2838"/>
                <a:ext cx="43" cy="23"/>
              </a:xfrm>
              <a:custGeom>
                <a:avLst/>
                <a:gdLst/>
                <a:ahLst/>
                <a:cxnLst>
                  <a:cxn ang="0">
                    <a:pos x="0" y="28"/>
                  </a:cxn>
                  <a:cxn ang="0">
                    <a:pos x="0" y="32"/>
                  </a:cxn>
                  <a:cxn ang="0">
                    <a:pos x="26" y="32"/>
                  </a:cxn>
                  <a:cxn ang="0">
                    <a:pos x="26" y="67"/>
                  </a:cxn>
                  <a:cxn ang="0">
                    <a:pos x="55" y="67"/>
                  </a:cxn>
                  <a:cxn ang="0">
                    <a:pos x="55" y="32"/>
                  </a:cxn>
                  <a:cxn ang="0">
                    <a:pos x="85" y="32"/>
                  </a:cxn>
                  <a:cxn ang="0">
                    <a:pos x="85" y="28"/>
                  </a:cxn>
                  <a:cxn ang="0">
                    <a:pos x="55" y="28"/>
                  </a:cxn>
                  <a:cxn ang="0">
                    <a:pos x="55" y="0"/>
                  </a:cxn>
                  <a:cxn ang="0">
                    <a:pos x="26" y="6"/>
                  </a:cxn>
                  <a:cxn ang="0">
                    <a:pos x="26" y="28"/>
                  </a:cxn>
                  <a:cxn ang="0">
                    <a:pos x="0" y="28"/>
                  </a:cxn>
                </a:cxnLst>
                <a:rect l="0" t="0" r="r" b="b"/>
                <a:pathLst>
                  <a:path w="85" h="67">
                    <a:moveTo>
                      <a:pt x="0" y="28"/>
                    </a:moveTo>
                    <a:lnTo>
                      <a:pt x="0" y="32"/>
                    </a:lnTo>
                    <a:lnTo>
                      <a:pt x="26" y="32"/>
                    </a:lnTo>
                    <a:lnTo>
                      <a:pt x="26" y="67"/>
                    </a:lnTo>
                    <a:lnTo>
                      <a:pt x="55" y="67"/>
                    </a:lnTo>
                    <a:lnTo>
                      <a:pt x="55" y="32"/>
                    </a:lnTo>
                    <a:lnTo>
                      <a:pt x="85" y="32"/>
                    </a:lnTo>
                    <a:lnTo>
                      <a:pt x="85" y="28"/>
                    </a:lnTo>
                    <a:lnTo>
                      <a:pt x="55" y="28"/>
                    </a:lnTo>
                    <a:lnTo>
                      <a:pt x="55" y="0"/>
                    </a:lnTo>
                    <a:lnTo>
                      <a:pt x="26" y="6"/>
                    </a:lnTo>
                    <a:lnTo>
                      <a:pt x="26" y="28"/>
                    </a:lnTo>
                    <a:lnTo>
                      <a:pt x="0" y="28"/>
                    </a:lnTo>
                  </a:path>
                </a:pathLst>
              </a:custGeom>
              <a:noFill/>
              <a:ln w="1588">
                <a:solidFill>
                  <a:srgbClr val="464646"/>
                </a:solidFill>
                <a:prstDash val="solid"/>
                <a:round/>
                <a:headEnd/>
                <a:tailEnd/>
              </a:ln>
            </p:spPr>
            <p:txBody>
              <a:bodyPr/>
              <a:lstStyle/>
              <a:p>
                <a:endParaRPr lang="en-US"/>
              </a:p>
            </p:txBody>
          </p:sp>
          <p:sp>
            <p:nvSpPr>
              <p:cNvPr id="79198" name="Rectangle 350"/>
              <p:cNvSpPr>
                <a:spLocks noChangeArrowheads="1"/>
              </p:cNvSpPr>
              <p:nvPr/>
            </p:nvSpPr>
            <p:spPr bwMode="auto">
              <a:xfrm>
                <a:off x="3621" y="2838"/>
                <a:ext cx="5" cy="27"/>
              </a:xfrm>
              <a:prstGeom prst="rect">
                <a:avLst/>
              </a:prstGeom>
              <a:solidFill>
                <a:srgbClr val="464646"/>
              </a:solidFill>
              <a:ln w="1588">
                <a:solidFill>
                  <a:srgbClr val="464646"/>
                </a:solidFill>
                <a:miter lim="800000"/>
                <a:headEnd/>
                <a:tailEnd/>
              </a:ln>
            </p:spPr>
            <p:txBody>
              <a:bodyPr/>
              <a:lstStyle/>
              <a:p>
                <a:endParaRPr lang="en-US"/>
              </a:p>
            </p:txBody>
          </p:sp>
          <p:sp>
            <p:nvSpPr>
              <p:cNvPr id="79199" name="Rectangle 351"/>
              <p:cNvSpPr>
                <a:spLocks noChangeArrowheads="1"/>
              </p:cNvSpPr>
              <p:nvPr/>
            </p:nvSpPr>
            <p:spPr bwMode="auto">
              <a:xfrm>
                <a:off x="3574" y="2849"/>
                <a:ext cx="39" cy="4"/>
              </a:xfrm>
              <a:prstGeom prst="rect">
                <a:avLst/>
              </a:prstGeom>
              <a:solidFill>
                <a:srgbClr val="000000"/>
              </a:solidFill>
              <a:ln w="1588">
                <a:solidFill>
                  <a:srgbClr val="000000"/>
                </a:solidFill>
                <a:miter lim="800000"/>
                <a:headEnd/>
                <a:tailEnd/>
              </a:ln>
            </p:spPr>
            <p:txBody>
              <a:bodyPr/>
              <a:lstStyle/>
              <a:p>
                <a:endParaRPr lang="en-US"/>
              </a:p>
            </p:txBody>
          </p:sp>
          <p:sp>
            <p:nvSpPr>
              <p:cNvPr id="79200" name="Freeform 352"/>
              <p:cNvSpPr>
                <a:spLocks/>
              </p:cNvSpPr>
              <p:nvPr/>
            </p:nvSpPr>
            <p:spPr bwMode="auto">
              <a:xfrm>
                <a:off x="3515" y="2806"/>
                <a:ext cx="150" cy="13"/>
              </a:xfrm>
              <a:custGeom>
                <a:avLst/>
                <a:gdLst/>
                <a:ahLst/>
                <a:cxnLst>
                  <a:cxn ang="0">
                    <a:pos x="26" y="3"/>
                  </a:cxn>
                  <a:cxn ang="0">
                    <a:pos x="0" y="39"/>
                  </a:cxn>
                  <a:cxn ang="0">
                    <a:pos x="299" y="39"/>
                  </a:cxn>
                  <a:cxn ang="0">
                    <a:pos x="276" y="0"/>
                  </a:cxn>
                  <a:cxn ang="0">
                    <a:pos x="26" y="3"/>
                  </a:cxn>
                </a:cxnLst>
                <a:rect l="0" t="0" r="r" b="b"/>
                <a:pathLst>
                  <a:path w="299" h="39">
                    <a:moveTo>
                      <a:pt x="26" y="3"/>
                    </a:moveTo>
                    <a:lnTo>
                      <a:pt x="0" y="39"/>
                    </a:lnTo>
                    <a:lnTo>
                      <a:pt x="299" y="39"/>
                    </a:lnTo>
                    <a:lnTo>
                      <a:pt x="276" y="0"/>
                    </a:lnTo>
                    <a:lnTo>
                      <a:pt x="26" y="3"/>
                    </a:lnTo>
                    <a:close/>
                  </a:path>
                </a:pathLst>
              </a:custGeom>
              <a:solidFill>
                <a:srgbClr val="5A5A5A"/>
              </a:solidFill>
              <a:ln w="9525">
                <a:noFill/>
                <a:round/>
                <a:headEnd/>
                <a:tailEnd/>
              </a:ln>
            </p:spPr>
            <p:txBody>
              <a:bodyPr/>
              <a:lstStyle/>
              <a:p>
                <a:endParaRPr lang="en-US"/>
              </a:p>
            </p:txBody>
          </p:sp>
          <p:sp>
            <p:nvSpPr>
              <p:cNvPr id="79201" name="Rectangle 353"/>
              <p:cNvSpPr>
                <a:spLocks noChangeArrowheads="1"/>
              </p:cNvSpPr>
              <p:nvPr/>
            </p:nvSpPr>
            <p:spPr bwMode="auto">
              <a:xfrm>
                <a:off x="3626" y="2862"/>
                <a:ext cx="39" cy="4"/>
              </a:xfrm>
              <a:prstGeom prst="rect">
                <a:avLst/>
              </a:prstGeom>
              <a:solidFill>
                <a:srgbClr val="464646"/>
              </a:solidFill>
              <a:ln w="1588">
                <a:solidFill>
                  <a:srgbClr val="464646"/>
                </a:solidFill>
                <a:miter lim="800000"/>
                <a:headEnd/>
                <a:tailEnd/>
              </a:ln>
            </p:spPr>
            <p:txBody>
              <a:bodyPr/>
              <a:lstStyle/>
              <a:p>
                <a:endParaRPr lang="en-US"/>
              </a:p>
            </p:txBody>
          </p:sp>
          <p:sp>
            <p:nvSpPr>
              <p:cNvPr id="79202" name="Freeform 354"/>
              <p:cNvSpPr>
                <a:spLocks/>
              </p:cNvSpPr>
              <p:nvPr/>
            </p:nvSpPr>
            <p:spPr bwMode="auto">
              <a:xfrm>
                <a:off x="3501" y="2823"/>
                <a:ext cx="182" cy="8"/>
              </a:xfrm>
              <a:custGeom>
                <a:avLst/>
                <a:gdLst/>
                <a:ahLst/>
                <a:cxnLst>
                  <a:cxn ang="0">
                    <a:pos x="5" y="9"/>
                  </a:cxn>
                  <a:cxn ang="0">
                    <a:pos x="8" y="5"/>
                  </a:cxn>
                  <a:cxn ang="0">
                    <a:pos x="359" y="0"/>
                  </a:cxn>
                  <a:cxn ang="0">
                    <a:pos x="362" y="12"/>
                  </a:cxn>
                  <a:cxn ang="0">
                    <a:pos x="365" y="22"/>
                  </a:cxn>
                  <a:cxn ang="0">
                    <a:pos x="0" y="16"/>
                  </a:cxn>
                  <a:cxn ang="0">
                    <a:pos x="5" y="9"/>
                  </a:cxn>
                </a:cxnLst>
                <a:rect l="0" t="0" r="r" b="b"/>
                <a:pathLst>
                  <a:path w="365" h="22">
                    <a:moveTo>
                      <a:pt x="5" y="9"/>
                    </a:moveTo>
                    <a:lnTo>
                      <a:pt x="8" y="5"/>
                    </a:lnTo>
                    <a:lnTo>
                      <a:pt x="359" y="0"/>
                    </a:lnTo>
                    <a:lnTo>
                      <a:pt x="362" y="12"/>
                    </a:lnTo>
                    <a:lnTo>
                      <a:pt x="365" y="22"/>
                    </a:lnTo>
                    <a:lnTo>
                      <a:pt x="0" y="16"/>
                    </a:lnTo>
                    <a:lnTo>
                      <a:pt x="5" y="9"/>
                    </a:lnTo>
                    <a:close/>
                  </a:path>
                </a:pathLst>
              </a:custGeom>
              <a:solidFill>
                <a:srgbClr val="C0C0C0"/>
              </a:solidFill>
              <a:ln w="9525">
                <a:noFill/>
                <a:round/>
                <a:headEnd/>
                <a:tailEnd/>
              </a:ln>
            </p:spPr>
            <p:txBody>
              <a:bodyPr/>
              <a:lstStyle/>
              <a:p>
                <a:endParaRPr lang="en-US"/>
              </a:p>
            </p:txBody>
          </p:sp>
          <p:sp>
            <p:nvSpPr>
              <p:cNvPr id="79203" name="Freeform 355"/>
              <p:cNvSpPr>
                <a:spLocks/>
              </p:cNvSpPr>
              <p:nvPr/>
            </p:nvSpPr>
            <p:spPr bwMode="auto">
              <a:xfrm>
                <a:off x="3501" y="2823"/>
                <a:ext cx="182" cy="8"/>
              </a:xfrm>
              <a:custGeom>
                <a:avLst/>
                <a:gdLst/>
                <a:ahLst/>
                <a:cxnLst>
                  <a:cxn ang="0">
                    <a:pos x="5" y="9"/>
                  </a:cxn>
                  <a:cxn ang="0">
                    <a:pos x="8" y="5"/>
                  </a:cxn>
                  <a:cxn ang="0">
                    <a:pos x="359" y="0"/>
                  </a:cxn>
                  <a:cxn ang="0">
                    <a:pos x="362" y="12"/>
                  </a:cxn>
                  <a:cxn ang="0">
                    <a:pos x="365" y="22"/>
                  </a:cxn>
                  <a:cxn ang="0">
                    <a:pos x="0" y="16"/>
                  </a:cxn>
                  <a:cxn ang="0">
                    <a:pos x="5" y="9"/>
                  </a:cxn>
                </a:cxnLst>
                <a:rect l="0" t="0" r="r" b="b"/>
                <a:pathLst>
                  <a:path w="365" h="22">
                    <a:moveTo>
                      <a:pt x="5" y="9"/>
                    </a:moveTo>
                    <a:lnTo>
                      <a:pt x="8" y="5"/>
                    </a:lnTo>
                    <a:lnTo>
                      <a:pt x="359" y="0"/>
                    </a:lnTo>
                    <a:lnTo>
                      <a:pt x="362" y="12"/>
                    </a:lnTo>
                    <a:lnTo>
                      <a:pt x="365" y="22"/>
                    </a:lnTo>
                    <a:lnTo>
                      <a:pt x="0" y="16"/>
                    </a:lnTo>
                    <a:lnTo>
                      <a:pt x="5" y="9"/>
                    </a:lnTo>
                  </a:path>
                </a:pathLst>
              </a:custGeom>
              <a:noFill/>
              <a:ln w="1588">
                <a:solidFill>
                  <a:srgbClr val="C0C0C0"/>
                </a:solidFill>
                <a:prstDash val="solid"/>
                <a:round/>
                <a:headEnd/>
                <a:tailEnd/>
              </a:ln>
            </p:spPr>
            <p:txBody>
              <a:bodyPr/>
              <a:lstStyle/>
              <a:p>
                <a:endParaRPr lang="en-US"/>
              </a:p>
            </p:txBody>
          </p:sp>
          <p:sp>
            <p:nvSpPr>
              <p:cNvPr id="79204" name="Rectangle 356"/>
              <p:cNvSpPr>
                <a:spLocks noChangeArrowheads="1"/>
              </p:cNvSpPr>
              <p:nvPr/>
            </p:nvSpPr>
            <p:spPr bwMode="auto">
              <a:xfrm>
                <a:off x="3574" y="2849"/>
                <a:ext cx="38" cy="4"/>
              </a:xfrm>
              <a:prstGeom prst="rect">
                <a:avLst/>
              </a:prstGeom>
              <a:noFill/>
              <a:ln w="1588">
                <a:solidFill>
                  <a:srgbClr val="6E6E6E"/>
                </a:solidFill>
                <a:miter lim="800000"/>
                <a:headEnd/>
                <a:tailEnd/>
              </a:ln>
            </p:spPr>
            <p:txBody>
              <a:bodyPr/>
              <a:lstStyle/>
              <a:p>
                <a:endParaRPr lang="en-US"/>
              </a:p>
            </p:txBody>
          </p:sp>
          <p:sp>
            <p:nvSpPr>
              <p:cNvPr id="79205" name="Rectangle 357"/>
              <p:cNvSpPr>
                <a:spLocks noChangeArrowheads="1"/>
              </p:cNvSpPr>
              <p:nvPr/>
            </p:nvSpPr>
            <p:spPr bwMode="auto">
              <a:xfrm>
                <a:off x="3589" y="2852"/>
                <a:ext cx="9" cy="5"/>
              </a:xfrm>
              <a:prstGeom prst="rect">
                <a:avLst/>
              </a:prstGeom>
              <a:solidFill>
                <a:srgbClr val="000000"/>
              </a:solidFill>
              <a:ln w="1588">
                <a:solidFill>
                  <a:srgbClr val="000000"/>
                </a:solidFill>
                <a:miter lim="800000"/>
                <a:headEnd/>
                <a:tailEnd/>
              </a:ln>
            </p:spPr>
            <p:txBody>
              <a:bodyPr/>
              <a:lstStyle/>
              <a:p>
                <a:endParaRPr lang="en-US"/>
              </a:p>
            </p:txBody>
          </p:sp>
          <p:sp>
            <p:nvSpPr>
              <p:cNvPr id="79206" name="Freeform 358"/>
              <p:cNvSpPr>
                <a:spLocks/>
              </p:cNvSpPr>
              <p:nvPr/>
            </p:nvSpPr>
            <p:spPr bwMode="auto">
              <a:xfrm>
                <a:off x="3543" y="2806"/>
                <a:ext cx="12" cy="13"/>
              </a:xfrm>
              <a:custGeom>
                <a:avLst/>
                <a:gdLst/>
                <a:ahLst/>
                <a:cxnLst>
                  <a:cxn ang="0">
                    <a:pos x="0" y="0"/>
                  </a:cxn>
                  <a:cxn ang="0">
                    <a:pos x="3" y="36"/>
                  </a:cxn>
                  <a:cxn ang="0">
                    <a:pos x="10" y="39"/>
                  </a:cxn>
                  <a:cxn ang="0">
                    <a:pos x="20" y="39"/>
                  </a:cxn>
                  <a:cxn ang="0">
                    <a:pos x="21" y="36"/>
                  </a:cxn>
                  <a:cxn ang="0">
                    <a:pos x="25" y="3"/>
                  </a:cxn>
                  <a:cxn ang="0">
                    <a:pos x="0" y="0"/>
                  </a:cxn>
                </a:cxnLst>
                <a:rect l="0" t="0" r="r" b="b"/>
                <a:pathLst>
                  <a:path w="25" h="39">
                    <a:moveTo>
                      <a:pt x="0" y="0"/>
                    </a:moveTo>
                    <a:lnTo>
                      <a:pt x="3" y="36"/>
                    </a:lnTo>
                    <a:lnTo>
                      <a:pt x="10" y="39"/>
                    </a:lnTo>
                    <a:lnTo>
                      <a:pt x="20" y="39"/>
                    </a:lnTo>
                    <a:lnTo>
                      <a:pt x="21" y="36"/>
                    </a:lnTo>
                    <a:lnTo>
                      <a:pt x="25" y="3"/>
                    </a:lnTo>
                    <a:lnTo>
                      <a:pt x="0" y="0"/>
                    </a:lnTo>
                    <a:close/>
                  </a:path>
                </a:pathLst>
              </a:custGeom>
              <a:solidFill>
                <a:srgbClr val="808080"/>
              </a:solidFill>
              <a:ln w="9525">
                <a:noFill/>
                <a:round/>
                <a:headEnd/>
                <a:tailEnd/>
              </a:ln>
            </p:spPr>
            <p:txBody>
              <a:bodyPr/>
              <a:lstStyle/>
              <a:p>
                <a:endParaRPr lang="en-US"/>
              </a:p>
            </p:txBody>
          </p:sp>
          <p:sp>
            <p:nvSpPr>
              <p:cNvPr id="79207" name="Freeform 359"/>
              <p:cNvSpPr>
                <a:spLocks/>
              </p:cNvSpPr>
              <p:nvPr/>
            </p:nvSpPr>
            <p:spPr bwMode="auto">
              <a:xfrm>
                <a:off x="3543" y="2806"/>
                <a:ext cx="12" cy="13"/>
              </a:xfrm>
              <a:custGeom>
                <a:avLst/>
                <a:gdLst/>
                <a:ahLst/>
                <a:cxnLst>
                  <a:cxn ang="0">
                    <a:pos x="0" y="0"/>
                  </a:cxn>
                  <a:cxn ang="0">
                    <a:pos x="3" y="36"/>
                  </a:cxn>
                  <a:cxn ang="0">
                    <a:pos x="10" y="39"/>
                  </a:cxn>
                  <a:cxn ang="0">
                    <a:pos x="20" y="39"/>
                  </a:cxn>
                  <a:cxn ang="0">
                    <a:pos x="21" y="36"/>
                  </a:cxn>
                  <a:cxn ang="0">
                    <a:pos x="25" y="3"/>
                  </a:cxn>
                  <a:cxn ang="0">
                    <a:pos x="0" y="0"/>
                  </a:cxn>
                </a:cxnLst>
                <a:rect l="0" t="0" r="r" b="b"/>
                <a:pathLst>
                  <a:path w="25" h="39">
                    <a:moveTo>
                      <a:pt x="0" y="0"/>
                    </a:moveTo>
                    <a:lnTo>
                      <a:pt x="3" y="36"/>
                    </a:lnTo>
                    <a:lnTo>
                      <a:pt x="10" y="39"/>
                    </a:lnTo>
                    <a:lnTo>
                      <a:pt x="20" y="39"/>
                    </a:lnTo>
                    <a:lnTo>
                      <a:pt x="21" y="36"/>
                    </a:lnTo>
                    <a:lnTo>
                      <a:pt x="25" y="3"/>
                    </a:lnTo>
                    <a:lnTo>
                      <a:pt x="0" y="0"/>
                    </a:lnTo>
                  </a:path>
                </a:pathLst>
              </a:custGeom>
              <a:noFill/>
              <a:ln w="1588">
                <a:solidFill>
                  <a:srgbClr val="000000"/>
                </a:solidFill>
                <a:prstDash val="solid"/>
                <a:round/>
                <a:headEnd/>
                <a:tailEnd/>
              </a:ln>
            </p:spPr>
            <p:txBody>
              <a:bodyPr/>
              <a:lstStyle/>
              <a:p>
                <a:endParaRPr lang="en-US"/>
              </a:p>
            </p:txBody>
          </p:sp>
          <p:sp>
            <p:nvSpPr>
              <p:cNvPr id="79208" name="Freeform 360"/>
              <p:cNvSpPr>
                <a:spLocks/>
              </p:cNvSpPr>
              <p:nvPr/>
            </p:nvSpPr>
            <p:spPr bwMode="auto">
              <a:xfrm>
                <a:off x="3631" y="2806"/>
                <a:ext cx="12" cy="13"/>
              </a:xfrm>
              <a:custGeom>
                <a:avLst/>
                <a:gdLst/>
                <a:ahLst/>
                <a:cxnLst>
                  <a:cxn ang="0">
                    <a:pos x="0" y="0"/>
                  </a:cxn>
                  <a:cxn ang="0">
                    <a:pos x="3" y="36"/>
                  </a:cxn>
                  <a:cxn ang="0">
                    <a:pos x="6" y="39"/>
                  </a:cxn>
                  <a:cxn ang="0">
                    <a:pos x="18" y="39"/>
                  </a:cxn>
                  <a:cxn ang="0">
                    <a:pos x="21" y="36"/>
                  </a:cxn>
                  <a:cxn ang="0">
                    <a:pos x="23" y="3"/>
                  </a:cxn>
                  <a:cxn ang="0">
                    <a:pos x="11" y="1"/>
                  </a:cxn>
                  <a:cxn ang="0">
                    <a:pos x="0" y="0"/>
                  </a:cxn>
                </a:cxnLst>
                <a:rect l="0" t="0" r="r" b="b"/>
                <a:pathLst>
                  <a:path w="23" h="39">
                    <a:moveTo>
                      <a:pt x="0" y="0"/>
                    </a:moveTo>
                    <a:lnTo>
                      <a:pt x="3" y="36"/>
                    </a:lnTo>
                    <a:lnTo>
                      <a:pt x="6" y="39"/>
                    </a:lnTo>
                    <a:lnTo>
                      <a:pt x="18" y="39"/>
                    </a:lnTo>
                    <a:lnTo>
                      <a:pt x="21" y="36"/>
                    </a:lnTo>
                    <a:lnTo>
                      <a:pt x="23" y="3"/>
                    </a:lnTo>
                    <a:lnTo>
                      <a:pt x="11" y="1"/>
                    </a:lnTo>
                    <a:lnTo>
                      <a:pt x="0" y="0"/>
                    </a:lnTo>
                    <a:close/>
                  </a:path>
                </a:pathLst>
              </a:custGeom>
              <a:solidFill>
                <a:srgbClr val="808080"/>
              </a:solidFill>
              <a:ln w="9525">
                <a:noFill/>
                <a:round/>
                <a:headEnd/>
                <a:tailEnd/>
              </a:ln>
            </p:spPr>
            <p:txBody>
              <a:bodyPr/>
              <a:lstStyle/>
              <a:p>
                <a:endParaRPr lang="en-US"/>
              </a:p>
            </p:txBody>
          </p:sp>
          <p:sp>
            <p:nvSpPr>
              <p:cNvPr id="79209" name="Freeform 361"/>
              <p:cNvSpPr>
                <a:spLocks/>
              </p:cNvSpPr>
              <p:nvPr/>
            </p:nvSpPr>
            <p:spPr bwMode="auto">
              <a:xfrm>
                <a:off x="3631" y="2806"/>
                <a:ext cx="12" cy="13"/>
              </a:xfrm>
              <a:custGeom>
                <a:avLst/>
                <a:gdLst/>
                <a:ahLst/>
                <a:cxnLst>
                  <a:cxn ang="0">
                    <a:pos x="0" y="0"/>
                  </a:cxn>
                  <a:cxn ang="0">
                    <a:pos x="3" y="36"/>
                  </a:cxn>
                  <a:cxn ang="0">
                    <a:pos x="6" y="39"/>
                  </a:cxn>
                  <a:cxn ang="0">
                    <a:pos x="18" y="39"/>
                  </a:cxn>
                  <a:cxn ang="0">
                    <a:pos x="21" y="36"/>
                  </a:cxn>
                  <a:cxn ang="0">
                    <a:pos x="23" y="3"/>
                  </a:cxn>
                  <a:cxn ang="0">
                    <a:pos x="11" y="1"/>
                  </a:cxn>
                  <a:cxn ang="0">
                    <a:pos x="0" y="0"/>
                  </a:cxn>
                </a:cxnLst>
                <a:rect l="0" t="0" r="r" b="b"/>
                <a:pathLst>
                  <a:path w="23" h="39">
                    <a:moveTo>
                      <a:pt x="0" y="0"/>
                    </a:moveTo>
                    <a:lnTo>
                      <a:pt x="3" y="36"/>
                    </a:lnTo>
                    <a:lnTo>
                      <a:pt x="6" y="39"/>
                    </a:lnTo>
                    <a:lnTo>
                      <a:pt x="18" y="39"/>
                    </a:lnTo>
                    <a:lnTo>
                      <a:pt x="21" y="36"/>
                    </a:lnTo>
                    <a:lnTo>
                      <a:pt x="23" y="3"/>
                    </a:lnTo>
                    <a:lnTo>
                      <a:pt x="11" y="1"/>
                    </a:lnTo>
                    <a:lnTo>
                      <a:pt x="0" y="0"/>
                    </a:lnTo>
                  </a:path>
                </a:pathLst>
              </a:custGeom>
              <a:noFill/>
              <a:ln w="1588">
                <a:solidFill>
                  <a:srgbClr val="000000"/>
                </a:solidFill>
                <a:prstDash val="solid"/>
                <a:round/>
                <a:headEnd/>
                <a:tailEnd/>
              </a:ln>
            </p:spPr>
            <p:txBody>
              <a:bodyPr/>
              <a:lstStyle/>
              <a:p>
                <a:endParaRPr lang="en-US"/>
              </a:p>
            </p:txBody>
          </p:sp>
          <p:sp>
            <p:nvSpPr>
              <p:cNvPr id="79210" name="Freeform 362"/>
              <p:cNvSpPr>
                <a:spLocks/>
              </p:cNvSpPr>
              <p:nvPr/>
            </p:nvSpPr>
            <p:spPr bwMode="auto">
              <a:xfrm>
                <a:off x="3522" y="2677"/>
                <a:ext cx="138" cy="133"/>
              </a:xfrm>
              <a:custGeom>
                <a:avLst/>
                <a:gdLst/>
                <a:ahLst/>
                <a:cxnLst>
                  <a:cxn ang="0">
                    <a:pos x="0" y="378"/>
                  </a:cxn>
                  <a:cxn ang="0">
                    <a:pos x="2" y="395"/>
                  </a:cxn>
                  <a:cxn ang="0">
                    <a:pos x="13" y="400"/>
                  </a:cxn>
                  <a:cxn ang="0">
                    <a:pos x="265" y="400"/>
                  </a:cxn>
                  <a:cxn ang="0">
                    <a:pos x="274" y="395"/>
                  </a:cxn>
                  <a:cxn ang="0">
                    <a:pos x="276" y="382"/>
                  </a:cxn>
                  <a:cxn ang="0">
                    <a:pos x="276" y="21"/>
                  </a:cxn>
                  <a:cxn ang="0">
                    <a:pos x="273" y="5"/>
                  </a:cxn>
                  <a:cxn ang="0">
                    <a:pos x="263" y="0"/>
                  </a:cxn>
                  <a:cxn ang="0">
                    <a:pos x="13" y="0"/>
                  </a:cxn>
                  <a:cxn ang="0">
                    <a:pos x="2" y="4"/>
                  </a:cxn>
                  <a:cxn ang="0">
                    <a:pos x="0" y="21"/>
                  </a:cxn>
                  <a:cxn ang="0">
                    <a:pos x="0" y="378"/>
                  </a:cxn>
                </a:cxnLst>
                <a:rect l="0" t="0" r="r" b="b"/>
                <a:pathLst>
                  <a:path w="276" h="400">
                    <a:moveTo>
                      <a:pt x="0" y="378"/>
                    </a:moveTo>
                    <a:lnTo>
                      <a:pt x="2" y="395"/>
                    </a:lnTo>
                    <a:lnTo>
                      <a:pt x="13" y="400"/>
                    </a:lnTo>
                    <a:lnTo>
                      <a:pt x="265" y="400"/>
                    </a:lnTo>
                    <a:lnTo>
                      <a:pt x="274" y="395"/>
                    </a:lnTo>
                    <a:lnTo>
                      <a:pt x="276" y="382"/>
                    </a:lnTo>
                    <a:lnTo>
                      <a:pt x="276" y="21"/>
                    </a:lnTo>
                    <a:lnTo>
                      <a:pt x="273" y="5"/>
                    </a:lnTo>
                    <a:lnTo>
                      <a:pt x="263" y="0"/>
                    </a:lnTo>
                    <a:lnTo>
                      <a:pt x="13" y="0"/>
                    </a:lnTo>
                    <a:lnTo>
                      <a:pt x="2" y="4"/>
                    </a:lnTo>
                    <a:lnTo>
                      <a:pt x="0" y="21"/>
                    </a:lnTo>
                    <a:lnTo>
                      <a:pt x="0" y="378"/>
                    </a:lnTo>
                    <a:close/>
                  </a:path>
                </a:pathLst>
              </a:custGeom>
              <a:solidFill>
                <a:srgbClr val="C0C0C0"/>
              </a:solidFill>
              <a:ln w="9525">
                <a:noFill/>
                <a:round/>
                <a:headEnd/>
                <a:tailEnd/>
              </a:ln>
            </p:spPr>
            <p:txBody>
              <a:bodyPr/>
              <a:lstStyle/>
              <a:p>
                <a:endParaRPr lang="en-US"/>
              </a:p>
            </p:txBody>
          </p:sp>
          <p:sp>
            <p:nvSpPr>
              <p:cNvPr id="79211" name="Freeform 363"/>
              <p:cNvSpPr>
                <a:spLocks/>
              </p:cNvSpPr>
              <p:nvPr/>
            </p:nvSpPr>
            <p:spPr bwMode="auto">
              <a:xfrm>
                <a:off x="3522" y="2677"/>
                <a:ext cx="138" cy="133"/>
              </a:xfrm>
              <a:custGeom>
                <a:avLst/>
                <a:gdLst/>
                <a:ahLst/>
                <a:cxnLst>
                  <a:cxn ang="0">
                    <a:pos x="0" y="378"/>
                  </a:cxn>
                  <a:cxn ang="0">
                    <a:pos x="2" y="395"/>
                  </a:cxn>
                  <a:cxn ang="0">
                    <a:pos x="13" y="400"/>
                  </a:cxn>
                  <a:cxn ang="0">
                    <a:pos x="265" y="400"/>
                  </a:cxn>
                  <a:cxn ang="0">
                    <a:pos x="274" y="395"/>
                  </a:cxn>
                  <a:cxn ang="0">
                    <a:pos x="276" y="382"/>
                  </a:cxn>
                  <a:cxn ang="0">
                    <a:pos x="276" y="21"/>
                  </a:cxn>
                  <a:cxn ang="0">
                    <a:pos x="273" y="5"/>
                  </a:cxn>
                  <a:cxn ang="0">
                    <a:pos x="263" y="0"/>
                  </a:cxn>
                  <a:cxn ang="0">
                    <a:pos x="13" y="0"/>
                  </a:cxn>
                  <a:cxn ang="0">
                    <a:pos x="2" y="4"/>
                  </a:cxn>
                  <a:cxn ang="0">
                    <a:pos x="0" y="21"/>
                  </a:cxn>
                  <a:cxn ang="0">
                    <a:pos x="0" y="378"/>
                  </a:cxn>
                </a:cxnLst>
                <a:rect l="0" t="0" r="r" b="b"/>
                <a:pathLst>
                  <a:path w="276" h="400">
                    <a:moveTo>
                      <a:pt x="0" y="378"/>
                    </a:moveTo>
                    <a:lnTo>
                      <a:pt x="2" y="395"/>
                    </a:lnTo>
                    <a:lnTo>
                      <a:pt x="13" y="400"/>
                    </a:lnTo>
                    <a:lnTo>
                      <a:pt x="265" y="400"/>
                    </a:lnTo>
                    <a:lnTo>
                      <a:pt x="274" y="395"/>
                    </a:lnTo>
                    <a:lnTo>
                      <a:pt x="276" y="382"/>
                    </a:lnTo>
                    <a:lnTo>
                      <a:pt x="276" y="21"/>
                    </a:lnTo>
                    <a:lnTo>
                      <a:pt x="273" y="5"/>
                    </a:lnTo>
                    <a:lnTo>
                      <a:pt x="263" y="0"/>
                    </a:lnTo>
                    <a:lnTo>
                      <a:pt x="13" y="0"/>
                    </a:lnTo>
                    <a:lnTo>
                      <a:pt x="2" y="4"/>
                    </a:lnTo>
                    <a:lnTo>
                      <a:pt x="0" y="21"/>
                    </a:lnTo>
                    <a:lnTo>
                      <a:pt x="0" y="378"/>
                    </a:lnTo>
                  </a:path>
                </a:pathLst>
              </a:custGeom>
              <a:noFill/>
              <a:ln w="1588">
                <a:solidFill>
                  <a:srgbClr val="6E6E6E"/>
                </a:solidFill>
                <a:prstDash val="solid"/>
                <a:round/>
                <a:headEnd/>
                <a:tailEnd/>
              </a:ln>
            </p:spPr>
            <p:txBody>
              <a:bodyPr/>
              <a:lstStyle/>
              <a:p>
                <a:endParaRPr lang="en-US"/>
              </a:p>
            </p:txBody>
          </p:sp>
          <p:sp>
            <p:nvSpPr>
              <p:cNvPr id="79212" name="Freeform 364"/>
              <p:cNvSpPr>
                <a:spLocks/>
              </p:cNvSpPr>
              <p:nvPr/>
            </p:nvSpPr>
            <p:spPr bwMode="auto">
              <a:xfrm>
                <a:off x="3532" y="2694"/>
                <a:ext cx="101" cy="98"/>
              </a:xfrm>
              <a:custGeom>
                <a:avLst/>
                <a:gdLst/>
                <a:ahLst/>
                <a:cxnLst>
                  <a:cxn ang="0">
                    <a:pos x="0" y="277"/>
                  </a:cxn>
                  <a:cxn ang="0">
                    <a:pos x="1" y="290"/>
                  </a:cxn>
                  <a:cxn ang="0">
                    <a:pos x="8" y="294"/>
                  </a:cxn>
                  <a:cxn ang="0">
                    <a:pos x="195" y="294"/>
                  </a:cxn>
                  <a:cxn ang="0">
                    <a:pos x="199" y="292"/>
                  </a:cxn>
                  <a:cxn ang="0">
                    <a:pos x="202" y="280"/>
                  </a:cxn>
                  <a:cxn ang="0">
                    <a:pos x="202" y="15"/>
                  </a:cxn>
                  <a:cxn ang="0">
                    <a:pos x="199" y="3"/>
                  </a:cxn>
                  <a:cxn ang="0">
                    <a:pos x="192" y="0"/>
                  </a:cxn>
                  <a:cxn ang="0">
                    <a:pos x="8" y="0"/>
                  </a:cxn>
                  <a:cxn ang="0">
                    <a:pos x="1" y="2"/>
                  </a:cxn>
                  <a:cxn ang="0">
                    <a:pos x="0" y="15"/>
                  </a:cxn>
                  <a:cxn ang="0">
                    <a:pos x="0" y="277"/>
                  </a:cxn>
                </a:cxnLst>
                <a:rect l="0" t="0" r="r" b="b"/>
                <a:pathLst>
                  <a:path w="202" h="294">
                    <a:moveTo>
                      <a:pt x="0" y="277"/>
                    </a:moveTo>
                    <a:lnTo>
                      <a:pt x="1" y="290"/>
                    </a:lnTo>
                    <a:lnTo>
                      <a:pt x="8" y="294"/>
                    </a:lnTo>
                    <a:lnTo>
                      <a:pt x="195" y="294"/>
                    </a:lnTo>
                    <a:lnTo>
                      <a:pt x="199" y="292"/>
                    </a:lnTo>
                    <a:lnTo>
                      <a:pt x="202" y="280"/>
                    </a:lnTo>
                    <a:lnTo>
                      <a:pt x="202" y="15"/>
                    </a:lnTo>
                    <a:lnTo>
                      <a:pt x="199" y="3"/>
                    </a:lnTo>
                    <a:lnTo>
                      <a:pt x="192" y="0"/>
                    </a:lnTo>
                    <a:lnTo>
                      <a:pt x="8" y="0"/>
                    </a:lnTo>
                    <a:lnTo>
                      <a:pt x="1" y="2"/>
                    </a:lnTo>
                    <a:lnTo>
                      <a:pt x="0" y="15"/>
                    </a:lnTo>
                    <a:lnTo>
                      <a:pt x="0" y="277"/>
                    </a:lnTo>
                    <a:close/>
                  </a:path>
                </a:pathLst>
              </a:custGeom>
              <a:solidFill>
                <a:srgbClr val="5A5A5A"/>
              </a:solidFill>
              <a:ln w="9525">
                <a:noFill/>
                <a:round/>
                <a:headEnd/>
                <a:tailEnd/>
              </a:ln>
            </p:spPr>
            <p:txBody>
              <a:bodyPr/>
              <a:lstStyle/>
              <a:p>
                <a:endParaRPr lang="en-US"/>
              </a:p>
            </p:txBody>
          </p:sp>
          <p:sp>
            <p:nvSpPr>
              <p:cNvPr id="79213" name="Freeform 365"/>
              <p:cNvSpPr>
                <a:spLocks/>
              </p:cNvSpPr>
              <p:nvPr/>
            </p:nvSpPr>
            <p:spPr bwMode="auto">
              <a:xfrm>
                <a:off x="3532" y="2694"/>
                <a:ext cx="101" cy="98"/>
              </a:xfrm>
              <a:custGeom>
                <a:avLst/>
                <a:gdLst/>
                <a:ahLst/>
                <a:cxnLst>
                  <a:cxn ang="0">
                    <a:pos x="0" y="277"/>
                  </a:cxn>
                  <a:cxn ang="0">
                    <a:pos x="1" y="290"/>
                  </a:cxn>
                  <a:cxn ang="0">
                    <a:pos x="8" y="294"/>
                  </a:cxn>
                  <a:cxn ang="0">
                    <a:pos x="195" y="294"/>
                  </a:cxn>
                  <a:cxn ang="0">
                    <a:pos x="199" y="292"/>
                  </a:cxn>
                  <a:cxn ang="0">
                    <a:pos x="202" y="280"/>
                  </a:cxn>
                  <a:cxn ang="0">
                    <a:pos x="202" y="15"/>
                  </a:cxn>
                  <a:cxn ang="0">
                    <a:pos x="199" y="3"/>
                  </a:cxn>
                  <a:cxn ang="0">
                    <a:pos x="192" y="0"/>
                  </a:cxn>
                  <a:cxn ang="0">
                    <a:pos x="8" y="0"/>
                  </a:cxn>
                  <a:cxn ang="0">
                    <a:pos x="1" y="2"/>
                  </a:cxn>
                  <a:cxn ang="0">
                    <a:pos x="0" y="15"/>
                  </a:cxn>
                  <a:cxn ang="0">
                    <a:pos x="0" y="277"/>
                  </a:cxn>
                </a:cxnLst>
                <a:rect l="0" t="0" r="r" b="b"/>
                <a:pathLst>
                  <a:path w="202" h="294">
                    <a:moveTo>
                      <a:pt x="0" y="277"/>
                    </a:moveTo>
                    <a:lnTo>
                      <a:pt x="1" y="290"/>
                    </a:lnTo>
                    <a:lnTo>
                      <a:pt x="8" y="294"/>
                    </a:lnTo>
                    <a:lnTo>
                      <a:pt x="195" y="294"/>
                    </a:lnTo>
                    <a:lnTo>
                      <a:pt x="199" y="292"/>
                    </a:lnTo>
                    <a:lnTo>
                      <a:pt x="202" y="280"/>
                    </a:lnTo>
                    <a:lnTo>
                      <a:pt x="202" y="15"/>
                    </a:lnTo>
                    <a:lnTo>
                      <a:pt x="199" y="3"/>
                    </a:lnTo>
                    <a:lnTo>
                      <a:pt x="192" y="0"/>
                    </a:lnTo>
                    <a:lnTo>
                      <a:pt x="8" y="0"/>
                    </a:lnTo>
                    <a:lnTo>
                      <a:pt x="1" y="2"/>
                    </a:lnTo>
                    <a:lnTo>
                      <a:pt x="0" y="15"/>
                    </a:lnTo>
                    <a:lnTo>
                      <a:pt x="0" y="277"/>
                    </a:lnTo>
                  </a:path>
                </a:pathLst>
              </a:custGeom>
              <a:noFill/>
              <a:ln w="1588">
                <a:solidFill>
                  <a:srgbClr val="6E6E6E"/>
                </a:solidFill>
                <a:prstDash val="solid"/>
                <a:round/>
                <a:headEnd/>
                <a:tailEnd/>
              </a:ln>
            </p:spPr>
            <p:txBody>
              <a:bodyPr/>
              <a:lstStyle/>
              <a:p>
                <a:endParaRPr lang="en-US"/>
              </a:p>
            </p:txBody>
          </p:sp>
          <p:sp>
            <p:nvSpPr>
              <p:cNvPr id="79214" name="Freeform 366"/>
              <p:cNvSpPr>
                <a:spLocks/>
              </p:cNvSpPr>
              <p:nvPr/>
            </p:nvSpPr>
            <p:spPr bwMode="auto">
              <a:xfrm>
                <a:off x="3536" y="2699"/>
                <a:ext cx="90" cy="89"/>
              </a:xfrm>
              <a:custGeom>
                <a:avLst/>
                <a:gdLst/>
                <a:ahLst/>
                <a:cxnLst>
                  <a:cxn ang="0">
                    <a:pos x="0" y="248"/>
                  </a:cxn>
                  <a:cxn ang="0">
                    <a:pos x="6" y="265"/>
                  </a:cxn>
                  <a:cxn ang="0">
                    <a:pos x="174" y="265"/>
                  </a:cxn>
                  <a:cxn ang="0">
                    <a:pos x="181" y="250"/>
                  </a:cxn>
                  <a:cxn ang="0">
                    <a:pos x="181" y="13"/>
                  </a:cxn>
                  <a:cxn ang="0">
                    <a:pos x="179" y="4"/>
                  </a:cxn>
                  <a:cxn ang="0">
                    <a:pos x="172" y="0"/>
                  </a:cxn>
                  <a:cxn ang="0">
                    <a:pos x="6" y="0"/>
                  </a:cxn>
                  <a:cxn ang="0">
                    <a:pos x="0" y="14"/>
                  </a:cxn>
                  <a:cxn ang="0">
                    <a:pos x="0" y="248"/>
                  </a:cxn>
                </a:cxnLst>
                <a:rect l="0" t="0" r="r" b="b"/>
                <a:pathLst>
                  <a:path w="181" h="265">
                    <a:moveTo>
                      <a:pt x="0" y="248"/>
                    </a:moveTo>
                    <a:lnTo>
                      <a:pt x="6" y="265"/>
                    </a:lnTo>
                    <a:lnTo>
                      <a:pt x="174" y="265"/>
                    </a:lnTo>
                    <a:lnTo>
                      <a:pt x="181" y="250"/>
                    </a:lnTo>
                    <a:lnTo>
                      <a:pt x="181" y="13"/>
                    </a:lnTo>
                    <a:lnTo>
                      <a:pt x="179" y="4"/>
                    </a:lnTo>
                    <a:lnTo>
                      <a:pt x="172" y="0"/>
                    </a:lnTo>
                    <a:lnTo>
                      <a:pt x="6" y="0"/>
                    </a:lnTo>
                    <a:lnTo>
                      <a:pt x="0" y="14"/>
                    </a:lnTo>
                    <a:lnTo>
                      <a:pt x="0" y="248"/>
                    </a:lnTo>
                    <a:close/>
                  </a:path>
                </a:pathLst>
              </a:custGeom>
              <a:solidFill>
                <a:srgbClr val="000000"/>
              </a:solidFill>
              <a:ln w="9525">
                <a:noFill/>
                <a:round/>
                <a:headEnd/>
                <a:tailEnd/>
              </a:ln>
            </p:spPr>
            <p:txBody>
              <a:bodyPr/>
              <a:lstStyle/>
              <a:p>
                <a:endParaRPr lang="en-US"/>
              </a:p>
            </p:txBody>
          </p:sp>
          <p:sp>
            <p:nvSpPr>
              <p:cNvPr id="79215" name="Freeform 367"/>
              <p:cNvSpPr>
                <a:spLocks/>
              </p:cNvSpPr>
              <p:nvPr/>
            </p:nvSpPr>
            <p:spPr bwMode="auto">
              <a:xfrm>
                <a:off x="3536" y="2699"/>
                <a:ext cx="90" cy="89"/>
              </a:xfrm>
              <a:custGeom>
                <a:avLst/>
                <a:gdLst/>
                <a:ahLst/>
                <a:cxnLst>
                  <a:cxn ang="0">
                    <a:pos x="0" y="248"/>
                  </a:cxn>
                  <a:cxn ang="0">
                    <a:pos x="6" y="265"/>
                  </a:cxn>
                  <a:cxn ang="0">
                    <a:pos x="174" y="265"/>
                  </a:cxn>
                  <a:cxn ang="0">
                    <a:pos x="181" y="250"/>
                  </a:cxn>
                  <a:cxn ang="0">
                    <a:pos x="181" y="13"/>
                  </a:cxn>
                  <a:cxn ang="0">
                    <a:pos x="179" y="4"/>
                  </a:cxn>
                  <a:cxn ang="0">
                    <a:pos x="172" y="0"/>
                  </a:cxn>
                  <a:cxn ang="0">
                    <a:pos x="6" y="0"/>
                  </a:cxn>
                  <a:cxn ang="0">
                    <a:pos x="0" y="14"/>
                  </a:cxn>
                  <a:cxn ang="0">
                    <a:pos x="0" y="248"/>
                  </a:cxn>
                </a:cxnLst>
                <a:rect l="0" t="0" r="r" b="b"/>
                <a:pathLst>
                  <a:path w="181" h="265">
                    <a:moveTo>
                      <a:pt x="0" y="248"/>
                    </a:moveTo>
                    <a:lnTo>
                      <a:pt x="6" y="265"/>
                    </a:lnTo>
                    <a:lnTo>
                      <a:pt x="174" y="265"/>
                    </a:lnTo>
                    <a:lnTo>
                      <a:pt x="181" y="250"/>
                    </a:lnTo>
                    <a:lnTo>
                      <a:pt x="181" y="13"/>
                    </a:lnTo>
                    <a:lnTo>
                      <a:pt x="179" y="4"/>
                    </a:lnTo>
                    <a:lnTo>
                      <a:pt x="172" y="0"/>
                    </a:lnTo>
                    <a:lnTo>
                      <a:pt x="6" y="0"/>
                    </a:lnTo>
                    <a:lnTo>
                      <a:pt x="0" y="14"/>
                    </a:lnTo>
                    <a:lnTo>
                      <a:pt x="0" y="248"/>
                    </a:lnTo>
                  </a:path>
                </a:pathLst>
              </a:custGeom>
              <a:noFill/>
              <a:ln w="1588">
                <a:solidFill>
                  <a:srgbClr val="6E6E6E"/>
                </a:solidFill>
                <a:prstDash val="solid"/>
                <a:round/>
                <a:headEnd/>
                <a:tailEnd/>
              </a:ln>
            </p:spPr>
            <p:txBody>
              <a:bodyPr/>
              <a:lstStyle/>
              <a:p>
                <a:endParaRPr lang="en-US"/>
              </a:p>
            </p:txBody>
          </p:sp>
          <p:sp>
            <p:nvSpPr>
              <p:cNvPr id="79216" name="Freeform 368"/>
              <p:cNvSpPr>
                <a:spLocks/>
              </p:cNvSpPr>
              <p:nvPr/>
            </p:nvSpPr>
            <p:spPr bwMode="auto">
              <a:xfrm>
                <a:off x="3529" y="2691"/>
                <a:ext cx="123" cy="105"/>
              </a:xfrm>
              <a:custGeom>
                <a:avLst/>
                <a:gdLst/>
                <a:ahLst/>
                <a:cxnLst>
                  <a:cxn ang="0">
                    <a:pos x="0" y="297"/>
                  </a:cxn>
                  <a:cxn ang="0">
                    <a:pos x="1" y="308"/>
                  </a:cxn>
                  <a:cxn ang="0">
                    <a:pos x="10" y="316"/>
                  </a:cxn>
                  <a:cxn ang="0">
                    <a:pos x="233" y="316"/>
                  </a:cxn>
                  <a:cxn ang="0">
                    <a:pos x="243" y="311"/>
                  </a:cxn>
                  <a:cxn ang="0">
                    <a:pos x="245" y="300"/>
                  </a:cxn>
                  <a:cxn ang="0">
                    <a:pos x="245" y="13"/>
                  </a:cxn>
                  <a:cxn ang="0">
                    <a:pos x="243" y="3"/>
                  </a:cxn>
                  <a:cxn ang="0">
                    <a:pos x="231" y="0"/>
                  </a:cxn>
                  <a:cxn ang="0">
                    <a:pos x="10" y="0"/>
                  </a:cxn>
                  <a:cxn ang="0">
                    <a:pos x="1" y="3"/>
                  </a:cxn>
                  <a:cxn ang="0">
                    <a:pos x="0" y="13"/>
                  </a:cxn>
                  <a:cxn ang="0">
                    <a:pos x="0" y="297"/>
                  </a:cxn>
                </a:cxnLst>
                <a:rect l="0" t="0" r="r" b="b"/>
                <a:pathLst>
                  <a:path w="245" h="316">
                    <a:moveTo>
                      <a:pt x="0" y="297"/>
                    </a:moveTo>
                    <a:lnTo>
                      <a:pt x="1" y="308"/>
                    </a:lnTo>
                    <a:lnTo>
                      <a:pt x="10" y="316"/>
                    </a:lnTo>
                    <a:lnTo>
                      <a:pt x="233" y="316"/>
                    </a:lnTo>
                    <a:lnTo>
                      <a:pt x="243" y="311"/>
                    </a:lnTo>
                    <a:lnTo>
                      <a:pt x="245" y="300"/>
                    </a:lnTo>
                    <a:lnTo>
                      <a:pt x="245" y="13"/>
                    </a:lnTo>
                    <a:lnTo>
                      <a:pt x="243" y="3"/>
                    </a:lnTo>
                    <a:lnTo>
                      <a:pt x="231" y="0"/>
                    </a:lnTo>
                    <a:lnTo>
                      <a:pt x="10" y="0"/>
                    </a:lnTo>
                    <a:lnTo>
                      <a:pt x="1" y="3"/>
                    </a:lnTo>
                    <a:lnTo>
                      <a:pt x="0" y="13"/>
                    </a:lnTo>
                    <a:lnTo>
                      <a:pt x="0" y="297"/>
                    </a:lnTo>
                  </a:path>
                </a:pathLst>
              </a:custGeom>
              <a:noFill/>
              <a:ln w="1588">
                <a:solidFill>
                  <a:srgbClr val="6E6E6E"/>
                </a:solidFill>
                <a:prstDash val="solid"/>
                <a:round/>
                <a:headEnd/>
                <a:tailEnd/>
              </a:ln>
            </p:spPr>
            <p:txBody>
              <a:bodyPr/>
              <a:lstStyle/>
              <a:p>
                <a:endParaRPr lang="en-US"/>
              </a:p>
            </p:txBody>
          </p:sp>
          <p:sp>
            <p:nvSpPr>
              <p:cNvPr id="79217" name="Oval 369"/>
              <p:cNvSpPr>
                <a:spLocks noChangeArrowheads="1"/>
              </p:cNvSpPr>
              <p:nvPr/>
            </p:nvSpPr>
            <p:spPr bwMode="auto">
              <a:xfrm>
                <a:off x="3644" y="2759"/>
                <a:ext cx="6" cy="5"/>
              </a:xfrm>
              <a:prstGeom prst="ellipse">
                <a:avLst/>
              </a:prstGeom>
              <a:solidFill>
                <a:srgbClr val="000000"/>
              </a:solidFill>
              <a:ln w="1588">
                <a:solidFill>
                  <a:srgbClr val="F4F0FF"/>
                </a:solidFill>
                <a:round/>
                <a:headEnd/>
                <a:tailEnd/>
              </a:ln>
            </p:spPr>
            <p:txBody>
              <a:bodyPr/>
              <a:lstStyle/>
              <a:p>
                <a:endParaRPr lang="en-US"/>
              </a:p>
            </p:txBody>
          </p:sp>
          <p:sp>
            <p:nvSpPr>
              <p:cNvPr id="79218" name="Oval 370"/>
              <p:cNvSpPr>
                <a:spLocks noChangeArrowheads="1"/>
              </p:cNvSpPr>
              <p:nvPr/>
            </p:nvSpPr>
            <p:spPr bwMode="auto">
              <a:xfrm>
                <a:off x="3644" y="2775"/>
                <a:ext cx="6" cy="6"/>
              </a:xfrm>
              <a:prstGeom prst="ellipse">
                <a:avLst/>
              </a:prstGeom>
              <a:solidFill>
                <a:srgbClr val="000000"/>
              </a:solidFill>
              <a:ln w="1588">
                <a:solidFill>
                  <a:srgbClr val="F4F0FF"/>
                </a:solidFill>
                <a:round/>
                <a:headEnd/>
                <a:tailEnd/>
              </a:ln>
            </p:spPr>
            <p:txBody>
              <a:bodyPr/>
              <a:lstStyle/>
              <a:p>
                <a:endParaRPr lang="en-US"/>
              </a:p>
            </p:txBody>
          </p:sp>
          <p:sp>
            <p:nvSpPr>
              <p:cNvPr id="79219" name="Rectangle 371"/>
              <p:cNvSpPr>
                <a:spLocks noChangeArrowheads="1"/>
              </p:cNvSpPr>
              <p:nvPr/>
            </p:nvSpPr>
            <p:spPr bwMode="auto">
              <a:xfrm>
                <a:off x="3642" y="2705"/>
                <a:ext cx="5" cy="9"/>
              </a:xfrm>
              <a:prstGeom prst="rect">
                <a:avLst/>
              </a:prstGeom>
              <a:solidFill>
                <a:srgbClr val="C0C0C0"/>
              </a:solidFill>
              <a:ln w="1588">
                <a:solidFill>
                  <a:srgbClr val="464646"/>
                </a:solidFill>
                <a:miter lim="800000"/>
                <a:headEnd/>
                <a:tailEnd/>
              </a:ln>
            </p:spPr>
            <p:txBody>
              <a:bodyPr/>
              <a:lstStyle/>
              <a:p>
                <a:endParaRPr lang="en-US"/>
              </a:p>
            </p:txBody>
          </p:sp>
          <p:grpSp>
            <p:nvGrpSpPr>
              <p:cNvPr id="79220" name="Group 372"/>
              <p:cNvGrpSpPr>
                <a:grpSpLocks noChangeAspect="1"/>
              </p:cNvGrpSpPr>
              <p:nvPr/>
            </p:nvGrpSpPr>
            <p:grpSpPr bwMode="auto">
              <a:xfrm>
                <a:off x="3168" y="2641"/>
                <a:ext cx="310" cy="323"/>
                <a:chOff x="565" y="2662"/>
                <a:chExt cx="259" cy="270"/>
              </a:xfrm>
            </p:grpSpPr>
            <p:sp>
              <p:nvSpPr>
                <p:cNvPr id="79221" name="Rectangle 373"/>
                <p:cNvSpPr>
                  <a:spLocks noChangeAspect="1" noChangeArrowheads="1"/>
                </p:cNvSpPr>
                <p:nvPr/>
              </p:nvSpPr>
              <p:spPr bwMode="auto">
                <a:xfrm>
                  <a:off x="692" y="2766"/>
                  <a:ext cx="132" cy="55"/>
                </a:xfrm>
                <a:prstGeom prst="rect">
                  <a:avLst/>
                </a:prstGeom>
                <a:noFill/>
                <a:ln w="9525">
                  <a:noFill/>
                  <a:miter lim="800000"/>
                  <a:headEnd/>
                  <a:tailEnd/>
                </a:ln>
              </p:spPr>
              <p:txBody>
                <a:bodyPr wrap="none" lIns="0" tIns="0" rIns="0" bIns="0">
                  <a:spAutoFit/>
                </a:bodyPr>
                <a:lstStyle/>
                <a:p>
                  <a:pPr algn="ctr">
                    <a:spcBef>
                      <a:spcPct val="50000"/>
                    </a:spcBef>
                    <a:buFont typeface="Wingdings" pitchFamily="2" charset="2"/>
                    <a:buNone/>
                  </a:pPr>
                  <a:r>
                    <a:rPr lang="en-US" sz="700" b="1">
                      <a:solidFill>
                        <a:srgbClr val="FFFFFF"/>
                      </a:solidFill>
                    </a:rPr>
                    <a:t>Buyer</a:t>
                  </a:r>
                  <a:endParaRPr lang="en-US" sz="1400"/>
                </a:p>
              </p:txBody>
            </p:sp>
            <p:sp>
              <p:nvSpPr>
                <p:cNvPr id="79222" name="Oval 374"/>
                <p:cNvSpPr>
                  <a:spLocks noChangeAspect="1" noChangeArrowheads="1"/>
                </p:cNvSpPr>
                <p:nvPr/>
              </p:nvSpPr>
              <p:spPr bwMode="auto">
                <a:xfrm>
                  <a:off x="606" y="2673"/>
                  <a:ext cx="36" cy="37"/>
                </a:xfrm>
                <a:prstGeom prst="ellipse">
                  <a:avLst/>
                </a:prstGeom>
                <a:solidFill>
                  <a:srgbClr val="000000"/>
                </a:solidFill>
                <a:ln w="1588">
                  <a:solidFill>
                    <a:srgbClr val="000000"/>
                  </a:solidFill>
                  <a:round/>
                  <a:headEnd/>
                  <a:tailEnd/>
                </a:ln>
              </p:spPr>
              <p:txBody>
                <a:bodyPr/>
                <a:lstStyle/>
                <a:p>
                  <a:endParaRPr lang="en-US"/>
                </a:p>
              </p:txBody>
            </p:sp>
            <p:sp>
              <p:nvSpPr>
                <p:cNvPr id="79223" name="Freeform 375"/>
                <p:cNvSpPr>
                  <a:spLocks noChangeAspect="1"/>
                </p:cNvSpPr>
                <p:nvPr/>
              </p:nvSpPr>
              <p:spPr bwMode="auto">
                <a:xfrm>
                  <a:off x="565" y="2715"/>
                  <a:ext cx="121" cy="206"/>
                </a:xfrm>
                <a:custGeom>
                  <a:avLst/>
                  <a:gdLst/>
                  <a:ahLst/>
                  <a:cxnLst>
                    <a:cxn ang="0">
                      <a:pos x="142" y="0"/>
                    </a:cxn>
                    <a:cxn ang="0">
                      <a:pos x="151" y="0"/>
                    </a:cxn>
                    <a:cxn ang="0">
                      <a:pos x="161" y="4"/>
                    </a:cxn>
                    <a:cxn ang="0">
                      <a:pos x="179" y="20"/>
                    </a:cxn>
                    <a:cxn ang="0">
                      <a:pos x="196" y="50"/>
                    </a:cxn>
                    <a:cxn ang="0">
                      <a:pos x="204" y="94"/>
                    </a:cxn>
                    <a:cxn ang="0">
                      <a:pos x="239" y="247"/>
                    </a:cxn>
                    <a:cxn ang="0">
                      <a:pos x="240" y="259"/>
                    </a:cxn>
                    <a:cxn ang="0">
                      <a:pos x="242" y="278"/>
                    </a:cxn>
                    <a:cxn ang="0">
                      <a:pos x="234" y="288"/>
                    </a:cxn>
                    <a:cxn ang="0">
                      <a:pos x="224" y="287"/>
                    </a:cxn>
                    <a:cxn ang="0">
                      <a:pos x="214" y="266"/>
                    </a:cxn>
                    <a:cxn ang="0">
                      <a:pos x="212" y="263"/>
                    </a:cxn>
                    <a:cxn ang="0">
                      <a:pos x="168" y="94"/>
                    </a:cxn>
                    <a:cxn ang="0">
                      <a:pos x="160" y="94"/>
                    </a:cxn>
                    <a:cxn ang="0">
                      <a:pos x="219" y="390"/>
                    </a:cxn>
                    <a:cxn ang="0">
                      <a:pos x="165" y="390"/>
                    </a:cxn>
                    <a:cxn ang="0">
                      <a:pos x="158" y="390"/>
                    </a:cxn>
                    <a:cxn ang="0">
                      <a:pos x="158" y="592"/>
                    </a:cxn>
                    <a:cxn ang="0">
                      <a:pos x="158" y="600"/>
                    </a:cxn>
                    <a:cxn ang="0">
                      <a:pos x="151" y="616"/>
                    </a:cxn>
                    <a:cxn ang="0">
                      <a:pos x="143" y="620"/>
                    </a:cxn>
                    <a:cxn ang="0">
                      <a:pos x="132" y="617"/>
                    </a:cxn>
                    <a:cxn ang="0">
                      <a:pos x="123" y="600"/>
                    </a:cxn>
                    <a:cxn ang="0">
                      <a:pos x="123" y="587"/>
                    </a:cxn>
                    <a:cxn ang="0">
                      <a:pos x="123" y="387"/>
                    </a:cxn>
                    <a:cxn ang="0">
                      <a:pos x="112" y="387"/>
                    </a:cxn>
                    <a:cxn ang="0">
                      <a:pos x="114" y="387"/>
                    </a:cxn>
                    <a:cxn ang="0">
                      <a:pos x="114" y="587"/>
                    </a:cxn>
                    <a:cxn ang="0">
                      <a:pos x="114" y="600"/>
                    </a:cxn>
                    <a:cxn ang="0">
                      <a:pos x="107" y="616"/>
                    </a:cxn>
                    <a:cxn ang="0">
                      <a:pos x="97" y="620"/>
                    </a:cxn>
                    <a:cxn ang="0">
                      <a:pos x="86" y="617"/>
                    </a:cxn>
                    <a:cxn ang="0">
                      <a:pos x="79" y="600"/>
                    </a:cxn>
                    <a:cxn ang="0">
                      <a:pos x="79" y="592"/>
                    </a:cxn>
                    <a:cxn ang="0">
                      <a:pos x="79" y="390"/>
                    </a:cxn>
                    <a:cxn ang="0">
                      <a:pos x="72" y="390"/>
                    </a:cxn>
                    <a:cxn ang="0">
                      <a:pos x="20" y="390"/>
                    </a:cxn>
                    <a:cxn ang="0">
                      <a:pos x="77" y="89"/>
                    </a:cxn>
                    <a:cxn ang="0">
                      <a:pos x="69" y="89"/>
                    </a:cxn>
                    <a:cxn ang="0">
                      <a:pos x="25" y="263"/>
                    </a:cxn>
                    <a:cxn ang="0">
                      <a:pos x="25" y="271"/>
                    </a:cxn>
                    <a:cxn ang="0">
                      <a:pos x="17" y="284"/>
                    </a:cxn>
                    <a:cxn ang="0">
                      <a:pos x="8" y="285"/>
                    </a:cxn>
                    <a:cxn ang="0">
                      <a:pos x="3" y="275"/>
                    </a:cxn>
                    <a:cxn ang="0">
                      <a:pos x="0" y="266"/>
                    </a:cxn>
                    <a:cxn ang="0">
                      <a:pos x="0" y="255"/>
                    </a:cxn>
                    <a:cxn ang="0">
                      <a:pos x="0" y="243"/>
                    </a:cxn>
                    <a:cxn ang="0">
                      <a:pos x="35" y="94"/>
                    </a:cxn>
                    <a:cxn ang="0">
                      <a:pos x="56" y="26"/>
                    </a:cxn>
                    <a:cxn ang="0">
                      <a:pos x="72" y="7"/>
                    </a:cxn>
                    <a:cxn ang="0">
                      <a:pos x="86" y="1"/>
                    </a:cxn>
                    <a:cxn ang="0">
                      <a:pos x="99" y="0"/>
                    </a:cxn>
                    <a:cxn ang="0">
                      <a:pos x="104" y="0"/>
                    </a:cxn>
                    <a:cxn ang="0">
                      <a:pos x="130" y="0"/>
                    </a:cxn>
                    <a:cxn ang="0">
                      <a:pos x="142" y="0"/>
                    </a:cxn>
                  </a:cxnLst>
                  <a:rect l="0" t="0" r="r" b="b"/>
                  <a:pathLst>
                    <a:path w="242" h="620">
                      <a:moveTo>
                        <a:pt x="142" y="0"/>
                      </a:moveTo>
                      <a:lnTo>
                        <a:pt x="151" y="0"/>
                      </a:lnTo>
                      <a:lnTo>
                        <a:pt x="161" y="4"/>
                      </a:lnTo>
                      <a:lnTo>
                        <a:pt x="179" y="20"/>
                      </a:lnTo>
                      <a:lnTo>
                        <a:pt x="196" y="50"/>
                      </a:lnTo>
                      <a:lnTo>
                        <a:pt x="204" y="94"/>
                      </a:lnTo>
                      <a:lnTo>
                        <a:pt x="239" y="247"/>
                      </a:lnTo>
                      <a:lnTo>
                        <a:pt x="240" y="259"/>
                      </a:lnTo>
                      <a:lnTo>
                        <a:pt x="242" y="278"/>
                      </a:lnTo>
                      <a:lnTo>
                        <a:pt x="234" y="288"/>
                      </a:lnTo>
                      <a:lnTo>
                        <a:pt x="224" y="287"/>
                      </a:lnTo>
                      <a:lnTo>
                        <a:pt x="214" y="266"/>
                      </a:lnTo>
                      <a:lnTo>
                        <a:pt x="212" y="263"/>
                      </a:lnTo>
                      <a:lnTo>
                        <a:pt x="168" y="94"/>
                      </a:lnTo>
                      <a:lnTo>
                        <a:pt x="160" y="94"/>
                      </a:lnTo>
                      <a:lnTo>
                        <a:pt x="219" y="390"/>
                      </a:lnTo>
                      <a:lnTo>
                        <a:pt x="165" y="390"/>
                      </a:lnTo>
                      <a:lnTo>
                        <a:pt x="158" y="390"/>
                      </a:lnTo>
                      <a:lnTo>
                        <a:pt x="158" y="592"/>
                      </a:lnTo>
                      <a:lnTo>
                        <a:pt x="158" y="600"/>
                      </a:lnTo>
                      <a:lnTo>
                        <a:pt x="151" y="616"/>
                      </a:lnTo>
                      <a:lnTo>
                        <a:pt x="143" y="620"/>
                      </a:lnTo>
                      <a:lnTo>
                        <a:pt x="132" y="617"/>
                      </a:lnTo>
                      <a:lnTo>
                        <a:pt x="123" y="600"/>
                      </a:lnTo>
                      <a:lnTo>
                        <a:pt x="123" y="587"/>
                      </a:lnTo>
                      <a:lnTo>
                        <a:pt x="123" y="387"/>
                      </a:lnTo>
                      <a:lnTo>
                        <a:pt x="112" y="387"/>
                      </a:lnTo>
                      <a:lnTo>
                        <a:pt x="114" y="387"/>
                      </a:lnTo>
                      <a:lnTo>
                        <a:pt x="114" y="587"/>
                      </a:lnTo>
                      <a:lnTo>
                        <a:pt x="114" y="600"/>
                      </a:lnTo>
                      <a:lnTo>
                        <a:pt x="107" y="616"/>
                      </a:lnTo>
                      <a:lnTo>
                        <a:pt x="97" y="620"/>
                      </a:lnTo>
                      <a:lnTo>
                        <a:pt x="86" y="617"/>
                      </a:lnTo>
                      <a:lnTo>
                        <a:pt x="79" y="600"/>
                      </a:lnTo>
                      <a:lnTo>
                        <a:pt x="79" y="592"/>
                      </a:lnTo>
                      <a:lnTo>
                        <a:pt x="79" y="390"/>
                      </a:lnTo>
                      <a:lnTo>
                        <a:pt x="72" y="390"/>
                      </a:lnTo>
                      <a:lnTo>
                        <a:pt x="20" y="390"/>
                      </a:lnTo>
                      <a:lnTo>
                        <a:pt x="77" y="89"/>
                      </a:lnTo>
                      <a:lnTo>
                        <a:pt x="69" y="89"/>
                      </a:lnTo>
                      <a:lnTo>
                        <a:pt x="25" y="263"/>
                      </a:lnTo>
                      <a:lnTo>
                        <a:pt x="25" y="271"/>
                      </a:lnTo>
                      <a:lnTo>
                        <a:pt x="17" y="284"/>
                      </a:lnTo>
                      <a:lnTo>
                        <a:pt x="8" y="285"/>
                      </a:lnTo>
                      <a:lnTo>
                        <a:pt x="3" y="275"/>
                      </a:lnTo>
                      <a:lnTo>
                        <a:pt x="0" y="266"/>
                      </a:lnTo>
                      <a:lnTo>
                        <a:pt x="0" y="255"/>
                      </a:lnTo>
                      <a:lnTo>
                        <a:pt x="0" y="243"/>
                      </a:lnTo>
                      <a:lnTo>
                        <a:pt x="35" y="94"/>
                      </a:lnTo>
                      <a:lnTo>
                        <a:pt x="56" y="26"/>
                      </a:lnTo>
                      <a:lnTo>
                        <a:pt x="72" y="7"/>
                      </a:lnTo>
                      <a:lnTo>
                        <a:pt x="86" y="1"/>
                      </a:lnTo>
                      <a:lnTo>
                        <a:pt x="99" y="0"/>
                      </a:lnTo>
                      <a:lnTo>
                        <a:pt x="104" y="0"/>
                      </a:lnTo>
                      <a:lnTo>
                        <a:pt x="130" y="0"/>
                      </a:lnTo>
                      <a:lnTo>
                        <a:pt x="142" y="0"/>
                      </a:lnTo>
                      <a:close/>
                    </a:path>
                  </a:pathLst>
                </a:custGeom>
                <a:solidFill>
                  <a:srgbClr val="000000"/>
                </a:solidFill>
                <a:ln w="9525">
                  <a:noFill/>
                  <a:round/>
                  <a:headEnd/>
                  <a:tailEnd/>
                </a:ln>
              </p:spPr>
              <p:txBody>
                <a:bodyPr/>
                <a:lstStyle/>
                <a:p>
                  <a:endParaRPr lang="en-US"/>
                </a:p>
              </p:txBody>
            </p:sp>
            <p:sp>
              <p:nvSpPr>
                <p:cNvPr id="79224" name="Freeform 376"/>
                <p:cNvSpPr>
                  <a:spLocks noChangeAspect="1"/>
                </p:cNvSpPr>
                <p:nvPr/>
              </p:nvSpPr>
              <p:spPr bwMode="auto">
                <a:xfrm>
                  <a:off x="565" y="2715"/>
                  <a:ext cx="121" cy="206"/>
                </a:xfrm>
                <a:custGeom>
                  <a:avLst/>
                  <a:gdLst/>
                  <a:ahLst/>
                  <a:cxnLst>
                    <a:cxn ang="0">
                      <a:pos x="142" y="0"/>
                    </a:cxn>
                    <a:cxn ang="0">
                      <a:pos x="151" y="0"/>
                    </a:cxn>
                    <a:cxn ang="0">
                      <a:pos x="161" y="4"/>
                    </a:cxn>
                    <a:cxn ang="0">
                      <a:pos x="179" y="20"/>
                    </a:cxn>
                    <a:cxn ang="0">
                      <a:pos x="196" y="50"/>
                    </a:cxn>
                    <a:cxn ang="0">
                      <a:pos x="204" y="94"/>
                    </a:cxn>
                    <a:cxn ang="0">
                      <a:pos x="239" y="247"/>
                    </a:cxn>
                    <a:cxn ang="0">
                      <a:pos x="240" y="259"/>
                    </a:cxn>
                    <a:cxn ang="0">
                      <a:pos x="242" y="278"/>
                    </a:cxn>
                    <a:cxn ang="0">
                      <a:pos x="234" y="288"/>
                    </a:cxn>
                    <a:cxn ang="0">
                      <a:pos x="224" y="287"/>
                    </a:cxn>
                    <a:cxn ang="0">
                      <a:pos x="214" y="266"/>
                    </a:cxn>
                    <a:cxn ang="0">
                      <a:pos x="212" y="263"/>
                    </a:cxn>
                    <a:cxn ang="0">
                      <a:pos x="168" y="94"/>
                    </a:cxn>
                    <a:cxn ang="0">
                      <a:pos x="160" y="94"/>
                    </a:cxn>
                    <a:cxn ang="0">
                      <a:pos x="219" y="390"/>
                    </a:cxn>
                    <a:cxn ang="0">
                      <a:pos x="165" y="390"/>
                    </a:cxn>
                    <a:cxn ang="0">
                      <a:pos x="158" y="390"/>
                    </a:cxn>
                    <a:cxn ang="0">
                      <a:pos x="158" y="592"/>
                    </a:cxn>
                    <a:cxn ang="0">
                      <a:pos x="158" y="600"/>
                    </a:cxn>
                    <a:cxn ang="0">
                      <a:pos x="151" y="616"/>
                    </a:cxn>
                    <a:cxn ang="0">
                      <a:pos x="143" y="620"/>
                    </a:cxn>
                    <a:cxn ang="0">
                      <a:pos x="132" y="617"/>
                    </a:cxn>
                    <a:cxn ang="0">
                      <a:pos x="123" y="600"/>
                    </a:cxn>
                    <a:cxn ang="0">
                      <a:pos x="123" y="587"/>
                    </a:cxn>
                    <a:cxn ang="0">
                      <a:pos x="123" y="387"/>
                    </a:cxn>
                    <a:cxn ang="0">
                      <a:pos x="112" y="387"/>
                    </a:cxn>
                    <a:cxn ang="0">
                      <a:pos x="114" y="387"/>
                    </a:cxn>
                    <a:cxn ang="0">
                      <a:pos x="114" y="587"/>
                    </a:cxn>
                    <a:cxn ang="0">
                      <a:pos x="114" y="600"/>
                    </a:cxn>
                    <a:cxn ang="0">
                      <a:pos x="107" y="616"/>
                    </a:cxn>
                    <a:cxn ang="0">
                      <a:pos x="97" y="620"/>
                    </a:cxn>
                    <a:cxn ang="0">
                      <a:pos x="86" y="617"/>
                    </a:cxn>
                    <a:cxn ang="0">
                      <a:pos x="79" y="600"/>
                    </a:cxn>
                    <a:cxn ang="0">
                      <a:pos x="79" y="592"/>
                    </a:cxn>
                    <a:cxn ang="0">
                      <a:pos x="79" y="390"/>
                    </a:cxn>
                    <a:cxn ang="0">
                      <a:pos x="72" y="390"/>
                    </a:cxn>
                    <a:cxn ang="0">
                      <a:pos x="20" y="390"/>
                    </a:cxn>
                    <a:cxn ang="0">
                      <a:pos x="77" y="89"/>
                    </a:cxn>
                    <a:cxn ang="0">
                      <a:pos x="69" y="89"/>
                    </a:cxn>
                    <a:cxn ang="0">
                      <a:pos x="25" y="263"/>
                    </a:cxn>
                    <a:cxn ang="0">
                      <a:pos x="25" y="271"/>
                    </a:cxn>
                    <a:cxn ang="0">
                      <a:pos x="17" y="284"/>
                    </a:cxn>
                    <a:cxn ang="0">
                      <a:pos x="8" y="285"/>
                    </a:cxn>
                    <a:cxn ang="0">
                      <a:pos x="3" y="275"/>
                    </a:cxn>
                    <a:cxn ang="0">
                      <a:pos x="0" y="266"/>
                    </a:cxn>
                    <a:cxn ang="0">
                      <a:pos x="0" y="255"/>
                    </a:cxn>
                    <a:cxn ang="0">
                      <a:pos x="0" y="243"/>
                    </a:cxn>
                    <a:cxn ang="0">
                      <a:pos x="35" y="94"/>
                    </a:cxn>
                    <a:cxn ang="0">
                      <a:pos x="56" y="26"/>
                    </a:cxn>
                    <a:cxn ang="0">
                      <a:pos x="72" y="7"/>
                    </a:cxn>
                    <a:cxn ang="0">
                      <a:pos x="86" y="1"/>
                    </a:cxn>
                    <a:cxn ang="0">
                      <a:pos x="99" y="0"/>
                    </a:cxn>
                    <a:cxn ang="0">
                      <a:pos x="104" y="0"/>
                    </a:cxn>
                    <a:cxn ang="0">
                      <a:pos x="130" y="0"/>
                    </a:cxn>
                    <a:cxn ang="0">
                      <a:pos x="142" y="0"/>
                    </a:cxn>
                  </a:cxnLst>
                  <a:rect l="0" t="0" r="r" b="b"/>
                  <a:pathLst>
                    <a:path w="242" h="620">
                      <a:moveTo>
                        <a:pt x="142" y="0"/>
                      </a:moveTo>
                      <a:lnTo>
                        <a:pt x="151" y="0"/>
                      </a:lnTo>
                      <a:lnTo>
                        <a:pt x="161" y="4"/>
                      </a:lnTo>
                      <a:lnTo>
                        <a:pt x="179" y="20"/>
                      </a:lnTo>
                      <a:lnTo>
                        <a:pt x="196" y="50"/>
                      </a:lnTo>
                      <a:lnTo>
                        <a:pt x="204" y="94"/>
                      </a:lnTo>
                      <a:lnTo>
                        <a:pt x="239" y="247"/>
                      </a:lnTo>
                      <a:lnTo>
                        <a:pt x="240" y="259"/>
                      </a:lnTo>
                      <a:lnTo>
                        <a:pt x="242" y="278"/>
                      </a:lnTo>
                      <a:lnTo>
                        <a:pt x="234" y="288"/>
                      </a:lnTo>
                      <a:lnTo>
                        <a:pt x="224" y="287"/>
                      </a:lnTo>
                      <a:lnTo>
                        <a:pt x="214" y="266"/>
                      </a:lnTo>
                      <a:lnTo>
                        <a:pt x="212" y="263"/>
                      </a:lnTo>
                      <a:lnTo>
                        <a:pt x="168" y="94"/>
                      </a:lnTo>
                      <a:lnTo>
                        <a:pt x="160" y="94"/>
                      </a:lnTo>
                      <a:lnTo>
                        <a:pt x="219" y="390"/>
                      </a:lnTo>
                      <a:lnTo>
                        <a:pt x="165" y="390"/>
                      </a:lnTo>
                      <a:lnTo>
                        <a:pt x="158" y="390"/>
                      </a:lnTo>
                      <a:lnTo>
                        <a:pt x="158" y="592"/>
                      </a:lnTo>
                      <a:lnTo>
                        <a:pt x="158" y="600"/>
                      </a:lnTo>
                      <a:lnTo>
                        <a:pt x="151" y="616"/>
                      </a:lnTo>
                      <a:lnTo>
                        <a:pt x="143" y="620"/>
                      </a:lnTo>
                      <a:lnTo>
                        <a:pt x="132" y="617"/>
                      </a:lnTo>
                      <a:lnTo>
                        <a:pt x="123" y="600"/>
                      </a:lnTo>
                      <a:lnTo>
                        <a:pt x="123" y="587"/>
                      </a:lnTo>
                      <a:lnTo>
                        <a:pt x="123" y="387"/>
                      </a:lnTo>
                      <a:lnTo>
                        <a:pt x="112" y="387"/>
                      </a:lnTo>
                      <a:lnTo>
                        <a:pt x="114" y="387"/>
                      </a:lnTo>
                      <a:lnTo>
                        <a:pt x="114" y="587"/>
                      </a:lnTo>
                      <a:lnTo>
                        <a:pt x="114" y="600"/>
                      </a:lnTo>
                      <a:lnTo>
                        <a:pt x="107" y="616"/>
                      </a:lnTo>
                      <a:lnTo>
                        <a:pt x="97" y="620"/>
                      </a:lnTo>
                      <a:lnTo>
                        <a:pt x="86" y="617"/>
                      </a:lnTo>
                      <a:lnTo>
                        <a:pt x="79" y="600"/>
                      </a:lnTo>
                      <a:lnTo>
                        <a:pt x="79" y="592"/>
                      </a:lnTo>
                      <a:lnTo>
                        <a:pt x="79" y="390"/>
                      </a:lnTo>
                      <a:lnTo>
                        <a:pt x="72" y="390"/>
                      </a:lnTo>
                      <a:lnTo>
                        <a:pt x="20" y="390"/>
                      </a:lnTo>
                      <a:lnTo>
                        <a:pt x="77" y="89"/>
                      </a:lnTo>
                      <a:lnTo>
                        <a:pt x="69" y="89"/>
                      </a:lnTo>
                      <a:lnTo>
                        <a:pt x="25" y="263"/>
                      </a:lnTo>
                      <a:lnTo>
                        <a:pt x="25" y="271"/>
                      </a:lnTo>
                      <a:lnTo>
                        <a:pt x="17" y="284"/>
                      </a:lnTo>
                      <a:lnTo>
                        <a:pt x="8" y="285"/>
                      </a:lnTo>
                      <a:lnTo>
                        <a:pt x="3" y="275"/>
                      </a:lnTo>
                      <a:lnTo>
                        <a:pt x="0" y="266"/>
                      </a:lnTo>
                      <a:lnTo>
                        <a:pt x="0" y="255"/>
                      </a:lnTo>
                      <a:lnTo>
                        <a:pt x="0" y="243"/>
                      </a:lnTo>
                      <a:lnTo>
                        <a:pt x="35" y="94"/>
                      </a:lnTo>
                      <a:lnTo>
                        <a:pt x="56" y="26"/>
                      </a:lnTo>
                      <a:lnTo>
                        <a:pt x="72" y="7"/>
                      </a:lnTo>
                      <a:lnTo>
                        <a:pt x="86" y="1"/>
                      </a:lnTo>
                      <a:lnTo>
                        <a:pt x="99" y="0"/>
                      </a:lnTo>
                      <a:lnTo>
                        <a:pt x="104" y="0"/>
                      </a:lnTo>
                      <a:lnTo>
                        <a:pt x="130" y="0"/>
                      </a:lnTo>
                      <a:lnTo>
                        <a:pt x="142" y="0"/>
                      </a:lnTo>
                    </a:path>
                  </a:pathLst>
                </a:custGeom>
                <a:noFill/>
                <a:ln w="1588">
                  <a:solidFill>
                    <a:srgbClr val="000000"/>
                  </a:solidFill>
                  <a:prstDash val="solid"/>
                  <a:round/>
                  <a:headEnd/>
                  <a:tailEnd/>
                </a:ln>
              </p:spPr>
              <p:txBody>
                <a:bodyPr/>
                <a:lstStyle/>
                <a:p>
                  <a:endParaRPr lang="en-US"/>
                </a:p>
              </p:txBody>
            </p:sp>
            <p:sp>
              <p:nvSpPr>
                <p:cNvPr id="79225" name="Oval 377"/>
                <p:cNvSpPr>
                  <a:spLocks noChangeAspect="1" noChangeArrowheads="1"/>
                </p:cNvSpPr>
                <p:nvPr/>
              </p:nvSpPr>
              <p:spPr bwMode="auto">
                <a:xfrm>
                  <a:off x="744" y="2662"/>
                  <a:ext cx="39" cy="38"/>
                </a:xfrm>
                <a:prstGeom prst="ellipse">
                  <a:avLst/>
                </a:prstGeom>
                <a:solidFill>
                  <a:srgbClr val="000000"/>
                </a:solidFill>
                <a:ln w="1588">
                  <a:solidFill>
                    <a:srgbClr val="000000"/>
                  </a:solidFill>
                  <a:round/>
                  <a:headEnd/>
                  <a:tailEnd/>
                </a:ln>
              </p:spPr>
              <p:txBody>
                <a:bodyPr/>
                <a:lstStyle/>
                <a:p>
                  <a:endParaRPr lang="en-US"/>
                </a:p>
              </p:txBody>
            </p:sp>
            <p:sp>
              <p:nvSpPr>
                <p:cNvPr id="79226" name="Freeform 378"/>
                <p:cNvSpPr>
                  <a:spLocks noChangeAspect="1"/>
                </p:cNvSpPr>
                <p:nvPr/>
              </p:nvSpPr>
              <p:spPr bwMode="auto">
                <a:xfrm>
                  <a:off x="711" y="2709"/>
                  <a:ext cx="104" cy="223"/>
                </a:xfrm>
                <a:custGeom>
                  <a:avLst/>
                  <a:gdLst/>
                  <a:ahLst/>
                  <a:cxnLst>
                    <a:cxn ang="0">
                      <a:pos x="98" y="0"/>
                    </a:cxn>
                    <a:cxn ang="0">
                      <a:pos x="146" y="0"/>
                    </a:cxn>
                    <a:cxn ang="0">
                      <a:pos x="151" y="0"/>
                    </a:cxn>
                    <a:cxn ang="0">
                      <a:pos x="163" y="2"/>
                    </a:cxn>
                    <a:cxn ang="0">
                      <a:pos x="176" y="6"/>
                    </a:cxn>
                    <a:cxn ang="0">
                      <a:pos x="192" y="23"/>
                    </a:cxn>
                    <a:cxn ang="0">
                      <a:pos x="202" y="51"/>
                    </a:cxn>
                    <a:cxn ang="0">
                      <a:pos x="207" y="92"/>
                    </a:cxn>
                    <a:cxn ang="0">
                      <a:pos x="207" y="100"/>
                    </a:cxn>
                    <a:cxn ang="0">
                      <a:pos x="207" y="292"/>
                    </a:cxn>
                    <a:cxn ang="0">
                      <a:pos x="207" y="299"/>
                    </a:cxn>
                    <a:cxn ang="0">
                      <a:pos x="207" y="306"/>
                    </a:cxn>
                    <a:cxn ang="0">
                      <a:pos x="204" y="315"/>
                    </a:cxn>
                    <a:cxn ang="0">
                      <a:pos x="189" y="322"/>
                    </a:cxn>
                    <a:cxn ang="0">
                      <a:pos x="177" y="319"/>
                    </a:cxn>
                    <a:cxn ang="0">
                      <a:pos x="172" y="310"/>
                    </a:cxn>
                    <a:cxn ang="0">
                      <a:pos x="169" y="299"/>
                    </a:cxn>
                    <a:cxn ang="0">
                      <a:pos x="166" y="292"/>
                    </a:cxn>
                    <a:cxn ang="0">
                      <a:pos x="166" y="115"/>
                    </a:cxn>
                    <a:cxn ang="0">
                      <a:pos x="156" y="112"/>
                    </a:cxn>
                    <a:cxn ang="0">
                      <a:pos x="156" y="616"/>
                    </a:cxn>
                    <a:cxn ang="0">
                      <a:pos x="156" y="626"/>
                    </a:cxn>
                    <a:cxn ang="0">
                      <a:pos x="156" y="637"/>
                    </a:cxn>
                    <a:cxn ang="0">
                      <a:pos x="154" y="654"/>
                    </a:cxn>
                    <a:cxn ang="0">
                      <a:pos x="146" y="666"/>
                    </a:cxn>
                    <a:cxn ang="0">
                      <a:pos x="135" y="670"/>
                    </a:cxn>
                    <a:cxn ang="0">
                      <a:pos x="116" y="663"/>
                    </a:cxn>
                    <a:cxn ang="0">
                      <a:pos x="112" y="628"/>
                    </a:cxn>
                    <a:cxn ang="0">
                      <a:pos x="112" y="618"/>
                    </a:cxn>
                    <a:cxn ang="0">
                      <a:pos x="112" y="322"/>
                    </a:cxn>
                    <a:cxn ang="0">
                      <a:pos x="100" y="322"/>
                    </a:cxn>
                    <a:cxn ang="0">
                      <a:pos x="103" y="322"/>
                    </a:cxn>
                    <a:cxn ang="0">
                      <a:pos x="93" y="322"/>
                    </a:cxn>
                    <a:cxn ang="0">
                      <a:pos x="93" y="618"/>
                    </a:cxn>
                    <a:cxn ang="0">
                      <a:pos x="93" y="628"/>
                    </a:cxn>
                    <a:cxn ang="0">
                      <a:pos x="93" y="635"/>
                    </a:cxn>
                    <a:cxn ang="0">
                      <a:pos x="92" y="644"/>
                    </a:cxn>
                    <a:cxn ang="0">
                      <a:pos x="87" y="661"/>
                    </a:cxn>
                    <a:cxn ang="0">
                      <a:pos x="69" y="670"/>
                    </a:cxn>
                    <a:cxn ang="0">
                      <a:pos x="61" y="667"/>
                    </a:cxn>
                    <a:cxn ang="0">
                      <a:pos x="52" y="655"/>
                    </a:cxn>
                    <a:cxn ang="0">
                      <a:pos x="49" y="638"/>
                    </a:cxn>
                    <a:cxn ang="0">
                      <a:pos x="46" y="626"/>
                    </a:cxn>
                    <a:cxn ang="0">
                      <a:pos x="46" y="616"/>
                    </a:cxn>
                    <a:cxn ang="0">
                      <a:pos x="46" y="112"/>
                    </a:cxn>
                    <a:cxn ang="0">
                      <a:pos x="38" y="112"/>
                    </a:cxn>
                    <a:cxn ang="0">
                      <a:pos x="38" y="292"/>
                    </a:cxn>
                    <a:cxn ang="0">
                      <a:pos x="38" y="299"/>
                    </a:cxn>
                    <a:cxn ang="0">
                      <a:pos x="38" y="309"/>
                    </a:cxn>
                    <a:cxn ang="0">
                      <a:pos x="29" y="318"/>
                    </a:cxn>
                    <a:cxn ang="0">
                      <a:pos x="20" y="322"/>
                    </a:cxn>
                    <a:cxn ang="0">
                      <a:pos x="3" y="316"/>
                    </a:cxn>
                    <a:cxn ang="0">
                      <a:pos x="0" y="299"/>
                    </a:cxn>
                    <a:cxn ang="0">
                      <a:pos x="0" y="292"/>
                    </a:cxn>
                    <a:cxn ang="0">
                      <a:pos x="0" y="100"/>
                    </a:cxn>
                    <a:cxn ang="0">
                      <a:pos x="0" y="92"/>
                    </a:cxn>
                    <a:cxn ang="0">
                      <a:pos x="15" y="23"/>
                    </a:cxn>
                    <a:cxn ang="0">
                      <a:pos x="29" y="7"/>
                    </a:cxn>
                    <a:cxn ang="0">
                      <a:pos x="54" y="0"/>
                    </a:cxn>
                    <a:cxn ang="0">
                      <a:pos x="62" y="0"/>
                    </a:cxn>
                    <a:cxn ang="0">
                      <a:pos x="107" y="0"/>
                    </a:cxn>
                    <a:cxn ang="0">
                      <a:pos x="98" y="0"/>
                    </a:cxn>
                  </a:cxnLst>
                  <a:rect l="0" t="0" r="r" b="b"/>
                  <a:pathLst>
                    <a:path w="207" h="670">
                      <a:moveTo>
                        <a:pt x="98" y="0"/>
                      </a:moveTo>
                      <a:lnTo>
                        <a:pt x="146" y="0"/>
                      </a:lnTo>
                      <a:lnTo>
                        <a:pt x="151" y="0"/>
                      </a:lnTo>
                      <a:lnTo>
                        <a:pt x="163" y="2"/>
                      </a:lnTo>
                      <a:lnTo>
                        <a:pt x="176" y="6"/>
                      </a:lnTo>
                      <a:lnTo>
                        <a:pt x="192" y="23"/>
                      </a:lnTo>
                      <a:lnTo>
                        <a:pt x="202" y="51"/>
                      </a:lnTo>
                      <a:lnTo>
                        <a:pt x="207" y="92"/>
                      </a:lnTo>
                      <a:lnTo>
                        <a:pt x="207" y="100"/>
                      </a:lnTo>
                      <a:lnTo>
                        <a:pt x="207" y="292"/>
                      </a:lnTo>
                      <a:lnTo>
                        <a:pt x="207" y="299"/>
                      </a:lnTo>
                      <a:lnTo>
                        <a:pt x="207" y="306"/>
                      </a:lnTo>
                      <a:lnTo>
                        <a:pt x="204" y="315"/>
                      </a:lnTo>
                      <a:lnTo>
                        <a:pt x="189" y="322"/>
                      </a:lnTo>
                      <a:lnTo>
                        <a:pt x="177" y="319"/>
                      </a:lnTo>
                      <a:lnTo>
                        <a:pt x="172" y="310"/>
                      </a:lnTo>
                      <a:lnTo>
                        <a:pt x="169" y="299"/>
                      </a:lnTo>
                      <a:lnTo>
                        <a:pt x="166" y="292"/>
                      </a:lnTo>
                      <a:lnTo>
                        <a:pt x="166" y="115"/>
                      </a:lnTo>
                      <a:lnTo>
                        <a:pt x="156" y="112"/>
                      </a:lnTo>
                      <a:lnTo>
                        <a:pt x="156" y="616"/>
                      </a:lnTo>
                      <a:lnTo>
                        <a:pt x="156" y="626"/>
                      </a:lnTo>
                      <a:lnTo>
                        <a:pt x="156" y="637"/>
                      </a:lnTo>
                      <a:lnTo>
                        <a:pt x="154" y="654"/>
                      </a:lnTo>
                      <a:lnTo>
                        <a:pt x="146" y="666"/>
                      </a:lnTo>
                      <a:lnTo>
                        <a:pt x="135" y="670"/>
                      </a:lnTo>
                      <a:lnTo>
                        <a:pt x="116" y="663"/>
                      </a:lnTo>
                      <a:lnTo>
                        <a:pt x="112" y="628"/>
                      </a:lnTo>
                      <a:lnTo>
                        <a:pt x="112" y="618"/>
                      </a:lnTo>
                      <a:lnTo>
                        <a:pt x="112" y="322"/>
                      </a:lnTo>
                      <a:lnTo>
                        <a:pt x="100" y="322"/>
                      </a:lnTo>
                      <a:lnTo>
                        <a:pt x="103" y="322"/>
                      </a:lnTo>
                      <a:lnTo>
                        <a:pt x="93" y="322"/>
                      </a:lnTo>
                      <a:lnTo>
                        <a:pt x="93" y="618"/>
                      </a:lnTo>
                      <a:lnTo>
                        <a:pt x="93" y="628"/>
                      </a:lnTo>
                      <a:lnTo>
                        <a:pt x="93" y="635"/>
                      </a:lnTo>
                      <a:lnTo>
                        <a:pt x="92" y="644"/>
                      </a:lnTo>
                      <a:lnTo>
                        <a:pt x="87" y="661"/>
                      </a:lnTo>
                      <a:lnTo>
                        <a:pt x="69" y="670"/>
                      </a:lnTo>
                      <a:lnTo>
                        <a:pt x="61" y="667"/>
                      </a:lnTo>
                      <a:lnTo>
                        <a:pt x="52" y="655"/>
                      </a:lnTo>
                      <a:lnTo>
                        <a:pt x="49" y="638"/>
                      </a:lnTo>
                      <a:lnTo>
                        <a:pt x="46" y="626"/>
                      </a:lnTo>
                      <a:lnTo>
                        <a:pt x="46" y="616"/>
                      </a:lnTo>
                      <a:lnTo>
                        <a:pt x="46" y="112"/>
                      </a:lnTo>
                      <a:lnTo>
                        <a:pt x="38" y="112"/>
                      </a:lnTo>
                      <a:lnTo>
                        <a:pt x="38" y="292"/>
                      </a:lnTo>
                      <a:lnTo>
                        <a:pt x="38" y="299"/>
                      </a:lnTo>
                      <a:lnTo>
                        <a:pt x="38" y="309"/>
                      </a:lnTo>
                      <a:lnTo>
                        <a:pt x="29" y="318"/>
                      </a:lnTo>
                      <a:lnTo>
                        <a:pt x="20" y="322"/>
                      </a:lnTo>
                      <a:lnTo>
                        <a:pt x="3" y="316"/>
                      </a:lnTo>
                      <a:lnTo>
                        <a:pt x="0" y="299"/>
                      </a:lnTo>
                      <a:lnTo>
                        <a:pt x="0" y="292"/>
                      </a:lnTo>
                      <a:lnTo>
                        <a:pt x="0" y="100"/>
                      </a:lnTo>
                      <a:lnTo>
                        <a:pt x="0" y="92"/>
                      </a:lnTo>
                      <a:lnTo>
                        <a:pt x="15" y="23"/>
                      </a:lnTo>
                      <a:lnTo>
                        <a:pt x="29" y="7"/>
                      </a:lnTo>
                      <a:lnTo>
                        <a:pt x="54" y="0"/>
                      </a:lnTo>
                      <a:lnTo>
                        <a:pt x="62" y="0"/>
                      </a:lnTo>
                      <a:lnTo>
                        <a:pt x="107" y="0"/>
                      </a:lnTo>
                      <a:lnTo>
                        <a:pt x="98" y="0"/>
                      </a:lnTo>
                      <a:close/>
                    </a:path>
                  </a:pathLst>
                </a:custGeom>
                <a:solidFill>
                  <a:srgbClr val="000000"/>
                </a:solidFill>
                <a:ln w="9525">
                  <a:noFill/>
                  <a:round/>
                  <a:headEnd/>
                  <a:tailEnd/>
                </a:ln>
              </p:spPr>
              <p:txBody>
                <a:bodyPr/>
                <a:lstStyle/>
                <a:p>
                  <a:endParaRPr lang="en-US"/>
                </a:p>
              </p:txBody>
            </p:sp>
            <p:sp>
              <p:nvSpPr>
                <p:cNvPr id="79227" name="Freeform 379"/>
                <p:cNvSpPr>
                  <a:spLocks noChangeAspect="1"/>
                </p:cNvSpPr>
                <p:nvPr/>
              </p:nvSpPr>
              <p:spPr bwMode="auto">
                <a:xfrm>
                  <a:off x="711" y="2709"/>
                  <a:ext cx="104" cy="223"/>
                </a:xfrm>
                <a:custGeom>
                  <a:avLst/>
                  <a:gdLst/>
                  <a:ahLst/>
                  <a:cxnLst>
                    <a:cxn ang="0">
                      <a:pos x="98" y="0"/>
                    </a:cxn>
                    <a:cxn ang="0">
                      <a:pos x="146" y="0"/>
                    </a:cxn>
                    <a:cxn ang="0">
                      <a:pos x="151" y="0"/>
                    </a:cxn>
                    <a:cxn ang="0">
                      <a:pos x="163" y="2"/>
                    </a:cxn>
                    <a:cxn ang="0">
                      <a:pos x="176" y="6"/>
                    </a:cxn>
                    <a:cxn ang="0">
                      <a:pos x="192" y="23"/>
                    </a:cxn>
                    <a:cxn ang="0">
                      <a:pos x="202" y="51"/>
                    </a:cxn>
                    <a:cxn ang="0">
                      <a:pos x="207" y="92"/>
                    </a:cxn>
                    <a:cxn ang="0">
                      <a:pos x="207" y="100"/>
                    </a:cxn>
                    <a:cxn ang="0">
                      <a:pos x="207" y="292"/>
                    </a:cxn>
                    <a:cxn ang="0">
                      <a:pos x="207" y="299"/>
                    </a:cxn>
                    <a:cxn ang="0">
                      <a:pos x="207" y="306"/>
                    </a:cxn>
                    <a:cxn ang="0">
                      <a:pos x="204" y="315"/>
                    </a:cxn>
                    <a:cxn ang="0">
                      <a:pos x="189" y="322"/>
                    </a:cxn>
                    <a:cxn ang="0">
                      <a:pos x="177" y="319"/>
                    </a:cxn>
                    <a:cxn ang="0">
                      <a:pos x="172" y="310"/>
                    </a:cxn>
                    <a:cxn ang="0">
                      <a:pos x="169" y="299"/>
                    </a:cxn>
                    <a:cxn ang="0">
                      <a:pos x="166" y="292"/>
                    </a:cxn>
                    <a:cxn ang="0">
                      <a:pos x="166" y="115"/>
                    </a:cxn>
                    <a:cxn ang="0">
                      <a:pos x="156" y="112"/>
                    </a:cxn>
                    <a:cxn ang="0">
                      <a:pos x="156" y="616"/>
                    </a:cxn>
                    <a:cxn ang="0">
                      <a:pos x="156" y="626"/>
                    </a:cxn>
                    <a:cxn ang="0">
                      <a:pos x="156" y="637"/>
                    </a:cxn>
                    <a:cxn ang="0">
                      <a:pos x="154" y="654"/>
                    </a:cxn>
                    <a:cxn ang="0">
                      <a:pos x="146" y="666"/>
                    </a:cxn>
                    <a:cxn ang="0">
                      <a:pos x="135" y="670"/>
                    </a:cxn>
                    <a:cxn ang="0">
                      <a:pos x="116" y="663"/>
                    </a:cxn>
                    <a:cxn ang="0">
                      <a:pos x="112" y="628"/>
                    </a:cxn>
                    <a:cxn ang="0">
                      <a:pos x="112" y="618"/>
                    </a:cxn>
                    <a:cxn ang="0">
                      <a:pos x="112" y="322"/>
                    </a:cxn>
                    <a:cxn ang="0">
                      <a:pos x="100" y="322"/>
                    </a:cxn>
                    <a:cxn ang="0">
                      <a:pos x="103" y="322"/>
                    </a:cxn>
                    <a:cxn ang="0">
                      <a:pos x="93" y="322"/>
                    </a:cxn>
                    <a:cxn ang="0">
                      <a:pos x="93" y="618"/>
                    </a:cxn>
                    <a:cxn ang="0">
                      <a:pos x="93" y="628"/>
                    </a:cxn>
                    <a:cxn ang="0">
                      <a:pos x="93" y="635"/>
                    </a:cxn>
                    <a:cxn ang="0">
                      <a:pos x="92" y="644"/>
                    </a:cxn>
                    <a:cxn ang="0">
                      <a:pos x="87" y="661"/>
                    </a:cxn>
                    <a:cxn ang="0">
                      <a:pos x="69" y="670"/>
                    </a:cxn>
                    <a:cxn ang="0">
                      <a:pos x="61" y="667"/>
                    </a:cxn>
                    <a:cxn ang="0">
                      <a:pos x="52" y="655"/>
                    </a:cxn>
                    <a:cxn ang="0">
                      <a:pos x="49" y="638"/>
                    </a:cxn>
                    <a:cxn ang="0">
                      <a:pos x="46" y="626"/>
                    </a:cxn>
                    <a:cxn ang="0">
                      <a:pos x="46" y="616"/>
                    </a:cxn>
                    <a:cxn ang="0">
                      <a:pos x="46" y="112"/>
                    </a:cxn>
                    <a:cxn ang="0">
                      <a:pos x="38" y="112"/>
                    </a:cxn>
                    <a:cxn ang="0">
                      <a:pos x="38" y="292"/>
                    </a:cxn>
                    <a:cxn ang="0">
                      <a:pos x="38" y="299"/>
                    </a:cxn>
                    <a:cxn ang="0">
                      <a:pos x="38" y="309"/>
                    </a:cxn>
                    <a:cxn ang="0">
                      <a:pos x="29" y="318"/>
                    </a:cxn>
                    <a:cxn ang="0">
                      <a:pos x="20" y="322"/>
                    </a:cxn>
                    <a:cxn ang="0">
                      <a:pos x="3" y="316"/>
                    </a:cxn>
                    <a:cxn ang="0">
                      <a:pos x="0" y="299"/>
                    </a:cxn>
                    <a:cxn ang="0">
                      <a:pos x="0" y="292"/>
                    </a:cxn>
                    <a:cxn ang="0">
                      <a:pos x="0" y="100"/>
                    </a:cxn>
                    <a:cxn ang="0">
                      <a:pos x="0" y="92"/>
                    </a:cxn>
                    <a:cxn ang="0">
                      <a:pos x="15" y="23"/>
                    </a:cxn>
                    <a:cxn ang="0">
                      <a:pos x="29" y="7"/>
                    </a:cxn>
                    <a:cxn ang="0">
                      <a:pos x="54" y="0"/>
                    </a:cxn>
                    <a:cxn ang="0">
                      <a:pos x="62" y="0"/>
                    </a:cxn>
                    <a:cxn ang="0">
                      <a:pos x="107" y="0"/>
                    </a:cxn>
                    <a:cxn ang="0">
                      <a:pos x="98" y="0"/>
                    </a:cxn>
                  </a:cxnLst>
                  <a:rect l="0" t="0" r="r" b="b"/>
                  <a:pathLst>
                    <a:path w="207" h="670">
                      <a:moveTo>
                        <a:pt x="98" y="0"/>
                      </a:moveTo>
                      <a:lnTo>
                        <a:pt x="146" y="0"/>
                      </a:lnTo>
                      <a:lnTo>
                        <a:pt x="151" y="0"/>
                      </a:lnTo>
                      <a:lnTo>
                        <a:pt x="163" y="2"/>
                      </a:lnTo>
                      <a:lnTo>
                        <a:pt x="176" y="6"/>
                      </a:lnTo>
                      <a:lnTo>
                        <a:pt x="192" y="23"/>
                      </a:lnTo>
                      <a:lnTo>
                        <a:pt x="202" y="51"/>
                      </a:lnTo>
                      <a:lnTo>
                        <a:pt x="207" y="92"/>
                      </a:lnTo>
                      <a:lnTo>
                        <a:pt x="207" y="100"/>
                      </a:lnTo>
                      <a:lnTo>
                        <a:pt x="207" y="292"/>
                      </a:lnTo>
                      <a:lnTo>
                        <a:pt x="207" y="299"/>
                      </a:lnTo>
                      <a:lnTo>
                        <a:pt x="207" y="306"/>
                      </a:lnTo>
                      <a:lnTo>
                        <a:pt x="204" y="315"/>
                      </a:lnTo>
                      <a:lnTo>
                        <a:pt x="189" y="322"/>
                      </a:lnTo>
                      <a:lnTo>
                        <a:pt x="177" y="319"/>
                      </a:lnTo>
                      <a:lnTo>
                        <a:pt x="172" y="310"/>
                      </a:lnTo>
                      <a:lnTo>
                        <a:pt x="169" y="299"/>
                      </a:lnTo>
                      <a:lnTo>
                        <a:pt x="166" y="292"/>
                      </a:lnTo>
                      <a:lnTo>
                        <a:pt x="166" y="115"/>
                      </a:lnTo>
                      <a:lnTo>
                        <a:pt x="156" y="112"/>
                      </a:lnTo>
                      <a:lnTo>
                        <a:pt x="156" y="616"/>
                      </a:lnTo>
                      <a:lnTo>
                        <a:pt x="156" y="626"/>
                      </a:lnTo>
                      <a:lnTo>
                        <a:pt x="156" y="637"/>
                      </a:lnTo>
                      <a:lnTo>
                        <a:pt x="154" y="654"/>
                      </a:lnTo>
                      <a:lnTo>
                        <a:pt x="146" y="666"/>
                      </a:lnTo>
                      <a:lnTo>
                        <a:pt x="135" y="670"/>
                      </a:lnTo>
                      <a:lnTo>
                        <a:pt x="116" y="663"/>
                      </a:lnTo>
                      <a:lnTo>
                        <a:pt x="112" y="628"/>
                      </a:lnTo>
                      <a:lnTo>
                        <a:pt x="112" y="618"/>
                      </a:lnTo>
                      <a:lnTo>
                        <a:pt x="112" y="322"/>
                      </a:lnTo>
                      <a:lnTo>
                        <a:pt x="100" y="322"/>
                      </a:lnTo>
                      <a:lnTo>
                        <a:pt x="103" y="322"/>
                      </a:lnTo>
                      <a:lnTo>
                        <a:pt x="93" y="322"/>
                      </a:lnTo>
                      <a:lnTo>
                        <a:pt x="93" y="618"/>
                      </a:lnTo>
                      <a:lnTo>
                        <a:pt x="93" y="628"/>
                      </a:lnTo>
                      <a:lnTo>
                        <a:pt x="93" y="635"/>
                      </a:lnTo>
                      <a:lnTo>
                        <a:pt x="92" y="644"/>
                      </a:lnTo>
                      <a:lnTo>
                        <a:pt x="87" y="661"/>
                      </a:lnTo>
                      <a:lnTo>
                        <a:pt x="69" y="670"/>
                      </a:lnTo>
                      <a:lnTo>
                        <a:pt x="61" y="667"/>
                      </a:lnTo>
                      <a:lnTo>
                        <a:pt x="52" y="655"/>
                      </a:lnTo>
                      <a:lnTo>
                        <a:pt x="49" y="638"/>
                      </a:lnTo>
                      <a:lnTo>
                        <a:pt x="46" y="626"/>
                      </a:lnTo>
                      <a:lnTo>
                        <a:pt x="46" y="616"/>
                      </a:lnTo>
                      <a:lnTo>
                        <a:pt x="46" y="112"/>
                      </a:lnTo>
                      <a:lnTo>
                        <a:pt x="38" y="112"/>
                      </a:lnTo>
                      <a:lnTo>
                        <a:pt x="38" y="292"/>
                      </a:lnTo>
                      <a:lnTo>
                        <a:pt x="38" y="299"/>
                      </a:lnTo>
                      <a:lnTo>
                        <a:pt x="38" y="309"/>
                      </a:lnTo>
                      <a:lnTo>
                        <a:pt x="29" y="318"/>
                      </a:lnTo>
                      <a:lnTo>
                        <a:pt x="20" y="322"/>
                      </a:lnTo>
                      <a:lnTo>
                        <a:pt x="3" y="316"/>
                      </a:lnTo>
                      <a:lnTo>
                        <a:pt x="0" y="299"/>
                      </a:lnTo>
                      <a:lnTo>
                        <a:pt x="0" y="292"/>
                      </a:lnTo>
                      <a:lnTo>
                        <a:pt x="0" y="100"/>
                      </a:lnTo>
                      <a:lnTo>
                        <a:pt x="0" y="92"/>
                      </a:lnTo>
                      <a:lnTo>
                        <a:pt x="15" y="23"/>
                      </a:lnTo>
                      <a:lnTo>
                        <a:pt x="29" y="7"/>
                      </a:lnTo>
                      <a:lnTo>
                        <a:pt x="54" y="0"/>
                      </a:lnTo>
                      <a:lnTo>
                        <a:pt x="62" y="0"/>
                      </a:lnTo>
                      <a:lnTo>
                        <a:pt x="107" y="0"/>
                      </a:lnTo>
                      <a:lnTo>
                        <a:pt x="98" y="0"/>
                      </a:lnTo>
                    </a:path>
                  </a:pathLst>
                </a:custGeom>
                <a:noFill/>
                <a:ln w="1588">
                  <a:solidFill>
                    <a:srgbClr val="000000"/>
                  </a:solidFill>
                  <a:prstDash val="solid"/>
                  <a:round/>
                  <a:headEnd/>
                  <a:tailEnd/>
                </a:ln>
              </p:spPr>
              <p:txBody>
                <a:bodyPr/>
                <a:lstStyle/>
                <a:p>
                  <a:endParaRPr lang="en-US"/>
                </a:p>
              </p:txBody>
            </p:sp>
          </p:grpSp>
        </p:grpSp>
      </p:grpSp>
      <p:sp>
        <p:nvSpPr>
          <p:cNvPr id="79228" name="AutoShape 380"/>
          <p:cNvSpPr>
            <a:spLocks noChangeArrowheads="1"/>
          </p:cNvSpPr>
          <p:nvPr/>
        </p:nvSpPr>
        <p:spPr bwMode="auto">
          <a:xfrm>
            <a:off x="3917920" y="3898911"/>
            <a:ext cx="992188" cy="11017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FF33"/>
          </a:solidFill>
          <a:ln w="9525" algn="ctr">
            <a:solidFill>
              <a:schemeClr val="bg2"/>
            </a:solidFill>
            <a:miter lim="800000"/>
            <a:headEnd/>
            <a:tailEnd/>
          </a:ln>
          <a:effectLst/>
        </p:spPr>
        <p:txBody>
          <a:bodyPr lIns="0" rIns="0" anchor="ctr">
            <a:spAutoFit/>
          </a:bodyPr>
          <a:lstStyle/>
          <a:p>
            <a:endParaRPr lang="en-US"/>
          </a:p>
        </p:txBody>
      </p:sp>
      <p:sp>
        <p:nvSpPr>
          <p:cNvPr id="397" name="Oval 259"/>
          <p:cNvSpPr>
            <a:spLocks noChangeArrowheads="1"/>
          </p:cNvSpPr>
          <p:nvPr/>
        </p:nvSpPr>
        <p:spPr bwMode="auto">
          <a:xfrm>
            <a:off x="428596" y="3465497"/>
            <a:ext cx="1525373" cy="649188"/>
          </a:xfrm>
          <a:prstGeom prst="ellipse">
            <a:avLst/>
          </a:prstGeom>
          <a:noFill/>
          <a:ln w="19050" algn="ctr">
            <a:solidFill>
              <a:schemeClr val="tx2"/>
            </a:solidFill>
            <a:round/>
            <a:headEnd/>
            <a:tailEnd/>
          </a:ln>
          <a:effectLst/>
        </p:spPr>
        <p:txBody>
          <a:bodyPr wrap="square" lIns="0" rIns="0" anchor="ctr">
            <a:spAutoFit/>
          </a:bodyPr>
          <a:lstStyle/>
          <a:p>
            <a:pPr algn="ctr"/>
            <a:r>
              <a:rPr lang="pt-BR" sz="1200" b="1" smtClean="0">
                <a:latin typeface="+mj-lt"/>
              </a:rPr>
              <a:t>Processos de Negócios</a:t>
            </a:r>
            <a:endParaRPr lang="pt-BR" sz="1200" b="1">
              <a:latin typeface="+mj-lt"/>
            </a:endParaRPr>
          </a:p>
        </p:txBody>
      </p:sp>
      <p:sp>
        <p:nvSpPr>
          <p:cNvPr id="398" name="Oval 260"/>
          <p:cNvSpPr>
            <a:spLocks noChangeArrowheads="1"/>
          </p:cNvSpPr>
          <p:nvPr/>
        </p:nvSpPr>
        <p:spPr bwMode="auto">
          <a:xfrm>
            <a:off x="2428860" y="3465497"/>
            <a:ext cx="1571636" cy="642942"/>
          </a:xfrm>
          <a:prstGeom prst="ellipse">
            <a:avLst/>
          </a:prstGeom>
          <a:noFill/>
          <a:ln w="19050" algn="ctr">
            <a:solidFill>
              <a:schemeClr val="tx2"/>
            </a:solidFill>
            <a:round/>
            <a:headEnd/>
            <a:tailEnd/>
          </a:ln>
          <a:effectLst/>
        </p:spPr>
        <p:txBody>
          <a:bodyPr wrap="square" lIns="0" rIns="0" anchor="ctr">
            <a:noAutofit/>
          </a:bodyPr>
          <a:lstStyle/>
          <a:p>
            <a:pPr algn="ctr"/>
            <a:r>
              <a:rPr lang="en-US" dirty="0" smtClean="0"/>
              <a:t>T.I.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9228"/>
                                        </p:tgtEl>
                                        <p:attrNameLst>
                                          <p:attrName>style.visibility</p:attrName>
                                        </p:attrNameLst>
                                      </p:cBhvr>
                                      <p:to>
                                        <p:strVal val="visible"/>
                                      </p:to>
                                    </p:set>
                                    <p:anim calcmode="lin" valueType="num">
                                      <p:cBhvr>
                                        <p:cTn id="7" dur="500" fill="hold"/>
                                        <p:tgtEl>
                                          <p:spTgt spid="79228"/>
                                        </p:tgtEl>
                                        <p:attrNameLst>
                                          <p:attrName>ppt_w</p:attrName>
                                        </p:attrNameLst>
                                      </p:cBhvr>
                                      <p:tavLst>
                                        <p:tav tm="0">
                                          <p:val>
                                            <p:strVal val="#ppt_w*0.05"/>
                                          </p:val>
                                        </p:tav>
                                        <p:tav tm="100000">
                                          <p:val>
                                            <p:strVal val="#ppt_w"/>
                                          </p:val>
                                        </p:tav>
                                      </p:tavLst>
                                    </p:anim>
                                    <p:anim calcmode="lin" valueType="num">
                                      <p:cBhvr>
                                        <p:cTn id="8" dur="500" fill="hold"/>
                                        <p:tgtEl>
                                          <p:spTgt spid="79228"/>
                                        </p:tgtEl>
                                        <p:attrNameLst>
                                          <p:attrName>ppt_h</p:attrName>
                                        </p:attrNameLst>
                                      </p:cBhvr>
                                      <p:tavLst>
                                        <p:tav tm="0">
                                          <p:val>
                                            <p:strVal val="#ppt_h"/>
                                          </p:val>
                                        </p:tav>
                                        <p:tav tm="100000">
                                          <p:val>
                                            <p:strVal val="#ppt_h"/>
                                          </p:val>
                                        </p:tav>
                                      </p:tavLst>
                                    </p:anim>
                                    <p:anim calcmode="lin" valueType="num">
                                      <p:cBhvr>
                                        <p:cTn id="9" dur="500" fill="hold"/>
                                        <p:tgtEl>
                                          <p:spTgt spid="79228"/>
                                        </p:tgtEl>
                                        <p:attrNameLst>
                                          <p:attrName>ppt_x</p:attrName>
                                        </p:attrNameLst>
                                      </p:cBhvr>
                                      <p:tavLst>
                                        <p:tav tm="0">
                                          <p:val>
                                            <p:strVal val="#ppt_x-.2"/>
                                          </p:val>
                                        </p:tav>
                                        <p:tav tm="100000">
                                          <p:val>
                                            <p:strVal val="#ppt_x"/>
                                          </p:val>
                                        </p:tav>
                                      </p:tavLst>
                                    </p:anim>
                                    <p:anim calcmode="lin" valueType="num">
                                      <p:cBhvr>
                                        <p:cTn id="10" dur="500" fill="hold"/>
                                        <p:tgtEl>
                                          <p:spTgt spid="79228"/>
                                        </p:tgtEl>
                                        <p:attrNameLst>
                                          <p:attrName>ppt_y</p:attrName>
                                        </p:attrNameLst>
                                      </p:cBhvr>
                                      <p:tavLst>
                                        <p:tav tm="0">
                                          <p:val>
                                            <p:strVal val="#ppt_y"/>
                                          </p:val>
                                        </p:tav>
                                        <p:tav tm="100000">
                                          <p:val>
                                            <p:strVal val="#ppt_y"/>
                                          </p:val>
                                        </p:tav>
                                      </p:tavLst>
                                    </p:anim>
                                    <p:animEffect transition="in" filter="fade">
                                      <p:cBhvr>
                                        <p:cTn id="11" dur="500"/>
                                        <p:tgtEl>
                                          <p:spTgt spid="7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a:xfrm>
            <a:off x="357158" y="785794"/>
            <a:ext cx="8429684" cy="1571636"/>
          </a:xfrm>
        </p:spPr>
        <p:txBody>
          <a:bodyPr>
            <a:noAutofit/>
          </a:bodyPr>
          <a:lstStyle/>
          <a:p>
            <a:r>
              <a:rPr lang="pt-BR" sz="2400" dirty="0" smtClean="0"/>
              <a:t>Em um ambiente de TI formado por diversos fornecedores, uma simples necessidade de suporte pode tornar-se algo profundamente complexo .....causando preocupação nos profissionais de TI</a:t>
            </a:r>
            <a:endParaRPr lang="pt-BR" sz="2400" dirty="0"/>
          </a:p>
        </p:txBody>
      </p:sp>
      <p:sp>
        <p:nvSpPr>
          <p:cNvPr id="79876" name="Rectangle 4"/>
          <p:cNvSpPr>
            <a:spLocks noGrp="1" noChangeArrowheads="1"/>
          </p:cNvSpPr>
          <p:nvPr>
            <p:ph sz="half" idx="1"/>
          </p:nvPr>
        </p:nvSpPr>
        <p:spPr>
          <a:xfrm>
            <a:off x="357158" y="2357430"/>
            <a:ext cx="4138642" cy="4143404"/>
          </a:xfrm>
        </p:spPr>
        <p:txBody>
          <a:bodyPr>
            <a:normAutofit fontScale="85000" lnSpcReduction="20000"/>
          </a:bodyPr>
          <a:lstStyle/>
          <a:p>
            <a:pPr marL="0" indent="0" algn="ctr">
              <a:buNone/>
            </a:pPr>
            <a:r>
              <a:rPr lang="pt-BR" sz="2400" b="1" dirty="0" smtClean="0"/>
              <a:t>Problemas comuns de suporte </a:t>
            </a:r>
            <a:br>
              <a:rPr lang="pt-BR" sz="2400" b="1" dirty="0" smtClean="0"/>
            </a:br>
            <a:r>
              <a:rPr lang="pt-BR" sz="2400" b="1" dirty="0" smtClean="0"/>
              <a:t>garantia básica</a:t>
            </a:r>
          </a:p>
          <a:p>
            <a:pPr lvl="3"/>
            <a:endParaRPr lang="pt-BR" dirty="0" smtClean="0"/>
          </a:p>
          <a:p>
            <a:pPr marL="285750" lvl="1" indent="-169863">
              <a:buClr>
                <a:srgbClr val="008ABF"/>
              </a:buClr>
            </a:pPr>
            <a:r>
              <a:rPr lang="pt-BR" dirty="0" smtClean="0"/>
              <a:t>Estabelecer, e alcançar, níveis consistentes de serviço.</a:t>
            </a:r>
          </a:p>
          <a:p>
            <a:pPr marL="285750" lvl="1" indent="-169863">
              <a:buClr>
                <a:srgbClr val="008ABF"/>
              </a:buClr>
            </a:pPr>
            <a:r>
              <a:rPr lang="pt-BR" dirty="0" smtClean="0"/>
              <a:t>Determinar a causa dos problemas: Hardware? Software? Ambos? Para quem ligar?</a:t>
            </a:r>
          </a:p>
          <a:p>
            <a:pPr marL="285750" lvl="1" indent="-169863">
              <a:buClr>
                <a:srgbClr val="008ABF"/>
              </a:buClr>
            </a:pPr>
            <a:r>
              <a:rPr lang="pt-BR" dirty="0" smtClean="0"/>
              <a:t>Manter os usuários finais satisfeitos</a:t>
            </a:r>
          </a:p>
          <a:p>
            <a:pPr marL="285750" lvl="1" indent="-169863">
              <a:buClr>
                <a:srgbClr val="008ABF"/>
              </a:buClr>
            </a:pPr>
            <a:r>
              <a:rPr lang="pt-BR" dirty="0" smtClean="0"/>
              <a:t>Administrar um helpdesk pró-ativo e eficaz</a:t>
            </a:r>
          </a:p>
          <a:p>
            <a:pPr marL="285750" lvl="1" indent="-169863">
              <a:buClr>
                <a:srgbClr val="008ABF"/>
              </a:buClr>
            </a:pPr>
            <a:r>
              <a:rPr lang="pt-BR" dirty="0" smtClean="0"/>
              <a:t>Unir objetivos de custo de serviço</a:t>
            </a:r>
          </a:p>
          <a:p>
            <a:pPr marL="285750" lvl="1" indent="-169863">
              <a:buClr>
                <a:srgbClr val="008ABF"/>
              </a:buClr>
            </a:pPr>
            <a:r>
              <a:rPr lang="pt-BR" dirty="0" smtClean="0"/>
              <a:t>Gerenciar crescimento e mudança</a:t>
            </a:r>
          </a:p>
        </p:txBody>
      </p:sp>
      <p:pic>
        <p:nvPicPr>
          <p:cNvPr id="16" name="Picture 5" descr="200158968-001"/>
          <p:cNvPicPr>
            <a:picLocks noGrp="1" noChangeAspect="1" noChangeArrowheads="1"/>
          </p:cNvPicPr>
          <p:nvPr>
            <p:ph sz="half" idx="2"/>
          </p:nvPr>
        </p:nvPicPr>
        <p:blipFill>
          <a:blip r:embed="rId2" cstate="print"/>
          <a:stretch>
            <a:fillRect/>
          </a:stretch>
        </p:blipFill>
        <p:spPr>
          <a:xfrm>
            <a:off x="4786314" y="3000372"/>
            <a:ext cx="3928684" cy="2836886"/>
          </a:xfrm>
        </p:spPr>
      </p:pic>
      <p:sp>
        <p:nvSpPr>
          <p:cNvPr id="5" name="Footer Placeholder 4"/>
          <p:cNvSpPr>
            <a:spLocks noGrp="1"/>
          </p:cNvSpPr>
          <p:nvPr>
            <p:ph type="ftr" sz="quarter" idx="10"/>
          </p:nvPr>
        </p:nvSpPr>
        <p:spPr/>
        <p:txBody>
          <a:bodyPr/>
          <a:lstStyle/>
          <a:p>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p>
            <a:fld id="{24437791-DED9-46BA-A000-5E67871B3D8B}" type="slidenum">
              <a:rPr lang="pt-BR" smtClean="0"/>
              <a:pPr/>
              <a:t>4</a:t>
            </a:fld>
            <a:endParaRPr lang="pt-B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Grp="1" noChangeArrowheads="1"/>
          </p:cNvSpPr>
          <p:nvPr>
            <p:ph type="title"/>
          </p:nvPr>
        </p:nvSpPr>
        <p:spPr/>
        <p:txBody>
          <a:bodyPr>
            <a:normAutofit fontScale="90000"/>
          </a:bodyPr>
          <a:lstStyle/>
          <a:p>
            <a:r>
              <a:rPr lang="pt-BR" dirty="0" smtClean="0"/>
              <a:t>Suporte a Hardware – </a:t>
            </a:r>
            <a:r>
              <a:rPr lang="en-US" dirty="0" err="1" smtClean="0"/>
              <a:t>ServicePac</a:t>
            </a:r>
            <a:r>
              <a:rPr lang="en-US" dirty="0" smtClean="0"/>
              <a:t>®</a:t>
            </a:r>
            <a:endParaRPr lang="en-US" dirty="0"/>
          </a:p>
        </p:txBody>
      </p:sp>
      <p:sp>
        <p:nvSpPr>
          <p:cNvPr id="12" name="Rectangle 7"/>
          <p:cNvSpPr>
            <a:spLocks noGrp="1" noChangeArrowheads="1"/>
          </p:cNvSpPr>
          <p:nvPr>
            <p:ph idx="1"/>
          </p:nvPr>
        </p:nvSpPr>
        <p:spPr/>
        <p:txBody>
          <a:bodyPr>
            <a:normAutofit/>
          </a:bodyPr>
          <a:lstStyle/>
          <a:p>
            <a:pPr marL="0" indent="0">
              <a:buNone/>
            </a:pPr>
            <a:r>
              <a:rPr lang="pt-BR" sz="2000" dirty="0" smtClean="0"/>
              <a:t>A garantia padrão dos equipamentos pode não ser suficiente para atender as necessidades de negócios. </a:t>
            </a:r>
          </a:p>
          <a:p>
            <a:pPr>
              <a:buNone/>
            </a:pPr>
            <a:endParaRPr lang="pt-BR" sz="2000" dirty="0" smtClean="0"/>
          </a:p>
        </p:txBody>
      </p:sp>
      <p:sp>
        <p:nvSpPr>
          <p:cNvPr id="6" name="Footer Placeholder 5"/>
          <p:cNvSpPr>
            <a:spLocks noGrp="1"/>
          </p:cNvSpPr>
          <p:nvPr>
            <p:ph type="ftr" sz="quarter" idx="10"/>
          </p:nvPr>
        </p:nvSpPr>
        <p:spPr/>
        <p:txBody>
          <a:bodyPr/>
          <a:lstStyle/>
          <a:p>
            <a:r>
              <a:rPr lang="pt-BR" smtClean="0"/>
              <a:t>Serviços IBM de suporte técnico • Luciana Vasconcelos</a:t>
            </a:r>
            <a:endParaRPr lang="pt-BR"/>
          </a:p>
        </p:txBody>
      </p:sp>
      <p:sp>
        <p:nvSpPr>
          <p:cNvPr id="7" name="Slide Number Placeholder 6"/>
          <p:cNvSpPr>
            <a:spLocks noGrp="1"/>
          </p:cNvSpPr>
          <p:nvPr>
            <p:ph type="sldNum" sz="quarter" idx="11"/>
          </p:nvPr>
        </p:nvSpPr>
        <p:spPr/>
        <p:txBody>
          <a:bodyPr/>
          <a:lstStyle/>
          <a:p>
            <a:fld id="{24437791-DED9-46BA-A000-5E67871B3D8B}" type="slidenum">
              <a:rPr lang="pt-BR" smtClean="0"/>
              <a:pPr/>
              <a:t>5</a:t>
            </a:fld>
            <a:endParaRPr lang="pt-BR"/>
          </a:p>
        </p:txBody>
      </p:sp>
      <p:pic>
        <p:nvPicPr>
          <p:cNvPr id="27" name="Picture 14" descr="services_tech_support.jpg"/>
          <p:cNvPicPr>
            <a:picLocks noGrp="1" noChangeAspect="1" noChangeArrowheads="1"/>
          </p:cNvPicPr>
          <p:nvPr>
            <p:ph sz="half" idx="4294967295"/>
          </p:nvPr>
        </p:nvPicPr>
        <p:blipFill>
          <a:blip r:embed="rId2" cstate="print"/>
          <a:srcRect/>
          <a:stretch>
            <a:fillRect/>
          </a:stretch>
        </p:blipFill>
        <p:spPr>
          <a:xfrm>
            <a:off x="5538788" y="3411538"/>
            <a:ext cx="3605212" cy="2032000"/>
          </a:xfrm>
          <a:prstGeom prst="rect">
            <a:avLst/>
          </a:prstGeom>
        </p:spPr>
      </p:pic>
      <p:sp>
        <p:nvSpPr>
          <p:cNvPr id="43" name="Rectangle 42"/>
          <p:cNvSpPr/>
          <p:nvPr/>
        </p:nvSpPr>
        <p:spPr>
          <a:xfrm>
            <a:off x="428596" y="2428868"/>
            <a:ext cx="4572032" cy="3681008"/>
          </a:xfrm>
          <a:prstGeom prst="rect">
            <a:avLst/>
          </a:prstGeom>
        </p:spPr>
        <p:txBody>
          <a:bodyPr wrap="square">
            <a:spAutoFit/>
          </a:bodyPr>
          <a:lstStyle/>
          <a:p>
            <a:pPr marL="285750" indent="-285750" algn="just">
              <a:spcBef>
                <a:spcPct val="20000"/>
              </a:spcBef>
              <a:spcAft>
                <a:spcPts val="600"/>
              </a:spcAft>
              <a:buClr>
                <a:srgbClr val="1F497D"/>
              </a:buClr>
              <a:buFont typeface="Wingdings" pitchFamily="2" charset="2"/>
              <a:buChar char="§"/>
            </a:pPr>
            <a:r>
              <a:rPr lang="pt-BR" dirty="0" smtClean="0">
                <a:solidFill>
                  <a:prstClr val="black"/>
                </a:solidFill>
                <a:latin typeface="Calibri"/>
                <a:cs typeface="+mn-cs"/>
              </a:rPr>
              <a:t>A IBM oferece cobertura horária estendida, com SLAs customizados, com diversas opções de tempo de atendimento e de solução, e serviços executados por especialistas IBM.</a:t>
            </a:r>
          </a:p>
          <a:p>
            <a:pPr marL="285750" indent="-285750" algn="just">
              <a:spcBef>
                <a:spcPct val="20000"/>
              </a:spcBef>
              <a:spcAft>
                <a:spcPts val="600"/>
              </a:spcAft>
              <a:buClr>
                <a:srgbClr val="1F497D"/>
              </a:buClr>
              <a:buFont typeface="Wingdings" pitchFamily="2" charset="2"/>
              <a:buChar char="§"/>
            </a:pPr>
            <a:r>
              <a:rPr lang="pt-BR" dirty="0" smtClean="0">
                <a:solidFill>
                  <a:prstClr val="black"/>
                </a:solidFill>
                <a:latin typeface="Calibri"/>
                <a:cs typeface="+mn-cs"/>
                <a:sym typeface="Wingdings" pitchFamily="2" charset="2"/>
              </a:rPr>
              <a:t>ServicePac® é um Contrato de Manutenção que  proporciona condições de atendimento e solução de problemas com mais conforto, rapidez e consequentemente mais disponibilidade do equipamento. </a:t>
            </a:r>
            <a:r>
              <a:rPr lang="en-US" dirty="0" smtClean="0">
                <a:solidFill>
                  <a:prstClr val="black"/>
                </a:solidFill>
                <a:latin typeface="Calibri"/>
                <a:cs typeface="+mn-cs"/>
              </a:rPr>
              <a:t> </a:t>
            </a:r>
          </a:p>
          <a:p>
            <a:pPr marL="285750" indent="-285750" algn="just">
              <a:spcBef>
                <a:spcPct val="20000"/>
              </a:spcBef>
              <a:spcAft>
                <a:spcPts val="600"/>
              </a:spcAft>
              <a:buClr>
                <a:srgbClr val="1F497D"/>
              </a:buClr>
              <a:buFont typeface="Wingdings" pitchFamily="2" charset="2"/>
              <a:buChar char="§"/>
            </a:pPr>
            <a:r>
              <a:rPr lang="pt-BR" dirty="0" smtClean="0">
                <a:solidFill>
                  <a:prstClr val="black"/>
                </a:solidFill>
                <a:latin typeface="Calibri"/>
                <a:cs typeface="+mn-cs"/>
                <a:sym typeface="Wingdings" pitchFamily="2" charset="2"/>
              </a:rPr>
              <a:t>O ServicePac® está disponível para todas as linhas  de produto IBM.</a:t>
            </a:r>
            <a:r>
              <a:rPr lang="en-US" dirty="0" smtClean="0">
                <a:solidFill>
                  <a:prstClr val="black"/>
                </a:solidFill>
                <a:latin typeface="Calibri"/>
                <a:cs typeface="+mn-cs"/>
                <a:sym typeface="Wingdings" pitchFamily="2" charset="2"/>
              </a:rPr>
              <a:t> </a:t>
            </a:r>
            <a:endParaRPr lang="pt-BR" dirty="0" smtClean="0">
              <a:solidFill>
                <a:prstClr val="black"/>
              </a:solidFill>
              <a:latin typeface="Calibri"/>
              <a:cs typeface="+mn-cs"/>
              <a:sym typeface="Wingdings" pitchFamily="2" charset="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8"/>
          <p:cNvSpPr txBox="1">
            <a:spLocks noChangeArrowheads="1"/>
          </p:cNvSpPr>
          <p:nvPr/>
        </p:nvSpPr>
        <p:spPr bwMode="auto">
          <a:xfrm>
            <a:off x="6056313" y="2889250"/>
            <a:ext cx="2790825" cy="307975"/>
          </a:xfrm>
          <a:prstGeom prst="rect">
            <a:avLst/>
          </a:prstGeom>
          <a:noFill/>
          <a:ln w="9525">
            <a:noFill/>
            <a:miter lim="800000"/>
            <a:headEnd/>
            <a:tailEnd/>
          </a:ln>
        </p:spPr>
        <p:txBody>
          <a:bodyPr>
            <a:spAutoFit/>
          </a:bodyPr>
          <a:lstStyle/>
          <a:p>
            <a:r>
              <a:rPr lang="pt-BR" sz="1400"/>
              <a:t> </a:t>
            </a:r>
            <a:endParaRPr lang="en-US" sz="1400"/>
          </a:p>
        </p:txBody>
      </p:sp>
      <p:sp>
        <p:nvSpPr>
          <p:cNvPr id="81926" name="AutoShape 41" descr="data:image/jpeg;base64,/9j/4AAQSkZJRgABAQAAAQABAAD/2wCEAAkGBhQSDxQSExIUERUUFBUVFRQUFRQWFhUVFxcYFxUXEhUYHCYfFxkjGRQUIC8lIycpLDgtFR8xNTAqNScrLCkBCQoKDgwOGg8PGiwhHiQsLCw1Mi0qLCkyNDUvLCw0NDU0LCwsLCksLCwsLCwsNiksLCwpLTQpMCosLCwsLCwsKf/AABEIAJkAowMBIgACEQEDEQH/xAAcAAEAAQUBAQAAAAAAAAAAAAAABQIDBAYHAQj/xABFEAACAQICBwMJBgQBDQAAAAABAgADEQQGBRIhMUFRYSJxgQcTFDJCUpGhsSNicsHC0TNDguEkFhdTVGNzkpOisuLw8f/EABoBAQADAQEBAAAAAAAAAAAAAAAEBQYBAwL/xAAoEQACAgEDAgUFAQAAAAAAAAAAAQIDBBETMRIhBTJBUaEiI0OBsfD/2gAMAwEAAhEDEQA/AO4xEQBESg1RAK4lvzwlS1AYBVERAEREAREQBERAEREARNVzpm0YZNRD2zvtvHQcj14DvEjsi5587ahXPb9hz7X3SefKRXlVqzb9SG82pW7Wvf419je4iJKJgiIgCIiAYeLxdjqjxmMcTIytjLs3efrKPSoBK+kzz0iRXpUp9LgGzYPE6wtxEyJruh8ZesBzBHyv+U2KAIlJqC9ryqAIiIAiIgCQObMzLhKR2/aMOyOX3rfT+xmdpzTKYai1V+GxVvbWbgP36TiOmdLviKrVHN7m/wD6OH7SvzMraXTHzP4KvPzNmPRDzP4LOOxzVqhdySTz2yyjkG4NiNxlMSgM0dZyLnQYhRQrG1VRsJ/mAfqm5z52o1ijBlJBBuCN4InYsjZr9MpFW/i0gNcgGxB3G+4HZul5hZXX9ufJofD812fanz6M2eIiWZcCIiAaRpb7Ou69bjuO0fWYfpU2jMugzXQNTt5xd1/aX3b8DfdOfPiCCQQQQbEHYQRvBEAl2xUtPjJEtjJd0bhqmJqebpC54n2VHNjwgG1ZQUvWL8EX5tsA+F5uMh8IKOCpClrXbefeYneSOA/ISN0lmg2Or2Pr4mAWa+OqLiCKjKwQ7NW9i3Nr8uXOS+F0rx4cZpGEWtWdvNU2qWO0jcD1Y2F5sOjNAYk+uVpDqddvgNnzgG3A3nst0KWqoW5NgBc7/GXIAlFesqKXYhVUEkncANpMrnN/KVmq59FpnYP4hHE8F8N5625GeN9yqh1Mj5N6orc2a5nLM7YuubXFNdiL05nqd58BwmuzyJmZyc5OUuWZGc5Tk5S5Z7ETZMm5NfGvrNdMOpszjYXI3pTP1bhuG3d9V1Ssl0xPqqmVsumJZyplCrjX2Xp0VNnq2+K0r+s/yHG+6dj0VomlhqQpUUCIPiTxZjvZjzMvYTCJSprTpqERRZVUWAHSXpocfHjSu3JqcbFhRHRc+4iIkkliUu4AudwlUgMwaV1Rqg7t/fAMjEaYa/YVe83PyFpr2kMAKrl3ALHeQLfSU6H0gaha22xtMqtpGn5wUwwZuIHDZecbS5ONpckBidAjheSNDFVUTUplaKe7SUC/UsbknreZ7qDMHFPYGdOmJXr6oJJuTvJNye8zzRGhKuLa47FIHtOfmE5n5CXdC6DbF1LtdaSntNuLH3U/MzoFCgqKEUBVUWAG4CAUYLBJSprTQaqqLAfmeZl+IgCIluvXVEZ2IVVBZidwAFyTAITOWYxhMMWB+0e60xyPFrch9SJxKrVLMWJuSbknrzkrmrMDYvEtUNwo2Ip9lRuHfxPUyHmcyr96fbhcGUzcjfs7cLg9ieSayplh8bX1Bdaa2NWoPZHBV++eHLf3+EK3OXTEjV1yskox5MnJuT2xtS7ay0EPbcbCxH8umefM8B1nZ8LhVpotNFCIoCqoFgANwAlGAwCUaS0qahEQWVRwH5njfrMiaKiiNMdFyarGxo0R0XPqIiJIJQiIgFjF19RCb2vsHeZqul9BtUUlH7R97d8ts2XSuB89SKBtU7Cp5Ebr9JBIlSidWpv4EbmHSAUPovzOGIooC4QA22F2A2k9SbzlFTSFQVWYkhtbaDcWI6bwROwtjbC80jN+i0rB662SqoLE8KgA3N96w2HwMg5tMrIpxfBXZ+PK2KcXwU6HzeGGrU3+9x/qA3jqPhxk5Qo+fqoinY59YbezvJHhOWI/GbFlfNjYWqGI113FTsuDvIPst13c+ch4+a4/TZ3XuQMXxCUPpt7r3O2YegqKEUWVRYDkBLkwtE6Xp4mkKlJrg7COKnkw4GZsuU01qi/jJSWqETwiJ06eznflRzLqgYRDtNmq25b0X9R8Oc3bTGlBh6D1XIso2Dm3AeJtOB47GNVqNUc6zMxJPMmV2dd0R6Fy/wCFV4lkdENtcv8AhZieSpELEKoLMxCqo2lmJsABzJlIlr2M8lr2Rm6F0PUxVdaNIdptpJ3Io9Z26C/ibCdy0HoSnhKC0aQsBtJO92PrMx4k/sOEi8j5TGCodqxrVLGq3AW3Iv3Vue8kmbJNBi46qjq+WafCxVRHV+ZiIiTCeIieAQD2IiAJE5mH+HPPWXVPI/8Ay8lpC5pP2S/j/SYBzPS2b61I6r4dtW57QZSp5EHh3GQmlMzvWXUVTTU7GJN2I5C24TZdKrNeraJ1gWRSACASAdUE7hf2SZFvha4voZDyYXOL22RCyqV1sOVNiJblBKLi9GZiUXF6PkmMu5kqYSqHQ7NzKfVZeTfkeHyna9Cabp4qiKtM9GU71bk0+fJOZTzM+DrhhtQ2Dr7y/uOH95Kxcl1PR8E3Dy3TLpl5X8Hd4lrC4paiLUQhlYAqRxBkPnLT/omEdwbO3Yp/jI3+AufCXspKMep8GjlNRi5Pg0Lyl5nNWt6Oh7FI2Yj2qnteA3d95o89d7kkm5PE7z1PWeTNW2OybkzJXWu2bmxedL8mGUrAY2qu0g+YU8FO+oRzbcOm3jNWyPlb03E2YfY0rNVPve7TB68eneJ29VAAAFgNgA4d0sMHH/JL9Fp4di/ll+j2IiW5eCIiAIiIAiIgCQ2aB9kv4/0mTMisyj7D+pYBoOk6d5O5FwK1MJiKbDY76p7ii2PhvkTjBeT/AJPh2K341/7YBpOL0ZcFGG1SVPeDY+FxNXxuCKHpOmZhwoXFVPvWcf1Db8wZrGkcGCdu4yJk46tWq5IWXixujquTUYmVpPRzUKhRxbYGB5qRcEeBmJKFxcXozMyi4vRnRfJdmjVb0So2xttIng3FfHf3jrIbyiZh9JxZRTenRui23Fr9tviLdy9ZqqOQbgkEcQbHwPCeT3eRJ1bZJllSdKqf+R7L+BwT1qqUqY1nqMFUdTxPIAXJPIGY86j5Kss6lM4yoO1UBWkCN1Pi46sR8AOc5j07s9PQ5i0b1ij6epuGXdBJhMMlBNttrMd7ufWY95+VhwknETRJJLRGqSSWiERE6dEREAREQBERAEi8yj/DN3r9ZKTD0wl8PUH3T8tsA57XSbJkFLU6p/2g+Sj95B16WybDkb+DU/3v6VgGPnfD2anUHEFD4dpf1TUMYNk6Fm6hrYUn3WVvnb85olelcQDL09oL0rRNKuovVoKQebU1JBHhv+M5pO65KN8HqnbZ3UjoTex+M5Dm3Q3ouMqUh6t9ZPwttHwvbwlTn1cWIpPEqNGrF+yIns8i8qynJjKmgDjMWlHbqetVI4Ux6wvwLbFHffhO9UqQVQqgKqgAAbAANgAHK01PyaZe9HwfnHFqleztfeqfy1+BJ72M2+X+JTtw78s02FRtV9+WIiJLJoiIgCIiAIiIAiIgHhMwtJ4pBTYFhtFrd/8AaUVsI5438ZF4/QrOLEsvUQDDxSKV2GXMpYxUNZWNtqsPG4P0ExXy0/8Apn/4RKKOWtUk67kniT+0Am8xaTU4WoBe51R/1DbNdwyKRtMyq2g9YWJJB6zB/wAk7erVqL0Bv9YBl4fTZwrjVsUZhrr37Lg8/wBpD+Vagr+arrwujfVfq0zFyowYMartbaLgRpbLdSvSNPzlrm9yutb5ieN9e5W4oj5Ne7W4o5fJbKmhxicXTpt/DB16v4FIuP6jZfEya/zYVf8AWV/5X/lJ/LWUWwgf7QOzkXbU1dg3Abd1yTK2rCmppz4Kmjw+xTTnwb4NIrLi41Dx+sgadBud5kLS75cF8TS1lPEfGVyLw2G1jtkilED+5JgFcREAREQBERAEREAREQBPLT2IBSaY5D4TzzQ5D4CVxAKDRX3R8BPPRl90fCXIgFoYZfdEqWkBuA+EriAU6g5D4Sq0RAEREAREQBERAEREAREQD//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81927" name="Picture 43" descr="https://encrypted-tbn3.gstatic.com/images?q=tbn:ANd9GcQaQL0SwUQYZFgSbOnAE1a7xdAEbb7XJ1oC-UTs7cd8c5GcqB7-4Q"/>
          <p:cNvPicPr>
            <a:picLocks noChangeAspect="1" noChangeArrowheads="1"/>
          </p:cNvPicPr>
          <p:nvPr/>
        </p:nvPicPr>
        <p:blipFill>
          <a:blip r:embed="rId2" cstate="print"/>
          <a:srcRect/>
          <a:stretch>
            <a:fillRect/>
          </a:stretch>
        </p:blipFill>
        <p:spPr bwMode="auto">
          <a:xfrm>
            <a:off x="6342063" y="1831975"/>
            <a:ext cx="1943100" cy="1828800"/>
          </a:xfrm>
          <a:prstGeom prst="rect">
            <a:avLst/>
          </a:prstGeom>
          <a:noFill/>
          <a:ln w="9525">
            <a:noFill/>
            <a:miter lim="800000"/>
            <a:headEnd/>
            <a:tailEnd/>
          </a:ln>
        </p:spPr>
      </p:pic>
      <p:sp>
        <p:nvSpPr>
          <p:cNvPr id="15" name="Rectangle 15"/>
          <p:cNvSpPr>
            <a:spLocks noGrp="1" noChangeArrowheads="1"/>
          </p:cNvSpPr>
          <p:nvPr>
            <p:ph type="title"/>
          </p:nvPr>
        </p:nvSpPr>
        <p:spPr/>
        <p:txBody>
          <a:bodyPr>
            <a:normAutofit fontScale="90000"/>
          </a:bodyPr>
          <a:lstStyle/>
          <a:p>
            <a:r>
              <a:rPr lang="pt-BR" dirty="0" smtClean="0"/>
              <a:t>Vantagens do ServicePac</a:t>
            </a:r>
            <a:r>
              <a:rPr lang="en-US" dirty="0" smtClean="0"/>
              <a:t>®</a:t>
            </a:r>
            <a:endParaRPr lang="en-US" dirty="0"/>
          </a:p>
        </p:txBody>
      </p:sp>
      <p:sp>
        <p:nvSpPr>
          <p:cNvPr id="14" name="Text Box 40"/>
          <p:cNvSpPr txBox="1">
            <a:spLocks noGrp="1" noChangeArrowheads="1"/>
          </p:cNvSpPr>
          <p:nvPr>
            <p:ph idx="1"/>
          </p:nvPr>
        </p:nvSpPr>
        <p:spPr/>
        <p:txBody>
          <a:bodyPr>
            <a:normAutofit fontScale="70000" lnSpcReduction="20000"/>
          </a:bodyPr>
          <a:lstStyle/>
          <a:p>
            <a:endParaRPr lang="pt-BR" dirty="0" smtClean="0"/>
          </a:p>
          <a:p>
            <a:r>
              <a:rPr lang="pt-BR" dirty="0" smtClean="0"/>
              <a:t>O cliente pode obter uma solução mais </a:t>
            </a:r>
            <a:br>
              <a:rPr lang="pt-BR" dirty="0" smtClean="0"/>
            </a:br>
            <a:r>
              <a:rPr lang="pt-BR" dirty="0" smtClean="0"/>
              <a:t>completa com hardware + serviços;</a:t>
            </a:r>
          </a:p>
          <a:p>
            <a:endParaRPr lang="pt-BR" dirty="0" smtClean="0"/>
          </a:p>
          <a:p>
            <a:r>
              <a:rPr lang="pt-BR" dirty="0" smtClean="0"/>
              <a:t>Atendimento com níveis de serviço </a:t>
            </a:r>
            <a:br>
              <a:rPr lang="pt-BR" dirty="0" smtClean="0"/>
            </a:br>
            <a:r>
              <a:rPr lang="pt-BR" dirty="0" smtClean="0"/>
              <a:t>(SLA e Cobertura) e técnicos IBM;</a:t>
            </a:r>
          </a:p>
          <a:p>
            <a:endParaRPr lang="pt-BR" dirty="0" smtClean="0"/>
          </a:p>
          <a:p>
            <a:r>
              <a:rPr lang="pt-BR" dirty="0" smtClean="0"/>
              <a:t>Menor risco de indisponibilidade do </a:t>
            </a:r>
            <a:br>
              <a:rPr lang="pt-BR" dirty="0" smtClean="0"/>
            </a:br>
            <a:r>
              <a:rPr lang="pt-BR" dirty="0" smtClean="0"/>
              <a:t>equipamento.</a:t>
            </a:r>
          </a:p>
          <a:p>
            <a:endParaRPr lang="pt-BR" dirty="0" smtClean="0"/>
          </a:p>
          <a:p>
            <a:pPr>
              <a:buNone/>
            </a:pPr>
            <a:r>
              <a:rPr lang="pt-BR" b="1" dirty="0" smtClean="0"/>
              <a:t>	Importante: </a:t>
            </a:r>
            <a:br>
              <a:rPr lang="pt-BR" b="1" dirty="0" smtClean="0"/>
            </a:br>
            <a:r>
              <a:rPr lang="pt-BR" dirty="0" smtClean="0"/>
              <a:t>O ServicePac</a:t>
            </a:r>
            <a:r>
              <a:rPr lang="en-US" dirty="0" smtClean="0"/>
              <a:t>®</a:t>
            </a:r>
            <a:r>
              <a:rPr lang="pt-BR" dirty="0" smtClean="0"/>
              <a:t> é somente para comercialização em clientes privados. </a:t>
            </a:r>
            <a:br>
              <a:rPr lang="pt-BR" dirty="0" smtClean="0"/>
            </a:br>
            <a:r>
              <a:rPr lang="pt-BR" dirty="0" smtClean="0">
                <a:solidFill>
                  <a:srgbClr val="FF0000"/>
                </a:solidFill>
              </a:rPr>
              <a:t>Para Clientes Governo deve ser usado o modelo de sub-contratação.</a:t>
            </a:r>
            <a:endParaRPr lang="en-US" dirty="0"/>
          </a:p>
        </p:txBody>
      </p:sp>
      <p:sp>
        <p:nvSpPr>
          <p:cNvPr id="8" name="Footer Placeholder 7"/>
          <p:cNvSpPr>
            <a:spLocks noGrp="1"/>
          </p:cNvSpPr>
          <p:nvPr>
            <p:ph type="ftr" sz="quarter" idx="10"/>
          </p:nvPr>
        </p:nvSpPr>
        <p:spPr/>
        <p:txBody>
          <a:bodyPr/>
          <a:lstStyle/>
          <a:p>
            <a:r>
              <a:rPr lang="pt-BR" smtClean="0"/>
              <a:t>Serviços IBM de suporte técnico • Luciana Vasconcelos</a:t>
            </a:r>
            <a:endParaRPr lang="pt-BR"/>
          </a:p>
        </p:txBody>
      </p:sp>
      <p:sp>
        <p:nvSpPr>
          <p:cNvPr id="9" name="Slide Number Placeholder 8"/>
          <p:cNvSpPr>
            <a:spLocks noGrp="1"/>
          </p:cNvSpPr>
          <p:nvPr>
            <p:ph type="sldNum" sz="quarter" idx="11"/>
          </p:nvPr>
        </p:nvSpPr>
        <p:spPr/>
        <p:txBody>
          <a:bodyPr/>
          <a:lstStyle/>
          <a:p>
            <a:fld id="{24437791-DED9-46BA-A000-5E67871B3D8B}" type="slidenum">
              <a:rPr lang="pt-BR" smtClean="0"/>
              <a:pPr/>
              <a:t>6</a:t>
            </a:fld>
            <a:endParaRPr lang="pt-B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Grp="1" noChangeArrowheads="1"/>
          </p:cNvSpPr>
          <p:nvPr>
            <p:ph type="title"/>
          </p:nvPr>
        </p:nvSpPr>
        <p:spPr/>
        <p:txBody>
          <a:bodyPr>
            <a:normAutofit fontScale="90000"/>
          </a:bodyPr>
          <a:lstStyle/>
          <a:p>
            <a:r>
              <a:rPr lang="pt-BR" smtClean="0"/>
              <a:t>Suporte a Software - Telesuporte</a:t>
            </a:r>
            <a:endParaRPr lang="en-US" dirty="0"/>
          </a:p>
        </p:txBody>
      </p:sp>
      <p:sp>
        <p:nvSpPr>
          <p:cNvPr id="11" name="Rectangle 9"/>
          <p:cNvSpPr>
            <a:spLocks noGrp="1" noChangeArrowheads="1"/>
          </p:cNvSpPr>
          <p:nvPr>
            <p:ph sz="half" idx="1"/>
          </p:nvPr>
        </p:nvSpPr>
        <p:spPr/>
        <p:txBody>
          <a:bodyPr>
            <a:noAutofit/>
          </a:bodyPr>
          <a:lstStyle/>
          <a:p>
            <a:pPr marL="231775" indent="-231775" algn="just"/>
            <a:endParaRPr lang="pt-BR" sz="2000" dirty="0" smtClean="0"/>
          </a:p>
          <a:p>
            <a:pPr marL="231775" indent="-231775" algn="just"/>
            <a:r>
              <a:rPr lang="pt-BR" sz="2000" dirty="0" smtClean="0"/>
              <a:t>Complementa o suporte ao hardware oferecendo serviços de suporte técnico telefônico para softwares e sistemasoperacionais IBM e não IBM. O suporte contempla a determinação de problemas, dúvidas de uso, configuração e defeito.</a:t>
            </a:r>
          </a:p>
          <a:p>
            <a:endParaRPr lang="pt-BR" sz="2000" dirty="0" smtClean="0"/>
          </a:p>
          <a:p>
            <a:pPr marL="231775" indent="-231775" algn="just"/>
            <a:r>
              <a:rPr lang="pt-BR" sz="2000" dirty="0" smtClean="0"/>
              <a:t>O atendimento é feito em português e permite acesso aos laboratórios desenvolvedores dos produtos.</a:t>
            </a:r>
            <a:endParaRPr lang="en-US" sz="2000" dirty="0"/>
          </a:p>
        </p:txBody>
      </p:sp>
      <p:graphicFrame>
        <p:nvGraphicFramePr>
          <p:cNvPr id="82949" name="Object 2"/>
          <p:cNvGraphicFramePr>
            <a:graphicFrameLocks noGrp="1" noChangeAspect="1"/>
          </p:cNvGraphicFramePr>
          <p:nvPr>
            <p:ph sz="half" idx="2"/>
          </p:nvPr>
        </p:nvGraphicFramePr>
        <p:xfrm>
          <a:off x="5067300" y="1808163"/>
          <a:ext cx="3200400" cy="4486275"/>
        </p:xfrm>
        <a:graphic>
          <a:graphicData uri="http://schemas.openxmlformats.org/presentationml/2006/ole">
            <p:oleObj spid="_x0000_s82950" name="Photo Editor Photo" r:id="rId3" imgW="3200000" imgH="4486901" progId="">
              <p:embed/>
            </p:oleObj>
          </a:graphicData>
        </a:graphic>
      </p:graphicFrame>
      <p:sp>
        <p:nvSpPr>
          <p:cNvPr id="5" name="Footer Placeholder 4"/>
          <p:cNvSpPr>
            <a:spLocks noGrp="1"/>
          </p:cNvSpPr>
          <p:nvPr>
            <p:ph type="ftr" sz="quarter" idx="10"/>
          </p:nvPr>
        </p:nvSpPr>
        <p:spPr/>
        <p:txBody>
          <a:bodyPr/>
          <a:lstStyle/>
          <a:p>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p>
            <a:fld id="{24437791-DED9-46BA-A000-5E67871B3D8B}" type="slidenum">
              <a:rPr lang="pt-BR" smtClean="0"/>
              <a:pPr/>
              <a:t>7</a:t>
            </a:fld>
            <a:endParaRPr lang="pt-B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060" name="Group 68"/>
          <p:cNvGraphicFramePr>
            <a:graphicFrameLocks noGrp="1"/>
          </p:cNvGraphicFramePr>
          <p:nvPr/>
        </p:nvGraphicFramePr>
        <p:xfrm>
          <a:off x="428596" y="1500174"/>
          <a:ext cx="8458200" cy="4056889"/>
        </p:xfrm>
        <a:graphic>
          <a:graphicData uri="http://schemas.openxmlformats.org/drawingml/2006/table">
            <a:tbl>
              <a:tblPr/>
              <a:tblGrid>
                <a:gridCol w="1684320"/>
                <a:gridCol w="1500198"/>
                <a:gridCol w="1643074"/>
                <a:gridCol w="1500198"/>
                <a:gridCol w="1214446"/>
                <a:gridCol w="915964"/>
              </a:tblGrid>
              <a:tr h="484188">
                <a:tc>
                  <a:txBody>
                    <a:bodyPr/>
                    <a:lstStyle/>
                    <a:p>
                      <a:pPr marL="0" marR="0" lvl="0" indent="0" algn="ctr"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kern="1200" cap="none" normalizeH="0" baseline="0" noProof="0" dirty="0" smtClean="0">
                          <a:ln>
                            <a:noFill/>
                          </a:ln>
                          <a:solidFill>
                            <a:schemeClr val="bg1"/>
                          </a:solidFill>
                          <a:effectLst/>
                          <a:latin typeface="Calibri" pitchFamily="34" charset="0"/>
                          <a:ea typeface="+mn-ea"/>
                          <a:cs typeface="Arial" charset="0"/>
                        </a:rPr>
                        <a:t>Plataforma</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ABF"/>
                    </a:solidFill>
                  </a:tcPr>
                </a:tc>
                <a:tc gridSpan="5">
                  <a:txBody>
                    <a:bodyPr/>
                    <a:lstStyle/>
                    <a:p>
                      <a:pPr marL="0" marR="0" lvl="0" indent="0" algn="ctr"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kern="1200" cap="none" normalizeH="0" baseline="0" noProof="0" dirty="0" smtClean="0">
                          <a:ln>
                            <a:noFill/>
                          </a:ln>
                          <a:solidFill>
                            <a:schemeClr val="bg1"/>
                          </a:solidFill>
                          <a:effectLst/>
                          <a:latin typeface="Calibri" pitchFamily="34" charset="0"/>
                          <a:ea typeface="+mn-ea"/>
                          <a:cs typeface="Arial" charset="0"/>
                        </a:rPr>
                        <a:t>Telesuportes</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ABF"/>
                    </a:solidFill>
                  </a:tcPr>
                </a:tc>
                <a:tc hMerge="1">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hMerge="1">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hMerge="1">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hMerge="1">
                  <a:txBody>
                    <a:bodyPr/>
                    <a:lstStyle/>
                    <a:p>
                      <a:pPr marL="0" marR="0" lvl="0" indent="0" algn="l" defTabSz="914400" rtl="0" eaLnBrk="1" fontAlgn="base" latinLnBrk="0" hangingPunct="1">
                        <a:lnSpc>
                          <a:spcPct val="100000"/>
                        </a:lnSpc>
                        <a:spcBef>
                          <a:spcPct val="50000"/>
                        </a:spcBef>
                        <a:spcAft>
                          <a:spcPct val="0"/>
                        </a:spcAft>
                        <a:buClr>
                          <a:srgbClr val="FF0000"/>
                        </a:buClr>
                        <a:buSzTx/>
                        <a:buFont typeface="Wingdings" pitchFamily="2" charset="2"/>
                        <a:buNone/>
                        <a:tabLst/>
                      </a:pP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484188">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300" b="1" i="0" u="none" strike="noStrike" cap="none" normalizeH="0" baseline="0" dirty="0" smtClean="0">
                          <a:ln>
                            <a:noFill/>
                          </a:ln>
                          <a:solidFill>
                            <a:schemeClr val="bg1"/>
                          </a:solidFill>
                          <a:effectLst/>
                          <a:latin typeface="Calibri" pitchFamily="34" charset="0"/>
                          <a:ea typeface="MS Mincho" pitchFamily="49" charset="-128"/>
                          <a:cs typeface="Arial" charset="0"/>
                        </a:rPr>
                        <a:t>Intel</a:t>
                      </a:r>
                      <a:endParaRPr kumimoji="0" lang="en-US" sz="1300" b="1" i="0" u="none" strike="noStrike" cap="none" normalizeH="0" baseline="0" dirty="0" smtClean="0">
                        <a:ln>
                          <a:noFill/>
                        </a:ln>
                        <a:solidFill>
                          <a:schemeClr val="bg1"/>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374"/>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cap="none" normalizeH="0" baseline="0" dirty="0" smtClean="0">
                          <a:ln>
                            <a:noFill/>
                          </a:ln>
                          <a:solidFill>
                            <a:srgbClr val="000000"/>
                          </a:solidFill>
                          <a:effectLst/>
                          <a:latin typeface="Calibri" pitchFamily="34" charset="0"/>
                          <a:ea typeface="MS Mincho" pitchFamily="49" charset="-128"/>
                          <a:cs typeface="Arial" charset="0"/>
                        </a:rPr>
                        <a:t>Windows</a:t>
                      </a: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cap="none" normalizeH="0" baseline="0" smtClean="0">
                          <a:ln>
                            <a:noFill/>
                          </a:ln>
                          <a:solidFill>
                            <a:srgbClr val="000000"/>
                          </a:solidFill>
                          <a:effectLst/>
                          <a:latin typeface="Calibri" pitchFamily="34" charset="0"/>
                          <a:ea typeface="MS Mincho" pitchFamily="49" charset="-128"/>
                          <a:cs typeface="Arial" charset="0"/>
                        </a:rPr>
                        <a:t>Linux</a:t>
                      </a:r>
                      <a:endParaRPr kumimoji="0" lang="en-US" sz="1400" b="1" i="0" u="none" strike="noStrike" cap="none" normalizeH="0" baseline="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cap="none" normalizeH="0" baseline="0" smtClean="0">
                          <a:ln>
                            <a:noFill/>
                          </a:ln>
                          <a:solidFill>
                            <a:srgbClr val="000000"/>
                          </a:solidFill>
                          <a:effectLst/>
                          <a:latin typeface="Calibri" pitchFamily="34" charset="0"/>
                          <a:ea typeface="MS Mincho" pitchFamily="49" charset="-128"/>
                          <a:cs typeface="Arial" charset="0"/>
                        </a:rPr>
                        <a:t>vSphere</a:t>
                      </a:r>
                      <a:endParaRPr kumimoji="0" lang="en-US" sz="1400" b="1" i="0" u="none" strike="noStrike" cap="none" normalizeH="0" baseline="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cap="none" normalizeH="0" baseline="0" dirty="0" smtClean="0">
                          <a:ln>
                            <a:noFill/>
                          </a:ln>
                          <a:solidFill>
                            <a:srgbClr val="000000"/>
                          </a:solidFill>
                          <a:effectLst/>
                          <a:latin typeface="Calibri" pitchFamily="34" charset="0"/>
                          <a:ea typeface="MS Mincho" pitchFamily="49" charset="-128"/>
                          <a:cs typeface="Arial" charset="0"/>
                        </a:rPr>
                        <a:t>Citrix</a:t>
                      </a: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50000"/>
                        </a:spcBef>
                        <a:spcAft>
                          <a:spcPct val="0"/>
                        </a:spcAft>
                        <a:buClr>
                          <a:srgbClr val="FF0000"/>
                        </a:buClr>
                        <a:buSzTx/>
                        <a:buFont typeface="Wingdings" pitchFamily="2" charset="2"/>
                        <a:buNone/>
                        <a:tabLst/>
                      </a:pPr>
                      <a:r>
                        <a:rPr kumimoji="0" lang="pt-BR" sz="1400" b="1" i="0" u="none" strike="noStrike" cap="none" normalizeH="0" baseline="0" smtClean="0">
                          <a:ln>
                            <a:noFill/>
                          </a:ln>
                          <a:solidFill>
                            <a:srgbClr val="000000"/>
                          </a:solidFill>
                          <a:effectLst/>
                          <a:latin typeface="Calibri" pitchFamily="34" charset="0"/>
                          <a:ea typeface="MS Mincho" pitchFamily="49" charset="-128"/>
                          <a:cs typeface="Arial" charset="0"/>
                        </a:rPr>
                        <a:t>System Director</a:t>
                      </a:r>
                      <a:endParaRPr kumimoji="0" lang="en-US" sz="1400" b="1" i="0" u="none" strike="noStrike" cap="none" normalizeH="0" baseline="0" smtClean="0">
                        <a:ln>
                          <a:noFill/>
                        </a:ln>
                        <a:solidFill>
                          <a:srgbClr val="000000"/>
                        </a:solidFill>
                        <a:effectLst/>
                        <a:latin typeface="Calibri" pitchFamily="34" charset="0"/>
                        <a:ea typeface="MS Mincho" pitchFamily="49" charset="-128"/>
                        <a:cs typeface="Arial"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569913">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300" b="1" i="1" u="none" strike="noStrike" cap="none" normalizeH="0" baseline="0" dirty="0" smtClean="0">
                          <a:ln>
                            <a:noFill/>
                          </a:ln>
                          <a:solidFill>
                            <a:schemeClr val="bg1"/>
                          </a:solidFill>
                          <a:effectLst/>
                          <a:latin typeface="Calibri" pitchFamily="34" charset="0"/>
                          <a:ea typeface="MS Mincho" pitchFamily="49" charset="-128"/>
                          <a:cs typeface="Arial" charset="0"/>
                        </a:rPr>
                        <a:t>Risc</a:t>
                      </a:r>
                      <a:endParaRPr kumimoji="0" lang="en-US" sz="1300" b="1" i="1" u="none" strike="noStrike" cap="none" normalizeH="0" baseline="0" dirty="0" smtClean="0">
                        <a:ln>
                          <a:noFill/>
                        </a:ln>
                        <a:solidFill>
                          <a:schemeClr val="bg1"/>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374"/>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1" u="none" strike="noStrike" cap="none" normalizeH="0" baseline="0" dirty="0" smtClean="0">
                          <a:ln>
                            <a:noFill/>
                          </a:ln>
                          <a:solidFill>
                            <a:srgbClr val="000000"/>
                          </a:solidFill>
                          <a:effectLst/>
                          <a:latin typeface="Calibri" pitchFamily="34" charset="0"/>
                          <a:ea typeface="MS Mincho" pitchFamily="49" charset="-128"/>
                          <a:cs typeface="Arial" charset="0"/>
                        </a:rPr>
                        <a:t>AIX e </a:t>
                      </a:r>
                      <a:br>
                        <a:rPr kumimoji="0" lang="pt-BR" sz="1400" b="1" i="1" u="none" strike="noStrike" cap="none" normalizeH="0" baseline="0" dirty="0" smtClean="0">
                          <a:ln>
                            <a:noFill/>
                          </a:ln>
                          <a:solidFill>
                            <a:srgbClr val="000000"/>
                          </a:solidFill>
                          <a:effectLst/>
                          <a:latin typeface="Calibri" pitchFamily="34" charset="0"/>
                          <a:ea typeface="MS Mincho" pitchFamily="49" charset="-128"/>
                          <a:cs typeface="Arial" charset="0"/>
                        </a:rPr>
                      </a:br>
                      <a:r>
                        <a:rPr kumimoji="0" lang="pt-BR" sz="1400" b="1" i="1" u="none" strike="noStrike" cap="none" normalizeH="0" baseline="0" dirty="0" smtClean="0">
                          <a:ln>
                            <a:noFill/>
                          </a:ln>
                          <a:solidFill>
                            <a:srgbClr val="000000"/>
                          </a:solidFill>
                          <a:effectLst/>
                          <a:latin typeface="Calibri" pitchFamily="34" charset="0"/>
                          <a:ea typeface="MS Mincho" pitchFamily="49" charset="-128"/>
                          <a:cs typeface="Arial" charset="0"/>
                        </a:rPr>
                        <a:t>Sub-produtos</a:t>
                      </a:r>
                      <a:endParaRPr kumimoji="0" lang="en-US" sz="1400" b="1" i="1"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1" u="none" strike="noStrike" cap="none" normalizeH="0" baseline="0" dirty="0" smtClean="0">
                          <a:ln>
                            <a:noFill/>
                          </a:ln>
                          <a:solidFill>
                            <a:srgbClr val="000000"/>
                          </a:solidFill>
                          <a:effectLst/>
                          <a:latin typeface="Calibri" pitchFamily="34" charset="0"/>
                          <a:ea typeface="MS Mincho" pitchFamily="49" charset="-128"/>
                          <a:cs typeface="Arial" charset="0"/>
                        </a:rPr>
                        <a:t>iOS e </a:t>
                      </a:r>
                      <a:br>
                        <a:rPr kumimoji="0" lang="pt-BR" sz="1400" b="1" i="1" u="none" strike="noStrike" cap="none" normalizeH="0" baseline="0" dirty="0" smtClean="0">
                          <a:ln>
                            <a:noFill/>
                          </a:ln>
                          <a:solidFill>
                            <a:srgbClr val="000000"/>
                          </a:solidFill>
                          <a:effectLst/>
                          <a:latin typeface="Calibri" pitchFamily="34" charset="0"/>
                          <a:ea typeface="MS Mincho" pitchFamily="49" charset="-128"/>
                          <a:cs typeface="Arial" charset="0"/>
                        </a:rPr>
                      </a:br>
                      <a:r>
                        <a:rPr kumimoji="0" lang="pt-BR" sz="1400" b="1" i="1" u="none" strike="noStrike" cap="none" normalizeH="0" baseline="0" dirty="0" smtClean="0">
                          <a:ln>
                            <a:noFill/>
                          </a:ln>
                          <a:solidFill>
                            <a:srgbClr val="000000"/>
                          </a:solidFill>
                          <a:effectLst/>
                          <a:latin typeface="Calibri" pitchFamily="34" charset="0"/>
                          <a:ea typeface="MS Mincho" pitchFamily="49" charset="-128"/>
                          <a:cs typeface="Arial" charset="0"/>
                        </a:rPr>
                        <a:t>Sub-produtos</a:t>
                      </a:r>
                      <a:endParaRPr kumimoji="0" lang="en-US" sz="1400" b="1" i="1"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1" u="none" strike="noStrike" cap="none" normalizeH="0" baseline="0" smtClean="0">
                          <a:ln>
                            <a:noFill/>
                          </a:ln>
                          <a:solidFill>
                            <a:srgbClr val="000000"/>
                          </a:solidFill>
                          <a:effectLst/>
                          <a:latin typeface="Calibri" pitchFamily="34" charset="0"/>
                          <a:ea typeface="MS Mincho" pitchFamily="49" charset="-128"/>
                          <a:cs typeface="Arial" charset="0"/>
                        </a:rPr>
                        <a:t>Linux</a:t>
                      </a:r>
                      <a:endParaRPr kumimoji="0" lang="en-US" sz="1400" b="1" i="1" u="none" strike="noStrike" cap="none" normalizeH="0" baseline="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endParaRPr kumimoji="0" lang="en-US" sz="2800" b="1" i="0" u="none" strike="noStrike" cap="none" normalizeH="0" baseline="0" smtClean="0">
                        <a:ln>
                          <a:noFill/>
                        </a:ln>
                        <a:solidFill>
                          <a:srgbClr val="009900"/>
                        </a:solidFill>
                        <a:effectLst/>
                        <a:latin typeface="Calibri" pitchFamily="34"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endParaRPr kumimoji="0" lang="en-US" sz="1400" b="1" i="0" u="none" strike="noStrike" cap="none" normalizeH="0" baseline="0" smtClean="0">
                        <a:ln>
                          <a:noFill/>
                        </a:ln>
                        <a:solidFill>
                          <a:srgbClr val="000000"/>
                        </a:solidFill>
                        <a:effectLst/>
                        <a:latin typeface="Calibri" pitchFamily="34" charset="0"/>
                        <a:ea typeface="MS Mincho" pitchFamily="49" charset="-128"/>
                        <a:cs typeface="Arial"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484188">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300" b="1" i="0" u="none" strike="noStrike" cap="none" normalizeH="0" baseline="0" dirty="0" smtClean="0">
                          <a:ln>
                            <a:noFill/>
                          </a:ln>
                          <a:solidFill>
                            <a:schemeClr val="bg1"/>
                          </a:solidFill>
                          <a:effectLst/>
                          <a:latin typeface="Calibri" pitchFamily="34" charset="0"/>
                          <a:ea typeface="MS Mincho" pitchFamily="49" charset="-128"/>
                          <a:cs typeface="Arial" charset="0"/>
                        </a:rPr>
                        <a:t>System z</a:t>
                      </a:r>
                      <a:endParaRPr kumimoji="0" lang="en-US" sz="1300" b="1" i="0" u="none" strike="noStrike" cap="none" normalizeH="0" baseline="0" dirty="0" smtClean="0">
                        <a:ln>
                          <a:noFill/>
                        </a:ln>
                        <a:solidFill>
                          <a:schemeClr val="bg1"/>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374"/>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cap="none" normalizeH="0" baseline="0" dirty="0" smtClean="0">
                          <a:ln>
                            <a:noFill/>
                          </a:ln>
                          <a:solidFill>
                            <a:srgbClr val="000000"/>
                          </a:solidFill>
                          <a:effectLst/>
                          <a:latin typeface="Calibri" pitchFamily="34" charset="0"/>
                          <a:ea typeface="MS Mincho" pitchFamily="49" charset="-128"/>
                          <a:cs typeface="Arial" charset="0"/>
                        </a:rPr>
                        <a:t>zOS e </a:t>
                      </a:r>
                      <a:br>
                        <a:rPr kumimoji="0" lang="pt-BR" sz="1400" b="1" i="0" u="none" strike="noStrike" cap="none" normalizeH="0" baseline="0" dirty="0" smtClean="0">
                          <a:ln>
                            <a:noFill/>
                          </a:ln>
                          <a:solidFill>
                            <a:srgbClr val="000000"/>
                          </a:solidFill>
                          <a:effectLst/>
                          <a:latin typeface="Calibri" pitchFamily="34" charset="0"/>
                          <a:ea typeface="MS Mincho" pitchFamily="49" charset="-128"/>
                          <a:cs typeface="Arial" charset="0"/>
                        </a:rPr>
                      </a:br>
                      <a:r>
                        <a:rPr kumimoji="0" lang="pt-BR" sz="1400" b="1" i="0" u="none" strike="noStrike" cap="none" normalizeH="0" baseline="0" dirty="0" smtClean="0">
                          <a:ln>
                            <a:noFill/>
                          </a:ln>
                          <a:solidFill>
                            <a:srgbClr val="000000"/>
                          </a:solidFill>
                          <a:effectLst/>
                          <a:latin typeface="Calibri" pitchFamily="34" charset="0"/>
                          <a:ea typeface="MS Mincho" pitchFamily="49" charset="-128"/>
                          <a:cs typeface="Arial" charset="0"/>
                        </a:rPr>
                        <a:t>Sub-produtos</a:t>
                      </a: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cap="none" normalizeH="0" baseline="0" dirty="0" smtClean="0">
                          <a:ln>
                            <a:noFill/>
                          </a:ln>
                          <a:solidFill>
                            <a:srgbClr val="000000"/>
                          </a:solidFill>
                          <a:effectLst/>
                          <a:latin typeface="Calibri" pitchFamily="34" charset="0"/>
                          <a:ea typeface="MS Mincho" pitchFamily="49" charset="-128"/>
                          <a:cs typeface="Arial" charset="0"/>
                        </a:rPr>
                        <a:t>Linux</a:t>
                      </a: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endParaRPr kumimoji="0" lang="en-US" sz="2800" b="1" i="0" u="none" strike="noStrike" cap="none" normalizeH="0" baseline="0" smtClean="0">
                        <a:ln>
                          <a:noFill/>
                        </a:ln>
                        <a:solidFill>
                          <a:srgbClr val="009900"/>
                        </a:solidFill>
                        <a:effectLst/>
                        <a:latin typeface="Calibri" pitchFamily="34"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endParaRPr kumimoji="0" lang="en-US" sz="1400" b="1" i="0" u="none" strike="noStrike" cap="none" normalizeH="0" baseline="0" smtClean="0">
                        <a:ln>
                          <a:noFill/>
                        </a:ln>
                        <a:solidFill>
                          <a:srgbClr val="000000"/>
                        </a:solidFill>
                        <a:effectLst/>
                        <a:latin typeface="Calibri" pitchFamily="34" charset="0"/>
                        <a:ea typeface="MS Mincho" pitchFamily="49" charset="-128"/>
                        <a:cs typeface="Arial"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487363">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300" b="1" i="0" u="none" strike="noStrike" cap="none" normalizeH="0" baseline="0" dirty="0" smtClean="0">
                          <a:ln>
                            <a:noFill/>
                          </a:ln>
                          <a:solidFill>
                            <a:schemeClr val="bg1"/>
                          </a:solidFill>
                          <a:effectLst/>
                          <a:latin typeface="Calibri" pitchFamily="34" charset="0"/>
                          <a:ea typeface="MS Mincho" pitchFamily="49" charset="-128"/>
                          <a:cs typeface="Arial" charset="0"/>
                        </a:rPr>
                        <a:t>Storage IBM</a:t>
                      </a:r>
                      <a:endParaRPr kumimoji="0" lang="en-US" sz="1300" b="1" i="0" u="none" strike="noStrike" cap="none" normalizeH="0" baseline="0" dirty="0" smtClean="0">
                        <a:ln>
                          <a:noFill/>
                        </a:ln>
                        <a:solidFill>
                          <a:schemeClr val="bg1"/>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374"/>
                    </a:solidFill>
                  </a:tcPr>
                </a:tc>
                <a:tc>
                  <a:txBody>
                    <a:bodyPr/>
                    <a:lstStyle/>
                    <a:p>
                      <a:pPr marL="0" marR="0" lvl="0" indent="0" algn="l" defTabSz="914400" rtl="0" eaLnBrk="1" fontAlgn="base" latinLnBrk="0" hangingPunct="1">
                        <a:lnSpc>
                          <a:spcPct val="115000"/>
                        </a:lnSpc>
                        <a:spcBef>
                          <a:spcPts val="100"/>
                        </a:spcBef>
                        <a:spcAft>
                          <a:spcPct val="0"/>
                        </a:spcAft>
                        <a:buClr>
                          <a:schemeClr val="tx1"/>
                        </a:buClr>
                        <a:buSzTx/>
                        <a:buFont typeface="Arial" charset="0"/>
                        <a:buNone/>
                        <a:tabLst/>
                      </a:pPr>
                      <a:r>
                        <a:rPr kumimoji="0" lang="pt-BR" sz="1400" b="1" i="0" u="none" strike="noStrike" cap="none" normalizeH="0" baseline="0" smtClean="0">
                          <a:ln>
                            <a:noFill/>
                          </a:ln>
                          <a:solidFill>
                            <a:srgbClr val="000000"/>
                          </a:solidFill>
                          <a:effectLst/>
                          <a:latin typeface="Calibri" pitchFamily="34" charset="0"/>
                          <a:ea typeface="MS Mincho" pitchFamily="49" charset="-128"/>
                          <a:cs typeface="Arial" charset="0"/>
                        </a:rPr>
                        <a:t>Disk/Disk </a:t>
                      </a:r>
                    </a:p>
                    <a:p>
                      <a:pPr marL="0" marR="0" lvl="0" indent="0" algn="l" defTabSz="914400" rtl="0" eaLnBrk="1" fontAlgn="base" latinLnBrk="0" hangingPunct="1">
                        <a:lnSpc>
                          <a:spcPct val="115000"/>
                        </a:lnSpc>
                        <a:spcBef>
                          <a:spcPts val="100"/>
                        </a:spcBef>
                        <a:spcAft>
                          <a:spcPct val="0"/>
                        </a:spcAft>
                        <a:buClr>
                          <a:schemeClr val="tx1"/>
                        </a:buClr>
                        <a:buSzTx/>
                        <a:buFont typeface="Arial" charset="0"/>
                        <a:buNone/>
                        <a:tabLst/>
                      </a:pPr>
                      <a:r>
                        <a:rPr kumimoji="0" lang="pt-BR" sz="1400" b="1" i="0" u="none" strike="noStrike" cap="none" normalizeH="0" baseline="0" smtClean="0">
                          <a:ln>
                            <a:noFill/>
                          </a:ln>
                          <a:solidFill>
                            <a:srgbClr val="000000"/>
                          </a:solidFill>
                          <a:effectLst/>
                          <a:latin typeface="Calibri" pitchFamily="34" charset="0"/>
                          <a:ea typeface="MS Mincho" pitchFamily="49" charset="-128"/>
                          <a:cs typeface="Arial" charset="0"/>
                        </a:rPr>
                        <a:t>Virtualization</a:t>
                      </a:r>
                      <a:endParaRPr kumimoji="0" lang="en-US" sz="1400" b="1" i="0" u="none" strike="noStrike" cap="none" normalizeH="0" baseline="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cap="none" normalizeH="0" baseline="0" smtClean="0">
                          <a:ln>
                            <a:noFill/>
                          </a:ln>
                          <a:solidFill>
                            <a:srgbClr val="000000"/>
                          </a:solidFill>
                          <a:effectLst/>
                          <a:latin typeface="Calibri" pitchFamily="34" charset="0"/>
                          <a:ea typeface="MS Mincho" pitchFamily="49" charset="-128"/>
                          <a:cs typeface="Arial" charset="0"/>
                        </a:rPr>
                        <a:t>Tape /Tape Virtualization</a:t>
                      </a:r>
                      <a:endParaRPr kumimoji="0" lang="en-US" sz="1400" b="1" i="0" u="none" strike="noStrike" cap="none" normalizeH="0" baseline="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1400" b="1" i="0" u="none" strike="noStrike" cap="none" normalizeH="0" baseline="0" dirty="0" smtClean="0">
                          <a:ln>
                            <a:noFill/>
                          </a:ln>
                          <a:solidFill>
                            <a:srgbClr val="000000"/>
                          </a:solidFill>
                          <a:effectLst/>
                          <a:latin typeface="Calibri" pitchFamily="34" charset="0"/>
                          <a:ea typeface="MS Mincho" pitchFamily="49" charset="-128"/>
                          <a:cs typeface="Arial" charset="0"/>
                        </a:rPr>
                        <a:t>SAN/NAS</a:t>
                      </a: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50000"/>
                        </a:spcBef>
                        <a:spcAft>
                          <a:spcPct val="0"/>
                        </a:spcAft>
                        <a:buClr>
                          <a:srgbClr val="FF0000"/>
                        </a:buClr>
                        <a:buSzTx/>
                        <a:buFont typeface="Wingdings" pitchFamily="2" charset="2"/>
                        <a:buChar char="û"/>
                        <a:tabLst/>
                      </a:pPr>
                      <a:endParaRPr kumimoji="0" lang="en-US" sz="2800" b="1" i="0" u="none" strike="noStrike" cap="none" normalizeH="0" baseline="0" dirty="0" smtClean="0">
                        <a:ln>
                          <a:noFill/>
                        </a:ln>
                        <a:solidFill>
                          <a:srgbClr val="FF0000"/>
                        </a:solidFill>
                        <a:effectLst/>
                        <a:latin typeface="Calibri" pitchFamily="34"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endParaRPr kumimoji="0" lang="en-US" sz="2800" b="1" i="0" u="none" strike="noStrike" cap="none" normalizeH="0" baseline="0" dirty="0" smtClean="0">
                        <a:ln>
                          <a:noFill/>
                        </a:ln>
                        <a:solidFill>
                          <a:srgbClr val="009900"/>
                        </a:solidFill>
                        <a:effectLst/>
                        <a:latin typeface="Calibri" pitchFamily="34"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487363">
                <a:tc>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defRPr/>
                      </a:pPr>
                      <a:r>
                        <a:rPr kumimoji="0" lang="pt-BR" sz="1400" b="1" i="0" u="none" strike="noStrike" cap="none" normalizeH="0" baseline="0" dirty="0" smtClean="0">
                          <a:ln>
                            <a:noFill/>
                          </a:ln>
                          <a:solidFill>
                            <a:schemeClr val="bg1"/>
                          </a:solidFill>
                          <a:effectLst/>
                          <a:latin typeface="Calibri" pitchFamily="34" charset="0"/>
                          <a:ea typeface="MS Mincho" pitchFamily="49" charset="-128"/>
                          <a:cs typeface="Arial" charset="0"/>
                        </a:rPr>
                        <a:t>Midlewares e sistemas operacionais </a:t>
                      </a:r>
                      <a:r>
                        <a:rPr kumimoji="0" lang="pt-BR" sz="1400" b="1" i="1" u="none" strike="noStrike" cap="none" normalizeH="0" baseline="0" dirty="0" smtClean="0">
                          <a:ln>
                            <a:noFill/>
                          </a:ln>
                          <a:solidFill>
                            <a:schemeClr val="bg1"/>
                          </a:solidFill>
                          <a:effectLst/>
                          <a:latin typeface="Calibri" pitchFamily="34" charset="0"/>
                          <a:ea typeface="MS Mincho" pitchFamily="49" charset="-128"/>
                          <a:cs typeface="Arial" charset="0"/>
                        </a:rPr>
                        <a:t>backlevel </a:t>
                      </a:r>
                      <a:r>
                        <a:rPr kumimoji="0" lang="pt-BR" sz="1400" b="1" i="0" u="none" strike="noStrike" cap="none" normalizeH="0" baseline="0" dirty="0" smtClean="0">
                          <a:ln>
                            <a:noFill/>
                          </a:ln>
                          <a:solidFill>
                            <a:schemeClr val="bg1"/>
                          </a:solidFill>
                          <a:effectLst/>
                          <a:latin typeface="Calibri" pitchFamily="34" charset="0"/>
                          <a:ea typeface="MS Mincho" pitchFamily="49" charset="-128"/>
                          <a:cs typeface="Arial" charset="0"/>
                        </a:rPr>
                        <a:t>(suporte a produtos descontinuados)</a:t>
                      </a:r>
                      <a:endParaRPr kumimoji="0" lang="en-US" sz="1400" b="1" i="0" u="none" strike="noStrike" cap="none" normalizeH="0" baseline="0" dirty="0" smtClean="0">
                        <a:ln>
                          <a:noFill/>
                        </a:ln>
                        <a:solidFill>
                          <a:schemeClr val="bg1"/>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5374"/>
                    </a:solidFill>
                  </a:tcPr>
                </a:tc>
                <a:tc gridSpan="5">
                  <a:txBody>
                    <a:bodyPr/>
                    <a:lstStyle/>
                    <a:p>
                      <a:pPr marL="0" marR="0" lvl="0" indent="0" algn="l" defTabSz="914400" rtl="0" eaLnBrk="1" fontAlgn="base" latinLnBrk="0" hangingPunct="1">
                        <a:lnSpc>
                          <a:spcPct val="115000"/>
                        </a:lnSpc>
                        <a:spcBef>
                          <a:spcPts val="100"/>
                        </a:spcBef>
                        <a:spcAft>
                          <a:spcPct val="0"/>
                        </a:spcAft>
                        <a:buClr>
                          <a:schemeClr val="tx1"/>
                        </a:buClr>
                        <a:buSzTx/>
                        <a:buFont typeface="Arial" charset="0"/>
                        <a:buNone/>
                        <a:tabLst/>
                        <a:defRPr/>
                      </a:pPr>
                      <a:r>
                        <a:rPr kumimoji="0" lang="pt-BR" sz="1400" b="1" i="0" u="none" strike="noStrike" cap="none" normalizeH="0" baseline="0" dirty="0" smtClean="0">
                          <a:ln>
                            <a:noFill/>
                          </a:ln>
                          <a:solidFill>
                            <a:srgbClr val="000000"/>
                          </a:solidFill>
                          <a:effectLst/>
                          <a:latin typeface="Calibri" pitchFamily="34" charset="0"/>
                          <a:ea typeface="MS Mincho" pitchFamily="49" charset="-128"/>
                          <a:cs typeface="Arial" charset="0"/>
                        </a:rPr>
                        <a:t>Exemplos: AIX 5.3, DB2, WebSphere, Informix, etc.</a:t>
                      </a: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p>
                      <a:pPr marL="0" marR="0" lvl="0" indent="0" algn="l" defTabSz="914400" rtl="0" eaLnBrk="1" fontAlgn="base" latinLnBrk="0" hangingPunct="1">
                        <a:lnSpc>
                          <a:spcPct val="115000"/>
                        </a:lnSpc>
                        <a:spcBef>
                          <a:spcPts val="100"/>
                        </a:spcBef>
                        <a:spcAft>
                          <a:spcPct val="0"/>
                        </a:spcAft>
                        <a:buClr>
                          <a:schemeClr val="tx1"/>
                        </a:buClr>
                        <a:buSzTx/>
                        <a:buFont typeface="Arial" charset="0"/>
                        <a:buNone/>
                        <a:tabLst/>
                      </a:pP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hMerge="1">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hMerge="1">
                  <a:txBody>
                    <a:bodyPr/>
                    <a:lstStyle/>
                    <a:p>
                      <a:pPr marL="0" marR="0" lvl="0" indent="0" algn="l" defTabSz="914400" rtl="0" eaLnBrk="1" fontAlgn="base" latinLnBrk="0" hangingPunct="1">
                        <a:lnSpc>
                          <a:spcPct val="100000"/>
                        </a:lnSpc>
                        <a:spcBef>
                          <a:spcPts val="100"/>
                        </a:spcBef>
                        <a:spcAft>
                          <a:spcPct val="0"/>
                        </a:spcAft>
                        <a:buClr>
                          <a:schemeClr val="tx1"/>
                        </a:buClr>
                        <a:buSzTx/>
                        <a:buFont typeface="Arial" charset="0"/>
                        <a:buNone/>
                        <a:tabLst/>
                      </a:pPr>
                      <a:endParaRPr kumimoji="0" lang="en-US" sz="1400" b="1" i="0" u="none" strike="noStrike" cap="none" normalizeH="0" baseline="0" dirty="0" smtClean="0">
                        <a:ln>
                          <a:noFill/>
                        </a:ln>
                        <a:solidFill>
                          <a:srgbClr val="000000"/>
                        </a:solidFill>
                        <a:effectLst/>
                        <a:latin typeface="Calibri" pitchFamily="34" charset="0"/>
                        <a:ea typeface="MS Mincho" pitchFamily="49" charset="-128"/>
                        <a:cs typeface="Arial"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hMerge="1">
                  <a:txBody>
                    <a:bodyPr/>
                    <a:lstStyle/>
                    <a:p>
                      <a:pPr marL="0" marR="0" lvl="0" indent="0" algn="l" defTabSz="914400" rtl="0" eaLnBrk="1" fontAlgn="base" latinLnBrk="0" hangingPunct="1">
                        <a:lnSpc>
                          <a:spcPct val="100000"/>
                        </a:lnSpc>
                        <a:spcBef>
                          <a:spcPct val="50000"/>
                        </a:spcBef>
                        <a:spcAft>
                          <a:spcPct val="0"/>
                        </a:spcAft>
                        <a:buClr>
                          <a:srgbClr val="FF0000"/>
                        </a:buClr>
                        <a:buSzTx/>
                        <a:buFont typeface="Wingdings" pitchFamily="2" charset="2"/>
                        <a:buChar char="û"/>
                        <a:tabLst/>
                      </a:pPr>
                      <a:endParaRPr kumimoji="0" lang="en-US" sz="2800" b="1" i="0" u="none" strike="noStrike" cap="none" normalizeH="0" baseline="0" dirty="0" smtClean="0">
                        <a:ln>
                          <a:noFill/>
                        </a:ln>
                        <a:solidFill>
                          <a:srgbClr val="FF0000"/>
                        </a:solidFill>
                        <a:effectLst/>
                        <a:latin typeface="Calibri" pitchFamily="34"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hMerge="1">
                  <a:txBody>
                    <a:bodyPr/>
                    <a:lstStyle/>
                    <a:p>
                      <a:pPr marL="0" marR="0" lvl="0" indent="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endParaRPr kumimoji="0" lang="en-US" sz="2800" b="1" i="0" u="none" strike="noStrike" cap="none" normalizeH="0" baseline="0" dirty="0" smtClean="0">
                        <a:ln>
                          <a:noFill/>
                        </a:ln>
                        <a:solidFill>
                          <a:srgbClr val="009900"/>
                        </a:solidFill>
                        <a:effectLst/>
                        <a:latin typeface="Calibri" pitchFamily="34" charset="0"/>
                      </a:endParaRPr>
                    </a:p>
                  </a:txBody>
                  <a:tcPr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bl>
          </a:graphicData>
        </a:graphic>
      </p:graphicFrame>
      <p:sp>
        <p:nvSpPr>
          <p:cNvPr id="14652" name="Text Box 316"/>
          <p:cNvSpPr txBox="1">
            <a:spLocks noChangeArrowheads="1"/>
          </p:cNvSpPr>
          <p:nvPr/>
        </p:nvSpPr>
        <p:spPr bwMode="auto">
          <a:xfrm>
            <a:off x="7215206" y="5643578"/>
            <a:ext cx="670376" cy="261610"/>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pt-BR" sz="1100" b="1">
                <a:solidFill>
                  <a:srgbClr val="000000"/>
                </a:solidFill>
                <a:latin typeface="+mn-lt"/>
                <a:ea typeface="MS Mincho" pitchFamily="49" charset="-128"/>
              </a:rPr>
              <a:t>Pureflex</a:t>
            </a:r>
            <a:endParaRPr lang="en-US" sz="1100" b="1">
              <a:solidFill>
                <a:srgbClr val="000000"/>
              </a:solidFill>
              <a:latin typeface="+mn-lt"/>
              <a:ea typeface="MS Mincho" pitchFamily="49" charset="-128"/>
            </a:endParaRPr>
          </a:p>
        </p:txBody>
      </p:sp>
      <p:sp>
        <p:nvSpPr>
          <p:cNvPr id="14656" name="Text Box 320"/>
          <p:cNvSpPr txBox="1">
            <a:spLocks noChangeArrowheads="1"/>
          </p:cNvSpPr>
          <p:nvPr/>
        </p:nvSpPr>
        <p:spPr bwMode="auto">
          <a:xfrm>
            <a:off x="7215206" y="5948378"/>
            <a:ext cx="1571264" cy="430887"/>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pt-BR" sz="1100" b="1" dirty="0">
                <a:solidFill>
                  <a:srgbClr val="000000"/>
                </a:solidFill>
                <a:latin typeface="+mn-lt"/>
                <a:ea typeface="MS Mincho" pitchFamily="49" charset="-128"/>
              </a:rPr>
              <a:t>Disponível para vendas </a:t>
            </a:r>
            <a:r>
              <a:rPr lang="pt-BR" sz="1100" b="1" dirty="0" smtClean="0">
                <a:solidFill>
                  <a:srgbClr val="000000"/>
                </a:solidFill>
                <a:latin typeface="+mn-lt"/>
                <a:ea typeface="MS Mincho" pitchFamily="49" charset="-128"/>
              </a:rPr>
              <a:t/>
            </a:r>
            <a:br>
              <a:rPr lang="pt-BR" sz="1100" b="1" dirty="0" smtClean="0">
                <a:solidFill>
                  <a:srgbClr val="000000"/>
                </a:solidFill>
                <a:latin typeface="+mn-lt"/>
                <a:ea typeface="MS Mincho" pitchFamily="49" charset="-128"/>
              </a:rPr>
            </a:br>
            <a:r>
              <a:rPr lang="pt-BR" sz="1100" b="1" dirty="0" smtClean="0">
                <a:solidFill>
                  <a:srgbClr val="000000"/>
                </a:solidFill>
                <a:latin typeface="+mn-lt"/>
                <a:ea typeface="MS Mincho" pitchFamily="49" charset="-128"/>
              </a:rPr>
              <a:t>via </a:t>
            </a:r>
            <a:r>
              <a:rPr lang="pt-BR" sz="1100" b="1" dirty="0">
                <a:solidFill>
                  <a:srgbClr val="000000"/>
                </a:solidFill>
                <a:latin typeface="+mn-lt"/>
                <a:ea typeface="MS Mincho" pitchFamily="49" charset="-128"/>
              </a:rPr>
              <a:t>Business Partner</a:t>
            </a:r>
            <a:endParaRPr lang="en-US" sz="1100" b="1" dirty="0">
              <a:solidFill>
                <a:srgbClr val="000000"/>
              </a:solidFill>
              <a:latin typeface="+mn-lt"/>
              <a:ea typeface="MS Mincho" pitchFamily="49" charset="-128"/>
            </a:endParaRPr>
          </a:p>
        </p:txBody>
      </p:sp>
      <p:graphicFrame>
        <p:nvGraphicFramePr>
          <p:cNvPr id="14671" name="Object 335"/>
          <p:cNvGraphicFramePr>
            <a:graphicFrameLocks noChangeAspect="1"/>
          </p:cNvGraphicFramePr>
          <p:nvPr/>
        </p:nvGraphicFramePr>
        <p:xfrm>
          <a:off x="7000892" y="5715016"/>
          <a:ext cx="228600" cy="215900"/>
        </p:xfrm>
        <a:graphic>
          <a:graphicData uri="http://schemas.openxmlformats.org/presentationml/2006/ole">
            <p:oleObj spid="_x0000_s85072" r:id="rId4" imgW="1130159" imgH="1066291" progId="">
              <p:embed/>
            </p:oleObj>
          </a:graphicData>
        </a:graphic>
      </p:graphicFrame>
      <p:graphicFrame>
        <p:nvGraphicFramePr>
          <p:cNvPr id="14672" name="Object 336"/>
          <p:cNvGraphicFramePr>
            <a:graphicFrameLocks noChangeAspect="1"/>
          </p:cNvGraphicFramePr>
          <p:nvPr/>
        </p:nvGraphicFramePr>
        <p:xfrm>
          <a:off x="3297133" y="2241924"/>
          <a:ext cx="228600" cy="215900"/>
        </p:xfrm>
        <a:graphic>
          <a:graphicData uri="http://schemas.openxmlformats.org/presentationml/2006/ole">
            <p:oleObj spid="_x0000_s85073" r:id="rId5" imgW="1130159" imgH="1066291" progId="">
              <p:embed/>
            </p:oleObj>
          </a:graphicData>
        </a:graphic>
      </p:graphicFrame>
      <p:graphicFrame>
        <p:nvGraphicFramePr>
          <p:cNvPr id="14675" name="Object 339"/>
          <p:cNvGraphicFramePr>
            <a:graphicFrameLocks noChangeAspect="1"/>
          </p:cNvGraphicFramePr>
          <p:nvPr/>
        </p:nvGraphicFramePr>
        <p:xfrm>
          <a:off x="6429388" y="2571744"/>
          <a:ext cx="228600" cy="215900"/>
        </p:xfrm>
        <a:graphic>
          <a:graphicData uri="http://schemas.openxmlformats.org/presentationml/2006/ole">
            <p:oleObj spid="_x0000_s85074" r:id="rId6" imgW="1130159" imgH="1066291" progId="">
              <p:embed/>
            </p:oleObj>
          </a:graphicData>
        </a:graphic>
      </p:graphicFrame>
      <p:graphicFrame>
        <p:nvGraphicFramePr>
          <p:cNvPr id="14676" name="Object 340"/>
          <p:cNvGraphicFramePr>
            <a:graphicFrameLocks noChangeAspect="1"/>
          </p:cNvGraphicFramePr>
          <p:nvPr/>
        </p:nvGraphicFramePr>
        <p:xfrm>
          <a:off x="3286116" y="3857628"/>
          <a:ext cx="228600" cy="215900"/>
        </p:xfrm>
        <a:graphic>
          <a:graphicData uri="http://schemas.openxmlformats.org/presentationml/2006/ole">
            <p:oleObj spid="_x0000_s85075" r:id="rId7" imgW="1130159" imgH="1066291" progId="">
              <p:embed/>
            </p:oleObj>
          </a:graphicData>
        </a:graphic>
      </p:graphicFrame>
      <p:graphicFrame>
        <p:nvGraphicFramePr>
          <p:cNvPr id="14679" name="Object 343"/>
          <p:cNvGraphicFramePr>
            <a:graphicFrameLocks noChangeAspect="1"/>
          </p:cNvGraphicFramePr>
          <p:nvPr/>
        </p:nvGraphicFramePr>
        <p:xfrm>
          <a:off x="3143240" y="3643314"/>
          <a:ext cx="369880" cy="157163"/>
        </p:xfrm>
        <a:graphic>
          <a:graphicData uri="http://schemas.openxmlformats.org/presentationml/2006/ole">
            <p:oleObj spid="_x0000_s85076" r:id="rId8" imgW="3301587" imgH="1130159" progId="">
              <p:embed/>
            </p:oleObj>
          </a:graphicData>
        </a:graphic>
      </p:graphicFrame>
      <p:sp>
        <p:nvSpPr>
          <p:cNvPr id="42" name="Rectangle 2"/>
          <p:cNvSpPr>
            <a:spLocks noGrp="1" noChangeArrowheads="1"/>
          </p:cNvSpPr>
          <p:nvPr>
            <p:ph type="title"/>
          </p:nvPr>
        </p:nvSpPr>
        <p:spPr/>
        <p:txBody>
          <a:bodyPr>
            <a:normAutofit fontScale="90000"/>
          </a:bodyPr>
          <a:lstStyle/>
          <a:p>
            <a:r>
              <a:rPr lang="pt-BR" smtClean="0"/>
              <a:t>Telesuporte Disponíveis</a:t>
            </a:r>
            <a:endParaRPr lang="en-US" dirty="0"/>
          </a:p>
        </p:txBody>
      </p:sp>
      <p:sp>
        <p:nvSpPr>
          <p:cNvPr id="25" name="Footer Placeholder 24"/>
          <p:cNvSpPr>
            <a:spLocks noGrp="1"/>
          </p:cNvSpPr>
          <p:nvPr>
            <p:ph type="ftr" sz="quarter" idx="10"/>
          </p:nvPr>
        </p:nvSpPr>
        <p:spPr/>
        <p:txBody>
          <a:bodyPr/>
          <a:lstStyle/>
          <a:p>
            <a:r>
              <a:rPr lang="pt-BR" smtClean="0"/>
              <a:t>Serviços IBM de suporte técnico • Luciana Vasconcelos</a:t>
            </a:r>
            <a:endParaRPr lang="pt-BR"/>
          </a:p>
        </p:txBody>
      </p:sp>
      <p:sp>
        <p:nvSpPr>
          <p:cNvPr id="26" name="Slide Number Placeholder 25"/>
          <p:cNvSpPr>
            <a:spLocks noGrp="1"/>
          </p:cNvSpPr>
          <p:nvPr>
            <p:ph type="sldNum" sz="quarter" idx="11"/>
          </p:nvPr>
        </p:nvSpPr>
        <p:spPr/>
        <p:txBody>
          <a:bodyPr/>
          <a:lstStyle/>
          <a:p>
            <a:fld id="{24437791-DED9-46BA-A000-5E67871B3D8B}" type="slidenum">
              <a:rPr lang="pt-BR" smtClean="0"/>
              <a:pPr/>
              <a:t>8</a:t>
            </a:fld>
            <a:endParaRPr lang="pt-BR"/>
          </a:p>
        </p:txBody>
      </p:sp>
      <p:graphicFrame>
        <p:nvGraphicFramePr>
          <p:cNvPr id="3" name="Object 343"/>
          <p:cNvGraphicFramePr>
            <a:graphicFrameLocks noChangeAspect="1"/>
          </p:cNvGraphicFramePr>
          <p:nvPr/>
        </p:nvGraphicFramePr>
        <p:xfrm>
          <a:off x="3143240" y="2571744"/>
          <a:ext cx="369888" cy="157163"/>
        </p:xfrm>
        <a:graphic>
          <a:graphicData uri="http://schemas.openxmlformats.org/presentationml/2006/ole">
            <p:oleObj spid="_x0000_s85077" r:id="rId9" imgW="3301587" imgH="1130159" progId="">
              <p:embed/>
            </p:oleObj>
          </a:graphicData>
        </a:graphic>
      </p:graphicFrame>
      <p:graphicFrame>
        <p:nvGraphicFramePr>
          <p:cNvPr id="4" name="Object 343"/>
          <p:cNvGraphicFramePr>
            <a:graphicFrameLocks noChangeAspect="1"/>
          </p:cNvGraphicFramePr>
          <p:nvPr/>
        </p:nvGraphicFramePr>
        <p:xfrm>
          <a:off x="3154257" y="2027610"/>
          <a:ext cx="369887" cy="157163"/>
        </p:xfrm>
        <a:graphic>
          <a:graphicData uri="http://schemas.openxmlformats.org/presentationml/2006/ole">
            <p:oleObj spid="_x0000_s85078" r:id="rId10" imgW="3301587" imgH="1130159" progId="">
              <p:embed/>
            </p:oleObj>
          </a:graphicData>
        </a:graphic>
      </p:graphicFrame>
      <p:graphicFrame>
        <p:nvGraphicFramePr>
          <p:cNvPr id="5" name="Object 336"/>
          <p:cNvGraphicFramePr>
            <a:graphicFrameLocks noChangeAspect="1"/>
          </p:cNvGraphicFramePr>
          <p:nvPr/>
        </p:nvGraphicFramePr>
        <p:xfrm>
          <a:off x="4929190" y="2214554"/>
          <a:ext cx="228600" cy="215900"/>
        </p:xfrm>
        <a:graphic>
          <a:graphicData uri="http://schemas.openxmlformats.org/presentationml/2006/ole">
            <p:oleObj spid="_x0000_s85079" r:id="rId11" imgW="1130159" imgH="1066291" progId="">
              <p:embed/>
            </p:oleObj>
          </a:graphicData>
        </a:graphic>
      </p:graphicFrame>
      <p:graphicFrame>
        <p:nvGraphicFramePr>
          <p:cNvPr id="7" name="Object 343"/>
          <p:cNvGraphicFramePr>
            <a:graphicFrameLocks noChangeAspect="1"/>
          </p:cNvGraphicFramePr>
          <p:nvPr/>
        </p:nvGraphicFramePr>
        <p:xfrm>
          <a:off x="4786314" y="3643314"/>
          <a:ext cx="369888" cy="157162"/>
        </p:xfrm>
        <a:graphic>
          <a:graphicData uri="http://schemas.openxmlformats.org/presentationml/2006/ole">
            <p:oleObj spid="_x0000_s85080" r:id="rId12" imgW="3301587" imgH="1130159" progId="">
              <p:embed/>
            </p:oleObj>
          </a:graphicData>
        </a:graphic>
      </p:graphicFrame>
      <p:graphicFrame>
        <p:nvGraphicFramePr>
          <p:cNvPr id="9" name="Object 343"/>
          <p:cNvGraphicFramePr>
            <a:graphicFrameLocks noChangeAspect="1"/>
          </p:cNvGraphicFramePr>
          <p:nvPr/>
        </p:nvGraphicFramePr>
        <p:xfrm>
          <a:off x="4786314" y="2000240"/>
          <a:ext cx="369888" cy="157163"/>
        </p:xfrm>
        <a:graphic>
          <a:graphicData uri="http://schemas.openxmlformats.org/presentationml/2006/ole">
            <p:oleObj spid="_x0000_s85081" r:id="rId13" imgW="3301587" imgH="1130159" progId="">
              <p:embed/>
            </p:oleObj>
          </a:graphicData>
        </a:graphic>
      </p:graphicFrame>
      <p:graphicFrame>
        <p:nvGraphicFramePr>
          <p:cNvPr id="10" name="Object 336"/>
          <p:cNvGraphicFramePr>
            <a:graphicFrameLocks noChangeAspect="1"/>
          </p:cNvGraphicFramePr>
          <p:nvPr/>
        </p:nvGraphicFramePr>
        <p:xfrm>
          <a:off x="6429388" y="2214554"/>
          <a:ext cx="228600" cy="215900"/>
        </p:xfrm>
        <a:graphic>
          <a:graphicData uri="http://schemas.openxmlformats.org/presentationml/2006/ole">
            <p:oleObj spid="_x0000_s85082" r:id="rId14" imgW="1130159" imgH="1066291" progId="">
              <p:embed/>
            </p:oleObj>
          </a:graphicData>
        </a:graphic>
      </p:graphicFrame>
      <p:graphicFrame>
        <p:nvGraphicFramePr>
          <p:cNvPr id="11" name="Object 343"/>
          <p:cNvGraphicFramePr>
            <a:graphicFrameLocks noChangeAspect="1"/>
          </p:cNvGraphicFramePr>
          <p:nvPr/>
        </p:nvGraphicFramePr>
        <p:xfrm>
          <a:off x="6286512" y="2000240"/>
          <a:ext cx="369887" cy="157162"/>
        </p:xfrm>
        <a:graphic>
          <a:graphicData uri="http://schemas.openxmlformats.org/presentationml/2006/ole">
            <p:oleObj spid="_x0000_s85083" r:id="rId15" imgW="3301587" imgH="1130159" progId="">
              <p:embed/>
            </p:oleObj>
          </a:graphicData>
        </a:graphic>
      </p:graphicFrame>
      <p:graphicFrame>
        <p:nvGraphicFramePr>
          <p:cNvPr id="12" name="Object 343"/>
          <p:cNvGraphicFramePr>
            <a:graphicFrameLocks noChangeAspect="1"/>
          </p:cNvGraphicFramePr>
          <p:nvPr/>
        </p:nvGraphicFramePr>
        <p:xfrm>
          <a:off x="6286512" y="3643314"/>
          <a:ext cx="369887" cy="157163"/>
        </p:xfrm>
        <a:graphic>
          <a:graphicData uri="http://schemas.openxmlformats.org/presentationml/2006/ole">
            <p:oleObj spid="_x0000_s85084" r:id="rId16" imgW="3301587" imgH="1130159" progId="">
              <p:embed/>
            </p:oleObj>
          </a:graphicData>
        </a:graphic>
      </p:graphicFrame>
      <p:graphicFrame>
        <p:nvGraphicFramePr>
          <p:cNvPr id="13" name="Object 343"/>
          <p:cNvGraphicFramePr>
            <a:graphicFrameLocks noChangeAspect="1"/>
          </p:cNvGraphicFramePr>
          <p:nvPr/>
        </p:nvGraphicFramePr>
        <p:xfrm>
          <a:off x="6858016" y="6072206"/>
          <a:ext cx="369887" cy="157163"/>
        </p:xfrm>
        <a:graphic>
          <a:graphicData uri="http://schemas.openxmlformats.org/presentationml/2006/ole">
            <p:oleObj spid="_x0000_s85085" r:id="rId17" imgW="3301587" imgH="1130159" progId="">
              <p:embed/>
            </p:oleObj>
          </a:graphicData>
        </a:graphic>
      </p:graphicFrame>
      <p:graphicFrame>
        <p:nvGraphicFramePr>
          <p:cNvPr id="14" name="Object 79"/>
          <p:cNvGraphicFramePr>
            <a:graphicFrameLocks noChangeAspect="1"/>
          </p:cNvGraphicFramePr>
          <p:nvPr/>
        </p:nvGraphicFramePr>
        <p:xfrm>
          <a:off x="4786314" y="2571744"/>
          <a:ext cx="369888" cy="157163"/>
        </p:xfrm>
        <a:graphic>
          <a:graphicData uri="http://schemas.openxmlformats.org/presentationml/2006/ole">
            <p:oleObj spid="_x0000_s85086" r:id="rId18" imgW="3301587" imgH="1130159"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5060"/>
                                        </p:tgtEl>
                                        <p:attrNameLst>
                                          <p:attrName>style.visibility</p:attrName>
                                        </p:attrNameLst>
                                      </p:cBhvr>
                                      <p:to>
                                        <p:strVal val="visible"/>
                                      </p:to>
                                    </p:set>
                                    <p:animEffect transition="in" filter="blinds(horizontal)">
                                      <p:cBhvr>
                                        <p:cTn id="7" dur="500"/>
                                        <p:tgtEl>
                                          <p:spTgt spid="8506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652"/>
                                        </p:tgtEl>
                                        <p:attrNameLst>
                                          <p:attrName>style.visibility</p:attrName>
                                        </p:attrNameLst>
                                      </p:cBhvr>
                                      <p:to>
                                        <p:strVal val="visible"/>
                                      </p:to>
                                    </p:set>
                                    <p:animEffect transition="in" filter="blinds(horizontal)">
                                      <p:cBhvr>
                                        <p:cTn id="10" dur="500"/>
                                        <p:tgtEl>
                                          <p:spTgt spid="1465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656"/>
                                        </p:tgtEl>
                                        <p:attrNameLst>
                                          <p:attrName>style.visibility</p:attrName>
                                        </p:attrNameLst>
                                      </p:cBhvr>
                                      <p:to>
                                        <p:strVal val="visible"/>
                                      </p:to>
                                    </p:set>
                                    <p:animEffect transition="in" filter="blinds(horizontal)">
                                      <p:cBhvr>
                                        <p:cTn id="13" dur="500"/>
                                        <p:tgtEl>
                                          <p:spTgt spid="14656"/>
                                        </p:tgtEl>
                                      </p:cBhvr>
                                    </p:animEffect>
                                  </p:childTnLst>
                                </p:cTn>
                              </p:par>
                              <p:par>
                                <p:cTn id="14" presetID="3" presetClass="entr" presetSubtype="10" fill="hold" nodeType="withEffect">
                                  <p:stCondLst>
                                    <p:cond delay="0"/>
                                  </p:stCondLst>
                                  <p:childTnLst>
                                    <p:set>
                                      <p:cBhvr>
                                        <p:cTn id="15" dur="1" fill="hold">
                                          <p:stCondLst>
                                            <p:cond delay="0"/>
                                          </p:stCondLst>
                                        </p:cTn>
                                        <p:tgtEl>
                                          <p:spTgt spid="14671"/>
                                        </p:tgtEl>
                                        <p:attrNameLst>
                                          <p:attrName>style.visibility</p:attrName>
                                        </p:attrNameLst>
                                      </p:cBhvr>
                                      <p:to>
                                        <p:strVal val="visible"/>
                                      </p:to>
                                    </p:set>
                                    <p:animEffect transition="in" filter="blinds(horizontal)">
                                      <p:cBhvr>
                                        <p:cTn id="16" dur="500"/>
                                        <p:tgtEl>
                                          <p:spTgt spid="14671"/>
                                        </p:tgtEl>
                                      </p:cBhvr>
                                    </p:animEffect>
                                  </p:childTnLst>
                                </p:cTn>
                              </p:par>
                              <p:par>
                                <p:cTn id="17" presetID="3" presetClass="entr" presetSubtype="10" fill="hold" nodeType="withEffect">
                                  <p:stCondLst>
                                    <p:cond delay="0"/>
                                  </p:stCondLst>
                                  <p:childTnLst>
                                    <p:set>
                                      <p:cBhvr>
                                        <p:cTn id="18" dur="1" fill="hold">
                                          <p:stCondLst>
                                            <p:cond delay="0"/>
                                          </p:stCondLst>
                                        </p:cTn>
                                        <p:tgtEl>
                                          <p:spTgt spid="14672"/>
                                        </p:tgtEl>
                                        <p:attrNameLst>
                                          <p:attrName>style.visibility</p:attrName>
                                        </p:attrNameLst>
                                      </p:cBhvr>
                                      <p:to>
                                        <p:strVal val="visible"/>
                                      </p:to>
                                    </p:set>
                                    <p:animEffect transition="in" filter="blinds(horizontal)">
                                      <p:cBhvr>
                                        <p:cTn id="19" dur="500"/>
                                        <p:tgtEl>
                                          <p:spTgt spid="14672"/>
                                        </p:tgtEl>
                                      </p:cBhvr>
                                    </p:animEffect>
                                  </p:childTnLst>
                                </p:cTn>
                              </p:par>
                              <p:par>
                                <p:cTn id="20" presetID="3" presetClass="entr" presetSubtype="10" fill="hold" nodeType="withEffect">
                                  <p:stCondLst>
                                    <p:cond delay="0"/>
                                  </p:stCondLst>
                                  <p:childTnLst>
                                    <p:set>
                                      <p:cBhvr>
                                        <p:cTn id="21" dur="1" fill="hold">
                                          <p:stCondLst>
                                            <p:cond delay="0"/>
                                          </p:stCondLst>
                                        </p:cTn>
                                        <p:tgtEl>
                                          <p:spTgt spid="14675"/>
                                        </p:tgtEl>
                                        <p:attrNameLst>
                                          <p:attrName>style.visibility</p:attrName>
                                        </p:attrNameLst>
                                      </p:cBhvr>
                                      <p:to>
                                        <p:strVal val="visible"/>
                                      </p:to>
                                    </p:set>
                                    <p:animEffect transition="in" filter="blinds(horizontal)">
                                      <p:cBhvr>
                                        <p:cTn id="22" dur="500"/>
                                        <p:tgtEl>
                                          <p:spTgt spid="14675"/>
                                        </p:tgtEl>
                                      </p:cBhvr>
                                    </p:animEffect>
                                  </p:childTnLst>
                                </p:cTn>
                              </p:par>
                              <p:par>
                                <p:cTn id="23" presetID="3" presetClass="entr" presetSubtype="10" fill="hold" nodeType="withEffect">
                                  <p:stCondLst>
                                    <p:cond delay="0"/>
                                  </p:stCondLst>
                                  <p:childTnLst>
                                    <p:set>
                                      <p:cBhvr>
                                        <p:cTn id="24" dur="1" fill="hold">
                                          <p:stCondLst>
                                            <p:cond delay="0"/>
                                          </p:stCondLst>
                                        </p:cTn>
                                        <p:tgtEl>
                                          <p:spTgt spid="14676"/>
                                        </p:tgtEl>
                                        <p:attrNameLst>
                                          <p:attrName>style.visibility</p:attrName>
                                        </p:attrNameLst>
                                      </p:cBhvr>
                                      <p:to>
                                        <p:strVal val="visible"/>
                                      </p:to>
                                    </p:set>
                                    <p:animEffect transition="in" filter="blinds(horizontal)">
                                      <p:cBhvr>
                                        <p:cTn id="25" dur="500"/>
                                        <p:tgtEl>
                                          <p:spTgt spid="14676"/>
                                        </p:tgtEl>
                                      </p:cBhvr>
                                    </p:animEffect>
                                  </p:childTnLst>
                                </p:cTn>
                              </p:par>
                              <p:par>
                                <p:cTn id="26" presetID="3" presetClass="entr" presetSubtype="10" fill="hold" nodeType="withEffect">
                                  <p:stCondLst>
                                    <p:cond delay="0"/>
                                  </p:stCondLst>
                                  <p:childTnLst>
                                    <p:set>
                                      <p:cBhvr>
                                        <p:cTn id="27" dur="1" fill="hold">
                                          <p:stCondLst>
                                            <p:cond delay="0"/>
                                          </p:stCondLst>
                                        </p:cTn>
                                        <p:tgtEl>
                                          <p:spTgt spid="14679"/>
                                        </p:tgtEl>
                                        <p:attrNameLst>
                                          <p:attrName>style.visibility</p:attrName>
                                        </p:attrNameLst>
                                      </p:cBhvr>
                                      <p:to>
                                        <p:strVal val="visible"/>
                                      </p:to>
                                    </p:set>
                                    <p:animEffect transition="in" filter="blinds(horizontal)">
                                      <p:cBhvr>
                                        <p:cTn id="28" dur="500"/>
                                        <p:tgtEl>
                                          <p:spTgt spid="14679"/>
                                        </p:tgtEl>
                                      </p:cBhvr>
                                    </p:animEffect>
                                  </p:childTnLst>
                                </p:cTn>
                              </p:par>
                              <p:par>
                                <p:cTn id="29" presetID="3" presetClass="entr" presetSubtype="1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par>
                                <p:cTn id="32" presetID="3" presetClass="entr" presetSubtype="1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linds(horizontal)">
                                      <p:cBhvr>
                                        <p:cTn id="34" dur="500"/>
                                        <p:tgtEl>
                                          <p:spTgt spid="4"/>
                                        </p:tgtEl>
                                      </p:cBhvr>
                                    </p:animEffect>
                                  </p:childTnLst>
                                </p:cTn>
                              </p:par>
                              <p:par>
                                <p:cTn id="35" presetID="3" presetClass="entr" presetSubtype="1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par>
                                <p:cTn id="38" presetID="3" presetClass="entr" presetSubtype="1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par>
                                <p:cTn id="41" presetID="3" presetClass="entr" presetSubtype="1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linds(horizontal)">
                                      <p:cBhvr>
                                        <p:cTn id="43" dur="500"/>
                                        <p:tgtEl>
                                          <p:spTgt spid="9"/>
                                        </p:tgtEl>
                                      </p:cBhvr>
                                    </p:animEffect>
                                  </p:childTnLst>
                                </p:cTn>
                              </p:par>
                              <p:par>
                                <p:cTn id="44" presetID="3" presetClass="entr" presetSubtype="1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par>
                                <p:cTn id="47" presetID="3" presetClass="entr" presetSubtype="1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par>
                                <p:cTn id="50" presetID="3" presetClass="entr" presetSubtype="1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par>
                                <p:cTn id="53" presetID="3" presetClass="entr" presetSubtype="1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linds(horizontal)">
                                      <p:cBhvr>
                                        <p:cTn id="55" dur="500"/>
                                        <p:tgtEl>
                                          <p:spTgt spid="13"/>
                                        </p:tgtEl>
                                      </p:cBhvr>
                                    </p:animEffect>
                                  </p:childTnLst>
                                </p:cTn>
                              </p:par>
                              <p:par>
                                <p:cTn id="56" presetID="3" presetClass="entr" presetSubtype="1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linds(horizontal)">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52" grpId="0"/>
      <p:bldP spid="146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60" name="Group 4"/>
          <p:cNvGraphicFramePr>
            <a:graphicFrameLocks noGrp="1"/>
          </p:cNvGraphicFramePr>
          <p:nvPr/>
        </p:nvGraphicFramePr>
        <p:xfrm>
          <a:off x="539750" y="1491031"/>
          <a:ext cx="8032778" cy="4846365"/>
        </p:xfrm>
        <a:graphic>
          <a:graphicData uri="http://schemas.openxmlformats.org/drawingml/2006/table">
            <a:tbl>
              <a:tblPr/>
              <a:tblGrid>
                <a:gridCol w="5675324"/>
                <a:gridCol w="1143008"/>
                <a:gridCol w="1214446"/>
              </a:tblGrid>
              <a:tr h="317998">
                <a:tc>
                  <a:txBody>
                    <a:bodyPr/>
                    <a:lstStyle/>
                    <a:p>
                      <a:pPr marL="0" marR="0" lvl="0" indent="0" algn="l"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pt-BR" sz="1400" b="1" i="0" u="none" strike="noStrike" cap="none" normalizeH="0" baseline="0" noProof="0" dirty="0" smtClean="0">
                          <a:ln>
                            <a:noFill/>
                          </a:ln>
                          <a:solidFill>
                            <a:schemeClr val="bg1"/>
                          </a:solidFill>
                          <a:effectLst/>
                          <a:latin typeface="Calibri" pitchFamily="34" charset="0"/>
                          <a:cs typeface="Arial" charset="0"/>
                        </a:rPr>
                        <a:t>Escopo</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ABF"/>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pt-BR" sz="1400" b="1" i="0" u="none" strike="noStrike" cap="none" normalizeH="0" baseline="0" noProof="0" dirty="0" smtClean="0">
                          <a:ln>
                            <a:noFill/>
                          </a:ln>
                          <a:solidFill>
                            <a:schemeClr val="bg1"/>
                          </a:solidFill>
                          <a:effectLst/>
                          <a:latin typeface="Calibri" pitchFamily="34" charset="0"/>
                          <a:cs typeface="Arial" charset="0"/>
                        </a:rPr>
                        <a:t>Garantia Básica</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ABF"/>
                    </a:solid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pt-BR" sz="1400" b="1" i="0" u="none" strike="noStrike" cap="none" normalizeH="0" baseline="0" noProof="0" dirty="0" smtClean="0">
                          <a:ln>
                            <a:noFill/>
                          </a:ln>
                          <a:solidFill>
                            <a:schemeClr val="bg1"/>
                          </a:solidFill>
                          <a:effectLst/>
                          <a:latin typeface="Calibri" pitchFamily="34" charset="0"/>
                          <a:cs typeface="Arial" charset="0"/>
                        </a:rPr>
                        <a:t>Telesuporte</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ABF"/>
                    </a:solidFill>
                  </a:tcPr>
                </a:tc>
              </a:tr>
              <a:tr h="396314">
                <a:tc>
                  <a:txBody>
                    <a:bodyPr/>
                    <a:lstStyle/>
                    <a:p>
                      <a:pPr marL="266700" marR="0" lvl="0" indent="-26670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2000" b="1" i="0" u="none" strike="noStrike" cap="none" normalizeH="0" baseline="0" noProof="0" dirty="0" smtClean="0">
                          <a:ln>
                            <a:noFill/>
                          </a:ln>
                          <a:solidFill>
                            <a:srgbClr val="000000"/>
                          </a:solidFill>
                          <a:effectLst/>
                          <a:latin typeface="Calibri" pitchFamily="34" charset="0"/>
                          <a:ea typeface="MS Mincho" pitchFamily="49" charset="-128"/>
                          <a:cs typeface="Arial" charset="0"/>
                        </a:rPr>
                        <a:t>Suporte a problemas de hardware</a:t>
                      </a: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r>
                        <a:rPr kumimoji="0" lang="pt-BR" sz="2000" b="1" i="0" u="none" strike="noStrike" cap="none" normalizeH="0" baseline="0" noProof="0" smtClean="0">
                          <a:ln>
                            <a:noFill/>
                          </a:ln>
                          <a:solidFill>
                            <a:srgbClr val="0099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FF0000"/>
                        </a:buClr>
                        <a:buSzTx/>
                        <a:buFont typeface="Wingdings" pitchFamily="2" charset="2"/>
                        <a:buNone/>
                        <a:tabLst/>
                      </a:pPr>
                      <a:r>
                        <a:rPr kumimoji="0" lang="pt-BR" sz="2000" b="1" i="0" u="none" strike="noStrike" cap="none" normalizeH="0" baseline="0" noProof="0" smtClean="0">
                          <a:ln>
                            <a:noFill/>
                          </a:ln>
                          <a:solidFill>
                            <a:srgbClr val="000000"/>
                          </a:solidFill>
                          <a:effectLst/>
                          <a:latin typeface="Calibri" pitchFamily="34" charset="0"/>
                          <a:ea typeface="MS Mincho" pitchFamily="49" charset="-128"/>
                          <a:cs typeface="Arial" charset="0"/>
                        </a:rPr>
                        <a:t>N/A</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466481">
                <a:tc>
                  <a:txBody>
                    <a:bodyPr/>
                    <a:lstStyle/>
                    <a:p>
                      <a:pPr marL="266700" marR="0" lvl="0" indent="-26670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2000" b="1" i="0" u="none" strike="noStrike" cap="none" normalizeH="0" baseline="0" noProof="0" dirty="0" smtClean="0">
                          <a:ln>
                            <a:noFill/>
                          </a:ln>
                          <a:solidFill>
                            <a:srgbClr val="000000"/>
                          </a:solidFill>
                          <a:effectLst/>
                          <a:latin typeface="Calibri" pitchFamily="34" charset="0"/>
                          <a:ea typeface="MS Mincho" pitchFamily="49" charset="-128"/>
                          <a:cs typeface="Arial" charset="0"/>
                        </a:rPr>
                        <a:t>Suporte a defeitos de código/ </a:t>
                      </a:r>
                      <a:r>
                        <a:rPr kumimoji="0" lang="pt-BR" sz="2000" b="1" i="1" u="none" strike="noStrike" cap="none" normalizeH="0" baseline="0" noProof="0" dirty="0" smtClean="0">
                          <a:ln>
                            <a:noFill/>
                          </a:ln>
                          <a:solidFill>
                            <a:srgbClr val="000000"/>
                          </a:solidFill>
                          <a:effectLst/>
                          <a:latin typeface="Calibri" pitchFamily="34" charset="0"/>
                          <a:ea typeface="MS Mincho" pitchFamily="49" charset="-128"/>
                          <a:cs typeface="Arial" charset="0"/>
                        </a:rPr>
                        <a:t>firmware</a:t>
                      </a: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r>
                        <a:rPr kumimoji="0" lang="pt-BR" sz="2000" b="1" i="0" u="none" strike="noStrike" cap="none" normalizeH="0" baseline="0" noProof="0" dirty="0" smtClean="0">
                          <a:ln>
                            <a:noFill/>
                          </a:ln>
                          <a:solidFill>
                            <a:srgbClr val="0099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r>
                        <a:rPr kumimoji="0" lang="pt-BR" sz="2000" b="1" i="0" u="none" strike="noStrike" cap="none" normalizeH="0" baseline="0" noProof="0" smtClean="0">
                          <a:ln>
                            <a:noFill/>
                          </a:ln>
                          <a:solidFill>
                            <a:srgbClr val="000000"/>
                          </a:solidFill>
                          <a:effectLst/>
                          <a:latin typeface="Calibri" pitchFamily="34" charset="0"/>
                          <a:ea typeface="MS Mincho" pitchFamily="49" charset="-128"/>
                          <a:cs typeface="Arial" charset="0"/>
                        </a:rPr>
                        <a:t>N/A</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96314">
                <a:tc>
                  <a:txBody>
                    <a:bodyPr/>
                    <a:lstStyle/>
                    <a:p>
                      <a:pPr marL="266700" marR="0" lvl="0" indent="-26670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2000" b="1" i="0" u="none" strike="noStrike" cap="none" normalizeH="0" baseline="0" noProof="0" smtClean="0">
                          <a:ln>
                            <a:noFill/>
                          </a:ln>
                          <a:solidFill>
                            <a:srgbClr val="000000"/>
                          </a:solidFill>
                          <a:effectLst/>
                          <a:latin typeface="Calibri" pitchFamily="34" charset="0"/>
                          <a:ea typeface="MS Mincho" pitchFamily="49" charset="-128"/>
                          <a:cs typeface="Arial" charset="0"/>
                        </a:rPr>
                        <a:t>Determinação de problemas</a:t>
                      </a: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r>
                        <a:rPr kumimoji="0" lang="pt-BR" sz="2000" b="1" i="0" u="none" strike="noStrike" cap="none" normalizeH="0" baseline="0" noProof="0" dirty="0" smtClean="0">
                          <a:ln>
                            <a:noFill/>
                          </a:ln>
                          <a:solidFill>
                            <a:srgbClr val="0099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chemeClr val="tx1"/>
                        </a:buClr>
                        <a:buSzTx/>
                        <a:buFont typeface="Wingdings" pitchFamily="2" charset="2"/>
                        <a:buNone/>
                        <a:tabLst/>
                      </a:pPr>
                      <a:r>
                        <a:rPr kumimoji="0" lang="pt-BR" sz="2000" b="1" i="0" u="none" strike="noStrike" cap="none" normalizeH="0" baseline="0" noProof="0" dirty="0" smtClean="0">
                          <a:ln>
                            <a:noFill/>
                          </a:ln>
                          <a:solidFill>
                            <a:srgbClr val="000000"/>
                          </a:solidFill>
                          <a:effectLst/>
                          <a:latin typeface="Calibri" pitchFamily="34" charset="0"/>
                          <a:ea typeface="MS Mincho" pitchFamily="49" charset="-128"/>
                          <a:cs typeface="Arial" charset="0"/>
                        </a:rPr>
                        <a:t>N/A</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98912">
                <a:tc>
                  <a:txBody>
                    <a:bodyPr/>
                    <a:lstStyle/>
                    <a:p>
                      <a:pPr marL="266700" marR="0" lvl="0" indent="-26670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2000" b="1" i="0" u="none" strike="noStrike" cap="none" normalizeH="0" baseline="0" noProof="0" dirty="0" smtClean="0">
                          <a:ln>
                            <a:noFill/>
                          </a:ln>
                          <a:solidFill>
                            <a:srgbClr val="000000"/>
                          </a:solidFill>
                          <a:effectLst/>
                          <a:latin typeface="Calibri" pitchFamily="34" charset="0"/>
                          <a:ea typeface="MS Mincho" pitchFamily="49" charset="-128"/>
                          <a:cs typeface="Arial" charset="0"/>
                        </a:rPr>
                        <a:t>Dúvidas de configuração </a:t>
                      </a: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FF0000"/>
                        </a:buClr>
                        <a:buSzTx/>
                        <a:buFont typeface="Wingdings" pitchFamily="2" charset="2"/>
                        <a:buChar char="û"/>
                        <a:tabLst/>
                      </a:pPr>
                      <a:r>
                        <a:rPr kumimoji="0" lang="pt-BR" sz="2000" b="1" i="0" u="none" strike="noStrike" cap="none" normalizeH="0" baseline="0" noProof="0" smtClean="0">
                          <a:ln>
                            <a:noFill/>
                          </a:ln>
                          <a:solidFill>
                            <a:srgbClr val="FF00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r>
                        <a:rPr kumimoji="0" lang="pt-BR" sz="2000" b="1" i="0" u="none" strike="noStrike" cap="none" normalizeH="0" baseline="0" noProof="0" dirty="0" smtClean="0">
                          <a:ln>
                            <a:noFill/>
                          </a:ln>
                          <a:solidFill>
                            <a:srgbClr val="0099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97613">
                <a:tc>
                  <a:txBody>
                    <a:bodyPr/>
                    <a:lstStyle/>
                    <a:p>
                      <a:pPr marL="266700" marR="0" lvl="0" indent="-26670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2000" b="1" i="0" u="none" strike="noStrike" cap="none" normalizeH="0" baseline="0" noProof="0" smtClean="0">
                          <a:ln>
                            <a:noFill/>
                          </a:ln>
                          <a:solidFill>
                            <a:srgbClr val="000000"/>
                          </a:solidFill>
                          <a:effectLst/>
                          <a:latin typeface="Calibri" pitchFamily="34" charset="0"/>
                          <a:ea typeface="MS Mincho" pitchFamily="49" charset="-128"/>
                          <a:cs typeface="Arial" charset="0"/>
                        </a:rPr>
                        <a:t>Dúvidas de </a:t>
                      </a:r>
                      <a:r>
                        <a:rPr kumimoji="0" lang="pt-BR" sz="2000" b="1" i="1" u="none" strike="noStrike" cap="none" normalizeH="0" baseline="0" noProof="0" smtClean="0">
                          <a:ln>
                            <a:noFill/>
                          </a:ln>
                          <a:solidFill>
                            <a:srgbClr val="000000"/>
                          </a:solidFill>
                          <a:effectLst/>
                          <a:latin typeface="Calibri" pitchFamily="34" charset="0"/>
                          <a:ea typeface="MS Mincho" pitchFamily="49" charset="-128"/>
                          <a:cs typeface="Arial" charset="0"/>
                        </a:rPr>
                        <a:t>how to</a:t>
                      </a: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FF0000"/>
                        </a:buClr>
                        <a:buSzTx/>
                        <a:buFont typeface="Wingdings" pitchFamily="2" charset="2"/>
                        <a:buChar char="û"/>
                        <a:tabLst/>
                      </a:pPr>
                      <a:r>
                        <a:rPr kumimoji="0" lang="pt-BR" sz="2000" b="1" i="0" u="none" strike="noStrike" cap="none" normalizeH="0" baseline="0" noProof="0" smtClean="0">
                          <a:ln>
                            <a:noFill/>
                          </a:ln>
                          <a:solidFill>
                            <a:srgbClr val="FF00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r>
                        <a:rPr kumimoji="0" lang="pt-BR" sz="2000" b="1" i="0" u="none" strike="noStrike" cap="none" normalizeH="0" baseline="0" noProof="0" dirty="0" smtClean="0">
                          <a:ln>
                            <a:noFill/>
                          </a:ln>
                          <a:solidFill>
                            <a:srgbClr val="0099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96314">
                <a:tc>
                  <a:txBody>
                    <a:bodyPr/>
                    <a:lstStyle/>
                    <a:p>
                      <a:pPr marL="266700" marR="0" lvl="0" indent="-26670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2000" b="1" i="0" u="none" strike="noStrike" cap="none" normalizeH="0" baseline="0" noProof="0" smtClean="0">
                          <a:ln>
                            <a:noFill/>
                          </a:ln>
                          <a:solidFill>
                            <a:srgbClr val="000000"/>
                          </a:solidFill>
                          <a:effectLst/>
                          <a:latin typeface="Calibri" pitchFamily="34" charset="0"/>
                          <a:ea typeface="MS Mincho" pitchFamily="49" charset="-128"/>
                          <a:cs typeface="Arial" charset="0"/>
                        </a:rPr>
                        <a:t>Melhores práticas de formatação</a:t>
                      </a: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FF0000"/>
                        </a:buClr>
                        <a:buSzTx/>
                        <a:buFont typeface="Wingdings" pitchFamily="2" charset="2"/>
                        <a:buChar char="û"/>
                        <a:tabLst/>
                      </a:pPr>
                      <a:r>
                        <a:rPr kumimoji="0" lang="pt-BR" sz="2000" b="1" i="0" u="none" strike="noStrike" cap="none" normalizeH="0" baseline="0" noProof="0" dirty="0" smtClean="0">
                          <a:ln>
                            <a:noFill/>
                          </a:ln>
                          <a:solidFill>
                            <a:srgbClr val="FF00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r>
                        <a:rPr kumimoji="0" lang="pt-BR" sz="2000" b="1" i="0" u="none" strike="noStrike" cap="none" normalizeH="0" baseline="0" noProof="0" dirty="0" smtClean="0">
                          <a:ln>
                            <a:noFill/>
                          </a:ln>
                          <a:solidFill>
                            <a:srgbClr val="0099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87416">
                <a:tc>
                  <a:txBody>
                    <a:bodyPr/>
                    <a:lstStyle/>
                    <a:p>
                      <a:pPr marL="266700" marR="0" lvl="0" indent="-26670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2000" b="1" i="0" u="none" strike="noStrike" cap="none" normalizeH="0" baseline="0" noProof="0" smtClean="0">
                          <a:ln>
                            <a:noFill/>
                          </a:ln>
                          <a:solidFill>
                            <a:srgbClr val="000000"/>
                          </a:solidFill>
                          <a:effectLst/>
                          <a:latin typeface="Calibri" pitchFamily="34" charset="0"/>
                          <a:ea typeface="MS Mincho" pitchFamily="49" charset="-128"/>
                          <a:cs typeface="Arial" charset="0"/>
                        </a:rPr>
                        <a:t>Suporte à análise de matrix de interoperabilidade</a:t>
                      </a: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FF0000"/>
                        </a:buClr>
                        <a:buSzTx/>
                        <a:buFont typeface="Wingdings" pitchFamily="2" charset="2"/>
                        <a:buChar char="û"/>
                        <a:tabLst/>
                      </a:pPr>
                      <a:r>
                        <a:rPr kumimoji="0" lang="pt-BR" sz="2000" b="1" i="0" u="none" strike="noStrike" cap="none" normalizeH="0" baseline="0" noProof="0" smtClean="0">
                          <a:ln>
                            <a:noFill/>
                          </a:ln>
                          <a:solidFill>
                            <a:srgbClr val="FF00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r>
                        <a:rPr kumimoji="0" lang="pt-BR" sz="2000" b="1" i="0" u="none" strike="noStrike" cap="none" normalizeH="0" baseline="0" noProof="0" dirty="0" smtClean="0">
                          <a:ln>
                            <a:noFill/>
                          </a:ln>
                          <a:solidFill>
                            <a:srgbClr val="0099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98912">
                <a:tc>
                  <a:txBody>
                    <a:bodyPr/>
                    <a:lstStyle/>
                    <a:p>
                      <a:pPr marL="266700" marR="0" lvl="0" indent="-26670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2000" b="1" i="0" u="none" strike="noStrike" cap="none" normalizeH="0" baseline="0" noProof="0" smtClean="0">
                          <a:ln>
                            <a:noFill/>
                          </a:ln>
                          <a:solidFill>
                            <a:srgbClr val="000000"/>
                          </a:solidFill>
                          <a:effectLst/>
                          <a:latin typeface="Calibri" pitchFamily="34" charset="0"/>
                          <a:ea typeface="MS Mincho" pitchFamily="49" charset="-128"/>
                          <a:cs typeface="Arial" charset="0"/>
                        </a:rPr>
                        <a:t>Melhores práticas de zoning</a:t>
                      </a: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FF0000"/>
                        </a:buClr>
                        <a:buSzTx/>
                        <a:buFont typeface="Wingdings" pitchFamily="2" charset="2"/>
                        <a:buChar char="û"/>
                        <a:tabLst/>
                      </a:pPr>
                      <a:r>
                        <a:rPr kumimoji="0" lang="pt-BR" sz="2000" b="1" i="0" u="none" strike="noStrike" cap="none" normalizeH="0" baseline="0" noProof="0" smtClean="0">
                          <a:ln>
                            <a:noFill/>
                          </a:ln>
                          <a:solidFill>
                            <a:srgbClr val="FF00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266700" marR="0" lvl="0" indent="-26670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r>
                        <a:rPr kumimoji="0" lang="pt-BR" sz="2000" b="1" i="0" u="none" strike="noStrike" cap="none" normalizeH="0" baseline="0" noProof="0" dirty="0" smtClean="0">
                          <a:ln>
                            <a:noFill/>
                          </a:ln>
                          <a:solidFill>
                            <a:srgbClr val="0099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602182">
                <a:tc>
                  <a:txBody>
                    <a:bodyPr/>
                    <a:lstStyle/>
                    <a:p>
                      <a:pPr marL="171450" marR="0" lvl="0" indent="-17145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2000" b="1" i="0" u="none" strike="noStrike" cap="none" normalizeH="0" baseline="0" noProof="0" dirty="0" smtClean="0">
                          <a:ln>
                            <a:noFill/>
                          </a:ln>
                          <a:solidFill>
                            <a:srgbClr val="000000"/>
                          </a:solidFill>
                          <a:effectLst/>
                          <a:latin typeface="Calibri" pitchFamily="34" charset="0"/>
                          <a:ea typeface="MS Mincho" pitchFamily="49" charset="-128"/>
                          <a:cs typeface="Times New Roman" pitchFamily="18" charset="0"/>
                        </a:rPr>
                        <a:t>Suporte à instalação de </a:t>
                      </a:r>
                      <a:r>
                        <a:rPr kumimoji="0" lang="pt-BR" sz="2000" b="1" i="1" u="none" strike="noStrike" cap="none" normalizeH="0" baseline="0" noProof="0" dirty="0" smtClean="0">
                          <a:ln>
                            <a:noFill/>
                          </a:ln>
                          <a:solidFill>
                            <a:srgbClr val="000000"/>
                          </a:solidFill>
                          <a:effectLst/>
                          <a:latin typeface="Calibri" pitchFamily="34" charset="0"/>
                          <a:ea typeface="MS Mincho" pitchFamily="49" charset="-128"/>
                          <a:cs typeface="Times New Roman" pitchFamily="18" charset="0"/>
                        </a:rPr>
                        <a:t>firmware </a:t>
                      </a:r>
                      <a:r>
                        <a:rPr kumimoji="0" lang="pt-BR" sz="2000" b="1" i="0" u="none" strike="noStrike" cap="none" normalizeH="0" baseline="0" noProof="0" dirty="0" smtClean="0">
                          <a:ln>
                            <a:noFill/>
                          </a:ln>
                          <a:solidFill>
                            <a:srgbClr val="000000"/>
                          </a:solidFill>
                          <a:effectLst/>
                          <a:latin typeface="Calibri" pitchFamily="34" charset="0"/>
                          <a:ea typeface="MS Mincho" pitchFamily="49" charset="-128"/>
                          <a:cs typeface="Times New Roman" pitchFamily="18" charset="0"/>
                        </a:rPr>
                        <a:t> e  pré-requisito </a:t>
                      </a:r>
                      <a:r>
                        <a:rPr kumimoji="0" lang="pt-BR" sz="1600" b="0" i="0" u="none" strike="noStrike" cap="none" normalizeH="0" baseline="0" noProof="0" dirty="0" smtClean="0">
                          <a:ln>
                            <a:noFill/>
                          </a:ln>
                          <a:solidFill>
                            <a:srgbClr val="000000"/>
                          </a:solidFill>
                          <a:effectLst/>
                          <a:latin typeface="Calibri" pitchFamily="34" charset="0"/>
                          <a:ea typeface="MS Mincho" pitchFamily="49" charset="-128"/>
                          <a:cs typeface="Times New Roman" pitchFamily="18" charset="0"/>
                        </a:rPr>
                        <a:t>(produtos CSU)</a:t>
                      </a:r>
                      <a:endParaRPr kumimoji="0" lang="pt-BR" sz="2000" b="0" i="0" u="none" strike="noStrike" cap="none" normalizeH="0" baseline="0" noProof="0" dirty="0" smtClean="0">
                        <a:ln>
                          <a:noFill/>
                        </a:ln>
                        <a:solidFill>
                          <a:srgbClr val="000000"/>
                        </a:solidFill>
                        <a:effectLst/>
                        <a:latin typeface="Calibri" pitchFamily="34" charset="0"/>
                        <a:ea typeface="MS Mincho" pitchFamily="49" charset="-128"/>
                        <a:cs typeface="Times New Roman" pitchFamily="18" charset="0"/>
                      </a:endParaRP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171450" marR="0" lvl="0" indent="-171450" algn="l" defTabSz="914400" rtl="0" eaLnBrk="1" fontAlgn="base" latinLnBrk="0" hangingPunct="1">
                        <a:lnSpc>
                          <a:spcPct val="100000"/>
                        </a:lnSpc>
                        <a:spcBef>
                          <a:spcPct val="50000"/>
                        </a:spcBef>
                        <a:spcAft>
                          <a:spcPct val="0"/>
                        </a:spcAft>
                        <a:buClr>
                          <a:srgbClr val="FF0000"/>
                        </a:buClr>
                        <a:buSzTx/>
                        <a:buFont typeface="Wingdings" pitchFamily="2" charset="2"/>
                        <a:buChar char="û"/>
                        <a:tabLst/>
                      </a:pPr>
                      <a:r>
                        <a:rPr kumimoji="0" lang="pt-BR" sz="2000" b="1" i="0" u="none" strike="noStrike" cap="none" normalizeH="0" baseline="0" noProof="0" smtClean="0">
                          <a:ln>
                            <a:noFill/>
                          </a:ln>
                          <a:solidFill>
                            <a:srgbClr val="FF00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171450" marR="0" lvl="0" indent="-17145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r>
                        <a:rPr kumimoji="0" lang="pt-BR" sz="2000" b="1" i="0" u="none" strike="noStrike" cap="none" normalizeH="0" baseline="0" noProof="0" dirty="0" smtClean="0">
                          <a:ln>
                            <a:noFill/>
                          </a:ln>
                          <a:solidFill>
                            <a:srgbClr val="0099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427500">
                <a:tc>
                  <a:txBody>
                    <a:bodyPr/>
                    <a:lstStyle/>
                    <a:p>
                      <a:pPr marL="171450" marR="0" lvl="0" indent="-171450" algn="l" defTabSz="914400" rtl="0" eaLnBrk="1" fontAlgn="base" latinLnBrk="0" hangingPunct="1">
                        <a:lnSpc>
                          <a:spcPct val="100000"/>
                        </a:lnSpc>
                        <a:spcBef>
                          <a:spcPts val="100"/>
                        </a:spcBef>
                        <a:spcAft>
                          <a:spcPct val="0"/>
                        </a:spcAft>
                        <a:buClr>
                          <a:schemeClr val="tx1"/>
                        </a:buClr>
                        <a:buSzTx/>
                        <a:buFont typeface="Arial" charset="0"/>
                        <a:buNone/>
                        <a:tabLst/>
                      </a:pPr>
                      <a:r>
                        <a:rPr kumimoji="0" lang="pt-BR" sz="2000" b="1" i="0" u="none" strike="noStrike" cap="none" normalizeH="0" baseline="0" noProof="0" smtClean="0">
                          <a:ln>
                            <a:noFill/>
                          </a:ln>
                          <a:solidFill>
                            <a:srgbClr val="000000"/>
                          </a:solidFill>
                          <a:effectLst/>
                          <a:latin typeface="Calibri" pitchFamily="34" charset="0"/>
                          <a:ea typeface="MS Mincho" pitchFamily="49" charset="-128"/>
                          <a:cs typeface="Times New Roman" pitchFamily="18" charset="0"/>
                        </a:rPr>
                        <a:t>Interpretação de manuais e </a:t>
                      </a:r>
                      <a:r>
                        <a:rPr kumimoji="0" lang="pt-BR" sz="2000" b="1" i="1" u="none" strike="noStrike" cap="none" normalizeH="0" baseline="0" noProof="0" smtClean="0">
                          <a:ln>
                            <a:noFill/>
                          </a:ln>
                          <a:solidFill>
                            <a:srgbClr val="000000"/>
                          </a:solidFill>
                          <a:effectLst/>
                          <a:latin typeface="Calibri" pitchFamily="34" charset="0"/>
                          <a:ea typeface="MS Mincho" pitchFamily="49" charset="-128"/>
                          <a:cs typeface="Times New Roman" pitchFamily="18" charset="0"/>
                        </a:rPr>
                        <a:t>redbooks</a:t>
                      </a:r>
                    </a:p>
                  </a:txBody>
                  <a:tcPr marL="90000" marR="90000" marT="46800" marB="46800"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171450" marR="0" lvl="0" indent="-171450" algn="l" defTabSz="914400" rtl="0" eaLnBrk="1" fontAlgn="base" latinLnBrk="0" hangingPunct="1">
                        <a:lnSpc>
                          <a:spcPct val="100000"/>
                        </a:lnSpc>
                        <a:spcBef>
                          <a:spcPct val="50000"/>
                        </a:spcBef>
                        <a:spcAft>
                          <a:spcPct val="0"/>
                        </a:spcAft>
                        <a:buClr>
                          <a:srgbClr val="FF0000"/>
                        </a:buClr>
                        <a:buSzTx/>
                        <a:buFont typeface="Wingdings" pitchFamily="2" charset="2"/>
                        <a:buChar char="û"/>
                        <a:tabLst/>
                      </a:pPr>
                      <a:r>
                        <a:rPr kumimoji="0" lang="pt-BR" sz="2000" b="1" i="0" u="none" strike="noStrike" cap="none" normalizeH="0" baseline="0" noProof="0" smtClean="0">
                          <a:ln>
                            <a:noFill/>
                          </a:ln>
                          <a:solidFill>
                            <a:srgbClr val="FF00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171450" marR="0" lvl="0" indent="-171450" algn="l" defTabSz="914400" rtl="0" eaLnBrk="1" fontAlgn="base" latinLnBrk="0" hangingPunct="1">
                        <a:lnSpc>
                          <a:spcPct val="100000"/>
                        </a:lnSpc>
                        <a:spcBef>
                          <a:spcPct val="50000"/>
                        </a:spcBef>
                        <a:spcAft>
                          <a:spcPct val="0"/>
                        </a:spcAft>
                        <a:buClr>
                          <a:srgbClr val="009900"/>
                        </a:buClr>
                        <a:buSzTx/>
                        <a:buFont typeface="Wingdings" pitchFamily="2" charset="2"/>
                        <a:buChar char="ü"/>
                        <a:tabLst/>
                      </a:pPr>
                      <a:r>
                        <a:rPr kumimoji="0" lang="pt-BR" sz="2000" b="1" i="0" u="none" strike="noStrike" cap="none" normalizeH="0" baseline="0" noProof="0" dirty="0" smtClean="0">
                          <a:ln>
                            <a:noFill/>
                          </a:ln>
                          <a:solidFill>
                            <a:srgbClr val="009900"/>
                          </a:solidFill>
                          <a:effectLst/>
                          <a:latin typeface="Calibri" pitchFamily="34" charset="0"/>
                        </a:rPr>
                        <a:t> </a:t>
                      </a:r>
                    </a:p>
                  </a:txBody>
                  <a:tcPr marL="90000" marR="90000" marT="46800" marB="46800"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bl>
          </a:graphicData>
        </a:graphic>
      </p:graphicFrame>
      <p:sp>
        <p:nvSpPr>
          <p:cNvPr id="11" name="Rectangle 15"/>
          <p:cNvSpPr>
            <a:spLocks noGrp="1" noChangeArrowheads="1"/>
          </p:cNvSpPr>
          <p:nvPr>
            <p:ph type="title"/>
          </p:nvPr>
        </p:nvSpPr>
        <p:spPr/>
        <p:txBody>
          <a:bodyPr>
            <a:normAutofit fontScale="90000"/>
          </a:bodyPr>
          <a:lstStyle/>
          <a:p>
            <a:r>
              <a:rPr lang="pt-BR" sz="3600" dirty="0" smtClean="0"/>
              <a:t>Garantia Básica x Telesuporte</a:t>
            </a:r>
            <a:endParaRPr lang="en-US" sz="3600" dirty="0"/>
          </a:p>
        </p:txBody>
      </p:sp>
      <p:sp>
        <p:nvSpPr>
          <p:cNvPr id="5" name="Footer Placeholder 4"/>
          <p:cNvSpPr>
            <a:spLocks noGrp="1"/>
          </p:cNvSpPr>
          <p:nvPr>
            <p:ph type="ftr" sz="quarter" idx="10"/>
          </p:nvPr>
        </p:nvSpPr>
        <p:spPr/>
        <p:txBody>
          <a:bodyPr/>
          <a:lstStyle/>
          <a:p>
            <a:r>
              <a:rPr lang="pt-BR" smtClean="0"/>
              <a:t>Serviços IBM de suporte técnico • Luciana Vasconcelos</a:t>
            </a:r>
            <a:endParaRPr lang="pt-BR"/>
          </a:p>
        </p:txBody>
      </p:sp>
      <p:sp>
        <p:nvSpPr>
          <p:cNvPr id="6" name="Slide Number Placeholder 5"/>
          <p:cNvSpPr>
            <a:spLocks noGrp="1"/>
          </p:cNvSpPr>
          <p:nvPr>
            <p:ph type="sldNum" sz="quarter" idx="11"/>
          </p:nvPr>
        </p:nvSpPr>
        <p:spPr/>
        <p:txBody>
          <a:bodyPr/>
          <a:lstStyle/>
          <a:p>
            <a:fld id="{24437791-DED9-46BA-A000-5E67871B3D8B}" type="slidenum">
              <a:rPr lang="pt-BR" smtClean="0"/>
              <a:pPr/>
              <a:t>9</a:t>
            </a:fld>
            <a:endParaRPr lang="pt-B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IBMPartnersForum2014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plate Su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IBMPartnersForum2014_Template</Template>
  <TotalTime>595</TotalTime>
  <Words>1772</Words>
  <Application>Microsoft Office PowerPoint</Application>
  <PresentationFormat>On-screen Show (4:3)</PresentationFormat>
  <Paragraphs>373</Paragraphs>
  <Slides>23</Slides>
  <Notes>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27" baseType="lpstr">
      <vt:lpstr>IBMPartnersForum2014_Template</vt:lpstr>
      <vt:lpstr>1_Template SP</vt:lpstr>
      <vt:lpstr>Template Sul</vt:lpstr>
      <vt:lpstr>Photo Editor Photo</vt:lpstr>
      <vt:lpstr>Aumente a disponibilidade dos Sistemas</vt:lpstr>
      <vt:lpstr>Agenda</vt:lpstr>
      <vt:lpstr>Disponibilidade!!! O ambiente de TI tornou-se essencial para o sucesso dos negócios</vt:lpstr>
      <vt:lpstr>Em um ambiente de TI formado por diversos fornecedores, uma simples necessidade de suporte pode tornar-se algo profundamente complexo .....causando preocupação nos profissionais de TI</vt:lpstr>
      <vt:lpstr>Suporte a Hardware – ServicePac®</vt:lpstr>
      <vt:lpstr>Vantagens do ServicePac®</vt:lpstr>
      <vt:lpstr>Suporte a Software - Telesuporte</vt:lpstr>
      <vt:lpstr>Telesuporte Disponíveis</vt:lpstr>
      <vt:lpstr>Garantia Básica x Telesuporte</vt:lpstr>
      <vt:lpstr>Por que vender?</vt:lpstr>
      <vt:lpstr>Como vender?</vt:lpstr>
      <vt:lpstr>O que mais posso vender ?</vt:lpstr>
      <vt:lpstr>Outros Serviços de Suporte IBM </vt:lpstr>
      <vt:lpstr>Como sou comissionado ?</vt:lpstr>
      <vt:lpstr>Caso Referência</vt:lpstr>
      <vt:lpstr>Depoimento Net Place</vt:lpstr>
      <vt:lpstr>Exemplo de Caso Real  Solução além do ServicePac®</vt:lpstr>
      <vt:lpstr>Diferenciais IBM</vt:lpstr>
      <vt:lpstr>Distribuição de Técnicos de campo</vt:lpstr>
      <vt:lpstr>Como registrar o ServicePac®</vt:lpstr>
      <vt:lpstr>Quiz!</vt:lpstr>
      <vt:lpstr>Caso eu tenha dúvidas ou precise de ajuda em uma venda de serviços de suporte, com quem devo falar?</vt:lpstr>
      <vt:lpstr>OBRIGADA</vt:lpstr>
    </vt:vector>
  </TitlesOfParts>
  <Company>IBM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da Sessão</dc:title>
  <dc:creator>ADMINIBM</dc:creator>
  <cp:lastModifiedBy>ADMINIBM</cp:lastModifiedBy>
  <cp:revision>46</cp:revision>
  <dcterms:created xsi:type="dcterms:W3CDTF">2014-03-06T14:04:21Z</dcterms:created>
  <dcterms:modified xsi:type="dcterms:W3CDTF">2014-03-14T11:52:56Z</dcterms:modified>
</cp:coreProperties>
</file>