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Masters/slideMaster19.xml" ContentType="application/vnd.openxmlformats-officedocument.presentationml.slideMaster+xml"/>
  <Override PartName="/ppt/slideMasters/slideMaster37.xml" ContentType="application/vnd.openxmlformats-officedocument.presentationml.slideMaster+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Masters/slideMaster26.xml" ContentType="application/vnd.openxmlformats-officedocument.presentationml.slideMaster+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theme/theme29.xml" ContentType="application/vnd.openxmlformats-officedocument.theme+xml"/>
  <Override PartName="/ppt/slideMasters/slideMaster15.xml" ContentType="application/vnd.openxmlformats-officedocument.presentationml.slideMaster+xml"/>
  <Override PartName="/ppt/slideMasters/slideMaster33.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heme/theme36.xml" ContentType="application/vnd.openxmlformats-officedocument.theme+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21.xml" ContentType="application/vnd.openxmlformats-officedocument.theme+xml"/>
  <Override PartName="/ppt/theme/theme32.xml" ContentType="application/vnd.openxmlformats-officedocument.them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Masters/slideMaster27.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34.xml" ContentType="application/vnd.openxmlformats-officedocument.presentationml.slideMaster+xml"/>
  <Override PartName="/ppt/slideLayouts/slideLayout14.xml" ContentType="application/vnd.openxmlformats-officedocument.presentationml.slideLayout+xml"/>
  <Override PartName="/ppt/theme/theme19.xml" ContentType="application/vnd.openxmlformats-officedocument.theme+xml"/>
  <Override PartName="/ppt/slideLayouts/slideLayout32.xml" ContentType="application/vnd.openxmlformats-officedocument.presentationml.slideLayout+xml"/>
  <Override PartName="/ppt/theme/theme37.xml" ContentType="application/vnd.openxmlformats-officedocument.theme+xml"/>
  <Override PartName="/docProps/app.xml" ContentType="application/vnd.openxmlformats-officedocument.extended-properties+xml"/>
  <Override PartName="/ppt/slideMasters/slideMaster14.xml" ContentType="application/vnd.openxmlformats-officedocument.presentationml.slideMaster+xml"/>
  <Override PartName="/ppt/slideMasters/slideMaster23.xml" ContentType="application/vnd.openxmlformats-officedocument.presentationml.slideMaster+xml"/>
  <Override PartName="/ppt/slideMasters/slideMaster32.xml" ContentType="application/vnd.openxmlformats-officedocument.presentationml.slideMaster+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heme/theme17.xml" ContentType="application/vnd.openxmlformats-officedocument.theme+xml"/>
  <Override PartName="/ppt/theme/theme26.xml" ContentType="application/vnd.openxmlformats-officedocument.theme+xml"/>
  <Override PartName="/ppt/theme/theme35.xml" ContentType="application/vnd.openxmlformats-officedocument.theme+xml"/>
  <Override PartName="/ppt/slideLayouts/slideLayout3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21.xml" ContentType="application/vnd.openxmlformats-officedocument.presentationml.slideMaster+xml"/>
  <Override PartName="/ppt/slideMasters/slideMaster30.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24.xml" ContentType="application/vnd.openxmlformats-officedocument.theme+xml"/>
  <Override PartName="/ppt/theme/theme33.xml" ContentType="application/vnd.openxmlformats-officedocument.them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22.xml" ContentType="application/vnd.openxmlformats-officedocument.theme+xml"/>
  <Override PartName="/ppt/theme/theme31.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theme/theme20.xml" ContentType="application/vnd.openxmlformats-officedocument.them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Masters/slideMaster28.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Masters/slideMaster17.xml" ContentType="application/vnd.openxmlformats-officedocument.presentationml.slideMaster+xml"/>
  <Override PartName="/ppt/slideMasters/slideMaster35.xml" ContentType="application/vnd.openxmlformats-officedocument.presentationml.slideMaster+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heme/theme38.xml" ContentType="application/vnd.openxmlformats-officedocument.theme+xml"/>
  <Override PartName="/ppt/slideMasters/slideMaster24.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slideMasters/slideMaster13.xml" ContentType="application/vnd.openxmlformats-officedocument.presentationml.slideMaster+xml"/>
  <Override PartName="/ppt/slideMasters/slideMaster31.xml" ContentType="application/vnd.openxmlformats-officedocument.presentationml.slideMaster+xml"/>
  <Override PartName="/ppt/commentAuthors.xml" ContentType="application/vnd.openxmlformats-officedocument.presentationml.commentAuthors+xml"/>
  <Override PartName="/ppt/theme/theme23.xml" ContentType="application/vnd.openxmlformats-officedocument.theme+xml"/>
  <Override PartName="/ppt/theme/theme34.xml" ContentType="application/vnd.openxmlformats-officedocument.them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heme/theme30.xml" ContentType="application/vnd.openxmlformats-officedocument.theme+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theme/theme4.xml" ContentType="application/vnd.openxmlformats-officedocument.theme+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Masters/slideMaster18.xml" ContentType="application/vnd.openxmlformats-officedocument.presentationml.slideMaster+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67" r:id="rId2"/>
    <p:sldMasterId id="2147483685" r:id="rId3"/>
    <p:sldMasterId id="2147483731" r:id="rId4"/>
    <p:sldMasterId id="2147483733" r:id="rId5"/>
    <p:sldMasterId id="2147483735" r:id="rId6"/>
    <p:sldMasterId id="2147483737" r:id="rId7"/>
    <p:sldMasterId id="2147483739" r:id="rId8"/>
    <p:sldMasterId id="2147483743" r:id="rId9"/>
    <p:sldMasterId id="2147483745" r:id="rId10"/>
    <p:sldMasterId id="2147483753" r:id="rId11"/>
    <p:sldMasterId id="2147483755" r:id="rId12"/>
    <p:sldMasterId id="2147483757" r:id="rId13"/>
    <p:sldMasterId id="2147483759" r:id="rId14"/>
    <p:sldMasterId id="2147483767" r:id="rId15"/>
    <p:sldMasterId id="2147483769" r:id="rId16"/>
    <p:sldMasterId id="2147483771" r:id="rId17"/>
    <p:sldMasterId id="2147483773" r:id="rId18"/>
    <p:sldMasterId id="2147483777" r:id="rId19"/>
    <p:sldMasterId id="2147483781" r:id="rId20"/>
    <p:sldMasterId id="2147483783" r:id="rId21"/>
    <p:sldMasterId id="2147483787" r:id="rId22"/>
    <p:sldMasterId id="2147483789" r:id="rId23"/>
    <p:sldMasterId id="2147483791" r:id="rId24"/>
    <p:sldMasterId id="2147483793" r:id="rId25"/>
    <p:sldMasterId id="2147483795" r:id="rId26"/>
    <p:sldMasterId id="2147483798" r:id="rId27"/>
    <p:sldMasterId id="2147483800" r:id="rId28"/>
    <p:sldMasterId id="2147483808" r:id="rId29"/>
    <p:sldMasterId id="2147483810" r:id="rId30"/>
    <p:sldMasterId id="2147483812" r:id="rId31"/>
    <p:sldMasterId id="2147483814" r:id="rId32"/>
    <p:sldMasterId id="2147483818" r:id="rId33"/>
    <p:sldMasterId id="2147483822" r:id="rId34"/>
    <p:sldMasterId id="2147483824" r:id="rId35"/>
    <p:sldMasterId id="2147483828" r:id="rId36"/>
    <p:sldMasterId id="2147483842" r:id="rId37"/>
  </p:sldMasterIdLst>
  <p:notesMasterIdLst>
    <p:notesMasterId r:id="rId59"/>
  </p:notesMasterIdLst>
  <p:sldIdLst>
    <p:sldId id="410" r:id="rId38"/>
    <p:sldId id="378" r:id="rId39"/>
    <p:sldId id="430" r:id="rId40"/>
    <p:sldId id="420" r:id="rId41"/>
    <p:sldId id="421" r:id="rId42"/>
    <p:sldId id="422" r:id="rId43"/>
    <p:sldId id="411" r:id="rId44"/>
    <p:sldId id="368" r:id="rId45"/>
    <p:sldId id="365" r:id="rId46"/>
    <p:sldId id="423" r:id="rId47"/>
    <p:sldId id="424" r:id="rId48"/>
    <p:sldId id="426" r:id="rId49"/>
    <p:sldId id="414" r:id="rId50"/>
    <p:sldId id="418" r:id="rId51"/>
    <p:sldId id="419" r:id="rId52"/>
    <p:sldId id="416" r:id="rId53"/>
    <p:sldId id="429" r:id="rId54"/>
    <p:sldId id="417" r:id="rId55"/>
    <p:sldId id="397" r:id="rId56"/>
    <p:sldId id="428" r:id="rId57"/>
    <p:sldId id="293"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BM"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3366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7" autoAdjust="0"/>
    <p:restoredTop sz="99875" autoAdjust="0"/>
  </p:normalViewPr>
  <p:slideViewPr>
    <p:cSldViewPr snapToGrid="0" snapToObjects="1">
      <p:cViewPr varScale="1">
        <p:scale>
          <a:sx n="73" d="100"/>
          <a:sy n="73" d="100"/>
        </p:scale>
        <p:origin x="-738" y="-102"/>
      </p:cViewPr>
      <p:guideLst>
        <p:guide orient="horz" pos="2160"/>
        <p:guide pos="2880"/>
      </p:guideLst>
    </p:cSldViewPr>
  </p:slideViewPr>
  <p:outlineViewPr>
    <p:cViewPr>
      <p:scale>
        <a:sx n="33" d="100"/>
        <a:sy n="33" d="100"/>
      </p:scale>
      <p:origin x="6" y="0"/>
    </p:cViewPr>
  </p:outlineViewPr>
  <p:notesTextViewPr>
    <p:cViewPr>
      <p:scale>
        <a:sx n="100" d="100"/>
        <a:sy n="100" d="100"/>
      </p:scale>
      <p:origin x="0" y="0"/>
    </p:cViewPr>
  </p:notesTextViewPr>
  <p:sorterViewPr>
    <p:cViewPr>
      <p:scale>
        <a:sx n="150" d="100"/>
        <a:sy n="150" d="100"/>
      </p:scale>
      <p:origin x="0" y="980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2.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5.xml"/><Relationship Id="rId47" Type="http://schemas.openxmlformats.org/officeDocument/2006/relationships/slide" Target="slides/slide10.xml"/><Relationship Id="rId50" Type="http://schemas.openxmlformats.org/officeDocument/2006/relationships/slide" Target="slides/slide13.xml"/><Relationship Id="rId55" Type="http://schemas.openxmlformats.org/officeDocument/2006/relationships/slide" Target="slides/slide18.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4.xml"/><Relationship Id="rId54" Type="http://schemas.openxmlformats.org/officeDocument/2006/relationships/slide" Target="slides/slide17.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3.xml"/><Relationship Id="rId45" Type="http://schemas.openxmlformats.org/officeDocument/2006/relationships/slide" Target="slides/slide8.xml"/><Relationship Id="rId53" Type="http://schemas.openxmlformats.org/officeDocument/2006/relationships/slide" Target="slides/slide16.xml"/><Relationship Id="rId58" Type="http://schemas.openxmlformats.org/officeDocument/2006/relationships/slide" Target="slides/slide2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2.xml"/><Relationship Id="rId57" Type="http://schemas.openxmlformats.org/officeDocument/2006/relationships/slide" Target="slides/slide20.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7.xml"/><Relationship Id="rId52" Type="http://schemas.openxmlformats.org/officeDocument/2006/relationships/slide" Target="slides/slide15.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6.xml"/><Relationship Id="rId48" Type="http://schemas.openxmlformats.org/officeDocument/2006/relationships/slide" Target="slides/slide11.xml"/><Relationship Id="rId56" Type="http://schemas.openxmlformats.org/officeDocument/2006/relationships/slide" Target="slides/slide19.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1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1.xml"/><Relationship Id="rId46" Type="http://schemas.openxmlformats.org/officeDocument/2006/relationships/slide" Target="slides/slide9.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2007_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4"/>
  <c:chart>
    <c:autoTitleDeleted val="1"/>
    <c:view3D>
      <c:perspective val="30"/>
    </c:view3D>
    <c:plotArea>
      <c:layout/>
      <c:bar3DChart>
        <c:barDir val="col"/>
        <c:grouping val="clustered"/>
        <c:ser>
          <c:idx val="0"/>
          <c:order val="0"/>
          <c:tx>
            <c:strRef>
              <c:f>Sheet1!$C$3</c:f>
              <c:strCache>
                <c:ptCount val="1"/>
                <c:pt idx="0">
                  <c:v>Relative Performance</c:v>
                </c:pt>
              </c:strCache>
            </c:strRef>
          </c:tx>
          <c:cat>
            <c:strRef>
              <c:f>Sheet1!$B$4:$B$9</c:f>
              <c:strCache>
                <c:ptCount val="6"/>
                <c:pt idx="0">
                  <c:v>POWER7+ baseline</c:v>
                </c:pt>
                <c:pt idx="1">
                  <c:v>Memory Bandwidth</c:v>
                </c:pt>
                <c:pt idx="2">
                  <c:v>Commercial</c:v>
                </c:pt>
                <c:pt idx="3">
                  <c:v>Java</c:v>
                </c:pt>
                <c:pt idx="4">
                  <c:v>Integer</c:v>
                </c:pt>
                <c:pt idx="5">
                  <c:v>Floating Point</c:v>
                </c:pt>
              </c:strCache>
            </c:strRef>
          </c:cat>
          <c:val>
            <c:numRef>
              <c:f>Sheet1!$C$4:$C$9</c:f>
              <c:numCache>
                <c:formatCode>General</c:formatCode>
                <c:ptCount val="6"/>
                <c:pt idx="0">
                  <c:v>1</c:v>
                </c:pt>
                <c:pt idx="1">
                  <c:v>2.5</c:v>
                </c:pt>
                <c:pt idx="2">
                  <c:v>2.7</c:v>
                </c:pt>
                <c:pt idx="3">
                  <c:v>2.6</c:v>
                </c:pt>
                <c:pt idx="4">
                  <c:v>2.2000000000000002</c:v>
                </c:pt>
                <c:pt idx="5">
                  <c:v>2.2999999999999998</c:v>
                </c:pt>
              </c:numCache>
            </c:numRef>
          </c:val>
        </c:ser>
        <c:gapWidth val="67"/>
        <c:shape val="box"/>
        <c:axId val="91156480"/>
        <c:axId val="92848512"/>
        <c:axId val="0"/>
      </c:bar3DChart>
      <c:catAx>
        <c:axId val="91156480"/>
        <c:scaling>
          <c:orientation val="minMax"/>
        </c:scaling>
        <c:axPos val="b"/>
        <c:tickLblPos val="nextTo"/>
        <c:txPr>
          <a:bodyPr/>
          <a:lstStyle/>
          <a:p>
            <a:pPr>
              <a:defRPr sz="1200" baseline="0"/>
            </a:pPr>
            <a:endParaRPr lang="en-US"/>
          </a:p>
        </c:txPr>
        <c:crossAx val="92848512"/>
        <c:crosses val="autoZero"/>
        <c:auto val="1"/>
        <c:lblAlgn val="ctr"/>
        <c:lblOffset val="100"/>
      </c:catAx>
      <c:valAx>
        <c:axId val="92848512"/>
        <c:scaling>
          <c:orientation val="minMax"/>
        </c:scaling>
        <c:axPos val="l"/>
        <c:majorGridlines/>
        <c:numFmt formatCode="General" sourceLinked="1"/>
        <c:tickLblPos val="nextTo"/>
        <c:crossAx val="91156480"/>
        <c:crosses val="autoZero"/>
        <c:crossBetween val="between"/>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hPercent val="154"/>
      <c:depthPercent val="80"/>
      <c:rAngAx val="1"/>
    </c:view3D>
    <c:floor>
      <c:spPr>
        <a:solidFill>
          <a:schemeClr val="tx1"/>
        </a:solidFill>
      </c:spPr>
    </c:floor>
    <c:sideWall>
      <c:spPr>
        <a:solidFill>
          <a:schemeClr val="bg1">
            <a:lumMod val="75000"/>
          </a:schemeClr>
        </a:solidFill>
      </c:spPr>
    </c:sideWall>
    <c:backWall>
      <c:spPr>
        <a:solidFill>
          <a:schemeClr val="bg1">
            <a:lumMod val="75000"/>
          </a:schemeClr>
        </a:solidFill>
      </c:spPr>
    </c:backWall>
    <c:plotArea>
      <c:layout>
        <c:manualLayout>
          <c:layoutTarget val="inner"/>
          <c:xMode val="edge"/>
          <c:yMode val="edge"/>
          <c:x val="0.16497829232995659"/>
          <c:y val="1.9693654266958543E-2"/>
          <c:w val="0.8046309696092615"/>
          <c:h val="0.88840262582056595"/>
        </c:manualLayout>
      </c:layout>
      <c:bar3DChart>
        <c:barDir val="bar"/>
        <c:grouping val="clustered"/>
        <c:ser>
          <c:idx val="0"/>
          <c:order val="0"/>
          <c:tx>
            <c:strRef>
              <c:f>Sheet1!$A$2</c:f>
              <c:strCache>
                <c:ptCount val="1"/>
                <c:pt idx="0">
                  <c:v>East</c:v>
                </c:pt>
              </c:strCache>
            </c:strRef>
          </c:tx>
          <c:spPr>
            <a:effectLst>
              <a:outerShdw blurRad="50800" dist="38100" dir="2700000" algn="tl" rotWithShape="0">
                <a:prstClr val="black">
                  <a:alpha val="40000"/>
                </a:prstClr>
              </a:outerShdw>
            </a:effectLst>
          </c:spPr>
          <c:cat>
            <c:strRef>
              <c:f>Sheet1!$B$1:$E$1</c:f>
              <c:strCache>
                <c:ptCount val="4"/>
                <c:pt idx="0">
                  <c:v>POWER6</c:v>
                </c:pt>
                <c:pt idx="1">
                  <c:v>POWER7</c:v>
                </c:pt>
                <c:pt idx="2">
                  <c:v>POWER7+</c:v>
                </c:pt>
                <c:pt idx="3">
                  <c:v>POWER8</c:v>
                </c:pt>
              </c:strCache>
            </c:strRef>
          </c:cat>
          <c:val>
            <c:numRef>
              <c:f>Sheet1!$B$2:$E$2</c:f>
              <c:numCache>
                <c:formatCode>General</c:formatCode>
                <c:ptCount val="4"/>
                <c:pt idx="0">
                  <c:v>40</c:v>
                </c:pt>
                <c:pt idx="1">
                  <c:v>50</c:v>
                </c:pt>
                <c:pt idx="2">
                  <c:v>60</c:v>
                </c:pt>
                <c:pt idx="3">
                  <c:v>192</c:v>
                </c:pt>
              </c:numCache>
            </c:numRef>
          </c:val>
        </c:ser>
        <c:gapWidth val="70"/>
        <c:gapDepth val="0"/>
        <c:shape val="box"/>
        <c:axId val="115261824"/>
        <c:axId val="115263360"/>
        <c:axId val="0"/>
      </c:bar3DChart>
      <c:catAx>
        <c:axId val="115261824"/>
        <c:scaling>
          <c:orientation val="minMax"/>
        </c:scaling>
        <c:axPos val="l"/>
        <c:numFmt formatCode="General" sourceLinked="1"/>
        <c:tickLblPos val="low"/>
        <c:txPr>
          <a:bodyPr rot="0" vert="horz"/>
          <a:lstStyle/>
          <a:p>
            <a:pPr>
              <a:defRPr b="1" i="1"/>
            </a:pPr>
            <a:endParaRPr lang="en-US"/>
          </a:p>
        </c:txPr>
        <c:crossAx val="115263360"/>
        <c:crosses val="autoZero"/>
        <c:auto val="1"/>
        <c:lblAlgn val="ctr"/>
        <c:lblOffset val="100"/>
        <c:tickLblSkip val="1"/>
        <c:tickMarkSkip val="1"/>
      </c:catAx>
      <c:valAx>
        <c:axId val="115263360"/>
        <c:scaling>
          <c:orientation val="minMax"/>
        </c:scaling>
        <c:axPos val="b"/>
        <c:majorGridlines/>
        <c:numFmt formatCode="General" sourceLinked="1"/>
        <c:tickLblPos val="nextTo"/>
        <c:txPr>
          <a:bodyPr rot="0" vert="horz"/>
          <a:lstStyle/>
          <a:p>
            <a:pPr>
              <a:defRPr/>
            </a:pPr>
            <a:endParaRPr lang="en-US"/>
          </a:p>
        </c:txPr>
        <c:crossAx val="115261824"/>
        <c:crosses val="autoZero"/>
        <c:crossBetween val="between"/>
      </c:valAx>
      <c:spPr>
        <a:noFill/>
      </c:spPr>
    </c:plotArea>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view3D>
      <c:hPercent val="154"/>
      <c:depthPercent val="80"/>
      <c:rAngAx val="1"/>
    </c:view3D>
    <c:sideWall>
      <c:spPr>
        <a:solidFill>
          <a:schemeClr val="bg1">
            <a:lumMod val="75000"/>
          </a:schemeClr>
        </a:solidFill>
        <a:ln>
          <a:noFill/>
        </a:ln>
      </c:spPr>
    </c:sideWall>
    <c:backWall>
      <c:spPr>
        <a:solidFill>
          <a:schemeClr val="bg1">
            <a:lumMod val="75000"/>
          </a:schemeClr>
        </a:solidFill>
        <a:ln>
          <a:noFill/>
        </a:ln>
      </c:spPr>
    </c:backWall>
    <c:plotArea>
      <c:layout>
        <c:manualLayout>
          <c:layoutTarget val="inner"/>
          <c:xMode val="edge"/>
          <c:yMode val="edge"/>
          <c:x val="0.14905933429811871"/>
          <c:y val="1.9693654266958543E-2"/>
          <c:w val="0.82054992764110246"/>
          <c:h val="0.87413556964170203"/>
        </c:manualLayout>
      </c:layout>
      <c:bar3DChart>
        <c:barDir val="bar"/>
        <c:grouping val="clustered"/>
        <c:ser>
          <c:idx val="0"/>
          <c:order val="0"/>
          <c:tx>
            <c:strRef>
              <c:f>Sheet1!$A$2</c:f>
              <c:strCache>
                <c:ptCount val="1"/>
                <c:pt idx="0">
                  <c:v>East</c:v>
                </c:pt>
              </c:strCache>
            </c:strRef>
          </c:tx>
          <c:cat>
            <c:strRef>
              <c:f>Sheet1!$B$1:$E$1</c:f>
              <c:strCache>
                <c:ptCount val="4"/>
                <c:pt idx="0">
                  <c:v>POWER5</c:v>
                </c:pt>
                <c:pt idx="1">
                  <c:v>POWER6</c:v>
                </c:pt>
                <c:pt idx="2">
                  <c:v>POWER7</c:v>
                </c:pt>
                <c:pt idx="3">
                  <c:v>POWER8</c:v>
                </c:pt>
              </c:strCache>
            </c:strRef>
          </c:cat>
          <c:val>
            <c:numRef>
              <c:f>Sheet1!$B$2:$E$2</c:f>
              <c:numCache>
                <c:formatCode>General</c:formatCode>
                <c:ptCount val="4"/>
                <c:pt idx="0">
                  <c:v>21</c:v>
                </c:pt>
                <c:pt idx="1">
                  <c:v>32</c:v>
                </c:pt>
                <c:pt idx="2">
                  <c:v>68</c:v>
                </c:pt>
                <c:pt idx="3">
                  <c:v>192</c:v>
                </c:pt>
              </c:numCache>
            </c:numRef>
          </c:val>
        </c:ser>
        <c:gapWidth val="70"/>
        <c:gapDepth val="0"/>
        <c:shape val="box"/>
        <c:axId val="115297280"/>
        <c:axId val="115335936"/>
        <c:axId val="0"/>
      </c:bar3DChart>
      <c:catAx>
        <c:axId val="115297280"/>
        <c:scaling>
          <c:orientation val="minMax"/>
        </c:scaling>
        <c:axPos val="l"/>
        <c:numFmt formatCode="General" sourceLinked="1"/>
        <c:tickLblPos val="low"/>
        <c:txPr>
          <a:bodyPr rot="0" vert="horz"/>
          <a:lstStyle/>
          <a:p>
            <a:pPr>
              <a:defRPr b="1" i="1">
                <a:solidFill>
                  <a:schemeClr val="tx1"/>
                </a:solidFill>
              </a:defRPr>
            </a:pPr>
            <a:endParaRPr lang="en-US"/>
          </a:p>
        </c:txPr>
        <c:crossAx val="115335936"/>
        <c:crosses val="autoZero"/>
        <c:auto val="1"/>
        <c:lblAlgn val="ctr"/>
        <c:lblOffset val="100"/>
        <c:tickLblSkip val="1"/>
        <c:tickMarkSkip val="1"/>
      </c:catAx>
      <c:valAx>
        <c:axId val="115335936"/>
        <c:scaling>
          <c:orientation val="minMax"/>
        </c:scaling>
        <c:axPos val="b"/>
        <c:majorGridlines/>
        <c:numFmt formatCode="General" sourceLinked="1"/>
        <c:tickLblPos val="nextTo"/>
        <c:txPr>
          <a:bodyPr rot="0" vert="horz"/>
          <a:lstStyle/>
          <a:p>
            <a:pPr>
              <a:defRPr b="0">
                <a:solidFill>
                  <a:schemeClr val="tx1"/>
                </a:solidFill>
              </a:defRPr>
            </a:pPr>
            <a:endParaRPr lang="en-US"/>
          </a:p>
        </c:txPr>
        <c:crossAx val="115297280"/>
        <c:crosses val="autoZero"/>
        <c:crossBetween val="between"/>
      </c:valAx>
      <c:spPr>
        <a:solidFill>
          <a:schemeClr val="bg1"/>
        </a:solidFill>
      </c:spPr>
    </c:plotArea>
    <c:plotVisOnly val="1"/>
    <c:dispBlanksAs val="gap"/>
  </c:chart>
  <c:spPr>
    <a:noFill/>
  </c:spPr>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0D45CC-D746-A741-817F-7F8BCBBA3E57}" type="datetimeFigureOut">
              <a:rPr lang="en-US" smtClean="0"/>
              <a:pPr/>
              <a:t>11/6/2014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2EE715-7B1B-1446-80F3-8A95D0D64B50}" type="slidenum">
              <a:rPr lang="en-US" smtClean="0"/>
              <a:pPr/>
              <a:t>‹#›</a:t>
            </a:fld>
            <a:endParaRPr lang="en-US"/>
          </a:p>
        </p:txBody>
      </p:sp>
    </p:spTree>
    <p:extLst>
      <p:ext uri="{BB962C8B-B14F-4D97-AF65-F5344CB8AC3E}">
        <p14:creationId xmlns:p14="http://schemas.microsoft.com/office/powerpoint/2010/main" xmlns="" val="15284677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ap.com/benchmar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07585BA-D3F5-4DBC-B2CE-F4E8177449CC}" type="slidenum">
              <a:rPr lang="en-US" smtClean="0">
                <a:ea typeface="ＭＳ Ｐゴシック" pitchFamily="34" charset="-128"/>
              </a:rPr>
              <a:pPr/>
              <a:t>3</a:t>
            </a:fld>
            <a:endParaRPr lang="en-US" smtClean="0">
              <a:ea typeface="ＭＳ Ｐゴシック" pitchFamily="34" charset="-128"/>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lIns="91418" tIns="45708" rIns="91418" bIns="45708"/>
          <a:lstStyle/>
          <a:p>
            <a:endParaRPr lang="en-US" smtClean="0">
              <a:latin typeface="Arial" pitchFamily="34" charset="0"/>
              <a:cs typeface="Arial" pitchFamily="34" charset="0"/>
              <a:sym typeface="Wingdings" pitchFamily="2" charset="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6" tIns="45713" rIns="91426" bIns="45713" anchor="b"/>
          <a:lstStyle>
            <a:lvl1pPr eaLnBrk="0" hangingPunct="0">
              <a:defRPr sz="1600">
                <a:solidFill>
                  <a:schemeClr val="tx1"/>
                </a:solidFill>
                <a:latin typeface="Arial" charset="0"/>
                <a:ea typeface="MS PGothic" charset="0"/>
                <a:cs typeface="MS PGothic" charset="0"/>
              </a:defRPr>
            </a:lvl1pPr>
            <a:lvl2pPr marL="37931725" indent="-37474525" eaLnBrk="0" hangingPunct="0">
              <a:defRPr sz="1600">
                <a:solidFill>
                  <a:schemeClr val="tx1"/>
                </a:solidFill>
                <a:latin typeface="Arial" charset="0"/>
                <a:ea typeface="MS PGothic" charset="0"/>
                <a:cs typeface="MS PGothic" charset="0"/>
              </a:defRPr>
            </a:lvl2pPr>
            <a:lvl3pPr eaLnBrk="0" hangingPunct="0">
              <a:defRPr sz="1600">
                <a:solidFill>
                  <a:schemeClr val="tx1"/>
                </a:solidFill>
                <a:latin typeface="Arial" charset="0"/>
                <a:ea typeface="MS PGothic" charset="0"/>
                <a:cs typeface="MS PGothic" charset="0"/>
              </a:defRPr>
            </a:lvl3pPr>
            <a:lvl4pPr eaLnBrk="0" hangingPunct="0">
              <a:defRPr sz="1600">
                <a:solidFill>
                  <a:schemeClr val="tx1"/>
                </a:solidFill>
                <a:latin typeface="Arial" charset="0"/>
                <a:ea typeface="MS PGothic" charset="0"/>
                <a:cs typeface="MS PGothic" charset="0"/>
              </a:defRPr>
            </a:lvl4pPr>
            <a:lvl5pPr eaLnBrk="0" hangingPunct="0">
              <a:defRPr sz="1600">
                <a:solidFill>
                  <a:schemeClr val="tx1"/>
                </a:solidFill>
                <a:latin typeface="Arial" charset="0"/>
                <a:ea typeface="MS PGothic" charset="0"/>
                <a:cs typeface="MS PGothic" charset="0"/>
              </a:defRPr>
            </a:lvl5pPr>
            <a:lvl6pPr marL="457200" eaLnBrk="0" fontAlgn="base" hangingPunct="0">
              <a:spcBef>
                <a:spcPct val="0"/>
              </a:spcBef>
              <a:spcAft>
                <a:spcPct val="0"/>
              </a:spcAft>
              <a:defRPr sz="1600">
                <a:solidFill>
                  <a:schemeClr val="tx1"/>
                </a:solidFill>
                <a:latin typeface="Arial" charset="0"/>
                <a:ea typeface="MS PGothic" charset="0"/>
                <a:cs typeface="MS PGothic" charset="0"/>
              </a:defRPr>
            </a:lvl6pPr>
            <a:lvl7pPr marL="914400" eaLnBrk="0" fontAlgn="base" hangingPunct="0">
              <a:spcBef>
                <a:spcPct val="0"/>
              </a:spcBef>
              <a:spcAft>
                <a:spcPct val="0"/>
              </a:spcAft>
              <a:defRPr sz="1600">
                <a:solidFill>
                  <a:schemeClr val="tx1"/>
                </a:solidFill>
                <a:latin typeface="Arial" charset="0"/>
                <a:ea typeface="MS PGothic" charset="0"/>
                <a:cs typeface="MS PGothic" charset="0"/>
              </a:defRPr>
            </a:lvl7pPr>
            <a:lvl8pPr marL="1371600" eaLnBrk="0" fontAlgn="base" hangingPunct="0">
              <a:spcBef>
                <a:spcPct val="0"/>
              </a:spcBef>
              <a:spcAft>
                <a:spcPct val="0"/>
              </a:spcAft>
              <a:defRPr sz="1600">
                <a:solidFill>
                  <a:schemeClr val="tx1"/>
                </a:solidFill>
                <a:latin typeface="Arial" charset="0"/>
                <a:ea typeface="MS PGothic" charset="0"/>
                <a:cs typeface="MS PGothic" charset="0"/>
              </a:defRPr>
            </a:lvl8pPr>
            <a:lvl9pPr marL="1828800" eaLnBrk="0" fontAlgn="base" hangingPunct="0">
              <a:spcBef>
                <a:spcPct val="0"/>
              </a:spcBef>
              <a:spcAft>
                <a:spcPct val="0"/>
              </a:spcAft>
              <a:defRPr sz="1600">
                <a:solidFill>
                  <a:schemeClr val="tx1"/>
                </a:solidFill>
                <a:latin typeface="Arial" charset="0"/>
                <a:ea typeface="MS PGothic" charset="0"/>
                <a:cs typeface="MS PGothic" charset="0"/>
              </a:defRPr>
            </a:lvl9pPr>
          </a:lstStyle>
          <a:p>
            <a:pPr algn="r" eaLnBrk="1" hangingPunct="1">
              <a:buClr>
                <a:srgbClr val="000000"/>
              </a:buClr>
            </a:pPr>
            <a:fld id="{1842A212-9811-0847-B599-991B33E467F6}" type="slidenum">
              <a:rPr lang="en-US" sz="1200">
                <a:solidFill>
                  <a:srgbClr val="000000"/>
                </a:solidFill>
                <a:latin typeface="Helvetica" charset="0"/>
                <a:ea typeface="SimSun" charset="0"/>
                <a:cs typeface="SimSun" charset="0"/>
                <a:sym typeface="Helvetica" charset="0"/>
              </a:rPr>
              <a:pPr algn="r" eaLnBrk="1" hangingPunct="1">
                <a:buClr>
                  <a:srgbClr val="000000"/>
                </a:buClr>
              </a:pPr>
              <a:t>19</a:t>
            </a:fld>
            <a:endParaRPr lang="en-US" sz="1200">
              <a:solidFill>
                <a:srgbClr val="000000"/>
              </a:solidFill>
              <a:latin typeface="Helvetica" charset="0"/>
              <a:ea typeface="SimSun" charset="0"/>
              <a:cs typeface="SimSun" charset="0"/>
              <a:sym typeface="Helvetica" charset="0"/>
            </a:endParaRPr>
          </a:p>
        </p:txBody>
      </p:sp>
      <p:sp>
        <p:nvSpPr>
          <p:cNvPr id="327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1" tIns="45706" rIns="91411" bIns="45706" anchor="b"/>
          <a:lstStyle>
            <a:lvl1pPr eaLnBrk="0" hangingPunct="0">
              <a:defRPr sz="1600">
                <a:solidFill>
                  <a:schemeClr val="tx1"/>
                </a:solidFill>
                <a:latin typeface="Arial" charset="0"/>
                <a:ea typeface="MS PGothic" charset="0"/>
                <a:cs typeface="MS PGothic" charset="0"/>
              </a:defRPr>
            </a:lvl1pPr>
            <a:lvl2pPr marL="37931725" indent="-37474525" eaLnBrk="0" hangingPunct="0">
              <a:defRPr sz="1600">
                <a:solidFill>
                  <a:schemeClr val="tx1"/>
                </a:solidFill>
                <a:latin typeface="Arial" charset="0"/>
                <a:ea typeface="MS PGothic" charset="0"/>
                <a:cs typeface="MS PGothic" charset="0"/>
              </a:defRPr>
            </a:lvl2pPr>
            <a:lvl3pPr eaLnBrk="0" hangingPunct="0">
              <a:defRPr sz="1600">
                <a:solidFill>
                  <a:schemeClr val="tx1"/>
                </a:solidFill>
                <a:latin typeface="Arial" charset="0"/>
                <a:ea typeface="MS PGothic" charset="0"/>
                <a:cs typeface="MS PGothic" charset="0"/>
              </a:defRPr>
            </a:lvl3pPr>
            <a:lvl4pPr eaLnBrk="0" hangingPunct="0">
              <a:defRPr sz="1600">
                <a:solidFill>
                  <a:schemeClr val="tx1"/>
                </a:solidFill>
                <a:latin typeface="Arial" charset="0"/>
                <a:ea typeface="MS PGothic" charset="0"/>
                <a:cs typeface="MS PGothic" charset="0"/>
              </a:defRPr>
            </a:lvl4pPr>
            <a:lvl5pPr eaLnBrk="0" hangingPunct="0">
              <a:defRPr sz="1600">
                <a:solidFill>
                  <a:schemeClr val="tx1"/>
                </a:solidFill>
                <a:latin typeface="Arial" charset="0"/>
                <a:ea typeface="MS PGothic" charset="0"/>
                <a:cs typeface="MS PGothic" charset="0"/>
              </a:defRPr>
            </a:lvl5pPr>
            <a:lvl6pPr marL="457200" eaLnBrk="0" fontAlgn="base" hangingPunct="0">
              <a:spcBef>
                <a:spcPct val="0"/>
              </a:spcBef>
              <a:spcAft>
                <a:spcPct val="0"/>
              </a:spcAft>
              <a:defRPr sz="1600">
                <a:solidFill>
                  <a:schemeClr val="tx1"/>
                </a:solidFill>
                <a:latin typeface="Arial" charset="0"/>
                <a:ea typeface="MS PGothic" charset="0"/>
                <a:cs typeface="MS PGothic" charset="0"/>
              </a:defRPr>
            </a:lvl6pPr>
            <a:lvl7pPr marL="914400" eaLnBrk="0" fontAlgn="base" hangingPunct="0">
              <a:spcBef>
                <a:spcPct val="0"/>
              </a:spcBef>
              <a:spcAft>
                <a:spcPct val="0"/>
              </a:spcAft>
              <a:defRPr sz="1600">
                <a:solidFill>
                  <a:schemeClr val="tx1"/>
                </a:solidFill>
                <a:latin typeface="Arial" charset="0"/>
                <a:ea typeface="MS PGothic" charset="0"/>
                <a:cs typeface="MS PGothic" charset="0"/>
              </a:defRPr>
            </a:lvl7pPr>
            <a:lvl8pPr marL="1371600" eaLnBrk="0" fontAlgn="base" hangingPunct="0">
              <a:spcBef>
                <a:spcPct val="0"/>
              </a:spcBef>
              <a:spcAft>
                <a:spcPct val="0"/>
              </a:spcAft>
              <a:defRPr sz="1600">
                <a:solidFill>
                  <a:schemeClr val="tx1"/>
                </a:solidFill>
                <a:latin typeface="Arial" charset="0"/>
                <a:ea typeface="MS PGothic" charset="0"/>
                <a:cs typeface="MS PGothic" charset="0"/>
              </a:defRPr>
            </a:lvl8pPr>
            <a:lvl9pPr marL="1828800" eaLnBrk="0" fontAlgn="base" hangingPunct="0">
              <a:spcBef>
                <a:spcPct val="0"/>
              </a:spcBef>
              <a:spcAft>
                <a:spcPct val="0"/>
              </a:spcAft>
              <a:defRPr sz="1600">
                <a:solidFill>
                  <a:schemeClr val="tx1"/>
                </a:solidFill>
                <a:latin typeface="Arial" charset="0"/>
                <a:ea typeface="MS PGothic" charset="0"/>
                <a:cs typeface="MS PGothic" charset="0"/>
              </a:defRPr>
            </a:lvl9pPr>
          </a:lstStyle>
          <a:p>
            <a:pPr algn="r" eaLnBrk="1" hangingPunct="1">
              <a:buClr>
                <a:srgbClr val="000000"/>
              </a:buClr>
            </a:pPr>
            <a:fld id="{C14FD00A-A18C-8E48-A64F-92D0E9023991}" type="slidenum">
              <a:rPr lang="zh-CN" altLang="en-US" sz="1200">
                <a:solidFill>
                  <a:srgbClr val="000000"/>
                </a:solidFill>
                <a:ea typeface="SimSun" charset="0"/>
                <a:cs typeface="SimSun" charset="0"/>
                <a:sym typeface="Helvetica" charset="0"/>
              </a:rPr>
              <a:pPr algn="r" eaLnBrk="1" hangingPunct="1">
                <a:buClr>
                  <a:srgbClr val="000000"/>
                </a:buClr>
              </a:pPr>
              <a:t>19</a:t>
            </a:fld>
            <a:endParaRPr lang="en-US" altLang="zh-CN" sz="1200">
              <a:solidFill>
                <a:srgbClr val="000000"/>
              </a:solidFill>
              <a:ea typeface="SimSun" charset="0"/>
              <a:cs typeface="SimSun" charset="0"/>
              <a:sym typeface="Helvetica" charset="0"/>
            </a:endParaRPr>
          </a:p>
        </p:txBody>
      </p:sp>
      <p:sp>
        <p:nvSpPr>
          <p:cNvPr id="3277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954" tIns="44977" rIns="89954" bIns="44977"/>
          <a:lstStyle>
            <a:lvl1pPr defTabSz="868363" eaLnBrk="0" hangingPunct="0">
              <a:defRPr sz="1600">
                <a:solidFill>
                  <a:schemeClr val="tx1"/>
                </a:solidFill>
                <a:latin typeface="Arial" charset="0"/>
                <a:ea typeface="MS PGothic" charset="0"/>
                <a:cs typeface="MS PGothic" charset="0"/>
              </a:defRPr>
            </a:lvl1pPr>
            <a:lvl2pPr marL="37931725" indent="-37474525" defTabSz="868363" eaLnBrk="0" hangingPunct="0">
              <a:defRPr sz="1600">
                <a:solidFill>
                  <a:schemeClr val="tx1"/>
                </a:solidFill>
                <a:latin typeface="Arial" charset="0"/>
                <a:ea typeface="MS PGothic" charset="0"/>
                <a:cs typeface="MS PGothic" charset="0"/>
              </a:defRPr>
            </a:lvl2pPr>
            <a:lvl3pPr eaLnBrk="0" hangingPunct="0">
              <a:defRPr sz="1600">
                <a:solidFill>
                  <a:schemeClr val="tx1"/>
                </a:solidFill>
                <a:latin typeface="Arial" charset="0"/>
                <a:ea typeface="MS PGothic" charset="0"/>
                <a:cs typeface="MS PGothic" charset="0"/>
              </a:defRPr>
            </a:lvl3pPr>
            <a:lvl4pPr eaLnBrk="0" hangingPunct="0">
              <a:defRPr sz="1600">
                <a:solidFill>
                  <a:schemeClr val="tx1"/>
                </a:solidFill>
                <a:latin typeface="Arial" charset="0"/>
                <a:ea typeface="MS PGothic" charset="0"/>
                <a:cs typeface="MS PGothic" charset="0"/>
              </a:defRPr>
            </a:lvl4pPr>
            <a:lvl5pPr eaLnBrk="0" hangingPunct="0">
              <a:defRPr sz="1600">
                <a:solidFill>
                  <a:schemeClr val="tx1"/>
                </a:solidFill>
                <a:latin typeface="Arial" charset="0"/>
                <a:ea typeface="MS PGothic" charset="0"/>
                <a:cs typeface="MS PGothic" charset="0"/>
              </a:defRPr>
            </a:lvl5pPr>
            <a:lvl6pPr marL="457200" eaLnBrk="0" fontAlgn="base" hangingPunct="0">
              <a:spcBef>
                <a:spcPct val="0"/>
              </a:spcBef>
              <a:spcAft>
                <a:spcPct val="0"/>
              </a:spcAft>
              <a:defRPr sz="1600">
                <a:solidFill>
                  <a:schemeClr val="tx1"/>
                </a:solidFill>
                <a:latin typeface="Arial" charset="0"/>
                <a:ea typeface="MS PGothic" charset="0"/>
                <a:cs typeface="MS PGothic" charset="0"/>
              </a:defRPr>
            </a:lvl6pPr>
            <a:lvl7pPr marL="914400" eaLnBrk="0" fontAlgn="base" hangingPunct="0">
              <a:spcBef>
                <a:spcPct val="0"/>
              </a:spcBef>
              <a:spcAft>
                <a:spcPct val="0"/>
              </a:spcAft>
              <a:defRPr sz="1600">
                <a:solidFill>
                  <a:schemeClr val="tx1"/>
                </a:solidFill>
                <a:latin typeface="Arial" charset="0"/>
                <a:ea typeface="MS PGothic" charset="0"/>
                <a:cs typeface="MS PGothic" charset="0"/>
              </a:defRPr>
            </a:lvl7pPr>
            <a:lvl8pPr marL="1371600" eaLnBrk="0" fontAlgn="base" hangingPunct="0">
              <a:spcBef>
                <a:spcPct val="0"/>
              </a:spcBef>
              <a:spcAft>
                <a:spcPct val="0"/>
              </a:spcAft>
              <a:defRPr sz="1600">
                <a:solidFill>
                  <a:schemeClr val="tx1"/>
                </a:solidFill>
                <a:latin typeface="Arial" charset="0"/>
                <a:ea typeface="MS PGothic" charset="0"/>
                <a:cs typeface="MS PGothic" charset="0"/>
              </a:defRPr>
            </a:lvl8pPr>
            <a:lvl9pPr marL="1828800" eaLnBrk="0" fontAlgn="base" hangingPunct="0">
              <a:spcBef>
                <a:spcPct val="0"/>
              </a:spcBef>
              <a:spcAft>
                <a:spcPct val="0"/>
              </a:spcAft>
              <a:defRPr sz="1600">
                <a:solidFill>
                  <a:schemeClr val="tx1"/>
                </a:solidFill>
                <a:latin typeface="Arial" charset="0"/>
                <a:ea typeface="MS PGothic" charset="0"/>
                <a:cs typeface="MS PGothic" charset="0"/>
              </a:defRPr>
            </a:lvl9pPr>
          </a:lstStyle>
          <a:p>
            <a:pPr eaLnBrk="1" hangingPunct="1">
              <a:buClr>
                <a:srgbClr val="000000"/>
              </a:buClr>
            </a:pPr>
            <a:fld id="{25821ADF-B0E3-AD40-850B-C634A2967F46}" type="slidenum">
              <a:rPr lang="en-US" sz="2400">
                <a:solidFill>
                  <a:srgbClr val="00477A"/>
                </a:solidFill>
                <a:sym typeface="Helvetica" charset="0"/>
              </a:rPr>
              <a:pPr eaLnBrk="1" hangingPunct="1">
                <a:buClr>
                  <a:srgbClr val="000000"/>
                </a:buClr>
              </a:pPr>
              <a:t>19</a:t>
            </a:fld>
            <a:endParaRPr lang="en-US" sz="2400">
              <a:solidFill>
                <a:srgbClr val="00477A"/>
              </a:solidFill>
              <a:sym typeface="Helvetica" charset="0"/>
            </a:endParaRPr>
          </a:p>
        </p:txBody>
      </p:sp>
      <p:sp>
        <p:nvSpPr>
          <p:cNvPr id="32773" name="Rectangle 2"/>
          <p:cNvSpPr>
            <a:spLocks noGrp="1" noRot="1" noChangeAspect="1" noChangeArrowheads="1" noTextEdit="1"/>
          </p:cNvSpPr>
          <p:nvPr>
            <p:ph type="sldImg"/>
          </p:nvPr>
        </p:nvSpPr>
        <p:spPr>
          <a:xfrm>
            <a:off x="1143000" y="684213"/>
            <a:ext cx="4572000" cy="3429000"/>
          </a:xfrm>
          <a:ln/>
        </p:spPr>
      </p:sp>
      <p:sp>
        <p:nvSpPr>
          <p:cNvPr id="32774" name="Rectangle 3"/>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5" tIns="45687" rIns="91375" bIns="45687">
            <a:normAutofit fontScale="77500" lnSpcReduction="20000"/>
          </a:bodyPr>
          <a:lstStyle/>
          <a:p>
            <a:r>
              <a:rPr lang="en-US" sz="1700" dirty="0">
                <a:solidFill>
                  <a:srgbClr val="000000"/>
                </a:solidFill>
              </a:rPr>
              <a:t>Designed to eliminate planned and unplanned downtime for the most demanding workloads</a:t>
            </a:r>
          </a:p>
          <a:p>
            <a:pPr marL="386629" lvl="1" indent="-167899">
              <a:spcBef>
                <a:spcPts val="231"/>
              </a:spcBef>
              <a:buFont typeface="Arial" charset="0"/>
              <a:buChar char="•"/>
            </a:pPr>
            <a:r>
              <a:rPr lang="en-US" sz="1100" dirty="0">
                <a:solidFill>
                  <a:srgbClr val="000000"/>
                </a:solidFill>
              </a:rPr>
              <a:t>Shift resources to support planned maintenance</a:t>
            </a:r>
          </a:p>
          <a:p>
            <a:pPr marL="386629" lvl="1" indent="-167899">
              <a:spcBef>
                <a:spcPts val="231"/>
              </a:spcBef>
              <a:buFont typeface="Arial" charset="0"/>
              <a:buChar char="•"/>
            </a:pPr>
            <a:r>
              <a:rPr lang="en-US" sz="1100" dirty="0">
                <a:solidFill>
                  <a:srgbClr val="000000"/>
                </a:solidFill>
              </a:rPr>
              <a:t>Active – Active for efficient HA / DR</a:t>
            </a:r>
          </a:p>
          <a:p>
            <a:pPr marL="386629" lvl="1" indent="-167899">
              <a:spcBef>
                <a:spcPts val="231"/>
              </a:spcBef>
              <a:buFont typeface="Arial" charset="0"/>
              <a:buChar char="•"/>
            </a:pPr>
            <a:r>
              <a:rPr lang="en-US" sz="1100" dirty="0">
                <a:solidFill>
                  <a:srgbClr val="000000"/>
                </a:solidFill>
              </a:rPr>
              <a:t>Seamless transition to new technology </a:t>
            </a:r>
            <a:endParaRPr lang="en-US" sz="1700" dirty="0">
              <a:solidFill>
                <a:srgbClr val="000000"/>
              </a:solidFill>
            </a:endParaRPr>
          </a:p>
          <a:p>
            <a:pPr marL="386629" lvl="1" indent="-167899"/>
            <a:r>
              <a:rPr lang="en-US" sz="1100" dirty="0">
                <a:solidFill>
                  <a:srgbClr val="000000"/>
                </a:solidFill>
              </a:rPr>
              <a:t/>
            </a:r>
            <a:br>
              <a:rPr lang="en-US" sz="1100" dirty="0">
                <a:solidFill>
                  <a:srgbClr val="000000"/>
                </a:solidFill>
              </a:rPr>
            </a:br>
            <a:r>
              <a:rPr lang="en-US" sz="1700" dirty="0">
                <a:solidFill>
                  <a:srgbClr val="000000"/>
                </a:solidFill>
              </a:rPr>
              <a:t>Easily manage the changing workload demands of today</a:t>
            </a:r>
            <a:r>
              <a:rPr lang="ja-JP" altLang="en-US" sz="1700" dirty="0">
                <a:solidFill>
                  <a:srgbClr val="000000"/>
                </a:solidFill>
              </a:rPr>
              <a:t>’</a:t>
            </a:r>
            <a:r>
              <a:rPr lang="en-US" sz="1700" dirty="0">
                <a:solidFill>
                  <a:srgbClr val="000000"/>
                </a:solidFill>
              </a:rPr>
              <a:t>s dynamic, real time business environment.</a:t>
            </a:r>
          </a:p>
          <a:p>
            <a:pPr marL="386629" lvl="1" indent="-167899">
              <a:spcBef>
                <a:spcPts val="231"/>
              </a:spcBef>
              <a:buFont typeface="Arial" charset="0"/>
              <a:buChar char="•"/>
            </a:pPr>
            <a:r>
              <a:rPr lang="en-US" sz="1100" dirty="0">
                <a:solidFill>
                  <a:srgbClr val="000000"/>
                </a:solidFill>
              </a:rPr>
              <a:t>Elastic Capacity on Demand</a:t>
            </a:r>
          </a:p>
          <a:p>
            <a:pPr marL="386629" lvl="1" indent="-167899">
              <a:spcBef>
                <a:spcPts val="231"/>
              </a:spcBef>
              <a:buFont typeface="Arial" charset="0"/>
              <a:buChar char="•"/>
            </a:pPr>
            <a:r>
              <a:rPr lang="en-US" sz="1100" dirty="0">
                <a:solidFill>
                  <a:srgbClr val="000000"/>
                </a:solidFill>
              </a:rPr>
              <a:t>Move virtual processor and memory resources to address new demands without physically reconfiguring the data center </a:t>
            </a:r>
            <a:endParaRPr lang="en-US" sz="1700" dirty="0">
              <a:solidFill>
                <a:srgbClr val="000000"/>
              </a:solidFill>
            </a:endParaRPr>
          </a:p>
          <a:p>
            <a:pPr marL="386629" lvl="1" indent="-167899"/>
            <a:r>
              <a:rPr lang="en-US" sz="1700" b="1" dirty="0">
                <a:solidFill>
                  <a:srgbClr val="00649D"/>
                </a:solidFill>
              </a:rPr>
              <a:t>Leadership IT Efficiency</a:t>
            </a:r>
            <a:r>
              <a:rPr lang="en-US" sz="1100" dirty="0">
                <a:solidFill>
                  <a:srgbClr val="000000"/>
                </a:solidFill>
              </a:rPr>
              <a:t/>
            </a:r>
            <a:br>
              <a:rPr lang="en-US" sz="1100" dirty="0">
                <a:solidFill>
                  <a:srgbClr val="000000"/>
                </a:solidFill>
              </a:rPr>
            </a:br>
            <a:r>
              <a:rPr lang="en-US" sz="1700" dirty="0">
                <a:solidFill>
                  <a:srgbClr val="000000"/>
                </a:solidFill>
              </a:rPr>
              <a:t>Combining the economic efficiency of Elastic Cloud pricing with systems designed for 80-90% utilization</a:t>
            </a:r>
          </a:p>
          <a:p>
            <a:pPr marL="386629" lvl="1" indent="-167899">
              <a:spcBef>
                <a:spcPts val="231"/>
              </a:spcBef>
              <a:buFont typeface="Arial" charset="0"/>
              <a:buChar char="•"/>
            </a:pPr>
            <a:r>
              <a:rPr lang="en-US" sz="1100" dirty="0">
                <a:solidFill>
                  <a:srgbClr val="000000"/>
                </a:solidFill>
              </a:rPr>
              <a:t>Usage and utility based pricing</a:t>
            </a:r>
          </a:p>
          <a:p>
            <a:pPr marL="386629" lvl="1" indent="-167899">
              <a:spcBef>
                <a:spcPts val="231"/>
              </a:spcBef>
              <a:buFont typeface="Arial" charset="0"/>
              <a:buChar char="•"/>
            </a:pPr>
            <a:r>
              <a:rPr lang="en-US" sz="1100" dirty="0">
                <a:solidFill>
                  <a:srgbClr val="000000"/>
                </a:solidFill>
              </a:rPr>
              <a:t>Minimize excess capacity required to manage availability </a:t>
            </a:r>
            <a:br>
              <a:rPr lang="en-US" sz="1100" dirty="0">
                <a:solidFill>
                  <a:srgbClr val="000000"/>
                </a:solidFill>
              </a:rPr>
            </a:br>
            <a:r>
              <a:rPr lang="en-US" sz="1100" dirty="0">
                <a:solidFill>
                  <a:srgbClr val="000000"/>
                </a:solidFill>
              </a:rPr>
              <a:t>and contingency for dynamic business environments </a:t>
            </a:r>
            <a:endParaRPr lang="en-US" sz="1700" b="1" dirty="0">
              <a:solidFill>
                <a:srgbClr val="00649D"/>
              </a:solidFill>
            </a:endParaRPr>
          </a:p>
          <a:p>
            <a:pPr marL="386629" lvl="1" indent="-167899"/>
            <a:r>
              <a:rPr lang="en-US" sz="1700" b="1" dirty="0">
                <a:solidFill>
                  <a:srgbClr val="00649D"/>
                </a:solidFill>
              </a:rPr>
              <a:t>Ready for the Future </a:t>
            </a:r>
            <a:r>
              <a:rPr lang="en-US" sz="1100" dirty="0">
                <a:solidFill>
                  <a:srgbClr val="000000"/>
                </a:solidFill>
              </a:rPr>
              <a:t/>
            </a:r>
            <a:br>
              <a:rPr lang="en-US" sz="1100" dirty="0">
                <a:solidFill>
                  <a:srgbClr val="000000"/>
                </a:solidFill>
              </a:rPr>
            </a:br>
            <a:r>
              <a:rPr lang="en-US" sz="1700" dirty="0">
                <a:solidFill>
                  <a:srgbClr val="000000"/>
                </a:solidFill>
              </a:rPr>
              <a:t>Seamlessly</a:t>
            </a:r>
            <a:r>
              <a:rPr lang="en-US" sz="1100" dirty="0">
                <a:solidFill>
                  <a:srgbClr val="000000"/>
                </a:solidFill>
              </a:rPr>
              <a:t> </a:t>
            </a:r>
            <a:r>
              <a:rPr lang="en-US" sz="1700" dirty="0">
                <a:solidFill>
                  <a:srgbClr val="000000"/>
                </a:solidFill>
              </a:rPr>
              <a:t>integrate next generation technology in your Power Enterprise Pool</a:t>
            </a:r>
          </a:p>
          <a:p>
            <a:pPr lvl="0">
              <a:buClr>
                <a:schemeClr val="accent1"/>
              </a:buClr>
              <a:buFontTx/>
              <a:buNone/>
            </a:pPr>
            <a:endParaRPr lang="en-US" sz="1600" dirty="0">
              <a:ea typeface="MS PGothic" charset="0"/>
              <a:cs typeface="MS PGothic" charset="0"/>
            </a:endParaRPr>
          </a:p>
          <a:p>
            <a:pPr lvl="1">
              <a:buClr>
                <a:schemeClr val="accent1"/>
              </a:buClr>
              <a:buFontTx/>
              <a:buChar char="•"/>
            </a:pPr>
            <a:r>
              <a:rPr lang="en-US" sz="1600" dirty="0">
                <a:ea typeface="MS PGothic" charset="0"/>
                <a:cs typeface="MS PGothic" charset="0"/>
              </a:rPr>
              <a:t>Inactive resources are used for processor and memory sparing</a:t>
            </a:r>
          </a:p>
          <a:p>
            <a:pPr lvl="1">
              <a:buClr>
                <a:schemeClr val="accent1"/>
              </a:buClr>
              <a:buFontTx/>
              <a:buChar char="•"/>
            </a:pPr>
            <a:r>
              <a:rPr lang="en-US" sz="1600" dirty="0">
                <a:ea typeface="MS PGothic" charset="0"/>
                <a:cs typeface="MS PGothic" charset="0"/>
              </a:rPr>
              <a:t>Inactive resources can be used for free trials of new applications</a:t>
            </a:r>
          </a:p>
          <a:p>
            <a:pPr lvl="1">
              <a:buClr>
                <a:schemeClr val="accent1"/>
              </a:buClr>
              <a:buFontTx/>
              <a:buChar char="•"/>
            </a:pPr>
            <a:r>
              <a:rPr lang="en-US" sz="1600" dirty="0">
                <a:ea typeface="MS PGothic" charset="0"/>
                <a:cs typeface="MS PGothic" charset="0"/>
              </a:rPr>
              <a:t>Inactive resources can be used with temporary activations for emergency backup</a:t>
            </a:r>
          </a:p>
          <a:p>
            <a:endParaRPr lang="en-US" sz="1000" dirty="0">
              <a:ea typeface="MS PGothic" charset="0"/>
              <a:cs typeface="MS PGothic" charset="0"/>
            </a:endParaRPr>
          </a:p>
        </p:txBody>
      </p:sp>
    </p:spTree>
    <p:extLst>
      <p:ext uri="{BB962C8B-B14F-4D97-AF65-F5344CB8AC3E}">
        <p14:creationId xmlns:p14="http://schemas.microsoft.com/office/powerpoint/2010/main" xmlns="" val="2695044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0C1C850F-A223-4529-B759-B4FEA265FAD4}" type="slidenum">
              <a:rPr lang="en-US"/>
              <a:pPr/>
              <a:t>20</a:t>
            </a:fld>
            <a:endParaRPr lang="en-US"/>
          </a:p>
        </p:txBody>
      </p:sp>
      <p:sp>
        <p:nvSpPr>
          <p:cNvPr id="4099" name="Rectangle 2"/>
          <p:cNvSpPr>
            <a:spLocks noGrp="1" noRot="1" noChangeAspect="1" noChangeArrowheads="1" noTextEdit="1"/>
          </p:cNvSpPr>
          <p:nvPr>
            <p:ph type="sldImg"/>
          </p:nvPr>
        </p:nvSpPr>
        <p:spPr>
          <a:xfrm>
            <a:off x="1144588" y="685800"/>
            <a:ext cx="4572000" cy="3429000"/>
          </a:xfrm>
        </p:spPr>
      </p:sp>
      <p:sp>
        <p:nvSpPr>
          <p:cNvPr id="4100" name="Rectangle 3"/>
          <p:cNvSpPr>
            <a:spLocks noGrp="1" noChangeArrowheads="1"/>
          </p:cNvSpPr>
          <p:nvPr>
            <p:ph type="body" idx="1"/>
          </p:nvPr>
        </p:nvSpPr>
        <p:spPr>
          <a:noFill/>
        </p:spPr>
        <p:txBody>
          <a:bodyPr/>
          <a:lstStyle/>
          <a:p>
            <a:endParaRPr lang="en-US" smtClean="0">
              <a:latin typeface="Noteworthy Bold" pitchFamily="-84" charset="0"/>
              <a:cs typeface="Noteworthy Bold" pitchFamily="-8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64F488B-A32D-40DE-80F3-0BD37F7300F8}" type="slidenum">
              <a:rPr lang="en-US" smtClean="0">
                <a:ea typeface="ＭＳ Ｐゴシック" pitchFamily="34" charset="-128"/>
                <a:cs typeface="Arial" pitchFamily="34" charset="0"/>
              </a:rPr>
              <a:pPr/>
              <a:t>5</a:t>
            </a:fld>
            <a:endParaRPr lang="en-US" smtClean="0">
              <a:ea typeface="ＭＳ Ｐゴシック" pitchFamily="34" charset="-128"/>
              <a:cs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306EB3C-2E96-47C9-BE79-DF478BF5FCEB}" type="slidenum">
              <a:rPr lang="en-US" smtClean="0">
                <a:ea typeface="ＭＳ Ｐゴシック" pitchFamily="34" charset="-128"/>
                <a:cs typeface="Arial" pitchFamily="34" charset="0"/>
              </a:rPr>
              <a:pPr/>
              <a:t>6</a:t>
            </a:fld>
            <a:endParaRPr lang="en-US" smtClean="0">
              <a:ea typeface="ＭＳ Ｐゴシック" pitchFamily="34" charset="-128"/>
              <a:cs typeface="Arial"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Header Placeholder 1"/>
          <p:cNvSpPr txBox="1">
            <a:spLocks noGrp="1"/>
          </p:cNvSpPr>
          <p:nvPr/>
        </p:nvSpPr>
        <p:spPr bwMode="auto">
          <a:xfrm>
            <a:off x="0" y="2"/>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lstStyle>
            <a:lvl1pPr defTabSz="407988">
              <a:defRPr sz="2400">
                <a:solidFill>
                  <a:schemeClr val="tx1"/>
                </a:solidFill>
                <a:latin typeface="Arial" charset="0"/>
                <a:ea typeface="ヒラギノ角ゴ Pro W3" charset="0"/>
                <a:cs typeface="ヒラギノ角ゴ Pro W3" charset="0"/>
              </a:defRPr>
            </a:lvl1pPr>
            <a:lvl2pPr marL="742950" indent="-285750" defTabSz="407988">
              <a:defRPr sz="2400">
                <a:solidFill>
                  <a:schemeClr val="tx1"/>
                </a:solidFill>
                <a:latin typeface="Arial" charset="0"/>
                <a:ea typeface="ヒラギノ角ゴ Pro W3" charset="0"/>
                <a:cs typeface="ヒラギノ角ゴ Pro W3" charset="0"/>
              </a:defRPr>
            </a:lvl2pPr>
            <a:lvl3pPr marL="1143000" indent="-228600" defTabSz="407988">
              <a:defRPr sz="2400">
                <a:solidFill>
                  <a:schemeClr val="tx1"/>
                </a:solidFill>
                <a:latin typeface="Arial" charset="0"/>
                <a:ea typeface="ヒラギノ角ゴ Pro W3" charset="0"/>
                <a:cs typeface="ヒラギノ角ゴ Pro W3" charset="0"/>
              </a:defRPr>
            </a:lvl3pPr>
            <a:lvl4pPr marL="1600200" indent="-228600" defTabSz="407988">
              <a:defRPr sz="2400">
                <a:solidFill>
                  <a:schemeClr val="tx1"/>
                </a:solidFill>
                <a:latin typeface="Arial" charset="0"/>
                <a:ea typeface="ヒラギノ角ゴ Pro W3" charset="0"/>
                <a:cs typeface="ヒラギノ角ゴ Pro W3" charset="0"/>
              </a:defRPr>
            </a:lvl4pPr>
            <a:lvl5pPr marL="2057400" indent="-228600" defTabSz="407988">
              <a:defRPr sz="2400">
                <a:solidFill>
                  <a:schemeClr val="tx1"/>
                </a:solidFill>
                <a:latin typeface="Arial" charset="0"/>
                <a:ea typeface="ヒラギノ角ゴ Pro W3" charset="0"/>
                <a:cs typeface="ヒラギノ角ゴ Pro W3" charset="0"/>
              </a:defRPr>
            </a:lvl5pPr>
            <a:lvl6pPr marL="2514600" indent="-228600" defTabSz="40798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defTabSz="40798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defTabSz="40798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defTabSz="40798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200" dirty="0">
                <a:solidFill>
                  <a:srgbClr val="000000"/>
                </a:solidFill>
                <a:latin typeface="Calibri" charset="0"/>
                <a:ea typeface="MS PGothic" charset="0"/>
                <a:cs typeface="MS PGothic" charset="0"/>
              </a:rPr>
              <a:t>IBM IOD 2011</a:t>
            </a:r>
          </a:p>
        </p:txBody>
      </p:sp>
      <p:sp>
        <p:nvSpPr>
          <p:cNvPr id="28674" name="Date Placeholder 2"/>
          <p:cNvSpPr txBox="1">
            <a:spLocks noGrp="1"/>
          </p:cNvSpPr>
          <p:nvPr/>
        </p:nvSpPr>
        <p:spPr bwMode="auto">
          <a:xfrm>
            <a:off x="3884414" y="2"/>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lstStyle>
            <a:lvl1pPr defTabSz="407988">
              <a:defRPr sz="2400">
                <a:solidFill>
                  <a:schemeClr val="tx1"/>
                </a:solidFill>
                <a:latin typeface="Arial" charset="0"/>
                <a:ea typeface="ヒラギノ角ゴ Pro W3" charset="0"/>
                <a:cs typeface="ヒラギノ角ゴ Pro W3" charset="0"/>
              </a:defRPr>
            </a:lvl1pPr>
            <a:lvl2pPr marL="742950" indent="-285750" defTabSz="407988">
              <a:defRPr sz="2400">
                <a:solidFill>
                  <a:schemeClr val="tx1"/>
                </a:solidFill>
                <a:latin typeface="Arial" charset="0"/>
                <a:ea typeface="ヒラギノ角ゴ Pro W3" charset="0"/>
                <a:cs typeface="ヒラギノ角ゴ Pro W3" charset="0"/>
              </a:defRPr>
            </a:lvl2pPr>
            <a:lvl3pPr marL="1143000" indent="-228600" defTabSz="407988">
              <a:defRPr sz="2400">
                <a:solidFill>
                  <a:schemeClr val="tx1"/>
                </a:solidFill>
                <a:latin typeface="Arial" charset="0"/>
                <a:ea typeface="ヒラギノ角ゴ Pro W3" charset="0"/>
                <a:cs typeface="ヒラギノ角ゴ Pro W3" charset="0"/>
              </a:defRPr>
            </a:lvl3pPr>
            <a:lvl4pPr marL="1600200" indent="-228600" defTabSz="407988">
              <a:defRPr sz="2400">
                <a:solidFill>
                  <a:schemeClr val="tx1"/>
                </a:solidFill>
                <a:latin typeface="Arial" charset="0"/>
                <a:ea typeface="ヒラギノ角ゴ Pro W3" charset="0"/>
                <a:cs typeface="ヒラギノ角ゴ Pro W3" charset="0"/>
              </a:defRPr>
            </a:lvl4pPr>
            <a:lvl5pPr marL="2057400" indent="-228600" defTabSz="407988">
              <a:defRPr sz="2400">
                <a:solidFill>
                  <a:schemeClr val="tx1"/>
                </a:solidFill>
                <a:latin typeface="Arial" charset="0"/>
                <a:ea typeface="ヒラギノ角ゴ Pro W3" charset="0"/>
                <a:cs typeface="ヒラギノ角ゴ Pro W3" charset="0"/>
              </a:defRPr>
            </a:lvl5pPr>
            <a:lvl6pPr marL="2514600" indent="-228600" defTabSz="40798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defTabSz="40798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defTabSz="40798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defTabSz="40798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002F64B5-1E03-6244-9951-F15B1086786F}" type="datetime1">
              <a:rPr lang="en-US" sz="1200">
                <a:solidFill>
                  <a:srgbClr val="000000"/>
                </a:solidFill>
                <a:latin typeface="Calibri" charset="0"/>
                <a:ea typeface="MS PGothic" charset="0"/>
                <a:cs typeface="MS PGothic" charset="0"/>
              </a:rPr>
              <a:pPr algn="r" eaLnBrk="1" hangingPunct="1"/>
              <a:t>11/6/2014</a:t>
            </a:fld>
            <a:endParaRPr lang="en-US" sz="1200" dirty="0">
              <a:solidFill>
                <a:srgbClr val="000000"/>
              </a:solidFill>
              <a:latin typeface="Calibri" charset="0"/>
              <a:ea typeface="MS PGothic" charset="0"/>
              <a:cs typeface="MS PGothic" charset="0"/>
            </a:endParaRPr>
          </a:p>
        </p:txBody>
      </p:sp>
      <p:sp>
        <p:nvSpPr>
          <p:cNvPr id="28675" name="Footer Placeholder 5"/>
          <p:cNvSpPr txBox="1">
            <a:spLocks noGrp="1"/>
          </p:cNvSpPr>
          <p:nvPr/>
        </p:nvSpPr>
        <p:spPr bwMode="auto">
          <a:xfrm>
            <a:off x="0" y="8685895"/>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nchor="b"/>
          <a:lstStyle>
            <a:lvl1pPr defTabSz="407988">
              <a:defRPr sz="2400">
                <a:solidFill>
                  <a:schemeClr val="tx1"/>
                </a:solidFill>
                <a:latin typeface="Arial" charset="0"/>
                <a:ea typeface="ヒラギノ角ゴ Pro W3" charset="0"/>
                <a:cs typeface="ヒラギノ角ゴ Pro W3" charset="0"/>
              </a:defRPr>
            </a:lvl1pPr>
            <a:lvl2pPr marL="742950" indent="-285750" defTabSz="407988">
              <a:defRPr sz="2400">
                <a:solidFill>
                  <a:schemeClr val="tx1"/>
                </a:solidFill>
                <a:latin typeface="Arial" charset="0"/>
                <a:ea typeface="ヒラギノ角ゴ Pro W3" charset="0"/>
                <a:cs typeface="ヒラギノ角ゴ Pro W3" charset="0"/>
              </a:defRPr>
            </a:lvl2pPr>
            <a:lvl3pPr marL="1143000" indent="-228600" defTabSz="407988">
              <a:defRPr sz="2400">
                <a:solidFill>
                  <a:schemeClr val="tx1"/>
                </a:solidFill>
                <a:latin typeface="Arial" charset="0"/>
                <a:ea typeface="ヒラギノ角ゴ Pro W3" charset="0"/>
                <a:cs typeface="ヒラギノ角ゴ Pro W3" charset="0"/>
              </a:defRPr>
            </a:lvl3pPr>
            <a:lvl4pPr marL="1600200" indent="-228600" defTabSz="407988">
              <a:defRPr sz="2400">
                <a:solidFill>
                  <a:schemeClr val="tx1"/>
                </a:solidFill>
                <a:latin typeface="Arial" charset="0"/>
                <a:ea typeface="ヒラギノ角ゴ Pro W3" charset="0"/>
                <a:cs typeface="ヒラギノ角ゴ Pro W3" charset="0"/>
              </a:defRPr>
            </a:lvl4pPr>
            <a:lvl5pPr marL="2057400" indent="-228600" defTabSz="407988">
              <a:defRPr sz="2400">
                <a:solidFill>
                  <a:schemeClr val="tx1"/>
                </a:solidFill>
                <a:latin typeface="Arial" charset="0"/>
                <a:ea typeface="ヒラギノ角ゴ Pro W3" charset="0"/>
                <a:cs typeface="ヒラギノ角ゴ Pro W3" charset="0"/>
              </a:defRPr>
            </a:lvl5pPr>
            <a:lvl6pPr marL="2514600" indent="-228600" defTabSz="40798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defTabSz="40798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defTabSz="40798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defTabSz="40798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endParaRPr lang="en-US" sz="1200" dirty="0">
              <a:solidFill>
                <a:srgbClr val="000000"/>
              </a:solidFill>
              <a:latin typeface="Calibri" charset="0"/>
              <a:ea typeface="MS PGothic" charset="0"/>
              <a:cs typeface="MS PGothic" charset="0"/>
            </a:endParaRPr>
          </a:p>
        </p:txBody>
      </p:sp>
      <p:sp>
        <p:nvSpPr>
          <p:cNvPr id="28676" name="Rectangle 3"/>
          <p:cNvSpPr txBox="1">
            <a:spLocks noGrp="1" noChangeArrowheads="1"/>
          </p:cNvSpPr>
          <p:nvPr/>
        </p:nvSpPr>
        <p:spPr bwMode="auto">
          <a:xfrm>
            <a:off x="3885904" y="0"/>
            <a:ext cx="2972097" cy="455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lstStyle>
            <a:lvl1pPr defTabSz="912813">
              <a:defRPr sz="2400">
                <a:solidFill>
                  <a:schemeClr val="tx1"/>
                </a:solidFill>
                <a:latin typeface="Arial" charset="0"/>
                <a:ea typeface="ヒラギノ角ゴ Pro W3" charset="0"/>
                <a:cs typeface="ヒラギノ角ゴ Pro W3" charset="0"/>
              </a:defRPr>
            </a:lvl1pPr>
            <a:lvl2pPr marL="742950" indent="-285750" defTabSz="912813">
              <a:defRPr sz="2400">
                <a:solidFill>
                  <a:schemeClr val="tx1"/>
                </a:solidFill>
                <a:latin typeface="Arial" charset="0"/>
                <a:ea typeface="ヒラギノ角ゴ Pro W3" charset="0"/>
                <a:cs typeface="ヒラギノ角ゴ Pro W3" charset="0"/>
              </a:defRPr>
            </a:lvl2pPr>
            <a:lvl3pPr marL="1143000" indent="-228600" defTabSz="912813">
              <a:defRPr sz="2400">
                <a:solidFill>
                  <a:schemeClr val="tx1"/>
                </a:solidFill>
                <a:latin typeface="Arial" charset="0"/>
                <a:ea typeface="ヒラギノ角ゴ Pro W3" charset="0"/>
                <a:cs typeface="ヒラギノ角ゴ Pro W3" charset="0"/>
              </a:defRPr>
            </a:lvl3pPr>
            <a:lvl4pPr marL="1600200" indent="-228600" defTabSz="912813">
              <a:defRPr sz="2400">
                <a:solidFill>
                  <a:schemeClr val="tx1"/>
                </a:solidFill>
                <a:latin typeface="Arial" charset="0"/>
                <a:ea typeface="ヒラギノ角ゴ Pro W3" charset="0"/>
                <a:cs typeface="ヒラギノ角ゴ Pro W3" charset="0"/>
              </a:defRPr>
            </a:lvl4pPr>
            <a:lvl5pPr marL="2057400" indent="-228600" defTabSz="912813">
              <a:defRPr sz="2400">
                <a:solidFill>
                  <a:schemeClr val="tx1"/>
                </a:solidFill>
                <a:latin typeface="Arial" charset="0"/>
                <a:ea typeface="ヒラギノ角ゴ Pro W3" charset="0"/>
                <a:cs typeface="ヒラギノ角ゴ Pro W3" charset="0"/>
              </a:defRPr>
            </a:lvl5pPr>
            <a:lvl6pPr marL="2514600" indent="-228600" defTabSz="91281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defTabSz="91281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defTabSz="91281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defTabSz="91281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0CDF1174-FC96-5242-AC30-C0B41D49DC3A}" type="datetime8">
              <a:rPr lang="en-US" sz="1200">
                <a:solidFill>
                  <a:srgbClr val="000000"/>
                </a:solidFill>
                <a:ea typeface="MS PGothic" charset="0"/>
                <a:cs typeface="MS PGothic" charset="0"/>
              </a:rPr>
              <a:pPr algn="r"/>
              <a:t>11/6/2014 1:25 PM</a:t>
            </a:fld>
            <a:endParaRPr lang="en-US" sz="1200" dirty="0">
              <a:solidFill>
                <a:srgbClr val="000000"/>
              </a:solidFill>
              <a:ea typeface="MS PGothic" charset="0"/>
              <a:cs typeface="MS PGothic" charset="0"/>
            </a:endParaRPr>
          </a:p>
        </p:txBody>
      </p:sp>
      <p:sp>
        <p:nvSpPr>
          <p:cNvPr id="28677" name="Rectangle 7"/>
          <p:cNvSpPr txBox="1">
            <a:spLocks noGrp="1" noChangeArrowheads="1"/>
          </p:cNvSpPr>
          <p:nvPr/>
        </p:nvSpPr>
        <p:spPr bwMode="auto">
          <a:xfrm>
            <a:off x="3885904" y="8688919"/>
            <a:ext cx="2972097" cy="455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nchor="b"/>
          <a:lstStyle>
            <a:lvl1pPr defTabSz="912813">
              <a:defRPr sz="2400">
                <a:solidFill>
                  <a:schemeClr val="tx1"/>
                </a:solidFill>
                <a:latin typeface="Arial" charset="0"/>
                <a:ea typeface="ヒラギノ角ゴ Pro W3" charset="0"/>
                <a:cs typeface="ヒラギノ角ゴ Pro W3" charset="0"/>
              </a:defRPr>
            </a:lvl1pPr>
            <a:lvl2pPr marL="742950" indent="-285750" defTabSz="912813">
              <a:defRPr sz="2400">
                <a:solidFill>
                  <a:schemeClr val="tx1"/>
                </a:solidFill>
                <a:latin typeface="Arial" charset="0"/>
                <a:ea typeface="ヒラギノ角ゴ Pro W3" charset="0"/>
                <a:cs typeface="ヒラギノ角ゴ Pro W3" charset="0"/>
              </a:defRPr>
            </a:lvl2pPr>
            <a:lvl3pPr marL="1143000" indent="-228600" defTabSz="912813">
              <a:defRPr sz="2400">
                <a:solidFill>
                  <a:schemeClr val="tx1"/>
                </a:solidFill>
                <a:latin typeface="Arial" charset="0"/>
                <a:ea typeface="ヒラギノ角ゴ Pro W3" charset="0"/>
                <a:cs typeface="ヒラギノ角ゴ Pro W3" charset="0"/>
              </a:defRPr>
            </a:lvl3pPr>
            <a:lvl4pPr marL="1600200" indent="-228600" defTabSz="912813">
              <a:defRPr sz="2400">
                <a:solidFill>
                  <a:schemeClr val="tx1"/>
                </a:solidFill>
                <a:latin typeface="Arial" charset="0"/>
                <a:ea typeface="ヒラギノ角ゴ Pro W3" charset="0"/>
                <a:cs typeface="ヒラギノ角ゴ Pro W3" charset="0"/>
              </a:defRPr>
            </a:lvl4pPr>
            <a:lvl5pPr marL="2057400" indent="-228600" defTabSz="912813">
              <a:defRPr sz="2400">
                <a:solidFill>
                  <a:schemeClr val="tx1"/>
                </a:solidFill>
                <a:latin typeface="Arial" charset="0"/>
                <a:ea typeface="ヒラギノ角ゴ Pro W3" charset="0"/>
                <a:cs typeface="ヒラギノ角ゴ Pro W3" charset="0"/>
              </a:defRPr>
            </a:lvl5pPr>
            <a:lvl6pPr marL="2514600" indent="-228600" defTabSz="91281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defTabSz="91281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defTabSz="91281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defTabSz="91281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0593F880-C510-F140-82DB-0AC30BAB58E0}" type="slidenum">
              <a:rPr lang="en-US" sz="1200">
                <a:solidFill>
                  <a:srgbClr val="000000"/>
                </a:solidFill>
                <a:ea typeface="MS PGothic" charset="0"/>
                <a:cs typeface="MS PGothic" charset="0"/>
              </a:rPr>
              <a:pPr algn="r"/>
              <a:t>8</a:t>
            </a:fld>
            <a:endParaRPr lang="en-US" sz="1200" dirty="0">
              <a:solidFill>
                <a:srgbClr val="000000"/>
              </a:solidFill>
              <a:ea typeface="MS PGothic" charset="0"/>
              <a:cs typeface="MS PGothic" charset="0"/>
            </a:endParaRPr>
          </a:p>
        </p:txBody>
      </p:sp>
      <p:sp>
        <p:nvSpPr>
          <p:cNvPr id="28678" name="Rectangle 2"/>
          <p:cNvSpPr>
            <a:spLocks noGrp="1" noRot="1" noChangeAspect="1" noChangeArrowheads="1" noTextEdit="1"/>
          </p:cNvSpPr>
          <p:nvPr>
            <p:ph type="sldImg"/>
          </p:nvPr>
        </p:nvSpPr>
        <p:spPr>
          <a:xfrm>
            <a:off x="1141413" y="685800"/>
            <a:ext cx="4575175" cy="3430588"/>
          </a:xfrm>
          <a:ln/>
        </p:spPr>
      </p:sp>
      <p:sp>
        <p:nvSpPr>
          <p:cNvPr id="28679" name="Rectangle 3"/>
          <p:cNvSpPr>
            <a:spLocks noGrp="1" noChangeArrowheads="1"/>
          </p:cNvSpPr>
          <p:nvPr>
            <p:ph type="body" idx="1"/>
          </p:nvPr>
        </p:nvSpPr>
        <p:spPr>
          <a:xfrm>
            <a:off x="913805" y="4343704"/>
            <a:ext cx="5030391" cy="411389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lstStyle/>
          <a:p>
            <a:r>
              <a:rPr lang="en-US"/>
              <a:t>“</a:t>
            </a:r>
            <a:r>
              <a:rPr lang="en-US" altLang="ja-JP"/>
              <a:t>Today we are going to show you a revolutionary technology that we think is going to change the way services are consumed on the cloud.</a:t>
            </a:r>
            <a:r>
              <a:rPr lang="en-US"/>
              <a:t>”</a:t>
            </a:r>
            <a:endParaRPr lang="en-US" altLang="ja-JP"/>
          </a:p>
          <a:p>
            <a:r>
              <a:rPr lang="en-US"/>
              <a:t>“</a:t>
            </a:r>
            <a:r>
              <a:rPr lang="en-US" altLang="ja-JP"/>
              <a:t>We all know the prevalence of NoSQLs and there seems to be flavors for every task at hand. For example, if you need large massive data storage there is hadoop. If you need lightning quick response time there is in memory redis. However, there deosn</a:t>
            </a:r>
            <a:r>
              <a:rPr lang="en-US"/>
              <a:t>’</a:t>
            </a:r>
            <a:r>
              <a:rPr lang="en-US" altLang="ja-JP"/>
              <a:t>t seem to be a way to combine the lightning quickness with massive capacity. Well, today we have a technology in out POWER 8 Systems that introduces a new tier of memory. This new tier lets our POWER 8 System perform like they are stacked with TBs of memory.</a:t>
            </a:r>
            <a:r>
              <a:rPr lang="en-US"/>
              <a:t>”</a:t>
            </a:r>
            <a:endParaRPr lang="en-US" altLang="ja-JP"/>
          </a:p>
          <a:p>
            <a:pPr eaLnBrk="1" hangingPunct="1">
              <a:spcBef>
                <a:spcPct val="0"/>
              </a:spcBef>
            </a:pPr>
            <a:endParaRPr lang="en-US">
              <a:ea typeface="MS PGothic" charset="0"/>
              <a:cs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6" name="Text Box 2"/>
          <p:cNvSpPr>
            <a:spLocks noGrp="1" noRot="1" noChangeAspect="1" noChangeArrowheads="1" noTextEdit="1"/>
          </p:cNvSpPr>
          <p:nvPr>
            <p:ph type="sldImg"/>
          </p:nvPr>
        </p:nvSpPr>
        <p:spPr>
          <a:xfrm>
            <a:off x="1144588" y="684213"/>
            <a:ext cx="4570412" cy="3429000"/>
          </a:xfrm>
          <a:ln/>
        </p:spPr>
      </p:sp>
      <p:sp>
        <p:nvSpPr>
          <p:cNvPr id="190467" name="Text Box 3"/>
          <p:cNvSpPr>
            <a:spLocks noGrp="1" noChangeArrowheads="1"/>
          </p:cNvSpPr>
          <p:nvPr>
            <p:ph type="body" idx="1"/>
          </p:nvPr>
        </p:nvSpPr>
        <p:spPr>
          <a:xfrm>
            <a:off x="686098" y="4295322"/>
            <a:ext cx="5482828" cy="4206119"/>
          </a:xfrm>
        </p:spPr>
        <p:txBody>
          <a:bodyPr wrap="none" lIns="91416" tIns="45709" rIns="91416" bIns="45709" anchor="ctr"/>
          <a:lstStyle/>
          <a:p>
            <a:endParaRPr lang="en-US">
              <a:ea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altLang="en-US" smtClean="0">
              <a:latin typeface="Arial" pitchFamily="34" charset="0"/>
              <a:cs typeface="Arial" pitchFamily="34" charset="0"/>
            </a:endParaRPr>
          </a:p>
        </p:txBody>
      </p:sp>
      <p:sp>
        <p:nvSpPr>
          <p:cNvPr id="83972" name="Slide Number Placeholder 3"/>
          <p:cNvSpPr>
            <a:spLocks noGrp="1"/>
          </p:cNvSpPr>
          <p:nvPr>
            <p:ph type="sldNum" sz="quarter" idx="5"/>
          </p:nvPr>
        </p:nvSpPr>
        <p:spPr>
          <a:noFill/>
        </p:spPr>
        <p:txBody>
          <a:bodyPr/>
          <a:lstStyle/>
          <a:p>
            <a:fld id="{E84E3B36-A639-46A5-95B9-24A505E60A6C}" type="slidenum">
              <a:rPr lang="en-US" altLang="en-US" smtClean="0">
                <a:solidFill>
                  <a:srgbClr val="000000"/>
                </a:solidFill>
                <a:cs typeface="Arial" pitchFamily="34" charset="0"/>
              </a:rPr>
              <a:pPr/>
              <a:t>10</a:t>
            </a:fld>
            <a:endParaRPr lang="en-US" altLang="en-US" smtClean="0">
              <a:solidFill>
                <a:srgbClr val="000000"/>
              </a:solidFill>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endParaRPr lang="en-US" altLang="en-US" dirty="0" smtClean="0">
              <a:latin typeface="Arial" pitchFamily="34" charset="0"/>
              <a:ea typeface="ヒラギノ角ゴ Pro W3"/>
              <a:cs typeface="ヒラギノ角ゴ Pro W3"/>
            </a:endParaRPr>
          </a:p>
        </p:txBody>
      </p:sp>
      <p:sp>
        <p:nvSpPr>
          <p:cNvPr id="62468" name="Slide Number Placeholder 3"/>
          <p:cNvSpPr txBox="1">
            <a:spLocks noGrp="1"/>
          </p:cNvSpPr>
          <p:nvPr/>
        </p:nvSpPr>
        <p:spPr bwMode="auto">
          <a:xfrm>
            <a:off x="3884027" y="8686488"/>
            <a:ext cx="2972421" cy="455951"/>
          </a:xfrm>
          <a:prstGeom prst="rect">
            <a:avLst/>
          </a:prstGeom>
          <a:noFill/>
          <a:ln w="9525">
            <a:noFill/>
            <a:miter lim="800000"/>
            <a:headEnd/>
            <a:tailEnd/>
          </a:ln>
          <a:effectLst/>
        </p:spPr>
        <p:txBody>
          <a:bodyPr lIns="91430" tIns="45715" rIns="91430" bIns="45715" anchor="b"/>
          <a:lstStyle/>
          <a:p>
            <a:pPr algn="r" defTabSz="914437"/>
            <a:fld id="{4C8A815E-4174-4156-8B70-CB00AC71EF74}" type="slidenum">
              <a:rPr lang="en-US" altLang="en-US" sz="1300"/>
              <a:pPr algn="r" defTabSz="914437"/>
              <a:t>12</a:t>
            </a:fld>
            <a:endParaRPr lang="en-US" altLang="en-US" sz="13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Slide Image Placeholder 1"/>
          <p:cNvSpPr>
            <a:spLocks noGrp="1" noRot="1" noChangeAspect="1"/>
          </p:cNvSpPr>
          <p:nvPr>
            <p:ph type="sldImg"/>
          </p:nvPr>
        </p:nvSpPr>
        <p:spPr bwMode="auto">
          <a:ln/>
        </p:spPr>
      </p:sp>
      <p:sp>
        <p:nvSpPr>
          <p:cNvPr id="2050"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1120" indent="-111120">
              <a:lnSpc>
                <a:spcPct val="90000"/>
              </a:lnSpc>
              <a:spcBef>
                <a:spcPct val="0"/>
              </a:spcBef>
              <a:buClr>
                <a:schemeClr val="tx1"/>
              </a:buClr>
              <a:buFont typeface="Wingdings" charset="0"/>
              <a:buAutoNum type="arabicParenBoth"/>
              <a:defRPr/>
            </a:pPr>
            <a:r>
              <a:rPr lang="en-US" sz="700">
                <a:latin typeface="Arial Narrow" charset="0"/>
                <a:ea typeface="MS PGothic" charset="0"/>
              </a:rPr>
              <a:t>IBM Power System E870 on the two-tier SAP SD standard application benchmark running SAP enhancement package 5 for the SAP ERP 6.0 application; 8 processors / 80 cores / 640 threads, POWER8; 4.19GHz, 2048GB memory, 79,750  SD benchmark users, running AIX® 7.1 and DB2® 10.5, dialog response: 0.97 seconds, line items/hour:8,722,000, dialog steps/hour: 26,166,000 SAPS: 436,100 database response time (dialog/update): 0.013 sec / 0.026 sec, CPU utilization: 99%, Certification #: 2014034 Results valid as of 10/3/14.  Source: http://www.sap.com/benchmark. </a:t>
            </a:r>
          </a:p>
          <a:p>
            <a:pPr marL="111120" indent="-111120">
              <a:lnSpc>
                <a:spcPct val="90000"/>
              </a:lnSpc>
              <a:spcBef>
                <a:spcPct val="0"/>
              </a:spcBef>
              <a:buClr>
                <a:schemeClr val="tx1"/>
              </a:buClr>
              <a:buFont typeface="Wingdings" charset="0"/>
              <a:buAutoNum type="arabicParenBoth"/>
              <a:defRPr/>
            </a:pPr>
            <a:r>
              <a:rPr lang="en-US" sz="700">
                <a:latin typeface="Arial Narrow" charset="0"/>
                <a:ea typeface="MS PGothic" charset="0"/>
              </a:rPr>
              <a:t>IBM System x3950 on the two-tier SAP SD standard application benchmark running SAP enhancement package 5 for the SAP ERP 6.0 application; 8 processors / 120 cores / 240 threads, Intel Xeon Processor E7-8890 v2; 2.80GHz, 1024GB memory, 49,000 SD benchmark users, running Windows Server 2012 Standard Edition and DB2® 10, dialog response: 0.85 seconds, line items/hour: 5,421,670, dialog steps/hour: 16,265,000 SAPS: 271,080; database response time (dialog/update): 0.0083 sec / 0.022 sec, CPU utilization: 98%, Certification #: 2014024 Results valid as of 10/3/14.  Source: http://www.sap.com/benchmark. </a:t>
            </a:r>
          </a:p>
          <a:p>
            <a:pPr marL="111120" indent="-111120">
              <a:lnSpc>
                <a:spcPct val="90000"/>
              </a:lnSpc>
              <a:spcBef>
                <a:spcPct val="0"/>
              </a:spcBef>
              <a:buClr>
                <a:schemeClr val="tx1"/>
              </a:buClr>
              <a:buFont typeface="Wingdings" charset="0"/>
              <a:buAutoNum type="arabicParenBoth"/>
              <a:defRPr/>
            </a:pPr>
            <a:r>
              <a:rPr lang="en-US" sz="700">
                <a:latin typeface="Arial Narrow" charset="0"/>
                <a:ea typeface="MS PGothic" charset="0"/>
              </a:rPr>
              <a:t>Fujitsu PRIMEQUEST 2800E on the two-tier SAP SD standard application benchmark running SAP enhancement package 5 for the SAP ERP 6.0 application; 8 processors / 120 cores / 240 threads, Intel Xeon Processor E7-8890 v2; 2.80GHz, 1024GB memory, 49,000 SD benchmark users, running Windows Server 2012 Standard Edition and SQL Server 12, dialog response: 0.97 seconds, line items/hour: 5,193,670, dialog steps/hour: 15,581,000 SAPS: 259,680; database response time (dialog/update): 0.015 sec / 0.030 sec, CPU utilization: 99%, Certification #: 2014003 Results valid as of 10/3/14.  Source: </a:t>
            </a:r>
            <a:r>
              <a:rPr lang="en-US" sz="700">
                <a:latin typeface="Arial Narrow" charset="0"/>
                <a:ea typeface="MS PGothic" charset="0"/>
                <a:hlinkClick r:id="rId3"/>
              </a:rPr>
              <a:t>http://www.sap.com/benchmark</a:t>
            </a:r>
            <a:r>
              <a:rPr lang="en-US" sz="700">
                <a:latin typeface="Arial Narrow" charset="0"/>
                <a:ea typeface="MS PGothic" charset="0"/>
              </a:rPr>
              <a:t>. </a:t>
            </a:r>
          </a:p>
          <a:p>
            <a:pPr marL="111120" indent="-111120">
              <a:lnSpc>
                <a:spcPct val="90000"/>
              </a:lnSpc>
              <a:spcBef>
                <a:spcPct val="0"/>
              </a:spcBef>
              <a:buClr>
                <a:schemeClr val="tx1"/>
              </a:buClr>
              <a:buFont typeface="Wingdings" charset="0"/>
              <a:buAutoNum type="arabicParenBoth"/>
              <a:defRPr/>
            </a:pPr>
            <a:r>
              <a:rPr lang="en-US" sz="700" u="sng">
                <a:latin typeface="Arial Narrow" charset="0"/>
                <a:ea typeface="MS PGothic" charset="0"/>
              </a:rPr>
              <a:t>(5</a:t>
            </a:r>
            <a:r>
              <a:rPr lang="en-US" sz="700">
                <a:latin typeface="Arial Narrow" charset="0"/>
                <a:ea typeface="MS PGothic" charset="0"/>
              </a:rPr>
              <a:t>) Oracle SPARC Server T5-8 on the two-tier SAP SD standard application benchmark running SAP enhancement package 5 for the SAP ERP 6.0 application; 8 processors/128 cores/1024 threads, SPARC T5;  3.60 GHz, 2,048 GB memory;  40,000 SD benchmark users, running Solaris® 11 and  Oracle  11g; Certification # 2012013008. Results valid as of 10/3/14. Source: </a:t>
            </a:r>
            <a:r>
              <a:rPr lang="en-US" sz="700">
                <a:latin typeface="Arial Narrow" charset="0"/>
                <a:ea typeface="MS PGothic" charset="0"/>
                <a:hlinkClick r:id="rId3"/>
              </a:rPr>
              <a:t>http://www.sap.com/benchmark</a:t>
            </a:r>
            <a:r>
              <a:rPr lang="en-US" sz="700">
                <a:latin typeface="Arial Narrow" charset="0"/>
                <a:ea typeface="MS PGothic" charset="0"/>
              </a:rPr>
              <a:t>.</a:t>
            </a:r>
          </a:p>
          <a:p>
            <a:pPr marL="111120" indent="-111120">
              <a:lnSpc>
                <a:spcPct val="90000"/>
              </a:lnSpc>
              <a:spcBef>
                <a:spcPct val="0"/>
              </a:spcBef>
              <a:buClr>
                <a:schemeClr val="tx1"/>
              </a:buClr>
              <a:defRPr/>
            </a:pPr>
            <a:r>
              <a:rPr lang="en-US" sz="700">
                <a:latin typeface="Arial Narrow" charset="0"/>
                <a:ea typeface="MS PGothic" charset="0"/>
              </a:rPr>
              <a:t>SAP and all SAP logos are trademarks or registered trademarks of SAP AG in Germany and in several other countries. All other product and service names mentioned are the trademarks of their respective </a:t>
            </a:r>
            <a:endParaRPr lang="en-US">
              <a:latin typeface="Calibri" charset="0"/>
            </a:endParaRPr>
          </a:p>
        </p:txBody>
      </p:sp>
      <p:sp>
        <p:nvSpPr>
          <p:cNvPr id="2051"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lstStyle>
            <a:lvl1pPr eaLnBrk="0" hangingPunct="0">
              <a:defRPr sz="2300">
                <a:solidFill>
                  <a:schemeClr val="tx1"/>
                </a:solidFill>
                <a:latin typeface="Arial" charset="0"/>
                <a:ea typeface="ヒラギノ角ゴ Pro W3" charset="0"/>
                <a:cs typeface="ヒラギノ角ゴ Pro W3" charset="0"/>
              </a:defRPr>
            </a:lvl1pPr>
            <a:lvl2pPr marL="702756" indent="-270291" eaLnBrk="0" hangingPunct="0">
              <a:defRPr sz="2300">
                <a:solidFill>
                  <a:schemeClr val="tx1"/>
                </a:solidFill>
                <a:latin typeface="Arial" charset="0"/>
                <a:ea typeface="ヒラギノ角ゴ Pro W3" charset="0"/>
                <a:cs typeface="ヒラギノ角ゴ Pro W3" charset="0"/>
              </a:defRPr>
            </a:lvl2pPr>
            <a:lvl3pPr marL="1081164" indent="-216233" eaLnBrk="0" hangingPunct="0">
              <a:defRPr sz="2300">
                <a:solidFill>
                  <a:schemeClr val="tx1"/>
                </a:solidFill>
                <a:latin typeface="Arial" charset="0"/>
                <a:ea typeface="ヒラギノ角ゴ Pro W3" charset="0"/>
                <a:cs typeface="ヒラギノ角ゴ Pro W3" charset="0"/>
              </a:defRPr>
            </a:lvl3pPr>
            <a:lvl4pPr marL="1513629" indent="-216233" eaLnBrk="0" hangingPunct="0">
              <a:defRPr sz="2300">
                <a:solidFill>
                  <a:schemeClr val="tx1"/>
                </a:solidFill>
                <a:latin typeface="Arial" charset="0"/>
                <a:ea typeface="ヒラギノ角ゴ Pro W3" charset="0"/>
                <a:cs typeface="ヒラギノ角ゴ Pro W3" charset="0"/>
              </a:defRPr>
            </a:lvl4pPr>
            <a:lvl5pPr marL="1946095" indent="-216233" eaLnBrk="0" hangingPunct="0">
              <a:defRPr sz="2300">
                <a:solidFill>
                  <a:schemeClr val="tx1"/>
                </a:solidFill>
                <a:latin typeface="Arial" charset="0"/>
                <a:ea typeface="ヒラギノ角ゴ Pro W3" charset="0"/>
                <a:cs typeface="ヒラギノ角ゴ Pro W3" charset="0"/>
              </a:defRPr>
            </a:lvl5pPr>
            <a:lvl6pPr marL="2378560"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6pPr>
            <a:lvl7pPr marL="2811026"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7pPr>
            <a:lvl8pPr marL="3243491"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8pPr>
            <a:lvl9pPr marL="3675957"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9pPr>
          </a:lstStyle>
          <a:p>
            <a:pPr eaLnBrk="1" hangingPunct="1">
              <a:defRPr/>
            </a:pPr>
            <a:fld id="{C384E175-1F62-A64F-BD07-AA55D92F5C28}" type="slidenum">
              <a:rPr lang="en-US" sz="1200">
                <a:latin typeface="Calibri" charset="0"/>
                <a:ea typeface="ＭＳ Ｐゴシック" charset="0"/>
                <a:cs typeface="ＭＳ Ｐゴシック" charset="0"/>
              </a:rPr>
              <a:pPr eaLnBrk="1" hangingPunct="1">
                <a:defRPr/>
              </a:pPr>
              <a:t>16</a:t>
            </a:fld>
            <a:endParaRPr lang="en-US" sz="1200">
              <a:latin typeface="Calibri"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ltLang="en-US" smtClean="0">
              <a:latin typeface="Arial" pitchFamily="34" charset="0"/>
              <a:cs typeface="Arial" pitchFamily="34" charset="0"/>
            </a:endParaRPr>
          </a:p>
        </p:txBody>
      </p:sp>
      <p:sp>
        <p:nvSpPr>
          <p:cNvPr id="66564" name="Slide Number Placeholder 3"/>
          <p:cNvSpPr>
            <a:spLocks noGrp="1"/>
          </p:cNvSpPr>
          <p:nvPr>
            <p:ph type="sldNum" sz="quarter" idx="5"/>
          </p:nvPr>
        </p:nvSpPr>
        <p:spPr>
          <a:noFill/>
        </p:spPr>
        <p:txBody>
          <a:bodyPr/>
          <a:lstStyle/>
          <a:p>
            <a:fld id="{C73FF96C-72FF-4BF8-A1F2-47B80DD3D6CE}" type="slidenum">
              <a:rPr lang="en-US" altLang="en-US" smtClean="0">
                <a:solidFill>
                  <a:srgbClr val="000000"/>
                </a:solidFill>
                <a:cs typeface="Arial" pitchFamily="34" charset="0"/>
              </a:rPr>
              <a:pPr/>
              <a:t>17</a:t>
            </a:fld>
            <a:endParaRPr lang="en-US" altLang="en-US" smtClean="0">
              <a:solidFill>
                <a:srgbClr val="000000"/>
              </a:solidFill>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IBM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Cover_art"/>
          <p:cNvPicPr>
            <a:picLocks noChangeAspect="1" noChangeArrowheads="1"/>
          </p:cNvPicPr>
          <p:nvPr/>
        </p:nvPicPr>
        <p:blipFill>
          <a:blip r:embed="rId3">
            <a:extLst>
              <a:ext uri="{28A0092B-C50C-407E-A947-70E740481C1C}">
                <a14:useLocalDpi xmlns:a14="http://schemas.microsoft.com/office/drawing/2010/main" xmlns="" val="0"/>
              </a:ext>
            </a:extLst>
          </a:blip>
          <a:srcRect r="27142" b="50432"/>
          <a:stretch>
            <a:fillRect/>
          </a:stretch>
        </p:blipFill>
        <p:spPr bwMode="auto">
          <a:xfrm>
            <a:off x="2270125" y="2181225"/>
            <a:ext cx="6873875" cy="467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6" name="Rectangle 2"/>
          <p:cNvSpPr>
            <a:spLocks noGrp="1" noChangeArrowheads="1"/>
          </p:cNvSpPr>
          <p:nvPr>
            <p:ph type="ctrTitle"/>
          </p:nvPr>
        </p:nvSpPr>
        <p:spPr>
          <a:xfrm>
            <a:off x="525471" y="968375"/>
            <a:ext cx="4706937" cy="1362075"/>
          </a:xfrm>
        </p:spPr>
        <p:txBody>
          <a:bodyPr anchor="b"/>
          <a:lstStyle>
            <a:lvl1pPr>
              <a:lnSpc>
                <a:spcPct val="90000"/>
              </a:lnSpc>
              <a:defRPr sz="3200">
                <a:solidFill>
                  <a:srgbClr val="004266"/>
                </a:solidFill>
              </a:defRPr>
            </a:lvl1pPr>
          </a:lstStyle>
          <a:p>
            <a:pPr lvl="0"/>
            <a:r>
              <a:rPr lang="en-US" noProof="0" smtClean="0"/>
              <a:t>Click to edit Master title style</a:t>
            </a:r>
          </a:p>
        </p:txBody>
      </p:sp>
      <p:sp>
        <p:nvSpPr>
          <p:cNvPr id="21507" name="Rectangle 3"/>
          <p:cNvSpPr>
            <a:spLocks noGrp="1" noChangeArrowheads="1"/>
          </p:cNvSpPr>
          <p:nvPr>
            <p:ph type="subTitle" idx="1"/>
          </p:nvPr>
        </p:nvSpPr>
        <p:spPr>
          <a:xfrm>
            <a:off x="515938" y="2935289"/>
            <a:ext cx="2908300" cy="484188"/>
          </a:xfrm>
        </p:spPr>
        <p:txBody>
          <a:bodyPr/>
          <a:lstStyle>
            <a:lvl1pPr marL="0" indent="0">
              <a:lnSpc>
                <a:spcPct val="90000"/>
              </a:lnSpc>
              <a:buFontTx/>
              <a:buNone/>
              <a:defRPr sz="1800">
                <a:solidFill>
                  <a:srgbClr val="8DC63F"/>
                </a:solidFill>
              </a:defRPr>
            </a:lvl1pPr>
          </a:lstStyle>
          <a:p>
            <a:pPr lvl="0"/>
            <a:r>
              <a:rPr lang="en-US" noProof="0" smtClean="0"/>
              <a:t>Click to edit Master subtitle style</a:t>
            </a:r>
          </a:p>
        </p:txBody>
      </p:sp>
      <p:sp>
        <p:nvSpPr>
          <p:cNvPr id="6" name="Rectangle 5"/>
          <p:cNvSpPr>
            <a:spLocks noGrp="1" noChangeArrowheads="1"/>
          </p:cNvSpPr>
          <p:nvPr>
            <p:ph type="ftr" sz="quarter" idx="10"/>
          </p:nvPr>
        </p:nvSpPr>
        <p:spPr>
          <a:xfrm>
            <a:off x="173038" y="6499225"/>
            <a:ext cx="5546725" cy="201613"/>
          </a:xfrm>
        </p:spPr>
        <p:txBody>
          <a:bodyPr/>
          <a:lstStyle>
            <a:lvl1pPr>
              <a:defRPr/>
            </a:lvl1pPr>
          </a:lstStyle>
          <a:p>
            <a:r>
              <a:rPr lang="en-US" smtClean="0">
                <a:solidFill>
                  <a:srgbClr val="000000"/>
                </a:solidFill>
              </a:rPr>
              <a:t>IBM Confidentail until Announced</a:t>
            </a:r>
            <a:endParaRPr lang="en-US">
              <a:solidFill>
                <a:srgbClr val="000000"/>
              </a:solidFill>
            </a:endParaRPr>
          </a:p>
        </p:txBody>
      </p:sp>
    </p:spTree>
    <p:extLst>
      <p:ext uri="{BB962C8B-B14F-4D97-AF65-F5344CB8AC3E}">
        <p14:creationId xmlns:p14="http://schemas.microsoft.com/office/powerpoint/2010/main" xmlns="" val="411385217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xmlns="" val="3582853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304842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2610816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9275" y="1822450"/>
            <a:ext cx="39449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822450"/>
            <a:ext cx="39465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64752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51802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259285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34808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4088171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817285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105588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4" name="Picture 14" descr="IBMlogo"/>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Line 15"/>
          <p:cNvSpPr>
            <a:spLocks noChangeShapeType="1"/>
          </p:cNvSpPr>
          <p:nvPr userDrawn="1"/>
        </p:nvSpPr>
        <p:spPr bwMode="auto">
          <a:xfrm>
            <a:off x="552450" y="712788"/>
            <a:ext cx="8061325" cy="0"/>
          </a:xfrm>
          <a:prstGeom prst="line">
            <a:avLst/>
          </a:prstGeom>
          <a:noFill/>
          <a:ln w="9525">
            <a:solidFill>
              <a:schemeClr val="tx1"/>
            </a:solidFill>
            <a:round/>
            <a:headEnd/>
            <a:tailEnd/>
          </a:ln>
        </p:spPr>
        <p:txBody>
          <a:bodyPr/>
          <a:lstStyle/>
          <a:p>
            <a:pPr defTabSz="914400" fontAlgn="base">
              <a:spcBef>
                <a:spcPct val="0"/>
              </a:spcBef>
              <a:spcAft>
                <a:spcPct val="0"/>
              </a:spcAft>
              <a:defRPr/>
            </a:pPr>
            <a:endParaRPr lang="en-US" sz="700">
              <a:solidFill>
                <a:srgbClr val="000000"/>
              </a:solidFill>
              <a:latin typeface="Cambria" charset="0"/>
              <a:ea typeface="ＭＳ Ｐゴシック" charset="-128"/>
              <a:cs typeface="ＭＳ Ｐゴシック" charset="-128"/>
            </a:endParaRPr>
          </a:p>
        </p:txBody>
      </p:sp>
      <p:pic>
        <p:nvPicPr>
          <p:cNvPr id="6" name="Picture 18"/>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547688" y="280988"/>
            <a:ext cx="123507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3"/>
          <p:cNvSpPr txBox="1"/>
          <p:nvPr userDrawn="1"/>
        </p:nvSpPr>
        <p:spPr>
          <a:xfrm>
            <a:off x="7635875" y="6608763"/>
            <a:ext cx="1941513" cy="246062"/>
          </a:xfrm>
          <a:prstGeom prst="rect">
            <a:avLst/>
          </a:prstGeom>
          <a:noFill/>
        </p:spPr>
        <p:txBody>
          <a:bodyPr>
            <a:spAutoFit/>
          </a:bodyPr>
          <a:lstStyle>
            <a:lvl1pPr>
              <a:defRPr sz="700">
                <a:solidFill>
                  <a:srgbClr val="000000"/>
                </a:solidFill>
                <a:latin typeface="Cambria" charset="0"/>
                <a:ea typeface="ＭＳ Ｐゴシック" charset="0"/>
                <a:cs typeface="ＭＳ Ｐゴシック" charset="0"/>
              </a:defRPr>
            </a:lvl1pPr>
            <a:lvl2pPr marL="742950" indent="-285750">
              <a:defRPr sz="700">
                <a:solidFill>
                  <a:srgbClr val="000000"/>
                </a:solidFill>
                <a:latin typeface="Cambria" charset="0"/>
                <a:ea typeface="ＭＳ Ｐゴシック" charset="0"/>
              </a:defRPr>
            </a:lvl2pPr>
            <a:lvl3pPr marL="1143000" indent="-228600">
              <a:defRPr sz="700">
                <a:solidFill>
                  <a:srgbClr val="000000"/>
                </a:solidFill>
                <a:latin typeface="Cambria" charset="0"/>
                <a:ea typeface="ＭＳ Ｐゴシック" charset="0"/>
              </a:defRPr>
            </a:lvl3pPr>
            <a:lvl4pPr marL="1600200" indent="-228600">
              <a:defRPr sz="700">
                <a:solidFill>
                  <a:srgbClr val="000000"/>
                </a:solidFill>
                <a:latin typeface="Cambria" charset="0"/>
                <a:ea typeface="ＭＳ Ｐゴシック" charset="0"/>
              </a:defRPr>
            </a:lvl4pPr>
            <a:lvl5pPr marL="2057400" indent="-228600">
              <a:defRPr sz="700">
                <a:solidFill>
                  <a:srgbClr val="000000"/>
                </a:solidFill>
                <a:latin typeface="Cambria" charset="0"/>
                <a:ea typeface="ＭＳ Ｐゴシック" charset="0"/>
              </a:defRPr>
            </a:lvl5pPr>
            <a:lvl6pPr marL="2514600" indent="-228600" fontAlgn="base">
              <a:spcBef>
                <a:spcPct val="0"/>
              </a:spcBef>
              <a:spcAft>
                <a:spcPct val="0"/>
              </a:spcAft>
              <a:defRPr sz="700">
                <a:solidFill>
                  <a:srgbClr val="000000"/>
                </a:solidFill>
                <a:latin typeface="Cambria" charset="0"/>
                <a:ea typeface="ＭＳ Ｐゴシック" charset="0"/>
              </a:defRPr>
            </a:lvl6pPr>
            <a:lvl7pPr marL="2971800" indent="-228600" fontAlgn="base">
              <a:spcBef>
                <a:spcPct val="0"/>
              </a:spcBef>
              <a:spcAft>
                <a:spcPct val="0"/>
              </a:spcAft>
              <a:defRPr sz="700">
                <a:solidFill>
                  <a:srgbClr val="000000"/>
                </a:solidFill>
                <a:latin typeface="Cambria" charset="0"/>
                <a:ea typeface="ＭＳ Ｐゴシック" charset="0"/>
              </a:defRPr>
            </a:lvl7pPr>
            <a:lvl8pPr marL="3429000" indent="-228600" fontAlgn="base">
              <a:spcBef>
                <a:spcPct val="0"/>
              </a:spcBef>
              <a:spcAft>
                <a:spcPct val="0"/>
              </a:spcAft>
              <a:defRPr sz="700">
                <a:solidFill>
                  <a:srgbClr val="000000"/>
                </a:solidFill>
                <a:latin typeface="Cambria" charset="0"/>
                <a:ea typeface="ＭＳ Ｐゴシック" charset="0"/>
              </a:defRPr>
            </a:lvl8pPr>
            <a:lvl9pPr marL="3886200" indent="-228600" fontAlgn="base">
              <a:spcBef>
                <a:spcPct val="0"/>
              </a:spcBef>
              <a:spcAft>
                <a:spcPct val="0"/>
              </a:spcAft>
              <a:defRPr sz="700">
                <a:solidFill>
                  <a:srgbClr val="000000"/>
                </a:solidFill>
                <a:latin typeface="Cambria" charset="0"/>
                <a:ea typeface="ＭＳ Ｐゴシック" charset="0"/>
              </a:defRPr>
            </a:lvl9pPr>
          </a:lstStyle>
          <a:p>
            <a:pPr algn="ctr" defTabSz="914400" fontAlgn="base">
              <a:spcBef>
                <a:spcPct val="0"/>
              </a:spcBef>
              <a:spcAft>
                <a:spcPct val="0"/>
              </a:spcAft>
            </a:pPr>
            <a:r>
              <a:rPr lang="en-US" sz="1000" b="1">
                <a:solidFill>
                  <a:srgbClr val="7F7F7F"/>
                </a:solidFill>
                <a:latin typeface="Arial" charset="0"/>
              </a:rPr>
              <a:t>  </a:t>
            </a:r>
          </a:p>
        </p:txBody>
      </p:sp>
      <p:sp>
        <p:nvSpPr>
          <p:cNvPr id="8" name="Rectangle 5"/>
          <p:cNvSpPr txBox="1">
            <a:spLocks noGrp="1" noChangeArrowheads="1"/>
          </p:cNvSpPr>
          <p:nvPr userDrawn="1"/>
        </p:nvSpPr>
        <p:spPr bwMode="auto">
          <a:xfrm>
            <a:off x="7700963" y="6637338"/>
            <a:ext cx="1443037" cy="188912"/>
          </a:xfrm>
          <a:prstGeom prst="rect">
            <a:avLst/>
          </a:prstGeom>
          <a:noFill/>
          <a:ln>
            <a:miter lim="800000"/>
            <a:headEnd/>
            <a:tailEnd/>
          </a:ln>
          <a:extLst/>
        </p:spPr>
        <p:txBody>
          <a:bodyPr/>
          <a:lstStyle>
            <a:lvl1pPr>
              <a:defRPr sz="700">
                <a:solidFill>
                  <a:srgbClr val="000000"/>
                </a:solidFill>
                <a:latin typeface="Cambria" charset="0"/>
                <a:ea typeface="ＭＳ Ｐゴシック" charset="0"/>
                <a:cs typeface="ＭＳ Ｐゴシック" charset="0"/>
              </a:defRPr>
            </a:lvl1pPr>
            <a:lvl2pPr marL="742950" indent="-285750">
              <a:defRPr sz="700">
                <a:solidFill>
                  <a:srgbClr val="000000"/>
                </a:solidFill>
                <a:latin typeface="Cambria" charset="0"/>
                <a:ea typeface="ＭＳ Ｐゴシック" charset="0"/>
              </a:defRPr>
            </a:lvl2pPr>
            <a:lvl3pPr marL="1143000" indent="-228600">
              <a:defRPr sz="700">
                <a:solidFill>
                  <a:srgbClr val="000000"/>
                </a:solidFill>
                <a:latin typeface="Cambria" charset="0"/>
                <a:ea typeface="ＭＳ Ｐゴシック" charset="0"/>
              </a:defRPr>
            </a:lvl3pPr>
            <a:lvl4pPr marL="1600200" indent="-228600">
              <a:defRPr sz="700">
                <a:solidFill>
                  <a:srgbClr val="000000"/>
                </a:solidFill>
                <a:latin typeface="Cambria" charset="0"/>
                <a:ea typeface="ＭＳ Ｐゴシック" charset="0"/>
              </a:defRPr>
            </a:lvl4pPr>
            <a:lvl5pPr marL="2057400" indent="-228600">
              <a:defRPr sz="700">
                <a:solidFill>
                  <a:srgbClr val="000000"/>
                </a:solidFill>
                <a:latin typeface="Cambria" charset="0"/>
                <a:ea typeface="ＭＳ Ｐゴシック" charset="0"/>
              </a:defRPr>
            </a:lvl5pPr>
            <a:lvl6pPr marL="2514600" indent="-228600" fontAlgn="base">
              <a:spcBef>
                <a:spcPct val="0"/>
              </a:spcBef>
              <a:spcAft>
                <a:spcPct val="0"/>
              </a:spcAft>
              <a:defRPr sz="700">
                <a:solidFill>
                  <a:srgbClr val="000000"/>
                </a:solidFill>
                <a:latin typeface="Cambria" charset="0"/>
                <a:ea typeface="ＭＳ Ｐゴシック" charset="0"/>
              </a:defRPr>
            </a:lvl6pPr>
            <a:lvl7pPr marL="2971800" indent="-228600" fontAlgn="base">
              <a:spcBef>
                <a:spcPct val="0"/>
              </a:spcBef>
              <a:spcAft>
                <a:spcPct val="0"/>
              </a:spcAft>
              <a:defRPr sz="700">
                <a:solidFill>
                  <a:srgbClr val="000000"/>
                </a:solidFill>
                <a:latin typeface="Cambria" charset="0"/>
                <a:ea typeface="ＭＳ Ｐゴシック" charset="0"/>
              </a:defRPr>
            </a:lvl7pPr>
            <a:lvl8pPr marL="3429000" indent="-228600" fontAlgn="base">
              <a:spcBef>
                <a:spcPct val="0"/>
              </a:spcBef>
              <a:spcAft>
                <a:spcPct val="0"/>
              </a:spcAft>
              <a:defRPr sz="700">
                <a:solidFill>
                  <a:srgbClr val="000000"/>
                </a:solidFill>
                <a:latin typeface="Cambria" charset="0"/>
                <a:ea typeface="ＭＳ Ｐゴシック" charset="0"/>
              </a:defRPr>
            </a:lvl8pPr>
            <a:lvl9pPr marL="3886200" indent="-228600" fontAlgn="base">
              <a:spcBef>
                <a:spcPct val="0"/>
              </a:spcBef>
              <a:spcAft>
                <a:spcPct val="0"/>
              </a:spcAft>
              <a:defRPr sz="700">
                <a:solidFill>
                  <a:srgbClr val="000000"/>
                </a:solidFill>
                <a:latin typeface="Cambria" charset="0"/>
                <a:ea typeface="ＭＳ Ｐゴシック" charset="0"/>
              </a:defRPr>
            </a:lvl9pPr>
          </a:lstStyle>
          <a:p>
            <a:pPr defTabSz="914400" fontAlgn="base">
              <a:spcBef>
                <a:spcPct val="0"/>
              </a:spcBef>
              <a:spcAft>
                <a:spcPct val="0"/>
              </a:spcAft>
            </a:pPr>
            <a:r>
              <a:rPr lang="en-US" sz="800">
                <a:latin typeface="Arial" charset="0"/>
              </a:rPr>
              <a:t>© 2014 IBM Corporation</a:t>
            </a:r>
          </a:p>
        </p:txBody>
      </p:sp>
      <p:sp>
        <p:nvSpPr>
          <p:cNvPr id="9" name="Slide Number Placeholder 3"/>
          <p:cNvSpPr txBox="1">
            <a:spLocks noGrp="1"/>
          </p:cNvSpPr>
          <p:nvPr userDrawn="1"/>
        </p:nvSpPr>
        <p:spPr bwMode="auto">
          <a:xfrm>
            <a:off x="0" y="6619875"/>
            <a:ext cx="358775" cy="223838"/>
          </a:xfrm>
          <a:prstGeom prst="rect">
            <a:avLst/>
          </a:prstGeom>
          <a:noFill/>
          <a:ln w="9525">
            <a:noFill/>
            <a:miter lim="800000"/>
            <a:headEnd/>
            <a:tailEnd/>
          </a:ln>
        </p:spPr>
        <p:txBody>
          <a:bodyPr/>
          <a:lstStyle>
            <a:lvl1pPr>
              <a:defRPr sz="700">
                <a:solidFill>
                  <a:srgbClr val="000000"/>
                </a:solidFill>
                <a:latin typeface="Cambria" charset="0"/>
                <a:ea typeface="ＭＳ Ｐゴシック" charset="0"/>
                <a:cs typeface="ＭＳ Ｐゴシック" charset="0"/>
              </a:defRPr>
            </a:lvl1pPr>
            <a:lvl2pPr marL="742950" indent="-285750">
              <a:defRPr sz="700">
                <a:solidFill>
                  <a:srgbClr val="000000"/>
                </a:solidFill>
                <a:latin typeface="Cambria" charset="0"/>
                <a:ea typeface="ＭＳ Ｐゴシック" charset="0"/>
              </a:defRPr>
            </a:lvl2pPr>
            <a:lvl3pPr marL="1143000" indent="-228600">
              <a:defRPr sz="700">
                <a:solidFill>
                  <a:srgbClr val="000000"/>
                </a:solidFill>
                <a:latin typeface="Cambria" charset="0"/>
                <a:ea typeface="ＭＳ Ｐゴシック" charset="0"/>
              </a:defRPr>
            </a:lvl3pPr>
            <a:lvl4pPr marL="1600200" indent="-228600">
              <a:defRPr sz="700">
                <a:solidFill>
                  <a:srgbClr val="000000"/>
                </a:solidFill>
                <a:latin typeface="Cambria" charset="0"/>
                <a:ea typeface="ＭＳ Ｐゴシック" charset="0"/>
              </a:defRPr>
            </a:lvl4pPr>
            <a:lvl5pPr marL="2057400" indent="-228600">
              <a:defRPr sz="700">
                <a:solidFill>
                  <a:srgbClr val="000000"/>
                </a:solidFill>
                <a:latin typeface="Cambria" charset="0"/>
                <a:ea typeface="ＭＳ Ｐゴシック" charset="0"/>
              </a:defRPr>
            </a:lvl5pPr>
            <a:lvl6pPr marL="2514600" indent="-228600" fontAlgn="base">
              <a:spcBef>
                <a:spcPct val="0"/>
              </a:spcBef>
              <a:spcAft>
                <a:spcPct val="0"/>
              </a:spcAft>
              <a:defRPr sz="700">
                <a:solidFill>
                  <a:srgbClr val="000000"/>
                </a:solidFill>
                <a:latin typeface="Cambria" charset="0"/>
                <a:ea typeface="ＭＳ Ｐゴシック" charset="0"/>
              </a:defRPr>
            </a:lvl6pPr>
            <a:lvl7pPr marL="2971800" indent="-228600" fontAlgn="base">
              <a:spcBef>
                <a:spcPct val="0"/>
              </a:spcBef>
              <a:spcAft>
                <a:spcPct val="0"/>
              </a:spcAft>
              <a:defRPr sz="700">
                <a:solidFill>
                  <a:srgbClr val="000000"/>
                </a:solidFill>
                <a:latin typeface="Cambria" charset="0"/>
                <a:ea typeface="ＭＳ Ｐゴシック" charset="0"/>
              </a:defRPr>
            </a:lvl7pPr>
            <a:lvl8pPr marL="3429000" indent="-228600" fontAlgn="base">
              <a:spcBef>
                <a:spcPct val="0"/>
              </a:spcBef>
              <a:spcAft>
                <a:spcPct val="0"/>
              </a:spcAft>
              <a:defRPr sz="700">
                <a:solidFill>
                  <a:srgbClr val="000000"/>
                </a:solidFill>
                <a:latin typeface="Cambria" charset="0"/>
                <a:ea typeface="ＭＳ Ｐゴシック" charset="0"/>
              </a:defRPr>
            </a:lvl8pPr>
            <a:lvl9pPr marL="3886200" indent="-228600" fontAlgn="base">
              <a:spcBef>
                <a:spcPct val="0"/>
              </a:spcBef>
              <a:spcAft>
                <a:spcPct val="0"/>
              </a:spcAft>
              <a:defRPr sz="700">
                <a:solidFill>
                  <a:srgbClr val="000000"/>
                </a:solidFill>
                <a:latin typeface="Cambria" charset="0"/>
                <a:ea typeface="ＭＳ Ｐゴシック" charset="0"/>
              </a:defRPr>
            </a:lvl9pPr>
          </a:lstStyle>
          <a:p>
            <a:pPr algn="r" defTabSz="914400" fontAlgn="base">
              <a:spcBef>
                <a:spcPct val="0"/>
              </a:spcBef>
              <a:spcAft>
                <a:spcPct val="0"/>
              </a:spcAft>
            </a:pPr>
            <a:fld id="{1BBD3F34-44B1-5649-AC99-F483C779C179}" type="slidenum">
              <a:rPr lang="en-US" sz="1000"/>
              <a:pPr algn="r" defTabSz="914400" fontAlgn="base">
                <a:spcBef>
                  <a:spcPct val="0"/>
                </a:spcBef>
                <a:spcAft>
                  <a:spcPct val="0"/>
                </a:spcAft>
              </a:pPr>
              <a:t>‹#›</a:t>
            </a:fld>
            <a:endParaRPr lang="en-US" sz="1000"/>
          </a:p>
        </p:txBody>
      </p:sp>
      <p:sp>
        <p:nvSpPr>
          <p:cNvPr id="12" name="Rectangle 3"/>
          <p:cNvSpPr>
            <a:spLocks noGrp="1" noChangeArrowheads="1"/>
          </p:cNvSpPr>
          <p:nvPr>
            <p:ph idx="1"/>
          </p:nvPr>
        </p:nvSpPr>
        <p:spPr bwMode="auto">
          <a:xfrm>
            <a:off x="549275" y="1822450"/>
            <a:ext cx="8043863" cy="4525963"/>
          </a:xfrm>
          <a:prstGeom prst="rect">
            <a:avLst/>
          </a:prstGeom>
          <a:noFill/>
          <a:ln w="9525">
            <a:noFill/>
            <a:miter lim="800000"/>
            <a:headEnd/>
            <a:tailEnd/>
          </a:ln>
        </p:spPr>
        <p:txBody>
          <a:bodyPr/>
          <a:lstStyle/>
          <a:p>
            <a:pPr lvl="0"/>
            <a:r>
              <a:rPr lang="en-US" noProof="0"/>
              <a:t>Click to edit Master text styles</a:t>
            </a:r>
          </a:p>
          <a:p>
            <a:pPr lvl="1"/>
            <a:r>
              <a:rPr lang="en-US" noProof="0"/>
              <a:t>Second level</a:t>
            </a:r>
          </a:p>
        </p:txBody>
      </p:sp>
      <p:sp>
        <p:nvSpPr>
          <p:cNvPr id="2" name="Footer Placeholder 1"/>
          <p:cNvSpPr>
            <a:spLocks noGrp="1"/>
          </p:cNvSpPr>
          <p:nvPr>
            <p:ph type="ftr" sz="quarter" idx="10"/>
          </p:nvPr>
        </p:nvSpPr>
        <p:spPr/>
        <p:txBody>
          <a:bodyPr/>
          <a:lstStyle/>
          <a:p>
            <a:pPr defTabSz="914400" fontAlgn="base">
              <a:spcBef>
                <a:spcPct val="0"/>
              </a:spcBef>
              <a:spcAft>
                <a:spcPct val="0"/>
              </a:spcAft>
            </a:pPr>
            <a:r>
              <a:rPr lang="en-US" smtClean="0">
                <a:solidFill>
                  <a:srgbClr val="000000"/>
                </a:solidFill>
                <a:ea typeface="ＭＳ Ｐゴシック" charset="0"/>
              </a:rPr>
              <a:t>IBM Confidentail until Announced</a:t>
            </a:r>
            <a:endParaRPr lang="en-US">
              <a:solidFill>
                <a:srgbClr val="000000"/>
              </a:solidFill>
              <a:ea typeface="ＭＳ Ｐゴシック" charset="0"/>
            </a:endParaRPr>
          </a:p>
        </p:txBody>
      </p:sp>
      <p:sp>
        <p:nvSpPr>
          <p:cNvPr id="3" name="Slide Number Placeholder 2"/>
          <p:cNvSpPr>
            <a:spLocks noGrp="1"/>
          </p:cNvSpPr>
          <p:nvPr>
            <p:ph type="sldNum" sz="quarter" idx="11"/>
          </p:nvPr>
        </p:nvSpPr>
        <p:spPr/>
        <p:txBody>
          <a:bodyPr/>
          <a:lstStyle/>
          <a:p>
            <a:pPr defTabSz="914400" fontAlgn="base">
              <a:spcBef>
                <a:spcPct val="0"/>
              </a:spcBef>
              <a:spcAft>
                <a:spcPct val="0"/>
              </a:spcAft>
            </a:pPr>
            <a:fld id="{F7F603BC-BB93-CA4F-9313-1E7E02F01E80}" type="slidenum">
              <a:rPr lang="en-US" smtClean="0">
                <a:solidFill>
                  <a:srgbClr val="000000"/>
                </a:solidFill>
                <a:latin typeface="Cambria" charset="0"/>
                <a:ea typeface="ＭＳ Ｐゴシック" charset="0"/>
              </a:rPr>
              <a:pPr defTabSz="914400" fontAlgn="base">
                <a:spcBef>
                  <a:spcPct val="0"/>
                </a:spcBef>
                <a:spcAft>
                  <a:spcPct val="0"/>
                </a:spcAft>
              </a:pPr>
              <a:t>‹#›</a:t>
            </a:fld>
            <a:endParaRPr lang="en-US">
              <a:solidFill>
                <a:srgbClr val="000000"/>
              </a:solidFill>
              <a:latin typeface="Cambria" charset="0"/>
              <a:ea typeface="ＭＳ Ｐゴシック" charset="0"/>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32000965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3363" y="906463"/>
            <a:ext cx="2009775" cy="5441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9275" y="906463"/>
            <a:ext cx="5881688" cy="5441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205949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593725"/>
            <a:ext cx="8686800" cy="6397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2563" y="1874838"/>
            <a:ext cx="4267200" cy="447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2163" y="1874838"/>
            <a:ext cx="4267200" cy="447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xfrm>
            <a:off x="0" y="6597650"/>
            <a:ext cx="366713" cy="184150"/>
          </a:xfrm>
          <a:prstGeom prst="rect">
            <a:avLst/>
          </a:prstGeom>
          <a:ln/>
        </p:spPr>
        <p:txBody>
          <a:bodyPr/>
          <a:lstStyle>
            <a:lvl1pPr>
              <a:defRPr/>
            </a:lvl1pPr>
          </a:lstStyle>
          <a:p>
            <a:fld id="{75A82AF0-F725-8B42-AF0C-FFA47105C94E}" type="slidenum">
              <a:rPr lang="en-US">
                <a:solidFill>
                  <a:srgbClr val="000000"/>
                </a:solidFill>
                <a:latin typeface="Arial"/>
                <a:ea typeface="MS PGothic"/>
              </a:rPr>
              <a:pPr/>
              <a:t>‹#›</a:t>
            </a:fld>
            <a:endParaRPr lang="en-US">
              <a:solidFill>
                <a:srgbClr val="000000"/>
              </a:solidFill>
              <a:latin typeface="Arial"/>
              <a:ea typeface="MS PGothic"/>
            </a:endParaRPr>
          </a:p>
        </p:txBody>
      </p:sp>
    </p:spTree>
    <p:extLst>
      <p:ext uri="{BB962C8B-B14F-4D97-AF65-F5344CB8AC3E}">
        <p14:creationId xmlns:p14="http://schemas.microsoft.com/office/powerpoint/2010/main" xmlns="" val="2949051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 name="Picture 17" descr="IBM_black.jp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609600" y="5486400"/>
            <a:ext cx="677863"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4" descr="Cover_art"/>
          <p:cNvPicPr>
            <a:picLocks noChangeAspect="1" noChangeArrowheads="1"/>
          </p:cNvPicPr>
          <p:nvPr userDrawn="1"/>
        </p:nvPicPr>
        <p:blipFill>
          <a:blip r:embed="rId3">
            <a:extLst>
              <a:ext uri="{28A0092B-C50C-407E-A947-70E740481C1C}">
                <a14:useLocalDpi xmlns:a14="http://schemas.microsoft.com/office/drawing/2010/main" xmlns="" val="0"/>
              </a:ext>
            </a:extLst>
          </a:blip>
          <a:srcRect r="27159" b="50380"/>
          <a:stretch>
            <a:fillRect/>
          </a:stretch>
        </p:blipFill>
        <p:spPr bwMode="auto">
          <a:xfrm>
            <a:off x="4059238" y="3376613"/>
            <a:ext cx="5132387" cy="3497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2" name="Rectangle 2"/>
          <p:cNvSpPr>
            <a:spLocks noGrp="1" noChangeArrowheads="1"/>
          </p:cNvSpPr>
          <p:nvPr>
            <p:ph type="subTitle" idx="1"/>
          </p:nvPr>
        </p:nvSpPr>
        <p:spPr>
          <a:xfrm>
            <a:off x="182563" y="528638"/>
            <a:ext cx="7769225" cy="530225"/>
          </a:xfrm>
        </p:spPr>
        <p:txBody>
          <a:bodyPr anchor="b"/>
          <a:lstStyle>
            <a:lvl1pPr marL="0" indent="0">
              <a:buFont typeface="Wingdings" charset="2"/>
              <a:buNone/>
              <a:defRPr sz="1100"/>
            </a:lvl1pPr>
          </a:lstStyle>
          <a:p>
            <a:r>
              <a:rPr lang="en-US"/>
              <a:t>Click to edit Master subtitle style</a:t>
            </a:r>
          </a:p>
        </p:txBody>
      </p:sp>
    </p:spTree>
    <p:extLst>
      <p:ext uri="{BB962C8B-B14F-4D97-AF65-F5344CB8AC3E}">
        <p14:creationId xmlns:p14="http://schemas.microsoft.com/office/powerpoint/2010/main" xmlns="" val="3249172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2563" y="76200"/>
            <a:ext cx="7970837" cy="685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82563" y="914400"/>
            <a:ext cx="8740775" cy="5334000"/>
          </a:xfrm>
        </p:spPr>
        <p:txBody>
          <a:bodyPr/>
          <a:lstStyle/>
          <a:p>
            <a:pPr lvl="0"/>
            <a:endParaRPr lang="en-US" noProof="0" smtClean="0"/>
          </a:p>
        </p:txBody>
      </p:sp>
      <p:sp>
        <p:nvSpPr>
          <p:cNvPr id="4" name="Rectangle 8"/>
          <p:cNvSpPr>
            <a:spLocks noGrp="1" noChangeArrowheads="1"/>
          </p:cNvSpPr>
          <p:nvPr>
            <p:ph type="sldNum" sz="quarter" idx="10"/>
          </p:nvPr>
        </p:nvSpPr>
        <p:spPr>
          <a:xfrm>
            <a:off x="-14288" y="6630988"/>
            <a:ext cx="366713" cy="184150"/>
          </a:xfrm>
          <a:prstGeom prst="rect">
            <a:avLst/>
          </a:prstGeom>
        </p:spPr>
        <p:txBody>
          <a:bodyPr/>
          <a:lstStyle>
            <a:lvl1pPr algn="ctr">
              <a:defRPr/>
            </a:lvl1pPr>
          </a:lstStyle>
          <a:p>
            <a:pPr>
              <a:defRPr/>
            </a:pPr>
            <a:fld id="{D13487D0-C7F4-6A48-9958-734074A16D4F}" type="slidenum">
              <a:rPr lang="en-US">
                <a:solidFill>
                  <a:srgbClr val="000000"/>
                </a:solidFill>
                <a:latin typeface="Arial"/>
                <a:ea typeface="MS PGothic"/>
              </a:rPr>
              <a:pPr>
                <a:defRPr/>
              </a:pPr>
              <a:t>‹#›</a:t>
            </a:fld>
            <a:endParaRPr lang="en-US">
              <a:solidFill>
                <a:srgbClr val="000000"/>
              </a:solidFill>
              <a:latin typeface="Arial"/>
              <a:ea typeface="MS PGothic"/>
            </a:endParaRPr>
          </a:p>
        </p:txBody>
      </p:sp>
    </p:spTree>
    <p:extLst>
      <p:ext uri="{BB962C8B-B14F-4D97-AF65-F5344CB8AC3E}">
        <p14:creationId xmlns:p14="http://schemas.microsoft.com/office/powerpoint/2010/main" xmlns="" val="4087168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3" y="593725"/>
            <a:ext cx="8686800" cy="639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17488" y="1562100"/>
            <a:ext cx="8686800" cy="4481513"/>
          </a:xfrm>
        </p:spPr>
        <p:txBody>
          <a:bodyPr/>
          <a:lstStyle/>
          <a:p>
            <a:pPr lvl="0"/>
            <a:endParaRPr lang="en-US" noProof="0"/>
          </a:p>
        </p:txBody>
      </p:sp>
    </p:spTree>
    <p:extLst>
      <p:ext uri="{BB962C8B-B14F-4D97-AF65-F5344CB8AC3E}">
        <p14:creationId xmlns:p14="http://schemas.microsoft.com/office/powerpoint/2010/main" xmlns="" val="371615222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67040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extLst>
            <a:ext uri="{FAA26D3D-D897-4be2-8F04-BA451C77F1D7}">
              <ma14:placeholderFlag xmlns:ma14="http://schemas.microsoft.com/office/mac/drawingml/2011/main" xmlns="" val="1"/>
            </a:ext>
          </a:extLst>
        </p:spPr>
        <p:txBody>
          <a:bodyPr/>
          <a:lstStyle>
            <a:lvl1pPr defTabSz="457200" eaLnBrk="1" hangingPunct="1">
              <a:lnSpc>
                <a:spcPct val="100000"/>
              </a:lnSpc>
              <a:spcBef>
                <a:spcPct val="0"/>
              </a:spcBef>
              <a:buFontTx/>
              <a:buNone/>
              <a:defRPr/>
            </a:lvl1pPr>
          </a:lstStyle>
          <a:p>
            <a:r>
              <a:rPr lang="en-US" altLang="en-US" smtClean="0"/>
              <a:t>IBM Confidentail until Announced</a:t>
            </a:r>
            <a:endParaRPr lang="en-US" altLang="en-US"/>
          </a:p>
        </p:txBody>
      </p:sp>
      <p:sp>
        <p:nvSpPr>
          <p:cNvPr id="5" name="Rectangle 6"/>
          <p:cNvSpPr>
            <a:spLocks noGrp="1" noChangeArrowheads="1"/>
          </p:cNvSpPr>
          <p:nvPr>
            <p:ph type="sldNum" sz="quarter" idx="11"/>
          </p:nvPr>
        </p:nvSpPr>
        <p:spPr>
          <a:extLst>
            <a:ext uri="{FAA26D3D-D897-4be2-8F04-BA451C77F1D7}">
              <ma14:placeholderFlag xmlns:ma14="http://schemas.microsoft.com/office/mac/drawingml/2011/main" xmlns="" val="1"/>
            </a:ext>
          </a:extLst>
        </p:spPr>
        <p:txBody>
          <a:bodyPr/>
          <a:lstStyle>
            <a:lvl1pPr defTabSz="457200">
              <a:lnSpc>
                <a:spcPct val="100000"/>
              </a:lnSpc>
              <a:spcBef>
                <a:spcPct val="0"/>
              </a:spcBef>
              <a:buFontTx/>
              <a:buNone/>
              <a:defRPr/>
            </a:lvl1pPr>
          </a:lstStyle>
          <a:p>
            <a:fld id="{57A139CB-98F0-4F8D-873A-58E47E3964CA}" type="slidenum">
              <a:rPr lang="en-US" altLang="en-US"/>
              <a:pPr/>
              <a:t>‹#›</a:t>
            </a:fld>
            <a:endParaRPr lang="en-US" altLang="en-US"/>
          </a:p>
        </p:txBody>
      </p:sp>
    </p:spTree>
    <p:extLst>
      <p:ext uri="{BB962C8B-B14F-4D97-AF65-F5344CB8AC3E}">
        <p14:creationId xmlns:p14="http://schemas.microsoft.com/office/powerpoint/2010/main" xmlns="" val="2010276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bwMode="auto">
          <a:xfrm>
            <a:off x="549275" y="906463"/>
            <a:ext cx="8043863" cy="712787"/>
          </a:xfrm>
          <a:prstGeom prst="rect">
            <a:avLst/>
          </a:prstGeom>
          <a:noFill/>
          <a:ln w="9525">
            <a:noFill/>
            <a:miter lim="800000"/>
            <a:headEnd/>
            <a:tailEnd/>
          </a:ln>
        </p:spPr>
        <p:txBody>
          <a:bodyPr/>
          <a:lstStyle/>
          <a:p>
            <a:pPr lvl="0"/>
            <a:r>
              <a:rPr lang="en-US"/>
              <a:t>Click to edit Master title style</a:t>
            </a:r>
          </a:p>
        </p:txBody>
      </p:sp>
      <p:sp>
        <p:nvSpPr>
          <p:cNvPr id="15" name="Rectangle 3"/>
          <p:cNvSpPr>
            <a:spLocks noGrp="1" noChangeArrowheads="1"/>
          </p:cNvSpPr>
          <p:nvPr>
            <p:ph idx="1"/>
          </p:nvPr>
        </p:nvSpPr>
        <p:spPr bwMode="auto">
          <a:xfrm>
            <a:off x="549275" y="1822450"/>
            <a:ext cx="8043863" cy="4525963"/>
          </a:xfrm>
          <a:prstGeom prst="rect">
            <a:avLst/>
          </a:prstGeom>
          <a:noFill/>
          <a:ln w="9525">
            <a:noFill/>
            <a:miter lim="800000"/>
            <a:headEnd/>
            <a:tailEnd/>
          </a:ln>
        </p:spPr>
        <p:txBody>
          <a:bodyPr/>
          <a:lstStyle/>
          <a:p>
            <a:pPr lvl="0"/>
            <a:r>
              <a:rPr lang="en-US" noProof="0"/>
              <a:t>Click to edit Master text styles</a:t>
            </a:r>
          </a:p>
          <a:p>
            <a:pPr lvl="1"/>
            <a:r>
              <a:rPr lang="en-US" noProof="0"/>
              <a:t>Second level</a:t>
            </a:r>
          </a:p>
        </p:txBody>
      </p:sp>
      <p:sp>
        <p:nvSpPr>
          <p:cNvPr id="4" name="Rectangle 6"/>
          <p:cNvSpPr>
            <a:spLocks noGrp="1" noChangeArrowheads="1"/>
          </p:cNvSpPr>
          <p:nvPr>
            <p:ph type="sldNum" sz="quarter" idx="10"/>
          </p:nvPr>
        </p:nvSpPr>
        <p:spPr>
          <a:ln/>
        </p:spPr>
        <p:txBody>
          <a:bodyPr/>
          <a:lstStyle>
            <a:lvl1pPr>
              <a:defRPr/>
            </a:lvl1pPr>
          </a:lstStyle>
          <a:p>
            <a:fld id="{C9D9BEF1-0C38-594A-978A-926469CBDF50}" type="slidenum">
              <a:rPr lang="en-US">
                <a:solidFill>
                  <a:srgbClr val="000000"/>
                </a:solidFill>
                <a:latin typeface="Arial"/>
              </a:rPr>
              <a:pPr/>
              <a:t>‹#›</a:t>
            </a:fld>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r>
              <a:rPr lang="en-US" smtClean="0">
                <a:solidFill>
                  <a:srgbClr val="000000"/>
                </a:solidFill>
              </a:rPr>
              <a:t>IBM Confidentail until Announced</a:t>
            </a:r>
            <a:endParaRPr lang="en-US">
              <a:solidFill>
                <a:srgbClr val="000000"/>
              </a:solidFill>
            </a:endParaRPr>
          </a:p>
        </p:txBody>
      </p:sp>
    </p:spTree>
    <p:extLst>
      <p:ext uri="{BB962C8B-B14F-4D97-AF65-F5344CB8AC3E}">
        <p14:creationId xmlns:p14="http://schemas.microsoft.com/office/powerpoint/2010/main" xmlns="" val="169270765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1921FC98-641B-0C4A-83DB-8CA89BD46099}" type="slidenum">
              <a:rPr lang="en-US">
                <a:solidFill>
                  <a:srgbClr val="000000"/>
                </a:solidFill>
                <a:latin typeface="Arial"/>
              </a:rPr>
              <a:pPr/>
              <a:t>‹#›</a:t>
            </a:fld>
            <a:endParaRPr lang="en-US">
              <a:solidFill>
                <a:srgbClr val="000000"/>
              </a:solidFill>
              <a:latin typeface="Arial"/>
            </a:endParaRPr>
          </a:p>
        </p:txBody>
      </p:sp>
      <p:sp>
        <p:nvSpPr>
          <p:cNvPr id="4" name="Rectangle 5"/>
          <p:cNvSpPr>
            <a:spLocks noGrp="1" noChangeArrowheads="1"/>
          </p:cNvSpPr>
          <p:nvPr>
            <p:ph type="ftr" sz="quarter" idx="11"/>
          </p:nvPr>
        </p:nvSpPr>
        <p:spPr>
          <a:ln/>
        </p:spPr>
        <p:txBody>
          <a:bodyPr/>
          <a:lstStyle>
            <a:lvl1pPr>
              <a:defRPr/>
            </a:lvl1pPr>
          </a:lstStyle>
          <a:p>
            <a:r>
              <a:rPr lang="en-US" smtClean="0">
                <a:solidFill>
                  <a:srgbClr val="000000"/>
                </a:solidFill>
              </a:rPr>
              <a:t>IBM Confidentail until Announced</a:t>
            </a:r>
            <a:endParaRPr lang="en-US">
              <a:solidFill>
                <a:srgbClr val="000000"/>
              </a:solidFill>
            </a:endParaRPr>
          </a:p>
        </p:txBody>
      </p:sp>
    </p:spTree>
    <p:extLst>
      <p:ext uri="{BB962C8B-B14F-4D97-AF65-F5344CB8AC3E}">
        <p14:creationId xmlns:p14="http://schemas.microsoft.com/office/powerpoint/2010/main" xmlns="" val="134531645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4" descr="IBM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Line 15"/>
          <p:cNvSpPr>
            <a:spLocks noChangeShapeType="1"/>
          </p:cNvSpPr>
          <p:nvPr/>
        </p:nvSpPr>
        <p:spPr bwMode="auto">
          <a:xfrm>
            <a:off x="552450" y="712788"/>
            <a:ext cx="8061325" cy="0"/>
          </a:xfrm>
          <a:prstGeom prst="line">
            <a:avLst/>
          </a:prstGeom>
          <a:noFill/>
          <a:ln w="9525">
            <a:solidFill>
              <a:schemeClr val="tx1"/>
            </a:solidFill>
            <a:round/>
            <a:headEnd/>
            <a:tailEnd/>
          </a:ln>
        </p:spPr>
        <p:txBody>
          <a:bodyPr/>
          <a:lstStyle/>
          <a:p>
            <a:pPr defTabSz="914400" fontAlgn="base">
              <a:spcBef>
                <a:spcPct val="0"/>
              </a:spcBef>
              <a:spcAft>
                <a:spcPct val="0"/>
              </a:spcAft>
              <a:defRPr/>
            </a:pPr>
            <a:endParaRPr lang="en-US" sz="700">
              <a:solidFill>
                <a:srgbClr val="000000"/>
              </a:solidFill>
              <a:latin typeface="Cambria" charset="0"/>
              <a:ea typeface="ＭＳ Ｐゴシック" charset="-128"/>
              <a:cs typeface="ＭＳ Ｐゴシック" charset="-128"/>
            </a:endParaRPr>
          </a:p>
        </p:txBody>
      </p:sp>
      <p:pic>
        <p:nvPicPr>
          <p:cNvPr id="4" name="Picture 18"/>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547688" y="280988"/>
            <a:ext cx="123507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5"/>
          <p:cNvSpPr txBox="1">
            <a:spLocks noGrp="1" noChangeArrowheads="1"/>
          </p:cNvSpPr>
          <p:nvPr userDrawn="1"/>
        </p:nvSpPr>
        <p:spPr bwMode="auto">
          <a:xfrm>
            <a:off x="7700963" y="6577013"/>
            <a:ext cx="1443037" cy="188912"/>
          </a:xfrm>
          <a:prstGeom prst="rect">
            <a:avLst/>
          </a:prstGeom>
          <a:noFill/>
          <a:ln>
            <a:miter lim="800000"/>
            <a:headEnd/>
            <a:tailEnd/>
          </a:ln>
          <a:extLst/>
        </p:spPr>
        <p:txBody>
          <a:bodyPr/>
          <a:lstStyle>
            <a:lvl1pPr>
              <a:defRPr sz="700">
                <a:solidFill>
                  <a:srgbClr val="000000"/>
                </a:solidFill>
                <a:latin typeface="Cambria" charset="0"/>
                <a:ea typeface="ＭＳ Ｐゴシック" charset="0"/>
                <a:cs typeface="ＭＳ Ｐゴシック" charset="0"/>
              </a:defRPr>
            </a:lvl1pPr>
            <a:lvl2pPr marL="742950" indent="-285750">
              <a:defRPr sz="700">
                <a:solidFill>
                  <a:srgbClr val="000000"/>
                </a:solidFill>
                <a:latin typeface="Cambria" charset="0"/>
                <a:ea typeface="ＭＳ Ｐゴシック" charset="0"/>
              </a:defRPr>
            </a:lvl2pPr>
            <a:lvl3pPr marL="1143000" indent="-228600">
              <a:defRPr sz="700">
                <a:solidFill>
                  <a:srgbClr val="000000"/>
                </a:solidFill>
                <a:latin typeface="Cambria" charset="0"/>
                <a:ea typeface="ＭＳ Ｐゴシック" charset="0"/>
              </a:defRPr>
            </a:lvl3pPr>
            <a:lvl4pPr marL="1600200" indent="-228600">
              <a:defRPr sz="700">
                <a:solidFill>
                  <a:srgbClr val="000000"/>
                </a:solidFill>
                <a:latin typeface="Cambria" charset="0"/>
                <a:ea typeface="ＭＳ Ｐゴシック" charset="0"/>
              </a:defRPr>
            </a:lvl4pPr>
            <a:lvl5pPr marL="2057400" indent="-228600">
              <a:defRPr sz="700">
                <a:solidFill>
                  <a:srgbClr val="000000"/>
                </a:solidFill>
                <a:latin typeface="Cambria" charset="0"/>
                <a:ea typeface="ＭＳ Ｐゴシック" charset="0"/>
              </a:defRPr>
            </a:lvl5pPr>
            <a:lvl6pPr marL="2514600" indent="-228600" fontAlgn="base">
              <a:spcBef>
                <a:spcPct val="0"/>
              </a:spcBef>
              <a:spcAft>
                <a:spcPct val="0"/>
              </a:spcAft>
              <a:defRPr sz="700">
                <a:solidFill>
                  <a:srgbClr val="000000"/>
                </a:solidFill>
                <a:latin typeface="Cambria" charset="0"/>
                <a:ea typeface="ＭＳ Ｐゴシック" charset="0"/>
              </a:defRPr>
            </a:lvl6pPr>
            <a:lvl7pPr marL="2971800" indent="-228600" fontAlgn="base">
              <a:spcBef>
                <a:spcPct val="0"/>
              </a:spcBef>
              <a:spcAft>
                <a:spcPct val="0"/>
              </a:spcAft>
              <a:defRPr sz="700">
                <a:solidFill>
                  <a:srgbClr val="000000"/>
                </a:solidFill>
                <a:latin typeface="Cambria" charset="0"/>
                <a:ea typeface="ＭＳ Ｐゴシック" charset="0"/>
              </a:defRPr>
            </a:lvl7pPr>
            <a:lvl8pPr marL="3429000" indent="-228600" fontAlgn="base">
              <a:spcBef>
                <a:spcPct val="0"/>
              </a:spcBef>
              <a:spcAft>
                <a:spcPct val="0"/>
              </a:spcAft>
              <a:defRPr sz="700">
                <a:solidFill>
                  <a:srgbClr val="000000"/>
                </a:solidFill>
                <a:latin typeface="Cambria" charset="0"/>
                <a:ea typeface="ＭＳ Ｐゴシック" charset="0"/>
              </a:defRPr>
            </a:lvl8pPr>
            <a:lvl9pPr marL="3886200" indent="-228600" fontAlgn="base">
              <a:spcBef>
                <a:spcPct val="0"/>
              </a:spcBef>
              <a:spcAft>
                <a:spcPct val="0"/>
              </a:spcAft>
              <a:defRPr sz="700">
                <a:solidFill>
                  <a:srgbClr val="000000"/>
                </a:solidFill>
                <a:latin typeface="Cambria" charset="0"/>
                <a:ea typeface="ＭＳ Ｐゴシック" charset="0"/>
              </a:defRPr>
            </a:lvl9pPr>
          </a:lstStyle>
          <a:p>
            <a:pPr defTabSz="914400" fontAlgn="base">
              <a:spcBef>
                <a:spcPct val="0"/>
              </a:spcBef>
              <a:spcAft>
                <a:spcPct val="0"/>
              </a:spcAft>
            </a:pPr>
            <a:r>
              <a:rPr lang="en-US" sz="800">
                <a:latin typeface="Arial" charset="0"/>
              </a:rPr>
              <a:t>© 2014 IBM Corporation</a:t>
            </a:r>
          </a:p>
        </p:txBody>
      </p:sp>
      <p:sp>
        <p:nvSpPr>
          <p:cNvPr id="6" name="Slide Number Placeholder 3"/>
          <p:cNvSpPr txBox="1">
            <a:spLocks noGrp="1"/>
          </p:cNvSpPr>
          <p:nvPr userDrawn="1"/>
        </p:nvSpPr>
        <p:spPr bwMode="auto">
          <a:xfrm>
            <a:off x="0" y="6586538"/>
            <a:ext cx="433388" cy="169862"/>
          </a:xfrm>
          <a:prstGeom prst="rect">
            <a:avLst/>
          </a:prstGeom>
          <a:noFill/>
          <a:ln w="9525">
            <a:noFill/>
            <a:miter lim="800000"/>
            <a:headEnd/>
            <a:tailEnd/>
          </a:ln>
        </p:spPr>
        <p:txBody>
          <a:bodyPr/>
          <a:lstStyle>
            <a:lvl1pPr>
              <a:defRPr sz="700">
                <a:solidFill>
                  <a:srgbClr val="000000"/>
                </a:solidFill>
                <a:latin typeface="Cambria" charset="0"/>
                <a:ea typeface="ＭＳ Ｐゴシック" charset="0"/>
                <a:cs typeface="ＭＳ Ｐゴシック" charset="0"/>
              </a:defRPr>
            </a:lvl1pPr>
            <a:lvl2pPr marL="742950" indent="-285750">
              <a:defRPr sz="700">
                <a:solidFill>
                  <a:srgbClr val="000000"/>
                </a:solidFill>
                <a:latin typeface="Cambria" charset="0"/>
                <a:ea typeface="ＭＳ Ｐゴシック" charset="0"/>
              </a:defRPr>
            </a:lvl2pPr>
            <a:lvl3pPr marL="1143000" indent="-228600">
              <a:defRPr sz="700">
                <a:solidFill>
                  <a:srgbClr val="000000"/>
                </a:solidFill>
                <a:latin typeface="Cambria" charset="0"/>
                <a:ea typeface="ＭＳ Ｐゴシック" charset="0"/>
              </a:defRPr>
            </a:lvl3pPr>
            <a:lvl4pPr marL="1600200" indent="-228600">
              <a:defRPr sz="700">
                <a:solidFill>
                  <a:srgbClr val="000000"/>
                </a:solidFill>
                <a:latin typeface="Cambria" charset="0"/>
                <a:ea typeface="ＭＳ Ｐゴシック" charset="0"/>
              </a:defRPr>
            </a:lvl4pPr>
            <a:lvl5pPr marL="2057400" indent="-228600">
              <a:defRPr sz="700">
                <a:solidFill>
                  <a:srgbClr val="000000"/>
                </a:solidFill>
                <a:latin typeface="Cambria" charset="0"/>
                <a:ea typeface="ＭＳ Ｐゴシック" charset="0"/>
              </a:defRPr>
            </a:lvl5pPr>
            <a:lvl6pPr marL="2514600" indent="-228600" fontAlgn="base">
              <a:spcBef>
                <a:spcPct val="0"/>
              </a:spcBef>
              <a:spcAft>
                <a:spcPct val="0"/>
              </a:spcAft>
              <a:defRPr sz="700">
                <a:solidFill>
                  <a:srgbClr val="000000"/>
                </a:solidFill>
                <a:latin typeface="Cambria" charset="0"/>
                <a:ea typeface="ＭＳ Ｐゴシック" charset="0"/>
              </a:defRPr>
            </a:lvl6pPr>
            <a:lvl7pPr marL="2971800" indent="-228600" fontAlgn="base">
              <a:spcBef>
                <a:spcPct val="0"/>
              </a:spcBef>
              <a:spcAft>
                <a:spcPct val="0"/>
              </a:spcAft>
              <a:defRPr sz="700">
                <a:solidFill>
                  <a:srgbClr val="000000"/>
                </a:solidFill>
                <a:latin typeface="Cambria" charset="0"/>
                <a:ea typeface="ＭＳ Ｐゴシック" charset="0"/>
              </a:defRPr>
            </a:lvl7pPr>
            <a:lvl8pPr marL="3429000" indent="-228600" fontAlgn="base">
              <a:spcBef>
                <a:spcPct val="0"/>
              </a:spcBef>
              <a:spcAft>
                <a:spcPct val="0"/>
              </a:spcAft>
              <a:defRPr sz="700">
                <a:solidFill>
                  <a:srgbClr val="000000"/>
                </a:solidFill>
                <a:latin typeface="Cambria" charset="0"/>
                <a:ea typeface="ＭＳ Ｐゴシック" charset="0"/>
              </a:defRPr>
            </a:lvl8pPr>
            <a:lvl9pPr marL="3886200" indent="-228600" fontAlgn="base">
              <a:spcBef>
                <a:spcPct val="0"/>
              </a:spcBef>
              <a:spcAft>
                <a:spcPct val="0"/>
              </a:spcAft>
              <a:defRPr sz="700">
                <a:solidFill>
                  <a:srgbClr val="000000"/>
                </a:solidFill>
                <a:latin typeface="Cambria" charset="0"/>
                <a:ea typeface="ＭＳ Ｐゴシック" charset="0"/>
              </a:defRPr>
            </a:lvl9pPr>
          </a:lstStyle>
          <a:p>
            <a:pPr algn="r" defTabSz="914400" fontAlgn="base">
              <a:spcBef>
                <a:spcPct val="0"/>
              </a:spcBef>
              <a:spcAft>
                <a:spcPct val="0"/>
              </a:spcAft>
            </a:pPr>
            <a:fld id="{8AACF9E3-16B8-7B4A-8A05-A1D7C9601BB2}" type="slidenum">
              <a:rPr lang="en-US" sz="1000"/>
              <a:pPr algn="r" defTabSz="914400" fontAlgn="base">
                <a:spcBef>
                  <a:spcPct val="0"/>
                </a:spcBef>
                <a:spcAft>
                  <a:spcPct val="0"/>
                </a:spcAft>
              </a:pPr>
              <a:t>‹#›</a:t>
            </a:fld>
            <a:endParaRPr lang="en-US" sz="1000"/>
          </a:p>
        </p:txBody>
      </p:sp>
      <p:sp>
        <p:nvSpPr>
          <p:cNvPr id="7" name="Rectangle 6"/>
          <p:cNvSpPr>
            <a:spLocks noGrp="1" noChangeArrowheads="1"/>
          </p:cNvSpPr>
          <p:nvPr>
            <p:ph type="sldNum" sz="quarter" idx="10"/>
          </p:nvPr>
        </p:nvSpPr>
        <p:spPr>
          <a:xfrm>
            <a:off x="6864350" y="6570663"/>
            <a:ext cx="2133600" cy="201612"/>
          </a:xfrm>
        </p:spPr>
        <p:txBody>
          <a:bodyPr/>
          <a:lstStyle>
            <a:lvl1pPr>
              <a:defRPr/>
            </a:lvl1pPr>
          </a:lstStyle>
          <a:p>
            <a:fld id="{9B0DD13B-C4D3-5C4E-A60B-4FA8AB59662A}" type="slidenum">
              <a:rPr lang="en-US">
                <a:solidFill>
                  <a:srgbClr val="000000"/>
                </a:solidFill>
                <a:latin typeface="Arial"/>
              </a:rPr>
              <a:pPr/>
              <a:t>‹#›</a:t>
            </a:fld>
            <a:endParaRPr lang="en-US">
              <a:solidFill>
                <a:srgbClr val="000000"/>
              </a:solidFill>
              <a:latin typeface="Arial"/>
            </a:endParaRPr>
          </a:p>
        </p:txBody>
      </p:sp>
      <p:sp>
        <p:nvSpPr>
          <p:cNvPr id="8" name="Rectangle 5"/>
          <p:cNvSpPr>
            <a:spLocks noGrp="1" noChangeArrowheads="1"/>
          </p:cNvSpPr>
          <p:nvPr>
            <p:ph type="ftr" sz="quarter" idx="11"/>
          </p:nvPr>
        </p:nvSpPr>
        <p:spPr>
          <a:xfrm>
            <a:off x="173038" y="6656388"/>
            <a:ext cx="5546725" cy="201612"/>
          </a:xfrm>
        </p:spPr>
        <p:txBody>
          <a:bodyPr/>
          <a:lstStyle>
            <a:lvl1pPr>
              <a:defRPr/>
            </a:lvl1pPr>
          </a:lstStyle>
          <a:p>
            <a:r>
              <a:rPr lang="en-US" smtClean="0">
                <a:solidFill>
                  <a:srgbClr val="000000"/>
                </a:solidFill>
              </a:rPr>
              <a:t>IBM Confidentail until Announced</a:t>
            </a:r>
            <a:endParaRPr lang="en-US">
              <a:solidFill>
                <a:srgbClr val="000000"/>
              </a:solidFill>
            </a:endParaRPr>
          </a:p>
        </p:txBody>
      </p:sp>
    </p:spTree>
    <p:extLst>
      <p:ext uri="{BB962C8B-B14F-4D97-AF65-F5344CB8AC3E}">
        <p14:creationId xmlns:p14="http://schemas.microsoft.com/office/powerpoint/2010/main" xmlns="" val="392678769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2"/>
          </p:nvPr>
        </p:nvSpPr>
        <p:spPr>
          <a:xfrm>
            <a:off x="549275" y="1819275"/>
            <a:ext cx="8046720" cy="4337050"/>
          </a:xfrm>
        </p:spPr>
        <p:txBody>
          <a:bodyPr/>
          <a:lstStyle/>
          <a:p>
            <a:pPr lvl="0"/>
            <a:r>
              <a:rPr lang="en-US" dirty="0" smtClean="0"/>
              <a:t>Click to edit Master text styles</a:t>
            </a:r>
          </a:p>
          <a:p>
            <a:pPr lvl="1"/>
            <a:r>
              <a:rPr lang="en-US" dirty="0" smtClean="0"/>
              <a:t>Second level</a:t>
            </a:r>
          </a:p>
        </p:txBody>
      </p:sp>
      <p:sp>
        <p:nvSpPr>
          <p:cNvPr id="4" name="Rectangle 5"/>
          <p:cNvSpPr>
            <a:spLocks noGrp="1" noChangeArrowheads="1"/>
          </p:cNvSpPr>
          <p:nvPr>
            <p:ph type="ftr" sz="quarter" idx="13"/>
          </p:nvPr>
        </p:nvSpPr>
        <p:spPr/>
        <p:txBody>
          <a:bodyPr/>
          <a:lstStyle>
            <a:lvl1pPr defTabSz="457200">
              <a:defRPr>
                <a:latin typeface="Arial" pitchFamily="34" charset="0"/>
              </a:defRPr>
            </a:lvl1pPr>
          </a:lstStyle>
          <a:p>
            <a:pPr>
              <a:defRPr/>
            </a:pPr>
            <a:r>
              <a:rPr lang="en-US" altLang="en-US"/>
              <a:t>© 2014 International Business Machines Corporation</a:t>
            </a:r>
          </a:p>
        </p:txBody>
      </p:sp>
      <p:sp>
        <p:nvSpPr>
          <p:cNvPr id="5" name="Rectangle 6"/>
          <p:cNvSpPr>
            <a:spLocks noGrp="1" noChangeArrowheads="1"/>
          </p:cNvSpPr>
          <p:nvPr>
            <p:ph type="sldNum" sz="quarter" idx="14"/>
          </p:nvPr>
        </p:nvSpPr>
        <p:spPr/>
        <p:txBody>
          <a:bodyPr/>
          <a:lstStyle>
            <a:lvl1pPr defTabSz="457200">
              <a:defRPr>
                <a:latin typeface="Arial" pitchFamily="34" charset="0"/>
              </a:defRPr>
            </a:lvl1pPr>
          </a:lstStyle>
          <a:p>
            <a:pPr>
              <a:defRPr/>
            </a:pPr>
            <a:fld id="{60CDDC7F-2FD5-4EF4-B422-7F8D7417F88F}" type="slidenum">
              <a:rPr lang="en-US" altLang="en-US"/>
              <a:pPr>
                <a:defRPr/>
              </a:pPr>
              <a:t>‹#›</a:t>
            </a:fld>
            <a:endParaRPr lang="en-US" altLang="en-US"/>
          </a:p>
        </p:txBody>
      </p:sp>
      <p:sp>
        <p:nvSpPr>
          <p:cNvPr id="7" name="TextBox 6"/>
          <p:cNvSpPr txBox="1"/>
          <p:nvPr userDrawn="1"/>
        </p:nvSpPr>
        <p:spPr>
          <a:xfrm>
            <a:off x="3424238" y="6503600"/>
            <a:ext cx="2135072" cy="276999"/>
          </a:xfrm>
          <a:prstGeom prst="rect">
            <a:avLst/>
          </a:prstGeom>
          <a:noFill/>
        </p:spPr>
        <p:txBody>
          <a:bodyPr wrap="none" rtlCol="0">
            <a:spAutoFit/>
          </a:bodyPr>
          <a:lstStyle/>
          <a:p>
            <a:r>
              <a:rPr lang="en-US" sz="1200" dirty="0" smtClean="0"/>
              <a:t>Embargoed Until Announced</a:t>
            </a:r>
            <a:endParaRPr lang="en-US" sz="1200" dirty="0"/>
          </a:p>
        </p:txBody>
      </p:sp>
    </p:spTree>
    <p:extLst>
      <p:ext uri="{BB962C8B-B14F-4D97-AF65-F5344CB8AC3E}">
        <p14:creationId xmlns:p14="http://schemas.microsoft.com/office/powerpoint/2010/main" xmlns="" val="103802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p:txBody>
          <a:bodyPr/>
          <a:lstStyle>
            <a:lvl1pPr defTabSz="457200">
              <a:defRPr/>
            </a:lvl1pPr>
          </a:lstStyle>
          <a:p>
            <a:pPr>
              <a:defRPr/>
            </a:pPr>
            <a:r>
              <a:rPr lang="en-US" altLang="en-US"/>
              <a:t>© 2014 International Business Machines Corporation</a:t>
            </a:r>
          </a:p>
        </p:txBody>
      </p:sp>
      <p:sp>
        <p:nvSpPr>
          <p:cNvPr id="4" name="Rectangle 6"/>
          <p:cNvSpPr>
            <a:spLocks noGrp="1" noChangeArrowheads="1"/>
          </p:cNvSpPr>
          <p:nvPr>
            <p:ph type="sldNum" sz="quarter" idx="11"/>
          </p:nvPr>
        </p:nvSpPr>
        <p:spPr/>
        <p:txBody>
          <a:bodyPr/>
          <a:lstStyle>
            <a:lvl1pPr defTabSz="457200">
              <a:defRPr smtClean="0"/>
            </a:lvl1pPr>
          </a:lstStyle>
          <a:p>
            <a:pPr>
              <a:defRPr/>
            </a:pPr>
            <a:fld id="{7F75579F-E150-4B8A-A3C6-46B60C4C6427}" type="slidenum">
              <a:rPr lang="en-US" altLang="en-US"/>
              <a:pPr>
                <a:defRPr/>
              </a:pPr>
              <a:t>‹#›</a:t>
            </a:fld>
            <a:endParaRPr lang="en-US" altLang="en-US"/>
          </a:p>
        </p:txBody>
      </p:sp>
      <p:sp>
        <p:nvSpPr>
          <p:cNvPr id="6" name="Text Placeholder 5"/>
          <p:cNvSpPr>
            <a:spLocks noGrp="1"/>
          </p:cNvSpPr>
          <p:nvPr>
            <p:ph type="body" sz="quarter" idx="12"/>
          </p:nvPr>
        </p:nvSpPr>
        <p:spPr>
          <a:xfrm>
            <a:off x="549275" y="1819275"/>
            <a:ext cx="8046720" cy="4337050"/>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2939399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Only with Grid">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cstate="print">
            <a:lum bright="70000" contrast="-70000"/>
          </a:blip>
          <a:srcRect/>
          <a:stretch>
            <a:fillRect/>
          </a:stretch>
        </p:blipFill>
        <p:spPr bwMode="auto">
          <a:xfrm>
            <a:off x="9525" y="3962400"/>
            <a:ext cx="9144000" cy="2541588"/>
          </a:xfrm>
          <a:prstGeom prst="rect">
            <a:avLst/>
          </a:prstGeom>
          <a:noFill/>
          <a:ln w="9525">
            <a:noFill/>
            <a:miter lim="800000"/>
            <a:headEnd/>
            <a:tailEnd/>
          </a:ln>
        </p:spPr>
      </p:pic>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7250" y="408249"/>
            <a:ext cx="7853662" cy="42242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97251" y="1247425"/>
            <a:ext cx="7292582" cy="4041373"/>
          </a:xfrm>
        </p:spPr>
        <p:txBody>
          <a:bodyPr/>
          <a:lstStyle/>
          <a:p>
            <a:pPr lvl="0"/>
            <a:endParaRPr lang="en-US" noProof="0" smtClean="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1.png"/><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5.xml"/><Relationship Id="rId4" Type="http://schemas.openxmlformats.org/officeDocument/2006/relationships/image" Target="../media/image2.png"/></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6.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7.xml"/><Relationship Id="rId2" Type="http://schemas.openxmlformats.org/officeDocument/2006/relationships/slideLayout" Target="../slideLayouts/slideLayout28.xml"/><Relationship Id="rId16" Type="http://schemas.openxmlformats.org/officeDocument/2006/relationships/image" Target="../media/image9.jpe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8.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6.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9275" y="906463"/>
            <a:ext cx="8043863" cy="712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49275" y="1822450"/>
            <a:ext cx="8043863"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p:txBody>
      </p:sp>
      <p:sp>
        <p:nvSpPr>
          <p:cNvPr id="20486" name="Rectangle 6"/>
          <p:cNvSpPr>
            <a:spLocks noGrp="1" noChangeArrowheads="1"/>
          </p:cNvSpPr>
          <p:nvPr>
            <p:ph type="sldNum" sz="quarter" idx="4"/>
          </p:nvPr>
        </p:nvSpPr>
        <p:spPr bwMode="auto">
          <a:xfrm>
            <a:off x="6864350" y="6577013"/>
            <a:ext cx="2133600" cy="20161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800">
                <a:cs typeface="ＭＳ Ｐゴシック" charset="0"/>
              </a:defRPr>
            </a:lvl1pPr>
          </a:lstStyle>
          <a:p>
            <a:pPr defTabSz="914400" fontAlgn="base">
              <a:spcBef>
                <a:spcPct val="0"/>
              </a:spcBef>
              <a:spcAft>
                <a:spcPct val="0"/>
              </a:spcAft>
            </a:pPr>
            <a:fld id="{F7F603BC-BB93-CA4F-9313-1E7E02F01E80}" type="slidenum">
              <a:rPr lang="en-US">
                <a:solidFill>
                  <a:srgbClr val="000000"/>
                </a:solidFill>
                <a:latin typeface="Cambria" charset="0"/>
                <a:ea typeface="ＭＳ Ｐゴシック" charset="0"/>
              </a:rPr>
              <a:pPr defTabSz="914400" fontAlgn="base">
                <a:spcBef>
                  <a:spcPct val="0"/>
                </a:spcBef>
                <a:spcAft>
                  <a:spcPct val="0"/>
                </a:spcAft>
              </a:pPr>
              <a:t>‹#›</a:t>
            </a:fld>
            <a:endParaRPr lang="en-US">
              <a:solidFill>
                <a:srgbClr val="000000"/>
              </a:solidFill>
              <a:latin typeface="Cambria" charset="0"/>
              <a:ea typeface="ＭＳ Ｐゴシック" charset="0"/>
            </a:endParaRPr>
          </a:p>
        </p:txBody>
      </p:sp>
      <p:pic>
        <p:nvPicPr>
          <p:cNvPr id="1029" name="Picture 14" descr="IBMlogo"/>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7" name="Line 15"/>
          <p:cNvSpPr>
            <a:spLocks noChangeShapeType="1"/>
          </p:cNvSpPr>
          <p:nvPr/>
        </p:nvSpPr>
        <p:spPr bwMode="auto">
          <a:xfrm>
            <a:off x="552450" y="712788"/>
            <a:ext cx="8061325" cy="0"/>
          </a:xfrm>
          <a:prstGeom prst="line">
            <a:avLst/>
          </a:prstGeom>
          <a:noFill/>
          <a:ln w="9525">
            <a:solidFill>
              <a:schemeClr val="tx1"/>
            </a:solidFill>
            <a:round/>
            <a:headEnd/>
            <a:tailEnd/>
          </a:ln>
        </p:spPr>
        <p:txBody>
          <a:bodyPr/>
          <a:lstStyle/>
          <a:p>
            <a:pPr defTabSz="914400" fontAlgn="base">
              <a:spcBef>
                <a:spcPct val="0"/>
              </a:spcBef>
              <a:spcAft>
                <a:spcPct val="0"/>
              </a:spcAft>
              <a:defRPr/>
            </a:pPr>
            <a:endParaRPr lang="en-US" sz="700">
              <a:solidFill>
                <a:srgbClr val="000000"/>
              </a:solidFill>
              <a:latin typeface="Cambria" charset="0"/>
              <a:ea typeface="ＭＳ Ｐゴシック" charset="-128"/>
              <a:cs typeface="ＭＳ Ｐゴシック" charset="-128"/>
            </a:endParaRPr>
          </a:p>
        </p:txBody>
      </p:sp>
      <p:sp>
        <p:nvSpPr>
          <p:cNvPr id="11" name="Rectangle 5"/>
          <p:cNvSpPr>
            <a:spLocks noGrp="1" noChangeArrowheads="1"/>
          </p:cNvSpPr>
          <p:nvPr>
            <p:ph type="ftr" sz="quarter" idx="3"/>
          </p:nvPr>
        </p:nvSpPr>
        <p:spPr bwMode="auto">
          <a:xfrm>
            <a:off x="173038" y="6577013"/>
            <a:ext cx="5546725" cy="20161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800">
                <a:latin typeface="Arial" charset="0"/>
                <a:cs typeface="ＭＳ Ｐゴシック" charset="0"/>
              </a:defRPr>
            </a:lvl1pPr>
          </a:lstStyle>
          <a:p>
            <a:pPr defTabSz="914400" fontAlgn="base">
              <a:spcBef>
                <a:spcPct val="0"/>
              </a:spcBef>
              <a:spcAft>
                <a:spcPct val="0"/>
              </a:spcAft>
            </a:pPr>
            <a:r>
              <a:rPr lang="en-US" smtClean="0">
                <a:solidFill>
                  <a:srgbClr val="000000"/>
                </a:solidFill>
                <a:ea typeface="ＭＳ Ｐゴシック" charset="0"/>
              </a:rPr>
              <a:t>IBM Confidentail until Announced</a:t>
            </a:r>
            <a:endParaRPr lang="en-US">
              <a:solidFill>
                <a:srgbClr val="000000"/>
              </a:solidFill>
              <a:ea typeface="ＭＳ Ｐゴシック" charset="0"/>
            </a:endParaRPr>
          </a:p>
        </p:txBody>
      </p:sp>
      <p:pic>
        <p:nvPicPr>
          <p:cNvPr id="1032" name="Picture 18"/>
          <p:cNvPicPr>
            <a:picLocks noChangeAspect="1" noChangeArrowheads="1"/>
          </p:cNvPicPr>
          <p:nvPr userDrawn="1"/>
        </p:nvPicPr>
        <p:blipFill>
          <a:blip r:embed="rId12">
            <a:extLst>
              <a:ext uri="{28A0092B-C50C-407E-A947-70E740481C1C}">
                <a14:useLocalDpi xmlns:a14="http://schemas.microsoft.com/office/drawing/2010/main" xmlns="" val="0"/>
              </a:ext>
            </a:extLst>
          </a:blip>
          <a:srcRect/>
          <a:stretch>
            <a:fillRect/>
          </a:stretch>
        </p:blipFill>
        <p:spPr bwMode="auto">
          <a:xfrm>
            <a:off x="547688" y="280988"/>
            <a:ext cx="123507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9476" name="Rectangle 5"/>
          <p:cNvSpPr txBox="1">
            <a:spLocks noGrp="1" noChangeArrowheads="1"/>
          </p:cNvSpPr>
          <p:nvPr userDrawn="1"/>
        </p:nvSpPr>
        <p:spPr bwMode="auto">
          <a:xfrm>
            <a:off x="7700963" y="6584950"/>
            <a:ext cx="1443037" cy="188913"/>
          </a:xfrm>
          <a:prstGeom prst="rect">
            <a:avLst/>
          </a:prstGeom>
          <a:noFill/>
          <a:ln>
            <a:miter lim="800000"/>
            <a:headEnd/>
            <a:tailEnd/>
          </a:ln>
          <a:extLst/>
        </p:spPr>
        <p:txBody>
          <a:bodyPr/>
          <a:lstStyle>
            <a:lvl1pPr>
              <a:defRPr sz="700">
                <a:solidFill>
                  <a:srgbClr val="000000"/>
                </a:solidFill>
                <a:latin typeface="Cambria" charset="0"/>
                <a:ea typeface="ＭＳ Ｐゴシック" charset="0"/>
                <a:cs typeface="ＭＳ Ｐゴシック" charset="0"/>
              </a:defRPr>
            </a:lvl1pPr>
            <a:lvl2pPr marL="742950" indent="-285750">
              <a:defRPr sz="700">
                <a:solidFill>
                  <a:srgbClr val="000000"/>
                </a:solidFill>
                <a:latin typeface="Cambria" charset="0"/>
                <a:ea typeface="ＭＳ Ｐゴシック" charset="0"/>
              </a:defRPr>
            </a:lvl2pPr>
            <a:lvl3pPr marL="1143000" indent="-228600">
              <a:defRPr sz="700">
                <a:solidFill>
                  <a:srgbClr val="000000"/>
                </a:solidFill>
                <a:latin typeface="Cambria" charset="0"/>
                <a:ea typeface="ＭＳ Ｐゴシック" charset="0"/>
              </a:defRPr>
            </a:lvl3pPr>
            <a:lvl4pPr marL="1600200" indent="-228600">
              <a:defRPr sz="700">
                <a:solidFill>
                  <a:srgbClr val="000000"/>
                </a:solidFill>
                <a:latin typeface="Cambria" charset="0"/>
                <a:ea typeface="ＭＳ Ｐゴシック" charset="0"/>
              </a:defRPr>
            </a:lvl4pPr>
            <a:lvl5pPr marL="2057400" indent="-228600">
              <a:defRPr sz="700">
                <a:solidFill>
                  <a:srgbClr val="000000"/>
                </a:solidFill>
                <a:latin typeface="Cambria" charset="0"/>
                <a:ea typeface="ＭＳ Ｐゴシック" charset="0"/>
              </a:defRPr>
            </a:lvl5pPr>
            <a:lvl6pPr marL="2514600" indent="-228600" fontAlgn="base">
              <a:spcBef>
                <a:spcPct val="0"/>
              </a:spcBef>
              <a:spcAft>
                <a:spcPct val="0"/>
              </a:spcAft>
              <a:defRPr sz="700">
                <a:solidFill>
                  <a:srgbClr val="000000"/>
                </a:solidFill>
                <a:latin typeface="Cambria" charset="0"/>
                <a:ea typeface="ＭＳ Ｐゴシック" charset="0"/>
              </a:defRPr>
            </a:lvl6pPr>
            <a:lvl7pPr marL="2971800" indent="-228600" fontAlgn="base">
              <a:spcBef>
                <a:spcPct val="0"/>
              </a:spcBef>
              <a:spcAft>
                <a:spcPct val="0"/>
              </a:spcAft>
              <a:defRPr sz="700">
                <a:solidFill>
                  <a:srgbClr val="000000"/>
                </a:solidFill>
                <a:latin typeface="Cambria" charset="0"/>
                <a:ea typeface="ＭＳ Ｐゴシック" charset="0"/>
              </a:defRPr>
            </a:lvl7pPr>
            <a:lvl8pPr marL="3429000" indent="-228600" fontAlgn="base">
              <a:spcBef>
                <a:spcPct val="0"/>
              </a:spcBef>
              <a:spcAft>
                <a:spcPct val="0"/>
              </a:spcAft>
              <a:defRPr sz="700">
                <a:solidFill>
                  <a:srgbClr val="000000"/>
                </a:solidFill>
                <a:latin typeface="Cambria" charset="0"/>
                <a:ea typeface="ＭＳ Ｐゴシック" charset="0"/>
              </a:defRPr>
            </a:lvl8pPr>
            <a:lvl9pPr marL="3886200" indent="-228600" fontAlgn="base">
              <a:spcBef>
                <a:spcPct val="0"/>
              </a:spcBef>
              <a:spcAft>
                <a:spcPct val="0"/>
              </a:spcAft>
              <a:defRPr sz="700">
                <a:solidFill>
                  <a:srgbClr val="000000"/>
                </a:solidFill>
                <a:latin typeface="Cambria" charset="0"/>
                <a:ea typeface="ＭＳ Ｐゴシック" charset="0"/>
              </a:defRPr>
            </a:lvl9pPr>
          </a:lstStyle>
          <a:p>
            <a:pPr defTabSz="914400" fontAlgn="base">
              <a:spcBef>
                <a:spcPct val="0"/>
              </a:spcBef>
              <a:spcAft>
                <a:spcPct val="0"/>
              </a:spcAft>
            </a:pPr>
            <a:r>
              <a:rPr lang="en-US" sz="800">
                <a:latin typeface="Arial" charset="0"/>
              </a:rPr>
              <a:t>© 2014 IBM Corporation</a:t>
            </a:r>
          </a:p>
        </p:txBody>
      </p:sp>
      <p:sp>
        <p:nvSpPr>
          <p:cNvPr id="1035" name="Slide Number Placeholder 3"/>
          <p:cNvSpPr txBox="1">
            <a:spLocks noGrp="1"/>
          </p:cNvSpPr>
          <p:nvPr userDrawn="1"/>
        </p:nvSpPr>
        <p:spPr bwMode="auto">
          <a:xfrm>
            <a:off x="0" y="6594475"/>
            <a:ext cx="454025" cy="169863"/>
          </a:xfrm>
          <a:prstGeom prst="rect">
            <a:avLst/>
          </a:prstGeom>
          <a:noFill/>
          <a:ln w="9525">
            <a:noFill/>
            <a:miter lim="800000"/>
            <a:headEnd/>
            <a:tailEnd/>
          </a:ln>
        </p:spPr>
        <p:txBody>
          <a:bodyPr/>
          <a:lstStyle>
            <a:lvl1pPr>
              <a:defRPr sz="700">
                <a:solidFill>
                  <a:srgbClr val="000000"/>
                </a:solidFill>
                <a:latin typeface="Cambria" charset="0"/>
                <a:ea typeface="ＭＳ Ｐゴシック" charset="0"/>
                <a:cs typeface="ＭＳ Ｐゴシック" charset="0"/>
              </a:defRPr>
            </a:lvl1pPr>
            <a:lvl2pPr marL="742950" indent="-285750">
              <a:defRPr sz="700">
                <a:solidFill>
                  <a:srgbClr val="000000"/>
                </a:solidFill>
                <a:latin typeface="Cambria" charset="0"/>
                <a:ea typeface="ＭＳ Ｐゴシック" charset="0"/>
              </a:defRPr>
            </a:lvl2pPr>
            <a:lvl3pPr marL="1143000" indent="-228600">
              <a:defRPr sz="700">
                <a:solidFill>
                  <a:srgbClr val="000000"/>
                </a:solidFill>
                <a:latin typeface="Cambria" charset="0"/>
                <a:ea typeface="ＭＳ Ｐゴシック" charset="0"/>
              </a:defRPr>
            </a:lvl3pPr>
            <a:lvl4pPr marL="1600200" indent="-228600">
              <a:defRPr sz="700">
                <a:solidFill>
                  <a:srgbClr val="000000"/>
                </a:solidFill>
                <a:latin typeface="Cambria" charset="0"/>
                <a:ea typeface="ＭＳ Ｐゴシック" charset="0"/>
              </a:defRPr>
            </a:lvl4pPr>
            <a:lvl5pPr marL="2057400" indent="-228600">
              <a:defRPr sz="700">
                <a:solidFill>
                  <a:srgbClr val="000000"/>
                </a:solidFill>
                <a:latin typeface="Cambria" charset="0"/>
                <a:ea typeface="ＭＳ Ｐゴシック" charset="0"/>
              </a:defRPr>
            </a:lvl5pPr>
            <a:lvl6pPr marL="2514600" indent="-228600" fontAlgn="base">
              <a:spcBef>
                <a:spcPct val="0"/>
              </a:spcBef>
              <a:spcAft>
                <a:spcPct val="0"/>
              </a:spcAft>
              <a:defRPr sz="700">
                <a:solidFill>
                  <a:srgbClr val="000000"/>
                </a:solidFill>
                <a:latin typeface="Cambria" charset="0"/>
                <a:ea typeface="ＭＳ Ｐゴシック" charset="0"/>
              </a:defRPr>
            </a:lvl6pPr>
            <a:lvl7pPr marL="2971800" indent="-228600" fontAlgn="base">
              <a:spcBef>
                <a:spcPct val="0"/>
              </a:spcBef>
              <a:spcAft>
                <a:spcPct val="0"/>
              </a:spcAft>
              <a:defRPr sz="700">
                <a:solidFill>
                  <a:srgbClr val="000000"/>
                </a:solidFill>
                <a:latin typeface="Cambria" charset="0"/>
                <a:ea typeface="ＭＳ Ｐゴシック" charset="0"/>
              </a:defRPr>
            </a:lvl7pPr>
            <a:lvl8pPr marL="3429000" indent="-228600" fontAlgn="base">
              <a:spcBef>
                <a:spcPct val="0"/>
              </a:spcBef>
              <a:spcAft>
                <a:spcPct val="0"/>
              </a:spcAft>
              <a:defRPr sz="700">
                <a:solidFill>
                  <a:srgbClr val="000000"/>
                </a:solidFill>
                <a:latin typeface="Cambria" charset="0"/>
                <a:ea typeface="ＭＳ Ｐゴシック" charset="0"/>
              </a:defRPr>
            </a:lvl8pPr>
            <a:lvl9pPr marL="3886200" indent="-228600" fontAlgn="base">
              <a:spcBef>
                <a:spcPct val="0"/>
              </a:spcBef>
              <a:spcAft>
                <a:spcPct val="0"/>
              </a:spcAft>
              <a:defRPr sz="700">
                <a:solidFill>
                  <a:srgbClr val="000000"/>
                </a:solidFill>
                <a:latin typeface="Cambria" charset="0"/>
                <a:ea typeface="ＭＳ Ｐゴシック" charset="0"/>
              </a:defRPr>
            </a:lvl9pPr>
          </a:lstStyle>
          <a:p>
            <a:pPr algn="r" defTabSz="914400" fontAlgn="base">
              <a:spcBef>
                <a:spcPct val="0"/>
              </a:spcBef>
              <a:spcAft>
                <a:spcPct val="0"/>
              </a:spcAft>
            </a:pPr>
            <a:fld id="{92E133D3-567E-7A4D-A470-05C5D24CE80F}" type="slidenum">
              <a:rPr lang="en-US" sz="1000"/>
              <a:pPr algn="r" defTabSz="914400" fontAlgn="base">
                <a:spcBef>
                  <a:spcPct val="0"/>
                </a:spcBef>
                <a:spcAft>
                  <a:spcPct val="0"/>
                </a:spcAft>
              </a:pPr>
              <a:t>‹#›</a:t>
            </a:fld>
            <a:endParaRPr lang="en-US" sz="1000"/>
          </a:p>
        </p:txBody>
      </p:sp>
    </p:spTree>
    <p:extLst>
      <p:ext uri="{BB962C8B-B14F-4D97-AF65-F5344CB8AC3E}">
        <p14:creationId xmlns:p14="http://schemas.microsoft.com/office/powerpoint/2010/main" xmlns="" val="4084675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835" r:id="rId6"/>
    <p:sldLayoutId id="2147483839" r:id="rId7"/>
    <p:sldLayoutId id="2147483840" r:id="rId8"/>
    <p:sldLayoutId id="2147483841" r:id="rId9"/>
  </p:sldLayoutIdLst>
  <p:transition>
    <p:fade/>
  </p:transition>
  <p:hf sldNum="0" hdr="0" dt="0"/>
  <p:txStyles>
    <p:titleStyle>
      <a:lvl1pPr algn="l" rtl="0" eaLnBrk="0" fontAlgn="base" hangingPunct="0">
        <a:spcBef>
          <a:spcPct val="0"/>
        </a:spcBef>
        <a:spcAft>
          <a:spcPct val="0"/>
        </a:spcAft>
        <a:defRPr sz="22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200">
          <a:solidFill>
            <a:schemeClr val="tx2"/>
          </a:solidFill>
          <a:latin typeface="Arial" panose="020B0604020202020204" pitchFamily="34" charset="0"/>
          <a:ea typeface="ＭＳ Ｐゴシック" charset="0"/>
          <a:cs typeface="ＭＳ Ｐゴシック" charset="0"/>
        </a:defRPr>
      </a:lvl2pPr>
      <a:lvl3pPr algn="l" rtl="0" eaLnBrk="0" fontAlgn="base" hangingPunct="0">
        <a:spcBef>
          <a:spcPct val="0"/>
        </a:spcBef>
        <a:spcAft>
          <a:spcPct val="0"/>
        </a:spcAft>
        <a:defRPr sz="2200">
          <a:solidFill>
            <a:schemeClr val="tx2"/>
          </a:solidFill>
          <a:latin typeface="Arial" panose="020B0604020202020204" pitchFamily="34" charset="0"/>
          <a:ea typeface="ＭＳ Ｐゴシック" charset="0"/>
          <a:cs typeface="ＭＳ Ｐゴシック" charset="0"/>
        </a:defRPr>
      </a:lvl3pPr>
      <a:lvl4pPr algn="l" rtl="0" eaLnBrk="0" fontAlgn="base" hangingPunct="0">
        <a:spcBef>
          <a:spcPct val="0"/>
        </a:spcBef>
        <a:spcAft>
          <a:spcPct val="0"/>
        </a:spcAft>
        <a:defRPr sz="2200">
          <a:solidFill>
            <a:schemeClr val="tx2"/>
          </a:solidFill>
          <a:latin typeface="Arial" panose="020B0604020202020204" pitchFamily="34" charset="0"/>
          <a:ea typeface="ＭＳ Ｐゴシック" charset="0"/>
          <a:cs typeface="ＭＳ Ｐゴシック" charset="0"/>
        </a:defRPr>
      </a:lvl4pPr>
      <a:lvl5pPr algn="l" rtl="0" eaLnBrk="0" fontAlgn="base" hangingPunct="0">
        <a:spcBef>
          <a:spcPct val="0"/>
        </a:spcBef>
        <a:spcAft>
          <a:spcPct val="0"/>
        </a:spcAft>
        <a:defRPr sz="2200">
          <a:solidFill>
            <a:schemeClr val="tx2"/>
          </a:solidFill>
          <a:latin typeface="Arial" panose="020B0604020202020204" pitchFamily="34" charset="0"/>
          <a:ea typeface="ＭＳ Ｐゴシック" charset="0"/>
          <a:cs typeface="ＭＳ Ｐゴシック" charset="0"/>
        </a:defRPr>
      </a:lvl5pPr>
      <a:lvl6pPr marL="457200" algn="l" rtl="0" eaLnBrk="1" fontAlgn="base" hangingPunct="1">
        <a:spcBef>
          <a:spcPct val="0"/>
        </a:spcBef>
        <a:spcAft>
          <a:spcPct val="0"/>
        </a:spcAft>
        <a:defRPr sz="2200">
          <a:solidFill>
            <a:schemeClr val="tx2"/>
          </a:solidFill>
          <a:latin typeface="Arial" panose="020B0604020202020204" pitchFamily="34" charset="0"/>
        </a:defRPr>
      </a:lvl6pPr>
      <a:lvl7pPr marL="914400" algn="l" rtl="0" eaLnBrk="1" fontAlgn="base" hangingPunct="1">
        <a:spcBef>
          <a:spcPct val="0"/>
        </a:spcBef>
        <a:spcAft>
          <a:spcPct val="0"/>
        </a:spcAft>
        <a:defRPr sz="2200">
          <a:solidFill>
            <a:schemeClr val="tx2"/>
          </a:solidFill>
          <a:latin typeface="Arial" panose="020B0604020202020204" pitchFamily="34" charset="0"/>
        </a:defRPr>
      </a:lvl7pPr>
      <a:lvl8pPr marL="1371600" algn="l" rtl="0" eaLnBrk="1" fontAlgn="base" hangingPunct="1">
        <a:spcBef>
          <a:spcPct val="0"/>
        </a:spcBef>
        <a:spcAft>
          <a:spcPct val="0"/>
        </a:spcAft>
        <a:defRPr sz="2200">
          <a:solidFill>
            <a:schemeClr val="tx2"/>
          </a:solidFill>
          <a:latin typeface="Arial" panose="020B0604020202020204" pitchFamily="34" charset="0"/>
        </a:defRPr>
      </a:lvl8pPr>
      <a:lvl9pPr marL="1828800" algn="l" rtl="0" eaLnBrk="1" fontAlgn="base" hangingPunct="1">
        <a:spcBef>
          <a:spcPct val="0"/>
        </a:spcBef>
        <a:spcAft>
          <a:spcPct val="0"/>
        </a:spcAft>
        <a:defRPr sz="2200">
          <a:solidFill>
            <a:schemeClr val="tx2"/>
          </a:solidFill>
          <a:latin typeface="Arial" panose="020B0604020202020204" pitchFamily="34" charset="0"/>
        </a:defRPr>
      </a:lvl9pPr>
    </p:titleStyle>
    <p:bodyStyle>
      <a:lvl1pPr marL="228600" indent="-228600" algn="l" rtl="0" eaLnBrk="0" fontAlgn="base" hangingPunct="0">
        <a:spcBef>
          <a:spcPct val="20000"/>
        </a:spcBef>
        <a:spcAft>
          <a:spcPct val="0"/>
        </a:spcAft>
        <a:buChar char="•"/>
        <a:defRPr sz="1600" kern="1200">
          <a:solidFill>
            <a:schemeClr val="tx1"/>
          </a:solidFill>
          <a:latin typeface="+mn-lt"/>
          <a:ea typeface="ＭＳ Ｐゴシック" charset="0"/>
          <a:cs typeface="ＭＳ Ｐゴシック" charset="0"/>
        </a:defRPr>
      </a:lvl1pPr>
      <a:lvl2pPr marL="685800" indent="-285750" algn="l" rtl="0" eaLnBrk="0" fontAlgn="base" hangingPunct="0">
        <a:spcBef>
          <a:spcPct val="20000"/>
        </a:spcBef>
        <a:spcAft>
          <a:spcPct val="0"/>
        </a:spcAft>
        <a:buChar char="–"/>
        <a:defRPr sz="16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549275" y="906463"/>
            <a:ext cx="8043863" cy="712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20483" name="Rectangle 3"/>
          <p:cNvSpPr>
            <a:spLocks noGrp="1" noChangeArrowheads="1"/>
          </p:cNvSpPr>
          <p:nvPr>
            <p:ph type="body" idx="1"/>
          </p:nvPr>
        </p:nvSpPr>
        <p:spPr bwMode="auto">
          <a:xfrm>
            <a:off x="549275" y="1822450"/>
            <a:ext cx="804386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p:txBody>
      </p:sp>
      <p:sp>
        <p:nvSpPr>
          <p:cNvPr id="20485" name="Rectangle 5"/>
          <p:cNvSpPr>
            <a:spLocks noGrp="1" noChangeArrowheads="1"/>
          </p:cNvSpPr>
          <p:nvPr>
            <p:ph type="ftr" sz="quarter" idx="3"/>
          </p:nvPr>
        </p:nvSpPr>
        <p:spPr bwMode="auto">
          <a:xfrm>
            <a:off x="173038" y="6499225"/>
            <a:ext cx="5546725" cy="20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defTabSz="914400" eaLnBrk="0" hangingPunct="0">
              <a:lnSpc>
                <a:spcPct val="90000"/>
              </a:lnSpc>
              <a:spcBef>
                <a:spcPct val="50000"/>
              </a:spcBef>
              <a:buClr>
                <a:srgbClr val="000000"/>
              </a:buClr>
              <a:buFont typeface="Wingdings" pitchFamily="2" charset="2"/>
              <a:buNone/>
              <a:defRPr sz="800">
                <a:solidFill>
                  <a:srgbClr val="000000"/>
                </a:solidFill>
              </a:defRPr>
            </a:lvl1pPr>
          </a:lstStyle>
          <a:p>
            <a:pPr fontAlgn="base">
              <a:spcAft>
                <a:spcPct val="0"/>
              </a:spcAft>
            </a:pPr>
            <a:r>
              <a:rPr lang="en-US" altLang="en-US" smtClean="0"/>
              <a:t>IBM Confidentail until Announced</a:t>
            </a:r>
          </a:p>
        </p:txBody>
      </p:sp>
      <p:sp>
        <p:nvSpPr>
          <p:cNvPr id="20486" name="Rectangle 6"/>
          <p:cNvSpPr>
            <a:spLocks noGrp="1" noChangeArrowheads="1"/>
          </p:cNvSpPr>
          <p:nvPr>
            <p:ph type="sldNum" sz="quarter" idx="4"/>
          </p:nvPr>
        </p:nvSpPr>
        <p:spPr bwMode="auto">
          <a:xfrm>
            <a:off x="6864350" y="6499225"/>
            <a:ext cx="2133600" cy="20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defTabSz="914400" eaLnBrk="0" hangingPunct="0">
              <a:lnSpc>
                <a:spcPct val="90000"/>
              </a:lnSpc>
              <a:spcBef>
                <a:spcPct val="50000"/>
              </a:spcBef>
              <a:buClr>
                <a:srgbClr val="000000"/>
              </a:buClr>
              <a:buFont typeface="Wingdings" pitchFamily="2" charset="2"/>
              <a:buNone/>
              <a:defRPr sz="800">
                <a:solidFill>
                  <a:srgbClr val="000000"/>
                </a:solidFill>
              </a:defRPr>
            </a:lvl1pPr>
          </a:lstStyle>
          <a:p>
            <a:pPr fontAlgn="base">
              <a:spcAft>
                <a:spcPct val="0"/>
              </a:spcAft>
            </a:pPr>
            <a:fld id="{49B1142A-596E-4C47-B2F1-90FB5FC8C07B}" type="slidenum">
              <a:rPr lang="en-US" altLang="en-US" smtClean="0"/>
              <a:pPr fontAlgn="base">
                <a:spcAft>
                  <a:spcPct val="0"/>
                </a:spcAft>
              </a:pPr>
              <a:t>‹#›</a:t>
            </a:fld>
            <a:endParaRPr lang="en-US" altLang="en-US" smtClean="0"/>
          </a:p>
        </p:txBody>
      </p:sp>
      <p:pic>
        <p:nvPicPr>
          <p:cNvPr id="6150" name="Picture 14" descr="IBM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5" name="Line 15"/>
          <p:cNvSpPr>
            <a:spLocks noChangeShapeType="1"/>
          </p:cNvSpPr>
          <p:nvPr/>
        </p:nvSpPr>
        <p:spPr bwMode="auto">
          <a:xfrm>
            <a:off x="552450" y="712788"/>
            <a:ext cx="80613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eaLnBrk="0" fontAlgn="base" hangingPunct="0">
              <a:lnSpc>
                <a:spcPct val="90000"/>
              </a:lnSpc>
              <a:spcBef>
                <a:spcPct val="50000"/>
              </a:spcBef>
              <a:spcAft>
                <a:spcPct val="0"/>
              </a:spcAft>
              <a:buClr>
                <a:srgbClr val="000000"/>
              </a:buClr>
              <a:buFont typeface="Wingdings" charset="0"/>
              <a:buNone/>
              <a:defRPr/>
            </a:pPr>
            <a:endParaRPr lang="en-US" sz="1600">
              <a:solidFill>
                <a:srgbClr val="000000"/>
              </a:solidFill>
              <a:cs typeface="ＭＳ Ｐゴシック" charset="0"/>
            </a:endParaRPr>
          </a:p>
        </p:txBody>
      </p:sp>
      <p:pic>
        <p:nvPicPr>
          <p:cNvPr id="6152" name="Picture 1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88" y="282575"/>
            <a:ext cx="123507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4"/>
          <p:cNvSpPr txBox="1"/>
          <p:nvPr userDrawn="1"/>
        </p:nvSpPr>
        <p:spPr>
          <a:xfrm>
            <a:off x="4800600" y="6537325"/>
            <a:ext cx="4056063" cy="244475"/>
          </a:xfrm>
          <a:prstGeom prst="rect">
            <a:avLst/>
          </a:prstGeom>
          <a:noFill/>
        </p:spPr>
        <p:txBody>
          <a:bodyPr>
            <a:spAutoFit/>
          </a:bodyPr>
          <a:lstStyle>
            <a:lvl1pPr defTabSz="457200">
              <a:defRPr sz="1600">
                <a:solidFill>
                  <a:schemeClr val="tx1"/>
                </a:solidFill>
                <a:latin typeface="Arial" pitchFamily="34" charset="0"/>
                <a:ea typeface="ＭＳ Ｐゴシック" pitchFamily="34" charset="-128"/>
              </a:defRPr>
            </a:lvl1pPr>
            <a:lvl2pPr marL="742950" indent="-285750" defTabSz="457200">
              <a:defRPr sz="1600">
                <a:solidFill>
                  <a:schemeClr val="tx1"/>
                </a:solidFill>
                <a:latin typeface="Arial" pitchFamily="34" charset="0"/>
                <a:ea typeface="ＭＳ Ｐゴシック" pitchFamily="34" charset="-128"/>
              </a:defRPr>
            </a:lvl2pPr>
            <a:lvl3pPr marL="1143000" indent="-228600" defTabSz="457200">
              <a:defRPr sz="1600">
                <a:solidFill>
                  <a:schemeClr val="tx1"/>
                </a:solidFill>
                <a:latin typeface="Arial" pitchFamily="34" charset="0"/>
                <a:ea typeface="ＭＳ Ｐゴシック" pitchFamily="34" charset="-128"/>
              </a:defRPr>
            </a:lvl3pPr>
            <a:lvl4pPr marL="1600200" indent="-228600" defTabSz="457200">
              <a:defRPr sz="1600">
                <a:solidFill>
                  <a:schemeClr val="tx1"/>
                </a:solidFill>
                <a:latin typeface="Arial" pitchFamily="34" charset="0"/>
                <a:ea typeface="ＭＳ Ｐゴシック" pitchFamily="34" charset="-128"/>
              </a:defRPr>
            </a:lvl4pPr>
            <a:lvl5pPr marL="2057400" indent="-228600" defTabSz="457200">
              <a:defRPr sz="1600">
                <a:solidFill>
                  <a:schemeClr val="tx1"/>
                </a:solidFill>
                <a:latin typeface="Arial" pitchFamily="34" charset="0"/>
                <a:ea typeface="ＭＳ Ｐゴシック" pitchFamily="34" charset="-128"/>
              </a:defRPr>
            </a:lvl5pPr>
            <a:lvl6pPr marL="25146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9pPr>
          </a:lstStyle>
          <a:p>
            <a:pPr algn="r" fontAlgn="base">
              <a:spcBef>
                <a:spcPct val="0"/>
              </a:spcBef>
              <a:spcAft>
                <a:spcPct val="0"/>
              </a:spcAft>
              <a:defRPr/>
            </a:pPr>
            <a:r>
              <a:rPr lang="en-US" altLang="en-US" sz="1000" smtClean="0">
                <a:solidFill>
                  <a:srgbClr val="17978C"/>
                </a:solidFill>
                <a:latin typeface="ITC Lubalin Graph LT Book" pitchFamily="-84" charset="0"/>
                <a:cs typeface="ＭＳ Ｐゴシック" charset="0"/>
              </a:rPr>
              <a:t>#powersystems</a:t>
            </a: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2200">
          <a:solidFill>
            <a:schemeClr val="tx2"/>
          </a:solidFill>
          <a:latin typeface="+mj-lt"/>
          <a:ea typeface="+mj-ea"/>
          <a:cs typeface="ＭＳ Ｐゴシック" charset="0"/>
        </a:defRPr>
      </a:lvl1pPr>
      <a:lvl2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200">
          <a:solidFill>
            <a:schemeClr val="tx2"/>
          </a:solidFill>
          <a:latin typeface="Arial" charset="0"/>
          <a:ea typeface="ＭＳ Ｐゴシック" charset="0"/>
        </a:defRPr>
      </a:lvl6pPr>
      <a:lvl7pPr marL="914400" algn="l" rtl="0" eaLnBrk="1" fontAlgn="base" hangingPunct="1">
        <a:spcBef>
          <a:spcPct val="0"/>
        </a:spcBef>
        <a:spcAft>
          <a:spcPct val="0"/>
        </a:spcAft>
        <a:defRPr sz="2200">
          <a:solidFill>
            <a:schemeClr val="tx2"/>
          </a:solidFill>
          <a:latin typeface="Arial" charset="0"/>
          <a:ea typeface="ＭＳ Ｐゴシック" charset="0"/>
        </a:defRPr>
      </a:lvl7pPr>
      <a:lvl8pPr marL="1371600" algn="l" rtl="0" eaLnBrk="1" fontAlgn="base" hangingPunct="1">
        <a:spcBef>
          <a:spcPct val="0"/>
        </a:spcBef>
        <a:spcAft>
          <a:spcPct val="0"/>
        </a:spcAft>
        <a:defRPr sz="2200">
          <a:solidFill>
            <a:schemeClr val="tx2"/>
          </a:solidFill>
          <a:latin typeface="Arial" charset="0"/>
          <a:ea typeface="ＭＳ Ｐゴシック" charset="0"/>
        </a:defRPr>
      </a:lvl8pPr>
      <a:lvl9pPr marL="1828800" algn="l" rtl="0" eaLnBrk="1" fontAlgn="base" hangingPunct="1">
        <a:spcBef>
          <a:spcPct val="0"/>
        </a:spcBef>
        <a:spcAft>
          <a:spcPct val="0"/>
        </a:spcAft>
        <a:defRPr sz="2200">
          <a:solidFill>
            <a:schemeClr val="tx2"/>
          </a:solidFill>
          <a:latin typeface="Arial" charset="0"/>
          <a:ea typeface="ＭＳ Ｐゴシック" charset="0"/>
        </a:defRPr>
      </a:lvl9pPr>
    </p:titleStyle>
    <p:bodyStyle>
      <a:lvl1pPr marL="228600" indent="-228600" algn="l" rtl="0" eaLnBrk="0" fontAlgn="base" hangingPunct="0">
        <a:spcBef>
          <a:spcPct val="20000"/>
        </a:spcBef>
        <a:spcAft>
          <a:spcPct val="0"/>
        </a:spcAft>
        <a:buChar char="•"/>
        <a:defRPr sz="1600">
          <a:solidFill>
            <a:schemeClr val="tx1"/>
          </a:solidFill>
          <a:latin typeface="+mn-lt"/>
          <a:ea typeface="+mn-ea"/>
          <a:cs typeface="ＭＳ Ｐゴシック" charset="0"/>
        </a:defRPr>
      </a:lvl1pPr>
      <a:lvl2pPr marL="68580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549275" y="906463"/>
            <a:ext cx="8043863" cy="712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20483" name="Rectangle 3"/>
          <p:cNvSpPr>
            <a:spLocks noGrp="1" noChangeArrowheads="1"/>
          </p:cNvSpPr>
          <p:nvPr>
            <p:ph type="body" idx="1"/>
          </p:nvPr>
        </p:nvSpPr>
        <p:spPr bwMode="auto">
          <a:xfrm>
            <a:off x="549275" y="1822450"/>
            <a:ext cx="804386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p:txBody>
      </p:sp>
      <p:sp>
        <p:nvSpPr>
          <p:cNvPr id="20485" name="Rectangle 5"/>
          <p:cNvSpPr>
            <a:spLocks noGrp="1" noChangeArrowheads="1"/>
          </p:cNvSpPr>
          <p:nvPr>
            <p:ph type="ftr" sz="quarter" idx="3"/>
          </p:nvPr>
        </p:nvSpPr>
        <p:spPr bwMode="auto">
          <a:xfrm>
            <a:off x="173038" y="6499225"/>
            <a:ext cx="5546725" cy="20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defTabSz="914400" eaLnBrk="0" hangingPunct="0">
              <a:lnSpc>
                <a:spcPct val="90000"/>
              </a:lnSpc>
              <a:spcBef>
                <a:spcPct val="50000"/>
              </a:spcBef>
              <a:buClr>
                <a:srgbClr val="000000"/>
              </a:buClr>
              <a:buFont typeface="Wingdings" pitchFamily="2" charset="2"/>
              <a:buNone/>
              <a:defRPr sz="800">
                <a:solidFill>
                  <a:srgbClr val="000000"/>
                </a:solidFill>
              </a:defRPr>
            </a:lvl1pPr>
          </a:lstStyle>
          <a:p>
            <a:pPr fontAlgn="base">
              <a:spcAft>
                <a:spcPct val="0"/>
              </a:spcAft>
            </a:pPr>
            <a:r>
              <a:rPr lang="en-US" altLang="en-US" smtClean="0"/>
              <a:t>IBM Confidentail until Announced</a:t>
            </a:r>
          </a:p>
        </p:txBody>
      </p:sp>
      <p:sp>
        <p:nvSpPr>
          <p:cNvPr id="20486" name="Rectangle 6"/>
          <p:cNvSpPr>
            <a:spLocks noGrp="1" noChangeArrowheads="1"/>
          </p:cNvSpPr>
          <p:nvPr>
            <p:ph type="sldNum" sz="quarter" idx="4"/>
          </p:nvPr>
        </p:nvSpPr>
        <p:spPr bwMode="auto">
          <a:xfrm>
            <a:off x="6864350" y="6499225"/>
            <a:ext cx="2133600" cy="20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defTabSz="914400" eaLnBrk="0" hangingPunct="0">
              <a:lnSpc>
                <a:spcPct val="90000"/>
              </a:lnSpc>
              <a:spcBef>
                <a:spcPct val="50000"/>
              </a:spcBef>
              <a:buClr>
                <a:srgbClr val="000000"/>
              </a:buClr>
              <a:buFont typeface="Wingdings" pitchFamily="2" charset="2"/>
              <a:buNone/>
              <a:defRPr sz="800">
                <a:solidFill>
                  <a:srgbClr val="000000"/>
                </a:solidFill>
              </a:defRPr>
            </a:lvl1pPr>
          </a:lstStyle>
          <a:p>
            <a:pPr fontAlgn="base">
              <a:spcAft>
                <a:spcPct val="0"/>
              </a:spcAft>
            </a:pPr>
            <a:fld id="{49B1142A-596E-4C47-B2F1-90FB5FC8C07B}" type="slidenum">
              <a:rPr lang="en-US" altLang="en-US" smtClean="0"/>
              <a:pPr fontAlgn="base">
                <a:spcAft>
                  <a:spcPct val="0"/>
                </a:spcAft>
              </a:pPr>
              <a:t>‹#›</a:t>
            </a:fld>
            <a:endParaRPr lang="en-US" altLang="en-US" smtClean="0"/>
          </a:p>
        </p:txBody>
      </p:sp>
      <p:pic>
        <p:nvPicPr>
          <p:cNvPr id="6150" name="Picture 14" descr="IBM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5" name="Line 15"/>
          <p:cNvSpPr>
            <a:spLocks noChangeShapeType="1"/>
          </p:cNvSpPr>
          <p:nvPr/>
        </p:nvSpPr>
        <p:spPr bwMode="auto">
          <a:xfrm>
            <a:off x="552450" y="712788"/>
            <a:ext cx="80613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eaLnBrk="0" fontAlgn="base" hangingPunct="0">
              <a:lnSpc>
                <a:spcPct val="90000"/>
              </a:lnSpc>
              <a:spcBef>
                <a:spcPct val="50000"/>
              </a:spcBef>
              <a:spcAft>
                <a:spcPct val="0"/>
              </a:spcAft>
              <a:buClr>
                <a:srgbClr val="000000"/>
              </a:buClr>
              <a:buFont typeface="Wingdings" charset="0"/>
              <a:buNone/>
              <a:defRPr/>
            </a:pPr>
            <a:endParaRPr lang="en-US" sz="1600">
              <a:solidFill>
                <a:srgbClr val="000000"/>
              </a:solidFill>
              <a:cs typeface="ＭＳ Ｐゴシック" charset="0"/>
            </a:endParaRPr>
          </a:p>
        </p:txBody>
      </p:sp>
      <p:pic>
        <p:nvPicPr>
          <p:cNvPr id="6152" name="Picture 1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88" y="282575"/>
            <a:ext cx="123507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4"/>
          <p:cNvSpPr txBox="1"/>
          <p:nvPr userDrawn="1"/>
        </p:nvSpPr>
        <p:spPr>
          <a:xfrm>
            <a:off x="4800600" y="6537325"/>
            <a:ext cx="4056063" cy="244475"/>
          </a:xfrm>
          <a:prstGeom prst="rect">
            <a:avLst/>
          </a:prstGeom>
          <a:noFill/>
        </p:spPr>
        <p:txBody>
          <a:bodyPr>
            <a:spAutoFit/>
          </a:bodyPr>
          <a:lstStyle>
            <a:lvl1pPr defTabSz="457200">
              <a:defRPr sz="1600">
                <a:solidFill>
                  <a:schemeClr val="tx1"/>
                </a:solidFill>
                <a:latin typeface="Arial" pitchFamily="34" charset="0"/>
                <a:ea typeface="ＭＳ Ｐゴシック" pitchFamily="34" charset="-128"/>
              </a:defRPr>
            </a:lvl1pPr>
            <a:lvl2pPr marL="742950" indent="-285750" defTabSz="457200">
              <a:defRPr sz="1600">
                <a:solidFill>
                  <a:schemeClr val="tx1"/>
                </a:solidFill>
                <a:latin typeface="Arial" pitchFamily="34" charset="0"/>
                <a:ea typeface="ＭＳ Ｐゴシック" pitchFamily="34" charset="-128"/>
              </a:defRPr>
            </a:lvl2pPr>
            <a:lvl3pPr marL="1143000" indent="-228600" defTabSz="457200">
              <a:defRPr sz="1600">
                <a:solidFill>
                  <a:schemeClr val="tx1"/>
                </a:solidFill>
                <a:latin typeface="Arial" pitchFamily="34" charset="0"/>
                <a:ea typeface="ＭＳ Ｐゴシック" pitchFamily="34" charset="-128"/>
              </a:defRPr>
            </a:lvl3pPr>
            <a:lvl4pPr marL="1600200" indent="-228600" defTabSz="457200">
              <a:defRPr sz="1600">
                <a:solidFill>
                  <a:schemeClr val="tx1"/>
                </a:solidFill>
                <a:latin typeface="Arial" pitchFamily="34" charset="0"/>
                <a:ea typeface="ＭＳ Ｐゴシック" pitchFamily="34" charset="-128"/>
              </a:defRPr>
            </a:lvl4pPr>
            <a:lvl5pPr marL="2057400" indent="-228600" defTabSz="457200">
              <a:defRPr sz="1600">
                <a:solidFill>
                  <a:schemeClr val="tx1"/>
                </a:solidFill>
                <a:latin typeface="Arial" pitchFamily="34" charset="0"/>
                <a:ea typeface="ＭＳ Ｐゴシック" pitchFamily="34" charset="-128"/>
              </a:defRPr>
            </a:lvl5pPr>
            <a:lvl6pPr marL="25146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9pPr>
          </a:lstStyle>
          <a:p>
            <a:pPr algn="r" fontAlgn="base">
              <a:spcBef>
                <a:spcPct val="0"/>
              </a:spcBef>
              <a:spcAft>
                <a:spcPct val="0"/>
              </a:spcAft>
              <a:defRPr/>
            </a:pPr>
            <a:r>
              <a:rPr lang="en-US" altLang="en-US" sz="1000" smtClean="0">
                <a:solidFill>
                  <a:srgbClr val="17978C"/>
                </a:solidFill>
                <a:latin typeface="ITC Lubalin Graph LT Book" pitchFamily="-84" charset="0"/>
                <a:cs typeface="ＭＳ Ｐゴシック" charset="0"/>
              </a:rPr>
              <a:t>#powersystems</a:t>
            </a: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2200">
          <a:solidFill>
            <a:schemeClr val="tx2"/>
          </a:solidFill>
          <a:latin typeface="+mj-lt"/>
          <a:ea typeface="+mj-ea"/>
          <a:cs typeface="ＭＳ Ｐゴシック" charset="0"/>
        </a:defRPr>
      </a:lvl1pPr>
      <a:lvl2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200">
          <a:solidFill>
            <a:schemeClr val="tx2"/>
          </a:solidFill>
          <a:latin typeface="Arial" charset="0"/>
          <a:ea typeface="ＭＳ Ｐゴシック" charset="0"/>
        </a:defRPr>
      </a:lvl6pPr>
      <a:lvl7pPr marL="914400" algn="l" rtl="0" eaLnBrk="1" fontAlgn="base" hangingPunct="1">
        <a:spcBef>
          <a:spcPct val="0"/>
        </a:spcBef>
        <a:spcAft>
          <a:spcPct val="0"/>
        </a:spcAft>
        <a:defRPr sz="2200">
          <a:solidFill>
            <a:schemeClr val="tx2"/>
          </a:solidFill>
          <a:latin typeface="Arial" charset="0"/>
          <a:ea typeface="ＭＳ Ｐゴシック" charset="0"/>
        </a:defRPr>
      </a:lvl7pPr>
      <a:lvl8pPr marL="1371600" algn="l" rtl="0" eaLnBrk="1" fontAlgn="base" hangingPunct="1">
        <a:spcBef>
          <a:spcPct val="0"/>
        </a:spcBef>
        <a:spcAft>
          <a:spcPct val="0"/>
        </a:spcAft>
        <a:defRPr sz="2200">
          <a:solidFill>
            <a:schemeClr val="tx2"/>
          </a:solidFill>
          <a:latin typeface="Arial" charset="0"/>
          <a:ea typeface="ＭＳ Ｐゴシック" charset="0"/>
        </a:defRPr>
      </a:lvl8pPr>
      <a:lvl9pPr marL="1828800" algn="l" rtl="0" eaLnBrk="1" fontAlgn="base" hangingPunct="1">
        <a:spcBef>
          <a:spcPct val="0"/>
        </a:spcBef>
        <a:spcAft>
          <a:spcPct val="0"/>
        </a:spcAft>
        <a:defRPr sz="2200">
          <a:solidFill>
            <a:schemeClr val="tx2"/>
          </a:solidFill>
          <a:latin typeface="Arial" charset="0"/>
          <a:ea typeface="ＭＳ Ｐゴシック" charset="0"/>
        </a:defRPr>
      </a:lvl9pPr>
    </p:titleStyle>
    <p:bodyStyle>
      <a:lvl1pPr marL="228600" indent="-228600" algn="l" rtl="0" eaLnBrk="0" fontAlgn="base" hangingPunct="0">
        <a:spcBef>
          <a:spcPct val="20000"/>
        </a:spcBef>
        <a:spcAft>
          <a:spcPct val="0"/>
        </a:spcAft>
        <a:buChar char="•"/>
        <a:defRPr sz="1600">
          <a:solidFill>
            <a:schemeClr val="tx1"/>
          </a:solidFill>
          <a:latin typeface="+mn-lt"/>
          <a:ea typeface="+mn-ea"/>
          <a:cs typeface="ＭＳ Ｐゴシック" charset="0"/>
        </a:defRPr>
      </a:lvl1pPr>
      <a:lvl2pPr marL="68580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549275" y="906463"/>
            <a:ext cx="8043863" cy="712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20483" name="Rectangle 3"/>
          <p:cNvSpPr>
            <a:spLocks noGrp="1" noChangeArrowheads="1"/>
          </p:cNvSpPr>
          <p:nvPr>
            <p:ph type="body" idx="1"/>
          </p:nvPr>
        </p:nvSpPr>
        <p:spPr bwMode="auto">
          <a:xfrm>
            <a:off x="549275" y="1822450"/>
            <a:ext cx="804386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p:txBody>
      </p:sp>
      <p:sp>
        <p:nvSpPr>
          <p:cNvPr id="20485" name="Rectangle 5"/>
          <p:cNvSpPr>
            <a:spLocks noGrp="1" noChangeArrowheads="1"/>
          </p:cNvSpPr>
          <p:nvPr>
            <p:ph type="ftr" sz="quarter" idx="3"/>
          </p:nvPr>
        </p:nvSpPr>
        <p:spPr bwMode="auto">
          <a:xfrm>
            <a:off x="173038" y="6499225"/>
            <a:ext cx="5546725" cy="20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defTabSz="914400" eaLnBrk="0" hangingPunct="0">
              <a:lnSpc>
                <a:spcPct val="90000"/>
              </a:lnSpc>
              <a:spcBef>
                <a:spcPct val="50000"/>
              </a:spcBef>
              <a:buClr>
                <a:srgbClr val="000000"/>
              </a:buClr>
              <a:buFont typeface="Wingdings" pitchFamily="2" charset="2"/>
              <a:buNone/>
              <a:defRPr sz="800">
                <a:solidFill>
                  <a:srgbClr val="000000"/>
                </a:solidFill>
              </a:defRPr>
            </a:lvl1pPr>
          </a:lstStyle>
          <a:p>
            <a:pPr fontAlgn="base">
              <a:spcAft>
                <a:spcPct val="0"/>
              </a:spcAft>
            </a:pPr>
            <a:r>
              <a:rPr lang="en-US" altLang="en-US" smtClean="0"/>
              <a:t>IBM Confidentail until Announced</a:t>
            </a:r>
          </a:p>
        </p:txBody>
      </p:sp>
      <p:sp>
        <p:nvSpPr>
          <p:cNvPr id="20486" name="Rectangle 6"/>
          <p:cNvSpPr>
            <a:spLocks noGrp="1" noChangeArrowheads="1"/>
          </p:cNvSpPr>
          <p:nvPr>
            <p:ph type="sldNum" sz="quarter" idx="4"/>
          </p:nvPr>
        </p:nvSpPr>
        <p:spPr bwMode="auto">
          <a:xfrm>
            <a:off x="6864350" y="6499225"/>
            <a:ext cx="2133600" cy="20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defTabSz="914400" eaLnBrk="0" hangingPunct="0">
              <a:lnSpc>
                <a:spcPct val="90000"/>
              </a:lnSpc>
              <a:spcBef>
                <a:spcPct val="50000"/>
              </a:spcBef>
              <a:buClr>
                <a:srgbClr val="000000"/>
              </a:buClr>
              <a:buFont typeface="Wingdings" pitchFamily="2" charset="2"/>
              <a:buNone/>
              <a:defRPr sz="800">
                <a:solidFill>
                  <a:srgbClr val="000000"/>
                </a:solidFill>
              </a:defRPr>
            </a:lvl1pPr>
          </a:lstStyle>
          <a:p>
            <a:pPr fontAlgn="base">
              <a:spcAft>
                <a:spcPct val="0"/>
              </a:spcAft>
            </a:pPr>
            <a:fld id="{49B1142A-596E-4C47-B2F1-90FB5FC8C07B}" type="slidenum">
              <a:rPr lang="en-US" altLang="en-US" smtClean="0"/>
              <a:pPr fontAlgn="base">
                <a:spcAft>
                  <a:spcPct val="0"/>
                </a:spcAft>
              </a:pPr>
              <a:t>‹#›</a:t>
            </a:fld>
            <a:endParaRPr lang="en-US" altLang="en-US" smtClean="0"/>
          </a:p>
        </p:txBody>
      </p:sp>
      <p:pic>
        <p:nvPicPr>
          <p:cNvPr id="6150" name="Picture 14" descr="IBM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5" name="Line 15"/>
          <p:cNvSpPr>
            <a:spLocks noChangeShapeType="1"/>
          </p:cNvSpPr>
          <p:nvPr/>
        </p:nvSpPr>
        <p:spPr bwMode="auto">
          <a:xfrm>
            <a:off x="552450" y="712788"/>
            <a:ext cx="80613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eaLnBrk="0" fontAlgn="base" hangingPunct="0">
              <a:lnSpc>
                <a:spcPct val="90000"/>
              </a:lnSpc>
              <a:spcBef>
                <a:spcPct val="50000"/>
              </a:spcBef>
              <a:spcAft>
                <a:spcPct val="0"/>
              </a:spcAft>
              <a:buClr>
                <a:srgbClr val="000000"/>
              </a:buClr>
              <a:buFont typeface="Wingdings" charset="0"/>
              <a:buNone/>
              <a:defRPr/>
            </a:pPr>
            <a:endParaRPr lang="en-US" sz="1600">
              <a:solidFill>
                <a:srgbClr val="000000"/>
              </a:solidFill>
              <a:cs typeface="ＭＳ Ｐゴシック" charset="0"/>
            </a:endParaRPr>
          </a:p>
        </p:txBody>
      </p:sp>
      <p:pic>
        <p:nvPicPr>
          <p:cNvPr id="6152" name="Picture 1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88" y="282575"/>
            <a:ext cx="123507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4"/>
          <p:cNvSpPr txBox="1"/>
          <p:nvPr userDrawn="1"/>
        </p:nvSpPr>
        <p:spPr>
          <a:xfrm>
            <a:off x="4800600" y="6537325"/>
            <a:ext cx="4056063" cy="244475"/>
          </a:xfrm>
          <a:prstGeom prst="rect">
            <a:avLst/>
          </a:prstGeom>
          <a:noFill/>
        </p:spPr>
        <p:txBody>
          <a:bodyPr>
            <a:spAutoFit/>
          </a:bodyPr>
          <a:lstStyle>
            <a:lvl1pPr defTabSz="457200">
              <a:defRPr sz="1600">
                <a:solidFill>
                  <a:schemeClr val="tx1"/>
                </a:solidFill>
                <a:latin typeface="Arial" pitchFamily="34" charset="0"/>
                <a:ea typeface="ＭＳ Ｐゴシック" pitchFamily="34" charset="-128"/>
              </a:defRPr>
            </a:lvl1pPr>
            <a:lvl2pPr marL="742950" indent="-285750" defTabSz="457200">
              <a:defRPr sz="1600">
                <a:solidFill>
                  <a:schemeClr val="tx1"/>
                </a:solidFill>
                <a:latin typeface="Arial" pitchFamily="34" charset="0"/>
                <a:ea typeface="ＭＳ Ｐゴシック" pitchFamily="34" charset="-128"/>
              </a:defRPr>
            </a:lvl2pPr>
            <a:lvl3pPr marL="1143000" indent="-228600" defTabSz="457200">
              <a:defRPr sz="1600">
                <a:solidFill>
                  <a:schemeClr val="tx1"/>
                </a:solidFill>
                <a:latin typeface="Arial" pitchFamily="34" charset="0"/>
                <a:ea typeface="ＭＳ Ｐゴシック" pitchFamily="34" charset="-128"/>
              </a:defRPr>
            </a:lvl3pPr>
            <a:lvl4pPr marL="1600200" indent="-228600" defTabSz="457200">
              <a:defRPr sz="1600">
                <a:solidFill>
                  <a:schemeClr val="tx1"/>
                </a:solidFill>
                <a:latin typeface="Arial" pitchFamily="34" charset="0"/>
                <a:ea typeface="ＭＳ Ｐゴシック" pitchFamily="34" charset="-128"/>
              </a:defRPr>
            </a:lvl4pPr>
            <a:lvl5pPr marL="2057400" indent="-228600" defTabSz="457200">
              <a:defRPr sz="1600">
                <a:solidFill>
                  <a:schemeClr val="tx1"/>
                </a:solidFill>
                <a:latin typeface="Arial" pitchFamily="34" charset="0"/>
                <a:ea typeface="ＭＳ Ｐゴシック" pitchFamily="34" charset="-128"/>
              </a:defRPr>
            </a:lvl5pPr>
            <a:lvl6pPr marL="25146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9pPr>
          </a:lstStyle>
          <a:p>
            <a:pPr algn="r" fontAlgn="base">
              <a:spcBef>
                <a:spcPct val="0"/>
              </a:spcBef>
              <a:spcAft>
                <a:spcPct val="0"/>
              </a:spcAft>
              <a:defRPr/>
            </a:pPr>
            <a:r>
              <a:rPr lang="en-US" altLang="en-US" sz="1000" smtClean="0">
                <a:solidFill>
                  <a:srgbClr val="17978C"/>
                </a:solidFill>
                <a:latin typeface="ITC Lubalin Graph LT Book" pitchFamily="-84" charset="0"/>
                <a:cs typeface="ＭＳ Ｐゴシック" charset="0"/>
              </a:rPr>
              <a:t>#powersystems</a:t>
            </a: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2200">
          <a:solidFill>
            <a:schemeClr val="tx2"/>
          </a:solidFill>
          <a:latin typeface="+mj-lt"/>
          <a:ea typeface="+mj-ea"/>
          <a:cs typeface="ＭＳ Ｐゴシック" charset="0"/>
        </a:defRPr>
      </a:lvl1pPr>
      <a:lvl2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200">
          <a:solidFill>
            <a:schemeClr val="tx2"/>
          </a:solidFill>
          <a:latin typeface="Arial" charset="0"/>
          <a:ea typeface="ＭＳ Ｐゴシック" charset="0"/>
        </a:defRPr>
      </a:lvl6pPr>
      <a:lvl7pPr marL="914400" algn="l" rtl="0" eaLnBrk="1" fontAlgn="base" hangingPunct="1">
        <a:spcBef>
          <a:spcPct val="0"/>
        </a:spcBef>
        <a:spcAft>
          <a:spcPct val="0"/>
        </a:spcAft>
        <a:defRPr sz="2200">
          <a:solidFill>
            <a:schemeClr val="tx2"/>
          </a:solidFill>
          <a:latin typeface="Arial" charset="0"/>
          <a:ea typeface="ＭＳ Ｐゴシック" charset="0"/>
        </a:defRPr>
      </a:lvl7pPr>
      <a:lvl8pPr marL="1371600" algn="l" rtl="0" eaLnBrk="1" fontAlgn="base" hangingPunct="1">
        <a:spcBef>
          <a:spcPct val="0"/>
        </a:spcBef>
        <a:spcAft>
          <a:spcPct val="0"/>
        </a:spcAft>
        <a:defRPr sz="2200">
          <a:solidFill>
            <a:schemeClr val="tx2"/>
          </a:solidFill>
          <a:latin typeface="Arial" charset="0"/>
          <a:ea typeface="ＭＳ Ｐゴシック" charset="0"/>
        </a:defRPr>
      </a:lvl8pPr>
      <a:lvl9pPr marL="1828800" algn="l" rtl="0" eaLnBrk="1" fontAlgn="base" hangingPunct="1">
        <a:spcBef>
          <a:spcPct val="0"/>
        </a:spcBef>
        <a:spcAft>
          <a:spcPct val="0"/>
        </a:spcAft>
        <a:defRPr sz="2200">
          <a:solidFill>
            <a:schemeClr val="tx2"/>
          </a:solidFill>
          <a:latin typeface="Arial" charset="0"/>
          <a:ea typeface="ＭＳ Ｐゴシック" charset="0"/>
        </a:defRPr>
      </a:lvl9pPr>
    </p:titleStyle>
    <p:bodyStyle>
      <a:lvl1pPr marL="228600" indent="-228600" algn="l" rtl="0" eaLnBrk="0" fontAlgn="base" hangingPunct="0">
        <a:spcBef>
          <a:spcPct val="20000"/>
        </a:spcBef>
        <a:spcAft>
          <a:spcPct val="0"/>
        </a:spcAft>
        <a:buChar char="•"/>
        <a:defRPr sz="1600">
          <a:solidFill>
            <a:schemeClr val="tx1"/>
          </a:solidFill>
          <a:latin typeface="+mn-lt"/>
          <a:ea typeface="+mn-ea"/>
          <a:cs typeface="ＭＳ Ｐゴシック" charset="0"/>
        </a:defRPr>
      </a:lvl1pPr>
      <a:lvl2pPr marL="68580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549275" y="906463"/>
            <a:ext cx="8043863" cy="712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20483" name="Rectangle 3"/>
          <p:cNvSpPr>
            <a:spLocks noGrp="1" noChangeArrowheads="1"/>
          </p:cNvSpPr>
          <p:nvPr>
            <p:ph type="body" idx="1"/>
          </p:nvPr>
        </p:nvSpPr>
        <p:spPr bwMode="auto">
          <a:xfrm>
            <a:off x="549275" y="1822450"/>
            <a:ext cx="804386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p:txBody>
      </p:sp>
      <p:sp>
        <p:nvSpPr>
          <p:cNvPr id="20485" name="Rectangle 5"/>
          <p:cNvSpPr>
            <a:spLocks noGrp="1" noChangeArrowheads="1"/>
          </p:cNvSpPr>
          <p:nvPr>
            <p:ph type="ftr" sz="quarter" idx="3"/>
          </p:nvPr>
        </p:nvSpPr>
        <p:spPr bwMode="auto">
          <a:xfrm>
            <a:off x="173038" y="6499225"/>
            <a:ext cx="5546725" cy="20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defTabSz="914400" eaLnBrk="0" hangingPunct="0">
              <a:lnSpc>
                <a:spcPct val="90000"/>
              </a:lnSpc>
              <a:spcBef>
                <a:spcPct val="50000"/>
              </a:spcBef>
              <a:buClr>
                <a:srgbClr val="000000"/>
              </a:buClr>
              <a:buFont typeface="Wingdings" pitchFamily="2" charset="2"/>
              <a:buNone/>
              <a:defRPr sz="800">
                <a:solidFill>
                  <a:srgbClr val="000000"/>
                </a:solidFill>
              </a:defRPr>
            </a:lvl1pPr>
          </a:lstStyle>
          <a:p>
            <a:pPr fontAlgn="base">
              <a:spcAft>
                <a:spcPct val="0"/>
              </a:spcAft>
            </a:pPr>
            <a:r>
              <a:rPr lang="en-US" altLang="en-US" smtClean="0"/>
              <a:t>IBM Confidentail until Announced</a:t>
            </a:r>
          </a:p>
        </p:txBody>
      </p:sp>
      <p:sp>
        <p:nvSpPr>
          <p:cNvPr id="20486" name="Rectangle 6"/>
          <p:cNvSpPr>
            <a:spLocks noGrp="1" noChangeArrowheads="1"/>
          </p:cNvSpPr>
          <p:nvPr>
            <p:ph type="sldNum" sz="quarter" idx="4"/>
          </p:nvPr>
        </p:nvSpPr>
        <p:spPr bwMode="auto">
          <a:xfrm>
            <a:off x="6864350" y="6499225"/>
            <a:ext cx="2133600" cy="20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defTabSz="914400" eaLnBrk="0" hangingPunct="0">
              <a:lnSpc>
                <a:spcPct val="90000"/>
              </a:lnSpc>
              <a:spcBef>
                <a:spcPct val="50000"/>
              </a:spcBef>
              <a:buClr>
                <a:srgbClr val="000000"/>
              </a:buClr>
              <a:buFont typeface="Wingdings" pitchFamily="2" charset="2"/>
              <a:buNone/>
              <a:defRPr sz="800">
                <a:solidFill>
                  <a:srgbClr val="000000"/>
                </a:solidFill>
              </a:defRPr>
            </a:lvl1pPr>
          </a:lstStyle>
          <a:p>
            <a:pPr fontAlgn="base">
              <a:spcAft>
                <a:spcPct val="0"/>
              </a:spcAft>
            </a:pPr>
            <a:fld id="{49B1142A-596E-4C47-B2F1-90FB5FC8C07B}" type="slidenum">
              <a:rPr lang="en-US" altLang="en-US" smtClean="0"/>
              <a:pPr fontAlgn="base">
                <a:spcAft>
                  <a:spcPct val="0"/>
                </a:spcAft>
              </a:pPr>
              <a:t>‹#›</a:t>
            </a:fld>
            <a:endParaRPr lang="en-US" altLang="en-US" smtClean="0"/>
          </a:p>
        </p:txBody>
      </p:sp>
      <p:pic>
        <p:nvPicPr>
          <p:cNvPr id="6150" name="Picture 14" descr="IBM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5" name="Line 15"/>
          <p:cNvSpPr>
            <a:spLocks noChangeShapeType="1"/>
          </p:cNvSpPr>
          <p:nvPr/>
        </p:nvSpPr>
        <p:spPr bwMode="auto">
          <a:xfrm>
            <a:off x="552450" y="712788"/>
            <a:ext cx="80613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eaLnBrk="0" fontAlgn="base" hangingPunct="0">
              <a:lnSpc>
                <a:spcPct val="90000"/>
              </a:lnSpc>
              <a:spcBef>
                <a:spcPct val="50000"/>
              </a:spcBef>
              <a:spcAft>
                <a:spcPct val="0"/>
              </a:spcAft>
              <a:buClr>
                <a:srgbClr val="000000"/>
              </a:buClr>
              <a:buFont typeface="Wingdings" charset="0"/>
              <a:buNone/>
              <a:defRPr/>
            </a:pPr>
            <a:endParaRPr lang="en-US" sz="1600">
              <a:solidFill>
                <a:srgbClr val="000000"/>
              </a:solidFill>
              <a:cs typeface="ＭＳ Ｐゴシック" charset="0"/>
            </a:endParaRPr>
          </a:p>
        </p:txBody>
      </p:sp>
      <p:pic>
        <p:nvPicPr>
          <p:cNvPr id="6152" name="Picture 1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88" y="282575"/>
            <a:ext cx="123507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4"/>
          <p:cNvSpPr txBox="1"/>
          <p:nvPr userDrawn="1"/>
        </p:nvSpPr>
        <p:spPr>
          <a:xfrm>
            <a:off x="4800600" y="6537325"/>
            <a:ext cx="4056063" cy="244475"/>
          </a:xfrm>
          <a:prstGeom prst="rect">
            <a:avLst/>
          </a:prstGeom>
          <a:noFill/>
        </p:spPr>
        <p:txBody>
          <a:bodyPr>
            <a:spAutoFit/>
          </a:bodyPr>
          <a:lstStyle>
            <a:lvl1pPr defTabSz="457200">
              <a:defRPr sz="1600">
                <a:solidFill>
                  <a:schemeClr val="tx1"/>
                </a:solidFill>
                <a:latin typeface="Arial" pitchFamily="34" charset="0"/>
                <a:ea typeface="ＭＳ Ｐゴシック" pitchFamily="34" charset="-128"/>
              </a:defRPr>
            </a:lvl1pPr>
            <a:lvl2pPr marL="742950" indent="-285750" defTabSz="457200">
              <a:defRPr sz="1600">
                <a:solidFill>
                  <a:schemeClr val="tx1"/>
                </a:solidFill>
                <a:latin typeface="Arial" pitchFamily="34" charset="0"/>
                <a:ea typeface="ＭＳ Ｐゴシック" pitchFamily="34" charset="-128"/>
              </a:defRPr>
            </a:lvl2pPr>
            <a:lvl3pPr marL="1143000" indent="-228600" defTabSz="457200">
              <a:defRPr sz="1600">
                <a:solidFill>
                  <a:schemeClr val="tx1"/>
                </a:solidFill>
                <a:latin typeface="Arial" pitchFamily="34" charset="0"/>
                <a:ea typeface="ＭＳ Ｐゴシック" pitchFamily="34" charset="-128"/>
              </a:defRPr>
            </a:lvl3pPr>
            <a:lvl4pPr marL="1600200" indent="-228600" defTabSz="457200">
              <a:defRPr sz="1600">
                <a:solidFill>
                  <a:schemeClr val="tx1"/>
                </a:solidFill>
                <a:latin typeface="Arial" pitchFamily="34" charset="0"/>
                <a:ea typeface="ＭＳ Ｐゴシック" pitchFamily="34" charset="-128"/>
              </a:defRPr>
            </a:lvl4pPr>
            <a:lvl5pPr marL="2057400" indent="-228600" defTabSz="457200">
              <a:defRPr sz="1600">
                <a:solidFill>
                  <a:schemeClr val="tx1"/>
                </a:solidFill>
                <a:latin typeface="Arial" pitchFamily="34" charset="0"/>
                <a:ea typeface="ＭＳ Ｐゴシック" pitchFamily="34" charset="-128"/>
              </a:defRPr>
            </a:lvl5pPr>
            <a:lvl6pPr marL="25146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9pPr>
          </a:lstStyle>
          <a:p>
            <a:pPr algn="r" fontAlgn="base">
              <a:spcBef>
                <a:spcPct val="0"/>
              </a:spcBef>
              <a:spcAft>
                <a:spcPct val="0"/>
              </a:spcAft>
              <a:defRPr/>
            </a:pPr>
            <a:r>
              <a:rPr lang="en-US" altLang="en-US" sz="1000" smtClean="0">
                <a:solidFill>
                  <a:srgbClr val="17978C"/>
                </a:solidFill>
                <a:latin typeface="ITC Lubalin Graph LT Book" pitchFamily="-84" charset="0"/>
                <a:cs typeface="ＭＳ Ｐゴシック" charset="0"/>
              </a:rPr>
              <a:t>#powersystems</a:t>
            </a: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2200">
          <a:solidFill>
            <a:schemeClr val="tx2"/>
          </a:solidFill>
          <a:latin typeface="+mj-lt"/>
          <a:ea typeface="+mj-ea"/>
          <a:cs typeface="ＭＳ Ｐゴシック" charset="0"/>
        </a:defRPr>
      </a:lvl1pPr>
      <a:lvl2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200">
          <a:solidFill>
            <a:schemeClr val="tx2"/>
          </a:solidFill>
          <a:latin typeface="Arial" charset="0"/>
          <a:ea typeface="ＭＳ Ｐゴシック" charset="0"/>
        </a:defRPr>
      </a:lvl6pPr>
      <a:lvl7pPr marL="914400" algn="l" rtl="0" eaLnBrk="1" fontAlgn="base" hangingPunct="1">
        <a:spcBef>
          <a:spcPct val="0"/>
        </a:spcBef>
        <a:spcAft>
          <a:spcPct val="0"/>
        </a:spcAft>
        <a:defRPr sz="2200">
          <a:solidFill>
            <a:schemeClr val="tx2"/>
          </a:solidFill>
          <a:latin typeface="Arial" charset="0"/>
          <a:ea typeface="ＭＳ Ｐゴシック" charset="0"/>
        </a:defRPr>
      </a:lvl7pPr>
      <a:lvl8pPr marL="1371600" algn="l" rtl="0" eaLnBrk="1" fontAlgn="base" hangingPunct="1">
        <a:spcBef>
          <a:spcPct val="0"/>
        </a:spcBef>
        <a:spcAft>
          <a:spcPct val="0"/>
        </a:spcAft>
        <a:defRPr sz="2200">
          <a:solidFill>
            <a:schemeClr val="tx2"/>
          </a:solidFill>
          <a:latin typeface="Arial" charset="0"/>
          <a:ea typeface="ＭＳ Ｐゴシック" charset="0"/>
        </a:defRPr>
      </a:lvl8pPr>
      <a:lvl9pPr marL="1828800" algn="l" rtl="0" eaLnBrk="1" fontAlgn="base" hangingPunct="1">
        <a:spcBef>
          <a:spcPct val="0"/>
        </a:spcBef>
        <a:spcAft>
          <a:spcPct val="0"/>
        </a:spcAft>
        <a:defRPr sz="2200">
          <a:solidFill>
            <a:schemeClr val="tx2"/>
          </a:solidFill>
          <a:latin typeface="Arial" charset="0"/>
          <a:ea typeface="ＭＳ Ｐゴシック" charset="0"/>
        </a:defRPr>
      </a:lvl9pPr>
    </p:titleStyle>
    <p:bodyStyle>
      <a:lvl1pPr marL="228600" indent="-228600" algn="l" rtl="0" eaLnBrk="0" fontAlgn="base" hangingPunct="0">
        <a:spcBef>
          <a:spcPct val="20000"/>
        </a:spcBef>
        <a:spcAft>
          <a:spcPct val="0"/>
        </a:spcAft>
        <a:buChar char="•"/>
        <a:defRPr sz="1600">
          <a:solidFill>
            <a:schemeClr val="tx1"/>
          </a:solidFill>
          <a:latin typeface="+mn-lt"/>
          <a:ea typeface="+mn-ea"/>
          <a:cs typeface="ＭＳ Ｐゴシック" charset="0"/>
        </a:defRPr>
      </a:lvl1pPr>
      <a:lvl2pPr marL="68580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14" descr="IBM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83538" y="334963"/>
            <a:ext cx="617537"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Line 15"/>
          <p:cNvSpPr>
            <a:spLocks noChangeShapeType="1"/>
          </p:cNvSpPr>
          <p:nvPr/>
        </p:nvSpPr>
        <p:spPr bwMode="auto">
          <a:xfrm>
            <a:off x="552450" y="712788"/>
            <a:ext cx="80613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smtClean="0">
              <a:solidFill>
                <a:srgbClr val="000000"/>
              </a:solidFill>
              <a:ea typeface="MS Gothic" pitchFamily="49" charset="-128"/>
            </a:endParaRPr>
          </a:p>
        </p:txBody>
      </p:sp>
      <p:pic>
        <p:nvPicPr>
          <p:cNvPr id="6148" name="Picture 1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88" y="284163"/>
            <a:ext cx="1235075"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9" name="Rectangle 2"/>
          <p:cNvSpPr>
            <a:spLocks noGrp="1" noChangeArrowheads="1"/>
          </p:cNvSpPr>
          <p:nvPr>
            <p:ph type="title"/>
          </p:nvPr>
        </p:nvSpPr>
        <p:spPr bwMode="auto">
          <a:xfrm>
            <a:off x="549275" y="906463"/>
            <a:ext cx="8043863" cy="712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6150" name="Rectangle 3"/>
          <p:cNvSpPr>
            <a:spLocks noGrp="1" noChangeArrowheads="1"/>
          </p:cNvSpPr>
          <p:nvPr>
            <p:ph type="body" idx="1"/>
          </p:nvPr>
        </p:nvSpPr>
        <p:spPr bwMode="auto">
          <a:xfrm>
            <a:off x="549275" y="1822450"/>
            <a:ext cx="804386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 name="Rectangle 6"/>
          <p:cNvSpPr>
            <a:spLocks noChangeArrowheads="1"/>
          </p:cNvSpPr>
          <p:nvPr userDrawn="1"/>
        </p:nvSpPr>
        <p:spPr bwMode="auto">
          <a:xfrm>
            <a:off x="76200" y="6553200"/>
            <a:ext cx="2133600" cy="20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solidFill>
                  <a:srgbClr val="000000"/>
                </a:solidFill>
                <a:latin typeface="Arial" pitchFamily="34" charset="0"/>
                <a:ea typeface="MS Gothic" pitchFamily="49" charset="-128"/>
              </a:defRPr>
            </a:lvl1pPr>
            <a:lvl2pPr>
              <a:defRPr>
                <a:solidFill>
                  <a:srgbClr val="000000"/>
                </a:solidFill>
                <a:latin typeface="Arial" pitchFamily="34" charset="0"/>
                <a:ea typeface="MS Gothic" pitchFamily="49" charset="-128"/>
              </a:defRPr>
            </a:lvl2pPr>
            <a:lvl3pPr>
              <a:defRPr>
                <a:solidFill>
                  <a:srgbClr val="000000"/>
                </a:solidFill>
                <a:latin typeface="Arial" pitchFamily="34" charset="0"/>
                <a:ea typeface="MS Gothic" pitchFamily="49" charset="-128"/>
              </a:defRPr>
            </a:lvl3pPr>
            <a:lvl4pPr>
              <a:defRPr>
                <a:solidFill>
                  <a:srgbClr val="000000"/>
                </a:solidFill>
                <a:latin typeface="Arial" pitchFamily="34" charset="0"/>
                <a:ea typeface="MS Gothic" pitchFamily="49" charset="-128"/>
              </a:defRPr>
            </a:lvl4pPr>
            <a:lvl5pPr>
              <a:defRPr>
                <a:solidFill>
                  <a:srgbClr val="000000"/>
                </a:solidFill>
                <a:latin typeface="Arial" pitchFamily="34" charset="0"/>
                <a:ea typeface="MS Gothic" pitchFamily="49" charset="-128"/>
              </a:defRPr>
            </a:lvl5pPr>
            <a:lvl6pPr marL="2514600" indent="-228600" eaLnBrk="0" fontAlgn="base" hangingPunct="0">
              <a:spcBef>
                <a:spcPct val="0"/>
              </a:spcBef>
              <a:spcAft>
                <a:spcPct val="0"/>
              </a:spcAft>
              <a:defRPr>
                <a:solidFill>
                  <a:srgbClr val="000000"/>
                </a:solidFill>
                <a:latin typeface="Arial" pitchFamily="34" charset="0"/>
                <a:ea typeface="MS Gothic" pitchFamily="49" charset="-128"/>
              </a:defRPr>
            </a:lvl6pPr>
            <a:lvl7pPr marL="2971800" indent="-228600" eaLnBrk="0" fontAlgn="base" hangingPunct="0">
              <a:spcBef>
                <a:spcPct val="0"/>
              </a:spcBef>
              <a:spcAft>
                <a:spcPct val="0"/>
              </a:spcAft>
              <a:defRPr>
                <a:solidFill>
                  <a:srgbClr val="000000"/>
                </a:solidFill>
                <a:latin typeface="Arial" pitchFamily="34" charset="0"/>
                <a:ea typeface="MS Gothic" pitchFamily="49" charset="-128"/>
              </a:defRPr>
            </a:lvl7pPr>
            <a:lvl8pPr marL="3429000" indent="-228600" eaLnBrk="0" fontAlgn="base" hangingPunct="0">
              <a:spcBef>
                <a:spcPct val="0"/>
              </a:spcBef>
              <a:spcAft>
                <a:spcPct val="0"/>
              </a:spcAft>
              <a:defRPr>
                <a:solidFill>
                  <a:srgbClr val="000000"/>
                </a:solidFill>
                <a:latin typeface="Arial" pitchFamily="34" charset="0"/>
                <a:ea typeface="MS Gothic" pitchFamily="49" charset="-128"/>
              </a:defRPr>
            </a:lvl8pPr>
            <a:lvl9pPr marL="3886200" indent="-228600" eaLnBrk="0" fontAlgn="base" hangingPunct="0">
              <a:spcBef>
                <a:spcPct val="0"/>
              </a:spcBef>
              <a:spcAft>
                <a:spcPct val="0"/>
              </a:spcAft>
              <a:defRPr>
                <a:solidFill>
                  <a:srgbClr val="000000"/>
                </a:solidFill>
                <a:latin typeface="Arial" pitchFamily="34" charset="0"/>
                <a:ea typeface="MS Gothic" pitchFamily="49" charset="-128"/>
              </a:defRPr>
            </a:lvl9pPr>
          </a:lstStyle>
          <a:p>
            <a:pPr defTabSz="914400" eaLnBrk="0" fontAlgn="base" hangingPunct="0">
              <a:spcBef>
                <a:spcPct val="0"/>
              </a:spcBef>
              <a:spcAft>
                <a:spcPct val="0"/>
              </a:spcAft>
            </a:pPr>
            <a:fld id="{A1D3381A-FC73-461B-81E0-819C1C172FA7}" type="slidenum">
              <a:rPr lang="en-US" altLang="en-US" sz="1000" smtClean="0">
                <a:ea typeface="ＭＳ Ｐゴシック" pitchFamily="34" charset="-128"/>
              </a:rPr>
              <a:pPr defTabSz="914400" eaLnBrk="0" fontAlgn="base" hangingPunct="0">
                <a:spcBef>
                  <a:spcPct val="0"/>
                </a:spcBef>
                <a:spcAft>
                  <a:spcPct val="0"/>
                </a:spcAft>
              </a:pPr>
              <a:t>‹#›</a:t>
            </a:fld>
            <a:endParaRPr lang="en-US" altLang="en-US" sz="1000" smtClean="0">
              <a:ea typeface="ＭＳ Ｐゴシック" pitchFamily="34" charset="-128"/>
            </a:endParaRP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2200" kern="1200">
          <a:solidFill>
            <a:schemeClr val="tx2"/>
          </a:solidFill>
          <a:latin typeface="+mj-lt"/>
          <a:ea typeface="+mj-ea"/>
          <a:cs typeface="+mj-cs"/>
        </a:defRPr>
      </a:lvl1pPr>
      <a:lvl2pPr algn="l" rtl="0" eaLnBrk="0" fontAlgn="base" hangingPunct="0">
        <a:spcBef>
          <a:spcPct val="0"/>
        </a:spcBef>
        <a:spcAft>
          <a:spcPct val="0"/>
        </a:spcAft>
        <a:defRPr sz="2200">
          <a:solidFill>
            <a:schemeClr val="tx2"/>
          </a:solidFill>
          <a:latin typeface="Arial" panose="020B0604020202020204" pitchFamily="34" charset="0"/>
        </a:defRPr>
      </a:lvl2pPr>
      <a:lvl3pPr algn="l" rtl="0" eaLnBrk="0" fontAlgn="base" hangingPunct="0">
        <a:spcBef>
          <a:spcPct val="0"/>
        </a:spcBef>
        <a:spcAft>
          <a:spcPct val="0"/>
        </a:spcAft>
        <a:defRPr sz="2200">
          <a:solidFill>
            <a:schemeClr val="tx2"/>
          </a:solidFill>
          <a:latin typeface="Arial" panose="020B0604020202020204" pitchFamily="34" charset="0"/>
        </a:defRPr>
      </a:lvl3pPr>
      <a:lvl4pPr algn="l" rtl="0" eaLnBrk="0" fontAlgn="base" hangingPunct="0">
        <a:spcBef>
          <a:spcPct val="0"/>
        </a:spcBef>
        <a:spcAft>
          <a:spcPct val="0"/>
        </a:spcAft>
        <a:defRPr sz="2200">
          <a:solidFill>
            <a:schemeClr val="tx2"/>
          </a:solidFill>
          <a:latin typeface="Arial" panose="020B0604020202020204" pitchFamily="34" charset="0"/>
        </a:defRPr>
      </a:lvl4pPr>
      <a:lvl5pPr algn="l" rtl="0" eaLnBrk="0" fontAlgn="base" hangingPunct="0">
        <a:spcBef>
          <a:spcPct val="0"/>
        </a:spcBef>
        <a:spcAft>
          <a:spcPct val="0"/>
        </a:spcAft>
        <a:defRPr sz="2200">
          <a:solidFill>
            <a:schemeClr val="tx2"/>
          </a:solidFill>
          <a:latin typeface="Arial" panose="020B0604020202020204" pitchFamily="34" charset="0"/>
        </a:defRPr>
      </a:lvl5pPr>
      <a:lvl6pPr marL="457200" algn="l" rtl="0" eaLnBrk="0" fontAlgn="base" hangingPunct="0">
        <a:spcBef>
          <a:spcPct val="0"/>
        </a:spcBef>
        <a:spcAft>
          <a:spcPct val="0"/>
        </a:spcAft>
        <a:defRPr sz="2200">
          <a:solidFill>
            <a:schemeClr val="tx2"/>
          </a:solidFill>
          <a:latin typeface="Arial" panose="020B0604020202020204" pitchFamily="34" charset="0"/>
        </a:defRPr>
      </a:lvl6pPr>
      <a:lvl7pPr marL="914400" algn="l" rtl="0" eaLnBrk="0" fontAlgn="base" hangingPunct="0">
        <a:spcBef>
          <a:spcPct val="0"/>
        </a:spcBef>
        <a:spcAft>
          <a:spcPct val="0"/>
        </a:spcAft>
        <a:defRPr sz="2200">
          <a:solidFill>
            <a:schemeClr val="tx2"/>
          </a:solidFill>
          <a:latin typeface="Arial" panose="020B0604020202020204" pitchFamily="34" charset="0"/>
        </a:defRPr>
      </a:lvl7pPr>
      <a:lvl8pPr marL="1371600" algn="l" rtl="0" eaLnBrk="0" fontAlgn="base" hangingPunct="0">
        <a:spcBef>
          <a:spcPct val="0"/>
        </a:spcBef>
        <a:spcAft>
          <a:spcPct val="0"/>
        </a:spcAft>
        <a:defRPr sz="2200">
          <a:solidFill>
            <a:schemeClr val="tx2"/>
          </a:solidFill>
          <a:latin typeface="Arial" panose="020B0604020202020204" pitchFamily="34" charset="0"/>
        </a:defRPr>
      </a:lvl8pPr>
      <a:lvl9pPr marL="1828800" algn="l" rtl="0" eaLnBrk="0" fontAlgn="base" hangingPunct="0">
        <a:spcBef>
          <a:spcPct val="0"/>
        </a:spcBef>
        <a:spcAft>
          <a:spcPct val="0"/>
        </a:spcAft>
        <a:defRPr sz="2200">
          <a:solidFill>
            <a:schemeClr val="tx2"/>
          </a:solidFill>
          <a:latin typeface="Arial" panose="020B0604020202020204" pitchFamily="34" charset="0"/>
        </a:defRPr>
      </a:lvl9pPr>
    </p:titleStyle>
    <p:bodyStyle>
      <a:lvl1pPr marL="228600" indent="-228600" algn="l" rtl="0" eaLnBrk="0" fontAlgn="base" hangingPunct="0">
        <a:spcBef>
          <a:spcPct val="20000"/>
        </a:spcBef>
        <a:spcAft>
          <a:spcPct val="0"/>
        </a:spcAft>
        <a:buChar char="•"/>
        <a:defRPr sz="1600" kern="1200">
          <a:solidFill>
            <a:schemeClr val="tx1"/>
          </a:solidFill>
          <a:latin typeface="+mn-lt"/>
          <a:ea typeface="+mn-ea"/>
          <a:cs typeface="+mn-cs"/>
        </a:defRPr>
      </a:lvl1pPr>
      <a:lvl2pPr marL="685800" indent="-285750" algn="l" rtl="0" eaLnBrk="0" fontAlgn="base" hangingPunct="0">
        <a:spcBef>
          <a:spcPct val="20000"/>
        </a:spcBef>
        <a:spcAft>
          <a:spcPct val="0"/>
        </a:spcAft>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1426" name="Picture 14" descr="IBM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83538" y="334963"/>
            <a:ext cx="617537"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1427" name="Line 15"/>
          <p:cNvSpPr>
            <a:spLocks noChangeShapeType="1"/>
          </p:cNvSpPr>
          <p:nvPr/>
        </p:nvSpPr>
        <p:spPr bwMode="auto">
          <a:xfrm>
            <a:off x="552450" y="712788"/>
            <a:ext cx="80613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smtClean="0">
              <a:solidFill>
                <a:srgbClr val="000000"/>
              </a:solidFill>
              <a:ea typeface="MS Gothic" pitchFamily="49" charset="-128"/>
            </a:endParaRPr>
          </a:p>
        </p:txBody>
      </p:sp>
      <p:pic>
        <p:nvPicPr>
          <p:cNvPr id="231428" name="Picture 1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88" y="284163"/>
            <a:ext cx="1235075"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1429" name="Rectangle 2"/>
          <p:cNvSpPr>
            <a:spLocks noGrp="1" noChangeArrowheads="1"/>
          </p:cNvSpPr>
          <p:nvPr>
            <p:ph type="title"/>
          </p:nvPr>
        </p:nvSpPr>
        <p:spPr bwMode="auto">
          <a:xfrm>
            <a:off x="549275" y="906463"/>
            <a:ext cx="8043863" cy="712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231430" name="Rectangle 3"/>
          <p:cNvSpPr>
            <a:spLocks noGrp="1" noChangeArrowheads="1"/>
          </p:cNvSpPr>
          <p:nvPr>
            <p:ph type="body" idx="1"/>
          </p:nvPr>
        </p:nvSpPr>
        <p:spPr bwMode="auto">
          <a:xfrm>
            <a:off x="549275" y="1822450"/>
            <a:ext cx="804386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 name="Rectangle 6"/>
          <p:cNvSpPr>
            <a:spLocks noGrp="1" noChangeArrowheads="1"/>
          </p:cNvSpPr>
          <p:nvPr>
            <p:ph type="sldNum" sz="quarter" idx="4"/>
          </p:nvPr>
        </p:nvSpPr>
        <p:spPr bwMode="auto">
          <a:xfrm>
            <a:off x="6864350" y="6500813"/>
            <a:ext cx="2133600" cy="200025"/>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defTabSz="914400">
              <a:defRPr sz="800" b="0">
                <a:ea typeface="MS PGothic" pitchFamily="34" charset="-128"/>
                <a:cs typeface="+mn-cs"/>
              </a:defRPr>
            </a:lvl1pPr>
          </a:lstStyle>
          <a:p>
            <a:pPr eaLnBrk="0" fontAlgn="base" hangingPunct="0">
              <a:spcBef>
                <a:spcPct val="0"/>
              </a:spcBef>
              <a:spcAft>
                <a:spcPct val="0"/>
              </a:spcAft>
              <a:defRPr/>
            </a:pPr>
            <a:fld id="{AD9DFC4C-19D4-4C0C-897B-9DDFA923AA03}"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
        <p:nvSpPr>
          <p:cNvPr id="2" name="Rectangle 6"/>
          <p:cNvSpPr>
            <a:spLocks noChangeArrowheads="1"/>
          </p:cNvSpPr>
          <p:nvPr userDrawn="1"/>
        </p:nvSpPr>
        <p:spPr bwMode="auto">
          <a:xfrm>
            <a:off x="76200" y="6553200"/>
            <a:ext cx="2133600" cy="20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solidFill>
                  <a:srgbClr val="000000"/>
                </a:solidFill>
                <a:latin typeface="Arial" pitchFamily="34" charset="0"/>
                <a:ea typeface="MS Gothic" pitchFamily="49" charset="-128"/>
              </a:defRPr>
            </a:lvl1pPr>
            <a:lvl2pPr>
              <a:defRPr>
                <a:solidFill>
                  <a:srgbClr val="000000"/>
                </a:solidFill>
                <a:latin typeface="Arial" pitchFamily="34" charset="0"/>
                <a:ea typeface="MS Gothic" pitchFamily="49" charset="-128"/>
              </a:defRPr>
            </a:lvl2pPr>
            <a:lvl3pPr>
              <a:defRPr>
                <a:solidFill>
                  <a:srgbClr val="000000"/>
                </a:solidFill>
                <a:latin typeface="Arial" pitchFamily="34" charset="0"/>
                <a:ea typeface="MS Gothic" pitchFamily="49" charset="-128"/>
              </a:defRPr>
            </a:lvl3pPr>
            <a:lvl4pPr>
              <a:defRPr>
                <a:solidFill>
                  <a:srgbClr val="000000"/>
                </a:solidFill>
                <a:latin typeface="Arial" pitchFamily="34" charset="0"/>
                <a:ea typeface="MS Gothic" pitchFamily="49" charset="-128"/>
              </a:defRPr>
            </a:lvl4pPr>
            <a:lvl5pPr>
              <a:defRPr>
                <a:solidFill>
                  <a:srgbClr val="000000"/>
                </a:solidFill>
                <a:latin typeface="Arial" pitchFamily="34" charset="0"/>
                <a:ea typeface="MS Gothic" pitchFamily="49" charset="-128"/>
              </a:defRPr>
            </a:lvl5pPr>
            <a:lvl6pPr marL="2514600" indent="-228600" eaLnBrk="0" fontAlgn="base" hangingPunct="0">
              <a:spcBef>
                <a:spcPct val="0"/>
              </a:spcBef>
              <a:spcAft>
                <a:spcPct val="0"/>
              </a:spcAft>
              <a:defRPr>
                <a:solidFill>
                  <a:srgbClr val="000000"/>
                </a:solidFill>
                <a:latin typeface="Arial" pitchFamily="34" charset="0"/>
                <a:ea typeface="MS Gothic" pitchFamily="49" charset="-128"/>
              </a:defRPr>
            </a:lvl6pPr>
            <a:lvl7pPr marL="2971800" indent="-228600" eaLnBrk="0" fontAlgn="base" hangingPunct="0">
              <a:spcBef>
                <a:spcPct val="0"/>
              </a:spcBef>
              <a:spcAft>
                <a:spcPct val="0"/>
              </a:spcAft>
              <a:defRPr>
                <a:solidFill>
                  <a:srgbClr val="000000"/>
                </a:solidFill>
                <a:latin typeface="Arial" pitchFamily="34" charset="0"/>
                <a:ea typeface="MS Gothic" pitchFamily="49" charset="-128"/>
              </a:defRPr>
            </a:lvl7pPr>
            <a:lvl8pPr marL="3429000" indent="-228600" eaLnBrk="0" fontAlgn="base" hangingPunct="0">
              <a:spcBef>
                <a:spcPct val="0"/>
              </a:spcBef>
              <a:spcAft>
                <a:spcPct val="0"/>
              </a:spcAft>
              <a:defRPr>
                <a:solidFill>
                  <a:srgbClr val="000000"/>
                </a:solidFill>
                <a:latin typeface="Arial" pitchFamily="34" charset="0"/>
                <a:ea typeface="MS Gothic" pitchFamily="49" charset="-128"/>
              </a:defRPr>
            </a:lvl8pPr>
            <a:lvl9pPr marL="3886200" indent="-228600" eaLnBrk="0" fontAlgn="base" hangingPunct="0">
              <a:spcBef>
                <a:spcPct val="0"/>
              </a:spcBef>
              <a:spcAft>
                <a:spcPct val="0"/>
              </a:spcAft>
              <a:defRPr>
                <a:solidFill>
                  <a:srgbClr val="000000"/>
                </a:solidFill>
                <a:latin typeface="Arial" pitchFamily="34" charset="0"/>
                <a:ea typeface="MS Gothic" pitchFamily="49" charset="-128"/>
              </a:defRPr>
            </a:lvl9pPr>
          </a:lstStyle>
          <a:p>
            <a:pPr defTabSz="914400" eaLnBrk="0" fontAlgn="base" hangingPunct="0">
              <a:spcBef>
                <a:spcPct val="0"/>
              </a:spcBef>
              <a:spcAft>
                <a:spcPct val="0"/>
              </a:spcAft>
            </a:pPr>
            <a:fld id="{78F9EE9E-94D9-4AC6-9094-2BC44B272D5C}" type="slidenum">
              <a:rPr lang="en-US" altLang="en-US" sz="1000" smtClean="0">
                <a:ea typeface="ＭＳ Ｐゴシック" pitchFamily="34" charset="-128"/>
              </a:rPr>
              <a:pPr defTabSz="914400" eaLnBrk="0" fontAlgn="base" hangingPunct="0">
                <a:spcBef>
                  <a:spcPct val="0"/>
                </a:spcBef>
                <a:spcAft>
                  <a:spcPct val="0"/>
                </a:spcAft>
              </a:pPr>
              <a:t>‹#›</a:t>
            </a:fld>
            <a:endParaRPr lang="en-US" altLang="en-US" sz="1000" smtClean="0">
              <a:ea typeface="ＭＳ Ｐゴシック" pitchFamily="34" charset="-128"/>
            </a:endParaRPr>
          </a:p>
        </p:txBody>
      </p:sp>
    </p:spTree>
  </p:cSld>
  <p:clrMap bg1="lt1" tx1="dk1" bg2="lt2" tx2="dk2" accent1="accent1" accent2="accent2" accent3="accent3" accent4="accent4" accent5="accent5" accent6="accent6" hlink="hlink" folHlink="folHlink"/>
  <p:hf sldNum="0" hdr="0" dt="0"/>
  <p:txStyles>
    <p:titleStyle>
      <a:lvl1pPr algn="l" rtl="0" fontAlgn="base">
        <a:spcBef>
          <a:spcPct val="0"/>
        </a:spcBef>
        <a:spcAft>
          <a:spcPct val="0"/>
        </a:spcAft>
        <a:defRPr sz="2200">
          <a:solidFill>
            <a:schemeClr val="tx2"/>
          </a:solidFill>
          <a:latin typeface="+mj-lt"/>
          <a:ea typeface="+mj-ea"/>
          <a:cs typeface="+mj-cs"/>
        </a:defRPr>
      </a:lvl1pPr>
      <a:lvl2pPr algn="l" rtl="0" fontAlgn="base">
        <a:spcBef>
          <a:spcPct val="0"/>
        </a:spcBef>
        <a:spcAft>
          <a:spcPct val="0"/>
        </a:spcAft>
        <a:defRPr sz="2200">
          <a:solidFill>
            <a:schemeClr val="tx2"/>
          </a:solidFill>
          <a:latin typeface="Arial" pitchFamily="34" charset="0"/>
          <a:cs typeface="Arial" pitchFamily="34" charset="0"/>
        </a:defRPr>
      </a:lvl2pPr>
      <a:lvl3pPr algn="l" rtl="0" fontAlgn="base">
        <a:spcBef>
          <a:spcPct val="0"/>
        </a:spcBef>
        <a:spcAft>
          <a:spcPct val="0"/>
        </a:spcAft>
        <a:defRPr sz="2200">
          <a:solidFill>
            <a:schemeClr val="tx2"/>
          </a:solidFill>
          <a:latin typeface="Arial" pitchFamily="34" charset="0"/>
          <a:cs typeface="Arial" pitchFamily="34" charset="0"/>
        </a:defRPr>
      </a:lvl3pPr>
      <a:lvl4pPr algn="l" rtl="0" fontAlgn="base">
        <a:spcBef>
          <a:spcPct val="0"/>
        </a:spcBef>
        <a:spcAft>
          <a:spcPct val="0"/>
        </a:spcAft>
        <a:defRPr sz="2200">
          <a:solidFill>
            <a:schemeClr val="tx2"/>
          </a:solidFill>
          <a:latin typeface="Arial" pitchFamily="34" charset="0"/>
          <a:cs typeface="Arial" pitchFamily="34" charset="0"/>
        </a:defRPr>
      </a:lvl4pPr>
      <a:lvl5pPr algn="l" rtl="0" fontAlgn="base">
        <a:spcBef>
          <a:spcPct val="0"/>
        </a:spcBef>
        <a:spcAft>
          <a:spcPct val="0"/>
        </a:spcAft>
        <a:defRPr sz="2200">
          <a:solidFill>
            <a:schemeClr val="tx2"/>
          </a:solidFill>
          <a:latin typeface="Arial" pitchFamily="34" charset="0"/>
          <a:cs typeface="Arial" pitchFamily="34" charset="0"/>
        </a:defRPr>
      </a:lvl5pPr>
      <a:lvl6pPr marL="457200" algn="l" rtl="0" fontAlgn="base">
        <a:spcBef>
          <a:spcPct val="0"/>
        </a:spcBef>
        <a:spcAft>
          <a:spcPct val="0"/>
        </a:spcAft>
        <a:defRPr sz="2200">
          <a:solidFill>
            <a:schemeClr val="tx2"/>
          </a:solidFill>
          <a:latin typeface="Arial" pitchFamily="34" charset="0"/>
          <a:cs typeface="Arial" pitchFamily="34" charset="0"/>
        </a:defRPr>
      </a:lvl6pPr>
      <a:lvl7pPr marL="914400" algn="l" rtl="0" fontAlgn="base">
        <a:spcBef>
          <a:spcPct val="0"/>
        </a:spcBef>
        <a:spcAft>
          <a:spcPct val="0"/>
        </a:spcAft>
        <a:defRPr sz="2200">
          <a:solidFill>
            <a:schemeClr val="tx2"/>
          </a:solidFill>
          <a:latin typeface="Arial" pitchFamily="34" charset="0"/>
          <a:cs typeface="Arial" pitchFamily="34" charset="0"/>
        </a:defRPr>
      </a:lvl7pPr>
      <a:lvl8pPr marL="1371600" algn="l" rtl="0" fontAlgn="base">
        <a:spcBef>
          <a:spcPct val="0"/>
        </a:spcBef>
        <a:spcAft>
          <a:spcPct val="0"/>
        </a:spcAft>
        <a:defRPr sz="2200">
          <a:solidFill>
            <a:schemeClr val="tx2"/>
          </a:solidFill>
          <a:latin typeface="Arial" pitchFamily="34" charset="0"/>
          <a:cs typeface="Arial" pitchFamily="34" charset="0"/>
        </a:defRPr>
      </a:lvl8pPr>
      <a:lvl9pPr marL="1828800" algn="l" rtl="0" fontAlgn="base">
        <a:spcBef>
          <a:spcPct val="0"/>
        </a:spcBef>
        <a:spcAft>
          <a:spcPct val="0"/>
        </a:spcAft>
        <a:defRPr sz="2200">
          <a:solidFill>
            <a:schemeClr val="tx2"/>
          </a:solidFill>
          <a:latin typeface="Arial" pitchFamily="34" charset="0"/>
          <a:cs typeface="Arial" pitchFamily="34" charset="0"/>
        </a:defRPr>
      </a:lvl9pPr>
    </p:titleStyle>
    <p:bodyStyle>
      <a:lvl1pPr marL="228600" indent="-228600" algn="l" rtl="0" fontAlgn="base">
        <a:spcBef>
          <a:spcPct val="20000"/>
        </a:spcBef>
        <a:spcAft>
          <a:spcPct val="0"/>
        </a:spcAft>
        <a:buChar char="•"/>
        <a:defRPr sz="1600">
          <a:solidFill>
            <a:schemeClr val="tx1"/>
          </a:solidFill>
          <a:latin typeface="+mn-lt"/>
          <a:ea typeface="+mn-ea"/>
          <a:cs typeface="+mn-cs"/>
        </a:defRPr>
      </a:lvl1pPr>
      <a:lvl2pPr marL="685800" indent="-285750" algn="l" rtl="0" fontAlgn="base">
        <a:spcBef>
          <a:spcPct val="20000"/>
        </a:spcBef>
        <a:spcAft>
          <a:spcPct val="0"/>
        </a:spcAft>
        <a:buChar char="–"/>
        <a:defRPr sz="1600">
          <a:solidFill>
            <a:schemeClr val="tx1"/>
          </a:solidFill>
          <a:latin typeface="+mn-lt"/>
          <a:cs typeface="+mn-cs"/>
        </a:defRPr>
      </a:lvl2pPr>
      <a:lvl3pPr marL="1143000" indent="-228600" algn="l" rtl="0" fontAlgn="base">
        <a:spcBef>
          <a:spcPct val="20000"/>
        </a:spcBef>
        <a:spcAft>
          <a:spcPct val="0"/>
        </a:spcAft>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549275" y="906463"/>
            <a:ext cx="8043863" cy="712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4339" name="Rectangle 3"/>
          <p:cNvSpPr>
            <a:spLocks noGrp="1" noChangeArrowheads="1"/>
          </p:cNvSpPr>
          <p:nvPr>
            <p:ph type="body" idx="1"/>
          </p:nvPr>
        </p:nvSpPr>
        <p:spPr bwMode="auto">
          <a:xfrm>
            <a:off x="549275" y="1822450"/>
            <a:ext cx="8043863"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20485" name="Rectangle 5"/>
          <p:cNvSpPr>
            <a:spLocks noGrp="1" noChangeArrowheads="1"/>
          </p:cNvSpPr>
          <p:nvPr>
            <p:ph type="ftr" sz="quarter" idx="3"/>
          </p:nvPr>
        </p:nvSpPr>
        <p:spPr bwMode="auto">
          <a:xfrm>
            <a:off x="173038" y="6500813"/>
            <a:ext cx="5546725" cy="2000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defTabSz="914400" eaLnBrk="1" hangingPunct="1">
              <a:defRPr sz="800" b="0">
                <a:ea typeface="ヒラギノ角ゴ Pro W3"/>
                <a:cs typeface="ヒラギノ角ゴ Pro W3"/>
              </a:defRPr>
            </a:lvl1pPr>
          </a:lstStyle>
          <a:p>
            <a:pPr fontAlgn="base">
              <a:spcBef>
                <a:spcPct val="0"/>
              </a:spcBef>
              <a:spcAft>
                <a:spcPct val="0"/>
              </a:spcAft>
              <a:defRPr/>
            </a:pPr>
            <a:r>
              <a:rPr lang="en-US" altLang="en-US" smtClean="0">
                <a:solidFill>
                  <a:srgbClr val="000000"/>
                </a:solidFill>
              </a:rPr>
              <a:t>IBM Confidentail until Announced</a:t>
            </a:r>
            <a:endParaRPr lang="en-US" altLang="en-US">
              <a:solidFill>
                <a:srgbClr val="000000"/>
              </a:solidFill>
            </a:endParaRPr>
          </a:p>
        </p:txBody>
      </p:sp>
      <p:sp>
        <p:nvSpPr>
          <p:cNvPr id="20486" name="Rectangle 6"/>
          <p:cNvSpPr>
            <a:spLocks noGrp="1" noChangeArrowheads="1"/>
          </p:cNvSpPr>
          <p:nvPr>
            <p:ph type="sldNum" sz="quarter" idx="4"/>
          </p:nvPr>
        </p:nvSpPr>
        <p:spPr bwMode="auto">
          <a:xfrm>
            <a:off x="6864350" y="6500813"/>
            <a:ext cx="2133600" cy="2000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defTabSz="914400">
              <a:defRPr sz="800" b="0">
                <a:ea typeface="ヒラギノ角ゴ Pro W3" charset="-128"/>
              </a:defRPr>
            </a:lvl1pPr>
          </a:lstStyle>
          <a:p>
            <a:pPr eaLnBrk="0" fontAlgn="base" hangingPunct="0">
              <a:spcBef>
                <a:spcPct val="0"/>
              </a:spcBef>
              <a:spcAft>
                <a:spcPct val="0"/>
              </a:spcAft>
            </a:pPr>
            <a:fld id="{E00DCB98-605C-4857-A799-9B6F43FC3971}" type="slidenum">
              <a:rPr lang="en-US" altLang="en-US" smtClean="0">
                <a:solidFill>
                  <a:srgbClr val="000000"/>
                </a:solidFill>
              </a:rPr>
              <a:pPr eaLnBrk="0" fontAlgn="base" hangingPunct="0">
                <a:spcBef>
                  <a:spcPct val="0"/>
                </a:spcBef>
                <a:spcAft>
                  <a:spcPct val="0"/>
                </a:spcAft>
              </a:pPr>
              <a:t>‹#›</a:t>
            </a:fld>
            <a:endParaRPr lang="en-US" altLang="en-US" smtClean="0">
              <a:solidFill>
                <a:srgbClr val="000000"/>
              </a:solidFill>
            </a:endParaRPr>
          </a:p>
        </p:txBody>
      </p:sp>
      <p:pic>
        <p:nvPicPr>
          <p:cNvPr id="14342" name="Picture 14" descr="IBM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83538" y="334963"/>
            <a:ext cx="617537"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3" name="Line 15"/>
          <p:cNvSpPr>
            <a:spLocks noChangeShapeType="1"/>
          </p:cNvSpPr>
          <p:nvPr/>
        </p:nvSpPr>
        <p:spPr bwMode="auto">
          <a:xfrm>
            <a:off x="552450" y="712788"/>
            <a:ext cx="80613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b="1" smtClean="0">
              <a:solidFill>
                <a:srgbClr val="000000"/>
              </a:solidFill>
              <a:ea typeface="MS Gothic" pitchFamily="49" charset="-128"/>
            </a:endParaRPr>
          </a:p>
        </p:txBody>
      </p:sp>
      <p:pic>
        <p:nvPicPr>
          <p:cNvPr id="14344" name="Picture 1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88" y="284163"/>
            <a:ext cx="1235075"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2" name="TextBox 2"/>
          <p:cNvSpPr txBox="1">
            <a:spLocks noChangeArrowheads="1"/>
          </p:cNvSpPr>
          <p:nvPr userDrawn="1"/>
        </p:nvSpPr>
        <p:spPr bwMode="auto">
          <a:xfrm>
            <a:off x="3328988" y="6629400"/>
            <a:ext cx="3197225" cy="228600"/>
          </a:xfrm>
          <a:prstGeom prst="rect">
            <a:avLst/>
          </a:prstGeom>
          <a:noFill/>
          <a:ln>
            <a:noFill/>
          </a:ln>
          <a:extLst/>
        </p:spPr>
        <p:txBody>
          <a:bodyPr>
            <a:spAutoFit/>
          </a:bodyPr>
          <a:lstStyle>
            <a:lvl1pPr eaLnBrk="0" hangingPunct="0">
              <a:defRPr sz="2200">
                <a:solidFill>
                  <a:schemeClr val="hlink"/>
                </a:solidFill>
                <a:latin typeface="Arial" charset="0"/>
                <a:ea typeface="MS PGothic" charset="0"/>
                <a:cs typeface="MS PGothic" charset="0"/>
              </a:defRPr>
            </a:lvl1pPr>
            <a:lvl2pPr marL="742950" indent="-285750" eaLnBrk="0" hangingPunct="0">
              <a:defRPr sz="2200">
                <a:solidFill>
                  <a:schemeClr val="hlink"/>
                </a:solidFill>
                <a:latin typeface="Arial" charset="0"/>
                <a:ea typeface="MS PGothic" charset="0"/>
                <a:cs typeface="MS PGothic" charset="0"/>
              </a:defRPr>
            </a:lvl2pPr>
            <a:lvl3pPr marL="1143000" indent="-228600" eaLnBrk="0" hangingPunct="0">
              <a:defRPr sz="2200">
                <a:solidFill>
                  <a:schemeClr val="hlink"/>
                </a:solidFill>
                <a:latin typeface="Arial" charset="0"/>
                <a:ea typeface="MS PGothic" charset="0"/>
                <a:cs typeface="MS PGothic" charset="0"/>
              </a:defRPr>
            </a:lvl3pPr>
            <a:lvl4pPr marL="1600200" indent="-228600" eaLnBrk="0" hangingPunct="0">
              <a:defRPr sz="2200">
                <a:solidFill>
                  <a:schemeClr val="hlink"/>
                </a:solidFill>
                <a:latin typeface="Arial" charset="0"/>
                <a:ea typeface="MS PGothic" charset="0"/>
                <a:cs typeface="MS PGothic" charset="0"/>
              </a:defRPr>
            </a:lvl4pPr>
            <a:lvl5pPr marL="2057400" indent="-228600" eaLnBrk="0" hangingPunct="0">
              <a:defRPr sz="2200">
                <a:solidFill>
                  <a:schemeClr val="hlink"/>
                </a:solidFill>
                <a:latin typeface="Arial" charset="0"/>
                <a:ea typeface="MS PGothic" charset="0"/>
                <a:cs typeface="MS PGothic" charset="0"/>
              </a:defRPr>
            </a:lvl5pPr>
            <a:lvl6pPr marL="2514600" indent="-228600" algn="ctr" eaLnBrk="0" fontAlgn="base" hangingPunct="0">
              <a:spcBef>
                <a:spcPct val="0"/>
              </a:spcBef>
              <a:spcAft>
                <a:spcPct val="0"/>
              </a:spcAft>
              <a:defRPr sz="2200">
                <a:solidFill>
                  <a:schemeClr val="hlink"/>
                </a:solidFill>
                <a:latin typeface="Arial" charset="0"/>
                <a:ea typeface="MS PGothic" charset="0"/>
                <a:cs typeface="MS PGothic" charset="0"/>
              </a:defRPr>
            </a:lvl6pPr>
            <a:lvl7pPr marL="2971800" indent="-228600" algn="ctr" eaLnBrk="0" fontAlgn="base" hangingPunct="0">
              <a:spcBef>
                <a:spcPct val="0"/>
              </a:spcBef>
              <a:spcAft>
                <a:spcPct val="0"/>
              </a:spcAft>
              <a:defRPr sz="2200">
                <a:solidFill>
                  <a:schemeClr val="hlink"/>
                </a:solidFill>
                <a:latin typeface="Arial" charset="0"/>
                <a:ea typeface="MS PGothic" charset="0"/>
                <a:cs typeface="MS PGothic" charset="0"/>
              </a:defRPr>
            </a:lvl7pPr>
            <a:lvl8pPr marL="3429000" indent="-228600" algn="ctr" eaLnBrk="0" fontAlgn="base" hangingPunct="0">
              <a:spcBef>
                <a:spcPct val="0"/>
              </a:spcBef>
              <a:spcAft>
                <a:spcPct val="0"/>
              </a:spcAft>
              <a:defRPr sz="2200">
                <a:solidFill>
                  <a:schemeClr val="hlink"/>
                </a:solidFill>
                <a:latin typeface="Arial" charset="0"/>
                <a:ea typeface="MS PGothic" charset="0"/>
                <a:cs typeface="MS PGothic" charset="0"/>
              </a:defRPr>
            </a:lvl8pPr>
            <a:lvl9pPr marL="3886200" indent="-228600" algn="ctr" eaLnBrk="0" fontAlgn="base" hangingPunct="0">
              <a:spcBef>
                <a:spcPct val="0"/>
              </a:spcBef>
              <a:spcAft>
                <a:spcPct val="0"/>
              </a:spcAft>
              <a:defRPr sz="2200">
                <a:solidFill>
                  <a:schemeClr val="hlink"/>
                </a:solidFill>
                <a:latin typeface="Arial" charset="0"/>
                <a:ea typeface="MS PGothic" charset="0"/>
                <a:cs typeface="MS PGothic" charset="0"/>
              </a:defRPr>
            </a:lvl9pPr>
          </a:lstStyle>
          <a:p>
            <a:pPr algn="ctr" defTabSz="914400" eaLnBrk="1" fontAlgn="base" hangingPunct="1">
              <a:spcBef>
                <a:spcPct val="0"/>
              </a:spcBef>
              <a:spcAft>
                <a:spcPct val="0"/>
              </a:spcAft>
              <a:defRPr/>
            </a:pPr>
            <a:r>
              <a:rPr lang="en-US" sz="900" smtClean="0">
                <a:solidFill>
                  <a:srgbClr val="000000"/>
                </a:solidFill>
              </a:rPr>
              <a:t>IBM Confidential</a:t>
            </a: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2200" kern="1200">
          <a:solidFill>
            <a:schemeClr val="tx2"/>
          </a:solidFill>
          <a:latin typeface="+mj-lt"/>
          <a:ea typeface="+mj-ea"/>
          <a:cs typeface="+mj-cs"/>
        </a:defRPr>
      </a:lvl1pPr>
      <a:lvl2pPr algn="l" rtl="0" eaLnBrk="0" fontAlgn="base" hangingPunct="0">
        <a:spcBef>
          <a:spcPct val="0"/>
        </a:spcBef>
        <a:spcAft>
          <a:spcPct val="0"/>
        </a:spcAft>
        <a:defRPr sz="22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2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2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2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22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22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22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2200">
          <a:solidFill>
            <a:schemeClr val="tx2"/>
          </a:solidFill>
          <a:latin typeface="Arial" panose="020B0604020202020204" pitchFamily="34" charset="0"/>
          <a:cs typeface="Arial" panose="020B0604020202020204" pitchFamily="34" charset="0"/>
        </a:defRPr>
      </a:lvl9pPr>
    </p:titleStyle>
    <p:bodyStyle>
      <a:lvl1pPr marL="228600" indent="-228600" algn="l" rtl="0" eaLnBrk="0" fontAlgn="base" hangingPunct="0">
        <a:spcBef>
          <a:spcPct val="20000"/>
        </a:spcBef>
        <a:spcAft>
          <a:spcPct val="0"/>
        </a:spcAft>
        <a:buChar char="•"/>
        <a:defRPr sz="1600" kern="1200">
          <a:solidFill>
            <a:schemeClr val="tx1"/>
          </a:solidFill>
          <a:latin typeface="+mn-lt"/>
          <a:ea typeface="+mn-ea"/>
          <a:cs typeface="+mn-cs"/>
        </a:defRPr>
      </a:lvl1pPr>
      <a:lvl2pPr marL="685800" indent="-285750" algn="l" rtl="0" eaLnBrk="0" fontAlgn="base" hangingPunct="0">
        <a:spcBef>
          <a:spcPct val="20000"/>
        </a:spcBef>
        <a:spcAft>
          <a:spcPct val="0"/>
        </a:spcAft>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549275" y="906463"/>
            <a:ext cx="8043863" cy="712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4339" name="Rectangle 3"/>
          <p:cNvSpPr>
            <a:spLocks noGrp="1" noChangeArrowheads="1"/>
          </p:cNvSpPr>
          <p:nvPr>
            <p:ph type="body" idx="1"/>
          </p:nvPr>
        </p:nvSpPr>
        <p:spPr bwMode="auto">
          <a:xfrm>
            <a:off x="549275" y="1822450"/>
            <a:ext cx="8043863"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20485" name="Rectangle 5"/>
          <p:cNvSpPr>
            <a:spLocks noGrp="1" noChangeArrowheads="1"/>
          </p:cNvSpPr>
          <p:nvPr>
            <p:ph type="ftr" sz="quarter" idx="3"/>
          </p:nvPr>
        </p:nvSpPr>
        <p:spPr bwMode="auto">
          <a:xfrm>
            <a:off x="173038" y="6500813"/>
            <a:ext cx="5546725" cy="2000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defTabSz="914400" eaLnBrk="1" hangingPunct="1">
              <a:defRPr sz="800" b="0">
                <a:ea typeface="ヒラギノ角ゴ Pro W3"/>
                <a:cs typeface="ヒラギノ角ゴ Pro W3"/>
              </a:defRPr>
            </a:lvl1pPr>
          </a:lstStyle>
          <a:p>
            <a:pPr fontAlgn="base">
              <a:spcBef>
                <a:spcPct val="0"/>
              </a:spcBef>
              <a:spcAft>
                <a:spcPct val="0"/>
              </a:spcAft>
              <a:defRPr/>
            </a:pPr>
            <a:r>
              <a:rPr lang="en-US" altLang="en-US" smtClean="0">
                <a:solidFill>
                  <a:srgbClr val="000000"/>
                </a:solidFill>
              </a:rPr>
              <a:t>IBM Confidentail until Announced</a:t>
            </a:r>
            <a:endParaRPr lang="en-US" altLang="en-US">
              <a:solidFill>
                <a:srgbClr val="000000"/>
              </a:solidFill>
            </a:endParaRPr>
          </a:p>
        </p:txBody>
      </p:sp>
      <p:sp>
        <p:nvSpPr>
          <p:cNvPr id="20486" name="Rectangle 6"/>
          <p:cNvSpPr>
            <a:spLocks noGrp="1" noChangeArrowheads="1"/>
          </p:cNvSpPr>
          <p:nvPr>
            <p:ph type="sldNum" sz="quarter" idx="4"/>
          </p:nvPr>
        </p:nvSpPr>
        <p:spPr bwMode="auto">
          <a:xfrm>
            <a:off x="6864350" y="6500813"/>
            <a:ext cx="2133600" cy="2000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defTabSz="914400">
              <a:defRPr sz="800" b="0">
                <a:ea typeface="ヒラギノ角ゴ Pro W3" charset="-128"/>
              </a:defRPr>
            </a:lvl1pPr>
          </a:lstStyle>
          <a:p>
            <a:pPr eaLnBrk="0" fontAlgn="base" hangingPunct="0">
              <a:spcBef>
                <a:spcPct val="0"/>
              </a:spcBef>
              <a:spcAft>
                <a:spcPct val="0"/>
              </a:spcAft>
            </a:pPr>
            <a:fld id="{E00DCB98-605C-4857-A799-9B6F43FC3971}" type="slidenum">
              <a:rPr lang="en-US" altLang="en-US" smtClean="0">
                <a:solidFill>
                  <a:srgbClr val="000000"/>
                </a:solidFill>
              </a:rPr>
              <a:pPr eaLnBrk="0" fontAlgn="base" hangingPunct="0">
                <a:spcBef>
                  <a:spcPct val="0"/>
                </a:spcBef>
                <a:spcAft>
                  <a:spcPct val="0"/>
                </a:spcAft>
              </a:pPr>
              <a:t>‹#›</a:t>
            </a:fld>
            <a:endParaRPr lang="en-US" altLang="en-US" smtClean="0">
              <a:solidFill>
                <a:srgbClr val="000000"/>
              </a:solidFill>
            </a:endParaRPr>
          </a:p>
        </p:txBody>
      </p:sp>
      <p:pic>
        <p:nvPicPr>
          <p:cNvPr id="14342" name="Picture 14" descr="IBM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83538" y="334963"/>
            <a:ext cx="617537"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3" name="Line 15"/>
          <p:cNvSpPr>
            <a:spLocks noChangeShapeType="1"/>
          </p:cNvSpPr>
          <p:nvPr/>
        </p:nvSpPr>
        <p:spPr bwMode="auto">
          <a:xfrm>
            <a:off x="552450" y="712788"/>
            <a:ext cx="80613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b="1" smtClean="0">
              <a:solidFill>
                <a:srgbClr val="000000"/>
              </a:solidFill>
              <a:ea typeface="MS Gothic" pitchFamily="49" charset="-128"/>
            </a:endParaRPr>
          </a:p>
        </p:txBody>
      </p:sp>
      <p:pic>
        <p:nvPicPr>
          <p:cNvPr id="14344" name="Picture 1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88" y="284163"/>
            <a:ext cx="1235075"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2" name="TextBox 2"/>
          <p:cNvSpPr txBox="1">
            <a:spLocks noChangeArrowheads="1"/>
          </p:cNvSpPr>
          <p:nvPr userDrawn="1"/>
        </p:nvSpPr>
        <p:spPr bwMode="auto">
          <a:xfrm>
            <a:off x="3328988" y="6629400"/>
            <a:ext cx="3197225" cy="228600"/>
          </a:xfrm>
          <a:prstGeom prst="rect">
            <a:avLst/>
          </a:prstGeom>
          <a:noFill/>
          <a:ln>
            <a:noFill/>
          </a:ln>
          <a:extLst/>
        </p:spPr>
        <p:txBody>
          <a:bodyPr>
            <a:spAutoFit/>
          </a:bodyPr>
          <a:lstStyle>
            <a:lvl1pPr eaLnBrk="0" hangingPunct="0">
              <a:defRPr sz="2200">
                <a:solidFill>
                  <a:schemeClr val="hlink"/>
                </a:solidFill>
                <a:latin typeface="Arial" charset="0"/>
                <a:ea typeface="MS PGothic" charset="0"/>
                <a:cs typeface="MS PGothic" charset="0"/>
              </a:defRPr>
            </a:lvl1pPr>
            <a:lvl2pPr marL="742950" indent="-285750" eaLnBrk="0" hangingPunct="0">
              <a:defRPr sz="2200">
                <a:solidFill>
                  <a:schemeClr val="hlink"/>
                </a:solidFill>
                <a:latin typeface="Arial" charset="0"/>
                <a:ea typeface="MS PGothic" charset="0"/>
                <a:cs typeface="MS PGothic" charset="0"/>
              </a:defRPr>
            </a:lvl2pPr>
            <a:lvl3pPr marL="1143000" indent="-228600" eaLnBrk="0" hangingPunct="0">
              <a:defRPr sz="2200">
                <a:solidFill>
                  <a:schemeClr val="hlink"/>
                </a:solidFill>
                <a:latin typeface="Arial" charset="0"/>
                <a:ea typeface="MS PGothic" charset="0"/>
                <a:cs typeface="MS PGothic" charset="0"/>
              </a:defRPr>
            </a:lvl3pPr>
            <a:lvl4pPr marL="1600200" indent="-228600" eaLnBrk="0" hangingPunct="0">
              <a:defRPr sz="2200">
                <a:solidFill>
                  <a:schemeClr val="hlink"/>
                </a:solidFill>
                <a:latin typeface="Arial" charset="0"/>
                <a:ea typeface="MS PGothic" charset="0"/>
                <a:cs typeface="MS PGothic" charset="0"/>
              </a:defRPr>
            </a:lvl4pPr>
            <a:lvl5pPr marL="2057400" indent="-228600" eaLnBrk="0" hangingPunct="0">
              <a:defRPr sz="2200">
                <a:solidFill>
                  <a:schemeClr val="hlink"/>
                </a:solidFill>
                <a:latin typeface="Arial" charset="0"/>
                <a:ea typeface="MS PGothic" charset="0"/>
                <a:cs typeface="MS PGothic" charset="0"/>
              </a:defRPr>
            </a:lvl5pPr>
            <a:lvl6pPr marL="2514600" indent="-228600" algn="ctr" eaLnBrk="0" fontAlgn="base" hangingPunct="0">
              <a:spcBef>
                <a:spcPct val="0"/>
              </a:spcBef>
              <a:spcAft>
                <a:spcPct val="0"/>
              </a:spcAft>
              <a:defRPr sz="2200">
                <a:solidFill>
                  <a:schemeClr val="hlink"/>
                </a:solidFill>
                <a:latin typeface="Arial" charset="0"/>
                <a:ea typeface="MS PGothic" charset="0"/>
                <a:cs typeface="MS PGothic" charset="0"/>
              </a:defRPr>
            </a:lvl6pPr>
            <a:lvl7pPr marL="2971800" indent="-228600" algn="ctr" eaLnBrk="0" fontAlgn="base" hangingPunct="0">
              <a:spcBef>
                <a:spcPct val="0"/>
              </a:spcBef>
              <a:spcAft>
                <a:spcPct val="0"/>
              </a:spcAft>
              <a:defRPr sz="2200">
                <a:solidFill>
                  <a:schemeClr val="hlink"/>
                </a:solidFill>
                <a:latin typeface="Arial" charset="0"/>
                <a:ea typeface="MS PGothic" charset="0"/>
                <a:cs typeface="MS PGothic" charset="0"/>
              </a:defRPr>
            </a:lvl7pPr>
            <a:lvl8pPr marL="3429000" indent="-228600" algn="ctr" eaLnBrk="0" fontAlgn="base" hangingPunct="0">
              <a:spcBef>
                <a:spcPct val="0"/>
              </a:spcBef>
              <a:spcAft>
                <a:spcPct val="0"/>
              </a:spcAft>
              <a:defRPr sz="2200">
                <a:solidFill>
                  <a:schemeClr val="hlink"/>
                </a:solidFill>
                <a:latin typeface="Arial" charset="0"/>
                <a:ea typeface="MS PGothic" charset="0"/>
                <a:cs typeface="MS PGothic" charset="0"/>
              </a:defRPr>
            </a:lvl8pPr>
            <a:lvl9pPr marL="3886200" indent="-228600" algn="ctr" eaLnBrk="0" fontAlgn="base" hangingPunct="0">
              <a:spcBef>
                <a:spcPct val="0"/>
              </a:spcBef>
              <a:spcAft>
                <a:spcPct val="0"/>
              </a:spcAft>
              <a:defRPr sz="2200">
                <a:solidFill>
                  <a:schemeClr val="hlink"/>
                </a:solidFill>
                <a:latin typeface="Arial" charset="0"/>
                <a:ea typeface="MS PGothic" charset="0"/>
                <a:cs typeface="MS PGothic" charset="0"/>
              </a:defRPr>
            </a:lvl9pPr>
          </a:lstStyle>
          <a:p>
            <a:pPr algn="ctr" defTabSz="914400" eaLnBrk="1" fontAlgn="base" hangingPunct="1">
              <a:spcBef>
                <a:spcPct val="0"/>
              </a:spcBef>
              <a:spcAft>
                <a:spcPct val="0"/>
              </a:spcAft>
              <a:defRPr/>
            </a:pPr>
            <a:r>
              <a:rPr lang="en-US" sz="900" smtClean="0">
                <a:solidFill>
                  <a:srgbClr val="000000"/>
                </a:solidFill>
              </a:rPr>
              <a:t>IBM Confidential</a:t>
            </a: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2200" kern="1200">
          <a:solidFill>
            <a:schemeClr val="tx2"/>
          </a:solidFill>
          <a:latin typeface="+mj-lt"/>
          <a:ea typeface="+mj-ea"/>
          <a:cs typeface="+mj-cs"/>
        </a:defRPr>
      </a:lvl1pPr>
      <a:lvl2pPr algn="l" rtl="0" eaLnBrk="0" fontAlgn="base" hangingPunct="0">
        <a:spcBef>
          <a:spcPct val="0"/>
        </a:spcBef>
        <a:spcAft>
          <a:spcPct val="0"/>
        </a:spcAft>
        <a:defRPr sz="22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2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2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2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22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22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22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2200">
          <a:solidFill>
            <a:schemeClr val="tx2"/>
          </a:solidFill>
          <a:latin typeface="Arial" panose="020B0604020202020204" pitchFamily="34" charset="0"/>
          <a:cs typeface="Arial" panose="020B0604020202020204" pitchFamily="34" charset="0"/>
        </a:defRPr>
      </a:lvl9pPr>
    </p:titleStyle>
    <p:bodyStyle>
      <a:lvl1pPr marL="228600" indent="-228600" algn="l" rtl="0" eaLnBrk="0" fontAlgn="base" hangingPunct="0">
        <a:spcBef>
          <a:spcPct val="20000"/>
        </a:spcBef>
        <a:spcAft>
          <a:spcPct val="0"/>
        </a:spcAft>
        <a:buChar char="•"/>
        <a:defRPr sz="1600" kern="1200">
          <a:solidFill>
            <a:schemeClr val="tx1"/>
          </a:solidFill>
          <a:latin typeface="+mn-lt"/>
          <a:ea typeface="+mn-ea"/>
          <a:cs typeface="+mn-cs"/>
        </a:defRPr>
      </a:lvl1pPr>
      <a:lvl2pPr marL="685800" indent="-285750" algn="l" rtl="0" eaLnBrk="0" fontAlgn="base" hangingPunct="0">
        <a:spcBef>
          <a:spcPct val="20000"/>
        </a:spcBef>
        <a:spcAft>
          <a:spcPct val="0"/>
        </a:spcAft>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49275" y="906463"/>
            <a:ext cx="8043863" cy="712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549275" y="1822450"/>
            <a:ext cx="804386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20486" name="Rectangle 6"/>
          <p:cNvSpPr>
            <a:spLocks noGrp="1" noChangeArrowheads="1"/>
          </p:cNvSpPr>
          <p:nvPr>
            <p:ph type="sldNum" sz="quarter" idx="4"/>
          </p:nvPr>
        </p:nvSpPr>
        <p:spPr bwMode="auto">
          <a:xfrm>
            <a:off x="6864350" y="6500813"/>
            <a:ext cx="2133600" cy="200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defTabSz="914400">
              <a:defRPr sz="800" b="0">
                <a:solidFill>
                  <a:schemeClr val="tx1"/>
                </a:solidFill>
                <a:ea typeface="ヒラギノ角ゴ Pro W3" charset="-128"/>
              </a:defRPr>
            </a:lvl1pPr>
          </a:lstStyle>
          <a:p>
            <a:pPr eaLnBrk="0" fontAlgn="base" hangingPunct="0">
              <a:spcBef>
                <a:spcPct val="0"/>
              </a:spcBef>
              <a:spcAft>
                <a:spcPct val="0"/>
              </a:spcAft>
            </a:pPr>
            <a:fld id="{2E5C05F5-BB4F-4EEA-BA04-6DA7403733AD}" type="slidenum">
              <a:rPr lang="en-US" altLang="en-US" smtClean="0">
                <a:solidFill>
                  <a:srgbClr val="000000"/>
                </a:solidFill>
              </a:rPr>
              <a:pPr eaLnBrk="0" fontAlgn="base" hangingPunct="0">
                <a:spcBef>
                  <a:spcPct val="0"/>
                </a:spcBef>
                <a:spcAft>
                  <a:spcPct val="0"/>
                </a:spcAft>
              </a:pPr>
              <a:t>‹#›</a:t>
            </a:fld>
            <a:endParaRPr lang="en-US" altLang="en-US" smtClean="0">
              <a:solidFill>
                <a:srgbClr val="000000"/>
              </a:solidFill>
            </a:endParaRPr>
          </a:p>
        </p:txBody>
      </p:sp>
      <p:pic>
        <p:nvPicPr>
          <p:cNvPr id="8197" name="Picture 14" descr="IBMlogo"/>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983538" y="334963"/>
            <a:ext cx="617537"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8" name="Line 15"/>
          <p:cNvSpPr>
            <a:spLocks noChangeShapeType="1"/>
          </p:cNvSpPr>
          <p:nvPr userDrawn="1"/>
        </p:nvSpPr>
        <p:spPr bwMode="auto">
          <a:xfrm>
            <a:off x="552450" y="712788"/>
            <a:ext cx="80613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smtClean="0">
              <a:solidFill>
                <a:srgbClr val="000000"/>
              </a:solidFill>
              <a:ea typeface="MS Gothic" pitchFamily="49" charset="-128"/>
            </a:endParaRPr>
          </a:p>
        </p:txBody>
      </p:sp>
      <p:pic>
        <p:nvPicPr>
          <p:cNvPr id="8199" name="Picture 17"/>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547688" y="284163"/>
            <a:ext cx="1235075"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6"/>
          <p:cNvSpPr>
            <a:spLocks noChangeArrowheads="1"/>
          </p:cNvSpPr>
          <p:nvPr userDrawn="1"/>
        </p:nvSpPr>
        <p:spPr bwMode="auto">
          <a:xfrm>
            <a:off x="76200" y="6553200"/>
            <a:ext cx="2133600" cy="20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solidFill>
                  <a:srgbClr val="000000"/>
                </a:solidFill>
                <a:latin typeface="Arial" pitchFamily="34" charset="0"/>
                <a:ea typeface="MS Gothic" pitchFamily="49" charset="-128"/>
              </a:defRPr>
            </a:lvl1pPr>
            <a:lvl2pPr>
              <a:defRPr>
                <a:solidFill>
                  <a:srgbClr val="000000"/>
                </a:solidFill>
                <a:latin typeface="Arial" pitchFamily="34" charset="0"/>
                <a:ea typeface="MS Gothic" pitchFamily="49" charset="-128"/>
              </a:defRPr>
            </a:lvl2pPr>
            <a:lvl3pPr>
              <a:defRPr>
                <a:solidFill>
                  <a:srgbClr val="000000"/>
                </a:solidFill>
                <a:latin typeface="Arial" pitchFamily="34" charset="0"/>
                <a:ea typeface="MS Gothic" pitchFamily="49" charset="-128"/>
              </a:defRPr>
            </a:lvl3pPr>
            <a:lvl4pPr>
              <a:defRPr>
                <a:solidFill>
                  <a:srgbClr val="000000"/>
                </a:solidFill>
                <a:latin typeface="Arial" pitchFamily="34" charset="0"/>
                <a:ea typeface="MS Gothic" pitchFamily="49" charset="-128"/>
              </a:defRPr>
            </a:lvl4pPr>
            <a:lvl5pPr>
              <a:defRPr>
                <a:solidFill>
                  <a:srgbClr val="000000"/>
                </a:solidFill>
                <a:latin typeface="Arial" pitchFamily="34" charset="0"/>
                <a:ea typeface="MS Gothic" pitchFamily="49" charset="-128"/>
              </a:defRPr>
            </a:lvl5pPr>
            <a:lvl6pPr marL="2514600" indent="-228600" eaLnBrk="0" fontAlgn="base" hangingPunct="0">
              <a:spcBef>
                <a:spcPct val="0"/>
              </a:spcBef>
              <a:spcAft>
                <a:spcPct val="0"/>
              </a:spcAft>
              <a:defRPr>
                <a:solidFill>
                  <a:srgbClr val="000000"/>
                </a:solidFill>
                <a:latin typeface="Arial" pitchFamily="34" charset="0"/>
                <a:ea typeface="MS Gothic" pitchFamily="49" charset="-128"/>
              </a:defRPr>
            </a:lvl6pPr>
            <a:lvl7pPr marL="2971800" indent="-228600" eaLnBrk="0" fontAlgn="base" hangingPunct="0">
              <a:spcBef>
                <a:spcPct val="0"/>
              </a:spcBef>
              <a:spcAft>
                <a:spcPct val="0"/>
              </a:spcAft>
              <a:defRPr>
                <a:solidFill>
                  <a:srgbClr val="000000"/>
                </a:solidFill>
                <a:latin typeface="Arial" pitchFamily="34" charset="0"/>
                <a:ea typeface="MS Gothic" pitchFamily="49" charset="-128"/>
              </a:defRPr>
            </a:lvl7pPr>
            <a:lvl8pPr marL="3429000" indent="-228600" eaLnBrk="0" fontAlgn="base" hangingPunct="0">
              <a:spcBef>
                <a:spcPct val="0"/>
              </a:spcBef>
              <a:spcAft>
                <a:spcPct val="0"/>
              </a:spcAft>
              <a:defRPr>
                <a:solidFill>
                  <a:srgbClr val="000000"/>
                </a:solidFill>
                <a:latin typeface="Arial" pitchFamily="34" charset="0"/>
                <a:ea typeface="MS Gothic" pitchFamily="49" charset="-128"/>
              </a:defRPr>
            </a:lvl8pPr>
            <a:lvl9pPr marL="3886200" indent="-228600" eaLnBrk="0" fontAlgn="base" hangingPunct="0">
              <a:spcBef>
                <a:spcPct val="0"/>
              </a:spcBef>
              <a:spcAft>
                <a:spcPct val="0"/>
              </a:spcAft>
              <a:defRPr>
                <a:solidFill>
                  <a:srgbClr val="000000"/>
                </a:solidFill>
                <a:latin typeface="Arial" pitchFamily="34" charset="0"/>
                <a:ea typeface="MS Gothic" pitchFamily="49" charset="-128"/>
              </a:defRPr>
            </a:lvl9pPr>
          </a:lstStyle>
          <a:p>
            <a:pPr defTabSz="914400" eaLnBrk="0" fontAlgn="base" hangingPunct="0">
              <a:spcBef>
                <a:spcPct val="0"/>
              </a:spcBef>
              <a:spcAft>
                <a:spcPct val="0"/>
              </a:spcAft>
            </a:pPr>
            <a:fld id="{845EBDFA-207A-4950-B81C-850530F711A7}" type="slidenum">
              <a:rPr lang="en-US" altLang="en-US" sz="1000" smtClean="0">
                <a:ea typeface="ＭＳ Ｐゴシック" pitchFamily="34" charset="-128"/>
              </a:rPr>
              <a:pPr defTabSz="914400" eaLnBrk="0" fontAlgn="base" hangingPunct="0">
                <a:spcBef>
                  <a:spcPct val="0"/>
                </a:spcBef>
                <a:spcAft>
                  <a:spcPct val="0"/>
                </a:spcAft>
              </a:pPr>
              <a:t>‹#›</a:t>
            </a:fld>
            <a:endParaRPr lang="en-US" altLang="en-US" sz="1000" smtClean="0">
              <a:ea typeface="ＭＳ Ｐゴシック" pitchFamily="34" charset="-128"/>
            </a:endParaRP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2200" kern="1200">
          <a:solidFill>
            <a:schemeClr val="tx2"/>
          </a:solidFill>
          <a:latin typeface="+mj-lt"/>
          <a:ea typeface="+mj-ea"/>
          <a:cs typeface="+mj-cs"/>
        </a:defRPr>
      </a:lvl1pPr>
      <a:lvl2pPr algn="l" rtl="0" eaLnBrk="0" fontAlgn="base" hangingPunct="0">
        <a:spcBef>
          <a:spcPct val="0"/>
        </a:spcBef>
        <a:spcAft>
          <a:spcPct val="0"/>
        </a:spcAft>
        <a:defRPr sz="22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2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2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2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22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22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22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2200">
          <a:solidFill>
            <a:schemeClr val="tx2"/>
          </a:solidFill>
          <a:latin typeface="Arial" panose="020B0604020202020204" pitchFamily="34" charset="0"/>
          <a:cs typeface="Arial" panose="020B0604020202020204" pitchFamily="34" charset="0"/>
        </a:defRPr>
      </a:lvl9pPr>
    </p:titleStyle>
    <p:bodyStyle>
      <a:lvl1pPr marL="228600" indent="-228600" algn="l" rtl="0" eaLnBrk="0" fontAlgn="base" hangingPunct="0">
        <a:spcBef>
          <a:spcPct val="20000"/>
        </a:spcBef>
        <a:spcAft>
          <a:spcPct val="0"/>
        </a:spcAft>
        <a:buChar char="•"/>
        <a:defRPr sz="1600" kern="1200">
          <a:solidFill>
            <a:schemeClr val="tx1"/>
          </a:solidFill>
          <a:latin typeface="+mn-lt"/>
          <a:ea typeface="+mn-ea"/>
          <a:cs typeface="+mn-cs"/>
        </a:defRPr>
      </a:lvl1pPr>
      <a:lvl2pPr marL="685800" indent="-285750" algn="l" rtl="0" eaLnBrk="0" fontAlgn="base" hangingPunct="0">
        <a:spcBef>
          <a:spcPct val="20000"/>
        </a:spcBef>
        <a:spcAft>
          <a:spcPct val="0"/>
        </a:spcAft>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549275" y="906463"/>
            <a:ext cx="8043863" cy="712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4339" name="Rectangle 3"/>
          <p:cNvSpPr>
            <a:spLocks noGrp="1" noChangeArrowheads="1"/>
          </p:cNvSpPr>
          <p:nvPr>
            <p:ph type="body" idx="1"/>
          </p:nvPr>
        </p:nvSpPr>
        <p:spPr bwMode="auto">
          <a:xfrm>
            <a:off x="549275" y="1822450"/>
            <a:ext cx="8043863"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20485" name="Rectangle 5"/>
          <p:cNvSpPr>
            <a:spLocks noGrp="1" noChangeArrowheads="1"/>
          </p:cNvSpPr>
          <p:nvPr>
            <p:ph type="ftr" sz="quarter" idx="3"/>
          </p:nvPr>
        </p:nvSpPr>
        <p:spPr bwMode="auto">
          <a:xfrm>
            <a:off x="173038" y="6500813"/>
            <a:ext cx="5546725" cy="2000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defTabSz="914400" eaLnBrk="1" hangingPunct="1">
              <a:defRPr sz="800" b="0">
                <a:ea typeface="ヒラギノ角ゴ Pro W3"/>
                <a:cs typeface="ヒラギノ角ゴ Pro W3"/>
              </a:defRPr>
            </a:lvl1pPr>
          </a:lstStyle>
          <a:p>
            <a:pPr fontAlgn="base">
              <a:spcBef>
                <a:spcPct val="0"/>
              </a:spcBef>
              <a:spcAft>
                <a:spcPct val="0"/>
              </a:spcAft>
              <a:defRPr/>
            </a:pPr>
            <a:r>
              <a:rPr lang="en-US" altLang="en-US" smtClean="0">
                <a:solidFill>
                  <a:srgbClr val="000000"/>
                </a:solidFill>
              </a:rPr>
              <a:t>IBM Confidentail until Announced</a:t>
            </a:r>
            <a:endParaRPr lang="en-US" altLang="en-US">
              <a:solidFill>
                <a:srgbClr val="000000"/>
              </a:solidFill>
            </a:endParaRPr>
          </a:p>
        </p:txBody>
      </p:sp>
      <p:sp>
        <p:nvSpPr>
          <p:cNvPr id="20486" name="Rectangle 6"/>
          <p:cNvSpPr>
            <a:spLocks noGrp="1" noChangeArrowheads="1"/>
          </p:cNvSpPr>
          <p:nvPr>
            <p:ph type="sldNum" sz="quarter" idx="4"/>
          </p:nvPr>
        </p:nvSpPr>
        <p:spPr bwMode="auto">
          <a:xfrm>
            <a:off x="6864350" y="6500813"/>
            <a:ext cx="2133600" cy="2000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defTabSz="914400">
              <a:defRPr sz="800" b="0">
                <a:ea typeface="ヒラギノ角ゴ Pro W3" charset="-128"/>
              </a:defRPr>
            </a:lvl1pPr>
          </a:lstStyle>
          <a:p>
            <a:pPr eaLnBrk="0" fontAlgn="base" hangingPunct="0">
              <a:spcBef>
                <a:spcPct val="0"/>
              </a:spcBef>
              <a:spcAft>
                <a:spcPct val="0"/>
              </a:spcAft>
            </a:pPr>
            <a:fld id="{E00DCB98-605C-4857-A799-9B6F43FC3971}" type="slidenum">
              <a:rPr lang="en-US" altLang="en-US" smtClean="0">
                <a:solidFill>
                  <a:srgbClr val="000000"/>
                </a:solidFill>
              </a:rPr>
              <a:pPr eaLnBrk="0" fontAlgn="base" hangingPunct="0">
                <a:spcBef>
                  <a:spcPct val="0"/>
                </a:spcBef>
                <a:spcAft>
                  <a:spcPct val="0"/>
                </a:spcAft>
              </a:pPr>
              <a:t>‹#›</a:t>
            </a:fld>
            <a:endParaRPr lang="en-US" altLang="en-US" smtClean="0">
              <a:solidFill>
                <a:srgbClr val="000000"/>
              </a:solidFill>
            </a:endParaRPr>
          </a:p>
        </p:txBody>
      </p:sp>
      <p:pic>
        <p:nvPicPr>
          <p:cNvPr id="14342" name="Picture 14" descr="IBM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83538" y="334963"/>
            <a:ext cx="617537"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3" name="Line 15"/>
          <p:cNvSpPr>
            <a:spLocks noChangeShapeType="1"/>
          </p:cNvSpPr>
          <p:nvPr/>
        </p:nvSpPr>
        <p:spPr bwMode="auto">
          <a:xfrm>
            <a:off x="552450" y="712788"/>
            <a:ext cx="80613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b="1" smtClean="0">
              <a:solidFill>
                <a:srgbClr val="000000"/>
              </a:solidFill>
              <a:ea typeface="MS Gothic" pitchFamily="49" charset="-128"/>
            </a:endParaRPr>
          </a:p>
        </p:txBody>
      </p:sp>
      <p:pic>
        <p:nvPicPr>
          <p:cNvPr id="14344" name="Picture 1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88" y="284163"/>
            <a:ext cx="1235075"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2" name="TextBox 2"/>
          <p:cNvSpPr txBox="1">
            <a:spLocks noChangeArrowheads="1"/>
          </p:cNvSpPr>
          <p:nvPr userDrawn="1"/>
        </p:nvSpPr>
        <p:spPr bwMode="auto">
          <a:xfrm>
            <a:off x="3328988" y="6629400"/>
            <a:ext cx="3197225" cy="228600"/>
          </a:xfrm>
          <a:prstGeom prst="rect">
            <a:avLst/>
          </a:prstGeom>
          <a:noFill/>
          <a:ln>
            <a:noFill/>
          </a:ln>
          <a:extLst/>
        </p:spPr>
        <p:txBody>
          <a:bodyPr>
            <a:spAutoFit/>
          </a:bodyPr>
          <a:lstStyle>
            <a:lvl1pPr eaLnBrk="0" hangingPunct="0">
              <a:defRPr sz="2200">
                <a:solidFill>
                  <a:schemeClr val="hlink"/>
                </a:solidFill>
                <a:latin typeface="Arial" charset="0"/>
                <a:ea typeface="MS PGothic" charset="0"/>
                <a:cs typeface="MS PGothic" charset="0"/>
              </a:defRPr>
            </a:lvl1pPr>
            <a:lvl2pPr marL="742950" indent="-285750" eaLnBrk="0" hangingPunct="0">
              <a:defRPr sz="2200">
                <a:solidFill>
                  <a:schemeClr val="hlink"/>
                </a:solidFill>
                <a:latin typeface="Arial" charset="0"/>
                <a:ea typeface="MS PGothic" charset="0"/>
                <a:cs typeface="MS PGothic" charset="0"/>
              </a:defRPr>
            </a:lvl2pPr>
            <a:lvl3pPr marL="1143000" indent="-228600" eaLnBrk="0" hangingPunct="0">
              <a:defRPr sz="2200">
                <a:solidFill>
                  <a:schemeClr val="hlink"/>
                </a:solidFill>
                <a:latin typeface="Arial" charset="0"/>
                <a:ea typeface="MS PGothic" charset="0"/>
                <a:cs typeface="MS PGothic" charset="0"/>
              </a:defRPr>
            </a:lvl3pPr>
            <a:lvl4pPr marL="1600200" indent="-228600" eaLnBrk="0" hangingPunct="0">
              <a:defRPr sz="2200">
                <a:solidFill>
                  <a:schemeClr val="hlink"/>
                </a:solidFill>
                <a:latin typeface="Arial" charset="0"/>
                <a:ea typeface="MS PGothic" charset="0"/>
                <a:cs typeface="MS PGothic" charset="0"/>
              </a:defRPr>
            </a:lvl4pPr>
            <a:lvl5pPr marL="2057400" indent="-228600" eaLnBrk="0" hangingPunct="0">
              <a:defRPr sz="2200">
                <a:solidFill>
                  <a:schemeClr val="hlink"/>
                </a:solidFill>
                <a:latin typeface="Arial" charset="0"/>
                <a:ea typeface="MS PGothic" charset="0"/>
                <a:cs typeface="MS PGothic" charset="0"/>
              </a:defRPr>
            </a:lvl5pPr>
            <a:lvl6pPr marL="2514600" indent="-228600" algn="ctr" eaLnBrk="0" fontAlgn="base" hangingPunct="0">
              <a:spcBef>
                <a:spcPct val="0"/>
              </a:spcBef>
              <a:spcAft>
                <a:spcPct val="0"/>
              </a:spcAft>
              <a:defRPr sz="2200">
                <a:solidFill>
                  <a:schemeClr val="hlink"/>
                </a:solidFill>
                <a:latin typeface="Arial" charset="0"/>
                <a:ea typeface="MS PGothic" charset="0"/>
                <a:cs typeface="MS PGothic" charset="0"/>
              </a:defRPr>
            </a:lvl6pPr>
            <a:lvl7pPr marL="2971800" indent="-228600" algn="ctr" eaLnBrk="0" fontAlgn="base" hangingPunct="0">
              <a:spcBef>
                <a:spcPct val="0"/>
              </a:spcBef>
              <a:spcAft>
                <a:spcPct val="0"/>
              </a:spcAft>
              <a:defRPr sz="2200">
                <a:solidFill>
                  <a:schemeClr val="hlink"/>
                </a:solidFill>
                <a:latin typeface="Arial" charset="0"/>
                <a:ea typeface="MS PGothic" charset="0"/>
                <a:cs typeface="MS PGothic" charset="0"/>
              </a:defRPr>
            </a:lvl7pPr>
            <a:lvl8pPr marL="3429000" indent="-228600" algn="ctr" eaLnBrk="0" fontAlgn="base" hangingPunct="0">
              <a:spcBef>
                <a:spcPct val="0"/>
              </a:spcBef>
              <a:spcAft>
                <a:spcPct val="0"/>
              </a:spcAft>
              <a:defRPr sz="2200">
                <a:solidFill>
                  <a:schemeClr val="hlink"/>
                </a:solidFill>
                <a:latin typeface="Arial" charset="0"/>
                <a:ea typeface="MS PGothic" charset="0"/>
                <a:cs typeface="MS PGothic" charset="0"/>
              </a:defRPr>
            </a:lvl8pPr>
            <a:lvl9pPr marL="3886200" indent="-228600" algn="ctr" eaLnBrk="0" fontAlgn="base" hangingPunct="0">
              <a:spcBef>
                <a:spcPct val="0"/>
              </a:spcBef>
              <a:spcAft>
                <a:spcPct val="0"/>
              </a:spcAft>
              <a:defRPr sz="2200">
                <a:solidFill>
                  <a:schemeClr val="hlink"/>
                </a:solidFill>
                <a:latin typeface="Arial" charset="0"/>
                <a:ea typeface="MS PGothic" charset="0"/>
                <a:cs typeface="MS PGothic" charset="0"/>
              </a:defRPr>
            </a:lvl9pPr>
          </a:lstStyle>
          <a:p>
            <a:pPr algn="ctr" defTabSz="914400" eaLnBrk="1" fontAlgn="base" hangingPunct="1">
              <a:spcBef>
                <a:spcPct val="0"/>
              </a:spcBef>
              <a:spcAft>
                <a:spcPct val="0"/>
              </a:spcAft>
              <a:defRPr/>
            </a:pPr>
            <a:r>
              <a:rPr lang="en-US" sz="900" smtClean="0">
                <a:solidFill>
                  <a:srgbClr val="000000"/>
                </a:solidFill>
              </a:rPr>
              <a:t>IBM Confidential</a:t>
            </a: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2200" kern="1200">
          <a:solidFill>
            <a:schemeClr val="tx2"/>
          </a:solidFill>
          <a:latin typeface="+mj-lt"/>
          <a:ea typeface="+mj-ea"/>
          <a:cs typeface="+mj-cs"/>
        </a:defRPr>
      </a:lvl1pPr>
      <a:lvl2pPr algn="l" rtl="0" eaLnBrk="0" fontAlgn="base" hangingPunct="0">
        <a:spcBef>
          <a:spcPct val="0"/>
        </a:spcBef>
        <a:spcAft>
          <a:spcPct val="0"/>
        </a:spcAft>
        <a:defRPr sz="22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2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2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2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22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22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22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2200">
          <a:solidFill>
            <a:schemeClr val="tx2"/>
          </a:solidFill>
          <a:latin typeface="Arial" panose="020B0604020202020204" pitchFamily="34" charset="0"/>
          <a:cs typeface="Arial" panose="020B0604020202020204" pitchFamily="34" charset="0"/>
        </a:defRPr>
      </a:lvl9pPr>
    </p:titleStyle>
    <p:bodyStyle>
      <a:lvl1pPr marL="228600" indent="-228600" algn="l" rtl="0" eaLnBrk="0" fontAlgn="base" hangingPunct="0">
        <a:spcBef>
          <a:spcPct val="20000"/>
        </a:spcBef>
        <a:spcAft>
          <a:spcPct val="0"/>
        </a:spcAft>
        <a:buChar char="•"/>
        <a:defRPr sz="1600" kern="1200">
          <a:solidFill>
            <a:schemeClr val="tx1"/>
          </a:solidFill>
          <a:latin typeface="+mn-lt"/>
          <a:ea typeface="+mn-ea"/>
          <a:cs typeface="+mn-cs"/>
        </a:defRPr>
      </a:lvl1pPr>
      <a:lvl2pPr marL="685800" indent="-285750" algn="l" rtl="0" eaLnBrk="0" fontAlgn="base" hangingPunct="0">
        <a:spcBef>
          <a:spcPct val="20000"/>
        </a:spcBef>
        <a:spcAft>
          <a:spcPct val="0"/>
        </a:spcAft>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770" name="Picture 14" descr="IBMlogo"/>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7" name="Line 15"/>
          <p:cNvSpPr>
            <a:spLocks noChangeShapeType="1"/>
          </p:cNvSpPr>
          <p:nvPr/>
        </p:nvSpPr>
        <p:spPr bwMode="auto">
          <a:xfrm>
            <a:off x="552450" y="712788"/>
            <a:ext cx="8061325" cy="0"/>
          </a:xfrm>
          <a:prstGeom prst="line">
            <a:avLst/>
          </a:prstGeom>
          <a:noFill/>
          <a:ln w="9525">
            <a:solidFill>
              <a:schemeClr val="tx1"/>
            </a:solidFill>
            <a:round/>
            <a:headEnd/>
            <a:tailEnd/>
          </a:ln>
        </p:spPr>
        <p:txBody>
          <a:bodyPr/>
          <a:lstStyle/>
          <a:p>
            <a:pPr defTabSz="914400" fontAlgn="base">
              <a:spcBef>
                <a:spcPct val="0"/>
              </a:spcBef>
              <a:spcAft>
                <a:spcPct val="0"/>
              </a:spcAft>
              <a:defRPr/>
            </a:pPr>
            <a:endParaRPr lang="en-US" sz="700">
              <a:solidFill>
                <a:srgbClr val="000000"/>
              </a:solidFill>
              <a:latin typeface="Cambria" charset="0"/>
              <a:ea typeface="ＭＳ Ｐゴシック" charset="-128"/>
              <a:cs typeface="ＭＳ Ｐゴシック" charset="-128"/>
            </a:endParaRPr>
          </a:p>
        </p:txBody>
      </p:sp>
      <p:pic>
        <p:nvPicPr>
          <p:cNvPr id="32772" name="Picture 18"/>
          <p:cNvPicPr>
            <a:picLocks noChangeAspect="1" noChangeArrowheads="1"/>
          </p:cNvPicPr>
          <p:nvPr userDrawn="1"/>
        </p:nvPicPr>
        <p:blipFill>
          <a:blip r:embed="rId18">
            <a:extLst>
              <a:ext uri="{28A0092B-C50C-407E-A947-70E740481C1C}">
                <a14:useLocalDpi xmlns:a14="http://schemas.microsoft.com/office/drawing/2010/main" xmlns="" val="0"/>
              </a:ext>
            </a:extLst>
          </a:blip>
          <a:srcRect/>
          <a:stretch>
            <a:fillRect/>
          </a:stretch>
        </p:blipFill>
        <p:spPr bwMode="auto">
          <a:xfrm>
            <a:off x="547688" y="280988"/>
            <a:ext cx="123507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3" name="Rectangle 2"/>
          <p:cNvSpPr>
            <a:spLocks noGrp="1" noChangeArrowheads="1"/>
          </p:cNvSpPr>
          <p:nvPr>
            <p:ph type="title"/>
          </p:nvPr>
        </p:nvSpPr>
        <p:spPr bwMode="auto">
          <a:xfrm>
            <a:off x="549275" y="906463"/>
            <a:ext cx="8043863" cy="712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32774" name="Rectangle 3"/>
          <p:cNvSpPr>
            <a:spLocks noGrp="1" noChangeArrowheads="1"/>
          </p:cNvSpPr>
          <p:nvPr>
            <p:ph type="body" idx="1"/>
          </p:nvPr>
        </p:nvSpPr>
        <p:spPr bwMode="auto">
          <a:xfrm>
            <a:off x="549275" y="1822450"/>
            <a:ext cx="8043863"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p:txBody>
      </p:sp>
      <p:sp>
        <p:nvSpPr>
          <p:cNvPr id="17" name="TextBox 3"/>
          <p:cNvSpPr txBox="1"/>
          <p:nvPr userDrawn="1"/>
        </p:nvSpPr>
        <p:spPr>
          <a:xfrm>
            <a:off x="7635875" y="6608763"/>
            <a:ext cx="1941513" cy="246062"/>
          </a:xfrm>
          <a:prstGeom prst="rect">
            <a:avLst/>
          </a:prstGeom>
          <a:noFill/>
        </p:spPr>
        <p:txBody>
          <a:bodyPr>
            <a:spAutoFit/>
          </a:bodyPr>
          <a:lstStyle>
            <a:lvl1pPr>
              <a:defRPr sz="700">
                <a:solidFill>
                  <a:srgbClr val="000000"/>
                </a:solidFill>
                <a:latin typeface="Cambria" charset="0"/>
                <a:ea typeface="ＭＳ Ｐゴシック" charset="0"/>
                <a:cs typeface="ＭＳ Ｐゴシック" charset="0"/>
              </a:defRPr>
            </a:lvl1pPr>
            <a:lvl2pPr marL="742950" indent="-285750">
              <a:defRPr sz="700">
                <a:solidFill>
                  <a:srgbClr val="000000"/>
                </a:solidFill>
                <a:latin typeface="Cambria" charset="0"/>
                <a:ea typeface="ＭＳ Ｐゴシック" charset="0"/>
              </a:defRPr>
            </a:lvl2pPr>
            <a:lvl3pPr marL="1143000" indent="-228600">
              <a:defRPr sz="700">
                <a:solidFill>
                  <a:srgbClr val="000000"/>
                </a:solidFill>
                <a:latin typeface="Cambria" charset="0"/>
                <a:ea typeface="ＭＳ Ｐゴシック" charset="0"/>
              </a:defRPr>
            </a:lvl3pPr>
            <a:lvl4pPr marL="1600200" indent="-228600">
              <a:defRPr sz="700">
                <a:solidFill>
                  <a:srgbClr val="000000"/>
                </a:solidFill>
                <a:latin typeface="Cambria" charset="0"/>
                <a:ea typeface="ＭＳ Ｐゴシック" charset="0"/>
              </a:defRPr>
            </a:lvl4pPr>
            <a:lvl5pPr marL="2057400" indent="-228600">
              <a:defRPr sz="700">
                <a:solidFill>
                  <a:srgbClr val="000000"/>
                </a:solidFill>
                <a:latin typeface="Cambria" charset="0"/>
                <a:ea typeface="ＭＳ Ｐゴシック" charset="0"/>
              </a:defRPr>
            </a:lvl5pPr>
            <a:lvl6pPr marL="2514600" indent="-228600" fontAlgn="base">
              <a:spcBef>
                <a:spcPct val="0"/>
              </a:spcBef>
              <a:spcAft>
                <a:spcPct val="0"/>
              </a:spcAft>
              <a:defRPr sz="700">
                <a:solidFill>
                  <a:srgbClr val="000000"/>
                </a:solidFill>
                <a:latin typeface="Cambria" charset="0"/>
                <a:ea typeface="ＭＳ Ｐゴシック" charset="0"/>
              </a:defRPr>
            </a:lvl6pPr>
            <a:lvl7pPr marL="2971800" indent="-228600" fontAlgn="base">
              <a:spcBef>
                <a:spcPct val="0"/>
              </a:spcBef>
              <a:spcAft>
                <a:spcPct val="0"/>
              </a:spcAft>
              <a:defRPr sz="700">
                <a:solidFill>
                  <a:srgbClr val="000000"/>
                </a:solidFill>
                <a:latin typeface="Cambria" charset="0"/>
                <a:ea typeface="ＭＳ Ｐゴシック" charset="0"/>
              </a:defRPr>
            </a:lvl7pPr>
            <a:lvl8pPr marL="3429000" indent="-228600" fontAlgn="base">
              <a:spcBef>
                <a:spcPct val="0"/>
              </a:spcBef>
              <a:spcAft>
                <a:spcPct val="0"/>
              </a:spcAft>
              <a:defRPr sz="700">
                <a:solidFill>
                  <a:srgbClr val="000000"/>
                </a:solidFill>
                <a:latin typeface="Cambria" charset="0"/>
                <a:ea typeface="ＭＳ Ｐゴシック" charset="0"/>
              </a:defRPr>
            </a:lvl8pPr>
            <a:lvl9pPr marL="3886200" indent="-228600" fontAlgn="base">
              <a:spcBef>
                <a:spcPct val="0"/>
              </a:spcBef>
              <a:spcAft>
                <a:spcPct val="0"/>
              </a:spcAft>
              <a:defRPr sz="700">
                <a:solidFill>
                  <a:srgbClr val="000000"/>
                </a:solidFill>
                <a:latin typeface="Cambria" charset="0"/>
                <a:ea typeface="ＭＳ Ｐゴシック" charset="0"/>
              </a:defRPr>
            </a:lvl9pPr>
          </a:lstStyle>
          <a:p>
            <a:pPr algn="ctr" defTabSz="914400" fontAlgn="base">
              <a:spcBef>
                <a:spcPct val="0"/>
              </a:spcBef>
              <a:spcAft>
                <a:spcPct val="0"/>
              </a:spcAft>
            </a:pPr>
            <a:r>
              <a:rPr lang="en-US" sz="1000" b="1">
                <a:solidFill>
                  <a:srgbClr val="7F7F7F"/>
                </a:solidFill>
                <a:latin typeface="Arial" charset="0"/>
              </a:rPr>
              <a:t>  </a:t>
            </a:r>
          </a:p>
        </p:txBody>
      </p:sp>
      <p:sp>
        <p:nvSpPr>
          <p:cNvPr id="18" name="Rectangle 5"/>
          <p:cNvSpPr txBox="1">
            <a:spLocks noGrp="1" noChangeArrowheads="1"/>
          </p:cNvSpPr>
          <p:nvPr userDrawn="1"/>
        </p:nvSpPr>
        <p:spPr bwMode="auto">
          <a:xfrm>
            <a:off x="7700963" y="6637338"/>
            <a:ext cx="1443037" cy="188912"/>
          </a:xfrm>
          <a:prstGeom prst="rect">
            <a:avLst/>
          </a:prstGeom>
          <a:noFill/>
          <a:ln>
            <a:miter lim="800000"/>
            <a:headEnd/>
            <a:tailEnd/>
          </a:ln>
          <a:extLst/>
        </p:spPr>
        <p:txBody>
          <a:bodyPr/>
          <a:lstStyle>
            <a:lvl1pPr>
              <a:defRPr sz="700">
                <a:solidFill>
                  <a:srgbClr val="000000"/>
                </a:solidFill>
                <a:latin typeface="Cambria" charset="0"/>
                <a:ea typeface="ＭＳ Ｐゴシック" charset="0"/>
                <a:cs typeface="ＭＳ Ｐゴシック" charset="0"/>
              </a:defRPr>
            </a:lvl1pPr>
            <a:lvl2pPr marL="742950" indent="-285750">
              <a:defRPr sz="700">
                <a:solidFill>
                  <a:srgbClr val="000000"/>
                </a:solidFill>
                <a:latin typeface="Cambria" charset="0"/>
                <a:ea typeface="ＭＳ Ｐゴシック" charset="0"/>
              </a:defRPr>
            </a:lvl2pPr>
            <a:lvl3pPr marL="1143000" indent="-228600">
              <a:defRPr sz="700">
                <a:solidFill>
                  <a:srgbClr val="000000"/>
                </a:solidFill>
                <a:latin typeface="Cambria" charset="0"/>
                <a:ea typeface="ＭＳ Ｐゴシック" charset="0"/>
              </a:defRPr>
            </a:lvl3pPr>
            <a:lvl4pPr marL="1600200" indent="-228600">
              <a:defRPr sz="700">
                <a:solidFill>
                  <a:srgbClr val="000000"/>
                </a:solidFill>
                <a:latin typeface="Cambria" charset="0"/>
                <a:ea typeface="ＭＳ Ｐゴシック" charset="0"/>
              </a:defRPr>
            </a:lvl4pPr>
            <a:lvl5pPr marL="2057400" indent="-228600">
              <a:defRPr sz="700">
                <a:solidFill>
                  <a:srgbClr val="000000"/>
                </a:solidFill>
                <a:latin typeface="Cambria" charset="0"/>
                <a:ea typeface="ＭＳ Ｐゴシック" charset="0"/>
              </a:defRPr>
            </a:lvl5pPr>
            <a:lvl6pPr marL="2514600" indent="-228600" fontAlgn="base">
              <a:spcBef>
                <a:spcPct val="0"/>
              </a:spcBef>
              <a:spcAft>
                <a:spcPct val="0"/>
              </a:spcAft>
              <a:defRPr sz="700">
                <a:solidFill>
                  <a:srgbClr val="000000"/>
                </a:solidFill>
                <a:latin typeface="Cambria" charset="0"/>
                <a:ea typeface="ＭＳ Ｐゴシック" charset="0"/>
              </a:defRPr>
            </a:lvl6pPr>
            <a:lvl7pPr marL="2971800" indent="-228600" fontAlgn="base">
              <a:spcBef>
                <a:spcPct val="0"/>
              </a:spcBef>
              <a:spcAft>
                <a:spcPct val="0"/>
              </a:spcAft>
              <a:defRPr sz="700">
                <a:solidFill>
                  <a:srgbClr val="000000"/>
                </a:solidFill>
                <a:latin typeface="Cambria" charset="0"/>
                <a:ea typeface="ＭＳ Ｐゴシック" charset="0"/>
              </a:defRPr>
            </a:lvl7pPr>
            <a:lvl8pPr marL="3429000" indent="-228600" fontAlgn="base">
              <a:spcBef>
                <a:spcPct val="0"/>
              </a:spcBef>
              <a:spcAft>
                <a:spcPct val="0"/>
              </a:spcAft>
              <a:defRPr sz="700">
                <a:solidFill>
                  <a:srgbClr val="000000"/>
                </a:solidFill>
                <a:latin typeface="Cambria" charset="0"/>
                <a:ea typeface="ＭＳ Ｐゴシック" charset="0"/>
              </a:defRPr>
            </a:lvl8pPr>
            <a:lvl9pPr marL="3886200" indent="-228600" fontAlgn="base">
              <a:spcBef>
                <a:spcPct val="0"/>
              </a:spcBef>
              <a:spcAft>
                <a:spcPct val="0"/>
              </a:spcAft>
              <a:defRPr sz="700">
                <a:solidFill>
                  <a:srgbClr val="000000"/>
                </a:solidFill>
                <a:latin typeface="Cambria" charset="0"/>
                <a:ea typeface="ＭＳ Ｐゴシック" charset="0"/>
              </a:defRPr>
            </a:lvl9pPr>
          </a:lstStyle>
          <a:p>
            <a:pPr defTabSz="914400" fontAlgn="base">
              <a:spcBef>
                <a:spcPct val="0"/>
              </a:spcBef>
              <a:spcAft>
                <a:spcPct val="0"/>
              </a:spcAft>
            </a:pPr>
            <a:r>
              <a:rPr lang="en-US" sz="800">
                <a:latin typeface="Arial" charset="0"/>
              </a:rPr>
              <a:t>© 2014 IBM Corporation</a:t>
            </a:r>
          </a:p>
        </p:txBody>
      </p:sp>
      <p:sp>
        <p:nvSpPr>
          <p:cNvPr id="19" name="Slide Number Placeholder 3"/>
          <p:cNvSpPr txBox="1">
            <a:spLocks noGrp="1"/>
          </p:cNvSpPr>
          <p:nvPr userDrawn="1"/>
        </p:nvSpPr>
        <p:spPr bwMode="auto">
          <a:xfrm>
            <a:off x="0" y="6619875"/>
            <a:ext cx="358775" cy="223838"/>
          </a:xfrm>
          <a:prstGeom prst="rect">
            <a:avLst/>
          </a:prstGeom>
          <a:noFill/>
          <a:ln w="9525">
            <a:noFill/>
            <a:miter lim="800000"/>
            <a:headEnd/>
            <a:tailEnd/>
          </a:ln>
        </p:spPr>
        <p:txBody>
          <a:bodyPr/>
          <a:lstStyle>
            <a:lvl1pPr>
              <a:defRPr sz="700">
                <a:solidFill>
                  <a:srgbClr val="000000"/>
                </a:solidFill>
                <a:latin typeface="Cambria" charset="0"/>
                <a:ea typeface="ＭＳ Ｐゴシック" charset="0"/>
                <a:cs typeface="ＭＳ Ｐゴシック" charset="0"/>
              </a:defRPr>
            </a:lvl1pPr>
            <a:lvl2pPr marL="742950" indent="-285750">
              <a:defRPr sz="700">
                <a:solidFill>
                  <a:srgbClr val="000000"/>
                </a:solidFill>
                <a:latin typeface="Cambria" charset="0"/>
                <a:ea typeface="ＭＳ Ｐゴシック" charset="0"/>
              </a:defRPr>
            </a:lvl2pPr>
            <a:lvl3pPr marL="1143000" indent="-228600">
              <a:defRPr sz="700">
                <a:solidFill>
                  <a:srgbClr val="000000"/>
                </a:solidFill>
                <a:latin typeface="Cambria" charset="0"/>
                <a:ea typeface="ＭＳ Ｐゴシック" charset="0"/>
              </a:defRPr>
            </a:lvl3pPr>
            <a:lvl4pPr marL="1600200" indent="-228600">
              <a:defRPr sz="700">
                <a:solidFill>
                  <a:srgbClr val="000000"/>
                </a:solidFill>
                <a:latin typeface="Cambria" charset="0"/>
                <a:ea typeface="ＭＳ Ｐゴシック" charset="0"/>
              </a:defRPr>
            </a:lvl4pPr>
            <a:lvl5pPr marL="2057400" indent="-228600">
              <a:defRPr sz="700">
                <a:solidFill>
                  <a:srgbClr val="000000"/>
                </a:solidFill>
                <a:latin typeface="Cambria" charset="0"/>
                <a:ea typeface="ＭＳ Ｐゴシック" charset="0"/>
              </a:defRPr>
            </a:lvl5pPr>
            <a:lvl6pPr marL="2514600" indent="-228600" fontAlgn="base">
              <a:spcBef>
                <a:spcPct val="0"/>
              </a:spcBef>
              <a:spcAft>
                <a:spcPct val="0"/>
              </a:spcAft>
              <a:defRPr sz="700">
                <a:solidFill>
                  <a:srgbClr val="000000"/>
                </a:solidFill>
                <a:latin typeface="Cambria" charset="0"/>
                <a:ea typeface="ＭＳ Ｐゴシック" charset="0"/>
              </a:defRPr>
            </a:lvl6pPr>
            <a:lvl7pPr marL="2971800" indent="-228600" fontAlgn="base">
              <a:spcBef>
                <a:spcPct val="0"/>
              </a:spcBef>
              <a:spcAft>
                <a:spcPct val="0"/>
              </a:spcAft>
              <a:defRPr sz="700">
                <a:solidFill>
                  <a:srgbClr val="000000"/>
                </a:solidFill>
                <a:latin typeface="Cambria" charset="0"/>
                <a:ea typeface="ＭＳ Ｐゴシック" charset="0"/>
              </a:defRPr>
            </a:lvl7pPr>
            <a:lvl8pPr marL="3429000" indent="-228600" fontAlgn="base">
              <a:spcBef>
                <a:spcPct val="0"/>
              </a:spcBef>
              <a:spcAft>
                <a:spcPct val="0"/>
              </a:spcAft>
              <a:defRPr sz="700">
                <a:solidFill>
                  <a:srgbClr val="000000"/>
                </a:solidFill>
                <a:latin typeface="Cambria" charset="0"/>
                <a:ea typeface="ＭＳ Ｐゴシック" charset="0"/>
              </a:defRPr>
            </a:lvl8pPr>
            <a:lvl9pPr marL="3886200" indent="-228600" fontAlgn="base">
              <a:spcBef>
                <a:spcPct val="0"/>
              </a:spcBef>
              <a:spcAft>
                <a:spcPct val="0"/>
              </a:spcAft>
              <a:defRPr sz="700">
                <a:solidFill>
                  <a:srgbClr val="000000"/>
                </a:solidFill>
                <a:latin typeface="Cambria" charset="0"/>
                <a:ea typeface="ＭＳ Ｐゴシック" charset="0"/>
              </a:defRPr>
            </a:lvl9pPr>
          </a:lstStyle>
          <a:p>
            <a:pPr algn="r" defTabSz="914400" fontAlgn="base">
              <a:spcBef>
                <a:spcPct val="0"/>
              </a:spcBef>
              <a:spcAft>
                <a:spcPct val="0"/>
              </a:spcAft>
            </a:pPr>
            <a:fld id="{DA3E21E3-6246-1046-8266-3B6ADC0EC976}" type="slidenum">
              <a:rPr lang="en-US" sz="1000"/>
              <a:pPr algn="r" defTabSz="914400" fontAlgn="base">
                <a:spcBef>
                  <a:spcPct val="0"/>
                </a:spcBef>
                <a:spcAft>
                  <a:spcPct val="0"/>
                </a:spcAft>
              </a:pPr>
              <a:t>‹#›</a:t>
            </a:fld>
            <a:endParaRPr lang="en-US" sz="1000"/>
          </a:p>
        </p:txBody>
      </p:sp>
    </p:spTree>
    <p:extLst>
      <p:ext uri="{BB962C8B-B14F-4D97-AF65-F5344CB8AC3E}">
        <p14:creationId xmlns:p14="http://schemas.microsoft.com/office/powerpoint/2010/main" xmlns="" val="318120232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transition>
    <p:fade/>
  </p:transition>
  <p:hf sldNum="0" hdr="0" dt="0"/>
  <p:txStyles>
    <p:titleStyle>
      <a:lvl1pPr algn="l" rtl="0" eaLnBrk="0" fontAlgn="base" hangingPunct="0">
        <a:spcBef>
          <a:spcPct val="0"/>
        </a:spcBef>
        <a:spcAft>
          <a:spcPct val="0"/>
        </a:spcAft>
        <a:defRPr sz="2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2200">
          <a:solidFill>
            <a:schemeClr val="tx2"/>
          </a:solidFill>
          <a:latin typeface="Arial" charset="0"/>
          <a:ea typeface="MS PGothic" pitchFamily="34" charset="-128"/>
        </a:defRPr>
      </a:lvl6pPr>
      <a:lvl7pPr marL="914400" algn="l" rtl="0" eaLnBrk="0" fontAlgn="base" hangingPunct="0">
        <a:spcBef>
          <a:spcPct val="0"/>
        </a:spcBef>
        <a:spcAft>
          <a:spcPct val="0"/>
        </a:spcAft>
        <a:defRPr sz="2200">
          <a:solidFill>
            <a:schemeClr val="tx2"/>
          </a:solidFill>
          <a:latin typeface="Arial" charset="0"/>
          <a:ea typeface="MS PGothic" pitchFamily="34" charset="-128"/>
        </a:defRPr>
      </a:lvl7pPr>
      <a:lvl8pPr marL="1371600" algn="l" rtl="0" eaLnBrk="0" fontAlgn="base" hangingPunct="0">
        <a:spcBef>
          <a:spcPct val="0"/>
        </a:spcBef>
        <a:spcAft>
          <a:spcPct val="0"/>
        </a:spcAft>
        <a:defRPr sz="2200">
          <a:solidFill>
            <a:schemeClr val="tx2"/>
          </a:solidFill>
          <a:latin typeface="Arial" charset="0"/>
          <a:ea typeface="MS PGothic" pitchFamily="34" charset="-128"/>
        </a:defRPr>
      </a:lvl8pPr>
      <a:lvl9pPr marL="1828800" algn="l" rtl="0" eaLnBrk="0" fontAlgn="base" hangingPunct="0">
        <a:spcBef>
          <a:spcPct val="0"/>
        </a:spcBef>
        <a:spcAft>
          <a:spcPct val="0"/>
        </a:spcAft>
        <a:defRPr sz="2200">
          <a:solidFill>
            <a:schemeClr val="tx2"/>
          </a:solidFill>
          <a:latin typeface="Arial" charset="0"/>
          <a:ea typeface="MS PGothic" pitchFamily="34" charset="-128"/>
        </a:defRPr>
      </a:lvl9pPr>
    </p:titleStyle>
    <p:bodyStyle>
      <a:lvl1pPr marL="228600" indent="-228600" algn="l" rtl="0" eaLnBrk="0" fontAlgn="base" hangingPunct="0">
        <a:spcBef>
          <a:spcPct val="20000"/>
        </a:spcBef>
        <a:spcAft>
          <a:spcPct val="0"/>
        </a:spcAft>
        <a:buChar char="•"/>
        <a:defRPr sz="1600">
          <a:solidFill>
            <a:schemeClr val="tx1"/>
          </a:solidFill>
          <a:latin typeface="+mn-lt"/>
          <a:ea typeface="ＭＳ Ｐゴシック" charset="0"/>
          <a:cs typeface="ＭＳ Ｐゴシック" charset="0"/>
        </a:defRPr>
      </a:lvl1pPr>
      <a:lvl2pPr marL="685800" indent="-285750" algn="l" rtl="0" eaLnBrk="0" fontAlgn="base" hangingPunct="0">
        <a:spcBef>
          <a:spcPct val="20000"/>
        </a:spcBef>
        <a:spcAft>
          <a:spcPct val="0"/>
        </a:spcAft>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14" descr="IBM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83538" y="334963"/>
            <a:ext cx="617537"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Line 15"/>
          <p:cNvSpPr>
            <a:spLocks noChangeShapeType="1"/>
          </p:cNvSpPr>
          <p:nvPr/>
        </p:nvSpPr>
        <p:spPr bwMode="auto">
          <a:xfrm>
            <a:off x="552450" y="712788"/>
            <a:ext cx="80613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smtClean="0">
              <a:solidFill>
                <a:srgbClr val="000000"/>
              </a:solidFill>
              <a:ea typeface="MS Gothic" pitchFamily="49" charset="-128"/>
            </a:endParaRPr>
          </a:p>
        </p:txBody>
      </p:sp>
      <p:pic>
        <p:nvPicPr>
          <p:cNvPr id="6148" name="Picture 1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88" y="284163"/>
            <a:ext cx="1235075"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9" name="Rectangle 2"/>
          <p:cNvSpPr>
            <a:spLocks noGrp="1" noChangeArrowheads="1"/>
          </p:cNvSpPr>
          <p:nvPr>
            <p:ph type="title"/>
          </p:nvPr>
        </p:nvSpPr>
        <p:spPr bwMode="auto">
          <a:xfrm>
            <a:off x="549275" y="906463"/>
            <a:ext cx="8043863" cy="712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6150" name="Rectangle 3"/>
          <p:cNvSpPr>
            <a:spLocks noGrp="1" noChangeArrowheads="1"/>
          </p:cNvSpPr>
          <p:nvPr>
            <p:ph type="body" idx="1"/>
          </p:nvPr>
        </p:nvSpPr>
        <p:spPr bwMode="auto">
          <a:xfrm>
            <a:off x="549275" y="1822450"/>
            <a:ext cx="804386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 name="Rectangle 6"/>
          <p:cNvSpPr>
            <a:spLocks noChangeArrowheads="1"/>
          </p:cNvSpPr>
          <p:nvPr userDrawn="1"/>
        </p:nvSpPr>
        <p:spPr bwMode="auto">
          <a:xfrm>
            <a:off x="76200" y="6553200"/>
            <a:ext cx="2133600" cy="20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solidFill>
                  <a:srgbClr val="000000"/>
                </a:solidFill>
                <a:latin typeface="Arial" pitchFamily="34" charset="0"/>
                <a:ea typeface="MS Gothic" pitchFamily="49" charset="-128"/>
              </a:defRPr>
            </a:lvl1pPr>
            <a:lvl2pPr>
              <a:defRPr>
                <a:solidFill>
                  <a:srgbClr val="000000"/>
                </a:solidFill>
                <a:latin typeface="Arial" pitchFamily="34" charset="0"/>
                <a:ea typeface="MS Gothic" pitchFamily="49" charset="-128"/>
              </a:defRPr>
            </a:lvl2pPr>
            <a:lvl3pPr>
              <a:defRPr>
                <a:solidFill>
                  <a:srgbClr val="000000"/>
                </a:solidFill>
                <a:latin typeface="Arial" pitchFamily="34" charset="0"/>
                <a:ea typeface="MS Gothic" pitchFamily="49" charset="-128"/>
              </a:defRPr>
            </a:lvl3pPr>
            <a:lvl4pPr>
              <a:defRPr>
                <a:solidFill>
                  <a:srgbClr val="000000"/>
                </a:solidFill>
                <a:latin typeface="Arial" pitchFamily="34" charset="0"/>
                <a:ea typeface="MS Gothic" pitchFamily="49" charset="-128"/>
              </a:defRPr>
            </a:lvl4pPr>
            <a:lvl5pPr>
              <a:defRPr>
                <a:solidFill>
                  <a:srgbClr val="000000"/>
                </a:solidFill>
                <a:latin typeface="Arial" pitchFamily="34" charset="0"/>
                <a:ea typeface="MS Gothic" pitchFamily="49" charset="-128"/>
              </a:defRPr>
            </a:lvl5pPr>
            <a:lvl6pPr marL="2514600" indent="-228600" eaLnBrk="0" fontAlgn="base" hangingPunct="0">
              <a:spcBef>
                <a:spcPct val="0"/>
              </a:spcBef>
              <a:spcAft>
                <a:spcPct val="0"/>
              </a:spcAft>
              <a:defRPr>
                <a:solidFill>
                  <a:srgbClr val="000000"/>
                </a:solidFill>
                <a:latin typeface="Arial" pitchFamily="34" charset="0"/>
                <a:ea typeface="MS Gothic" pitchFamily="49" charset="-128"/>
              </a:defRPr>
            </a:lvl6pPr>
            <a:lvl7pPr marL="2971800" indent="-228600" eaLnBrk="0" fontAlgn="base" hangingPunct="0">
              <a:spcBef>
                <a:spcPct val="0"/>
              </a:spcBef>
              <a:spcAft>
                <a:spcPct val="0"/>
              </a:spcAft>
              <a:defRPr>
                <a:solidFill>
                  <a:srgbClr val="000000"/>
                </a:solidFill>
                <a:latin typeface="Arial" pitchFamily="34" charset="0"/>
                <a:ea typeface="MS Gothic" pitchFamily="49" charset="-128"/>
              </a:defRPr>
            </a:lvl7pPr>
            <a:lvl8pPr marL="3429000" indent="-228600" eaLnBrk="0" fontAlgn="base" hangingPunct="0">
              <a:spcBef>
                <a:spcPct val="0"/>
              </a:spcBef>
              <a:spcAft>
                <a:spcPct val="0"/>
              </a:spcAft>
              <a:defRPr>
                <a:solidFill>
                  <a:srgbClr val="000000"/>
                </a:solidFill>
                <a:latin typeface="Arial" pitchFamily="34" charset="0"/>
                <a:ea typeface="MS Gothic" pitchFamily="49" charset="-128"/>
              </a:defRPr>
            </a:lvl8pPr>
            <a:lvl9pPr marL="3886200" indent="-228600" eaLnBrk="0" fontAlgn="base" hangingPunct="0">
              <a:spcBef>
                <a:spcPct val="0"/>
              </a:spcBef>
              <a:spcAft>
                <a:spcPct val="0"/>
              </a:spcAft>
              <a:defRPr>
                <a:solidFill>
                  <a:srgbClr val="000000"/>
                </a:solidFill>
                <a:latin typeface="Arial" pitchFamily="34" charset="0"/>
                <a:ea typeface="MS Gothic" pitchFamily="49" charset="-128"/>
              </a:defRPr>
            </a:lvl9pPr>
          </a:lstStyle>
          <a:p>
            <a:pPr defTabSz="914400" eaLnBrk="0" fontAlgn="base" hangingPunct="0">
              <a:spcBef>
                <a:spcPct val="0"/>
              </a:spcBef>
              <a:spcAft>
                <a:spcPct val="0"/>
              </a:spcAft>
            </a:pPr>
            <a:fld id="{A1D3381A-FC73-461B-81E0-819C1C172FA7}" type="slidenum">
              <a:rPr lang="en-US" altLang="en-US" sz="1000" smtClean="0">
                <a:ea typeface="ＭＳ Ｐゴシック" pitchFamily="34" charset="-128"/>
              </a:rPr>
              <a:pPr defTabSz="914400" eaLnBrk="0" fontAlgn="base" hangingPunct="0">
                <a:spcBef>
                  <a:spcPct val="0"/>
                </a:spcBef>
                <a:spcAft>
                  <a:spcPct val="0"/>
                </a:spcAft>
              </a:pPr>
              <a:t>‹#›</a:t>
            </a:fld>
            <a:endParaRPr lang="en-US" altLang="en-US" sz="1000" smtClean="0">
              <a:ea typeface="ＭＳ Ｐゴシック" pitchFamily="34" charset="-128"/>
            </a:endParaRP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2200" kern="1200">
          <a:solidFill>
            <a:schemeClr val="tx2"/>
          </a:solidFill>
          <a:latin typeface="+mj-lt"/>
          <a:ea typeface="+mj-ea"/>
          <a:cs typeface="+mj-cs"/>
        </a:defRPr>
      </a:lvl1pPr>
      <a:lvl2pPr algn="l" rtl="0" eaLnBrk="0" fontAlgn="base" hangingPunct="0">
        <a:spcBef>
          <a:spcPct val="0"/>
        </a:spcBef>
        <a:spcAft>
          <a:spcPct val="0"/>
        </a:spcAft>
        <a:defRPr sz="2200">
          <a:solidFill>
            <a:schemeClr val="tx2"/>
          </a:solidFill>
          <a:latin typeface="Arial" panose="020B0604020202020204" pitchFamily="34" charset="0"/>
        </a:defRPr>
      </a:lvl2pPr>
      <a:lvl3pPr algn="l" rtl="0" eaLnBrk="0" fontAlgn="base" hangingPunct="0">
        <a:spcBef>
          <a:spcPct val="0"/>
        </a:spcBef>
        <a:spcAft>
          <a:spcPct val="0"/>
        </a:spcAft>
        <a:defRPr sz="2200">
          <a:solidFill>
            <a:schemeClr val="tx2"/>
          </a:solidFill>
          <a:latin typeface="Arial" panose="020B0604020202020204" pitchFamily="34" charset="0"/>
        </a:defRPr>
      </a:lvl3pPr>
      <a:lvl4pPr algn="l" rtl="0" eaLnBrk="0" fontAlgn="base" hangingPunct="0">
        <a:spcBef>
          <a:spcPct val="0"/>
        </a:spcBef>
        <a:spcAft>
          <a:spcPct val="0"/>
        </a:spcAft>
        <a:defRPr sz="2200">
          <a:solidFill>
            <a:schemeClr val="tx2"/>
          </a:solidFill>
          <a:latin typeface="Arial" panose="020B0604020202020204" pitchFamily="34" charset="0"/>
        </a:defRPr>
      </a:lvl4pPr>
      <a:lvl5pPr algn="l" rtl="0" eaLnBrk="0" fontAlgn="base" hangingPunct="0">
        <a:spcBef>
          <a:spcPct val="0"/>
        </a:spcBef>
        <a:spcAft>
          <a:spcPct val="0"/>
        </a:spcAft>
        <a:defRPr sz="2200">
          <a:solidFill>
            <a:schemeClr val="tx2"/>
          </a:solidFill>
          <a:latin typeface="Arial" panose="020B0604020202020204" pitchFamily="34" charset="0"/>
        </a:defRPr>
      </a:lvl5pPr>
      <a:lvl6pPr marL="457200" algn="l" rtl="0" eaLnBrk="0" fontAlgn="base" hangingPunct="0">
        <a:spcBef>
          <a:spcPct val="0"/>
        </a:spcBef>
        <a:spcAft>
          <a:spcPct val="0"/>
        </a:spcAft>
        <a:defRPr sz="2200">
          <a:solidFill>
            <a:schemeClr val="tx2"/>
          </a:solidFill>
          <a:latin typeface="Arial" panose="020B0604020202020204" pitchFamily="34" charset="0"/>
        </a:defRPr>
      </a:lvl6pPr>
      <a:lvl7pPr marL="914400" algn="l" rtl="0" eaLnBrk="0" fontAlgn="base" hangingPunct="0">
        <a:spcBef>
          <a:spcPct val="0"/>
        </a:spcBef>
        <a:spcAft>
          <a:spcPct val="0"/>
        </a:spcAft>
        <a:defRPr sz="2200">
          <a:solidFill>
            <a:schemeClr val="tx2"/>
          </a:solidFill>
          <a:latin typeface="Arial" panose="020B0604020202020204" pitchFamily="34" charset="0"/>
        </a:defRPr>
      </a:lvl7pPr>
      <a:lvl8pPr marL="1371600" algn="l" rtl="0" eaLnBrk="0" fontAlgn="base" hangingPunct="0">
        <a:spcBef>
          <a:spcPct val="0"/>
        </a:spcBef>
        <a:spcAft>
          <a:spcPct val="0"/>
        </a:spcAft>
        <a:defRPr sz="2200">
          <a:solidFill>
            <a:schemeClr val="tx2"/>
          </a:solidFill>
          <a:latin typeface="Arial" panose="020B0604020202020204" pitchFamily="34" charset="0"/>
        </a:defRPr>
      </a:lvl8pPr>
      <a:lvl9pPr marL="1828800" algn="l" rtl="0" eaLnBrk="0" fontAlgn="base" hangingPunct="0">
        <a:spcBef>
          <a:spcPct val="0"/>
        </a:spcBef>
        <a:spcAft>
          <a:spcPct val="0"/>
        </a:spcAft>
        <a:defRPr sz="2200">
          <a:solidFill>
            <a:schemeClr val="tx2"/>
          </a:solidFill>
          <a:latin typeface="Arial" panose="020B0604020202020204" pitchFamily="34" charset="0"/>
        </a:defRPr>
      </a:lvl9pPr>
    </p:titleStyle>
    <p:bodyStyle>
      <a:lvl1pPr marL="228600" indent="-228600" algn="l" rtl="0" eaLnBrk="0" fontAlgn="base" hangingPunct="0">
        <a:spcBef>
          <a:spcPct val="20000"/>
        </a:spcBef>
        <a:spcAft>
          <a:spcPct val="0"/>
        </a:spcAft>
        <a:buChar char="•"/>
        <a:defRPr sz="1600" kern="1200">
          <a:solidFill>
            <a:schemeClr val="tx1"/>
          </a:solidFill>
          <a:latin typeface="+mn-lt"/>
          <a:ea typeface="+mn-ea"/>
          <a:cs typeface="+mn-cs"/>
        </a:defRPr>
      </a:lvl1pPr>
      <a:lvl2pPr marL="685800" indent="-285750" algn="l" rtl="0" eaLnBrk="0" fontAlgn="base" hangingPunct="0">
        <a:spcBef>
          <a:spcPct val="20000"/>
        </a:spcBef>
        <a:spcAft>
          <a:spcPct val="0"/>
        </a:spcAft>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14" descr="IBM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83538" y="334963"/>
            <a:ext cx="617537"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Line 15"/>
          <p:cNvSpPr>
            <a:spLocks noChangeShapeType="1"/>
          </p:cNvSpPr>
          <p:nvPr/>
        </p:nvSpPr>
        <p:spPr bwMode="auto">
          <a:xfrm>
            <a:off x="552450" y="712788"/>
            <a:ext cx="80613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smtClean="0">
              <a:solidFill>
                <a:srgbClr val="000000"/>
              </a:solidFill>
              <a:ea typeface="MS Gothic" pitchFamily="49" charset="-128"/>
            </a:endParaRPr>
          </a:p>
        </p:txBody>
      </p:sp>
      <p:pic>
        <p:nvPicPr>
          <p:cNvPr id="6148" name="Picture 1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88" y="284163"/>
            <a:ext cx="1235075"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9" name="Rectangle 2"/>
          <p:cNvSpPr>
            <a:spLocks noGrp="1" noChangeArrowheads="1"/>
          </p:cNvSpPr>
          <p:nvPr>
            <p:ph type="title"/>
          </p:nvPr>
        </p:nvSpPr>
        <p:spPr bwMode="auto">
          <a:xfrm>
            <a:off x="549275" y="906463"/>
            <a:ext cx="8043863" cy="712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6150" name="Rectangle 3"/>
          <p:cNvSpPr>
            <a:spLocks noGrp="1" noChangeArrowheads="1"/>
          </p:cNvSpPr>
          <p:nvPr>
            <p:ph type="body" idx="1"/>
          </p:nvPr>
        </p:nvSpPr>
        <p:spPr bwMode="auto">
          <a:xfrm>
            <a:off x="549275" y="1822450"/>
            <a:ext cx="804386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 name="Rectangle 6"/>
          <p:cNvSpPr>
            <a:spLocks noChangeArrowheads="1"/>
          </p:cNvSpPr>
          <p:nvPr userDrawn="1"/>
        </p:nvSpPr>
        <p:spPr bwMode="auto">
          <a:xfrm>
            <a:off x="76200" y="6553200"/>
            <a:ext cx="2133600" cy="20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solidFill>
                  <a:srgbClr val="000000"/>
                </a:solidFill>
                <a:latin typeface="Arial" pitchFamily="34" charset="0"/>
                <a:ea typeface="MS Gothic" pitchFamily="49" charset="-128"/>
              </a:defRPr>
            </a:lvl1pPr>
            <a:lvl2pPr>
              <a:defRPr>
                <a:solidFill>
                  <a:srgbClr val="000000"/>
                </a:solidFill>
                <a:latin typeface="Arial" pitchFamily="34" charset="0"/>
                <a:ea typeface="MS Gothic" pitchFamily="49" charset="-128"/>
              </a:defRPr>
            </a:lvl2pPr>
            <a:lvl3pPr>
              <a:defRPr>
                <a:solidFill>
                  <a:srgbClr val="000000"/>
                </a:solidFill>
                <a:latin typeface="Arial" pitchFamily="34" charset="0"/>
                <a:ea typeface="MS Gothic" pitchFamily="49" charset="-128"/>
              </a:defRPr>
            </a:lvl3pPr>
            <a:lvl4pPr>
              <a:defRPr>
                <a:solidFill>
                  <a:srgbClr val="000000"/>
                </a:solidFill>
                <a:latin typeface="Arial" pitchFamily="34" charset="0"/>
                <a:ea typeface="MS Gothic" pitchFamily="49" charset="-128"/>
              </a:defRPr>
            </a:lvl4pPr>
            <a:lvl5pPr>
              <a:defRPr>
                <a:solidFill>
                  <a:srgbClr val="000000"/>
                </a:solidFill>
                <a:latin typeface="Arial" pitchFamily="34" charset="0"/>
                <a:ea typeface="MS Gothic" pitchFamily="49" charset="-128"/>
              </a:defRPr>
            </a:lvl5pPr>
            <a:lvl6pPr marL="2514600" indent="-228600" eaLnBrk="0" fontAlgn="base" hangingPunct="0">
              <a:spcBef>
                <a:spcPct val="0"/>
              </a:spcBef>
              <a:spcAft>
                <a:spcPct val="0"/>
              </a:spcAft>
              <a:defRPr>
                <a:solidFill>
                  <a:srgbClr val="000000"/>
                </a:solidFill>
                <a:latin typeface="Arial" pitchFamily="34" charset="0"/>
                <a:ea typeface="MS Gothic" pitchFamily="49" charset="-128"/>
              </a:defRPr>
            </a:lvl6pPr>
            <a:lvl7pPr marL="2971800" indent="-228600" eaLnBrk="0" fontAlgn="base" hangingPunct="0">
              <a:spcBef>
                <a:spcPct val="0"/>
              </a:spcBef>
              <a:spcAft>
                <a:spcPct val="0"/>
              </a:spcAft>
              <a:defRPr>
                <a:solidFill>
                  <a:srgbClr val="000000"/>
                </a:solidFill>
                <a:latin typeface="Arial" pitchFamily="34" charset="0"/>
                <a:ea typeface="MS Gothic" pitchFamily="49" charset="-128"/>
              </a:defRPr>
            </a:lvl7pPr>
            <a:lvl8pPr marL="3429000" indent="-228600" eaLnBrk="0" fontAlgn="base" hangingPunct="0">
              <a:spcBef>
                <a:spcPct val="0"/>
              </a:spcBef>
              <a:spcAft>
                <a:spcPct val="0"/>
              </a:spcAft>
              <a:defRPr>
                <a:solidFill>
                  <a:srgbClr val="000000"/>
                </a:solidFill>
                <a:latin typeface="Arial" pitchFamily="34" charset="0"/>
                <a:ea typeface="MS Gothic" pitchFamily="49" charset="-128"/>
              </a:defRPr>
            </a:lvl8pPr>
            <a:lvl9pPr marL="3886200" indent="-228600" eaLnBrk="0" fontAlgn="base" hangingPunct="0">
              <a:spcBef>
                <a:spcPct val="0"/>
              </a:spcBef>
              <a:spcAft>
                <a:spcPct val="0"/>
              </a:spcAft>
              <a:defRPr>
                <a:solidFill>
                  <a:srgbClr val="000000"/>
                </a:solidFill>
                <a:latin typeface="Arial" pitchFamily="34" charset="0"/>
                <a:ea typeface="MS Gothic" pitchFamily="49" charset="-128"/>
              </a:defRPr>
            </a:lvl9pPr>
          </a:lstStyle>
          <a:p>
            <a:pPr defTabSz="914400" eaLnBrk="0" fontAlgn="base" hangingPunct="0">
              <a:spcBef>
                <a:spcPct val="0"/>
              </a:spcBef>
              <a:spcAft>
                <a:spcPct val="0"/>
              </a:spcAft>
            </a:pPr>
            <a:fld id="{A1D3381A-FC73-461B-81E0-819C1C172FA7}" type="slidenum">
              <a:rPr lang="en-US" altLang="en-US" sz="1000" smtClean="0">
                <a:ea typeface="ＭＳ Ｐゴシック" pitchFamily="34" charset="-128"/>
              </a:rPr>
              <a:pPr defTabSz="914400" eaLnBrk="0" fontAlgn="base" hangingPunct="0">
                <a:spcBef>
                  <a:spcPct val="0"/>
                </a:spcBef>
                <a:spcAft>
                  <a:spcPct val="0"/>
                </a:spcAft>
              </a:pPr>
              <a:t>‹#›</a:t>
            </a:fld>
            <a:endParaRPr lang="en-US" altLang="en-US" sz="1000" smtClean="0">
              <a:ea typeface="ＭＳ Ｐゴシック" pitchFamily="34" charset="-128"/>
            </a:endParaRP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2200" kern="1200">
          <a:solidFill>
            <a:schemeClr val="tx2"/>
          </a:solidFill>
          <a:latin typeface="+mj-lt"/>
          <a:ea typeface="+mj-ea"/>
          <a:cs typeface="+mj-cs"/>
        </a:defRPr>
      </a:lvl1pPr>
      <a:lvl2pPr algn="l" rtl="0" eaLnBrk="0" fontAlgn="base" hangingPunct="0">
        <a:spcBef>
          <a:spcPct val="0"/>
        </a:spcBef>
        <a:spcAft>
          <a:spcPct val="0"/>
        </a:spcAft>
        <a:defRPr sz="2200">
          <a:solidFill>
            <a:schemeClr val="tx2"/>
          </a:solidFill>
          <a:latin typeface="Arial" panose="020B0604020202020204" pitchFamily="34" charset="0"/>
        </a:defRPr>
      </a:lvl2pPr>
      <a:lvl3pPr algn="l" rtl="0" eaLnBrk="0" fontAlgn="base" hangingPunct="0">
        <a:spcBef>
          <a:spcPct val="0"/>
        </a:spcBef>
        <a:spcAft>
          <a:spcPct val="0"/>
        </a:spcAft>
        <a:defRPr sz="2200">
          <a:solidFill>
            <a:schemeClr val="tx2"/>
          </a:solidFill>
          <a:latin typeface="Arial" panose="020B0604020202020204" pitchFamily="34" charset="0"/>
        </a:defRPr>
      </a:lvl3pPr>
      <a:lvl4pPr algn="l" rtl="0" eaLnBrk="0" fontAlgn="base" hangingPunct="0">
        <a:spcBef>
          <a:spcPct val="0"/>
        </a:spcBef>
        <a:spcAft>
          <a:spcPct val="0"/>
        </a:spcAft>
        <a:defRPr sz="2200">
          <a:solidFill>
            <a:schemeClr val="tx2"/>
          </a:solidFill>
          <a:latin typeface="Arial" panose="020B0604020202020204" pitchFamily="34" charset="0"/>
        </a:defRPr>
      </a:lvl4pPr>
      <a:lvl5pPr algn="l" rtl="0" eaLnBrk="0" fontAlgn="base" hangingPunct="0">
        <a:spcBef>
          <a:spcPct val="0"/>
        </a:spcBef>
        <a:spcAft>
          <a:spcPct val="0"/>
        </a:spcAft>
        <a:defRPr sz="2200">
          <a:solidFill>
            <a:schemeClr val="tx2"/>
          </a:solidFill>
          <a:latin typeface="Arial" panose="020B0604020202020204" pitchFamily="34" charset="0"/>
        </a:defRPr>
      </a:lvl5pPr>
      <a:lvl6pPr marL="457200" algn="l" rtl="0" eaLnBrk="0" fontAlgn="base" hangingPunct="0">
        <a:spcBef>
          <a:spcPct val="0"/>
        </a:spcBef>
        <a:spcAft>
          <a:spcPct val="0"/>
        </a:spcAft>
        <a:defRPr sz="2200">
          <a:solidFill>
            <a:schemeClr val="tx2"/>
          </a:solidFill>
          <a:latin typeface="Arial" panose="020B0604020202020204" pitchFamily="34" charset="0"/>
        </a:defRPr>
      </a:lvl6pPr>
      <a:lvl7pPr marL="914400" algn="l" rtl="0" eaLnBrk="0" fontAlgn="base" hangingPunct="0">
        <a:spcBef>
          <a:spcPct val="0"/>
        </a:spcBef>
        <a:spcAft>
          <a:spcPct val="0"/>
        </a:spcAft>
        <a:defRPr sz="2200">
          <a:solidFill>
            <a:schemeClr val="tx2"/>
          </a:solidFill>
          <a:latin typeface="Arial" panose="020B0604020202020204" pitchFamily="34" charset="0"/>
        </a:defRPr>
      </a:lvl7pPr>
      <a:lvl8pPr marL="1371600" algn="l" rtl="0" eaLnBrk="0" fontAlgn="base" hangingPunct="0">
        <a:spcBef>
          <a:spcPct val="0"/>
        </a:spcBef>
        <a:spcAft>
          <a:spcPct val="0"/>
        </a:spcAft>
        <a:defRPr sz="2200">
          <a:solidFill>
            <a:schemeClr val="tx2"/>
          </a:solidFill>
          <a:latin typeface="Arial" panose="020B0604020202020204" pitchFamily="34" charset="0"/>
        </a:defRPr>
      </a:lvl8pPr>
      <a:lvl9pPr marL="1828800" algn="l" rtl="0" eaLnBrk="0" fontAlgn="base" hangingPunct="0">
        <a:spcBef>
          <a:spcPct val="0"/>
        </a:spcBef>
        <a:spcAft>
          <a:spcPct val="0"/>
        </a:spcAft>
        <a:defRPr sz="2200">
          <a:solidFill>
            <a:schemeClr val="tx2"/>
          </a:solidFill>
          <a:latin typeface="Arial" panose="020B0604020202020204" pitchFamily="34" charset="0"/>
        </a:defRPr>
      </a:lvl9pPr>
    </p:titleStyle>
    <p:bodyStyle>
      <a:lvl1pPr marL="228600" indent="-228600" algn="l" rtl="0" eaLnBrk="0" fontAlgn="base" hangingPunct="0">
        <a:spcBef>
          <a:spcPct val="20000"/>
        </a:spcBef>
        <a:spcAft>
          <a:spcPct val="0"/>
        </a:spcAft>
        <a:buChar char="•"/>
        <a:defRPr sz="1600" kern="1200">
          <a:solidFill>
            <a:schemeClr val="tx1"/>
          </a:solidFill>
          <a:latin typeface="+mn-lt"/>
          <a:ea typeface="+mn-ea"/>
          <a:cs typeface="+mn-cs"/>
        </a:defRPr>
      </a:lvl1pPr>
      <a:lvl2pPr marL="685800" indent="-285750" algn="l" rtl="0" eaLnBrk="0" fontAlgn="base" hangingPunct="0">
        <a:spcBef>
          <a:spcPct val="20000"/>
        </a:spcBef>
        <a:spcAft>
          <a:spcPct val="0"/>
        </a:spcAft>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14" descr="IBM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83538" y="334963"/>
            <a:ext cx="617537"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Line 15"/>
          <p:cNvSpPr>
            <a:spLocks noChangeShapeType="1"/>
          </p:cNvSpPr>
          <p:nvPr/>
        </p:nvSpPr>
        <p:spPr bwMode="auto">
          <a:xfrm>
            <a:off x="552450" y="712788"/>
            <a:ext cx="80613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b="1" smtClean="0">
              <a:solidFill>
                <a:srgbClr val="000000"/>
              </a:solidFill>
              <a:ea typeface="MS Gothic" pitchFamily="49" charset="-128"/>
            </a:endParaRPr>
          </a:p>
        </p:txBody>
      </p:sp>
      <p:pic>
        <p:nvPicPr>
          <p:cNvPr id="6148" name="Picture 1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88" y="284163"/>
            <a:ext cx="1235075"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9" name="Rectangle 2"/>
          <p:cNvSpPr>
            <a:spLocks noGrp="1" noChangeArrowheads="1"/>
          </p:cNvSpPr>
          <p:nvPr>
            <p:ph type="title"/>
          </p:nvPr>
        </p:nvSpPr>
        <p:spPr bwMode="auto">
          <a:xfrm>
            <a:off x="549275" y="906463"/>
            <a:ext cx="8043863" cy="712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6150" name="Rectangle 3"/>
          <p:cNvSpPr>
            <a:spLocks noGrp="1" noChangeArrowheads="1"/>
          </p:cNvSpPr>
          <p:nvPr>
            <p:ph type="body" idx="1"/>
          </p:nvPr>
        </p:nvSpPr>
        <p:spPr bwMode="auto">
          <a:xfrm>
            <a:off x="549275" y="1822450"/>
            <a:ext cx="804386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 name="Rectangle 6"/>
          <p:cNvSpPr>
            <a:spLocks noChangeArrowheads="1"/>
          </p:cNvSpPr>
          <p:nvPr userDrawn="1"/>
        </p:nvSpPr>
        <p:spPr bwMode="auto">
          <a:xfrm>
            <a:off x="76200" y="6553200"/>
            <a:ext cx="2133600" cy="20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solidFill>
                  <a:srgbClr val="000000"/>
                </a:solidFill>
                <a:latin typeface="Arial" pitchFamily="34" charset="0"/>
                <a:ea typeface="MS Gothic" pitchFamily="49" charset="-128"/>
              </a:defRPr>
            </a:lvl1pPr>
            <a:lvl2pPr>
              <a:defRPr>
                <a:solidFill>
                  <a:srgbClr val="000000"/>
                </a:solidFill>
                <a:latin typeface="Arial" pitchFamily="34" charset="0"/>
                <a:ea typeface="MS Gothic" pitchFamily="49" charset="-128"/>
              </a:defRPr>
            </a:lvl2pPr>
            <a:lvl3pPr>
              <a:defRPr>
                <a:solidFill>
                  <a:srgbClr val="000000"/>
                </a:solidFill>
                <a:latin typeface="Arial" pitchFamily="34" charset="0"/>
                <a:ea typeface="MS Gothic" pitchFamily="49" charset="-128"/>
              </a:defRPr>
            </a:lvl3pPr>
            <a:lvl4pPr>
              <a:defRPr>
                <a:solidFill>
                  <a:srgbClr val="000000"/>
                </a:solidFill>
                <a:latin typeface="Arial" pitchFamily="34" charset="0"/>
                <a:ea typeface="MS Gothic" pitchFamily="49" charset="-128"/>
              </a:defRPr>
            </a:lvl4pPr>
            <a:lvl5pPr>
              <a:defRPr>
                <a:solidFill>
                  <a:srgbClr val="000000"/>
                </a:solidFill>
                <a:latin typeface="Arial" pitchFamily="34" charset="0"/>
                <a:ea typeface="MS Gothic" pitchFamily="49" charset="-128"/>
              </a:defRPr>
            </a:lvl5pPr>
            <a:lvl6pPr marL="2514600" indent="-228600" eaLnBrk="0" fontAlgn="base" hangingPunct="0">
              <a:spcBef>
                <a:spcPct val="0"/>
              </a:spcBef>
              <a:spcAft>
                <a:spcPct val="0"/>
              </a:spcAft>
              <a:defRPr>
                <a:solidFill>
                  <a:srgbClr val="000000"/>
                </a:solidFill>
                <a:latin typeface="Arial" pitchFamily="34" charset="0"/>
                <a:ea typeface="MS Gothic" pitchFamily="49" charset="-128"/>
              </a:defRPr>
            </a:lvl6pPr>
            <a:lvl7pPr marL="2971800" indent="-228600" eaLnBrk="0" fontAlgn="base" hangingPunct="0">
              <a:spcBef>
                <a:spcPct val="0"/>
              </a:spcBef>
              <a:spcAft>
                <a:spcPct val="0"/>
              </a:spcAft>
              <a:defRPr>
                <a:solidFill>
                  <a:srgbClr val="000000"/>
                </a:solidFill>
                <a:latin typeface="Arial" pitchFamily="34" charset="0"/>
                <a:ea typeface="MS Gothic" pitchFamily="49" charset="-128"/>
              </a:defRPr>
            </a:lvl7pPr>
            <a:lvl8pPr marL="3429000" indent="-228600" eaLnBrk="0" fontAlgn="base" hangingPunct="0">
              <a:spcBef>
                <a:spcPct val="0"/>
              </a:spcBef>
              <a:spcAft>
                <a:spcPct val="0"/>
              </a:spcAft>
              <a:defRPr>
                <a:solidFill>
                  <a:srgbClr val="000000"/>
                </a:solidFill>
                <a:latin typeface="Arial" pitchFamily="34" charset="0"/>
                <a:ea typeface="MS Gothic" pitchFamily="49" charset="-128"/>
              </a:defRPr>
            </a:lvl8pPr>
            <a:lvl9pPr marL="3886200" indent="-228600" eaLnBrk="0" fontAlgn="base" hangingPunct="0">
              <a:spcBef>
                <a:spcPct val="0"/>
              </a:spcBef>
              <a:spcAft>
                <a:spcPct val="0"/>
              </a:spcAft>
              <a:defRPr>
                <a:solidFill>
                  <a:srgbClr val="000000"/>
                </a:solidFill>
                <a:latin typeface="Arial" pitchFamily="34" charset="0"/>
                <a:ea typeface="MS Gothic" pitchFamily="49" charset="-128"/>
              </a:defRPr>
            </a:lvl9pPr>
          </a:lstStyle>
          <a:p>
            <a:pPr defTabSz="914400" eaLnBrk="0" fontAlgn="base" hangingPunct="0">
              <a:spcBef>
                <a:spcPct val="0"/>
              </a:spcBef>
              <a:spcAft>
                <a:spcPct val="0"/>
              </a:spcAft>
            </a:pPr>
            <a:fld id="{A1D3381A-FC73-461B-81E0-819C1C172FA7}" type="slidenum">
              <a:rPr lang="en-US" altLang="en-US" sz="1000" smtClean="0">
                <a:ea typeface="ＭＳ Ｐゴシック" pitchFamily="34" charset="-128"/>
              </a:rPr>
              <a:pPr defTabSz="914400" eaLnBrk="0" fontAlgn="base" hangingPunct="0">
                <a:spcBef>
                  <a:spcPct val="0"/>
                </a:spcBef>
                <a:spcAft>
                  <a:spcPct val="0"/>
                </a:spcAft>
              </a:pPr>
              <a:t>‹#›</a:t>
            </a:fld>
            <a:endParaRPr lang="en-US" altLang="en-US" sz="1000" smtClean="0">
              <a:ea typeface="ＭＳ Ｐゴシック" pitchFamily="34" charset="-128"/>
            </a:endParaRP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2200" kern="1200">
          <a:solidFill>
            <a:schemeClr val="tx2"/>
          </a:solidFill>
          <a:latin typeface="+mj-lt"/>
          <a:ea typeface="+mj-ea"/>
          <a:cs typeface="+mj-cs"/>
        </a:defRPr>
      </a:lvl1pPr>
      <a:lvl2pPr algn="l" rtl="0" eaLnBrk="0" fontAlgn="base" hangingPunct="0">
        <a:spcBef>
          <a:spcPct val="0"/>
        </a:spcBef>
        <a:spcAft>
          <a:spcPct val="0"/>
        </a:spcAft>
        <a:defRPr sz="2200">
          <a:solidFill>
            <a:schemeClr val="tx2"/>
          </a:solidFill>
          <a:latin typeface="Arial" panose="020B0604020202020204" pitchFamily="34" charset="0"/>
        </a:defRPr>
      </a:lvl2pPr>
      <a:lvl3pPr algn="l" rtl="0" eaLnBrk="0" fontAlgn="base" hangingPunct="0">
        <a:spcBef>
          <a:spcPct val="0"/>
        </a:spcBef>
        <a:spcAft>
          <a:spcPct val="0"/>
        </a:spcAft>
        <a:defRPr sz="2200">
          <a:solidFill>
            <a:schemeClr val="tx2"/>
          </a:solidFill>
          <a:latin typeface="Arial" panose="020B0604020202020204" pitchFamily="34" charset="0"/>
        </a:defRPr>
      </a:lvl3pPr>
      <a:lvl4pPr algn="l" rtl="0" eaLnBrk="0" fontAlgn="base" hangingPunct="0">
        <a:spcBef>
          <a:spcPct val="0"/>
        </a:spcBef>
        <a:spcAft>
          <a:spcPct val="0"/>
        </a:spcAft>
        <a:defRPr sz="2200">
          <a:solidFill>
            <a:schemeClr val="tx2"/>
          </a:solidFill>
          <a:latin typeface="Arial" panose="020B0604020202020204" pitchFamily="34" charset="0"/>
        </a:defRPr>
      </a:lvl4pPr>
      <a:lvl5pPr algn="l" rtl="0" eaLnBrk="0" fontAlgn="base" hangingPunct="0">
        <a:spcBef>
          <a:spcPct val="0"/>
        </a:spcBef>
        <a:spcAft>
          <a:spcPct val="0"/>
        </a:spcAft>
        <a:defRPr sz="2200">
          <a:solidFill>
            <a:schemeClr val="tx2"/>
          </a:solidFill>
          <a:latin typeface="Arial" panose="020B0604020202020204" pitchFamily="34" charset="0"/>
        </a:defRPr>
      </a:lvl5pPr>
      <a:lvl6pPr marL="457200" algn="l" rtl="0" eaLnBrk="0" fontAlgn="base" hangingPunct="0">
        <a:spcBef>
          <a:spcPct val="0"/>
        </a:spcBef>
        <a:spcAft>
          <a:spcPct val="0"/>
        </a:spcAft>
        <a:defRPr sz="2200">
          <a:solidFill>
            <a:schemeClr val="tx2"/>
          </a:solidFill>
          <a:latin typeface="Arial" panose="020B0604020202020204" pitchFamily="34" charset="0"/>
        </a:defRPr>
      </a:lvl6pPr>
      <a:lvl7pPr marL="914400" algn="l" rtl="0" eaLnBrk="0" fontAlgn="base" hangingPunct="0">
        <a:spcBef>
          <a:spcPct val="0"/>
        </a:spcBef>
        <a:spcAft>
          <a:spcPct val="0"/>
        </a:spcAft>
        <a:defRPr sz="2200">
          <a:solidFill>
            <a:schemeClr val="tx2"/>
          </a:solidFill>
          <a:latin typeface="Arial" panose="020B0604020202020204" pitchFamily="34" charset="0"/>
        </a:defRPr>
      </a:lvl7pPr>
      <a:lvl8pPr marL="1371600" algn="l" rtl="0" eaLnBrk="0" fontAlgn="base" hangingPunct="0">
        <a:spcBef>
          <a:spcPct val="0"/>
        </a:spcBef>
        <a:spcAft>
          <a:spcPct val="0"/>
        </a:spcAft>
        <a:defRPr sz="2200">
          <a:solidFill>
            <a:schemeClr val="tx2"/>
          </a:solidFill>
          <a:latin typeface="Arial" panose="020B0604020202020204" pitchFamily="34" charset="0"/>
        </a:defRPr>
      </a:lvl8pPr>
      <a:lvl9pPr marL="1828800" algn="l" rtl="0" eaLnBrk="0" fontAlgn="base" hangingPunct="0">
        <a:spcBef>
          <a:spcPct val="0"/>
        </a:spcBef>
        <a:spcAft>
          <a:spcPct val="0"/>
        </a:spcAft>
        <a:defRPr sz="2200">
          <a:solidFill>
            <a:schemeClr val="tx2"/>
          </a:solidFill>
          <a:latin typeface="Arial" panose="020B0604020202020204" pitchFamily="34" charset="0"/>
        </a:defRPr>
      </a:lvl9pPr>
    </p:titleStyle>
    <p:bodyStyle>
      <a:lvl1pPr marL="228600" indent="-228600" algn="l" rtl="0" eaLnBrk="0" fontAlgn="base" hangingPunct="0">
        <a:spcBef>
          <a:spcPct val="20000"/>
        </a:spcBef>
        <a:spcAft>
          <a:spcPct val="0"/>
        </a:spcAft>
        <a:buChar char="•"/>
        <a:defRPr sz="1600" kern="1200">
          <a:solidFill>
            <a:schemeClr val="tx1"/>
          </a:solidFill>
          <a:latin typeface="+mn-lt"/>
          <a:ea typeface="+mn-ea"/>
          <a:cs typeface="+mn-cs"/>
        </a:defRPr>
      </a:lvl1pPr>
      <a:lvl2pPr marL="685800" indent="-285750" algn="l" rtl="0" eaLnBrk="0" fontAlgn="base" hangingPunct="0">
        <a:spcBef>
          <a:spcPct val="20000"/>
        </a:spcBef>
        <a:spcAft>
          <a:spcPct val="0"/>
        </a:spcAft>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9275" y="906463"/>
            <a:ext cx="8043863" cy="43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49275" y="1468438"/>
            <a:ext cx="8043863" cy="487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pic>
        <p:nvPicPr>
          <p:cNvPr id="1028" name="Picture 14" descr="IBM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Line 15"/>
          <p:cNvSpPr>
            <a:spLocks noChangeShapeType="1"/>
          </p:cNvSpPr>
          <p:nvPr/>
        </p:nvSpPr>
        <p:spPr bwMode="auto">
          <a:xfrm>
            <a:off x="552450" y="712788"/>
            <a:ext cx="80613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en-US" smtClean="0">
              <a:solidFill>
                <a:srgbClr val="000000"/>
              </a:solidFill>
              <a:ea typeface="ヒラギノ角ゴ Pro W3" charset="-128"/>
            </a:endParaRPr>
          </a:p>
        </p:txBody>
      </p:sp>
      <p:pic>
        <p:nvPicPr>
          <p:cNvPr id="1030" name="Picture 1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88" y="282575"/>
            <a:ext cx="123507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5"/>
          <p:cNvSpPr txBox="1">
            <a:spLocks noChangeArrowheads="1"/>
          </p:cNvSpPr>
          <p:nvPr userDrawn="1"/>
        </p:nvSpPr>
        <p:spPr bwMode="auto">
          <a:xfrm>
            <a:off x="69850" y="6575425"/>
            <a:ext cx="3176588" cy="246063"/>
          </a:xfrm>
          <a:prstGeom prst="rect">
            <a:avLst/>
          </a:prstGeom>
          <a:noFill/>
          <a:ln>
            <a:noFill/>
          </a:ln>
          <a:effectLst/>
          <a:extLst/>
        </p:spPr>
        <p:txBody>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defTabSz="914400" eaLnBrk="1" fontAlgn="base" hangingPunct="1">
              <a:spcBef>
                <a:spcPct val="0"/>
              </a:spcBef>
              <a:spcAft>
                <a:spcPct val="0"/>
              </a:spcAft>
              <a:defRPr/>
            </a:pPr>
            <a:r>
              <a:rPr lang="en-US" altLang="en-US" sz="800" smtClean="0">
                <a:solidFill>
                  <a:srgbClr val="000000"/>
                </a:solidFill>
              </a:rPr>
              <a:t>© 2014 International Business Machines Corporation </a:t>
            </a:r>
          </a:p>
        </p:txBody>
      </p:sp>
      <p:sp>
        <p:nvSpPr>
          <p:cNvPr id="15" name="Rectangle 5"/>
          <p:cNvSpPr txBox="1">
            <a:spLocks noChangeArrowheads="1"/>
          </p:cNvSpPr>
          <p:nvPr userDrawn="1"/>
        </p:nvSpPr>
        <p:spPr bwMode="auto">
          <a:xfrm>
            <a:off x="8702675" y="6575425"/>
            <a:ext cx="376238" cy="234950"/>
          </a:xfrm>
          <a:prstGeom prst="rect">
            <a:avLst/>
          </a:prstGeom>
          <a:noFill/>
          <a:ln>
            <a:noFill/>
          </a:ln>
          <a:effectLst/>
          <a:extLst/>
        </p:spPr>
        <p:txBody>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defTabSz="914400" eaLnBrk="1" fontAlgn="base" hangingPunct="1">
              <a:spcBef>
                <a:spcPct val="0"/>
              </a:spcBef>
              <a:spcAft>
                <a:spcPct val="0"/>
              </a:spcAft>
              <a:defRPr/>
            </a:pPr>
            <a:r>
              <a:rPr lang="en-US" altLang="en-US" sz="900" smtClean="0">
                <a:solidFill>
                  <a:srgbClr val="000000"/>
                </a:solidFill>
              </a:rPr>
              <a:t> </a:t>
            </a:r>
            <a:fld id="{C3BF59C6-F190-4041-910A-1192BAE6C40C}" type="slidenum">
              <a:rPr lang="en-US" altLang="en-US" sz="900" smtClean="0">
                <a:solidFill>
                  <a:srgbClr val="000000"/>
                </a:solidFill>
              </a:rPr>
              <a:pPr defTabSz="914400" eaLnBrk="1" fontAlgn="base" hangingPunct="1">
                <a:spcBef>
                  <a:spcPct val="0"/>
                </a:spcBef>
                <a:spcAft>
                  <a:spcPct val="0"/>
                </a:spcAft>
                <a:defRPr/>
              </a:pPr>
              <a:t>‹#›</a:t>
            </a:fld>
            <a:endParaRPr lang="en-US" altLang="en-US" sz="900" smtClean="0">
              <a:solidFill>
                <a:srgbClr val="000000"/>
              </a:solidFill>
            </a:endParaRP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2200" kern="1200">
          <a:solidFill>
            <a:schemeClr val="tx2"/>
          </a:solidFill>
          <a:latin typeface="+mj-lt"/>
          <a:ea typeface="ＭＳ Ｐゴシック" pitchFamily="34" charset="-128"/>
          <a:cs typeface="ＭＳ Ｐゴシック" charset="0"/>
        </a:defRPr>
      </a:lvl1pPr>
      <a:lvl2pPr algn="l" rtl="0" eaLnBrk="0" fontAlgn="base" hangingPunct="0">
        <a:spcBef>
          <a:spcPct val="0"/>
        </a:spcBef>
        <a:spcAft>
          <a:spcPct val="0"/>
        </a:spcAft>
        <a:defRPr sz="2200">
          <a:solidFill>
            <a:schemeClr val="tx2"/>
          </a:solidFill>
          <a:latin typeface="Arial" panose="020B0604020202020204" pitchFamily="34" charset="0"/>
          <a:ea typeface="ＭＳ Ｐゴシック" pitchFamily="34" charset="-128"/>
          <a:cs typeface="ＭＳ Ｐゴシック" charset="0"/>
        </a:defRPr>
      </a:lvl2pPr>
      <a:lvl3pPr algn="l" rtl="0" eaLnBrk="0" fontAlgn="base" hangingPunct="0">
        <a:spcBef>
          <a:spcPct val="0"/>
        </a:spcBef>
        <a:spcAft>
          <a:spcPct val="0"/>
        </a:spcAft>
        <a:defRPr sz="2200">
          <a:solidFill>
            <a:schemeClr val="tx2"/>
          </a:solidFill>
          <a:latin typeface="Arial" panose="020B0604020202020204" pitchFamily="34" charset="0"/>
          <a:ea typeface="ＭＳ Ｐゴシック" pitchFamily="34" charset="-128"/>
          <a:cs typeface="ＭＳ Ｐゴシック" charset="0"/>
        </a:defRPr>
      </a:lvl3pPr>
      <a:lvl4pPr algn="l" rtl="0" eaLnBrk="0" fontAlgn="base" hangingPunct="0">
        <a:spcBef>
          <a:spcPct val="0"/>
        </a:spcBef>
        <a:spcAft>
          <a:spcPct val="0"/>
        </a:spcAft>
        <a:defRPr sz="2200">
          <a:solidFill>
            <a:schemeClr val="tx2"/>
          </a:solidFill>
          <a:latin typeface="Arial" panose="020B0604020202020204" pitchFamily="34" charset="0"/>
          <a:ea typeface="ＭＳ Ｐゴシック" pitchFamily="34" charset="-128"/>
          <a:cs typeface="ＭＳ Ｐゴシック" charset="0"/>
        </a:defRPr>
      </a:lvl4pPr>
      <a:lvl5pPr algn="l" rtl="0" eaLnBrk="0" fontAlgn="base" hangingPunct="0">
        <a:spcBef>
          <a:spcPct val="0"/>
        </a:spcBef>
        <a:spcAft>
          <a:spcPct val="0"/>
        </a:spcAft>
        <a:defRPr sz="2200">
          <a:solidFill>
            <a:schemeClr val="tx2"/>
          </a:solidFill>
          <a:latin typeface="Arial" panose="020B0604020202020204" pitchFamily="34" charset="0"/>
          <a:ea typeface="ＭＳ Ｐゴシック" pitchFamily="34" charset="-128"/>
          <a:cs typeface="ＭＳ Ｐゴシック" charset="0"/>
        </a:defRPr>
      </a:lvl5pPr>
      <a:lvl6pPr marL="457200" algn="l" rtl="0" eaLnBrk="1" fontAlgn="base" hangingPunct="1">
        <a:spcBef>
          <a:spcPct val="0"/>
        </a:spcBef>
        <a:spcAft>
          <a:spcPct val="0"/>
        </a:spcAft>
        <a:defRPr sz="2200">
          <a:solidFill>
            <a:schemeClr val="tx2"/>
          </a:solidFill>
          <a:latin typeface="Arial" panose="020B0604020202020204" pitchFamily="34" charset="0"/>
        </a:defRPr>
      </a:lvl6pPr>
      <a:lvl7pPr marL="914400" algn="l" rtl="0" eaLnBrk="1" fontAlgn="base" hangingPunct="1">
        <a:spcBef>
          <a:spcPct val="0"/>
        </a:spcBef>
        <a:spcAft>
          <a:spcPct val="0"/>
        </a:spcAft>
        <a:defRPr sz="2200">
          <a:solidFill>
            <a:schemeClr val="tx2"/>
          </a:solidFill>
          <a:latin typeface="Arial" panose="020B0604020202020204" pitchFamily="34" charset="0"/>
        </a:defRPr>
      </a:lvl7pPr>
      <a:lvl8pPr marL="1371600" algn="l" rtl="0" eaLnBrk="1" fontAlgn="base" hangingPunct="1">
        <a:spcBef>
          <a:spcPct val="0"/>
        </a:spcBef>
        <a:spcAft>
          <a:spcPct val="0"/>
        </a:spcAft>
        <a:defRPr sz="2200">
          <a:solidFill>
            <a:schemeClr val="tx2"/>
          </a:solidFill>
          <a:latin typeface="Arial" panose="020B0604020202020204" pitchFamily="34" charset="0"/>
        </a:defRPr>
      </a:lvl8pPr>
      <a:lvl9pPr marL="1828800" algn="l" rtl="0" eaLnBrk="1" fontAlgn="base" hangingPunct="1">
        <a:spcBef>
          <a:spcPct val="0"/>
        </a:spcBef>
        <a:spcAft>
          <a:spcPct val="0"/>
        </a:spcAft>
        <a:defRPr sz="2200">
          <a:solidFill>
            <a:schemeClr val="tx2"/>
          </a:solidFill>
          <a:latin typeface="Arial" panose="020B0604020202020204" pitchFamily="34" charset="0"/>
        </a:defRPr>
      </a:lvl9pPr>
    </p:titleStyle>
    <p:bodyStyle>
      <a:lvl1pPr marL="228600" indent="-228600" algn="l" rtl="0" eaLnBrk="0" fontAlgn="base" hangingPunct="0">
        <a:spcBef>
          <a:spcPct val="20000"/>
        </a:spcBef>
        <a:spcAft>
          <a:spcPct val="0"/>
        </a:spcAft>
        <a:buChar char="•"/>
        <a:defRPr sz="1600" kern="1200">
          <a:solidFill>
            <a:schemeClr val="tx1"/>
          </a:solidFill>
          <a:latin typeface="+mn-lt"/>
          <a:ea typeface="ＭＳ Ｐゴシック" pitchFamily="34" charset="-128"/>
          <a:cs typeface="ＭＳ Ｐゴシック" charset="0"/>
        </a:defRPr>
      </a:lvl1pPr>
      <a:lvl2pPr marL="685800" indent="-285750" algn="l" rtl="0" eaLnBrk="0" fontAlgn="base" hangingPunct="0">
        <a:spcBef>
          <a:spcPct val="20000"/>
        </a:spcBef>
        <a:spcAft>
          <a:spcPct val="0"/>
        </a:spcAft>
        <a:buChar char="–"/>
        <a:defRPr sz="16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9275" y="906463"/>
            <a:ext cx="8043863" cy="43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49275" y="1468438"/>
            <a:ext cx="8043863" cy="487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pic>
        <p:nvPicPr>
          <p:cNvPr id="1028" name="Picture 14" descr="IBM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Line 15"/>
          <p:cNvSpPr>
            <a:spLocks noChangeShapeType="1"/>
          </p:cNvSpPr>
          <p:nvPr/>
        </p:nvSpPr>
        <p:spPr bwMode="auto">
          <a:xfrm>
            <a:off x="552450" y="712788"/>
            <a:ext cx="80613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en-US" smtClean="0">
              <a:solidFill>
                <a:srgbClr val="000000"/>
              </a:solidFill>
              <a:ea typeface="ヒラギノ角ゴ Pro W3" charset="-128"/>
            </a:endParaRPr>
          </a:p>
        </p:txBody>
      </p:sp>
      <p:pic>
        <p:nvPicPr>
          <p:cNvPr id="1030" name="Picture 1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88" y="282575"/>
            <a:ext cx="123507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5"/>
          <p:cNvSpPr txBox="1">
            <a:spLocks noChangeArrowheads="1"/>
          </p:cNvSpPr>
          <p:nvPr userDrawn="1"/>
        </p:nvSpPr>
        <p:spPr bwMode="auto">
          <a:xfrm>
            <a:off x="69850" y="6575425"/>
            <a:ext cx="3176588" cy="246063"/>
          </a:xfrm>
          <a:prstGeom prst="rect">
            <a:avLst/>
          </a:prstGeom>
          <a:noFill/>
          <a:ln>
            <a:noFill/>
          </a:ln>
          <a:effectLst/>
          <a:extLst/>
        </p:spPr>
        <p:txBody>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defTabSz="914400" eaLnBrk="1" fontAlgn="base" hangingPunct="1">
              <a:spcBef>
                <a:spcPct val="0"/>
              </a:spcBef>
              <a:spcAft>
                <a:spcPct val="0"/>
              </a:spcAft>
              <a:defRPr/>
            </a:pPr>
            <a:r>
              <a:rPr lang="en-US" altLang="en-US" sz="800" smtClean="0">
                <a:solidFill>
                  <a:srgbClr val="000000"/>
                </a:solidFill>
              </a:rPr>
              <a:t>© 2014 International Business Machines Corporation </a:t>
            </a:r>
          </a:p>
        </p:txBody>
      </p:sp>
      <p:sp>
        <p:nvSpPr>
          <p:cNvPr id="15" name="Rectangle 5"/>
          <p:cNvSpPr txBox="1">
            <a:spLocks noChangeArrowheads="1"/>
          </p:cNvSpPr>
          <p:nvPr userDrawn="1"/>
        </p:nvSpPr>
        <p:spPr bwMode="auto">
          <a:xfrm>
            <a:off x="8702675" y="6575425"/>
            <a:ext cx="376238" cy="234950"/>
          </a:xfrm>
          <a:prstGeom prst="rect">
            <a:avLst/>
          </a:prstGeom>
          <a:noFill/>
          <a:ln>
            <a:noFill/>
          </a:ln>
          <a:effectLst/>
          <a:extLst/>
        </p:spPr>
        <p:txBody>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defTabSz="914400" eaLnBrk="1" fontAlgn="base" hangingPunct="1">
              <a:spcBef>
                <a:spcPct val="0"/>
              </a:spcBef>
              <a:spcAft>
                <a:spcPct val="0"/>
              </a:spcAft>
              <a:defRPr/>
            </a:pPr>
            <a:r>
              <a:rPr lang="en-US" altLang="en-US" sz="900" smtClean="0">
                <a:solidFill>
                  <a:srgbClr val="000000"/>
                </a:solidFill>
              </a:rPr>
              <a:t> </a:t>
            </a:r>
            <a:fld id="{C3BF59C6-F190-4041-910A-1192BAE6C40C}" type="slidenum">
              <a:rPr lang="en-US" altLang="en-US" sz="900" smtClean="0">
                <a:solidFill>
                  <a:srgbClr val="000000"/>
                </a:solidFill>
              </a:rPr>
              <a:pPr defTabSz="914400" eaLnBrk="1" fontAlgn="base" hangingPunct="1">
                <a:spcBef>
                  <a:spcPct val="0"/>
                </a:spcBef>
                <a:spcAft>
                  <a:spcPct val="0"/>
                </a:spcAft>
                <a:defRPr/>
              </a:pPr>
              <a:t>‹#›</a:t>
            </a:fld>
            <a:endParaRPr lang="en-US" altLang="en-US" sz="900" smtClean="0">
              <a:solidFill>
                <a:srgbClr val="000000"/>
              </a:solidFill>
            </a:endParaRP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2200" kern="1200">
          <a:solidFill>
            <a:schemeClr val="tx2"/>
          </a:solidFill>
          <a:latin typeface="+mj-lt"/>
          <a:ea typeface="ＭＳ Ｐゴシック" pitchFamily="34" charset="-128"/>
          <a:cs typeface="ＭＳ Ｐゴシック" charset="0"/>
        </a:defRPr>
      </a:lvl1pPr>
      <a:lvl2pPr algn="l" rtl="0" eaLnBrk="0" fontAlgn="base" hangingPunct="0">
        <a:spcBef>
          <a:spcPct val="0"/>
        </a:spcBef>
        <a:spcAft>
          <a:spcPct val="0"/>
        </a:spcAft>
        <a:defRPr sz="2200">
          <a:solidFill>
            <a:schemeClr val="tx2"/>
          </a:solidFill>
          <a:latin typeface="Arial" panose="020B0604020202020204" pitchFamily="34" charset="0"/>
          <a:ea typeface="ＭＳ Ｐゴシック" pitchFamily="34" charset="-128"/>
          <a:cs typeface="ＭＳ Ｐゴシック" charset="0"/>
        </a:defRPr>
      </a:lvl2pPr>
      <a:lvl3pPr algn="l" rtl="0" eaLnBrk="0" fontAlgn="base" hangingPunct="0">
        <a:spcBef>
          <a:spcPct val="0"/>
        </a:spcBef>
        <a:spcAft>
          <a:spcPct val="0"/>
        </a:spcAft>
        <a:defRPr sz="2200">
          <a:solidFill>
            <a:schemeClr val="tx2"/>
          </a:solidFill>
          <a:latin typeface="Arial" panose="020B0604020202020204" pitchFamily="34" charset="0"/>
          <a:ea typeface="ＭＳ Ｐゴシック" pitchFamily="34" charset="-128"/>
          <a:cs typeface="ＭＳ Ｐゴシック" charset="0"/>
        </a:defRPr>
      </a:lvl3pPr>
      <a:lvl4pPr algn="l" rtl="0" eaLnBrk="0" fontAlgn="base" hangingPunct="0">
        <a:spcBef>
          <a:spcPct val="0"/>
        </a:spcBef>
        <a:spcAft>
          <a:spcPct val="0"/>
        </a:spcAft>
        <a:defRPr sz="2200">
          <a:solidFill>
            <a:schemeClr val="tx2"/>
          </a:solidFill>
          <a:latin typeface="Arial" panose="020B0604020202020204" pitchFamily="34" charset="0"/>
          <a:ea typeface="ＭＳ Ｐゴシック" pitchFamily="34" charset="-128"/>
          <a:cs typeface="ＭＳ Ｐゴシック" charset="0"/>
        </a:defRPr>
      </a:lvl4pPr>
      <a:lvl5pPr algn="l" rtl="0" eaLnBrk="0" fontAlgn="base" hangingPunct="0">
        <a:spcBef>
          <a:spcPct val="0"/>
        </a:spcBef>
        <a:spcAft>
          <a:spcPct val="0"/>
        </a:spcAft>
        <a:defRPr sz="2200">
          <a:solidFill>
            <a:schemeClr val="tx2"/>
          </a:solidFill>
          <a:latin typeface="Arial" panose="020B0604020202020204" pitchFamily="34" charset="0"/>
          <a:ea typeface="ＭＳ Ｐゴシック" pitchFamily="34" charset="-128"/>
          <a:cs typeface="ＭＳ Ｐゴシック" charset="0"/>
        </a:defRPr>
      </a:lvl5pPr>
      <a:lvl6pPr marL="457200" algn="l" rtl="0" eaLnBrk="1" fontAlgn="base" hangingPunct="1">
        <a:spcBef>
          <a:spcPct val="0"/>
        </a:spcBef>
        <a:spcAft>
          <a:spcPct val="0"/>
        </a:spcAft>
        <a:defRPr sz="2200">
          <a:solidFill>
            <a:schemeClr val="tx2"/>
          </a:solidFill>
          <a:latin typeface="Arial" panose="020B0604020202020204" pitchFamily="34" charset="0"/>
        </a:defRPr>
      </a:lvl6pPr>
      <a:lvl7pPr marL="914400" algn="l" rtl="0" eaLnBrk="1" fontAlgn="base" hangingPunct="1">
        <a:spcBef>
          <a:spcPct val="0"/>
        </a:spcBef>
        <a:spcAft>
          <a:spcPct val="0"/>
        </a:spcAft>
        <a:defRPr sz="2200">
          <a:solidFill>
            <a:schemeClr val="tx2"/>
          </a:solidFill>
          <a:latin typeface="Arial" panose="020B0604020202020204" pitchFamily="34" charset="0"/>
        </a:defRPr>
      </a:lvl7pPr>
      <a:lvl8pPr marL="1371600" algn="l" rtl="0" eaLnBrk="1" fontAlgn="base" hangingPunct="1">
        <a:spcBef>
          <a:spcPct val="0"/>
        </a:spcBef>
        <a:spcAft>
          <a:spcPct val="0"/>
        </a:spcAft>
        <a:defRPr sz="2200">
          <a:solidFill>
            <a:schemeClr val="tx2"/>
          </a:solidFill>
          <a:latin typeface="Arial" panose="020B0604020202020204" pitchFamily="34" charset="0"/>
        </a:defRPr>
      </a:lvl8pPr>
      <a:lvl9pPr marL="1828800" algn="l" rtl="0" eaLnBrk="1" fontAlgn="base" hangingPunct="1">
        <a:spcBef>
          <a:spcPct val="0"/>
        </a:spcBef>
        <a:spcAft>
          <a:spcPct val="0"/>
        </a:spcAft>
        <a:defRPr sz="2200">
          <a:solidFill>
            <a:schemeClr val="tx2"/>
          </a:solidFill>
          <a:latin typeface="Arial" panose="020B0604020202020204" pitchFamily="34" charset="0"/>
        </a:defRPr>
      </a:lvl9pPr>
    </p:titleStyle>
    <p:bodyStyle>
      <a:lvl1pPr marL="228600" indent="-228600" algn="l" rtl="0" eaLnBrk="0" fontAlgn="base" hangingPunct="0">
        <a:spcBef>
          <a:spcPct val="20000"/>
        </a:spcBef>
        <a:spcAft>
          <a:spcPct val="0"/>
        </a:spcAft>
        <a:buChar char="•"/>
        <a:defRPr sz="1600" kern="1200">
          <a:solidFill>
            <a:schemeClr val="tx1"/>
          </a:solidFill>
          <a:latin typeface="+mn-lt"/>
          <a:ea typeface="ＭＳ Ｐゴシック" pitchFamily="34" charset="-128"/>
          <a:cs typeface="ＭＳ Ｐゴシック" charset="0"/>
        </a:defRPr>
      </a:lvl1pPr>
      <a:lvl2pPr marL="685800" indent="-285750" algn="l" rtl="0" eaLnBrk="0" fontAlgn="base" hangingPunct="0">
        <a:spcBef>
          <a:spcPct val="20000"/>
        </a:spcBef>
        <a:spcAft>
          <a:spcPct val="0"/>
        </a:spcAft>
        <a:buChar char="–"/>
        <a:defRPr sz="16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9275" y="906463"/>
            <a:ext cx="8043863" cy="43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49275" y="1468438"/>
            <a:ext cx="8043863" cy="487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pic>
        <p:nvPicPr>
          <p:cNvPr id="1028" name="Picture 14" descr="IBM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Line 15"/>
          <p:cNvSpPr>
            <a:spLocks noChangeShapeType="1"/>
          </p:cNvSpPr>
          <p:nvPr/>
        </p:nvSpPr>
        <p:spPr bwMode="auto">
          <a:xfrm>
            <a:off x="552450" y="712788"/>
            <a:ext cx="80613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en-US" smtClean="0">
              <a:solidFill>
                <a:srgbClr val="000000"/>
              </a:solidFill>
              <a:ea typeface="ヒラギノ角ゴ Pro W3" charset="-128"/>
            </a:endParaRPr>
          </a:p>
        </p:txBody>
      </p:sp>
      <p:pic>
        <p:nvPicPr>
          <p:cNvPr id="1030" name="Picture 1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88" y="282575"/>
            <a:ext cx="123507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5"/>
          <p:cNvSpPr txBox="1">
            <a:spLocks noChangeArrowheads="1"/>
          </p:cNvSpPr>
          <p:nvPr userDrawn="1"/>
        </p:nvSpPr>
        <p:spPr bwMode="auto">
          <a:xfrm>
            <a:off x="69850" y="6575425"/>
            <a:ext cx="3176588" cy="246063"/>
          </a:xfrm>
          <a:prstGeom prst="rect">
            <a:avLst/>
          </a:prstGeom>
          <a:noFill/>
          <a:ln>
            <a:noFill/>
          </a:ln>
          <a:effectLst/>
          <a:extLst/>
        </p:spPr>
        <p:txBody>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defTabSz="914400" eaLnBrk="1" fontAlgn="base" hangingPunct="1">
              <a:spcBef>
                <a:spcPct val="0"/>
              </a:spcBef>
              <a:spcAft>
                <a:spcPct val="0"/>
              </a:spcAft>
              <a:defRPr/>
            </a:pPr>
            <a:r>
              <a:rPr lang="en-US" altLang="en-US" sz="800" smtClean="0">
                <a:solidFill>
                  <a:srgbClr val="000000"/>
                </a:solidFill>
              </a:rPr>
              <a:t>© 2014 International Business Machines Corporation </a:t>
            </a:r>
          </a:p>
        </p:txBody>
      </p:sp>
      <p:sp>
        <p:nvSpPr>
          <p:cNvPr id="15" name="Rectangle 5"/>
          <p:cNvSpPr txBox="1">
            <a:spLocks noChangeArrowheads="1"/>
          </p:cNvSpPr>
          <p:nvPr userDrawn="1"/>
        </p:nvSpPr>
        <p:spPr bwMode="auto">
          <a:xfrm>
            <a:off x="8702675" y="6575425"/>
            <a:ext cx="376238" cy="234950"/>
          </a:xfrm>
          <a:prstGeom prst="rect">
            <a:avLst/>
          </a:prstGeom>
          <a:noFill/>
          <a:ln>
            <a:noFill/>
          </a:ln>
          <a:effectLst/>
          <a:extLst/>
        </p:spPr>
        <p:txBody>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defTabSz="914400" eaLnBrk="1" fontAlgn="base" hangingPunct="1">
              <a:spcBef>
                <a:spcPct val="0"/>
              </a:spcBef>
              <a:spcAft>
                <a:spcPct val="0"/>
              </a:spcAft>
              <a:defRPr/>
            </a:pPr>
            <a:r>
              <a:rPr lang="en-US" altLang="en-US" sz="900" smtClean="0">
                <a:solidFill>
                  <a:srgbClr val="000000"/>
                </a:solidFill>
              </a:rPr>
              <a:t> </a:t>
            </a:r>
            <a:fld id="{C3BF59C6-F190-4041-910A-1192BAE6C40C}" type="slidenum">
              <a:rPr lang="en-US" altLang="en-US" sz="900" smtClean="0">
                <a:solidFill>
                  <a:srgbClr val="000000"/>
                </a:solidFill>
              </a:rPr>
              <a:pPr defTabSz="914400" eaLnBrk="1" fontAlgn="base" hangingPunct="1">
                <a:spcBef>
                  <a:spcPct val="0"/>
                </a:spcBef>
                <a:spcAft>
                  <a:spcPct val="0"/>
                </a:spcAft>
                <a:defRPr/>
              </a:pPr>
              <a:t>‹#›</a:t>
            </a:fld>
            <a:endParaRPr lang="en-US" altLang="en-US" sz="900" smtClean="0">
              <a:solidFill>
                <a:srgbClr val="000000"/>
              </a:solidFill>
            </a:endParaRP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2200" kern="1200">
          <a:solidFill>
            <a:schemeClr val="tx2"/>
          </a:solidFill>
          <a:latin typeface="+mj-lt"/>
          <a:ea typeface="ＭＳ Ｐゴシック" pitchFamily="34" charset="-128"/>
          <a:cs typeface="ＭＳ Ｐゴシック" charset="0"/>
        </a:defRPr>
      </a:lvl1pPr>
      <a:lvl2pPr algn="l" rtl="0" eaLnBrk="0" fontAlgn="base" hangingPunct="0">
        <a:spcBef>
          <a:spcPct val="0"/>
        </a:spcBef>
        <a:spcAft>
          <a:spcPct val="0"/>
        </a:spcAft>
        <a:defRPr sz="2200">
          <a:solidFill>
            <a:schemeClr val="tx2"/>
          </a:solidFill>
          <a:latin typeface="Arial" panose="020B0604020202020204" pitchFamily="34" charset="0"/>
          <a:ea typeface="ＭＳ Ｐゴシック" pitchFamily="34" charset="-128"/>
          <a:cs typeface="ＭＳ Ｐゴシック" charset="0"/>
        </a:defRPr>
      </a:lvl2pPr>
      <a:lvl3pPr algn="l" rtl="0" eaLnBrk="0" fontAlgn="base" hangingPunct="0">
        <a:spcBef>
          <a:spcPct val="0"/>
        </a:spcBef>
        <a:spcAft>
          <a:spcPct val="0"/>
        </a:spcAft>
        <a:defRPr sz="2200">
          <a:solidFill>
            <a:schemeClr val="tx2"/>
          </a:solidFill>
          <a:latin typeface="Arial" panose="020B0604020202020204" pitchFamily="34" charset="0"/>
          <a:ea typeface="ＭＳ Ｐゴシック" pitchFamily="34" charset="-128"/>
          <a:cs typeface="ＭＳ Ｐゴシック" charset="0"/>
        </a:defRPr>
      </a:lvl3pPr>
      <a:lvl4pPr algn="l" rtl="0" eaLnBrk="0" fontAlgn="base" hangingPunct="0">
        <a:spcBef>
          <a:spcPct val="0"/>
        </a:spcBef>
        <a:spcAft>
          <a:spcPct val="0"/>
        </a:spcAft>
        <a:defRPr sz="2200">
          <a:solidFill>
            <a:schemeClr val="tx2"/>
          </a:solidFill>
          <a:latin typeface="Arial" panose="020B0604020202020204" pitchFamily="34" charset="0"/>
          <a:ea typeface="ＭＳ Ｐゴシック" pitchFamily="34" charset="-128"/>
          <a:cs typeface="ＭＳ Ｐゴシック" charset="0"/>
        </a:defRPr>
      </a:lvl4pPr>
      <a:lvl5pPr algn="l" rtl="0" eaLnBrk="0" fontAlgn="base" hangingPunct="0">
        <a:spcBef>
          <a:spcPct val="0"/>
        </a:spcBef>
        <a:spcAft>
          <a:spcPct val="0"/>
        </a:spcAft>
        <a:defRPr sz="2200">
          <a:solidFill>
            <a:schemeClr val="tx2"/>
          </a:solidFill>
          <a:latin typeface="Arial" panose="020B0604020202020204" pitchFamily="34" charset="0"/>
          <a:ea typeface="ＭＳ Ｐゴシック" pitchFamily="34" charset="-128"/>
          <a:cs typeface="ＭＳ Ｐゴシック" charset="0"/>
        </a:defRPr>
      </a:lvl5pPr>
      <a:lvl6pPr marL="457200" algn="l" rtl="0" eaLnBrk="1" fontAlgn="base" hangingPunct="1">
        <a:spcBef>
          <a:spcPct val="0"/>
        </a:spcBef>
        <a:spcAft>
          <a:spcPct val="0"/>
        </a:spcAft>
        <a:defRPr sz="2200">
          <a:solidFill>
            <a:schemeClr val="tx2"/>
          </a:solidFill>
          <a:latin typeface="Arial" panose="020B0604020202020204" pitchFamily="34" charset="0"/>
        </a:defRPr>
      </a:lvl6pPr>
      <a:lvl7pPr marL="914400" algn="l" rtl="0" eaLnBrk="1" fontAlgn="base" hangingPunct="1">
        <a:spcBef>
          <a:spcPct val="0"/>
        </a:spcBef>
        <a:spcAft>
          <a:spcPct val="0"/>
        </a:spcAft>
        <a:defRPr sz="2200">
          <a:solidFill>
            <a:schemeClr val="tx2"/>
          </a:solidFill>
          <a:latin typeface="Arial" panose="020B0604020202020204" pitchFamily="34" charset="0"/>
        </a:defRPr>
      </a:lvl7pPr>
      <a:lvl8pPr marL="1371600" algn="l" rtl="0" eaLnBrk="1" fontAlgn="base" hangingPunct="1">
        <a:spcBef>
          <a:spcPct val="0"/>
        </a:spcBef>
        <a:spcAft>
          <a:spcPct val="0"/>
        </a:spcAft>
        <a:defRPr sz="2200">
          <a:solidFill>
            <a:schemeClr val="tx2"/>
          </a:solidFill>
          <a:latin typeface="Arial" panose="020B0604020202020204" pitchFamily="34" charset="0"/>
        </a:defRPr>
      </a:lvl8pPr>
      <a:lvl9pPr marL="1828800" algn="l" rtl="0" eaLnBrk="1" fontAlgn="base" hangingPunct="1">
        <a:spcBef>
          <a:spcPct val="0"/>
        </a:spcBef>
        <a:spcAft>
          <a:spcPct val="0"/>
        </a:spcAft>
        <a:defRPr sz="2200">
          <a:solidFill>
            <a:schemeClr val="tx2"/>
          </a:solidFill>
          <a:latin typeface="Arial" panose="020B0604020202020204" pitchFamily="34" charset="0"/>
        </a:defRPr>
      </a:lvl9pPr>
    </p:titleStyle>
    <p:bodyStyle>
      <a:lvl1pPr marL="228600" indent="-228600" algn="l" rtl="0" eaLnBrk="0" fontAlgn="base" hangingPunct="0">
        <a:spcBef>
          <a:spcPct val="20000"/>
        </a:spcBef>
        <a:spcAft>
          <a:spcPct val="0"/>
        </a:spcAft>
        <a:buChar char="•"/>
        <a:defRPr sz="1600" kern="1200">
          <a:solidFill>
            <a:schemeClr val="tx1"/>
          </a:solidFill>
          <a:latin typeface="+mn-lt"/>
          <a:ea typeface="ＭＳ Ｐゴシック" pitchFamily="34" charset="-128"/>
          <a:cs typeface="ＭＳ Ｐゴシック" charset="0"/>
        </a:defRPr>
      </a:lvl1pPr>
      <a:lvl2pPr marL="685800" indent="-285750" algn="l" rtl="0" eaLnBrk="0" fontAlgn="base" hangingPunct="0">
        <a:spcBef>
          <a:spcPct val="20000"/>
        </a:spcBef>
        <a:spcAft>
          <a:spcPct val="0"/>
        </a:spcAft>
        <a:buChar char="–"/>
        <a:defRPr sz="16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9275" y="906463"/>
            <a:ext cx="8043863" cy="43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49275" y="1468438"/>
            <a:ext cx="8043863" cy="487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pic>
        <p:nvPicPr>
          <p:cNvPr id="1028" name="Picture 14" descr="IBM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Line 15"/>
          <p:cNvSpPr>
            <a:spLocks noChangeShapeType="1"/>
          </p:cNvSpPr>
          <p:nvPr/>
        </p:nvSpPr>
        <p:spPr bwMode="auto">
          <a:xfrm>
            <a:off x="552450" y="712788"/>
            <a:ext cx="80613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en-US" smtClean="0">
              <a:solidFill>
                <a:srgbClr val="000000"/>
              </a:solidFill>
              <a:ea typeface="ヒラギノ角ゴ Pro W3" charset="-128"/>
            </a:endParaRPr>
          </a:p>
        </p:txBody>
      </p:sp>
      <p:pic>
        <p:nvPicPr>
          <p:cNvPr id="1030" name="Picture 1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88" y="282575"/>
            <a:ext cx="123507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5"/>
          <p:cNvSpPr txBox="1">
            <a:spLocks noChangeArrowheads="1"/>
          </p:cNvSpPr>
          <p:nvPr userDrawn="1"/>
        </p:nvSpPr>
        <p:spPr bwMode="auto">
          <a:xfrm>
            <a:off x="69850" y="6575425"/>
            <a:ext cx="3176588" cy="246063"/>
          </a:xfrm>
          <a:prstGeom prst="rect">
            <a:avLst/>
          </a:prstGeom>
          <a:noFill/>
          <a:ln>
            <a:noFill/>
          </a:ln>
          <a:effectLst/>
          <a:extLst/>
        </p:spPr>
        <p:txBody>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defTabSz="914400" eaLnBrk="1" fontAlgn="base" hangingPunct="1">
              <a:spcBef>
                <a:spcPct val="0"/>
              </a:spcBef>
              <a:spcAft>
                <a:spcPct val="0"/>
              </a:spcAft>
              <a:defRPr/>
            </a:pPr>
            <a:r>
              <a:rPr lang="en-US" altLang="en-US" sz="800" smtClean="0">
                <a:solidFill>
                  <a:srgbClr val="000000"/>
                </a:solidFill>
              </a:rPr>
              <a:t>© 2014 International Business Machines Corporation </a:t>
            </a:r>
          </a:p>
        </p:txBody>
      </p:sp>
      <p:sp>
        <p:nvSpPr>
          <p:cNvPr id="15" name="Rectangle 5"/>
          <p:cNvSpPr txBox="1">
            <a:spLocks noChangeArrowheads="1"/>
          </p:cNvSpPr>
          <p:nvPr userDrawn="1"/>
        </p:nvSpPr>
        <p:spPr bwMode="auto">
          <a:xfrm>
            <a:off x="8702675" y="6575425"/>
            <a:ext cx="376238" cy="234950"/>
          </a:xfrm>
          <a:prstGeom prst="rect">
            <a:avLst/>
          </a:prstGeom>
          <a:noFill/>
          <a:ln>
            <a:noFill/>
          </a:ln>
          <a:effectLst/>
          <a:extLst/>
        </p:spPr>
        <p:txBody>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defTabSz="914400" eaLnBrk="1" fontAlgn="base" hangingPunct="1">
              <a:spcBef>
                <a:spcPct val="0"/>
              </a:spcBef>
              <a:spcAft>
                <a:spcPct val="0"/>
              </a:spcAft>
              <a:defRPr/>
            </a:pPr>
            <a:r>
              <a:rPr lang="en-US" altLang="en-US" sz="900" smtClean="0">
                <a:solidFill>
                  <a:srgbClr val="000000"/>
                </a:solidFill>
              </a:rPr>
              <a:t> </a:t>
            </a:r>
            <a:fld id="{C3BF59C6-F190-4041-910A-1192BAE6C40C}" type="slidenum">
              <a:rPr lang="en-US" altLang="en-US" sz="900" smtClean="0">
                <a:solidFill>
                  <a:srgbClr val="000000"/>
                </a:solidFill>
              </a:rPr>
              <a:pPr defTabSz="914400" eaLnBrk="1" fontAlgn="base" hangingPunct="1">
                <a:spcBef>
                  <a:spcPct val="0"/>
                </a:spcBef>
                <a:spcAft>
                  <a:spcPct val="0"/>
                </a:spcAft>
                <a:defRPr/>
              </a:pPr>
              <a:t>‹#›</a:t>
            </a:fld>
            <a:endParaRPr lang="en-US" altLang="en-US" sz="900" smtClean="0">
              <a:solidFill>
                <a:srgbClr val="000000"/>
              </a:solidFill>
            </a:endParaRP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2200" kern="1200">
          <a:solidFill>
            <a:schemeClr val="tx2"/>
          </a:solidFill>
          <a:latin typeface="+mj-lt"/>
          <a:ea typeface="ＭＳ Ｐゴシック" pitchFamily="34" charset="-128"/>
          <a:cs typeface="ＭＳ Ｐゴシック" charset="0"/>
        </a:defRPr>
      </a:lvl1pPr>
      <a:lvl2pPr algn="l" rtl="0" eaLnBrk="0" fontAlgn="base" hangingPunct="0">
        <a:spcBef>
          <a:spcPct val="0"/>
        </a:spcBef>
        <a:spcAft>
          <a:spcPct val="0"/>
        </a:spcAft>
        <a:defRPr sz="2200">
          <a:solidFill>
            <a:schemeClr val="tx2"/>
          </a:solidFill>
          <a:latin typeface="Arial" panose="020B0604020202020204" pitchFamily="34" charset="0"/>
          <a:ea typeface="ＭＳ Ｐゴシック" pitchFamily="34" charset="-128"/>
          <a:cs typeface="ＭＳ Ｐゴシック" charset="0"/>
        </a:defRPr>
      </a:lvl2pPr>
      <a:lvl3pPr algn="l" rtl="0" eaLnBrk="0" fontAlgn="base" hangingPunct="0">
        <a:spcBef>
          <a:spcPct val="0"/>
        </a:spcBef>
        <a:spcAft>
          <a:spcPct val="0"/>
        </a:spcAft>
        <a:defRPr sz="2200">
          <a:solidFill>
            <a:schemeClr val="tx2"/>
          </a:solidFill>
          <a:latin typeface="Arial" panose="020B0604020202020204" pitchFamily="34" charset="0"/>
          <a:ea typeface="ＭＳ Ｐゴシック" pitchFamily="34" charset="-128"/>
          <a:cs typeface="ＭＳ Ｐゴシック" charset="0"/>
        </a:defRPr>
      </a:lvl3pPr>
      <a:lvl4pPr algn="l" rtl="0" eaLnBrk="0" fontAlgn="base" hangingPunct="0">
        <a:spcBef>
          <a:spcPct val="0"/>
        </a:spcBef>
        <a:spcAft>
          <a:spcPct val="0"/>
        </a:spcAft>
        <a:defRPr sz="2200">
          <a:solidFill>
            <a:schemeClr val="tx2"/>
          </a:solidFill>
          <a:latin typeface="Arial" panose="020B0604020202020204" pitchFamily="34" charset="0"/>
          <a:ea typeface="ＭＳ Ｐゴシック" pitchFamily="34" charset="-128"/>
          <a:cs typeface="ＭＳ Ｐゴシック" charset="0"/>
        </a:defRPr>
      </a:lvl4pPr>
      <a:lvl5pPr algn="l" rtl="0" eaLnBrk="0" fontAlgn="base" hangingPunct="0">
        <a:spcBef>
          <a:spcPct val="0"/>
        </a:spcBef>
        <a:spcAft>
          <a:spcPct val="0"/>
        </a:spcAft>
        <a:defRPr sz="2200">
          <a:solidFill>
            <a:schemeClr val="tx2"/>
          </a:solidFill>
          <a:latin typeface="Arial" panose="020B0604020202020204" pitchFamily="34" charset="0"/>
          <a:ea typeface="ＭＳ Ｐゴシック" pitchFamily="34" charset="-128"/>
          <a:cs typeface="ＭＳ Ｐゴシック" charset="0"/>
        </a:defRPr>
      </a:lvl5pPr>
      <a:lvl6pPr marL="457200" algn="l" rtl="0" eaLnBrk="1" fontAlgn="base" hangingPunct="1">
        <a:spcBef>
          <a:spcPct val="0"/>
        </a:spcBef>
        <a:spcAft>
          <a:spcPct val="0"/>
        </a:spcAft>
        <a:defRPr sz="2200">
          <a:solidFill>
            <a:schemeClr val="tx2"/>
          </a:solidFill>
          <a:latin typeface="Arial" panose="020B0604020202020204" pitchFamily="34" charset="0"/>
        </a:defRPr>
      </a:lvl6pPr>
      <a:lvl7pPr marL="914400" algn="l" rtl="0" eaLnBrk="1" fontAlgn="base" hangingPunct="1">
        <a:spcBef>
          <a:spcPct val="0"/>
        </a:spcBef>
        <a:spcAft>
          <a:spcPct val="0"/>
        </a:spcAft>
        <a:defRPr sz="2200">
          <a:solidFill>
            <a:schemeClr val="tx2"/>
          </a:solidFill>
          <a:latin typeface="Arial" panose="020B0604020202020204" pitchFamily="34" charset="0"/>
        </a:defRPr>
      </a:lvl7pPr>
      <a:lvl8pPr marL="1371600" algn="l" rtl="0" eaLnBrk="1" fontAlgn="base" hangingPunct="1">
        <a:spcBef>
          <a:spcPct val="0"/>
        </a:spcBef>
        <a:spcAft>
          <a:spcPct val="0"/>
        </a:spcAft>
        <a:defRPr sz="2200">
          <a:solidFill>
            <a:schemeClr val="tx2"/>
          </a:solidFill>
          <a:latin typeface="Arial" panose="020B0604020202020204" pitchFamily="34" charset="0"/>
        </a:defRPr>
      </a:lvl8pPr>
      <a:lvl9pPr marL="1828800" algn="l" rtl="0" eaLnBrk="1" fontAlgn="base" hangingPunct="1">
        <a:spcBef>
          <a:spcPct val="0"/>
        </a:spcBef>
        <a:spcAft>
          <a:spcPct val="0"/>
        </a:spcAft>
        <a:defRPr sz="2200">
          <a:solidFill>
            <a:schemeClr val="tx2"/>
          </a:solidFill>
          <a:latin typeface="Arial" panose="020B0604020202020204" pitchFamily="34" charset="0"/>
        </a:defRPr>
      </a:lvl9pPr>
    </p:titleStyle>
    <p:bodyStyle>
      <a:lvl1pPr marL="228600" indent="-228600" algn="l" rtl="0" eaLnBrk="0" fontAlgn="base" hangingPunct="0">
        <a:spcBef>
          <a:spcPct val="20000"/>
        </a:spcBef>
        <a:spcAft>
          <a:spcPct val="0"/>
        </a:spcAft>
        <a:buChar char="•"/>
        <a:defRPr sz="1600" kern="1200">
          <a:solidFill>
            <a:schemeClr val="tx1"/>
          </a:solidFill>
          <a:latin typeface="+mn-lt"/>
          <a:ea typeface="ＭＳ Ｐゴシック" pitchFamily="34" charset="-128"/>
          <a:cs typeface="ＭＳ Ｐゴシック" charset="0"/>
        </a:defRPr>
      </a:lvl1pPr>
      <a:lvl2pPr marL="685800" indent="-285750" algn="l" rtl="0" eaLnBrk="0" fontAlgn="base" hangingPunct="0">
        <a:spcBef>
          <a:spcPct val="20000"/>
        </a:spcBef>
        <a:spcAft>
          <a:spcPct val="0"/>
        </a:spcAft>
        <a:buChar char="–"/>
        <a:defRPr sz="16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bwMode="auto">
          <a:xfrm>
            <a:off x="549275" y="906463"/>
            <a:ext cx="8043863" cy="7127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75107" name="Rectangle 3"/>
          <p:cNvSpPr>
            <a:spLocks noGrp="1" noChangeArrowheads="1"/>
          </p:cNvSpPr>
          <p:nvPr>
            <p:ph type="body" idx="1"/>
          </p:nvPr>
        </p:nvSpPr>
        <p:spPr bwMode="auto">
          <a:xfrm>
            <a:off x="549275" y="1822450"/>
            <a:ext cx="8043863"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20486" name="Rectangle 6"/>
          <p:cNvSpPr>
            <a:spLocks noGrp="1" noChangeArrowheads="1"/>
          </p:cNvSpPr>
          <p:nvPr>
            <p:ph type="sldNum" sz="quarter" idx="4"/>
          </p:nvPr>
        </p:nvSpPr>
        <p:spPr bwMode="auto">
          <a:xfrm>
            <a:off x="6864350" y="6577013"/>
            <a:ext cx="2133600" cy="20161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800">
                <a:solidFill>
                  <a:srgbClr val="000000"/>
                </a:solidFill>
                <a:latin typeface="Cambria" pitchFamily="18" charset="0"/>
                <a:ea typeface="MS PGothic" pitchFamily="34" charset="-128"/>
              </a:defRPr>
            </a:lvl1pPr>
          </a:lstStyle>
          <a:p>
            <a:pPr fontAlgn="base">
              <a:spcBef>
                <a:spcPct val="0"/>
              </a:spcBef>
              <a:spcAft>
                <a:spcPct val="0"/>
              </a:spcAft>
            </a:pPr>
            <a:fld id="{11E5D08D-1805-4CB5-94A3-140EF925A18B}" type="slidenum">
              <a:rPr lang="en-US">
                <a:cs typeface="Arial" charset="0"/>
              </a:rPr>
              <a:pPr fontAlgn="base">
                <a:spcBef>
                  <a:spcPct val="0"/>
                </a:spcBef>
                <a:spcAft>
                  <a:spcPct val="0"/>
                </a:spcAft>
              </a:pPr>
              <a:t>‹#›</a:t>
            </a:fld>
            <a:endParaRPr lang="en-US">
              <a:cs typeface="Arial" charset="0"/>
            </a:endParaRPr>
          </a:p>
        </p:txBody>
      </p:sp>
      <p:pic>
        <p:nvPicPr>
          <p:cNvPr id="175109" name="Picture 14" descr="IBMlogo"/>
          <p:cNvPicPr>
            <a:picLocks noChangeAspect="1" noChangeArrowheads="1"/>
          </p:cNvPicPr>
          <p:nvPr/>
        </p:nvPicPr>
        <p:blipFill>
          <a:blip r:embed="rId2"/>
          <a:srcRect/>
          <a:stretch>
            <a:fillRect/>
          </a:stretch>
        </p:blipFill>
        <p:spPr bwMode="auto">
          <a:xfrm>
            <a:off x="7983538" y="333375"/>
            <a:ext cx="617537" cy="241300"/>
          </a:xfrm>
          <a:prstGeom prst="rect">
            <a:avLst/>
          </a:prstGeom>
          <a:noFill/>
          <a:ln w="9525">
            <a:noFill/>
            <a:miter lim="800000"/>
            <a:headEnd/>
            <a:tailEnd/>
          </a:ln>
        </p:spPr>
      </p:pic>
      <p:sp>
        <p:nvSpPr>
          <p:cNvPr id="15367" name="Line 15"/>
          <p:cNvSpPr>
            <a:spLocks noChangeShapeType="1"/>
          </p:cNvSpPr>
          <p:nvPr/>
        </p:nvSpPr>
        <p:spPr bwMode="auto">
          <a:xfrm>
            <a:off x="552450" y="712788"/>
            <a:ext cx="8061325" cy="0"/>
          </a:xfrm>
          <a:prstGeom prst="line">
            <a:avLst/>
          </a:prstGeom>
          <a:noFill/>
          <a:ln w="9525">
            <a:solidFill>
              <a:schemeClr val="tx1"/>
            </a:solidFill>
            <a:round/>
            <a:headEnd/>
            <a:tailEnd/>
          </a:ln>
        </p:spPr>
        <p:txBody>
          <a:bodyPr/>
          <a:lstStyle/>
          <a:p>
            <a:pPr defTabSz="914400" fontAlgn="base">
              <a:spcBef>
                <a:spcPct val="0"/>
              </a:spcBef>
              <a:spcAft>
                <a:spcPct val="0"/>
              </a:spcAft>
              <a:defRPr/>
            </a:pPr>
            <a:endParaRPr lang="en-US" sz="700">
              <a:solidFill>
                <a:srgbClr val="000000"/>
              </a:solidFill>
              <a:latin typeface="Cambria" charset="0"/>
              <a:ea typeface="ＭＳ Ｐゴシック" charset="-128"/>
              <a:cs typeface="ＭＳ Ｐゴシック" charset="-128"/>
            </a:endParaRPr>
          </a:p>
        </p:txBody>
      </p:sp>
      <p:sp>
        <p:nvSpPr>
          <p:cNvPr id="11" name="Rectangle 5"/>
          <p:cNvSpPr>
            <a:spLocks noGrp="1" noChangeArrowheads="1"/>
          </p:cNvSpPr>
          <p:nvPr>
            <p:ph type="ftr" sz="quarter" idx="3"/>
          </p:nvPr>
        </p:nvSpPr>
        <p:spPr bwMode="auto">
          <a:xfrm>
            <a:off x="173038" y="6577013"/>
            <a:ext cx="5546725" cy="20161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800">
                <a:solidFill>
                  <a:srgbClr val="000000"/>
                </a:solidFill>
                <a:ea typeface="MS PGothic" pitchFamily="34" charset="-128"/>
              </a:defRPr>
            </a:lvl1pPr>
          </a:lstStyle>
          <a:p>
            <a:pPr fontAlgn="base">
              <a:spcBef>
                <a:spcPct val="0"/>
              </a:spcBef>
              <a:spcAft>
                <a:spcPct val="0"/>
              </a:spcAft>
            </a:pPr>
            <a:r>
              <a:rPr lang="en-US">
                <a:cs typeface="Arial" charset="0"/>
              </a:rPr>
              <a:t>IBM Confidentail until Announced</a:t>
            </a:r>
          </a:p>
        </p:txBody>
      </p:sp>
      <p:pic>
        <p:nvPicPr>
          <p:cNvPr id="175112" name="Picture 18"/>
          <p:cNvPicPr>
            <a:picLocks noChangeAspect="1" noChangeArrowheads="1"/>
          </p:cNvPicPr>
          <p:nvPr userDrawn="1"/>
        </p:nvPicPr>
        <p:blipFill>
          <a:blip r:embed="rId3"/>
          <a:srcRect/>
          <a:stretch>
            <a:fillRect/>
          </a:stretch>
        </p:blipFill>
        <p:spPr bwMode="auto">
          <a:xfrm>
            <a:off x="547688" y="280988"/>
            <a:ext cx="1235075" cy="325437"/>
          </a:xfrm>
          <a:prstGeom prst="rect">
            <a:avLst/>
          </a:prstGeom>
          <a:noFill/>
          <a:ln w="9525">
            <a:noFill/>
            <a:miter lim="800000"/>
            <a:headEnd/>
            <a:tailEnd/>
          </a:ln>
        </p:spPr>
      </p:pic>
      <p:sp>
        <p:nvSpPr>
          <p:cNvPr id="189476" name="Rectangle 5"/>
          <p:cNvSpPr txBox="1">
            <a:spLocks noGrp="1" noChangeArrowheads="1"/>
          </p:cNvSpPr>
          <p:nvPr userDrawn="1"/>
        </p:nvSpPr>
        <p:spPr bwMode="auto">
          <a:xfrm>
            <a:off x="7700963" y="6584950"/>
            <a:ext cx="1443037" cy="188913"/>
          </a:xfrm>
          <a:prstGeom prst="rect">
            <a:avLst/>
          </a:prstGeom>
          <a:noFill/>
          <a:ln>
            <a:miter lim="800000"/>
            <a:headEnd/>
            <a:tailEnd/>
          </a:ln>
          <a:extLst/>
        </p:spPr>
        <p:txBody>
          <a:bodyPr/>
          <a:lstStyle>
            <a:lvl1pPr>
              <a:defRPr sz="700">
                <a:solidFill>
                  <a:srgbClr val="000000"/>
                </a:solidFill>
                <a:latin typeface="Cambria" charset="0"/>
                <a:ea typeface="ＭＳ Ｐゴシック" charset="0"/>
                <a:cs typeface="ＭＳ Ｐゴシック" charset="0"/>
              </a:defRPr>
            </a:lvl1pPr>
            <a:lvl2pPr marL="742950" indent="-285750">
              <a:defRPr sz="700">
                <a:solidFill>
                  <a:srgbClr val="000000"/>
                </a:solidFill>
                <a:latin typeface="Cambria" charset="0"/>
                <a:ea typeface="ＭＳ Ｐゴシック" charset="0"/>
              </a:defRPr>
            </a:lvl2pPr>
            <a:lvl3pPr marL="1143000" indent="-228600">
              <a:defRPr sz="700">
                <a:solidFill>
                  <a:srgbClr val="000000"/>
                </a:solidFill>
                <a:latin typeface="Cambria" charset="0"/>
                <a:ea typeface="ＭＳ Ｐゴシック" charset="0"/>
              </a:defRPr>
            </a:lvl3pPr>
            <a:lvl4pPr marL="1600200" indent="-228600">
              <a:defRPr sz="700">
                <a:solidFill>
                  <a:srgbClr val="000000"/>
                </a:solidFill>
                <a:latin typeface="Cambria" charset="0"/>
                <a:ea typeface="ＭＳ Ｐゴシック" charset="0"/>
              </a:defRPr>
            </a:lvl4pPr>
            <a:lvl5pPr marL="2057400" indent="-228600">
              <a:defRPr sz="700">
                <a:solidFill>
                  <a:srgbClr val="000000"/>
                </a:solidFill>
                <a:latin typeface="Cambria" charset="0"/>
                <a:ea typeface="ＭＳ Ｐゴシック" charset="0"/>
              </a:defRPr>
            </a:lvl5pPr>
            <a:lvl6pPr marL="2514600" indent="-228600" fontAlgn="base">
              <a:spcBef>
                <a:spcPct val="0"/>
              </a:spcBef>
              <a:spcAft>
                <a:spcPct val="0"/>
              </a:spcAft>
              <a:defRPr sz="700">
                <a:solidFill>
                  <a:srgbClr val="000000"/>
                </a:solidFill>
                <a:latin typeface="Cambria" charset="0"/>
                <a:ea typeface="ＭＳ Ｐゴシック" charset="0"/>
              </a:defRPr>
            </a:lvl6pPr>
            <a:lvl7pPr marL="2971800" indent="-228600" fontAlgn="base">
              <a:spcBef>
                <a:spcPct val="0"/>
              </a:spcBef>
              <a:spcAft>
                <a:spcPct val="0"/>
              </a:spcAft>
              <a:defRPr sz="700">
                <a:solidFill>
                  <a:srgbClr val="000000"/>
                </a:solidFill>
                <a:latin typeface="Cambria" charset="0"/>
                <a:ea typeface="ＭＳ Ｐゴシック" charset="0"/>
              </a:defRPr>
            </a:lvl7pPr>
            <a:lvl8pPr marL="3429000" indent="-228600" fontAlgn="base">
              <a:spcBef>
                <a:spcPct val="0"/>
              </a:spcBef>
              <a:spcAft>
                <a:spcPct val="0"/>
              </a:spcAft>
              <a:defRPr sz="700">
                <a:solidFill>
                  <a:srgbClr val="000000"/>
                </a:solidFill>
                <a:latin typeface="Cambria" charset="0"/>
                <a:ea typeface="ＭＳ Ｐゴシック" charset="0"/>
              </a:defRPr>
            </a:lvl8pPr>
            <a:lvl9pPr marL="3886200" indent="-228600" fontAlgn="base">
              <a:spcBef>
                <a:spcPct val="0"/>
              </a:spcBef>
              <a:spcAft>
                <a:spcPct val="0"/>
              </a:spcAft>
              <a:defRPr sz="700">
                <a:solidFill>
                  <a:srgbClr val="000000"/>
                </a:solidFill>
                <a:latin typeface="Cambria" charset="0"/>
                <a:ea typeface="ＭＳ Ｐゴシック" charset="0"/>
              </a:defRPr>
            </a:lvl9pPr>
          </a:lstStyle>
          <a:p>
            <a:pPr defTabSz="914400" fontAlgn="base">
              <a:spcBef>
                <a:spcPct val="0"/>
              </a:spcBef>
              <a:spcAft>
                <a:spcPct val="0"/>
              </a:spcAft>
              <a:defRPr/>
            </a:pPr>
            <a:r>
              <a:rPr lang="en-US" sz="800">
                <a:latin typeface="Arial" charset="0"/>
              </a:rPr>
              <a:t>© 2014 IBM Corporation</a:t>
            </a:r>
          </a:p>
        </p:txBody>
      </p:sp>
      <p:sp>
        <p:nvSpPr>
          <p:cNvPr id="1035" name="Slide Number Placeholder 3"/>
          <p:cNvSpPr txBox="1">
            <a:spLocks noGrp="1"/>
          </p:cNvSpPr>
          <p:nvPr userDrawn="1"/>
        </p:nvSpPr>
        <p:spPr bwMode="auto">
          <a:xfrm>
            <a:off x="0" y="6594475"/>
            <a:ext cx="454025" cy="169863"/>
          </a:xfrm>
          <a:prstGeom prst="rect">
            <a:avLst/>
          </a:prstGeom>
          <a:noFill/>
          <a:ln w="9525">
            <a:noFill/>
            <a:miter lim="800000"/>
            <a:headEnd/>
            <a:tailEnd/>
          </a:ln>
        </p:spPr>
        <p:txBody>
          <a:bodyPr/>
          <a:lstStyle>
            <a:lvl1pPr>
              <a:defRPr sz="700">
                <a:solidFill>
                  <a:srgbClr val="000000"/>
                </a:solidFill>
                <a:latin typeface="Cambria" charset="0"/>
                <a:ea typeface="ＭＳ Ｐゴシック" charset="0"/>
                <a:cs typeface="ＭＳ Ｐゴシック" charset="0"/>
              </a:defRPr>
            </a:lvl1pPr>
            <a:lvl2pPr marL="742950" indent="-285750">
              <a:defRPr sz="700">
                <a:solidFill>
                  <a:srgbClr val="000000"/>
                </a:solidFill>
                <a:latin typeface="Cambria" charset="0"/>
                <a:ea typeface="ＭＳ Ｐゴシック" charset="0"/>
              </a:defRPr>
            </a:lvl2pPr>
            <a:lvl3pPr marL="1143000" indent="-228600">
              <a:defRPr sz="700">
                <a:solidFill>
                  <a:srgbClr val="000000"/>
                </a:solidFill>
                <a:latin typeface="Cambria" charset="0"/>
                <a:ea typeface="ＭＳ Ｐゴシック" charset="0"/>
              </a:defRPr>
            </a:lvl3pPr>
            <a:lvl4pPr marL="1600200" indent="-228600">
              <a:defRPr sz="700">
                <a:solidFill>
                  <a:srgbClr val="000000"/>
                </a:solidFill>
                <a:latin typeface="Cambria" charset="0"/>
                <a:ea typeface="ＭＳ Ｐゴシック" charset="0"/>
              </a:defRPr>
            </a:lvl4pPr>
            <a:lvl5pPr marL="2057400" indent="-228600">
              <a:defRPr sz="700">
                <a:solidFill>
                  <a:srgbClr val="000000"/>
                </a:solidFill>
                <a:latin typeface="Cambria" charset="0"/>
                <a:ea typeface="ＭＳ Ｐゴシック" charset="0"/>
              </a:defRPr>
            </a:lvl5pPr>
            <a:lvl6pPr marL="2514600" indent="-228600" fontAlgn="base">
              <a:spcBef>
                <a:spcPct val="0"/>
              </a:spcBef>
              <a:spcAft>
                <a:spcPct val="0"/>
              </a:spcAft>
              <a:defRPr sz="700">
                <a:solidFill>
                  <a:srgbClr val="000000"/>
                </a:solidFill>
                <a:latin typeface="Cambria" charset="0"/>
                <a:ea typeface="ＭＳ Ｐゴシック" charset="0"/>
              </a:defRPr>
            </a:lvl6pPr>
            <a:lvl7pPr marL="2971800" indent="-228600" fontAlgn="base">
              <a:spcBef>
                <a:spcPct val="0"/>
              </a:spcBef>
              <a:spcAft>
                <a:spcPct val="0"/>
              </a:spcAft>
              <a:defRPr sz="700">
                <a:solidFill>
                  <a:srgbClr val="000000"/>
                </a:solidFill>
                <a:latin typeface="Cambria" charset="0"/>
                <a:ea typeface="ＭＳ Ｐゴシック" charset="0"/>
              </a:defRPr>
            </a:lvl7pPr>
            <a:lvl8pPr marL="3429000" indent="-228600" fontAlgn="base">
              <a:spcBef>
                <a:spcPct val="0"/>
              </a:spcBef>
              <a:spcAft>
                <a:spcPct val="0"/>
              </a:spcAft>
              <a:defRPr sz="700">
                <a:solidFill>
                  <a:srgbClr val="000000"/>
                </a:solidFill>
                <a:latin typeface="Cambria" charset="0"/>
                <a:ea typeface="ＭＳ Ｐゴシック" charset="0"/>
              </a:defRPr>
            </a:lvl8pPr>
            <a:lvl9pPr marL="3886200" indent="-228600" fontAlgn="base">
              <a:spcBef>
                <a:spcPct val="0"/>
              </a:spcBef>
              <a:spcAft>
                <a:spcPct val="0"/>
              </a:spcAft>
              <a:defRPr sz="700">
                <a:solidFill>
                  <a:srgbClr val="000000"/>
                </a:solidFill>
                <a:latin typeface="Cambria" charset="0"/>
                <a:ea typeface="ＭＳ Ｐゴシック" charset="0"/>
              </a:defRPr>
            </a:lvl9pPr>
          </a:lstStyle>
          <a:p>
            <a:pPr algn="r" defTabSz="914400" fontAlgn="base">
              <a:spcBef>
                <a:spcPct val="0"/>
              </a:spcBef>
              <a:spcAft>
                <a:spcPct val="0"/>
              </a:spcAft>
              <a:defRPr/>
            </a:pPr>
            <a:fld id="{7A31F0F1-3E56-4795-9AF1-1135221608B8}" type="slidenum">
              <a:rPr lang="en-US" sz="1000"/>
              <a:pPr algn="r" defTabSz="914400" fontAlgn="base">
                <a:spcBef>
                  <a:spcPct val="0"/>
                </a:spcBef>
                <a:spcAft>
                  <a:spcPct val="0"/>
                </a:spcAft>
                <a:defRPr/>
              </a:pPr>
              <a:t>‹#›</a:t>
            </a:fld>
            <a:endParaRPr lang="en-US" sz="1000"/>
          </a:p>
        </p:txBody>
      </p:sp>
    </p:spTree>
  </p:cSld>
  <p:clrMap bg1="lt1" tx1="dk1" bg2="lt2" tx2="dk2" accent1="accent1" accent2="accent2" accent3="accent3" accent4="accent4" accent5="accent5" accent6="accent6" hlink="hlink" folHlink="folHlink"/>
  <p:transition>
    <p:fade/>
  </p:transition>
  <p:hf sldNum="0" hdr="0" dt="0"/>
  <p:txStyles>
    <p:titleStyle>
      <a:lvl1pPr algn="l" rtl="0" eaLnBrk="0" fontAlgn="base" hangingPunct="0">
        <a:spcBef>
          <a:spcPct val="0"/>
        </a:spcBef>
        <a:spcAft>
          <a:spcPct val="0"/>
        </a:spcAft>
        <a:defRPr sz="2200" kern="12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2200">
          <a:solidFill>
            <a:schemeClr val="tx2"/>
          </a:solidFill>
          <a:latin typeface="Arial" panose="020B0604020202020204" pitchFamily="34" charset="0"/>
          <a:ea typeface="MS PGothic" pitchFamily="34" charset="-128"/>
          <a:cs typeface="ＭＳ Ｐゴシック" charset="0"/>
        </a:defRPr>
      </a:lvl2pPr>
      <a:lvl3pPr algn="l" rtl="0" eaLnBrk="0" fontAlgn="base" hangingPunct="0">
        <a:spcBef>
          <a:spcPct val="0"/>
        </a:spcBef>
        <a:spcAft>
          <a:spcPct val="0"/>
        </a:spcAft>
        <a:defRPr sz="2200">
          <a:solidFill>
            <a:schemeClr val="tx2"/>
          </a:solidFill>
          <a:latin typeface="Arial" panose="020B0604020202020204" pitchFamily="34" charset="0"/>
          <a:ea typeface="MS PGothic" pitchFamily="34" charset="-128"/>
          <a:cs typeface="ＭＳ Ｐゴシック" charset="0"/>
        </a:defRPr>
      </a:lvl3pPr>
      <a:lvl4pPr algn="l" rtl="0" eaLnBrk="0" fontAlgn="base" hangingPunct="0">
        <a:spcBef>
          <a:spcPct val="0"/>
        </a:spcBef>
        <a:spcAft>
          <a:spcPct val="0"/>
        </a:spcAft>
        <a:defRPr sz="2200">
          <a:solidFill>
            <a:schemeClr val="tx2"/>
          </a:solidFill>
          <a:latin typeface="Arial" panose="020B0604020202020204" pitchFamily="34" charset="0"/>
          <a:ea typeface="MS PGothic" pitchFamily="34" charset="-128"/>
          <a:cs typeface="ＭＳ Ｐゴシック" charset="0"/>
        </a:defRPr>
      </a:lvl4pPr>
      <a:lvl5pPr algn="l" rtl="0" eaLnBrk="0" fontAlgn="base" hangingPunct="0">
        <a:spcBef>
          <a:spcPct val="0"/>
        </a:spcBef>
        <a:spcAft>
          <a:spcPct val="0"/>
        </a:spcAft>
        <a:defRPr sz="2200">
          <a:solidFill>
            <a:schemeClr val="tx2"/>
          </a:solidFill>
          <a:latin typeface="Arial" panose="020B0604020202020204" pitchFamily="34" charset="0"/>
          <a:ea typeface="MS PGothic" pitchFamily="34" charset="-128"/>
          <a:cs typeface="ＭＳ Ｐゴシック" charset="0"/>
        </a:defRPr>
      </a:lvl5pPr>
      <a:lvl6pPr marL="457200" algn="l" rtl="0" eaLnBrk="1" fontAlgn="base" hangingPunct="1">
        <a:spcBef>
          <a:spcPct val="0"/>
        </a:spcBef>
        <a:spcAft>
          <a:spcPct val="0"/>
        </a:spcAft>
        <a:defRPr sz="2200">
          <a:solidFill>
            <a:schemeClr val="tx2"/>
          </a:solidFill>
          <a:latin typeface="Arial" panose="020B0604020202020204" pitchFamily="34" charset="0"/>
        </a:defRPr>
      </a:lvl6pPr>
      <a:lvl7pPr marL="914400" algn="l" rtl="0" eaLnBrk="1" fontAlgn="base" hangingPunct="1">
        <a:spcBef>
          <a:spcPct val="0"/>
        </a:spcBef>
        <a:spcAft>
          <a:spcPct val="0"/>
        </a:spcAft>
        <a:defRPr sz="2200">
          <a:solidFill>
            <a:schemeClr val="tx2"/>
          </a:solidFill>
          <a:latin typeface="Arial" panose="020B0604020202020204" pitchFamily="34" charset="0"/>
        </a:defRPr>
      </a:lvl7pPr>
      <a:lvl8pPr marL="1371600" algn="l" rtl="0" eaLnBrk="1" fontAlgn="base" hangingPunct="1">
        <a:spcBef>
          <a:spcPct val="0"/>
        </a:spcBef>
        <a:spcAft>
          <a:spcPct val="0"/>
        </a:spcAft>
        <a:defRPr sz="2200">
          <a:solidFill>
            <a:schemeClr val="tx2"/>
          </a:solidFill>
          <a:latin typeface="Arial" panose="020B0604020202020204" pitchFamily="34" charset="0"/>
        </a:defRPr>
      </a:lvl8pPr>
      <a:lvl9pPr marL="1828800" algn="l" rtl="0" eaLnBrk="1" fontAlgn="base" hangingPunct="1">
        <a:spcBef>
          <a:spcPct val="0"/>
        </a:spcBef>
        <a:spcAft>
          <a:spcPct val="0"/>
        </a:spcAft>
        <a:defRPr sz="2200">
          <a:solidFill>
            <a:schemeClr val="tx2"/>
          </a:solidFill>
          <a:latin typeface="Arial" panose="020B0604020202020204" pitchFamily="34" charset="0"/>
        </a:defRPr>
      </a:lvl9pPr>
    </p:titleStyle>
    <p:bodyStyle>
      <a:lvl1pPr marL="228600" indent="-228600" algn="l" rtl="0" eaLnBrk="0" fontAlgn="base" hangingPunct="0">
        <a:spcBef>
          <a:spcPct val="20000"/>
        </a:spcBef>
        <a:spcAft>
          <a:spcPct val="0"/>
        </a:spcAft>
        <a:buChar char="•"/>
        <a:defRPr sz="1600" kern="1200">
          <a:solidFill>
            <a:schemeClr val="tx1"/>
          </a:solidFill>
          <a:latin typeface="+mn-lt"/>
          <a:ea typeface="MS PGothic" pitchFamily="34" charset="-128"/>
          <a:cs typeface="ＭＳ Ｐゴシック" charset="0"/>
        </a:defRPr>
      </a:lvl1pPr>
      <a:lvl2pPr marL="685800" indent="-285750" algn="l" rtl="0" eaLnBrk="0" fontAlgn="base" hangingPunct="0">
        <a:spcBef>
          <a:spcPct val="20000"/>
        </a:spcBef>
        <a:spcAft>
          <a:spcPct val="0"/>
        </a:spcAft>
        <a:buChar char="–"/>
        <a:defRPr sz="16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02" name="Picture 14" descr="IBMlogo"/>
          <p:cNvPicPr>
            <a:picLocks noChangeAspect="1" noChangeArrowheads="1"/>
          </p:cNvPicPr>
          <p:nvPr/>
        </p:nvPicPr>
        <p:blipFill>
          <a:blip r:embed="rId2"/>
          <a:srcRect/>
          <a:stretch>
            <a:fillRect/>
          </a:stretch>
        </p:blipFill>
        <p:spPr bwMode="auto">
          <a:xfrm>
            <a:off x="7983538" y="334963"/>
            <a:ext cx="617537" cy="241300"/>
          </a:xfrm>
          <a:prstGeom prst="rect">
            <a:avLst/>
          </a:prstGeom>
          <a:noFill/>
          <a:ln w="9525">
            <a:noFill/>
            <a:miter lim="800000"/>
            <a:headEnd/>
            <a:tailEnd/>
          </a:ln>
        </p:spPr>
      </p:pic>
      <p:sp>
        <p:nvSpPr>
          <p:cNvPr id="6147" name="Line 15"/>
          <p:cNvSpPr>
            <a:spLocks noChangeShapeType="1"/>
          </p:cNvSpPr>
          <p:nvPr/>
        </p:nvSpPr>
        <p:spPr bwMode="auto">
          <a:xfrm>
            <a:off x="552450" y="712788"/>
            <a:ext cx="8061325" cy="0"/>
          </a:xfrm>
          <a:prstGeom prst="line">
            <a:avLst/>
          </a:prstGeom>
          <a:noFill/>
          <a:ln w="9525">
            <a:solidFill>
              <a:schemeClr val="tx1"/>
            </a:solidFill>
            <a:round/>
            <a:headEnd/>
            <a:tailEnd/>
          </a:ln>
          <a:effectLst/>
          <a:extLst/>
        </p:spPr>
        <p:txBody>
          <a:bodyPr/>
          <a:lstStyle/>
          <a:p>
            <a:pPr eaLnBrk="0" fontAlgn="base" hangingPunct="0">
              <a:spcBef>
                <a:spcPct val="0"/>
              </a:spcBef>
              <a:spcAft>
                <a:spcPct val="0"/>
              </a:spcAft>
              <a:defRPr/>
            </a:pPr>
            <a:endParaRPr lang="en-US" b="1">
              <a:solidFill>
                <a:srgbClr val="000000"/>
              </a:solidFill>
              <a:ea typeface="MS Gothic" pitchFamily="49" charset="-128"/>
            </a:endParaRPr>
          </a:p>
        </p:txBody>
      </p:sp>
      <p:pic>
        <p:nvPicPr>
          <p:cNvPr id="102404" name="Picture 17"/>
          <p:cNvPicPr>
            <a:picLocks noChangeAspect="1" noChangeArrowheads="1"/>
          </p:cNvPicPr>
          <p:nvPr/>
        </p:nvPicPr>
        <p:blipFill>
          <a:blip r:embed="rId3"/>
          <a:srcRect/>
          <a:stretch>
            <a:fillRect/>
          </a:stretch>
        </p:blipFill>
        <p:spPr bwMode="auto">
          <a:xfrm>
            <a:off x="547688" y="284163"/>
            <a:ext cx="1235075" cy="323850"/>
          </a:xfrm>
          <a:prstGeom prst="rect">
            <a:avLst/>
          </a:prstGeom>
          <a:noFill/>
          <a:ln w="9525">
            <a:noFill/>
            <a:miter lim="800000"/>
            <a:headEnd/>
            <a:tailEnd/>
          </a:ln>
        </p:spPr>
      </p:pic>
      <p:sp>
        <p:nvSpPr>
          <p:cNvPr id="102405" name="Rectangle 2"/>
          <p:cNvSpPr>
            <a:spLocks noGrp="1" noChangeArrowheads="1"/>
          </p:cNvSpPr>
          <p:nvPr>
            <p:ph type="title"/>
          </p:nvPr>
        </p:nvSpPr>
        <p:spPr bwMode="auto">
          <a:xfrm>
            <a:off x="549275" y="906463"/>
            <a:ext cx="8043863" cy="7127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406" name="Rectangle 3"/>
          <p:cNvSpPr>
            <a:spLocks noGrp="1" noChangeArrowheads="1"/>
          </p:cNvSpPr>
          <p:nvPr>
            <p:ph type="body" idx="1"/>
          </p:nvPr>
        </p:nvSpPr>
        <p:spPr bwMode="auto">
          <a:xfrm>
            <a:off x="549275" y="1822450"/>
            <a:ext cx="8043863"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 name="Rectangle 6"/>
          <p:cNvSpPr>
            <a:spLocks noChangeArrowheads="1"/>
          </p:cNvSpPr>
          <p:nvPr userDrawn="1"/>
        </p:nvSpPr>
        <p:spPr bwMode="auto">
          <a:xfrm>
            <a:off x="76200" y="6553200"/>
            <a:ext cx="2133600" cy="201613"/>
          </a:xfrm>
          <a:prstGeom prst="rect">
            <a:avLst/>
          </a:prstGeom>
          <a:noFill/>
          <a:ln>
            <a:noFill/>
          </a:ln>
          <a:effectLst/>
          <a:extLst/>
        </p:spPr>
        <p:txBody>
          <a:bodyPr/>
          <a:lstStyle>
            <a:lvl1pPr>
              <a:defRPr>
                <a:solidFill>
                  <a:srgbClr val="000000"/>
                </a:solidFill>
                <a:latin typeface="Arial" pitchFamily="34" charset="0"/>
                <a:ea typeface="MS Gothic" pitchFamily="49" charset="-128"/>
              </a:defRPr>
            </a:lvl1pPr>
            <a:lvl2pPr>
              <a:defRPr>
                <a:solidFill>
                  <a:srgbClr val="000000"/>
                </a:solidFill>
                <a:latin typeface="Arial" pitchFamily="34" charset="0"/>
                <a:ea typeface="MS Gothic" pitchFamily="49" charset="-128"/>
              </a:defRPr>
            </a:lvl2pPr>
            <a:lvl3pPr>
              <a:defRPr>
                <a:solidFill>
                  <a:srgbClr val="000000"/>
                </a:solidFill>
                <a:latin typeface="Arial" pitchFamily="34" charset="0"/>
                <a:ea typeface="MS Gothic" pitchFamily="49" charset="-128"/>
              </a:defRPr>
            </a:lvl3pPr>
            <a:lvl4pPr>
              <a:defRPr>
                <a:solidFill>
                  <a:srgbClr val="000000"/>
                </a:solidFill>
                <a:latin typeface="Arial" pitchFamily="34" charset="0"/>
                <a:ea typeface="MS Gothic" pitchFamily="49" charset="-128"/>
              </a:defRPr>
            </a:lvl4pPr>
            <a:lvl5pPr>
              <a:defRPr>
                <a:solidFill>
                  <a:srgbClr val="000000"/>
                </a:solidFill>
                <a:latin typeface="Arial" pitchFamily="34" charset="0"/>
                <a:ea typeface="MS Gothic" pitchFamily="49" charset="-128"/>
              </a:defRPr>
            </a:lvl5pPr>
            <a:lvl6pPr marL="2514600" indent="-228600" eaLnBrk="0" fontAlgn="base" hangingPunct="0">
              <a:spcBef>
                <a:spcPct val="0"/>
              </a:spcBef>
              <a:spcAft>
                <a:spcPct val="0"/>
              </a:spcAft>
              <a:defRPr>
                <a:solidFill>
                  <a:srgbClr val="000000"/>
                </a:solidFill>
                <a:latin typeface="Arial" pitchFamily="34" charset="0"/>
                <a:ea typeface="MS Gothic" pitchFamily="49" charset="-128"/>
              </a:defRPr>
            </a:lvl6pPr>
            <a:lvl7pPr marL="2971800" indent="-228600" eaLnBrk="0" fontAlgn="base" hangingPunct="0">
              <a:spcBef>
                <a:spcPct val="0"/>
              </a:spcBef>
              <a:spcAft>
                <a:spcPct val="0"/>
              </a:spcAft>
              <a:defRPr>
                <a:solidFill>
                  <a:srgbClr val="000000"/>
                </a:solidFill>
                <a:latin typeface="Arial" pitchFamily="34" charset="0"/>
                <a:ea typeface="MS Gothic" pitchFamily="49" charset="-128"/>
              </a:defRPr>
            </a:lvl7pPr>
            <a:lvl8pPr marL="3429000" indent="-228600" eaLnBrk="0" fontAlgn="base" hangingPunct="0">
              <a:spcBef>
                <a:spcPct val="0"/>
              </a:spcBef>
              <a:spcAft>
                <a:spcPct val="0"/>
              </a:spcAft>
              <a:defRPr>
                <a:solidFill>
                  <a:srgbClr val="000000"/>
                </a:solidFill>
                <a:latin typeface="Arial" pitchFamily="34" charset="0"/>
                <a:ea typeface="MS Gothic" pitchFamily="49" charset="-128"/>
              </a:defRPr>
            </a:lvl8pPr>
            <a:lvl9pPr marL="3886200" indent="-228600" eaLnBrk="0" fontAlgn="base" hangingPunct="0">
              <a:spcBef>
                <a:spcPct val="0"/>
              </a:spcBef>
              <a:spcAft>
                <a:spcPct val="0"/>
              </a:spcAft>
              <a:defRPr>
                <a:solidFill>
                  <a:srgbClr val="000000"/>
                </a:solidFill>
                <a:latin typeface="Arial" pitchFamily="34" charset="0"/>
                <a:ea typeface="MS Gothic" pitchFamily="49" charset="-128"/>
              </a:defRPr>
            </a:lvl9pPr>
          </a:lstStyle>
          <a:p>
            <a:pPr defTabSz="914400" eaLnBrk="0" fontAlgn="base" hangingPunct="0">
              <a:spcBef>
                <a:spcPct val="0"/>
              </a:spcBef>
              <a:spcAft>
                <a:spcPct val="0"/>
              </a:spcAft>
              <a:defRPr/>
            </a:pPr>
            <a:fld id="{A962D5BB-6A52-4BE8-AFFE-829EFDE44823}" type="slidenum">
              <a:rPr lang="en-US" altLang="en-US" sz="1000" smtClean="0">
                <a:ea typeface="ＭＳ Ｐゴシック" pitchFamily="34" charset="-128"/>
              </a:rPr>
              <a:pPr defTabSz="914400" eaLnBrk="0" fontAlgn="base" hangingPunct="0">
                <a:spcBef>
                  <a:spcPct val="0"/>
                </a:spcBef>
                <a:spcAft>
                  <a:spcPct val="0"/>
                </a:spcAft>
                <a:defRPr/>
              </a:pPr>
              <a:t>‹#›</a:t>
            </a:fld>
            <a:endParaRPr lang="en-US" altLang="en-US" sz="1000" smtClean="0">
              <a:ea typeface="ＭＳ Ｐゴシック" pitchFamily="34" charset="-128"/>
            </a:endParaRP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2200" kern="1200">
          <a:solidFill>
            <a:schemeClr val="tx2"/>
          </a:solidFill>
          <a:latin typeface="+mj-lt"/>
          <a:ea typeface="+mj-ea"/>
          <a:cs typeface="+mj-cs"/>
        </a:defRPr>
      </a:lvl1pPr>
      <a:lvl2pPr algn="l" rtl="0" eaLnBrk="0" fontAlgn="base" hangingPunct="0">
        <a:spcBef>
          <a:spcPct val="0"/>
        </a:spcBef>
        <a:spcAft>
          <a:spcPct val="0"/>
        </a:spcAft>
        <a:defRPr sz="2200">
          <a:solidFill>
            <a:schemeClr val="tx2"/>
          </a:solidFill>
          <a:latin typeface="Arial" panose="020B0604020202020204" pitchFamily="34" charset="0"/>
        </a:defRPr>
      </a:lvl2pPr>
      <a:lvl3pPr algn="l" rtl="0" eaLnBrk="0" fontAlgn="base" hangingPunct="0">
        <a:spcBef>
          <a:spcPct val="0"/>
        </a:spcBef>
        <a:spcAft>
          <a:spcPct val="0"/>
        </a:spcAft>
        <a:defRPr sz="2200">
          <a:solidFill>
            <a:schemeClr val="tx2"/>
          </a:solidFill>
          <a:latin typeface="Arial" panose="020B0604020202020204" pitchFamily="34" charset="0"/>
        </a:defRPr>
      </a:lvl3pPr>
      <a:lvl4pPr algn="l" rtl="0" eaLnBrk="0" fontAlgn="base" hangingPunct="0">
        <a:spcBef>
          <a:spcPct val="0"/>
        </a:spcBef>
        <a:spcAft>
          <a:spcPct val="0"/>
        </a:spcAft>
        <a:defRPr sz="2200">
          <a:solidFill>
            <a:schemeClr val="tx2"/>
          </a:solidFill>
          <a:latin typeface="Arial" panose="020B0604020202020204" pitchFamily="34" charset="0"/>
        </a:defRPr>
      </a:lvl4pPr>
      <a:lvl5pPr algn="l" rtl="0" eaLnBrk="0" fontAlgn="base" hangingPunct="0">
        <a:spcBef>
          <a:spcPct val="0"/>
        </a:spcBef>
        <a:spcAft>
          <a:spcPct val="0"/>
        </a:spcAft>
        <a:defRPr sz="2200">
          <a:solidFill>
            <a:schemeClr val="tx2"/>
          </a:solidFill>
          <a:latin typeface="Arial" panose="020B0604020202020204" pitchFamily="34" charset="0"/>
        </a:defRPr>
      </a:lvl5pPr>
      <a:lvl6pPr marL="457200" algn="l" rtl="0" eaLnBrk="0" fontAlgn="base" hangingPunct="0">
        <a:spcBef>
          <a:spcPct val="0"/>
        </a:spcBef>
        <a:spcAft>
          <a:spcPct val="0"/>
        </a:spcAft>
        <a:defRPr sz="2200">
          <a:solidFill>
            <a:schemeClr val="tx2"/>
          </a:solidFill>
          <a:latin typeface="Arial" panose="020B0604020202020204" pitchFamily="34" charset="0"/>
        </a:defRPr>
      </a:lvl6pPr>
      <a:lvl7pPr marL="914400" algn="l" rtl="0" eaLnBrk="0" fontAlgn="base" hangingPunct="0">
        <a:spcBef>
          <a:spcPct val="0"/>
        </a:spcBef>
        <a:spcAft>
          <a:spcPct val="0"/>
        </a:spcAft>
        <a:defRPr sz="2200">
          <a:solidFill>
            <a:schemeClr val="tx2"/>
          </a:solidFill>
          <a:latin typeface="Arial" panose="020B0604020202020204" pitchFamily="34" charset="0"/>
        </a:defRPr>
      </a:lvl7pPr>
      <a:lvl8pPr marL="1371600" algn="l" rtl="0" eaLnBrk="0" fontAlgn="base" hangingPunct="0">
        <a:spcBef>
          <a:spcPct val="0"/>
        </a:spcBef>
        <a:spcAft>
          <a:spcPct val="0"/>
        </a:spcAft>
        <a:defRPr sz="2200">
          <a:solidFill>
            <a:schemeClr val="tx2"/>
          </a:solidFill>
          <a:latin typeface="Arial" panose="020B0604020202020204" pitchFamily="34" charset="0"/>
        </a:defRPr>
      </a:lvl8pPr>
      <a:lvl9pPr marL="1828800" algn="l" rtl="0" eaLnBrk="0" fontAlgn="base" hangingPunct="0">
        <a:spcBef>
          <a:spcPct val="0"/>
        </a:spcBef>
        <a:spcAft>
          <a:spcPct val="0"/>
        </a:spcAft>
        <a:defRPr sz="2200">
          <a:solidFill>
            <a:schemeClr val="tx2"/>
          </a:solidFill>
          <a:latin typeface="Arial" panose="020B0604020202020204" pitchFamily="34" charset="0"/>
        </a:defRPr>
      </a:lvl9pPr>
    </p:titleStyle>
    <p:bodyStyle>
      <a:lvl1pPr marL="228600" indent="-228600" algn="l" rtl="0" eaLnBrk="0" fontAlgn="base" hangingPunct="0">
        <a:spcBef>
          <a:spcPct val="20000"/>
        </a:spcBef>
        <a:spcAft>
          <a:spcPct val="0"/>
        </a:spcAft>
        <a:buChar char="•"/>
        <a:defRPr sz="1600" kern="1200">
          <a:solidFill>
            <a:schemeClr val="tx1"/>
          </a:solidFill>
          <a:latin typeface="+mn-lt"/>
          <a:ea typeface="+mn-ea"/>
          <a:cs typeface="+mn-cs"/>
        </a:defRPr>
      </a:lvl1pPr>
      <a:lvl2pPr marL="685800" indent="-285750" algn="l" rtl="0" eaLnBrk="0" fontAlgn="base" hangingPunct="0">
        <a:spcBef>
          <a:spcPct val="20000"/>
        </a:spcBef>
        <a:spcAft>
          <a:spcPct val="0"/>
        </a:spcAft>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0594" name="Picture 14" descr="IBMlogo"/>
          <p:cNvPicPr>
            <a:picLocks noChangeAspect="1" noChangeArrowheads="1"/>
          </p:cNvPicPr>
          <p:nvPr/>
        </p:nvPicPr>
        <p:blipFill>
          <a:blip r:embed="rId2"/>
          <a:srcRect/>
          <a:stretch>
            <a:fillRect/>
          </a:stretch>
        </p:blipFill>
        <p:spPr bwMode="auto">
          <a:xfrm>
            <a:off x="7983538" y="334963"/>
            <a:ext cx="617537" cy="241300"/>
          </a:xfrm>
          <a:prstGeom prst="rect">
            <a:avLst/>
          </a:prstGeom>
          <a:noFill/>
          <a:ln w="9525">
            <a:noFill/>
            <a:miter lim="800000"/>
            <a:headEnd/>
            <a:tailEnd/>
          </a:ln>
        </p:spPr>
      </p:pic>
      <p:sp>
        <p:nvSpPr>
          <p:cNvPr id="231427" name="Line 15"/>
          <p:cNvSpPr>
            <a:spLocks noChangeShapeType="1"/>
          </p:cNvSpPr>
          <p:nvPr/>
        </p:nvSpPr>
        <p:spPr bwMode="auto">
          <a:xfrm>
            <a:off x="552450" y="712788"/>
            <a:ext cx="8061325" cy="0"/>
          </a:xfrm>
          <a:prstGeom prst="line">
            <a:avLst/>
          </a:prstGeom>
          <a:noFill/>
          <a:ln w="9525">
            <a:solidFill>
              <a:schemeClr val="tx1"/>
            </a:solidFill>
            <a:round/>
            <a:headEnd/>
            <a:tailEnd/>
          </a:ln>
          <a:effectLst/>
          <a:extLst/>
        </p:spPr>
        <p:txBody>
          <a:bodyPr/>
          <a:lstStyle/>
          <a:p>
            <a:pPr eaLnBrk="0" fontAlgn="base" hangingPunct="0">
              <a:spcBef>
                <a:spcPct val="0"/>
              </a:spcBef>
              <a:spcAft>
                <a:spcPct val="0"/>
              </a:spcAft>
              <a:defRPr/>
            </a:pPr>
            <a:endParaRPr lang="en-US" b="1">
              <a:solidFill>
                <a:srgbClr val="000000"/>
              </a:solidFill>
              <a:ea typeface="MS Gothic" pitchFamily="49" charset="-128"/>
            </a:endParaRPr>
          </a:p>
        </p:txBody>
      </p:sp>
      <p:pic>
        <p:nvPicPr>
          <p:cNvPr id="110596" name="Picture 17"/>
          <p:cNvPicPr>
            <a:picLocks noChangeAspect="1" noChangeArrowheads="1"/>
          </p:cNvPicPr>
          <p:nvPr/>
        </p:nvPicPr>
        <p:blipFill>
          <a:blip r:embed="rId3"/>
          <a:srcRect/>
          <a:stretch>
            <a:fillRect/>
          </a:stretch>
        </p:blipFill>
        <p:spPr bwMode="auto">
          <a:xfrm>
            <a:off x="547688" y="284163"/>
            <a:ext cx="1235075" cy="323850"/>
          </a:xfrm>
          <a:prstGeom prst="rect">
            <a:avLst/>
          </a:prstGeom>
          <a:noFill/>
          <a:ln w="9525">
            <a:noFill/>
            <a:miter lim="800000"/>
            <a:headEnd/>
            <a:tailEnd/>
          </a:ln>
        </p:spPr>
      </p:pic>
      <p:sp>
        <p:nvSpPr>
          <p:cNvPr id="110597" name="Rectangle 2"/>
          <p:cNvSpPr>
            <a:spLocks noGrp="1" noChangeArrowheads="1"/>
          </p:cNvSpPr>
          <p:nvPr>
            <p:ph type="title"/>
          </p:nvPr>
        </p:nvSpPr>
        <p:spPr bwMode="auto">
          <a:xfrm>
            <a:off x="549275" y="906463"/>
            <a:ext cx="8043863" cy="7127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10598" name="Rectangle 3"/>
          <p:cNvSpPr>
            <a:spLocks noGrp="1" noChangeArrowheads="1"/>
          </p:cNvSpPr>
          <p:nvPr>
            <p:ph type="body" idx="1"/>
          </p:nvPr>
        </p:nvSpPr>
        <p:spPr bwMode="auto">
          <a:xfrm>
            <a:off x="549275" y="1822450"/>
            <a:ext cx="8043863"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 name="Rectangle 6"/>
          <p:cNvSpPr>
            <a:spLocks noGrp="1" noChangeArrowheads="1"/>
          </p:cNvSpPr>
          <p:nvPr>
            <p:ph type="sldNum" sz="quarter" idx="4"/>
          </p:nvPr>
        </p:nvSpPr>
        <p:spPr bwMode="auto">
          <a:xfrm>
            <a:off x="6864350" y="6500813"/>
            <a:ext cx="2133600" cy="200025"/>
          </a:xfrm>
          <a:prstGeom prst="rect">
            <a:avLst/>
          </a:prstGeom>
          <a:extLst/>
        </p:spPr>
        <p:txBody>
          <a:bodyPr vert="horz" wrap="square" lIns="91440" tIns="45720" rIns="91440" bIns="45720" numCol="1" anchor="t" anchorCtr="0" compatLnSpc="1">
            <a:prstTxWarp prst="textNoShape">
              <a:avLst/>
            </a:prstTxWarp>
          </a:bodyPr>
          <a:lstStyle>
            <a:lvl1pPr algn="r" eaLnBrk="0" hangingPunct="0">
              <a:defRPr sz="800">
                <a:solidFill>
                  <a:srgbClr val="000000"/>
                </a:solidFill>
                <a:ea typeface="MS PGothic" pitchFamily="34" charset="-128"/>
              </a:defRPr>
            </a:lvl1pPr>
          </a:lstStyle>
          <a:p>
            <a:pPr fontAlgn="base">
              <a:spcBef>
                <a:spcPct val="0"/>
              </a:spcBef>
              <a:spcAft>
                <a:spcPct val="0"/>
              </a:spcAft>
            </a:pPr>
            <a:fld id="{5E6F0411-1D9C-43C3-B82C-BDA87E22464A}" type="slidenum">
              <a:rPr lang="en-US"/>
              <a:pPr fontAlgn="base">
                <a:spcBef>
                  <a:spcPct val="0"/>
                </a:spcBef>
                <a:spcAft>
                  <a:spcPct val="0"/>
                </a:spcAft>
              </a:pPr>
              <a:t>‹#›</a:t>
            </a:fld>
            <a:endParaRPr lang="en-US"/>
          </a:p>
        </p:txBody>
      </p:sp>
      <p:sp>
        <p:nvSpPr>
          <p:cNvPr id="2" name="Rectangle 6"/>
          <p:cNvSpPr>
            <a:spLocks noChangeArrowheads="1"/>
          </p:cNvSpPr>
          <p:nvPr userDrawn="1"/>
        </p:nvSpPr>
        <p:spPr bwMode="auto">
          <a:xfrm>
            <a:off x="76200" y="6553200"/>
            <a:ext cx="2133600" cy="201613"/>
          </a:xfrm>
          <a:prstGeom prst="rect">
            <a:avLst/>
          </a:prstGeom>
          <a:noFill/>
          <a:ln>
            <a:noFill/>
          </a:ln>
          <a:effectLst/>
          <a:extLst/>
        </p:spPr>
        <p:txBody>
          <a:bodyPr/>
          <a:lstStyle>
            <a:lvl1pPr>
              <a:defRPr>
                <a:solidFill>
                  <a:srgbClr val="000000"/>
                </a:solidFill>
                <a:latin typeface="Arial" pitchFamily="34" charset="0"/>
                <a:ea typeface="MS Gothic" pitchFamily="49" charset="-128"/>
              </a:defRPr>
            </a:lvl1pPr>
            <a:lvl2pPr>
              <a:defRPr>
                <a:solidFill>
                  <a:srgbClr val="000000"/>
                </a:solidFill>
                <a:latin typeface="Arial" pitchFamily="34" charset="0"/>
                <a:ea typeface="MS Gothic" pitchFamily="49" charset="-128"/>
              </a:defRPr>
            </a:lvl2pPr>
            <a:lvl3pPr>
              <a:defRPr>
                <a:solidFill>
                  <a:srgbClr val="000000"/>
                </a:solidFill>
                <a:latin typeface="Arial" pitchFamily="34" charset="0"/>
                <a:ea typeface="MS Gothic" pitchFamily="49" charset="-128"/>
              </a:defRPr>
            </a:lvl3pPr>
            <a:lvl4pPr>
              <a:defRPr>
                <a:solidFill>
                  <a:srgbClr val="000000"/>
                </a:solidFill>
                <a:latin typeface="Arial" pitchFamily="34" charset="0"/>
                <a:ea typeface="MS Gothic" pitchFamily="49" charset="-128"/>
              </a:defRPr>
            </a:lvl4pPr>
            <a:lvl5pPr>
              <a:defRPr>
                <a:solidFill>
                  <a:srgbClr val="000000"/>
                </a:solidFill>
                <a:latin typeface="Arial" pitchFamily="34" charset="0"/>
                <a:ea typeface="MS Gothic" pitchFamily="49" charset="-128"/>
              </a:defRPr>
            </a:lvl5pPr>
            <a:lvl6pPr marL="2514600" indent="-228600" eaLnBrk="0" fontAlgn="base" hangingPunct="0">
              <a:spcBef>
                <a:spcPct val="0"/>
              </a:spcBef>
              <a:spcAft>
                <a:spcPct val="0"/>
              </a:spcAft>
              <a:defRPr>
                <a:solidFill>
                  <a:srgbClr val="000000"/>
                </a:solidFill>
                <a:latin typeface="Arial" pitchFamily="34" charset="0"/>
                <a:ea typeface="MS Gothic" pitchFamily="49" charset="-128"/>
              </a:defRPr>
            </a:lvl6pPr>
            <a:lvl7pPr marL="2971800" indent="-228600" eaLnBrk="0" fontAlgn="base" hangingPunct="0">
              <a:spcBef>
                <a:spcPct val="0"/>
              </a:spcBef>
              <a:spcAft>
                <a:spcPct val="0"/>
              </a:spcAft>
              <a:defRPr>
                <a:solidFill>
                  <a:srgbClr val="000000"/>
                </a:solidFill>
                <a:latin typeface="Arial" pitchFamily="34" charset="0"/>
                <a:ea typeface="MS Gothic" pitchFamily="49" charset="-128"/>
              </a:defRPr>
            </a:lvl7pPr>
            <a:lvl8pPr marL="3429000" indent="-228600" eaLnBrk="0" fontAlgn="base" hangingPunct="0">
              <a:spcBef>
                <a:spcPct val="0"/>
              </a:spcBef>
              <a:spcAft>
                <a:spcPct val="0"/>
              </a:spcAft>
              <a:defRPr>
                <a:solidFill>
                  <a:srgbClr val="000000"/>
                </a:solidFill>
                <a:latin typeface="Arial" pitchFamily="34" charset="0"/>
                <a:ea typeface="MS Gothic" pitchFamily="49" charset="-128"/>
              </a:defRPr>
            </a:lvl8pPr>
            <a:lvl9pPr marL="3886200" indent="-228600" eaLnBrk="0" fontAlgn="base" hangingPunct="0">
              <a:spcBef>
                <a:spcPct val="0"/>
              </a:spcBef>
              <a:spcAft>
                <a:spcPct val="0"/>
              </a:spcAft>
              <a:defRPr>
                <a:solidFill>
                  <a:srgbClr val="000000"/>
                </a:solidFill>
                <a:latin typeface="Arial" pitchFamily="34" charset="0"/>
                <a:ea typeface="MS Gothic" pitchFamily="49" charset="-128"/>
              </a:defRPr>
            </a:lvl9pPr>
          </a:lstStyle>
          <a:p>
            <a:pPr defTabSz="914400" eaLnBrk="0" fontAlgn="base" hangingPunct="0">
              <a:spcBef>
                <a:spcPct val="0"/>
              </a:spcBef>
              <a:spcAft>
                <a:spcPct val="0"/>
              </a:spcAft>
              <a:defRPr/>
            </a:pPr>
            <a:fld id="{873AE3FD-1BD5-4C6C-B237-0C65F20B81F2}" type="slidenum">
              <a:rPr lang="en-US" altLang="en-US" sz="1000" smtClean="0">
                <a:ea typeface="ＭＳ Ｐゴシック" pitchFamily="34" charset="-128"/>
              </a:rPr>
              <a:pPr defTabSz="914400" eaLnBrk="0" fontAlgn="base" hangingPunct="0">
                <a:spcBef>
                  <a:spcPct val="0"/>
                </a:spcBef>
                <a:spcAft>
                  <a:spcPct val="0"/>
                </a:spcAft>
                <a:defRPr/>
              </a:pPr>
              <a:t>‹#›</a:t>
            </a:fld>
            <a:endParaRPr lang="en-US" altLang="en-US" sz="1000" smtClean="0">
              <a:ea typeface="ＭＳ Ｐゴシック" pitchFamily="34" charset="-128"/>
            </a:endParaRP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2200">
          <a:solidFill>
            <a:schemeClr val="tx2"/>
          </a:solidFill>
          <a:latin typeface="+mj-lt"/>
          <a:ea typeface="+mj-ea"/>
          <a:cs typeface="+mj-cs"/>
        </a:defRPr>
      </a:lvl1pPr>
      <a:lvl2pPr algn="l" rtl="0" eaLnBrk="0" fontAlgn="base" hangingPunct="0">
        <a:spcBef>
          <a:spcPct val="0"/>
        </a:spcBef>
        <a:spcAft>
          <a:spcPct val="0"/>
        </a:spcAft>
        <a:defRPr sz="2200">
          <a:solidFill>
            <a:schemeClr val="tx2"/>
          </a:solidFill>
          <a:latin typeface="Arial" pitchFamily="34" charset="0"/>
          <a:cs typeface="Arial" pitchFamily="34" charset="0"/>
        </a:defRPr>
      </a:lvl2pPr>
      <a:lvl3pPr algn="l" rtl="0" eaLnBrk="0" fontAlgn="base" hangingPunct="0">
        <a:spcBef>
          <a:spcPct val="0"/>
        </a:spcBef>
        <a:spcAft>
          <a:spcPct val="0"/>
        </a:spcAft>
        <a:defRPr sz="2200">
          <a:solidFill>
            <a:schemeClr val="tx2"/>
          </a:solidFill>
          <a:latin typeface="Arial" pitchFamily="34" charset="0"/>
          <a:cs typeface="Arial" pitchFamily="34" charset="0"/>
        </a:defRPr>
      </a:lvl3pPr>
      <a:lvl4pPr algn="l" rtl="0" eaLnBrk="0" fontAlgn="base" hangingPunct="0">
        <a:spcBef>
          <a:spcPct val="0"/>
        </a:spcBef>
        <a:spcAft>
          <a:spcPct val="0"/>
        </a:spcAft>
        <a:defRPr sz="2200">
          <a:solidFill>
            <a:schemeClr val="tx2"/>
          </a:solidFill>
          <a:latin typeface="Arial" pitchFamily="34" charset="0"/>
          <a:cs typeface="Arial" pitchFamily="34" charset="0"/>
        </a:defRPr>
      </a:lvl4pPr>
      <a:lvl5pPr algn="l" rtl="0" eaLnBrk="0" fontAlgn="base" hangingPunct="0">
        <a:spcBef>
          <a:spcPct val="0"/>
        </a:spcBef>
        <a:spcAft>
          <a:spcPct val="0"/>
        </a:spcAft>
        <a:defRPr sz="2200">
          <a:solidFill>
            <a:schemeClr val="tx2"/>
          </a:solidFill>
          <a:latin typeface="Arial" pitchFamily="34" charset="0"/>
          <a:cs typeface="Arial" pitchFamily="34" charset="0"/>
        </a:defRPr>
      </a:lvl5pPr>
      <a:lvl6pPr marL="457200" algn="l" rtl="0" fontAlgn="base">
        <a:spcBef>
          <a:spcPct val="0"/>
        </a:spcBef>
        <a:spcAft>
          <a:spcPct val="0"/>
        </a:spcAft>
        <a:defRPr sz="2200">
          <a:solidFill>
            <a:schemeClr val="tx2"/>
          </a:solidFill>
          <a:latin typeface="Arial" pitchFamily="34" charset="0"/>
          <a:cs typeface="Arial" pitchFamily="34" charset="0"/>
        </a:defRPr>
      </a:lvl6pPr>
      <a:lvl7pPr marL="914400" algn="l" rtl="0" fontAlgn="base">
        <a:spcBef>
          <a:spcPct val="0"/>
        </a:spcBef>
        <a:spcAft>
          <a:spcPct val="0"/>
        </a:spcAft>
        <a:defRPr sz="2200">
          <a:solidFill>
            <a:schemeClr val="tx2"/>
          </a:solidFill>
          <a:latin typeface="Arial" pitchFamily="34" charset="0"/>
          <a:cs typeface="Arial" pitchFamily="34" charset="0"/>
        </a:defRPr>
      </a:lvl7pPr>
      <a:lvl8pPr marL="1371600" algn="l" rtl="0" fontAlgn="base">
        <a:spcBef>
          <a:spcPct val="0"/>
        </a:spcBef>
        <a:spcAft>
          <a:spcPct val="0"/>
        </a:spcAft>
        <a:defRPr sz="2200">
          <a:solidFill>
            <a:schemeClr val="tx2"/>
          </a:solidFill>
          <a:latin typeface="Arial" pitchFamily="34" charset="0"/>
          <a:cs typeface="Arial" pitchFamily="34" charset="0"/>
        </a:defRPr>
      </a:lvl8pPr>
      <a:lvl9pPr marL="1828800" algn="l" rtl="0" fontAlgn="base">
        <a:spcBef>
          <a:spcPct val="0"/>
        </a:spcBef>
        <a:spcAft>
          <a:spcPct val="0"/>
        </a:spcAft>
        <a:defRPr sz="2200">
          <a:solidFill>
            <a:schemeClr val="tx2"/>
          </a:solidFill>
          <a:latin typeface="Arial" pitchFamily="34" charset="0"/>
          <a:cs typeface="Arial" pitchFamily="34" charset="0"/>
        </a:defRPr>
      </a:lvl9pPr>
    </p:titleStyle>
    <p:bodyStyle>
      <a:lvl1pPr marL="228600" indent="-228600" algn="l" rtl="0" eaLnBrk="0" fontAlgn="base" hangingPunct="0">
        <a:spcBef>
          <a:spcPct val="20000"/>
        </a:spcBef>
        <a:spcAft>
          <a:spcPct val="0"/>
        </a:spcAft>
        <a:buChar char="•"/>
        <a:defRPr sz="1600">
          <a:solidFill>
            <a:schemeClr val="tx1"/>
          </a:solidFill>
          <a:latin typeface="+mn-lt"/>
          <a:ea typeface="+mn-ea"/>
          <a:cs typeface="+mn-cs"/>
        </a:defRPr>
      </a:lvl1pPr>
      <a:lvl2pPr marL="685800" indent="-285750" algn="l" rtl="0" eaLnBrk="0" fontAlgn="base" hangingPunct="0">
        <a:spcBef>
          <a:spcPct val="20000"/>
        </a:spcBef>
        <a:spcAft>
          <a:spcPct val="0"/>
        </a:spcAft>
        <a:buChar char="–"/>
        <a:defRPr sz="1600">
          <a:solidFill>
            <a:schemeClr val="tx1"/>
          </a:solidFill>
          <a:latin typeface="+mn-lt"/>
          <a:cs typeface="+mn-cs"/>
        </a:defRPr>
      </a:lvl2pPr>
      <a:lvl3pPr marL="1143000" indent="-228600" algn="l" rtl="0" eaLnBrk="0" fontAlgn="base" hangingPunct="0">
        <a:spcBef>
          <a:spcPct val="20000"/>
        </a:spcBef>
        <a:spcAft>
          <a:spcPct val="0"/>
        </a:spcAft>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549275" y="906463"/>
            <a:ext cx="8043863" cy="712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20483" name="Rectangle 3"/>
          <p:cNvSpPr>
            <a:spLocks noGrp="1" noChangeArrowheads="1"/>
          </p:cNvSpPr>
          <p:nvPr>
            <p:ph type="body" idx="1"/>
          </p:nvPr>
        </p:nvSpPr>
        <p:spPr bwMode="auto">
          <a:xfrm>
            <a:off x="549275" y="1822450"/>
            <a:ext cx="804386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p:txBody>
      </p:sp>
      <p:sp>
        <p:nvSpPr>
          <p:cNvPr id="20485" name="Rectangle 5"/>
          <p:cNvSpPr>
            <a:spLocks noGrp="1" noChangeArrowheads="1"/>
          </p:cNvSpPr>
          <p:nvPr>
            <p:ph type="ftr" sz="quarter" idx="3"/>
          </p:nvPr>
        </p:nvSpPr>
        <p:spPr bwMode="auto">
          <a:xfrm>
            <a:off x="173038" y="6499225"/>
            <a:ext cx="5546725" cy="20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defTabSz="914400" eaLnBrk="0" hangingPunct="0">
              <a:lnSpc>
                <a:spcPct val="90000"/>
              </a:lnSpc>
              <a:spcBef>
                <a:spcPct val="50000"/>
              </a:spcBef>
              <a:buClr>
                <a:srgbClr val="000000"/>
              </a:buClr>
              <a:buFont typeface="Wingdings" pitchFamily="2" charset="2"/>
              <a:buNone/>
              <a:defRPr sz="800">
                <a:solidFill>
                  <a:srgbClr val="000000"/>
                </a:solidFill>
              </a:defRPr>
            </a:lvl1pPr>
          </a:lstStyle>
          <a:p>
            <a:pPr fontAlgn="base">
              <a:spcAft>
                <a:spcPct val="0"/>
              </a:spcAft>
            </a:pPr>
            <a:r>
              <a:rPr lang="en-US" altLang="en-US" smtClean="0"/>
              <a:t>IBM Confidentail until Announced</a:t>
            </a:r>
          </a:p>
        </p:txBody>
      </p:sp>
      <p:sp>
        <p:nvSpPr>
          <p:cNvPr id="20486" name="Rectangle 6"/>
          <p:cNvSpPr>
            <a:spLocks noGrp="1" noChangeArrowheads="1"/>
          </p:cNvSpPr>
          <p:nvPr>
            <p:ph type="sldNum" sz="quarter" idx="4"/>
          </p:nvPr>
        </p:nvSpPr>
        <p:spPr bwMode="auto">
          <a:xfrm>
            <a:off x="6864350" y="6499225"/>
            <a:ext cx="2133600" cy="20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defTabSz="914400" eaLnBrk="0" hangingPunct="0">
              <a:lnSpc>
                <a:spcPct val="90000"/>
              </a:lnSpc>
              <a:spcBef>
                <a:spcPct val="50000"/>
              </a:spcBef>
              <a:buClr>
                <a:srgbClr val="000000"/>
              </a:buClr>
              <a:buFont typeface="Wingdings" pitchFamily="2" charset="2"/>
              <a:buNone/>
              <a:defRPr sz="800">
                <a:solidFill>
                  <a:srgbClr val="000000"/>
                </a:solidFill>
              </a:defRPr>
            </a:lvl1pPr>
          </a:lstStyle>
          <a:p>
            <a:pPr fontAlgn="base">
              <a:spcAft>
                <a:spcPct val="0"/>
              </a:spcAft>
            </a:pPr>
            <a:fld id="{49B1142A-596E-4C47-B2F1-90FB5FC8C07B}" type="slidenum">
              <a:rPr lang="en-US" altLang="en-US" smtClean="0"/>
              <a:pPr fontAlgn="base">
                <a:spcAft>
                  <a:spcPct val="0"/>
                </a:spcAft>
              </a:pPr>
              <a:t>‹#›</a:t>
            </a:fld>
            <a:endParaRPr lang="en-US" altLang="en-US" smtClean="0"/>
          </a:p>
        </p:txBody>
      </p:sp>
      <p:pic>
        <p:nvPicPr>
          <p:cNvPr id="6150" name="Picture 14" descr="IBM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5" name="Line 15"/>
          <p:cNvSpPr>
            <a:spLocks noChangeShapeType="1"/>
          </p:cNvSpPr>
          <p:nvPr/>
        </p:nvSpPr>
        <p:spPr bwMode="auto">
          <a:xfrm>
            <a:off x="552450" y="712788"/>
            <a:ext cx="80613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eaLnBrk="0" fontAlgn="base" hangingPunct="0">
              <a:lnSpc>
                <a:spcPct val="90000"/>
              </a:lnSpc>
              <a:spcBef>
                <a:spcPct val="50000"/>
              </a:spcBef>
              <a:spcAft>
                <a:spcPct val="0"/>
              </a:spcAft>
              <a:buClr>
                <a:srgbClr val="000000"/>
              </a:buClr>
              <a:buFont typeface="Wingdings" charset="0"/>
              <a:buNone/>
              <a:defRPr/>
            </a:pPr>
            <a:endParaRPr lang="en-US" sz="1600">
              <a:solidFill>
                <a:srgbClr val="000000"/>
              </a:solidFill>
              <a:cs typeface="ＭＳ Ｐゴシック" charset="0"/>
            </a:endParaRPr>
          </a:p>
        </p:txBody>
      </p:sp>
      <p:pic>
        <p:nvPicPr>
          <p:cNvPr id="6152" name="Picture 1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7688" y="282575"/>
            <a:ext cx="123507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4"/>
          <p:cNvSpPr txBox="1"/>
          <p:nvPr userDrawn="1"/>
        </p:nvSpPr>
        <p:spPr>
          <a:xfrm>
            <a:off x="4800600" y="6537325"/>
            <a:ext cx="4056063" cy="244475"/>
          </a:xfrm>
          <a:prstGeom prst="rect">
            <a:avLst/>
          </a:prstGeom>
          <a:noFill/>
        </p:spPr>
        <p:txBody>
          <a:bodyPr>
            <a:spAutoFit/>
          </a:bodyPr>
          <a:lstStyle>
            <a:lvl1pPr defTabSz="457200">
              <a:defRPr sz="1600">
                <a:solidFill>
                  <a:schemeClr val="tx1"/>
                </a:solidFill>
                <a:latin typeface="Arial" pitchFamily="34" charset="0"/>
                <a:ea typeface="ＭＳ Ｐゴシック" pitchFamily="34" charset="-128"/>
              </a:defRPr>
            </a:lvl1pPr>
            <a:lvl2pPr marL="742950" indent="-285750" defTabSz="457200">
              <a:defRPr sz="1600">
                <a:solidFill>
                  <a:schemeClr val="tx1"/>
                </a:solidFill>
                <a:latin typeface="Arial" pitchFamily="34" charset="0"/>
                <a:ea typeface="ＭＳ Ｐゴシック" pitchFamily="34" charset="-128"/>
              </a:defRPr>
            </a:lvl2pPr>
            <a:lvl3pPr marL="1143000" indent="-228600" defTabSz="457200">
              <a:defRPr sz="1600">
                <a:solidFill>
                  <a:schemeClr val="tx1"/>
                </a:solidFill>
                <a:latin typeface="Arial" pitchFamily="34" charset="0"/>
                <a:ea typeface="ＭＳ Ｐゴシック" pitchFamily="34" charset="-128"/>
              </a:defRPr>
            </a:lvl3pPr>
            <a:lvl4pPr marL="1600200" indent="-228600" defTabSz="457200">
              <a:defRPr sz="1600">
                <a:solidFill>
                  <a:schemeClr val="tx1"/>
                </a:solidFill>
                <a:latin typeface="Arial" pitchFamily="34" charset="0"/>
                <a:ea typeface="ＭＳ Ｐゴシック" pitchFamily="34" charset="-128"/>
              </a:defRPr>
            </a:lvl4pPr>
            <a:lvl5pPr marL="2057400" indent="-228600" defTabSz="457200">
              <a:defRPr sz="1600">
                <a:solidFill>
                  <a:schemeClr val="tx1"/>
                </a:solidFill>
                <a:latin typeface="Arial" pitchFamily="34" charset="0"/>
                <a:ea typeface="ＭＳ Ｐゴシック" pitchFamily="34" charset="-128"/>
              </a:defRPr>
            </a:lvl5pPr>
            <a:lvl6pPr marL="25146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9pPr>
          </a:lstStyle>
          <a:p>
            <a:pPr algn="r" fontAlgn="base">
              <a:spcBef>
                <a:spcPct val="0"/>
              </a:spcBef>
              <a:spcAft>
                <a:spcPct val="0"/>
              </a:spcAft>
              <a:defRPr/>
            </a:pPr>
            <a:r>
              <a:rPr lang="en-US" altLang="en-US" sz="1000" smtClean="0">
                <a:solidFill>
                  <a:srgbClr val="17978C"/>
                </a:solidFill>
                <a:latin typeface="ITC Lubalin Graph LT Book" pitchFamily="-84" charset="0"/>
                <a:cs typeface="ＭＳ Ｐゴシック" charset="0"/>
              </a:rPr>
              <a:t>#powersystems</a:t>
            </a:r>
          </a:p>
        </p:txBody>
      </p:sp>
    </p:spTree>
  </p:cSld>
  <p:clrMap bg1="lt1" tx1="dk1" bg2="lt2" tx2="dk2" accent1="accent1" accent2="accent2" accent3="accent3" accent4="accent4" accent5="accent5" accent6="accent6" hlink="hlink" folHlink="folHlink"/>
  <p:sldLayoutIdLst>
    <p:sldLayoutId id="2147483832" r:id="rId1"/>
  </p:sldLayoutIdLst>
  <p:hf sldNum="0" hdr="0" dt="0"/>
  <p:txStyles>
    <p:titleStyle>
      <a:lvl1pPr algn="l" rtl="0" eaLnBrk="0" fontAlgn="base" hangingPunct="0">
        <a:spcBef>
          <a:spcPct val="0"/>
        </a:spcBef>
        <a:spcAft>
          <a:spcPct val="0"/>
        </a:spcAft>
        <a:defRPr sz="2200">
          <a:solidFill>
            <a:schemeClr val="tx2"/>
          </a:solidFill>
          <a:latin typeface="+mj-lt"/>
          <a:ea typeface="+mj-ea"/>
          <a:cs typeface="ＭＳ Ｐゴシック" charset="0"/>
        </a:defRPr>
      </a:lvl1pPr>
      <a:lvl2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200">
          <a:solidFill>
            <a:schemeClr val="tx2"/>
          </a:solidFill>
          <a:latin typeface="Arial" charset="0"/>
          <a:ea typeface="ＭＳ Ｐゴシック" charset="0"/>
        </a:defRPr>
      </a:lvl6pPr>
      <a:lvl7pPr marL="914400" algn="l" rtl="0" eaLnBrk="1" fontAlgn="base" hangingPunct="1">
        <a:spcBef>
          <a:spcPct val="0"/>
        </a:spcBef>
        <a:spcAft>
          <a:spcPct val="0"/>
        </a:spcAft>
        <a:defRPr sz="2200">
          <a:solidFill>
            <a:schemeClr val="tx2"/>
          </a:solidFill>
          <a:latin typeface="Arial" charset="0"/>
          <a:ea typeface="ＭＳ Ｐゴシック" charset="0"/>
        </a:defRPr>
      </a:lvl7pPr>
      <a:lvl8pPr marL="1371600" algn="l" rtl="0" eaLnBrk="1" fontAlgn="base" hangingPunct="1">
        <a:spcBef>
          <a:spcPct val="0"/>
        </a:spcBef>
        <a:spcAft>
          <a:spcPct val="0"/>
        </a:spcAft>
        <a:defRPr sz="2200">
          <a:solidFill>
            <a:schemeClr val="tx2"/>
          </a:solidFill>
          <a:latin typeface="Arial" charset="0"/>
          <a:ea typeface="ＭＳ Ｐゴシック" charset="0"/>
        </a:defRPr>
      </a:lvl8pPr>
      <a:lvl9pPr marL="1828800" algn="l" rtl="0" eaLnBrk="1" fontAlgn="base" hangingPunct="1">
        <a:spcBef>
          <a:spcPct val="0"/>
        </a:spcBef>
        <a:spcAft>
          <a:spcPct val="0"/>
        </a:spcAft>
        <a:defRPr sz="2200">
          <a:solidFill>
            <a:schemeClr val="tx2"/>
          </a:solidFill>
          <a:latin typeface="Arial" charset="0"/>
          <a:ea typeface="ＭＳ Ｐゴシック" charset="0"/>
        </a:defRPr>
      </a:lvl9pPr>
    </p:titleStyle>
    <p:bodyStyle>
      <a:lvl1pPr marL="228600" indent="-228600" algn="l" rtl="0" eaLnBrk="0" fontAlgn="base" hangingPunct="0">
        <a:spcBef>
          <a:spcPct val="20000"/>
        </a:spcBef>
        <a:spcAft>
          <a:spcPct val="0"/>
        </a:spcAft>
        <a:buChar char="•"/>
        <a:defRPr sz="1600">
          <a:solidFill>
            <a:schemeClr val="tx1"/>
          </a:solidFill>
          <a:latin typeface="+mn-lt"/>
          <a:ea typeface="+mn-ea"/>
          <a:cs typeface="ＭＳ Ｐゴシック" charset="0"/>
        </a:defRPr>
      </a:lvl1pPr>
      <a:lvl2pPr marL="68580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bwMode="auto">
          <a:xfrm>
            <a:off x="549275" y="906463"/>
            <a:ext cx="8043863" cy="7127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12643" name="Rectangle 3"/>
          <p:cNvSpPr>
            <a:spLocks noGrp="1" noChangeArrowheads="1"/>
          </p:cNvSpPr>
          <p:nvPr>
            <p:ph type="body" idx="1"/>
          </p:nvPr>
        </p:nvSpPr>
        <p:spPr bwMode="auto">
          <a:xfrm>
            <a:off x="549275" y="1822450"/>
            <a:ext cx="8043863"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20485" name="Rectangle 5"/>
          <p:cNvSpPr>
            <a:spLocks noGrp="1" noChangeArrowheads="1"/>
          </p:cNvSpPr>
          <p:nvPr>
            <p:ph type="ftr" sz="quarter" idx="3"/>
          </p:nvPr>
        </p:nvSpPr>
        <p:spPr bwMode="auto">
          <a:xfrm>
            <a:off x="173038" y="6500813"/>
            <a:ext cx="5546725" cy="2000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800">
                <a:solidFill>
                  <a:srgbClr val="000000"/>
                </a:solidFill>
                <a:ea typeface="ヒラギノ角ゴ Pro W3"/>
                <a:cs typeface="ヒラギノ角ゴ Pro W3"/>
              </a:defRPr>
            </a:lvl1pPr>
          </a:lstStyle>
          <a:p>
            <a:pPr fontAlgn="base">
              <a:spcBef>
                <a:spcPct val="0"/>
              </a:spcBef>
              <a:spcAft>
                <a:spcPct val="0"/>
              </a:spcAft>
            </a:pPr>
            <a:r>
              <a:rPr lang="en-US" altLang="en-US"/>
              <a:t>IBM Confidentail until Announced</a:t>
            </a:r>
          </a:p>
        </p:txBody>
      </p:sp>
      <p:sp>
        <p:nvSpPr>
          <p:cNvPr id="20486" name="Rectangle 6"/>
          <p:cNvSpPr>
            <a:spLocks noGrp="1" noChangeArrowheads="1"/>
          </p:cNvSpPr>
          <p:nvPr>
            <p:ph type="sldNum" sz="quarter" idx="4"/>
          </p:nvPr>
        </p:nvSpPr>
        <p:spPr bwMode="auto">
          <a:xfrm>
            <a:off x="6864350" y="6500813"/>
            <a:ext cx="2133600" cy="2000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800">
                <a:solidFill>
                  <a:srgbClr val="000000"/>
                </a:solidFill>
                <a:ea typeface="ヒラギノ角ゴ Pro W3"/>
                <a:cs typeface="ヒラギノ角ゴ Pro W3"/>
              </a:defRPr>
            </a:lvl1pPr>
          </a:lstStyle>
          <a:p>
            <a:pPr fontAlgn="base">
              <a:spcBef>
                <a:spcPct val="0"/>
              </a:spcBef>
              <a:spcAft>
                <a:spcPct val="0"/>
              </a:spcAft>
            </a:pPr>
            <a:fld id="{F29332A5-6618-4124-858D-799A11A65354}" type="slidenum">
              <a:rPr lang="en-US" altLang="en-US"/>
              <a:pPr fontAlgn="base">
                <a:spcBef>
                  <a:spcPct val="0"/>
                </a:spcBef>
                <a:spcAft>
                  <a:spcPct val="0"/>
                </a:spcAft>
              </a:pPr>
              <a:t>‹#›</a:t>
            </a:fld>
            <a:endParaRPr lang="en-US" altLang="en-US"/>
          </a:p>
        </p:txBody>
      </p:sp>
      <p:pic>
        <p:nvPicPr>
          <p:cNvPr id="112646" name="Picture 14" descr="IBMlogo"/>
          <p:cNvPicPr>
            <a:picLocks noChangeAspect="1" noChangeArrowheads="1"/>
          </p:cNvPicPr>
          <p:nvPr/>
        </p:nvPicPr>
        <p:blipFill>
          <a:blip r:embed="rId2"/>
          <a:srcRect/>
          <a:stretch>
            <a:fillRect/>
          </a:stretch>
        </p:blipFill>
        <p:spPr bwMode="auto">
          <a:xfrm>
            <a:off x="7983538" y="334963"/>
            <a:ext cx="617537" cy="241300"/>
          </a:xfrm>
          <a:prstGeom prst="rect">
            <a:avLst/>
          </a:prstGeom>
          <a:noFill/>
          <a:ln w="9525">
            <a:noFill/>
            <a:miter lim="800000"/>
            <a:headEnd/>
            <a:tailEnd/>
          </a:ln>
        </p:spPr>
      </p:pic>
      <p:sp>
        <p:nvSpPr>
          <p:cNvPr id="14343" name="Line 15"/>
          <p:cNvSpPr>
            <a:spLocks noChangeShapeType="1"/>
          </p:cNvSpPr>
          <p:nvPr/>
        </p:nvSpPr>
        <p:spPr bwMode="auto">
          <a:xfrm>
            <a:off x="552450" y="712788"/>
            <a:ext cx="8061325" cy="0"/>
          </a:xfrm>
          <a:prstGeom prst="line">
            <a:avLst/>
          </a:prstGeom>
          <a:noFill/>
          <a:ln w="9525">
            <a:solidFill>
              <a:schemeClr val="tx1"/>
            </a:solidFill>
            <a:round/>
            <a:headEnd/>
            <a:tailEnd/>
          </a:ln>
          <a:extLst/>
        </p:spPr>
        <p:txBody>
          <a:bodyPr/>
          <a:lstStyle/>
          <a:p>
            <a:pPr eaLnBrk="0" fontAlgn="base" hangingPunct="0">
              <a:spcBef>
                <a:spcPct val="0"/>
              </a:spcBef>
              <a:spcAft>
                <a:spcPct val="0"/>
              </a:spcAft>
              <a:defRPr/>
            </a:pPr>
            <a:endParaRPr lang="en-US" b="1">
              <a:solidFill>
                <a:srgbClr val="000000"/>
              </a:solidFill>
              <a:ea typeface="MS Gothic" pitchFamily="49" charset="-128"/>
            </a:endParaRPr>
          </a:p>
        </p:txBody>
      </p:sp>
      <p:pic>
        <p:nvPicPr>
          <p:cNvPr id="112648" name="Picture 17"/>
          <p:cNvPicPr>
            <a:picLocks noChangeAspect="1" noChangeArrowheads="1"/>
          </p:cNvPicPr>
          <p:nvPr/>
        </p:nvPicPr>
        <p:blipFill>
          <a:blip r:embed="rId3"/>
          <a:srcRect/>
          <a:stretch>
            <a:fillRect/>
          </a:stretch>
        </p:blipFill>
        <p:spPr bwMode="auto">
          <a:xfrm>
            <a:off x="547688" y="284163"/>
            <a:ext cx="1235075" cy="323850"/>
          </a:xfrm>
          <a:prstGeom prst="rect">
            <a:avLst/>
          </a:prstGeom>
          <a:noFill/>
          <a:ln w="9525">
            <a:noFill/>
            <a:miter lim="800000"/>
            <a:headEnd/>
            <a:tailEnd/>
          </a:ln>
        </p:spPr>
      </p:pic>
      <p:sp>
        <p:nvSpPr>
          <p:cNvPr id="1032" name="TextBox 2"/>
          <p:cNvSpPr txBox="1">
            <a:spLocks noChangeArrowheads="1"/>
          </p:cNvSpPr>
          <p:nvPr userDrawn="1"/>
        </p:nvSpPr>
        <p:spPr bwMode="auto">
          <a:xfrm>
            <a:off x="3328988" y="6629400"/>
            <a:ext cx="3197225" cy="228600"/>
          </a:xfrm>
          <a:prstGeom prst="rect">
            <a:avLst/>
          </a:prstGeom>
          <a:noFill/>
          <a:ln>
            <a:noFill/>
          </a:ln>
          <a:extLst/>
        </p:spPr>
        <p:txBody>
          <a:bodyPr>
            <a:spAutoFit/>
          </a:bodyPr>
          <a:lstStyle>
            <a:lvl1pPr eaLnBrk="0" hangingPunct="0">
              <a:defRPr sz="2200">
                <a:solidFill>
                  <a:schemeClr val="hlink"/>
                </a:solidFill>
                <a:latin typeface="Arial" charset="0"/>
                <a:ea typeface="MS PGothic" charset="0"/>
                <a:cs typeface="MS PGothic" charset="0"/>
              </a:defRPr>
            </a:lvl1pPr>
            <a:lvl2pPr marL="742950" indent="-285750" eaLnBrk="0" hangingPunct="0">
              <a:defRPr sz="2200">
                <a:solidFill>
                  <a:schemeClr val="hlink"/>
                </a:solidFill>
                <a:latin typeface="Arial" charset="0"/>
                <a:ea typeface="MS PGothic" charset="0"/>
                <a:cs typeface="MS PGothic" charset="0"/>
              </a:defRPr>
            </a:lvl2pPr>
            <a:lvl3pPr marL="1143000" indent="-228600" eaLnBrk="0" hangingPunct="0">
              <a:defRPr sz="2200">
                <a:solidFill>
                  <a:schemeClr val="hlink"/>
                </a:solidFill>
                <a:latin typeface="Arial" charset="0"/>
                <a:ea typeface="MS PGothic" charset="0"/>
                <a:cs typeface="MS PGothic" charset="0"/>
              </a:defRPr>
            </a:lvl3pPr>
            <a:lvl4pPr marL="1600200" indent="-228600" eaLnBrk="0" hangingPunct="0">
              <a:defRPr sz="2200">
                <a:solidFill>
                  <a:schemeClr val="hlink"/>
                </a:solidFill>
                <a:latin typeface="Arial" charset="0"/>
                <a:ea typeface="MS PGothic" charset="0"/>
                <a:cs typeface="MS PGothic" charset="0"/>
              </a:defRPr>
            </a:lvl4pPr>
            <a:lvl5pPr marL="2057400" indent="-228600" eaLnBrk="0" hangingPunct="0">
              <a:defRPr sz="2200">
                <a:solidFill>
                  <a:schemeClr val="hlink"/>
                </a:solidFill>
                <a:latin typeface="Arial" charset="0"/>
                <a:ea typeface="MS PGothic" charset="0"/>
                <a:cs typeface="MS PGothic" charset="0"/>
              </a:defRPr>
            </a:lvl5pPr>
            <a:lvl6pPr marL="2514600" indent="-228600" algn="ctr" eaLnBrk="0" fontAlgn="base" hangingPunct="0">
              <a:spcBef>
                <a:spcPct val="0"/>
              </a:spcBef>
              <a:spcAft>
                <a:spcPct val="0"/>
              </a:spcAft>
              <a:defRPr sz="2200">
                <a:solidFill>
                  <a:schemeClr val="hlink"/>
                </a:solidFill>
                <a:latin typeface="Arial" charset="0"/>
                <a:ea typeface="MS PGothic" charset="0"/>
                <a:cs typeface="MS PGothic" charset="0"/>
              </a:defRPr>
            </a:lvl6pPr>
            <a:lvl7pPr marL="2971800" indent="-228600" algn="ctr" eaLnBrk="0" fontAlgn="base" hangingPunct="0">
              <a:spcBef>
                <a:spcPct val="0"/>
              </a:spcBef>
              <a:spcAft>
                <a:spcPct val="0"/>
              </a:spcAft>
              <a:defRPr sz="2200">
                <a:solidFill>
                  <a:schemeClr val="hlink"/>
                </a:solidFill>
                <a:latin typeface="Arial" charset="0"/>
                <a:ea typeface="MS PGothic" charset="0"/>
                <a:cs typeface="MS PGothic" charset="0"/>
              </a:defRPr>
            </a:lvl7pPr>
            <a:lvl8pPr marL="3429000" indent="-228600" algn="ctr" eaLnBrk="0" fontAlgn="base" hangingPunct="0">
              <a:spcBef>
                <a:spcPct val="0"/>
              </a:spcBef>
              <a:spcAft>
                <a:spcPct val="0"/>
              </a:spcAft>
              <a:defRPr sz="2200">
                <a:solidFill>
                  <a:schemeClr val="hlink"/>
                </a:solidFill>
                <a:latin typeface="Arial" charset="0"/>
                <a:ea typeface="MS PGothic" charset="0"/>
                <a:cs typeface="MS PGothic" charset="0"/>
              </a:defRPr>
            </a:lvl8pPr>
            <a:lvl9pPr marL="3886200" indent="-228600" algn="ctr" eaLnBrk="0" fontAlgn="base" hangingPunct="0">
              <a:spcBef>
                <a:spcPct val="0"/>
              </a:spcBef>
              <a:spcAft>
                <a:spcPct val="0"/>
              </a:spcAft>
              <a:defRPr sz="2200">
                <a:solidFill>
                  <a:schemeClr val="hlink"/>
                </a:solidFill>
                <a:latin typeface="Arial" charset="0"/>
                <a:ea typeface="MS PGothic" charset="0"/>
                <a:cs typeface="MS PGothic" charset="0"/>
              </a:defRPr>
            </a:lvl9pPr>
          </a:lstStyle>
          <a:p>
            <a:pPr algn="ctr" defTabSz="914400" eaLnBrk="1" fontAlgn="base" hangingPunct="1">
              <a:spcBef>
                <a:spcPct val="0"/>
              </a:spcBef>
              <a:spcAft>
                <a:spcPct val="0"/>
              </a:spcAft>
              <a:defRPr/>
            </a:pPr>
            <a:r>
              <a:rPr lang="en-US" sz="900" smtClean="0">
                <a:solidFill>
                  <a:srgbClr val="000000"/>
                </a:solidFill>
              </a:rPr>
              <a:t>IBM Confidential</a:t>
            </a: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2200" kern="1200">
          <a:solidFill>
            <a:schemeClr val="tx2"/>
          </a:solidFill>
          <a:latin typeface="+mj-lt"/>
          <a:ea typeface="+mj-ea"/>
          <a:cs typeface="+mj-cs"/>
        </a:defRPr>
      </a:lvl1pPr>
      <a:lvl2pPr algn="l" rtl="0" eaLnBrk="0" fontAlgn="base" hangingPunct="0">
        <a:spcBef>
          <a:spcPct val="0"/>
        </a:spcBef>
        <a:spcAft>
          <a:spcPct val="0"/>
        </a:spcAft>
        <a:defRPr sz="22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2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2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2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22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22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22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2200">
          <a:solidFill>
            <a:schemeClr val="tx2"/>
          </a:solidFill>
          <a:latin typeface="Arial" panose="020B0604020202020204" pitchFamily="34" charset="0"/>
          <a:cs typeface="Arial" panose="020B0604020202020204" pitchFamily="34" charset="0"/>
        </a:defRPr>
      </a:lvl9pPr>
    </p:titleStyle>
    <p:bodyStyle>
      <a:lvl1pPr marL="228600" indent="-228600" algn="l" rtl="0" eaLnBrk="0" fontAlgn="base" hangingPunct="0">
        <a:spcBef>
          <a:spcPct val="20000"/>
        </a:spcBef>
        <a:spcAft>
          <a:spcPct val="0"/>
        </a:spcAft>
        <a:buChar char="•"/>
        <a:defRPr sz="1600" kern="1200">
          <a:solidFill>
            <a:schemeClr val="tx1"/>
          </a:solidFill>
          <a:latin typeface="+mn-lt"/>
          <a:ea typeface="+mn-ea"/>
          <a:cs typeface="+mn-cs"/>
        </a:defRPr>
      </a:lvl1pPr>
      <a:lvl2pPr marL="685800" indent="-285750" algn="l" rtl="0" eaLnBrk="0" fontAlgn="base" hangingPunct="0">
        <a:spcBef>
          <a:spcPct val="20000"/>
        </a:spcBef>
        <a:spcAft>
          <a:spcPct val="0"/>
        </a:spcAft>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bwMode="auto">
          <a:xfrm>
            <a:off x="549275" y="906463"/>
            <a:ext cx="8043863" cy="7127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14691" name="Rectangle 3"/>
          <p:cNvSpPr>
            <a:spLocks noGrp="1" noChangeArrowheads="1"/>
          </p:cNvSpPr>
          <p:nvPr>
            <p:ph type="body" idx="1"/>
          </p:nvPr>
        </p:nvSpPr>
        <p:spPr bwMode="auto">
          <a:xfrm>
            <a:off x="549275" y="1822450"/>
            <a:ext cx="8043863"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20485" name="Rectangle 5"/>
          <p:cNvSpPr>
            <a:spLocks noGrp="1" noChangeArrowheads="1"/>
          </p:cNvSpPr>
          <p:nvPr>
            <p:ph type="ftr" sz="quarter" idx="3"/>
          </p:nvPr>
        </p:nvSpPr>
        <p:spPr bwMode="auto">
          <a:xfrm>
            <a:off x="173038" y="6500813"/>
            <a:ext cx="5546725" cy="2000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800">
                <a:solidFill>
                  <a:srgbClr val="000000"/>
                </a:solidFill>
                <a:ea typeface="ヒラギノ角ゴ Pro W3"/>
                <a:cs typeface="ヒラギノ角ゴ Pro W3"/>
              </a:defRPr>
            </a:lvl1pPr>
          </a:lstStyle>
          <a:p>
            <a:pPr fontAlgn="base">
              <a:spcBef>
                <a:spcPct val="0"/>
              </a:spcBef>
              <a:spcAft>
                <a:spcPct val="0"/>
              </a:spcAft>
            </a:pPr>
            <a:r>
              <a:rPr lang="en-US" altLang="en-US"/>
              <a:t>IBM Confidentail until Announced</a:t>
            </a:r>
          </a:p>
        </p:txBody>
      </p:sp>
      <p:sp>
        <p:nvSpPr>
          <p:cNvPr id="20486" name="Rectangle 6"/>
          <p:cNvSpPr>
            <a:spLocks noGrp="1" noChangeArrowheads="1"/>
          </p:cNvSpPr>
          <p:nvPr>
            <p:ph type="sldNum" sz="quarter" idx="4"/>
          </p:nvPr>
        </p:nvSpPr>
        <p:spPr bwMode="auto">
          <a:xfrm>
            <a:off x="6864350" y="6500813"/>
            <a:ext cx="2133600" cy="2000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800">
                <a:solidFill>
                  <a:srgbClr val="000000"/>
                </a:solidFill>
                <a:ea typeface="ヒラギノ角ゴ Pro W3"/>
                <a:cs typeface="ヒラギノ角ゴ Pro W3"/>
              </a:defRPr>
            </a:lvl1pPr>
          </a:lstStyle>
          <a:p>
            <a:pPr fontAlgn="base">
              <a:spcBef>
                <a:spcPct val="0"/>
              </a:spcBef>
              <a:spcAft>
                <a:spcPct val="0"/>
              </a:spcAft>
            </a:pPr>
            <a:fld id="{AD0B7303-8E88-4A06-BC56-8FE2FD493C12}" type="slidenum">
              <a:rPr lang="en-US" altLang="en-US"/>
              <a:pPr fontAlgn="base">
                <a:spcBef>
                  <a:spcPct val="0"/>
                </a:spcBef>
                <a:spcAft>
                  <a:spcPct val="0"/>
                </a:spcAft>
              </a:pPr>
              <a:t>‹#›</a:t>
            </a:fld>
            <a:endParaRPr lang="en-US" altLang="en-US"/>
          </a:p>
        </p:txBody>
      </p:sp>
      <p:pic>
        <p:nvPicPr>
          <p:cNvPr id="114694" name="Picture 14" descr="IBMlogo"/>
          <p:cNvPicPr>
            <a:picLocks noChangeAspect="1" noChangeArrowheads="1"/>
          </p:cNvPicPr>
          <p:nvPr/>
        </p:nvPicPr>
        <p:blipFill>
          <a:blip r:embed="rId2"/>
          <a:srcRect/>
          <a:stretch>
            <a:fillRect/>
          </a:stretch>
        </p:blipFill>
        <p:spPr bwMode="auto">
          <a:xfrm>
            <a:off x="7983538" y="334963"/>
            <a:ext cx="617537" cy="241300"/>
          </a:xfrm>
          <a:prstGeom prst="rect">
            <a:avLst/>
          </a:prstGeom>
          <a:noFill/>
          <a:ln w="9525">
            <a:noFill/>
            <a:miter lim="800000"/>
            <a:headEnd/>
            <a:tailEnd/>
          </a:ln>
        </p:spPr>
      </p:pic>
      <p:sp>
        <p:nvSpPr>
          <p:cNvPr id="14343" name="Line 15"/>
          <p:cNvSpPr>
            <a:spLocks noChangeShapeType="1"/>
          </p:cNvSpPr>
          <p:nvPr/>
        </p:nvSpPr>
        <p:spPr bwMode="auto">
          <a:xfrm>
            <a:off x="552450" y="712788"/>
            <a:ext cx="8061325" cy="0"/>
          </a:xfrm>
          <a:prstGeom prst="line">
            <a:avLst/>
          </a:prstGeom>
          <a:noFill/>
          <a:ln w="9525">
            <a:solidFill>
              <a:schemeClr val="tx1"/>
            </a:solidFill>
            <a:round/>
            <a:headEnd/>
            <a:tailEnd/>
          </a:ln>
          <a:extLst/>
        </p:spPr>
        <p:txBody>
          <a:bodyPr/>
          <a:lstStyle/>
          <a:p>
            <a:pPr eaLnBrk="0" fontAlgn="base" hangingPunct="0">
              <a:spcBef>
                <a:spcPct val="0"/>
              </a:spcBef>
              <a:spcAft>
                <a:spcPct val="0"/>
              </a:spcAft>
              <a:defRPr/>
            </a:pPr>
            <a:endParaRPr lang="en-US" b="1">
              <a:solidFill>
                <a:srgbClr val="000000"/>
              </a:solidFill>
              <a:ea typeface="MS Gothic" pitchFamily="49" charset="-128"/>
            </a:endParaRPr>
          </a:p>
        </p:txBody>
      </p:sp>
      <p:pic>
        <p:nvPicPr>
          <p:cNvPr id="114696" name="Picture 17"/>
          <p:cNvPicPr>
            <a:picLocks noChangeAspect="1" noChangeArrowheads="1"/>
          </p:cNvPicPr>
          <p:nvPr/>
        </p:nvPicPr>
        <p:blipFill>
          <a:blip r:embed="rId3"/>
          <a:srcRect/>
          <a:stretch>
            <a:fillRect/>
          </a:stretch>
        </p:blipFill>
        <p:spPr bwMode="auto">
          <a:xfrm>
            <a:off x="547688" y="284163"/>
            <a:ext cx="1235075" cy="323850"/>
          </a:xfrm>
          <a:prstGeom prst="rect">
            <a:avLst/>
          </a:prstGeom>
          <a:noFill/>
          <a:ln w="9525">
            <a:noFill/>
            <a:miter lim="800000"/>
            <a:headEnd/>
            <a:tailEnd/>
          </a:ln>
        </p:spPr>
      </p:pic>
      <p:sp>
        <p:nvSpPr>
          <p:cNvPr id="1032" name="TextBox 2"/>
          <p:cNvSpPr txBox="1">
            <a:spLocks noChangeArrowheads="1"/>
          </p:cNvSpPr>
          <p:nvPr userDrawn="1"/>
        </p:nvSpPr>
        <p:spPr bwMode="auto">
          <a:xfrm>
            <a:off x="3328988" y="6629400"/>
            <a:ext cx="3197225" cy="228600"/>
          </a:xfrm>
          <a:prstGeom prst="rect">
            <a:avLst/>
          </a:prstGeom>
          <a:noFill/>
          <a:ln>
            <a:noFill/>
          </a:ln>
          <a:extLst/>
        </p:spPr>
        <p:txBody>
          <a:bodyPr>
            <a:spAutoFit/>
          </a:bodyPr>
          <a:lstStyle>
            <a:lvl1pPr eaLnBrk="0" hangingPunct="0">
              <a:defRPr sz="2200">
                <a:solidFill>
                  <a:schemeClr val="hlink"/>
                </a:solidFill>
                <a:latin typeface="Arial" charset="0"/>
                <a:ea typeface="MS PGothic" charset="0"/>
                <a:cs typeface="MS PGothic" charset="0"/>
              </a:defRPr>
            </a:lvl1pPr>
            <a:lvl2pPr marL="742950" indent="-285750" eaLnBrk="0" hangingPunct="0">
              <a:defRPr sz="2200">
                <a:solidFill>
                  <a:schemeClr val="hlink"/>
                </a:solidFill>
                <a:latin typeface="Arial" charset="0"/>
                <a:ea typeface="MS PGothic" charset="0"/>
                <a:cs typeface="MS PGothic" charset="0"/>
              </a:defRPr>
            </a:lvl2pPr>
            <a:lvl3pPr marL="1143000" indent="-228600" eaLnBrk="0" hangingPunct="0">
              <a:defRPr sz="2200">
                <a:solidFill>
                  <a:schemeClr val="hlink"/>
                </a:solidFill>
                <a:latin typeface="Arial" charset="0"/>
                <a:ea typeface="MS PGothic" charset="0"/>
                <a:cs typeface="MS PGothic" charset="0"/>
              </a:defRPr>
            </a:lvl3pPr>
            <a:lvl4pPr marL="1600200" indent="-228600" eaLnBrk="0" hangingPunct="0">
              <a:defRPr sz="2200">
                <a:solidFill>
                  <a:schemeClr val="hlink"/>
                </a:solidFill>
                <a:latin typeface="Arial" charset="0"/>
                <a:ea typeface="MS PGothic" charset="0"/>
                <a:cs typeface="MS PGothic" charset="0"/>
              </a:defRPr>
            </a:lvl4pPr>
            <a:lvl5pPr marL="2057400" indent="-228600" eaLnBrk="0" hangingPunct="0">
              <a:defRPr sz="2200">
                <a:solidFill>
                  <a:schemeClr val="hlink"/>
                </a:solidFill>
                <a:latin typeface="Arial" charset="0"/>
                <a:ea typeface="MS PGothic" charset="0"/>
                <a:cs typeface="MS PGothic" charset="0"/>
              </a:defRPr>
            </a:lvl5pPr>
            <a:lvl6pPr marL="2514600" indent="-228600" algn="ctr" eaLnBrk="0" fontAlgn="base" hangingPunct="0">
              <a:spcBef>
                <a:spcPct val="0"/>
              </a:spcBef>
              <a:spcAft>
                <a:spcPct val="0"/>
              </a:spcAft>
              <a:defRPr sz="2200">
                <a:solidFill>
                  <a:schemeClr val="hlink"/>
                </a:solidFill>
                <a:latin typeface="Arial" charset="0"/>
                <a:ea typeface="MS PGothic" charset="0"/>
                <a:cs typeface="MS PGothic" charset="0"/>
              </a:defRPr>
            </a:lvl6pPr>
            <a:lvl7pPr marL="2971800" indent="-228600" algn="ctr" eaLnBrk="0" fontAlgn="base" hangingPunct="0">
              <a:spcBef>
                <a:spcPct val="0"/>
              </a:spcBef>
              <a:spcAft>
                <a:spcPct val="0"/>
              </a:spcAft>
              <a:defRPr sz="2200">
                <a:solidFill>
                  <a:schemeClr val="hlink"/>
                </a:solidFill>
                <a:latin typeface="Arial" charset="0"/>
                <a:ea typeface="MS PGothic" charset="0"/>
                <a:cs typeface="MS PGothic" charset="0"/>
              </a:defRPr>
            </a:lvl7pPr>
            <a:lvl8pPr marL="3429000" indent="-228600" algn="ctr" eaLnBrk="0" fontAlgn="base" hangingPunct="0">
              <a:spcBef>
                <a:spcPct val="0"/>
              </a:spcBef>
              <a:spcAft>
                <a:spcPct val="0"/>
              </a:spcAft>
              <a:defRPr sz="2200">
                <a:solidFill>
                  <a:schemeClr val="hlink"/>
                </a:solidFill>
                <a:latin typeface="Arial" charset="0"/>
                <a:ea typeface="MS PGothic" charset="0"/>
                <a:cs typeface="MS PGothic" charset="0"/>
              </a:defRPr>
            </a:lvl8pPr>
            <a:lvl9pPr marL="3886200" indent="-228600" algn="ctr" eaLnBrk="0" fontAlgn="base" hangingPunct="0">
              <a:spcBef>
                <a:spcPct val="0"/>
              </a:spcBef>
              <a:spcAft>
                <a:spcPct val="0"/>
              </a:spcAft>
              <a:defRPr sz="2200">
                <a:solidFill>
                  <a:schemeClr val="hlink"/>
                </a:solidFill>
                <a:latin typeface="Arial" charset="0"/>
                <a:ea typeface="MS PGothic" charset="0"/>
                <a:cs typeface="MS PGothic" charset="0"/>
              </a:defRPr>
            </a:lvl9pPr>
          </a:lstStyle>
          <a:p>
            <a:pPr algn="ctr" defTabSz="914400" eaLnBrk="1" fontAlgn="base" hangingPunct="1">
              <a:spcBef>
                <a:spcPct val="0"/>
              </a:spcBef>
              <a:spcAft>
                <a:spcPct val="0"/>
              </a:spcAft>
              <a:defRPr/>
            </a:pPr>
            <a:r>
              <a:rPr lang="en-US" sz="900" smtClean="0">
                <a:solidFill>
                  <a:srgbClr val="000000"/>
                </a:solidFill>
              </a:rPr>
              <a:t>IBM Confidential</a:t>
            </a: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2200" kern="1200">
          <a:solidFill>
            <a:schemeClr val="tx2"/>
          </a:solidFill>
          <a:latin typeface="+mj-lt"/>
          <a:ea typeface="+mj-ea"/>
          <a:cs typeface="+mj-cs"/>
        </a:defRPr>
      </a:lvl1pPr>
      <a:lvl2pPr algn="l" rtl="0" eaLnBrk="0" fontAlgn="base" hangingPunct="0">
        <a:spcBef>
          <a:spcPct val="0"/>
        </a:spcBef>
        <a:spcAft>
          <a:spcPct val="0"/>
        </a:spcAft>
        <a:defRPr sz="22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2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2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2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22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22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22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2200">
          <a:solidFill>
            <a:schemeClr val="tx2"/>
          </a:solidFill>
          <a:latin typeface="Arial" panose="020B0604020202020204" pitchFamily="34" charset="0"/>
          <a:cs typeface="Arial" panose="020B0604020202020204" pitchFamily="34" charset="0"/>
        </a:defRPr>
      </a:lvl9pPr>
    </p:titleStyle>
    <p:bodyStyle>
      <a:lvl1pPr marL="228600" indent="-228600" algn="l" rtl="0" eaLnBrk="0" fontAlgn="base" hangingPunct="0">
        <a:spcBef>
          <a:spcPct val="20000"/>
        </a:spcBef>
        <a:spcAft>
          <a:spcPct val="0"/>
        </a:spcAft>
        <a:buChar char="•"/>
        <a:defRPr sz="1600" kern="1200">
          <a:solidFill>
            <a:schemeClr val="tx1"/>
          </a:solidFill>
          <a:latin typeface="+mn-lt"/>
          <a:ea typeface="+mn-ea"/>
          <a:cs typeface="+mn-cs"/>
        </a:defRPr>
      </a:lvl1pPr>
      <a:lvl2pPr marL="685800" indent="-285750" algn="l" rtl="0" eaLnBrk="0" fontAlgn="base" hangingPunct="0">
        <a:spcBef>
          <a:spcPct val="20000"/>
        </a:spcBef>
        <a:spcAft>
          <a:spcPct val="0"/>
        </a:spcAft>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bwMode="auto">
          <a:xfrm>
            <a:off x="549275" y="906463"/>
            <a:ext cx="8043863" cy="7127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16739" name="Rectangle 3"/>
          <p:cNvSpPr>
            <a:spLocks noGrp="1" noChangeArrowheads="1"/>
          </p:cNvSpPr>
          <p:nvPr>
            <p:ph type="body" idx="1"/>
          </p:nvPr>
        </p:nvSpPr>
        <p:spPr bwMode="auto">
          <a:xfrm>
            <a:off x="549275" y="1822450"/>
            <a:ext cx="8043863"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20486" name="Rectangle 6"/>
          <p:cNvSpPr>
            <a:spLocks noGrp="1" noChangeArrowheads="1"/>
          </p:cNvSpPr>
          <p:nvPr>
            <p:ph type="sldNum" sz="quarter" idx="4"/>
          </p:nvPr>
        </p:nvSpPr>
        <p:spPr bwMode="auto">
          <a:xfrm>
            <a:off x="6864350" y="6500813"/>
            <a:ext cx="2133600" cy="2000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800">
                <a:solidFill>
                  <a:srgbClr val="000000"/>
                </a:solidFill>
                <a:ea typeface="ヒラギノ角ゴ Pro W3"/>
                <a:cs typeface="ヒラギノ角ゴ Pro W3"/>
              </a:defRPr>
            </a:lvl1pPr>
          </a:lstStyle>
          <a:p>
            <a:pPr fontAlgn="base">
              <a:spcBef>
                <a:spcPct val="0"/>
              </a:spcBef>
              <a:spcAft>
                <a:spcPct val="0"/>
              </a:spcAft>
            </a:pPr>
            <a:fld id="{F90A131B-CE33-4654-B89B-DE0EBD3EA6CD}" type="slidenum">
              <a:rPr lang="en-US" altLang="en-US"/>
              <a:pPr fontAlgn="base">
                <a:spcBef>
                  <a:spcPct val="0"/>
                </a:spcBef>
                <a:spcAft>
                  <a:spcPct val="0"/>
                </a:spcAft>
              </a:pPr>
              <a:t>‹#›</a:t>
            </a:fld>
            <a:endParaRPr lang="en-US" altLang="en-US"/>
          </a:p>
        </p:txBody>
      </p:sp>
      <p:pic>
        <p:nvPicPr>
          <p:cNvPr id="116741" name="Picture 14" descr="IBMlogo"/>
          <p:cNvPicPr>
            <a:picLocks noChangeAspect="1" noChangeArrowheads="1"/>
          </p:cNvPicPr>
          <p:nvPr userDrawn="1"/>
        </p:nvPicPr>
        <p:blipFill>
          <a:blip r:embed="rId2"/>
          <a:srcRect/>
          <a:stretch>
            <a:fillRect/>
          </a:stretch>
        </p:blipFill>
        <p:spPr bwMode="auto">
          <a:xfrm>
            <a:off x="7983538" y="334963"/>
            <a:ext cx="617537" cy="241300"/>
          </a:xfrm>
          <a:prstGeom prst="rect">
            <a:avLst/>
          </a:prstGeom>
          <a:noFill/>
          <a:ln w="9525">
            <a:noFill/>
            <a:miter lim="800000"/>
            <a:headEnd/>
            <a:tailEnd/>
          </a:ln>
        </p:spPr>
      </p:pic>
      <p:sp>
        <p:nvSpPr>
          <p:cNvPr id="8198" name="Line 15"/>
          <p:cNvSpPr>
            <a:spLocks noChangeShapeType="1"/>
          </p:cNvSpPr>
          <p:nvPr userDrawn="1"/>
        </p:nvSpPr>
        <p:spPr bwMode="auto">
          <a:xfrm>
            <a:off x="552450" y="712788"/>
            <a:ext cx="8061325" cy="0"/>
          </a:xfrm>
          <a:prstGeom prst="line">
            <a:avLst/>
          </a:prstGeom>
          <a:noFill/>
          <a:ln w="9525">
            <a:solidFill>
              <a:schemeClr val="tx1"/>
            </a:solidFill>
            <a:round/>
            <a:headEnd/>
            <a:tailEnd/>
          </a:ln>
          <a:effectLst/>
          <a:extLst/>
        </p:spPr>
        <p:txBody>
          <a:bodyPr/>
          <a:lstStyle/>
          <a:p>
            <a:pPr eaLnBrk="0" fontAlgn="base" hangingPunct="0">
              <a:spcBef>
                <a:spcPct val="0"/>
              </a:spcBef>
              <a:spcAft>
                <a:spcPct val="0"/>
              </a:spcAft>
              <a:defRPr/>
            </a:pPr>
            <a:endParaRPr lang="en-US" b="1">
              <a:solidFill>
                <a:srgbClr val="000000"/>
              </a:solidFill>
              <a:ea typeface="MS Gothic" pitchFamily="49" charset="-128"/>
            </a:endParaRPr>
          </a:p>
        </p:txBody>
      </p:sp>
      <p:pic>
        <p:nvPicPr>
          <p:cNvPr id="116743" name="Picture 17"/>
          <p:cNvPicPr>
            <a:picLocks noChangeAspect="1" noChangeArrowheads="1"/>
          </p:cNvPicPr>
          <p:nvPr userDrawn="1"/>
        </p:nvPicPr>
        <p:blipFill>
          <a:blip r:embed="rId3"/>
          <a:srcRect/>
          <a:stretch>
            <a:fillRect/>
          </a:stretch>
        </p:blipFill>
        <p:spPr bwMode="auto">
          <a:xfrm>
            <a:off x="547688" y="284163"/>
            <a:ext cx="1235075" cy="323850"/>
          </a:xfrm>
          <a:prstGeom prst="rect">
            <a:avLst/>
          </a:prstGeom>
          <a:noFill/>
          <a:ln w="9525">
            <a:noFill/>
            <a:miter lim="800000"/>
            <a:headEnd/>
            <a:tailEnd/>
          </a:ln>
        </p:spPr>
      </p:pic>
      <p:sp>
        <p:nvSpPr>
          <p:cNvPr id="10" name="Rectangle 6"/>
          <p:cNvSpPr>
            <a:spLocks noChangeArrowheads="1"/>
          </p:cNvSpPr>
          <p:nvPr userDrawn="1"/>
        </p:nvSpPr>
        <p:spPr bwMode="auto">
          <a:xfrm>
            <a:off x="76200" y="6553200"/>
            <a:ext cx="2133600" cy="201613"/>
          </a:xfrm>
          <a:prstGeom prst="rect">
            <a:avLst/>
          </a:prstGeom>
          <a:noFill/>
          <a:ln>
            <a:noFill/>
          </a:ln>
          <a:effectLst/>
          <a:extLst/>
        </p:spPr>
        <p:txBody>
          <a:bodyPr/>
          <a:lstStyle>
            <a:lvl1pPr>
              <a:defRPr>
                <a:solidFill>
                  <a:srgbClr val="000000"/>
                </a:solidFill>
                <a:latin typeface="Arial" pitchFamily="34" charset="0"/>
                <a:ea typeface="MS Gothic" pitchFamily="49" charset="-128"/>
              </a:defRPr>
            </a:lvl1pPr>
            <a:lvl2pPr>
              <a:defRPr>
                <a:solidFill>
                  <a:srgbClr val="000000"/>
                </a:solidFill>
                <a:latin typeface="Arial" pitchFamily="34" charset="0"/>
                <a:ea typeface="MS Gothic" pitchFamily="49" charset="-128"/>
              </a:defRPr>
            </a:lvl2pPr>
            <a:lvl3pPr>
              <a:defRPr>
                <a:solidFill>
                  <a:srgbClr val="000000"/>
                </a:solidFill>
                <a:latin typeface="Arial" pitchFamily="34" charset="0"/>
                <a:ea typeface="MS Gothic" pitchFamily="49" charset="-128"/>
              </a:defRPr>
            </a:lvl3pPr>
            <a:lvl4pPr>
              <a:defRPr>
                <a:solidFill>
                  <a:srgbClr val="000000"/>
                </a:solidFill>
                <a:latin typeface="Arial" pitchFamily="34" charset="0"/>
                <a:ea typeface="MS Gothic" pitchFamily="49" charset="-128"/>
              </a:defRPr>
            </a:lvl4pPr>
            <a:lvl5pPr>
              <a:defRPr>
                <a:solidFill>
                  <a:srgbClr val="000000"/>
                </a:solidFill>
                <a:latin typeface="Arial" pitchFamily="34" charset="0"/>
                <a:ea typeface="MS Gothic" pitchFamily="49" charset="-128"/>
              </a:defRPr>
            </a:lvl5pPr>
            <a:lvl6pPr marL="2514600" indent="-228600" eaLnBrk="0" fontAlgn="base" hangingPunct="0">
              <a:spcBef>
                <a:spcPct val="0"/>
              </a:spcBef>
              <a:spcAft>
                <a:spcPct val="0"/>
              </a:spcAft>
              <a:defRPr>
                <a:solidFill>
                  <a:srgbClr val="000000"/>
                </a:solidFill>
                <a:latin typeface="Arial" pitchFamily="34" charset="0"/>
                <a:ea typeface="MS Gothic" pitchFamily="49" charset="-128"/>
              </a:defRPr>
            </a:lvl6pPr>
            <a:lvl7pPr marL="2971800" indent="-228600" eaLnBrk="0" fontAlgn="base" hangingPunct="0">
              <a:spcBef>
                <a:spcPct val="0"/>
              </a:spcBef>
              <a:spcAft>
                <a:spcPct val="0"/>
              </a:spcAft>
              <a:defRPr>
                <a:solidFill>
                  <a:srgbClr val="000000"/>
                </a:solidFill>
                <a:latin typeface="Arial" pitchFamily="34" charset="0"/>
                <a:ea typeface="MS Gothic" pitchFamily="49" charset="-128"/>
              </a:defRPr>
            </a:lvl7pPr>
            <a:lvl8pPr marL="3429000" indent="-228600" eaLnBrk="0" fontAlgn="base" hangingPunct="0">
              <a:spcBef>
                <a:spcPct val="0"/>
              </a:spcBef>
              <a:spcAft>
                <a:spcPct val="0"/>
              </a:spcAft>
              <a:defRPr>
                <a:solidFill>
                  <a:srgbClr val="000000"/>
                </a:solidFill>
                <a:latin typeface="Arial" pitchFamily="34" charset="0"/>
                <a:ea typeface="MS Gothic" pitchFamily="49" charset="-128"/>
              </a:defRPr>
            </a:lvl8pPr>
            <a:lvl9pPr marL="3886200" indent="-228600" eaLnBrk="0" fontAlgn="base" hangingPunct="0">
              <a:spcBef>
                <a:spcPct val="0"/>
              </a:spcBef>
              <a:spcAft>
                <a:spcPct val="0"/>
              </a:spcAft>
              <a:defRPr>
                <a:solidFill>
                  <a:srgbClr val="000000"/>
                </a:solidFill>
                <a:latin typeface="Arial" pitchFamily="34" charset="0"/>
                <a:ea typeface="MS Gothic" pitchFamily="49" charset="-128"/>
              </a:defRPr>
            </a:lvl9pPr>
          </a:lstStyle>
          <a:p>
            <a:pPr defTabSz="914400" eaLnBrk="0" fontAlgn="base" hangingPunct="0">
              <a:spcBef>
                <a:spcPct val="0"/>
              </a:spcBef>
              <a:spcAft>
                <a:spcPct val="0"/>
              </a:spcAft>
              <a:defRPr/>
            </a:pPr>
            <a:fld id="{481666D3-7FB6-4C52-A31B-10C3BB31D5E3}" type="slidenum">
              <a:rPr lang="en-US" altLang="en-US" sz="1000" smtClean="0">
                <a:ea typeface="ＭＳ Ｐゴシック" pitchFamily="34" charset="-128"/>
              </a:rPr>
              <a:pPr defTabSz="914400" eaLnBrk="0" fontAlgn="base" hangingPunct="0">
                <a:spcBef>
                  <a:spcPct val="0"/>
                </a:spcBef>
                <a:spcAft>
                  <a:spcPct val="0"/>
                </a:spcAft>
                <a:defRPr/>
              </a:pPr>
              <a:t>‹#›</a:t>
            </a:fld>
            <a:endParaRPr lang="en-US" altLang="en-US" sz="1000" smtClean="0">
              <a:ea typeface="ＭＳ Ｐゴシック" pitchFamily="34" charset="-128"/>
            </a:endParaRP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2200" kern="1200">
          <a:solidFill>
            <a:schemeClr val="tx2"/>
          </a:solidFill>
          <a:latin typeface="+mj-lt"/>
          <a:ea typeface="+mj-ea"/>
          <a:cs typeface="+mj-cs"/>
        </a:defRPr>
      </a:lvl1pPr>
      <a:lvl2pPr algn="l" rtl="0" eaLnBrk="0" fontAlgn="base" hangingPunct="0">
        <a:spcBef>
          <a:spcPct val="0"/>
        </a:spcBef>
        <a:spcAft>
          <a:spcPct val="0"/>
        </a:spcAft>
        <a:defRPr sz="22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2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2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2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22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22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22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2200">
          <a:solidFill>
            <a:schemeClr val="tx2"/>
          </a:solidFill>
          <a:latin typeface="Arial" panose="020B0604020202020204" pitchFamily="34" charset="0"/>
          <a:cs typeface="Arial" panose="020B0604020202020204" pitchFamily="34" charset="0"/>
        </a:defRPr>
      </a:lvl9pPr>
    </p:titleStyle>
    <p:bodyStyle>
      <a:lvl1pPr marL="228600" indent="-228600" algn="l" rtl="0" eaLnBrk="0" fontAlgn="base" hangingPunct="0">
        <a:spcBef>
          <a:spcPct val="20000"/>
        </a:spcBef>
        <a:spcAft>
          <a:spcPct val="0"/>
        </a:spcAft>
        <a:buChar char="•"/>
        <a:defRPr sz="1600" kern="1200">
          <a:solidFill>
            <a:schemeClr val="tx1"/>
          </a:solidFill>
          <a:latin typeface="+mn-lt"/>
          <a:ea typeface="+mn-ea"/>
          <a:cs typeface="+mn-cs"/>
        </a:defRPr>
      </a:lvl1pPr>
      <a:lvl2pPr marL="685800" indent="-285750" algn="l" rtl="0" eaLnBrk="0" fontAlgn="base" hangingPunct="0">
        <a:spcBef>
          <a:spcPct val="20000"/>
        </a:spcBef>
        <a:spcAft>
          <a:spcPct val="0"/>
        </a:spcAft>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bwMode="auto">
          <a:xfrm>
            <a:off x="549275" y="906463"/>
            <a:ext cx="8043863" cy="7127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20835" name="Rectangle 3"/>
          <p:cNvSpPr>
            <a:spLocks noGrp="1" noChangeArrowheads="1"/>
          </p:cNvSpPr>
          <p:nvPr>
            <p:ph type="body" idx="1"/>
          </p:nvPr>
        </p:nvSpPr>
        <p:spPr bwMode="auto">
          <a:xfrm>
            <a:off x="549275" y="1822450"/>
            <a:ext cx="8043863"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20485" name="Rectangle 5"/>
          <p:cNvSpPr>
            <a:spLocks noGrp="1" noChangeArrowheads="1"/>
          </p:cNvSpPr>
          <p:nvPr>
            <p:ph type="ftr" sz="quarter" idx="3"/>
          </p:nvPr>
        </p:nvSpPr>
        <p:spPr bwMode="auto">
          <a:xfrm>
            <a:off x="173038" y="6500813"/>
            <a:ext cx="5546725" cy="2000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800">
                <a:solidFill>
                  <a:srgbClr val="000000"/>
                </a:solidFill>
                <a:ea typeface="ヒラギノ角ゴ Pro W3"/>
                <a:cs typeface="ヒラギノ角ゴ Pro W3"/>
              </a:defRPr>
            </a:lvl1pPr>
          </a:lstStyle>
          <a:p>
            <a:pPr fontAlgn="base">
              <a:spcBef>
                <a:spcPct val="0"/>
              </a:spcBef>
              <a:spcAft>
                <a:spcPct val="0"/>
              </a:spcAft>
            </a:pPr>
            <a:r>
              <a:rPr lang="en-US" altLang="en-US"/>
              <a:t>IBM Confidentail until Announced</a:t>
            </a:r>
          </a:p>
        </p:txBody>
      </p:sp>
      <p:sp>
        <p:nvSpPr>
          <p:cNvPr id="20486" name="Rectangle 6"/>
          <p:cNvSpPr>
            <a:spLocks noGrp="1" noChangeArrowheads="1"/>
          </p:cNvSpPr>
          <p:nvPr>
            <p:ph type="sldNum" sz="quarter" idx="4"/>
          </p:nvPr>
        </p:nvSpPr>
        <p:spPr bwMode="auto">
          <a:xfrm>
            <a:off x="6864350" y="6500813"/>
            <a:ext cx="2133600" cy="2000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800">
                <a:solidFill>
                  <a:srgbClr val="000000"/>
                </a:solidFill>
                <a:ea typeface="ヒラギノ角ゴ Pro W3"/>
                <a:cs typeface="ヒラギノ角ゴ Pro W3"/>
              </a:defRPr>
            </a:lvl1pPr>
          </a:lstStyle>
          <a:p>
            <a:pPr fontAlgn="base">
              <a:spcBef>
                <a:spcPct val="0"/>
              </a:spcBef>
              <a:spcAft>
                <a:spcPct val="0"/>
              </a:spcAft>
            </a:pPr>
            <a:fld id="{B75ADB5E-E6B4-4833-AE4B-2127D62E3457}" type="slidenum">
              <a:rPr lang="en-US" altLang="en-US"/>
              <a:pPr fontAlgn="base">
                <a:spcBef>
                  <a:spcPct val="0"/>
                </a:spcBef>
                <a:spcAft>
                  <a:spcPct val="0"/>
                </a:spcAft>
              </a:pPr>
              <a:t>‹#›</a:t>
            </a:fld>
            <a:endParaRPr lang="en-US" altLang="en-US"/>
          </a:p>
        </p:txBody>
      </p:sp>
      <p:pic>
        <p:nvPicPr>
          <p:cNvPr id="120838" name="Picture 14" descr="IBMlogo"/>
          <p:cNvPicPr>
            <a:picLocks noChangeAspect="1" noChangeArrowheads="1"/>
          </p:cNvPicPr>
          <p:nvPr/>
        </p:nvPicPr>
        <p:blipFill>
          <a:blip r:embed="rId2"/>
          <a:srcRect/>
          <a:stretch>
            <a:fillRect/>
          </a:stretch>
        </p:blipFill>
        <p:spPr bwMode="auto">
          <a:xfrm>
            <a:off x="7983538" y="334963"/>
            <a:ext cx="617537" cy="241300"/>
          </a:xfrm>
          <a:prstGeom prst="rect">
            <a:avLst/>
          </a:prstGeom>
          <a:noFill/>
          <a:ln w="9525">
            <a:noFill/>
            <a:miter lim="800000"/>
            <a:headEnd/>
            <a:tailEnd/>
          </a:ln>
        </p:spPr>
      </p:pic>
      <p:sp>
        <p:nvSpPr>
          <p:cNvPr id="14343" name="Line 15"/>
          <p:cNvSpPr>
            <a:spLocks noChangeShapeType="1"/>
          </p:cNvSpPr>
          <p:nvPr/>
        </p:nvSpPr>
        <p:spPr bwMode="auto">
          <a:xfrm>
            <a:off x="552450" y="712788"/>
            <a:ext cx="8061325" cy="0"/>
          </a:xfrm>
          <a:prstGeom prst="line">
            <a:avLst/>
          </a:prstGeom>
          <a:noFill/>
          <a:ln w="9525">
            <a:solidFill>
              <a:schemeClr val="tx1"/>
            </a:solidFill>
            <a:round/>
            <a:headEnd/>
            <a:tailEnd/>
          </a:ln>
          <a:extLst/>
        </p:spPr>
        <p:txBody>
          <a:bodyPr/>
          <a:lstStyle/>
          <a:p>
            <a:pPr eaLnBrk="0" fontAlgn="base" hangingPunct="0">
              <a:spcBef>
                <a:spcPct val="0"/>
              </a:spcBef>
              <a:spcAft>
                <a:spcPct val="0"/>
              </a:spcAft>
              <a:defRPr/>
            </a:pPr>
            <a:endParaRPr lang="en-US" b="1">
              <a:solidFill>
                <a:srgbClr val="000000"/>
              </a:solidFill>
              <a:ea typeface="MS Gothic" pitchFamily="49" charset="-128"/>
            </a:endParaRPr>
          </a:p>
        </p:txBody>
      </p:sp>
      <p:pic>
        <p:nvPicPr>
          <p:cNvPr id="120840" name="Picture 17"/>
          <p:cNvPicPr>
            <a:picLocks noChangeAspect="1" noChangeArrowheads="1"/>
          </p:cNvPicPr>
          <p:nvPr/>
        </p:nvPicPr>
        <p:blipFill>
          <a:blip r:embed="rId3"/>
          <a:srcRect/>
          <a:stretch>
            <a:fillRect/>
          </a:stretch>
        </p:blipFill>
        <p:spPr bwMode="auto">
          <a:xfrm>
            <a:off x="547688" y="284163"/>
            <a:ext cx="1235075" cy="323850"/>
          </a:xfrm>
          <a:prstGeom prst="rect">
            <a:avLst/>
          </a:prstGeom>
          <a:noFill/>
          <a:ln w="9525">
            <a:noFill/>
            <a:miter lim="800000"/>
            <a:headEnd/>
            <a:tailEnd/>
          </a:ln>
        </p:spPr>
      </p:pic>
      <p:sp>
        <p:nvSpPr>
          <p:cNvPr id="1032" name="TextBox 2"/>
          <p:cNvSpPr txBox="1">
            <a:spLocks noChangeArrowheads="1"/>
          </p:cNvSpPr>
          <p:nvPr userDrawn="1"/>
        </p:nvSpPr>
        <p:spPr bwMode="auto">
          <a:xfrm>
            <a:off x="3328988" y="6629400"/>
            <a:ext cx="3197225" cy="228600"/>
          </a:xfrm>
          <a:prstGeom prst="rect">
            <a:avLst/>
          </a:prstGeom>
          <a:noFill/>
          <a:ln>
            <a:noFill/>
          </a:ln>
          <a:extLst/>
        </p:spPr>
        <p:txBody>
          <a:bodyPr>
            <a:spAutoFit/>
          </a:bodyPr>
          <a:lstStyle>
            <a:lvl1pPr eaLnBrk="0" hangingPunct="0">
              <a:defRPr sz="2200">
                <a:solidFill>
                  <a:schemeClr val="hlink"/>
                </a:solidFill>
                <a:latin typeface="Arial" charset="0"/>
                <a:ea typeface="MS PGothic" charset="0"/>
                <a:cs typeface="MS PGothic" charset="0"/>
              </a:defRPr>
            </a:lvl1pPr>
            <a:lvl2pPr marL="742950" indent="-285750" eaLnBrk="0" hangingPunct="0">
              <a:defRPr sz="2200">
                <a:solidFill>
                  <a:schemeClr val="hlink"/>
                </a:solidFill>
                <a:latin typeface="Arial" charset="0"/>
                <a:ea typeface="MS PGothic" charset="0"/>
                <a:cs typeface="MS PGothic" charset="0"/>
              </a:defRPr>
            </a:lvl2pPr>
            <a:lvl3pPr marL="1143000" indent="-228600" eaLnBrk="0" hangingPunct="0">
              <a:defRPr sz="2200">
                <a:solidFill>
                  <a:schemeClr val="hlink"/>
                </a:solidFill>
                <a:latin typeface="Arial" charset="0"/>
                <a:ea typeface="MS PGothic" charset="0"/>
                <a:cs typeface="MS PGothic" charset="0"/>
              </a:defRPr>
            </a:lvl3pPr>
            <a:lvl4pPr marL="1600200" indent="-228600" eaLnBrk="0" hangingPunct="0">
              <a:defRPr sz="2200">
                <a:solidFill>
                  <a:schemeClr val="hlink"/>
                </a:solidFill>
                <a:latin typeface="Arial" charset="0"/>
                <a:ea typeface="MS PGothic" charset="0"/>
                <a:cs typeface="MS PGothic" charset="0"/>
              </a:defRPr>
            </a:lvl4pPr>
            <a:lvl5pPr marL="2057400" indent="-228600" eaLnBrk="0" hangingPunct="0">
              <a:defRPr sz="2200">
                <a:solidFill>
                  <a:schemeClr val="hlink"/>
                </a:solidFill>
                <a:latin typeface="Arial" charset="0"/>
                <a:ea typeface="MS PGothic" charset="0"/>
                <a:cs typeface="MS PGothic" charset="0"/>
              </a:defRPr>
            </a:lvl5pPr>
            <a:lvl6pPr marL="2514600" indent="-228600" algn="ctr" eaLnBrk="0" fontAlgn="base" hangingPunct="0">
              <a:spcBef>
                <a:spcPct val="0"/>
              </a:spcBef>
              <a:spcAft>
                <a:spcPct val="0"/>
              </a:spcAft>
              <a:defRPr sz="2200">
                <a:solidFill>
                  <a:schemeClr val="hlink"/>
                </a:solidFill>
                <a:latin typeface="Arial" charset="0"/>
                <a:ea typeface="MS PGothic" charset="0"/>
                <a:cs typeface="MS PGothic" charset="0"/>
              </a:defRPr>
            </a:lvl6pPr>
            <a:lvl7pPr marL="2971800" indent="-228600" algn="ctr" eaLnBrk="0" fontAlgn="base" hangingPunct="0">
              <a:spcBef>
                <a:spcPct val="0"/>
              </a:spcBef>
              <a:spcAft>
                <a:spcPct val="0"/>
              </a:spcAft>
              <a:defRPr sz="2200">
                <a:solidFill>
                  <a:schemeClr val="hlink"/>
                </a:solidFill>
                <a:latin typeface="Arial" charset="0"/>
                <a:ea typeface="MS PGothic" charset="0"/>
                <a:cs typeface="MS PGothic" charset="0"/>
              </a:defRPr>
            </a:lvl7pPr>
            <a:lvl8pPr marL="3429000" indent="-228600" algn="ctr" eaLnBrk="0" fontAlgn="base" hangingPunct="0">
              <a:spcBef>
                <a:spcPct val="0"/>
              </a:spcBef>
              <a:spcAft>
                <a:spcPct val="0"/>
              </a:spcAft>
              <a:defRPr sz="2200">
                <a:solidFill>
                  <a:schemeClr val="hlink"/>
                </a:solidFill>
                <a:latin typeface="Arial" charset="0"/>
                <a:ea typeface="MS PGothic" charset="0"/>
                <a:cs typeface="MS PGothic" charset="0"/>
              </a:defRPr>
            </a:lvl8pPr>
            <a:lvl9pPr marL="3886200" indent="-228600" algn="ctr" eaLnBrk="0" fontAlgn="base" hangingPunct="0">
              <a:spcBef>
                <a:spcPct val="0"/>
              </a:spcBef>
              <a:spcAft>
                <a:spcPct val="0"/>
              </a:spcAft>
              <a:defRPr sz="2200">
                <a:solidFill>
                  <a:schemeClr val="hlink"/>
                </a:solidFill>
                <a:latin typeface="Arial" charset="0"/>
                <a:ea typeface="MS PGothic" charset="0"/>
                <a:cs typeface="MS PGothic" charset="0"/>
              </a:defRPr>
            </a:lvl9pPr>
          </a:lstStyle>
          <a:p>
            <a:pPr algn="ctr" defTabSz="914400" eaLnBrk="1" fontAlgn="base" hangingPunct="1">
              <a:spcBef>
                <a:spcPct val="0"/>
              </a:spcBef>
              <a:spcAft>
                <a:spcPct val="0"/>
              </a:spcAft>
              <a:defRPr/>
            </a:pPr>
            <a:r>
              <a:rPr lang="en-US" sz="900" smtClean="0">
                <a:solidFill>
                  <a:srgbClr val="000000"/>
                </a:solidFill>
              </a:rPr>
              <a:t>IBM Confidential</a:t>
            </a: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2200" kern="1200">
          <a:solidFill>
            <a:schemeClr val="tx2"/>
          </a:solidFill>
          <a:latin typeface="+mj-lt"/>
          <a:ea typeface="+mj-ea"/>
          <a:cs typeface="+mj-cs"/>
        </a:defRPr>
      </a:lvl1pPr>
      <a:lvl2pPr algn="l" rtl="0" eaLnBrk="0" fontAlgn="base" hangingPunct="0">
        <a:spcBef>
          <a:spcPct val="0"/>
        </a:spcBef>
        <a:spcAft>
          <a:spcPct val="0"/>
        </a:spcAft>
        <a:defRPr sz="22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2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2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2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22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22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22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2200">
          <a:solidFill>
            <a:schemeClr val="tx2"/>
          </a:solidFill>
          <a:latin typeface="Arial" panose="020B0604020202020204" pitchFamily="34" charset="0"/>
          <a:cs typeface="Arial" panose="020B0604020202020204" pitchFamily="34" charset="0"/>
        </a:defRPr>
      </a:lvl9pPr>
    </p:titleStyle>
    <p:bodyStyle>
      <a:lvl1pPr marL="228600" indent="-228600" algn="l" rtl="0" eaLnBrk="0" fontAlgn="base" hangingPunct="0">
        <a:spcBef>
          <a:spcPct val="20000"/>
        </a:spcBef>
        <a:spcAft>
          <a:spcPct val="0"/>
        </a:spcAft>
        <a:buChar char="•"/>
        <a:defRPr sz="1600" kern="1200">
          <a:solidFill>
            <a:schemeClr val="tx1"/>
          </a:solidFill>
          <a:latin typeface="+mn-lt"/>
          <a:ea typeface="+mn-ea"/>
          <a:cs typeface="+mn-cs"/>
        </a:defRPr>
      </a:lvl1pPr>
      <a:lvl2pPr marL="685800" indent="-285750" algn="l" rtl="0" eaLnBrk="0" fontAlgn="base" hangingPunct="0">
        <a:spcBef>
          <a:spcPct val="20000"/>
        </a:spcBef>
        <a:spcAft>
          <a:spcPct val="0"/>
        </a:spcAft>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4930" name="Picture 14" descr="IBMlogo"/>
          <p:cNvPicPr>
            <a:picLocks noChangeAspect="1" noChangeArrowheads="1"/>
          </p:cNvPicPr>
          <p:nvPr/>
        </p:nvPicPr>
        <p:blipFill>
          <a:blip r:embed="rId2"/>
          <a:srcRect/>
          <a:stretch>
            <a:fillRect/>
          </a:stretch>
        </p:blipFill>
        <p:spPr bwMode="auto">
          <a:xfrm>
            <a:off x="7983538" y="334963"/>
            <a:ext cx="617537" cy="241300"/>
          </a:xfrm>
          <a:prstGeom prst="rect">
            <a:avLst/>
          </a:prstGeom>
          <a:noFill/>
          <a:ln w="9525">
            <a:noFill/>
            <a:miter lim="800000"/>
            <a:headEnd/>
            <a:tailEnd/>
          </a:ln>
        </p:spPr>
      </p:pic>
      <p:sp>
        <p:nvSpPr>
          <p:cNvPr id="6147" name="Line 15"/>
          <p:cNvSpPr>
            <a:spLocks noChangeShapeType="1"/>
          </p:cNvSpPr>
          <p:nvPr/>
        </p:nvSpPr>
        <p:spPr bwMode="auto">
          <a:xfrm>
            <a:off x="552450" y="712788"/>
            <a:ext cx="8061325" cy="0"/>
          </a:xfrm>
          <a:prstGeom prst="line">
            <a:avLst/>
          </a:prstGeom>
          <a:noFill/>
          <a:ln w="9525">
            <a:solidFill>
              <a:schemeClr val="tx1"/>
            </a:solidFill>
            <a:round/>
            <a:headEnd/>
            <a:tailEnd/>
          </a:ln>
          <a:effectLst/>
          <a:extLst/>
        </p:spPr>
        <p:txBody>
          <a:bodyPr/>
          <a:lstStyle/>
          <a:p>
            <a:pPr eaLnBrk="0" fontAlgn="base" hangingPunct="0">
              <a:spcBef>
                <a:spcPct val="0"/>
              </a:spcBef>
              <a:spcAft>
                <a:spcPct val="0"/>
              </a:spcAft>
              <a:defRPr/>
            </a:pPr>
            <a:endParaRPr lang="en-US" b="1">
              <a:solidFill>
                <a:srgbClr val="000000"/>
              </a:solidFill>
              <a:ea typeface="MS Gothic" pitchFamily="49" charset="-128"/>
            </a:endParaRPr>
          </a:p>
        </p:txBody>
      </p:sp>
      <p:pic>
        <p:nvPicPr>
          <p:cNvPr id="124932" name="Picture 17"/>
          <p:cNvPicPr>
            <a:picLocks noChangeAspect="1" noChangeArrowheads="1"/>
          </p:cNvPicPr>
          <p:nvPr/>
        </p:nvPicPr>
        <p:blipFill>
          <a:blip r:embed="rId3"/>
          <a:srcRect/>
          <a:stretch>
            <a:fillRect/>
          </a:stretch>
        </p:blipFill>
        <p:spPr bwMode="auto">
          <a:xfrm>
            <a:off x="547688" y="284163"/>
            <a:ext cx="1235075" cy="323850"/>
          </a:xfrm>
          <a:prstGeom prst="rect">
            <a:avLst/>
          </a:prstGeom>
          <a:noFill/>
          <a:ln w="9525">
            <a:noFill/>
            <a:miter lim="800000"/>
            <a:headEnd/>
            <a:tailEnd/>
          </a:ln>
        </p:spPr>
      </p:pic>
      <p:sp>
        <p:nvSpPr>
          <p:cNvPr id="124933" name="Rectangle 2"/>
          <p:cNvSpPr>
            <a:spLocks noGrp="1" noChangeArrowheads="1"/>
          </p:cNvSpPr>
          <p:nvPr>
            <p:ph type="title"/>
          </p:nvPr>
        </p:nvSpPr>
        <p:spPr bwMode="auto">
          <a:xfrm>
            <a:off x="549275" y="906463"/>
            <a:ext cx="8043863" cy="7127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24934" name="Rectangle 3"/>
          <p:cNvSpPr>
            <a:spLocks noGrp="1" noChangeArrowheads="1"/>
          </p:cNvSpPr>
          <p:nvPr>
            <p:ph type="body" idx="1"/>
          </p:nvPr>
        </p:nvSpPr>
        <p:spPr bwMode="auto">
          <a:xfrm>
            <a:off x="549275" y="1822450"/>
            <a:ext cx="8043863"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 name="Rectangle 6"/>
          <p:cNvSpPr>
            <a:spLocks noChangeArrowheads="1"/>
          </p:cNvSpPr>
          <p:nvPr userDrawn="1"/>
        </p:nvSpPr>
        <p:spPr bwMode="auto">
          <a:xfrm>
            <a:off x="76200" y="6553200"/>
            <a:ext cx="2133600" cy="201613"/>
          </a:xfrm>
          <a:prstGeom prst="rect">
            <a:avLst/>
          </a:prstGeom>
          <a:noFill/>
          <a:ln>
            <a:noFill/>
          </a:ln>
          <a:effectLst/>
          <a:extLst/>
        </p:spPr>
        <p:txBody>
          <a:bodyPr/>
          <a:lstStyle>
            <a:lvl1pPr>
              <a:defRPr>
                <a:solidFill>
                  <a:srgbClr val="000000"/>
                </a:solidFill>
                <a:latin typeface="Arial" pitchFamily="34" charset="0"/>
                <a:ea typeface="MS Gothic" pitchFamily="49" charset="-128"/>
              </a:defRPr>
            </a:lvl1pPr>
            <a:lvl2pPr>
              <a:defRPr>
                <a:solidFill>
                  <a:srgbClr val="000000"/>
                </a:solidFill>
                <a:latin typeface="Arial" pitchFamily="34" charset="0"/>
                <a:ea typeface="MS Gothic" pitchFamily="49" charset="-128"/>
              </a:defRPr>
            </a:lvl2pPr>
            <a:lvl3pPr>
              <a:defRPr>
                <a:solidFill>
                  <a:srgbClr val="000000"/>
                </a:solidFill>
                <a:latin typeface="Arial" pitchFamily="34" charset="0"/>
                <a:ea typeface="MS Gothic" pitchFamily="49" charset="-128"/>
              </a:defRPr>
            </a:lvl3pPr>
            <a:lvl4pPr>
              <a:defRPr>
                <a:solidFill>
                  <a:srgbClr val="000000"/>
                </a:solidFill>
                <a:latin typeface="Arial" pitchFamily="34" charset="0"/>
                <a:ea typeface="MS Gothic" pitchFamily="49" charset="-128"/>
              </a:defRPr>
            </a:lvl4pPr>
            <a:lvl5pPr>
              <a:defRPr>
                <a:solidFill>
                  <a:srgbClr val="000000"/>
                </a:solidFill>
                <a:latin typeface="Arial" pitchFamily="34" charset="0"/>
                <a:ea typeface="MS Gothic" pitchFamily="49" charset="-128"/>
              </a:defRPr>
            </a:lvl5pPr>
            <a:lvl6pPr marL="2514600" indent="-228600" eaLnBrk="0" fontAlgn="base" hangingPunct="0">
              <a:spcBef>
                <a:spcPct val="0"/>
              </a:spcBef>
              <a:spcAft>
                <a:spcPct val="0"/>
              </a:spcAft>
              <a:defRPr>
                <a:solidFill>
                  <a:srgbClr val="000000"/>
                </a:solidFill>
                <a:latin typeface="Arial" pitchFamily="34" charset="0"/>
                <a:ea typeface="MS Gothic" pitchFamily="49" charset="-128"/>
              </a:defRPr>
            </a:lvl6pPr>
            <a:lvl7pPr marL="2971800" indent="-228600" eaLnBrk="0" fontAlgn="base" hangingPunct="0">
              <a:spcBef>
                <a:spcPct val="0"/>
              </a:spcBef>
              <a:spcAft>
                <a:spcPct val="0"/>
              </a:spcAft>
              <a:defRPr>
                <a:solidFill>
                  <a:srgbClr val="000000"/>
                </a:solidFill>
                <a:latin typeface="Arial" pitchFamily="34" charset="0"/>
                <a:ea typeface="MS Gothic" pitchFamily="49" charset="-128"/>
              </a:defRPr>
            </a:lvl7pPr>
            <a:lvl8pPr marL="3429000" indent="-228600" eaLnBrk="0" fontAlgn="base" hangingPunct="0">
              <a:spcBef>
                <a:spcPct val="0"/>
              </a:spcBef>
              <a:spcAft>
                <a:spcPct val="0"/>
              </a:spcAft>
              <a:defRPr>
                <a:solidFill>
                  <a:srgbClr val="000000"/>
                </a:solidFill>
                <a:latin typeface="Arial" pitchFamily="34" charset="0"/>
                <a:ea typeface="MS Gothic" pitchFamily="49" charset="-128"/>
              </a:defRPr>
            </a:lvl8pPr>
            <a:lvl9pPr marL="3886200" indent="-228600" eaLnBrk="0" fontAlgn="base" hangingPunct="0">
              <a:spcBef>
                <a:spcPct val="0"/>
              </a:spcBef>
              <a:spcAft>
                <a:spcPct val="0"/>
              </a:spcAft>
              <a:defRPr>
                <a:solidFill>
                  <a:srgbClr val="000000"/>
                </a:solidFill>
                <a:latin typeface="Arial" pitchFamily="34" charset="0"/>
                <a:ea typeface="MS Gothic" pitchFamily="49" charset="-128"/>
              </a:defRPr>
            </a:lvl9pPr>
          </a:lstStyle>
          <a:p>
            <a:pPr defTabSz="914400" eaLnBrk="0" fontAlgn="base" hangingPunct="0">
              <a:spcBef>
                <a:spcPct val="0"/>
              </a:spcBef>
              <a:spcAft>
                <a:spcPct val="0"/>
              </a:spcAft>
              <a:defRPr/>
            </a:pPr>
            <a:fld id="{241A2564-8FFA-4498-B6AF-76D5F47B64B7}" type="slidenum">
              <a:rPr lang="en-US" altLang="en-US" sz="1000" smtClean="0">
                <a:ea typeface="ＭＳ Ｐゴシック" pitchFamily="34" charset="-128"/>
              </a:rPr>
              <a:pPr defTabSz="914400" eaLnBrk="0" fontAlgn="base" hangingPunct="0">
                <a:spcBef>
                  <a:spcPct val="0"/>
                </a:spcBef>
                <a:spcAft>
                  <a:spcPct val="0"/>
                </a:spcAft>
                <a:defRPr/>
              </a:pPr>
              <a:t>‹#›</a:t>
            </a:fld>
            <a:endParaRPr lang="en-US" altLang="en-US" sz="1000" smtClean="0">
              <a:ea typeface="ＭＳ Ｐゴシック" pitchFamily="34" charset="-128"/>
            </a:endParaRP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2200" kern="1200">
          <a:solidFill>
            <a:schemeClr val="tx2"/>
          </a:solidFill>
          <a:latin typeface="+mj-lt"/>
          <a:ea typeface="+mj-ea"/>
          <a:cs typeface="+mj-cs"/>
        </a:defRPr>
      </a:lvl1pPr>
      <a:lvl2pPr algn="l" rtl="0" eaLnBrk="0" fontAlgn="base" hangingPunct="0">
        <a:spcBef>
          <a:spcPct val="0"/>
        </a:spcBef>
        <a:spcAft>
          <a:spcPct val="0"/>
        </a:spcAft>
        <a:defRPr sz="2200">
          <a:solidFill>
            <a:schemeClr val="tx2"/>
          </a:solidFill>
          <a:latin typeface="Arial" panose="020B0604020202020204" pitchFamily="34" charset="0"/>
        </a:defRPr>
      </a:lvl2pPr>
      <a:lvl3pPr algn="l" rtl="0" eaLnBrk="0" fontAlgn="base" hangingPunct="0">
        <a:spcBef>
          <a:spcPct val="0"/>
        </a:spcBef>
        <a:spcAft>
          <a:spcPct val="0"/>
        </a:spcAft>
        <a:defRPr sz="2200">
          <a:solidFill>
            <a:schemeClr val="tx2"/>
          </a:solidFill>
          <a:latin typeface="Arial" panose="020B0604020202020204" pitchFamily="34" charset="0"/>
        </a:defRPr>
      </a:lvl3pPr>
      <a:lvl4pPr algn="l" rtl="0" eaLnBrk="0" fontAlgn="base" hangingPunct="0">
        <a:spcBef>
          <a:spcPct val="0"/>
        </a:spcBef>
        <a:spcAft>
          <a:spcPct val="0"/>
        </a:spcAft>
        <a:defRPr sz="2200">
          <a:solidFill>
            <a:schemeClr val="tx2"/>
          </a:solidFill>
          <a:latin typeface="Arial" panose="020B0604020202020204" pitchFamily="34" charset="0"/>
        </a:defRPr>
      </a:lvl4pPr>
      <a:lvl5pPr algn="l" rtl="0" eaLnBrk="0" fontAlgn="base" hangingPunct="0">
        <a:spcBef>
          <a:spcPct val="0"/>
        </a:spcBef>
        <a:spcAft>
          <a:spcPct val="0"/>
        </a:spcAft>
        <a:defRPr sz="2200">
          <a:solidFill>
            <a:schemeClr val="tx2"/>
          </a:solidFill>
          <a:latin typeface="Arial" panose="020B0604020202020204" pitchFamily="34" charset="0"/>
        </a:defRPr>
      </a:lvl5pPr>
      <a:lvl6pPr marL="457200" algn="l" rtl="0" eaLnBrk="0" fontAlgn="base" hangingPunct="0">
        <a:spcBef>
          <a:spcPct val="0"/>
        </a:spcBef>
        <a:spcAft>
          <a:spcPct val="0"/>
        </a:spcAft>
        <a:defRPr sz="2200">
          <a:solidFill>
            <a:schemeClr val="tx2"/>
          </a:solidFill>
          <a:latin typeface="Arial" panose="020B0604020202020204" pitchFamily="34" charset="0"/>
        </a:defRPr>
      </a:lvl6pPr>
      <a:lvl7pPr marL="914400" algn="l" rtl="0" eaLnBrk="0" fontAlgn="base" hangingPunct="0">
        <a:spcBef>
          <a:spcPct val="0"/>
        </a:spcBef>
        <a:spcAft>
          <a:spcPct val="0"/>
        </a:spcAft>
        <a:defRPr sz="2200">
          <a:solidFill>
            <a:schemeClr val="tx2"/>
          </a:solidFill>
          <a:latin typeface="Arial" panose="020B0604020202020204" pitchFamily="34" charset="0"/>
        </a:defRPr>
      </a:lvl7pPr>
      <a:lvl8pPr marL="1371600" algn="l" rtl="0" eaLnBrk="0" fontAlgn="base" hangingPunct="0">
        <a:spcBef>
          <a:spcPct val="0"/>
        </a:spcBef>
        <a:spcAft>
          <a:spcPct val="0"/>
        </a:spcAft>
        <a:defRPr sz="2200">
          <a:solidFill>
            <a:schemeClr val="tx2"/>
          </a:solidFill>
          <a:latin typeface="Arial" panose="020B0604020202020204" pitchFamily="34" charset="0"/>
        </a:defRPr>
      </a:lvl8pPr>
      <a:lvl9pPr marL="1828800" algn="l" rtl="0" eaLnBrk="0" fontAlgn="base" hangingPunct="0">
        <a:spcBef>
          <a:spcPct val="0"/>
        </a:spcBef>
        <a:spcAft>
          <a:spcPct val="0"/>
        </a:spcAft>
        <a:defRPr sz="2200">
          <a:solidFill>
            <a:schemeClr val="tx2"/>
          </a:solidFill>
          <a:latin typeface="Arial" panose="020B0604020202020204" pitchFamily="34" charset="0"/>
        </a:defRPr>
      </a:lvl9pPr>
    </p:titleStyle>
    <p:bodyStyle>
      <a:lvl1pPr marL="228600" indent="-228600" algn="l" rtl="0" eaLnBrk="0" fontAlgn="base" hangingPunct="0">
        <a:spcBef>
          <a:spcPct val="20000"/>
        </a:spcBef>
        <a:spcAft>
          <a:spcPct val="0"/>
        </a:spcAft>
        <a:buChar char="•"/>
        <a:defRPr sz="1600" kern="1200">
          <a:solidFill>
            <a:schemeClr val="tx1"/>
          </a:solidFill>
          <a:latin typeface="+mn-lt"/>
          <a:ea typeface="+mn-ea"/>
          <a:cs typeface="+mn-cs"/>
        </a:defRPr>
      </a:lvl1pPr>
      <a:lvl2pPr marL="685800" indent="-285750" algn="l" rtl="0" eaLnBrk="0" fontAlgn="base" hangingPunct="0">
        <a:spcBef>
          <a:spcPct val="20000"/>
        </a:spcBef>
        <a:spcAft>
          <a:spcPct val="0"/>
        </a:spcAft>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6978" name="Picture 14" descr="IBMlogo"/>
          <p:cNvPicPr>
            <a:picLocks noChangeAspect="1" noChangeArrowheads="1"/>
          </p:cNvPicPr>
          <p:nvPr/>
        </p:nvPicPr>
        <p:blipFill>
          <a:blip r:embed="rId2"/>
          <a:srcRect/>
          <a:stretch>
            <a:fillRect/>
          </a:stretch>
        </p:blipFill>
        <p:spPr bwMode="auto">
          <a:xfrm>
            <a:off x="7983538" y="334963"/>
            <a:ext cx="617537" cy="241300"/>
          </a:xfrm>
          <a:prstGeom prst="rect">
            <a:avLst/>
          </a:prstGeom>
          <a:noFill/>
          <a:ln w="9525">
            <a:noFill/>
            <a:miter lim="800000"/>
            <a:headEnd/>
            <a:tailEnd/>
          </a:ln>
        </p:spPr>
      </p:pic>
      <p:sp>
        <p:nvSpPr>
          <p:cNvPr id="6147" name="Line 15"/>
          <p:cNvSpPr>
            <a:spLocks noChangeShapeType="1"/>
          </p:cNvSpPr>
          <p:nvPr/>
        </p:nvSpPr>
        <p:spPr bwMode="auto">
          <a:xfrm>
            <a:off x="552450" y="712788"/>
            <a:ext cx="8061325" cy="0"/>
          </a:xfrm>
          <a:prstGeom prst="line">
            <a:avLst/>
          </a:prstGeom>
          <a:noFill/>
          <a:ln w="9525">
            <a:solidFill>
              <a:schemeClr val="tx1"/>
            </a:solidFill>
            <a:round/>
            <a:headEnd/>
            <a:tailEnd/>
          </a:ln>
          <a:effectLst/>
          <a:extLst/>
        </p:spPr>
        <p:txBody>
          <a:bodyPr/>
          <a:lstStyle/>
          <a:p>
            <a:pPr eaLnBrk="0" fontAlgn="base" hangingPunct="0">
              <a:spcBef>
                <a:spcPct val="0"/>
              </a:spcBef>
              <a:spcAft>
                <a:spcPct val="0"/>
              </a:spcAft>
              <a:defRPr/>
            </a:pPr>
            <a:endParaRPr lang="en-US" b="1">
              <a:solidFill>
                <a:srgbClr val="000000"/>
              </a:solidFill>
              <a:ea typeface="MS Gothic" pitchFamily="49" charset="-128"/>
            </a:endParaRPr>
          </a:p>
        </p:txBody>
      </p:sp>
      <p:pic>
        <p:nvPicPr>
          <p:cNvPr id="126980" name="Picture 17"/>
          <p:cNvPicPr>
            <a:picLocks noChangeAspect="1" noChangeArrowheads="1"/>
          </p:cNvPicPr>
          <p:nvPr/>
        </p:nvPicPr>
        <p:blipFill>
          <a:blip r:embed="rId3"/>
          <a:srcRect/>
          <a:stretch>
            <a:fillRect/>
          </a:stretch>
        </p:blipFill>
        <p:spPr bwMode="auto">
          <a:xfrm>
            <a:off x="547688" y="284163"/>
            <a:ext cx="1235075" cy="323850"/>
          </a:xfrm>
          <a:prstGeom prst="rect">
            <a:avLst/>
          </a:prstGeom>
          <a:noFill/>
          <a:ln w="9525">
            <a:noFill/>
            <a:miter lim="800000"/>
            <a:headEnd/>
            <a:tailEnd/>
          </a:ln>
        </p:spPr>
      </p:pic>
      <p:sp>
        <p:nvSpPr>
          <p:cNvPr id="126981" name="Rectangle 2"/>
          <p:cNvSpPr>
            <a:spLocks noGrp="1" noChangeArrowheads="1"/>
          </p:cNvSpPr>
          <p:nvPr>
            <p:ph type="title"/>
          </p:nvPr>
        </p:nvSpPr>
        <p:spPr bwMode="auto">
          <a:xfrm>
            <a:off x="549275" y="906463"/>
            <a:ext cx="8043863" cy="7127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26982" name="Rectangle 3"/>
          <p:cNvSpPr>
            <a:spLocks noGrp="1" noChangeArrowheads="1"/>
          </p:cNvSpPr>
          <p:nvPr>
            <p:ph type="body" idx="1"/>
          </p:nvPr>
        </p:nvSpPr>
        <p:spPr bwMode="auto">
          <a:xfrm>
            <a:off x="549275" y="1822450"/>
            <a:ext cx="8043863"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 name="Rectangle 6"/>
          <p:cNvSpPr>
            <a:spLocks noChangeArrowheads="1"/>
          </p:cNvSpPr>
          <p:nvPr userDrawn="1"/>
        </p:nvSpPr>
        <p:spPr bwMode="auto">
          <a:xfrm>
            <a:off x="76200" y="6553200"/>
            <a:ext cx="2133600" cy="201613"/>
          </a:xfrm>
          <a:prstGeom prst="rect">
            <a:avLst/>
          </a:prstGeom>
          <a:noFill/>
          <a:ln>
            <a:noFill/>
          </a:ln>
          <a:effectLst/>
          <a:extLst/>
        </p:spPr>
        <p:txBody>
          <a:bodyPr/>
          <a:lstStyle>
            <a:lvl1pPr>
              <a:defRPr>
                <a:solidFill>
                  <a:srgbClr val="000000"/>
                </a:solidFill>
                <a:latin typeface="Arial" pitchFamily="34" charset="0"/>
                <a:ea typeface="MS Gothic" pitchFamily="49" charset="-128"/>
              </a:defRPr>
            </a:lvl1pPr>
            <a:lvl2pPr>
              <a:defRPr>
                <a:solidFill>
                  <a:srgbClr val="000000"/>
                </a:solidFill>
                <a:latin typeface="Arial" pitchFamily="34" charset="0"/>
                <a:ea typeface="MS Gothic" pitchFamily="49" charset="-128"/>
              </a:defRPr>
            </a:lvl2pPr>
            <a:lvl3pPr>
              <a:defRPr>
                <a:solidFill>
                  <a:srgbClr val="000000"/>
                </a:solidFill>
                <a:latin typeface="Arial" pitchFamily="34" charset="0"/>
                <a:ea typeface="MS Gothic" pitchFamily="49" charset="-128"/>
              </a:defRPr>
            </a:lvl3pPr>
            <a:lvl4pPr>
              <a:defRPr>
                <a:solidFill>
                  <a:srgbClr val="000000"/>
                </a:solidFill>
                <a:latin typeface="Arial" pitchFamily="34" charset="0"/>
                <a:ea typeface="MS Gothic" pitchFamily="49" charset="-128"/>
              </a:defRPr>
            </a:lvl4pPr>
            <a:lvl5pPr>
              <a:defRPr>
                <a:solidFill>
                  <a:srgbClr val="000000"/>
                </a:solidFill>
                <a:latin typeface="Arial" pitchFamily="34" charset="0"/>
                <a:ea typeface="MS Gothic" pitchFamily="49" charset="-128"/>
              </a:defRPr>
            </a:lvl5pPr>
            <a:lvl6pPr marL="2514600" indent="-228600" eaLnBrk="0" fontAlgn="base" hangingPunct="0">
              <a:spcBef>
                <a:spcPct val="0"/>
              </a:spcBef>
              <a:spcAft>
                <a:spcPct val="0"/>
              </a:spcAft>
              <a:defRPr>
                <a:solidFill>
                  <a:srgbClr val="000000"/>
                </a:solidFill>
                <a:latin typeface="Arial" pitchFamily="34" charset="0"/>
                <a:ea typeface="MS Gothic" pitchFamily="49" charset="-128"/>
              </a:defRPr>
            </a:lvl6pPr>
            <a:lvl7pPr marL="2971800" indent="-228600" eaLnBrk="0" fontAlgn="base" hangingPunct="0">
              <a:spcBef>
                <a:spcPct val="0"/>
              </a:spcBef>
              <a:spcAft>
                <a:spcPct val="0"/>
              </a:spcAft>
              <a:defRPr>
                <a:solidFill>
                  <a:srgbClr val="000000"/>
                </a:solidFill>
                <a:latin typeface="Arial" pitchFamily="34" charset="0"/>
                <a:ea typeface="MS Gothic" pitchFamily="49" charset="-128"/>
              </a:defRPr>
            </a:lvl7pPr>
            <a:lvl8pPr marL="3429000" indent="-228600" eaLnBrk="0" fontAlgn="base" hangingPunct="0">
              <a:spcBef>
                <a:spcPct val="0"/>
              </a:spcBef>
              <a:spcAft>
                <a:spcPct val="0"/>
              </a:spcAft>
              <a:defRPr>
                <a:solidFill>
                  <a:srgbClr val="000000"/>
                </a:solidFill>
                <a:latin typeface="Arial" pitchFamily="34" charset="0"/>
                <a:ea typeface="MS Gothic" pitchFamily="49" charset="-128"/>
              </a:defRPr>
            </a:lvl8pPr>
            <a:lvl9pPr marL="3886200" indent="-228600" eaLnBrk="0" fontAlgn="base" hangingPunct="0">
              <a:spcBef>
                <a:spcPct val="0"/>
              </a:spcBef>
              <a:spcAft>
                <a:spcPct val="0"/>
              </a:spcAft>
              <a:defRPr>
                <a:solidFill>
                  <a:srgbClr val="000000"/>
                </a:solidFill>
                <a:latin typeface="Arial" pitchFamily="34" charset="0"/>
                <a:ea typeface="MS Gothic" pitchFamily="49" charset="-128"/>
              </a:defRPr>
            </a:lvl9pPr>
          </a:lstStyle>
          <a:p>
            <a:pPr defTabSz="914400" eaLnBrk="0" fontAlgn="base" hangingPunct="0">
              <a:spcBef>
                <a:spcPct val="0"/>
              </a:spcBef>
              <a:spcAft>
                <a:spcPct val="0"/>
              </a:spcAft>
              <a:defRPr/>
            </a:pPr>
            <a:fld id="{95D7DBB3-05DE-4FF8-9B00-15F155D5EC5B}" type="slidenum">
              <a:rPr lang="en-US" altLang="en-US" sz="1000" smtClean="0">
                <a:ea typeface="ＭＳ Ｐゴシック" pitchFamily="34" charset="-128"/>
              </a:rPr>
              <a:pPr defTabSz="914400" eaLnBrk="0" fontAlgn="base" hangingPunct="0">
                <a:spcBef>
                  <a:spcPct val="0"/>
                </a:spcBef>
                <a:spcAft>
                  <a:spcPct val="0"/>
                </a:spcAft>
                <a:defRPr/>
              </a:pPr>
              <a:t>‹#›</a:t>
            </a:fld>
            <a:endParaRPr lang="en-US" altLang="en-US" sz="1000" smtClean="0">
              <a:ea typeface="ＭＳ Ｐゴシック" pitchFamily="34" charset="-128"/>
            </a:endParaRP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2200" kern="1200">
          <a:solidFill>
            <a:schemeClr val="tx2"/>
          </a:solidFill>
          <a:latin typeface="+mj-lt"/>
          <a:ea typeface="+mj-ea"/>
          <a:cs typeface="+mj-cs"/>
        </a:defRPr>
      </a:lvl1pPr>
      <a:lvl2pPr algn="l" rtl="0" eaLnBrk="0" fontAlgn="base" hangingPunct="0">
        <a:spcBef>
          <a:spcPct val="0"/>
        </a:spcBef>
        <a:spcAft>
          <a:spcPct val="0"/>
        </a:spcAft>
        <a:defRPr sz="2200">
          <a:solidFill>
            <a:schemeClr val="tx2"/>
          </a:solidFill>
          <a:latin typeface="Arial" panose="020B0604020202020204" pitchFamily="34" charset="0"/>
        </a:defRPr>
      </a:lvl2pPr>
      <a:lvl3pPr algn="l" rtl="0" eaLnBrk="0" fontAlgn="base" hangingPunct="0">
        <a:spcBef>
          <a:spcPct val="0"/>
        </a:spcBef>
        <a:spcAft>
          <a:spcPct val="0"/>
        </a:spcAft>
        <a:defRPr sz="2200">
          <a:solidFill>
            <a:schemeClr val="tx2"/>
          </a:solidFill>
          <a:latin typeface="Arial" panose="020B0604020202020204" pitchFamily="34" charset="0"/>
        </a:defRPr>
      </a:lvl3pPr>
      <a:lvl4pPr algn="l" rtl="0" eaLnBrk="0" fontAlgn="base" hangingPunct="0">
        <a:spcBef>
          <a:spcPct val="0"/>
        </a:spcBef>
        <a:spcAft>
          <a:spcPct val="0"/>
        </a:spcAft>
        <a:defRPr sz="2200">
          <a:solidFill>
            <a:schemeClr val="tx2"/>
          </a:solidFill>
          <a:latin typeface="Arial" panose="020B0604020202020204" pitchFamily="34" charset="0"/>
        </a:defRPr>
      </a:lvl4pPr>
      <a:lvl5pPr algn="l" rtl="0" eaLnBrk="0" fontAlgn="base" hangingPunct="0">
        <a:spcBef>
          <a:spcPct val="0"/>
        </a:spcBef>
        <a:spcAft>
          <a:spcPct val="0"/>
        </a:spcAft>
        <a:defRPr sz="2200">
          <a:solidFill>
            <a:schemeClr val="tx2"/>
          </a:solidFill>
          <a:latin typeface="Arial" panose="020B0604020202020204" pitchFamily="34" charset="0"/>
        </a:defRPr>
      </a:lvl5pPr>
      <a:lvl6pPr marL="457200" algn="l" rtl="0" eaLnBrk="0" fontAlgn="base" hangingPunct="0">
        <a:spcBef>
          <a:spcPct val="0"/>
        </a:spcBef>
        <a:spcAft>
          <a:spcPct val="0"/>
        </a:spcAft>
        <a:defRPr sz="2200">
          <a:solidFill>
            <a:schemeClr val="tx2"/>
          </a:solidFill>
          <a:latin typeface="Arial" panose="020B0604020202020204" pitchFamily="34" charset="0"/>
        </a:defRPr>
      </a:lvl6pPr>
      <a:lvl7pPr marL="914400" algn="l" rtl="0" eaLnBrk="0" fontAlgn="base" hangingPunct="0">
        <a:spcBef>
          <a:spcPct val="0"/>
        </a:spcBef>
        <a:spcAft>
          <a:spcPct val="0"/>
        </a:spcAft>
        <a:defRPr sz="2200">
          <a:solidFill>
            <a:schemeClr val="tx2"/>
          </a:solidFill>
          <a:latin typeface="Arial" panose="020B0604020202020204" pitchFamily="34" charset="0"/>
        </a:defRPr>
      </a:lvl7pPr>
      <a:lvl8pPr marL="1371600" algn="l" rtl="0" eaLnBrk="0" fontAlgn="base" hangingPunct="0">
        <a:spcBef>
          <a:spcPct val="0"/>
        </a:spcBef>
        <a:spcAft>
          <a:spcPct val="0"/>
        </a:spcAft>
        <a:defRPr sz="2200">
          <a:solidFill>
            <a:schemeClr val="tx2"/>
          </a:solidFill>
          <a:latin typeface="Arial" panose="020B0604020202020204" pitchFamily="34" charset="0"/>
        </a:defRPr>
      </a:lvl8pPr>
      <a:lvl9pPr marL="1828800" algn="l" rtl="0" eaLnBrk="0" fontAlgn="base" hangingPunct="0">
        <a:spcBef>
          <a:spcPct val="0"/>
        </a:spcBef>
        <a:spcAft>
          <a:spcPct val="0"/>
        </a:spcAft>
        <a:defRPr sz="2200">
          <a:solidFill>
            <a:schemeClr val="tx2"/>
          </a:solidFill>
          <a:latin typeface="Arial" panose="020B0604020202020204" pitchFamily="34" charset="0"/>
        </a:defRPr>
      </a:lvl9pPr>
    </p:titleStyle>
    <p:bodyStyle>
      <a:lvl1pPr marL="228600" indent="-228600" algn="l" rtl="0" eaLnBrk="0" fontAlgn="base" hangingPunct="0">
        <a:spcBef>
          <a:spcPct val="20000"/>
        </a:spcBef>
        <a:spcAft>
          <a:spcPct val="0"/>
        </a:spcAft>
        <a:buChar char="•"/>
        <a:defRPr sz="1600" kern="1200">
          <a:solidFill>
            <a:schemeClr val="tx1"/>
          </a:solidFill>
          <a:latin typeface="+mn-lt"/>
          <a:ea typeface="+mn-ea"/>
          <a:cs typeface="+mn-cs"/>
        </a:defRPr>
      </a:lvl1pPr>
      <a:lvl2pPr marL="685800" indent="-285750" algn="l" rtl="0" eaLnBrk="0" fontAlgn="base" hangingPunct="0">
        <a:spcBef>
          <a:spcPct val="20000"/>
        </a:spcBef>
        <a:spcAft>
          <a:spcPct val="0"/>
        </a:spcAft>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1074" name="Picture 14" descr="IBMlogo"/>
          <p:cNvPicPr>
            <a:picLocks noChangeAspect="1" noChangeArrowheads="1"/>
          </p:cNvPicPr>
          <p:nvPr/>
        </p:nvPicPr>
        <p:blipFill>
          <a:blip r:embed="rId2"/>
          <a:srcRect/>
          <a:stretch>
            <a:fillRect/>
          </a:stretch>
        </p:blipFill>
        <p:spPr bwMode="auto">
          <a:xfrm>
            <a:off x="7983538" y="334963"/>
            <a:ext cx="617537" cy="241300"/>
          </a:xfrm>
          <a:prstGeom prst="rect">
            <a:avLst/>
          </a:prstGeom>
          <a:noFill/>
          <a:ln w="9525">
            <a:noFill/>
            <a:miter lim="800000"/>
            <a:headEnd/>
            <a:tailEnd/>
          </a:ln>
        </p:spPr>
      </p:pic>
      <p:sp>
        <p:nvSpPr>
          <p:cNvPr id="6147" name="Line 15"/>
          <p:cNvSpPr>
            <a:spLocks noChangeShapeType="1"/>
          </p:cNvSpPr>
          <p:nvPr/>
        </p:nvSpPr>
        <p:spPr bwMode="auto">
          <a:xfrm>
            <a:off x="552450" y="712788"/>
            <a:ext cx="8061325" cy="0"/>
          </a:xfrm>
          <a:prstGeom prst="line">
            <a:avLst/>
          </a:prstGeom>
          <a:noFill/>
          <a:ln w="9525">
            <a:solidFill>
              <a:schemeClr val="tx1"/>
            </a:solidFill>
            <a:round/>
            <a:headEnd/>
            <a:tailEnd/>
          </a:ln>
          <a:effectLst/>
          <a:extLst/>
        </p:spPr>
        <p:txBody>
          <a:bodyPr/>
          <a:lstStyle/>
          <a:p>
            <a:pPr eaLnBrk="0" fontAlgn="base" hangingPunct="0">
              <a:spcBef>
                <a:spcPct val="0"/>
              </a:spcBef>
              <a:spcAft>
                <a:spcPct val="0"/>
              </a:spcAft>
              <a:defRPr/>
            </a:pPr>
            <a:endParaRPr lang="en-US" b="1">
              <a:solidFill>
                <a:srgbClr val="000000"/>
              </a:solidFill>
              <a:ea typeface="MS Gothic" pitchFamily="49" charset="-128"/>
            </a:endParaRPr>
          </a:p>
        </p:txBody>
      </p:sp>
      <p:pic>
        <p:nvPicPr>
          <p:cNvPr id="131076" name="Picture 17"/>
          <p:cNvPicPr>
            <a:picLocks noChangeAspect="1" noChangeArrowheads="1"/>
          </p:cNvPicPr>
          <p:nvPr/>
        </p:nvPicPr>
        <p:blipFill>
          <a:blip r:embed="rId3"/>
          <a:srcRect/>
          <a:stretch>
            <a:fillRect/>
          </a:stretch>
        </p:blipFill>
        <p:spPr bwMode="auto">
          <a:xfrm>
            <a:off x="547688" y="284163"/>
            <a:ext cx="1235075" cy="323850"/>
          </a:xfrm>
          <a:prstGeom prst="rect">
            <a:avLst/>
          </a:prstGeom>
          <a:noFill/>
          <a:ln w="9525">
            <a:noFill/>
            <a:miter lim="800000"/>
            <a:headEnd/>
            <a:tailEnd/>
          </a:ln>
        </p:spPr>
      </p:pic>
      <p:sp>
        <p:nvSpPr>
          <p:cNvPr id="131077" name="Rectangle 2"/>
          <p:cNvSpPr>
            <a:spLocks noGrp="1" noChangeArrowheads="1"/>
          </p:cNvSpPr>
          <p:nvPr>
            <p:ph type="title"/>
          </p:nvPr>
        </p:nvSpPr>
        <p:spPr bwMode="auto">
          <a:xfrm>
            <a:off x="549275" y="906463"/>
            <a:ext cx="8043863" cy="7127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31078" name="Rectangle 3"/>
          <p:cNvSpPr>
            <a:spLocks noGrp="1" noChangeArrowheads="1"/>
          </p:cNvSpPr>
          <p:nvPr>
            <p:ph type="body" idx="1"/>
          </p:nvPr>
        </p:nvSpPr>
        <p:spPr bwMode="auto">
          <a:xfrm>
            <a:off x="549275" y="1822450"/>
            <a:ext cx="8043863"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 name="Rectangle 6"/>
          <p:cNvSpPr>
            <a:spLocks noChangeArrowheads="1"/>
          </p:cNvSpPr>
          <p:nvPr userDrawn="1"/>
        </p:nvSpPr>
        <p:spPr bwMode="auto">
          <a:xfrm>
            <a:off x="76200" y="6553200"/>
            <a:ext cx="2133600" cy="201613"/>
          </a:xfrm>
          <a:prstGeom prst="rect">
            <a:avLst/>
          </a:prstGeom>
          <a:noFill/>
          <a:ln>
            <a:noFill/>
          </a:ln>
          <a:effectLst/>
          <a:extLst/>
        </p:spPr>
        <p:txBody>
          <a:bodyPr/>
          <a:lstStyle>
            <a:lvl1pPr>
              <a:defRPr>
                <a:solidFill>
                  <a:srgbClr val="000000"/>
                </a:solidFill>
                <a:latin typeface="Arial" pitchFamily="34" charset="0"/>
                <a:ea typeface="MS Gothic" pitchFamily="49" charset="-128"/>
              </a:defRPr>
            </a:lvl1pPr>
            <a:lvl2pPr>
              <a:defRPr>
                <a:solidFill>
                  <a:srgbClr val="000000"/>
                </a:solidFill>
                <a:latin typeface="Arial" pitchFamily="34" charset="0"/>
                <a:ea typeface="MS Gothic" pitchFamily="49" charset="-128"/>
              </a:defRPr>
            </a:lvl2pPr>
            <a:lvl3pPr>
              <a:defRPr>
                <a:solidFill>
                  <a:srgbClr val="000000"/>
                </a:solidFill>
                <a:latin typeface="Arial" pitchFamily="34" charset="0"/>
                <a:ea typeface="MS Gothic" pitchFamily="49" charset="-128"/>
              </a:defRPr>
            </a:lvl3pPr>
            <a:lvl4pPr>
              <a:defRPr>
                <a:solidFill>
                  <a:srgbClr val="000000"/>
                </a:solidFill>
                <a:latin typeface="Arial" pitchFamily="34" charset="0"/>
                <a:ea typeface="MS Gothic" pitchFamily="49" charset="-128"/>
              </a:defRPr>
            </a:lvl4pPr>
            <a:lvl5pPr>
              <a:defRPr>
                <a:solidFill>
                  <a:srgbClr val="000000"/>
                </a:solidFill>
                <a:latin typeface="Arial" pitchFamily="34" charset="0"/>
                <a:ea typeface="MS Gothic" pitchFamily="49" charset="-128"/>
              </a:defRPr>
            </a:lvl5pPr>
            <a:lvl6pPr marL="2514600" indent="-228600" eaLnBrk="0" fontAlgn="base" hangingPunct="0">
              <a:spcBef>
                <a:spcPct val="0"/>
              </a:spcBef>
              <a:spcAft>
                <a:spcPct val="0"/>
              </a:spcAft>
              <a:defRPr>
                <a:solidFill>
                  <a:srgbClr val="000000"/>
                </a:solidFill>
                <a:latin typeface="Arial" pitchFamily="34" charset="0"/>
                <a:ea typeface="MS Gothic" pitchFamily="49" charset="-128"/>
              </a:defRPr>
            </a:lvl6pPr>
            <a:lvl7pPr marL="2971800" indent="-228600" eaLnBrk="0" fontAlgn="base" hangingPunct="0">
              <a:spcBef>
                <a:spcPct val="0"/>
              </a:spcBef>
              <a:spcAft>
                <a:spcPct val="0"/>
              </a:spcAft>
              <a:defRPr>
                <a:solidFill>
                  <a:srgbClr val="000000"/>
                </a:solidFill>
                <a:latin typeface="Arial" pitchFamily="34" charset="0"/>
                <a:ea typeface="MS Gothic" pitchFamily="49" charset="-128"/>
              </a:defRPr>
            </a:lvl7pPr>
            <a:lvl8pPr marL="3429000" indent="-228600" eaLnBrk="0" fontAlgn="base" hangingPunct="0">
              <a:spcBef>
                <a:spcPct val="0"/>
              </a:spcBef>
              <a:spcAft>
                <a:spcPct val="0"/>
              </a:spcAft>
              <a:defRPr>
                <a:solidFill>
                  <a:srgbClr val="000000"/>
                </a:solidFill>
                <a:latin typeface="Arial" pitchFamily="34" charset="0"/>
                <a:ea typeface="MS Gothic" pitchFamily="49" charset="-128"/>
              </a:defRPr>
            </a:lvl8pPr>
            <a:lvl9pPr marL="3886200" indent="-228600" eaLnBrk="0" fontAlgn="base" hangingPunct="0">
              <a:spcBef>
                <a:spcPct val="0"/>
              </a:spcBef>
              <a:spcAft>
                <a:spcPct val="0"/>
              </a:spcAft>
              <a:defRPr>
                <a:solidFill>
                  <a:srgbClr val="000000"/>
                </a:solidFill>
                <a:latin typeface="Arial" pitchFamily="34" charset="0"/>
                <a:ea typeface="MS Gothic" pitchFamily="49" charset="-128"/>
              </a:defRPr>
            </a:lvl9pPr>
          </a:lstStyle>
          <a:p>
            <a:pPr defTabSz="914400" eaLnBrk="0" fontAlgn="base" hangingPunct="0">
              <a:spcBef>
                <a:spcPct val="0"/>
              </a:spcBef>
              <a:spcAft>
                <a:spcPct val="0"/>
              </a:spcAft>
              <a:defRPr/>
            </a:pPr>
            <a:fld id="{9A42A00D-9634-4D83-A499-4BEF75DBC4D0}" type="slidenum">
              <a:rPr lang="en-US" altLang="en-US" sz="1000" smtClean="0">
                <a:ea typeface="ＭＳ Ｐゴシック" pitchFamily="34" charset="-128"/>
              </a:rPr>
              <a:pPr defTabSz="914400" eaLnBrk="0" fontAlgn="base" hangingPunct="0">
                <a:spcBef>
                  <a:spcPct val="0"/>
                </a:spcBef>
                <a:spcAft>
                  <a:spcPct val="0"/>
                </a:spcAft>
                <a:defRPr/>
              </a:pPr>
              <a:t>‹#›</a:t>
            </a:fld>
            <a:endParaRPr lang="en-US" altLang="en-US" sz="1000" smtClean="0">
              <a:ea typeface="ＭＳ Ｐゴシック" pitchFamily="34" charset="-128"/>
            </a:endParaRP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2200" kern="1200">
          <a:solidFill>
            <a:schemeClr val="tx2"/>
          </a:solidFill>
          <a:latin typeface="+mj-lt"/>
          <a:ea typeface="+mj-ea"/>
          <a:cs typeface="+mj-cs"/>
        </a:defRPr>
      </a:lvl1pPr>
      <a:lvl2pPr algn="l" rtl="0" eaLnBrk="0" fontAlgn="base" hangingPunct="0">
        <a:spcBef>
          <a:spcPct val="0"/>
        </a:spcBef>
        <a:spcAft>
          <a:spcPct val="0"/>
        </a:spcAft>
        <a:defRPr sz="2200">
          <a:solidFill>
            <a:schemeClr val="tx2"/>
          </a:solidFill>
          <a:latin typeface="Arial" panose="020B0604020202020204" pitchFamily="34" charset="0"/>
        </a:defRPr>
      </a:lvl2pPr>
      <a:lvl3pPr algn="l" rtl="0" eaLnBrk="0" fontAlgn="base" hangingPunct="0">
        <a:spcBef>
          <a:spcPct val="0"/>
        </a:spcBef>
        <a:spcAft>
          <a:spcPct val="0"/>
        </a:spcAft>
        <a:defRPr sz="2200">
          <a:solidFill>
            <a:schemeClr val="tx2"/>
          </a:solidFill>
          <a:latin typeface="Arial" panose="020B0604020202020204" pitchFamily="34" charset="0"/>
        </a:defRPr>
      </a:lvl3pPr>
      <a:lvl4pPr algn="l" rtl="0" eaLnBrk="0" fontAlgn="base" hangingPunct="0">
        <a:spcBef>
          <a:spcPct val="0"/>
        </a:spcBef>
        <a:spcAft>
          <a:spcPct val="0"/>
        </a:spcAft>
        <a:defRPr sz="2200">
          <a:solidFill>
            <a:schemeClr val="tx2"/>
          </a:solidFill>
          <a:latin typeface="Arial" panose="020B0604020202020204" pitchFamily="34" charset="0"/>
        </a:defRPr>
      </a:lvl4pPr>
      <a:lvl5pPr algn="l" rtl="0" eaLnBrk="0" fontAlgn="base" hangingPunct="0">
        <a:spcBef>
          <a:spcPct val="0"/>
        </a:spcBef>
        <a:spcAft>
          <a:spcPct val="0"/>
        </a:spcAft>
        <a:defRPr sz="2200">
          <a:solidFill>
            <a:schemeClr val="tx2"/>
          </a:solidFill>
          <a:latin typeface="Arial" panose="020B0604020202020204" pitchFamily="34" charset="0"/>
        </a:defRPr>
      </a:lvl5pPr>
      <a:lvl6pPr marL="457200" algn="l" rtl="0" eaLnBrk="0" fontAlgn="base" hangingPunct="0">
        <a:spcBef>
          <a:spcPct val="0"/>
        </a:spcBef>
        <a:spcAft>
          <a:spcPct val="0"/>
        </a:spcAft>
        <a:defRPr sz="2200">
          <a:solidFill>
            <a:schemeClr val="tx2"/>
          </a:solidFill>
          <a:latin typeface="Arial" panose="020B0604020202020204" pitchFamily="34" charset="0"/>
        </a:defRPr>
      </a:lvl6pPr>
      <a:lvl7pPr marL="914400" algn="l" rtl="0" eaLnBrk="0" fontAlgn="base" hangingPunct="0">
        <a:spcBef>
          <a:spcPct val="0"/>
        </a:spcBef>
        <a:spcAft>
          <a:spcPct val="0"/>
        </a:spcAft>
        <a:defRPr sz="2200">
          <a:solidFill>
            <a:schemeClr val="tx2"/>
          </a:solidFill>
          <a:latin typeface="Arial" panose="020B0604020202020204" pitchFamily="34" charset="0"/>
        </a:defRPr>
      </a:lvl7pPr>
      <a:lvl8pPr marL="1371600" algn="l" rtl="0" eaLnBrk="0" fontAlgn="base" hangingPunct="0">
        <a:spcBef>
          <a:spcPct val="0"/>
        </a:spcBef>
        <a:spcAft>
          <a:spcPct val="0"/>
        </a:spcAft>
        <a:defRPr sz="2200">
          <a:solidFill>
            <a:schemeClr val="tx2"/>
          </a:solidFill>
          <a:latin typeface="Arial" panose="020B0604020202020204" pitchFamily="34" charset="0"/>
        </a:defRPr>
      </a:lvl8pPr>
      <a:lvl9pPr marL="1828800" algn="l" rtl="0" eaLnBrk="0" fontAlgn="base" hangingPunct="0">
        <a:spcBef>
          <a:spcPct val="0"/>
        </a:spcBef>
        <a:spcAft>
          <a:spcPct val="0"/>
        </a:spcAft>
        <a:defRPr sz="2200">
          <a:solidFill>
            <a:schemeClr val="tx2"/>
          </a:solidFill>
          <a:latin typeface="Arial" panose="020B0604020202020204" pitchFamily="34" charset="0"/>
        </a:defRPr>
      </a:lvl9pPr>
    </p:titleStyle>
    <p:bodyStyle>
      <a:lvl1pPr marL="228600" indent="-228600" algn="l" rtl="0" eaLnBrk="0" fontAlgn="base" hangingPunct="0">
        <a:spcBef>
          <a:spcPct val="20000"/>
        </a:spcBef>
        <a:spcAft>
          <a:spcPct val="0"/>
        </a:spcAft>
        <a:buChar char="•"/>
        <a:defRPr sz="1600" kern="1200">
          <a:solidFill>
            <a:schemeClr val="tx1"/>
          </a:solidFill>
          <a:latin typeface="+mn-lt"/>
          <a:ea typeface="+mn-ea"/>
          <a:cs typeface="+mn-cs"/>
        </a:defRPr>
      </a:lvl1pPr>
      <a:lvl2pPr marL="685800" indent="-285750" algn="l" rtl="0" eaLnBrk="0" fontAlgn="base" hangingPunct="0">
        <a:spcBef>
          <a:spcPct val="20000"/>
        </a:spcBef>
        <a:spcAft>
          <a:spcPct val="0"/>
        </a:spcAft>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1026" name="Picture 1" descr="image.jpg"/>
          <p:cNvPicPr>
            <a:picLocks noChangeAspect="1"/>
          </p:cNvPicPr>
          <p:nvPr/>
        </p:nvPicPr>
        <p:blipFill>
          <a:blip r:embed="rId13" cstate="print"/>
          <a:srcRect/>
          <a:stretch>
            <a:fillRect/>
          </a:stretch>
        </p:blipFill>
        <p:spPr bwMode="auto">
          <a:xfrm>
            <a:off x="0" y="6443663"/>
            <a:ext cx="9144000" cy="415925"/>
          </a:xfrm>
          <a:prstGeom prst="rect">
            <a:avLst/>
          </a:prstGeom>
          <a:noFill/>
          <a:ln w="9525">
            <a:noFill/>
            <a:miter lim="800000"/>
            <a:headEnd/>
            <a:tailEnd/>
          </a:ln>
        </p:spPr>
      </p:pic>
      <p:pic>
        <p:nvPicPr>
          <p:cNvPr id="1027" name="Picture 2" descr="IBM White.png"/>
          <p:cNvPicPr>
            <a:picLocks noChangeAspect="1"/>
          </p:cNvPicPr>
          <p:nvPr/>
        </p:nvPicPr>
        <p:blipFill>
          <a:blip r:embed="rId14" cstate="print"/>
          <a:srcRect/>
          <a:stretch>
            <a:fillRect/>
          </a:stretch>
        </p:blipFill>
        <p:spPr bwMode="auto">
          <a:xfrm>
            <a:off x="8385175" y="165100"/>
            <a:ext cx="639763" cy="382588"/>
          </a:xfrm>
          <a:prstGeom prst="rect">
            <a:avLst/>
          </a:prstGeom>
          <a:noFill/>
          <a:ln w="9525">
            <a:noFill/>
            <a:miter lim="800000"/>
            <a:headEnd/>
            <a:tailEnd/>
          </a:ln>
        </p:spPr>
      </p:pic>
      <p:pic>
        <p:nvPicPr>
          <p:cNvPr id="1028" name="Picture 3" descr="SummitTextBand.png"/>
          <p:cNvPicPr>
            <a:picLocks noChangeAspect="1"/>
          </p:cNvPicPr>
          <p:nvPr/>
        </p:nvPicPr>
        <p:blipFill>
          <a:blip r:embed="rId15" cstate="print"/>
          <a:srcRect/>
          <a:stretch>
            <a:fillRect/>
          </a:stretch>
        </p:blipFill>
        <p:spPr bwMode="auto">
          <a:xfrm>
            <a:off x="214313" y="268288"/>
            <a:ext cx="3300412" cy="263525"/>
          </a:xfrm>
          <a:prstGeom prst="rect">
            <a:avLst/>
          </a:prstGeom>
          <a:noFill/>
          <a:ln w="9525">
            <a:noFill/>
            <a:miter lim="800000"/>
            <a:headEnd/>
            <a:tailEnd/>
          </a:ln>
        </p:spPr>
      </p:pic>
      <p:sp>
        <p:nvSpPr>
          <p:cNvPr id="1029" name="AutoShape 4"/>
          <p:cNvSpPr>
            <a:spLocks/>
          </p:cNvSpPr>
          <p:nvPr/>
        </p:nvSpPr>
        <p:spPr bwMode="auto">
          <a:xfrm>
            <a:off x="7256463" y="6537325"/>
            <a:ext cx="1704975" cy="254000"/>
          </a:xfrm>
          <a:custGeom>
            <a:avLst/>
            <a:gdLst>
              <a:gd name="T0" fmla="*/ 852487 w 21600"/>
              <a:gd name="T1" fmla="*/ 127000 h 21600"/>
              <a:gd name="T2" fmla="*/ 852487 w 21600"/>
              <a:gd name="T3" fmla="*/ 127000 h 21600"/>
              <a:gd name="T4" fmla="*/ 852487 w 21600"/>
              <a:gd name="T5" fmla="*/ 127000 h 21600"/>
              <a:gd name="T6" fmla="*/ 852487 w 21600"/>
              <a:gd name="T7" fmla="*/ 1270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50800" tIns="50800" rIns="50800" bIns="50800"/>
          <a:lstStyle/>
          <a:p>
            <a:pPr algn="r" fontAlgn="base" hangingPunct="0">
              <a:spcBef>
                <a:spcPct val="0"/>
              </a:spcBef>
              <a:spcAft>
                <a:spcPct val="0"/>
              </a:spcAft>
              <a:defRPr/>
            </a:pPr>
            <a:r>
              <a:rPr lang="en-US" sz="1000">
                <a:solidFill>
                  <a:srgbClr val="000000"/>
                </a:solidFill>
                <a:latin typeface="Arial" pitchFamily="34" charset="0"/>
                <a:cs typeface="Arial" pitchFamily="34" charset="0"/>
                <a:sym typeface="Arial" pitchFamily="34" charset="0"/>
              </a:rPr>
              <a:t>© 2013 IBM Corporation</a:t>
            </a:r>
            <a:endParaRPr lang="en-US" sz="1200">
              <a:solidFill>
                <a:srgbClr val="000000"/>
              </a:solidFill>
              <a:cs typeface="Arial" pitchFamily="34" charset="0"/>
              <a:sym typeface="Helvetica" pitchFamily="-84" charset="0"/>
            </a:endParaRPr>
          </a:p>
        </p:txBody>
      </p:sp>
      <p:pic>
        <p:nvPicPr>
          <p:cNvPr id="1030" name="Picture 5" descr="ibmlogoblk.jpg"/>
          <p:cNvPicPr>
            <a:picLocks noChangeAspect="1"/>
          </p:cNvPicPr>
          <p:nvPr/>
        </p:nvPicPr>
        <p:blipFill>
          <a:blip r:embed="rId16" cstate="print"/>
          <a:srcRect/>
          <a:stretch>
            <a:fillRect/>
          </a:stretch>
        </p:blipFill>
        <p:spPr bwMode="auto">
          <a:xfrm>
            <a:off x="8312150" y="228600"/>
            <a:ext cx="603250" cy="2587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l" defTabSz="457200" rtl="0" eaLnBrk="0" fontAlgn="base" hangingPunct="0">
        <a:spcBef>
          <a:spcPct val="0"/>
        </a:spcBef>
        <a:spcAft>
          <a:spcPct val="0"/>
        </a:spcAft>
        <a:defRPr sz="1200">
          <a:solidFill>
            <a:srgbClr val="000000"/>
          </a:solidFill>
          <a:latin typeface="+mj-lt"/>
          <a:ea typeface="MS PGothic" pitchFamily="34" charset="-128"/>
          <a:cs typeface="+mj-cs"/>
          <a:sym typeface="Helvetica" pitchFamily="-84" charset="0"/>
        </a:defRPr>
      </a:lvl1pPr>
      <a:lvl2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84" charset="0"/>
        </a:defRPr>
      </a:lvl2pPr>
      <a:lvl3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84" charset="0"/>
        </a:defRPr>
      </a:lvl3pPr>
      <a:lvl4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84" charset="0"/>
        </a:defRPr>
      </a:lvl4pPr>
      <a:lvl5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84"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ctr" defTabSz="455613" rtl="0" eaLnBrk="0" fontAlgn="base" hangingPunct="0">
        <a:spcBef>
          <a:spcPct val="0"/>
        </a:spcBef>
        <a:spcAft>
          <a:spcPct val="0"/>
        </a:spcAft>
        <a:defRPr sz="1300" b="1">
          <a:solidFill>
            <a:srgbClr val="000000"/>
          </a:solidFill>
          <a:latin typeface="+mn-lt"/>
          <a:ea typeface="MS PGothic" pitchFamily="34" charset="-128"/>
          <a:cs typeface="+mn-cs"/>
          <a:sym typeface="Helvetica" pitchFamily="-84" charset="0"/>
        </a:defRPr>
      </a:lvl1pPr>
      <a:lvl2pPr marL="455613" indent="1588" algn="ctr" defTabSz="455613" rtl="0" eaLnBrk="0" fontAlgn="base" hangingPunct="0">
        <a:spcBef>
          <a:spcPct val="0"/>
        </a:spcBef>
        <a:spcAft>
          <a:spcPct val="0"/>
        </a:spcAft>
        <a:defRPr sz="1300" b="1">
          <a:solidFill>
            <a:srgbClr val="000000"/>
          </a:solidFill>
          <a:latin typeface="+mn-lt"/>
          <a:ea typeface="Helvetica" charset="0"/>
          <a:cs typeface="+mn-cs"/>
          <a:sym typeface="Helvetica" pitchFamily="-84" charset="0"/>
        </a:defRPr>
      </a:lvl2pPr>
      <a:lvl3pPr marL="912813" indent="1588" algn="ctr" defTabSz="455613" rtl="0" eaLnBrk="0" fontAlgn="base" hangingPunct="0">
        <a:spcBef>
          <a:spcPct val="0"/>
        </a:spcBef>
        <a:spcAft>
          <a:spcPct val="0"/>
        </a:spcAft>
        <a:defRPr sz="1300" b="1">
          <a:solidFill>
            <a:srgbClr val="000000"/>
          </a:solidFill>
          <a:latin typeface="+mn-lt"/>
          <a:ea typeface="Helvetica" charset="0"/>
          <a:cs typeface="+mn-cs"/>
          <a:sym typeface="Helvetica" pitchFamily="-84" charset="0"/>
        </a:defRPr>
      </a:lvl3pPr>
      <a:lvl4pPr marL="1370013" indent="1588" algn="ctr" defTabSz="455613" rtl="0" eaLnBrk="0" fontAlgn="base" hangingPunct="0">
        <a:spcBef>
          <a:spcPct val="0"/>
        </a:spcBef>
        <a:spcAft>
          <a:spcPct val="0"/>
        </a:spcAft>
        <a:defRPr sz="1300" b="1">
          <a:solidFill>
            <a:srgbClr val="000000"/>
          </a:solidFill>
          <a:latin typeface="+mn-lt"/>
          <a:ea typeface="Helvetica" charset="0"/>
          <a:cs typeface="+mn-cs"/>
          <a:sym typeface="Helvetica" pitchFamily="-84" charset="0"/>
        </a:defRPr>
      </a:lvl4pPr>
      <a:lvl5pPr marL="1827213" indent="1588" algn="ctr" defTabSz="455613" rtl="0" eaLnBrk="0" fontAlgn="base" hangingPunct="0">
        <a:spcBef>
          <a:spcPct val="0"/>
        </a:spcBef>
        <a:spcAft>
          <a:spcPct val="0"/>
        </a:spcAft>
        <a:defRPr sz="1300" b="1">
          <a:solidFill>
            <a:srgbClr val="000000"/>
          </a:solidFill>
          <a:latin typeface="+mn-lt"/>
          <a:ea typeface="Helvetica" charset="0"/>
          <a:cs typeface="+mn-cs"/>
          <a:sym typeface="Helvetica" pitchFamily="-84" charset="0"/>
        </a:defRPr>
      </a:lvl5pPr>
      <a:lvl6pPr marL="2284413" algn="ctr" defTabSz="455613" rtl="0" fontAlgn="base" hangingPunct="0">
        <a:spcBef>
          <a:spcPct val="0"/>
        </a:spcBef>
        <a:spcAft>
          <a:spcPct val="0"/>
        </a:spcAft>
        <a:defRPr sz="1300" b="1">
          <a:solidFill>
            <a:srgbClr val="000000"/>
          </a:solidFill>
          <a:latin typeface="+mn-lt"/>
          <a:ea typeface="Helvetica" charset="0"/>
          <a:cs typeface="+mn-cs"/>
          <a:sym typeface="Helvetica" charset="0"/>
        </a:defRPr>
      </a:lvl6pPr>
      <a:lvl7pPr marL="2741613" algn="ctr" defTabSz="455613" rtl="0" fontAlgn="base" hangingPunct="0">
        <a:spcBef>
          <a:spcPct val="0"/>
        </a:spcBef>
        <a:spcAft>
          <a:spcPct val="0"/>
        </a:spcAft>
        <a:defRPr sz="1300" b="1">
          <a:solidFill>
            <a:srgbClr val="000000"/>
          </a:solidFill>
          <a:latin typeface="+mn-lt"/>
          <a:ea typeface="Helvetica" charset="0"/>
          <a:cs typeface="+mn-cs"/>
          <a:sym typeface="Helvetica" charset="0"/>
        </a:defRPr>
      </a:lvl7pPr>
      <a:lvl8pPr marL="3198813" algn="ctr" defTabSz="455613" rtl="0" fontAlgn="base" hangingPunct="0">
        <a:spcBef>
          <a:spcPct val="0"/>
        </a:spcBef>
        <a:spcAft>
          <a:spcPct val="0"/>
        </a:spcAft>
        <a:defRPr sz="1300" b="1">
          <a:solidFill>
            <a:srgbClr val="000000"/>
          </a:solidFill>
          <a:latin typeface="+mn-lt"/>
          <a:ea typeface="Helvetica" charset="0"/>
          <a:cs typeface="+mn-cs"/>
          <a:sym typeface="Helvetica" charset="0"/>
        </a:defRPr>
      </a:lvl8pPr>
      <a:lvl9pPr marL="3656013" algn="ctr" defTabSz="455613" rtl="0" fontAlgn="base" hangingPunct="0">
        <a:spcBef>
          <a:spcPct val="0"/>
        </a:spcBef>
        <a:spcAft>
          <a:spcPct val="0"/>
        </a:spcAft>
        <a:defRPr sz="1300" b="1">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549275" y="906463"/>
            <a:ext cx="8043863" cy="712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20483" name="Rectangle 3"/>
          <p:cNvSpPr>
            <a:spLocks noGrp="1" noChangeArrowheads="1"/>
          </p:cNvSpPr>
          <p:nvPr>
            <p:ph type="body" idx="1"/>
          </p:nvPr>
        </p:nvSpPr>
        <p:spPr bwMode="auto">
          <a:xfrm>
            <a:off x="549275" y="1822450"/>
            <a:ext cx="804386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p:txBody>
      </p:sp>
      <p:sp>
        <p:nvSpPr>
          <p:cNvPr id="20485" name="Rectangle 5"/>
          <p:cNvSpPr>
            <a:spLocks noGrp="1" noChangeArrowheads="1"/>
          </p:cNvSpPr>
          <p:nvPr>
            <p:ph type="ftr" sz="quarter" idx="3"/>
          </p:nvPr>
        </p:nvSpPr>
        <p:spPr bwMode="auto">
          <a:xfrm>
            <a:off x="173038" y="6499225"/>
            <a:ext cx="5546725" cy="20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defTabSz="914400" eaLnBrk="0" hangingPunct="0">
              <a:lnSpc>
                <a:spcPct val="90000"/>
              </a:lnSpc>
              <a:spcBef>
                <a:spcPct val="50000"/>
              </a:spcBef>
              <a:buClr>
                <a:srgbClr val="000000"/>
              </a:buClr>
              <a:buFont typeface="Wingdings" pitchFamily="2" charset="2"/>
              <a:buNone/>
              <a:defRPr sz="800">
                <a:solidFill>
                  <a:srgbClr val="000000"/>
                </a:solidFill>
              </a:defRPr>
            </a:lvl1pPr>
          </a:lstStyle>
          <a:p>
            <a:pPr fontAlgn="base">
              <a:spcAft>
                <a:spcPct val="0"/>
              </a:spcAft>
            </a:pPr>
            <a:r>
              <a:rPr lang="en-US" altLang="en-US" smtClean="0"/>
              <a:t>IBM Confidentail until Announced</a:t>
            </a:r>
          </a:p>
        </p:txBody>
      </p:sp>
      <p:sp>
        <p:nvSpPr>
          <p:cNvPr id="20486" name="Rectangle 6"/>
          <p:cNvSpPr>
            <a:spLocks noGrp="1" noChangeArrowheads="1"/>
          </p:cNvSpPr>
          <p:nvPr>
            <p:ph type="sldNum" sz="quarter" idx="4"/>
          </p:nvPr>
        </p:nvSpPr>
        <p:spPr bwMode="auto">
          <a:xfrm>
            <a:off x="6864350" y="6499225"/>
            <a:ext cx="2133600" cy="20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defTabSz="914400" eaLnBrk="0" hangingPunct="0">
              <a:lnSpc>
                <a:spcPct val="90000"/>
              </a:lnSpc>
              <a:spcBef>
                <a:spcPct val="50000"/>
              </a:spcBef>
              <a:buClr>
                <a:srgbClr val="000000"/>
              </a:buClr>
              <a:buFont typeface="Wingdings" pitchFamily="2" charset="2"/>
              <a:buNone/>
              <a:defRPr sz="800">
                <a:solidFill>
                  <a:srgbClr val="000000"/>
                </a:solidFill>
              </a:defRPr>
            </a:lvl1pPr>
          </a:lstStyle>
          <a:p>
            <a:pPr fontAlgn="base">
              <a:spcAft>
                <a:spcPct val="0"/>
              </a:spcAft>
            </a:pPr>
            <a:fld id="{49B1142A-596E-4C47-B2F1-90FB5FC8C07B}" type="slidenum">
              <a:rPr lang="en-US" altLang="en-US" smtClean="0"/>
              <a:pPr fontAlgn="base">
                <a:spcAft>
                  <a:spcPct val="0"/>
                </a:spcAft>
              </a:pPr>
              <a:t>‹#›</a:t>
            </a:fld>
            <a:endParaRPr lang="en-US" altLang="en-US" smtClean="0"/>
          </a:p>
        </p:txBody>
      </p:sp>
      <p:pic>
        <p:nvPicPr>
          <p:cNvPr id="6150" name="Picture 14" descr="IBM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5" name="Line 15"/>
          <p:cNvSpPr>
            <a:spLocks noChangeShapeType="1"/>
          </p:cNvSpPr>
          <p:nvPr/>
        </p:nvSpPr>
        <p:spPr bwMode="auto">
          <a:xfrm>
            <a:off x="552450" y="712788"/>
            <a:ext cx="80613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eaLnBrk="0" fontAlgn="base" hangingPunct="0">
              <a:lnSpc>
                <a:spcPct val="90000"/>
              </a:lnSpc>
              <a:spcBef>
                <a:spcPct val="50000"/>
              </a:spcBef>
              <a:spcAft>
                <a:spcPct val="0"/>
              </a:spcAft>
              <a:buClr>
                <a:srgbClr val="000000"/>
              </a:buClr>
              <a:buFont typeface="Wingdings" charset="0"/>
              <a:buNone/>
              <a:defRPr/>
            </a:pPr>
            <a:endParaRPr lang="en-US" sz="1600">
              <a:solidFill>
                <a:srgbClr val="000000"/>
              </a:solidFill>
              <a:cs typeface="ＭＳ Ｐゴシック" charset="0"/>
            </a:endParaRPr>
          </a:p>
        </p:txBody>
      </p:sp>
      <p:pic>
        <p:nvPicPr>
          <p:cNvPr id="6152" name="Picture 1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7688" y="282575"/>
            <a:ext cx="123507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4"/>
          <p:cNvSpPr txBox="1"/>
          <p:nvPr userDrawn="1"/>
        </p:nvSpPr>
        <p:spPr>
          <a:xfrm>
            <a:off x="4800600" y="6537325"/>
            <a:ext cx="4056063" cy="244475"/>
          </a:xfrm>
          <a:prstGeom prst="rect">
            <a:avLst/>
          </a:prstGeom>
          <a:noFill/>
        </p:spPr>
        <p:txBody>
          <a:bodyPr>
            <a:spAutoFit/>
          </a:bodyPr>
          <a:lstStyle>
            <a:lvl1pPr defTabSz="457200">
              <a:defRPr sz="1600">
                <a:solidFill>
                  <a:schemeClr val="tx1"/>
                </a:solidFill>
                <a:latin typeface="Arial" pitchFamily="34" charset="0"/>
                <a:ea typeface="ＭＳ Ｐゴシック" pitchFamily="34" charset="-128"/>
              </a:defRPr>
            </a:lvl1pPr>
            <a:lvl2pPr marL="742950" indent="-285750" defTabSz="457200">
              <a:defRPr sz="1600">
                <a:solidFill>
                  <a:schemeClr val="tx1"/>
                </a:solidFill>
                <a:latin typeface="Arial" pitchFamily="34" charset="0"/>
                <a:ea typeface="ＭＳ Ｐゴシック" pitchFamily="34" charset="-128"/>
              </a:defRPr>
            </a:lvl2pPr>
            <a:lvl3pPr marL="1143000" indent="-228600" defTabSz="457200">
              <a:defRPr sz="1600">
                <a:solidFill>
                  <a:schemeClr val="tx1"/>
                </a:solidFill>
                <a:latin typeface="Arial" pitchFamily="34" charset="0"/>
                <a:ea typeface="ＭＳ Ｐゴシック" pitchFamily="34" charset="-128"/>
              </a:defRPr>
            </a:lvl3pPr>
            <a:lvl4pPr marL="1600200" indent="-228600" defTabSz="457200">
              <a:defRPr sz="1600">
                <a:solidFill>
                  <a:schemeClr val="tx1"/>
                </a:solidFill>
                <a:latin typeface="Arial" pitchFamily="34" charset="0"/>
                <a:ea typeface="ＭＳ Ｐゴシック" pitchFamily="34" charset="-128"/>
              </a:defRPr>
            </a:lvl4pPr>
            <a:lvl5pPr marL="2057400" indent="-228600" defTabSz="457200">
              <a:defRPr sz="1600">
                <a:solidFill>
                  <a:schemeClr val="tx1"/>
                </a:solidFill>
                <a:latin typeface="Arial" pitchFamily="34" charset="0"/>
                <a:ea typeface="ＭＳ Ｐゴシック" pitchFamily="34" charset="-128"/>
              </a:defRPr>
            </a:lvl5pPr>
            <a:lvl6pPr marL="25146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9pPr>
          </a:lstStyle>
          <a:p>
            <a:pPr algn="r" fontAlgn="base">
              <a:spcBef>
                <a:spcPct val="0"/>
              </a:spcBef>
              <a:spcAft>
                <a:spcPct val="0"/>
              </a:spcAft>
              <a:defRPr/>
            </a:pPr>
            <a:r>
              <a:rPr lang="en-US" altLang="en-US" sz="1000" smtClean="0">
                <a:solidFill>
                  <a:srgbClr val="17978C"/>
                </a:solidFill>
                <a:latin typeface="ITC Lubalin Graph LT Book" pitchFamily="-84" charset="0"/>
                <a:cs typeface="ＭＳ Ｐゴシック" charset="0"/>
              </a:rPr>
              <a:t>#powersystems</a:t>
            </a:r>
          </a:p>
        </p:txBody>
      </p:sp>
    </p:spTree>
  </p:cSld>
  <p:clrMap bg1="lt1" tx1="dk1" bg2="lt2" tx2="dk2" accent1="accent1" accent2="accent2" accent3="accent3" accent4="accent4" accent5="accent5" accent6="accent6" hlink="hlink" folHlink="folHlink"/>
  <p:sldLayoutIdLst>
    <p:sldLayoutId id="2147483732" r:id="rId1"/>
  </p:sldLayoutIdLst>
  <p:hf sldNum="0" hdr="0" dt="0"/>
  <p:txStyles>
    <p:titleStyle>
      <a:lvl1pPr algn="l" rtl="0" eaLnBrk="0" fontAlgn="base" hangingPunct="0">
        <a:spcBef>
          <a:spcPct val="0"/>
        </a:spcBef>
        <a:spcAft>
          <a:spcPct val="0"/>
        </a:spcAft>
        <a:defRPr sz="2200">
          <a:solidFill>
            <a:schemeClr val="tx2"/>
          </a:solidFill>
          <a:latin typeface="+mj-lt"/>
          <a:ea typeface="+mj-ea"/>
          <a:cs typeface="ＭＳ Ｐゴシック" charset="0"/>
        </a:defRPr>
      </a:lvl1pPr>
      <a:lvl2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200">
          <a:solidFill>
            <a:schemeClr val="tx2"/>
          </a:solidFill>
          <a:latin typeface="Arial" charset="0"/>
          <a:ea typeface="ＭＳ Ｐゴシック" charset="0"/>
        </a:defRPr>
      </a:lvl6pPr>
      <a:lvl7pPr marL="914400" algn="l" rtl="0" eaLnBrk="1" fontAlgn="base" hangingPunct="1">
        <a:spcBef>
          <a:spcPct val="0"/>
        </a:spcBef>
        <a:spcAft>
          <a:spcPct val="0"/>
        </a:spcAft>
        <a:defRPr sz="2200">
          <a:solidFill>
            <a:schemeClr val="tx2"/>
          </a:solidFill>
          <a:latin typeface="Arial" charset="0"/>
          <a:ea typeface="ＭＳ Ｐゴシック" charset="0"/>
        </a:defRPr>
      </a:lvl7pPr>
      <a:lvl8pPr marL="1371600" algn="l" rtl="0" eaLnBrk="1" fontAlgn="base" hangingPunct="1">
        <a:spcBef>
          <a:spcPct val="0"/>
        </a:spcBef>
        <a:spcAft>
          <a:spcPct val="0"/>
        </a:spcAft>
        <a:defRPr sz="2200">
          <a:solidFill>
            <a:schemeClr val="tx2"/>
          </a:solidFill>
          <a:latin typeface="Arial" charset="0"/>
          <a:ea typeface="ＭＳ Ｐゴシック" charset="0"/>
        </a:defRPr>
      </a:lvl8pPr>
      <a:lvl9pPr marL="1828800" algn="l" rtl="0" eaLnBrk="1" fontAlgn="base" hangingPunct="1">
        <a:spcBef>
          <a:spcPct val="0"/>
        </a:spcBef>
        <a:spcAft>
          <a:spcPct val="0"/>
        </a:spcAft>
        <a:defRPr sz="2200">
          <a:solidFill>
            <a:schemeClr val="tx2"/>
          </a:solidFill>
          <a:latin typeface="Arial" charset="0"/>
          <a:ea typeface="ＭＳ Ｐゴシック" charset="0"/>
        </a:defRPr>
      </a:lvl9pPr>
    </p:titleStyle>
    <p:bodyStyle>
      <a:lvl1pPr marL="228600" indent="-228600" algn="l" rtl="0" eaLnBrk="0" fontAlgn="base" hangingPunct="0">
        <a:spcBef>
          <a:spcPct val="20000"/>
        </a:spcBef>
        <a:spcAft>
          <a:spcPct val="0"/>
        </a:spcAft>
        <a:buChar char="•"/>
        <a:defRPr sz="1600">
          <a:solidFill>
            <a:schemeClr val="tx1"/>
          </a:solidFill>
          <a:latin typeface="+mn-lt"/>
          <a:ea typeface="+mn-ea"/>
          <a:cs typeface="ＭＳ Ｐゴシック" charset="0"/>
        </a:defRPr>
      </a:lvl1pPr>
      <a:lvl2pPr marL="68580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549275" y="906463"/>
            <a:ext cx="8043863" cy="712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20483" name="Rectangle 3"/>
          <p:cNvSpPr>
            <a:spLocks noGrp="1" noChangeArrowheads="1"/>
          </p:cNvSpPr>
          <p:nvPr>
            <p:ph type="body" idx="1"/>
          </p:nvPr>
        </p:nvSpPr>
        <p:spPr bwMode="auto">
          <a:xfrm>
            <a:off x="549275" y="1822450"/>
            <a:ext cx="804386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p:txBody>
      </p:sp>
      <p:sp>
        <p:nvSpPr>
          <p:cNvPr id="20485" name="Rectangle 5"/>
          <p:cNvSpPr>
            <a:spLocks noGrp="1" noChangeArrowheads="1"/>
          </p:cNvSpPr>
          <p:nvPr>
            <p:ph type="ftr" sz="quarter" idx="3"/>
          </p:nvPr>
        </p:nvSpPr>
        <p:spPr bwMode="auto">
          <a:xfrm>
            <a:off x="173038" y="6499225"/>
            <a:ext cx="5546725" cy="20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defTabSz="914400" eaLnBrk="0" hangingPunct="0">
              <a:lnSpc>
                <a:spcPct val="90000"/>
              </a:lnSpc>
              <a:spcBef>
                <a:spcPct val="50000"/>
              </a:spcBef>
              <a:buClr>
                <a:srgbClr val="000000"/>
              </a:buClr>
              <a:buFont typeface="Wingdings" pitchFamily="2" charset="2"/>
              <a:buNone/>
              <a:defRPr sz="800">
                <a:solidFill>
                  <a:srgbClr val="000000"/>
                </a:solidFill>
              </a:defRPr>
            </a:lvl1pPr>
          </a:lstStyle>
          <a:p>
            <a:pPr fontAlgn="base">
              <a:spcAft>
                <a:spcPct val="0"/>
              </a:spcAft>
            </a:pPr>
            <a:r>
              <a:rPr lang="en-US" altLang="en-US" smtClean="0"/>
              <a:t>IBM Confidentail until Announced</a:t>
            </a:r>
          </a:p>
        </p:txBody>
      </p:sp>
      <p:sp>
        <p:nvSpPr>
          <p:cNvPr id="20486" name="Rectangle 6"/>
          <p:cNvSpPr>
            <a:spLocks noGrp="1" noChangeArrowheads="1"/>
          </p:cNvSpPr>
          <p:nvPr>
            <p:ph type="sldNum" sz="quarter" idx="4"/>
          </p:nvPr>
        </p:nvSpPr>
        <p:spPr bwMode="auto">
          <a:xfrm>
            <a:off x="6864350" y="6499225"/>
            <a:ext cx="2133600" cy="20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defTabSz="914400" eaLnBrk="0" hangingPunct="0">
              <a:lnSpc>
                <a:spcPct val="90000"/>
              </a:lnSpc>
              <a:spcBef>
                <a:spcPct val="50000"/>
              </a:spcBef>
              <a:buClr>
                <a:srgbClr val="000000"/>
              </a:buClr>
              <a:buFont typeface="Wingdings" pitchFamily="2" charset="2"/>
              <a:buNone/>
              <a:defRPr sz="800">
                <a:solidFill>
                  <a:srgbClr val="000000"/>
                </a:solidFill>
              </a:defRPr>
            </a:lvl1pPr>
          </a:lstStyle>
          <a:p>
            <a:pPr fontAlgn="base">
              <a:spcAft>
                <a:spcPct val="0"/>
              </a:spcAft>
            </a:pPr>
            <a:fld id="{49B1142A-596E-4C47-B2F1-90FB5FC8C07B}" type="slidenum">
              <a:rPr lang="en-US" altLang="en-US" smtClean="0"/>
              <a:pPr fontAlgn="base">
                <a:spcAft>
                  <a:spcPct val="0"/>
                </a:spcAft>
              </a:pPr>
              <a:t>‹#›</a:t>
            </a:fld>
            <a:endParaRPr lang="en-US" altLang="en-US" smtClean="0"/>
          </a:p>
        </p:txBody>
      </p:sp>
      <p:pic>
        <p:nvPicPr>
          <p:cNvPr id="6150" name="Picture 14" descr="IBM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5" name="Line 15"/>
          <p:cNvSpPr>
            <a:spLocks noChangeShapeType="1"/>
          </p:cNvSpPr>
          <p:nvPr/>
        </p:nvSpPr>
        <p:spPr bwMode="auto">
          <a:xfrm>
            <a:off x="552450" y="712788"/>
            <a:ext cx="80613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eaLnBrk="0" fontAlgn="base" hangingPunct="0">
              <a:lnSpc>
                <a:spcPct val="90000"/>
              </a:lnSpc>
              <a:spcBef>
                <a:spcPct val="50000"/>
              </a:spcBef>
              <a:spcAft>
                <a:spcPct val="0"/>
              </a:spcAft>
              <a:buClr>
                <a:srgbClr val="000000"/>
              </a:buClr>
              <a:buFont typeface="Wingdings" charset="0"/>
              <a:buNone/>
              <a:defRPr/>
            </a:pPr>
            <a:endParaRPr lang="en-US" sz="1600">
              <a:solidFill>
                <a:srgbClr val="000000"/>
              </a:solidFill>
              <a:cs typeface="ＭＳ Ｐゴシック" charset="0"/>
            </a:endParaRPr>
          </a:p>
        </p:txBody>
      </p:sp>
      <p:pic>
        <p:nvPicPr>
          <p:cNvPr id="6152" name="Picture 1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88" y="282575"/>
            <a:ext cx="123507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4"/>
          <p:cNvSpPr txBox="1"/>
          <p:nvPr userDrawn="1"/>
        </p:nvSpPr>
        <p:spPr>
          <a:xfrm>
            <a:off x="4800600" y="6537325"/>
            <a:ext cx="4056063" cy="244475"/>
          </a:xfrm>
          <a:prstGeom prst="rect">
            <a:avLst/>
          </a:prstGeom>
          <a:noFill/>
        </p:spPr>
        <p:txBody>
          <a:bodyPr>
            <a:spAutoFit/>
          </a:bodyPr>
          <a:lstStyle>
            <a:lvl1pPr defTabSz="457200">
              <a:defRPr sz="1600">
                <a:solidFill>
                  <a:schemeClr val="tx1"/>
                </a:solidFill>
                <a:latin typeface="Arial" pitchFamily="34" charset="0"/>
                <a:ea typeface="ＭＳ Ｐゴシック" pitchFamily="34" charset="-128"/>
              </a:defRPr>
            </a:lvl1pPr>
            <a:lvl2pPr marL="742950" indent="-285750" defTabSz="457200">
              <a:defRPr sz="1600">
                <a:solidFill>
                  <a:schemeClr val="tx1"/>
                </a:solidFill>
                <a:latin typeface="Arial" pitchFamily="34" charset="0"/>
                <a:ea typeface="ＭＳ Ｐゴシック" pitchFamily="34" charset="-128"/>
              </a:defRPr>
            </a:lvl2pPr>
            <a:lvl3pPr marL="1143000" indent="-228600" defTabSz="457200">
              <a:defRPr sz="1600">
                <a:solidFill>
                  <a:schemeClr val="tx1"/>
                </a:solidFill>
                <a:latin typeface="Arial" pitchFamily="34" charset="0"/>
                <a:ea typeface="ＭＳ Ｐゴシック" pitchFamily="34" charset="-128"/>
              </a:defRPr>
            </a:lvl3pPr>
            <a:lvl4pPr marL="1600200" indent="-228600" defTabSz="457200">
              <a:defRPr sz="1600">
                <a:solidFill>
                  <a:schemeClr val="tx1"/>
                </a:solidFill>
                <a:latin typeface="Arial" pitchFamily="34" charset="0"/>
                <a:ea typeface="ＭＳ Ｐゴシック" pitchFamily="34" charset="-128"/>
              </a:defRPr>
            </a:lvl4pPr>
            <a:lvl5pPr marL="2057400" indent="-228600" defTabSz="457200">
              <a:defRPr sz="1600">
                <a:solidFill>
                  <a:schemeClr val="tx1"/>
                </a:solidFill>
                <a:latin typeface="Arial" pitchFamily="34" charset="0"/>
                <a:ea typeface="ＭＳ Ｐゴシック" pitchFamily="34" charset="-128"/>
              </a:defRPr>
            </a:lvl5pPr>
            <a:lvl6pPr marL="25146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9pPr>
          </a:lstStyle>
          <a:p>
            <a:pPr algn="r" fontAlgn="base">
              <a:spcBef>
                <a:spcPct val="0"/>
              </a:spcBef>
              <a:spcAft>
                <a:spcPct val="0"/>
              </a:spcAft>
              <a:defRPr/>
            </a:pPr>
            <a:r>
              <a:rPr lang="en-US" altLang="en-US" sz="1000" smtClean="0">
                <a:solidFill>
                  <a:srgbClr val="17978C"/>
                </a:solidFill>
                <a:latin typeface="ITC Lubalin Graph LT Book" pitchFamily="-84" charset="0"/>
                <a:cs typeface="ＭＳ Ｐゴシック" charset="0"/>
              </a:rPr>
              <a:t>#powersystems</a:t>
            </a: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2200">
          <a:solidFill>
            <a:schemeClr val="tx2"/>
          </a:solidFill>
          <a:latin typeface="+mj-lt"/>
          <a:ea typeface="+mj-ea"/>
          <a:cs typeface="ＭＳ Ｐゴシック" charset="0"/>
        </a:defRPr>
      </a:lvl1pPr>
      <a:lvl2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200">
          <a:solidFill>
            <a:schemeClr val="tx2"/>
          </a:solidFill>
          <a:latin typeface="Arial" charset="0"/>
          <a:ea typeface="ＭＳ Ｐゴシック" charset="0"/>
        </a:defRPr>
      </a:lvl6pPr>
      <a:lvl7pPr marL="914400" algn="l" rtl="0" eaLnBrk="1" fontAlgn="base" hangingPunct="1">
        <a:spcBef>
          <a:spcPct val="0"/>
        </a:spcBef>
        <a:spcAft>
          <a:spcPct val="0"/>
        </a:spcAft>
        <a:defRPr sz="2200">
          <a:solidFill>
            <a:schemeClr val="tx2"/>
          </a:solidFill>
          <a:latin typeface="Arial" charset="0"/>
          <a:ea typeface="ＭＳ Ｐゴシック" charset="0"/>
        </a:defRPr>
      </a:lvl7pPr>
      <a:lvl8pPr marL="1371600" algn="l" rtl="0" eaLnBrk="1" fontAlgn="base" hangingPunct="1">
        <a:spcBef>
          <a:spcPct val="0"/>
        </a:spcBef>
        <a:spcAft>
          <a:spcPct val="0"/>
        </a:spcAft>
        <a:defRPr sz="2200">
          <a:solidFill>
            <a:schemeClr val="tx2"/>
          </a:solidFill>
          <a:latin typeface="Arial" charset="0"/>
          <a:ea typeface="ＭＳ Ｐゴシック" charset="0"/>
        </a:defRPr>
      </a:lvl8pPr>
      <a:lvl9pPr marL="1828800" algn="l" rtl="0" eaLnBrk="1" fontAlgn="base" hangingPunct="1">
        <a:spcBef>
          <a:spcPct val="0"/>
        </a:spcBef>
        <a:spcAft>
          <a:spcPct val="0"/>
        </a:spcAft>
        <a:defRPr sz="2200">
          <a:solidFill>
            <a:schemeClr val="tx2"/>
          </a:solidFill>
          <a:latin typeface="Arial" charset="0"/>
          <a:ea typeface="ＭＳ Ｐゴシック" charset="0"/>
        </a:defRPr>
      </a:lvl9pPr>
    </p:titleStyle>
    <p:bodyStyle>
      <a:lvl1pPr marL="228600" indent="-228600" algn="l" rtl="0" eaLnBrk="0" fontAlgn="base" hangingPunct="0">
        <a:spcBef>
          <a:spcPct val="20000"/>
        </a:spcBef>
        <a:spcAft>
          <a:spcPct val="0"/>
        </a:spcAft>
        <a:buChar char="•"/>
        <a:defRPr sz="1600">
          <a:solidFill>
            <a:schemeClr val="tx1"/>
          </a:solidFill>
          <a:latin typeface="+mn-lt"/>
          <a:ea typeface="+mn-ea"/>
          <a:cs typeface="ＭＳ Ｐゴシック" charset="0"/>
        </a:defRPr>
      </a:lvl1pPr>
      <a:lvl2pPr marL="68580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549275" y="906463"/>
            <a:ext cx="8043863" cy="712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20483" name="Rectangle 3"/>
          <p:cNvSpPr>
            <a:spLocks noGrp="1" noChangeArrowheads="1"/>
          </p:cNvSpPr>
          <p:nvPr>
            <p:ph type="body" idx="1"/>
          </p:nvPr>
        </p:nvSpPr>
        <p:spPr bwMode="auto">
          <a:xfrm>
            <a:off x="549275" y="1822450"/>
            <a:ext cx="804386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p:txBody>
      </p:sp>
      <p:sp>
        <p:nvSpPr>
          <p:cNvPr id="20485" name="Rectangle 5"/>
          <p:cNvSpPr>
            <a:spLocks noGrp="1" noChangeArrowheads="1"/>
          </p:cNvSpPr>
          <p:nvPr>
            <p:ph type="ftr" sz="quarter" idx="3"/>
          </p:nvPr>
        </p:nvSpPr>
        <p:spPr bwMode="auto">
          <a:xfrm>
            <a:off x="173038" y="6499225"/>
            <a:ext cx="5546725" cy="20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defTabSz="914400" eaLnBrk="0" hangingPunct="0">
              <a:lnSpc>
                <a:spcPct val="90000"/>
              </a:lnSpc>
              <a:spcBef>
                <a:spcPct val="50000"/>
              </a:spcBef>
              <a:buClr>
                <a:srgbClr val="000000"/>
              </a:buClr>
              <a:buFont typeface="Wingdings" pitchFamily="2" charset="2"/>
              <a:buNone/>
              <a:defRPr sz="800">
                <a:solidFill>
                  <a:srgbClr val="000000"/>
                </a:solidFill>
              </a:defRPr>
            </a:lvl1pPr>
          </a:lstStyle>
          <a:p>
            <a:pPr fontAlgn="base">
              <a:spcAft>
                <a:spcPct val="0"/>
              </a:spcAft>
            </a:pPr>
            <a:r>
              <a:rPr lang="en-US" altLang="en-US" smtClean="0"/>
              <a:t>IBM Confidentail until Announced</a:t>
            </a:r>
          </a:p>
        </p:txBody>
      </p:sp>
      <p:sp>
        <p:nvSpPr>
          <p:cNvPr id="20486" name="Rectangle 6"/>
          <p:cNvSpPr>
            <a:spLocks noGrp="1" noChangeArrowheads="1"/>
          </p:cNvSpPr>
          <p:nvPr>
            <p:ph type="sldNum" sz="quarter" idx="4"/>
          </p:nvPr>
        </p:nvSpPr>
        <p:spPr bwMode="auto">
          <a:xfrm>
            <a:off x="6864350" y="6499225"/>
            <a:ext cx="2133600" cy="20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defTabSz="914400" eaLnBrk="0" hangingPunct="0">
              <a:lnSpc>
                <a:spcPct val="90000"/>
              </a:lnSpc>
              <a:spcBef>
                <a:spcPct val="50000"/>
              </a:spcBef>
              <a:buClr>
                <a:srgbClr val="000000"/>
              </a:buClr>
              <a:buFont typeface="Wingdings" pitchFamily="2" charset="2"/>
              <a:buNone/>
              <a:defRPr sz="800">
                <a:solidFill>
                  <a:srgbClr val="000000"/>
                </a:solidFill>
              </a:defRPr>
            </a:lvl1pPr>
          </a:lstStyle>
          <a:p>
            <a:pPr fontAlgn="base">
              <a:spcAft>
                <a:spcPct val="0"/>
              </a:spcAft>
            </a:pPr>
            <a:fld id="{49B1142A-596E-4C47-B2F1-90FB5FC8C07B}" type="slidenum">
              <a:rPr lang="en-US" altLang="en-US" smtClean="0"/>
              <a:pPr fontAlgn="base">
                <a:spcAft>
                  <a:spcPct val="0"/>
                </a:spcAft>
              </a:pPr>
              <a:t>‹#›</a:t>
            </a:fld>
            <a:endParaRPr lang="en-US" altLang="en-US" smtClean="0"/>
          </a:p>
        </p:txBody>
      </p:sp>
      <p:pic>
        <p:nvPicPr>
          <p:cNvPr id="6150" name="Picture 14" descr="IBM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5" name="Line 15"/>
          <p:cNvSpPr>
            <a:spLocks noChangeShapeType="1"/>
          </p:cNvSpPr>
          <p:nvPr/>
        </p:nvSpPr>
        <p:spPr bwMode="auto">
          <a:xfrm>
            <a:off x="552450" y="712788"/>
            <a:ext cx="80613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eaLnBrk="0" fontAlgn="base" hangingPunct="0">
              <a:lnSpc>
                <a:spcPct val="90000"/>
              </a:lnSpc>
              <a:spcBef>
                <a:spcPct val="50000"/>
              </a:spcBef>
              <a:spcAft>
                <a:spcPct val="0"/>
              </a:spcAft>
              <a:buClr>
                <a:srgbClr val="000000"/>
              </a:buClr>
              <a:buFont typeface="Wingdings" charset="0"/>
              <a:buNone/>
              <a:defRPr/>
            </a:pPr>
            <a:endParaRPr lang="en-US" sz="1600">
              <a:solidFill>
                <a:srgbClr val="000000"/>
              </a:solidFill>
              <a:cs typeface="ＭＳ Ｐゴシック" charset="0"/>
            </a:endParaRPr>
          </a:p>
        </p:txBody>
      </p:sp>
      <p:pic>
        <p:nvPicPr>
          <p:cNvPr id="6152" name="Picture 1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88" y="282575"/>
            <a:ext cx="123507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4"/>
          <p:cNvSpPr txBox="1"/>
          <p:nvPr userDrawn="1"/>
        </p:nvSpPr>
        <p:spPr>
          <a:xfrm>
            <a:off x="4800600" y="6537325"/>
            <a:ext cx="4056063" cy="244475"/>
          </a:xfrm>
          <a:prstGeom prst="rect">
            <a:avLst/>
          </a:prstGeom>
          <a:noFill/>
        </p:spPr>
        <p:txBody>
          <a:bodyPr>
            <a:spAutoFit/>
          </a:bodyPr>
          <a:lstStyle>
            <a:lvl1pPr defTabSz="457200">
              <a:defRPr sz="1600">
                <a:solidFill>
                  <a:schemeClr val="tx1"/>
                </a:solidFill>
                <a:latin typeface="Arial" pitchFamily="34" charset="0"/>
                <a:ea typeface="ＭＳ Ｐゴシック" pitchFamily="34" charset="-128"/>
              </a:defRPr>
            </a:lvl1pPr>
            <a:lvl2pPr marL="742950" indent="-285750" defTabSz="457200">
              <a:defRPr sz="1600">
                <a:solidFill>
                  <a:schemeClr val="tx1"/>
                </a:solidFill>
                <a:latin typeface="Arial" pitchFamily="34" charset="0"/>
                <a:ea typeface="ＭＳ Ｐゴシック" pitchFamily="34" charset="-128"/>
              </a:defRPr>
            </a:lvl2pPr>
            <a:lvl3pPr marL="1143000" indent="-228600" defTabSz="457200">
              <a:defRPr sz="1600">
                <a:solidFill>
                  <a:schemeClr val="tx1"/>
                </a:solidFill>
                <a:latin typeface="Arial" pitchFamily="34" charset="0"/>
                <a:ea typeface="ＭＳ Ｐゴシック" pitchFamily="34" charset="-128"/>
              </a:defRPr>
            </a:lvl3pPr>
            <a:lvl4pPr marL="1600200" indent="-228600" defTabSz="457200">
              <a:defRPr sz="1600">
                <a:solidFill>
                  <a:schemeClr val="tx1"/>
                </a:solidFill>
                <a:latin typeface="Arial" pitchFamily="34" charset="0"/>
                <a:ea typeface="ＭＳ Ｐゴシック" pitchFamily="34" charset="-128"/>
              </a:defRPr>
            </a:lvl4pPr>
            <a:lvl5pPr marL="2057400" indent="-228600" defTabSz="457200">
              <a:defRPr sz="1600">
                <a:solidFill>
                  <a:schemeClr val="tx1"/>
                </a:solidFill>
                <a:latin typeface="Arial" pitchFamily="34" charset="0"/>
                <a:ea typeface="ＭＳ Ｐゴシック" pitchFamily="34" charset="-128"/>
              </a:defRPr>
            </a:lvl5pPr>
            <a:lvl6pPr marL="25146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9pPr>
          </a:lstStyle>
          <a:p>
            <a:pPr algn="r" fontAlgn="base">
              <a:spcBef>
                <a:spcPct val="0"/>
              </a:spcBef>
              <a:spcAft>
                <a:spcPct val="0"/>
              </a:spcAft>
              <a:defRPr/>
            </a:pPr>
            <a:r>
              <a:rPr lang="en-US" altLang="en-US" sz="1000" smtClean="0">
                <a:solidFill>
                  <a:srgbClr val="17978C"/>
                </a:solidFill>
                <a:latin typeface="ITC Lubalin Graph LT Book" pitchFamily="-84" charset="0"/>
                <a:cs typeface="ＭＳ Ｐゴシック" charset="0"/>
              </a:rPr>
              <a:t>#powersystems</a:t>
            </a: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2200">
          <a:solidFill>
            <a:schemeClr val="tx2"/>
          </a:solidFill>
          <a:latin typeface="+mj-lt"/>
          <a:ea typeface="+mj-ea"/>
          <a:cs typeface="ＭＳ Ｐゴシック" charset="0"/>
        </a:defRPr>
      </a:lvl1pPr>
      <a:lvl2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200">
          <a:solidFill>
            <a:schemeClr val="tx2"/>
          </a:solidFill>
          <a:latin typeface="Arial" charset="0"/>
          <a:ea typeface="ＭＳ Ｐゴシック" charset="0"/>
        </a:defRPr>
      </a:lvl6pPr>
      <a:lvl7pPr marL="914400" algn="l" rtl="0" eaLnBrk="1" fontAlgn="base" hangingPunct="1">
        <a:spcBef>
          <a:spcPct val="0"/>
        </a:spcBef>
        <a:spcAft>
          <a:spcPct val="0"/>
        </a:spcAft>
        <a:defRPr sz="2200">
          <a:solidFill>
            <a:schemeClr val="tx2"/>
          </a:solidFill>
          <a:latin typeface="Arial" charset="0"/>
          <a:ea typeface="ＭＳ Ｐゴシック" charset="0"/>
        </a:defRPr>
      </a:lvl7pPr>
      <a:lvl8pPr marL="1371600" algn="l" rtl="0" eaLnBrk="1" fontAlgn="base" hangingPunct="1">
        <a:spcBef>
          <a:spcPct val="0"/>
        </a:spcBef>
        <a:spcAft>
          <a:spcPct val="0"/>
        </a:spcAft>
        <a:defRPr sz="2200">
          <a:solidFill>
            <a:schemeClr val="tx2"/>
          </a:solidFill>
          <a:latin typeface="Arial" charset="0"/>
          <a:ea typeface="ＭＳ Ｐゴシック" charset="0"/>
        </a:defRPr>
      </a:lvl8pPr>
      <a:lvl9pPr marL="1828800" algn="l" rtl="0" eaLnBrk="1" fontAlgn="base" hangingPunct="1">
        <a:spcBef>
          <a:spcPct val="0"/>
        </a:spcBef>
        <a:spcAft>
          <a:spcPct val="0"/>
        </a:spcAft>
        <a:defRPr sz="2200">
          <a:solidFill>
            <a:schemeClr val="tx2"/>
          </a:solidFill>
          <a:latin typeface="Arial" charset="0"/>
          <a:ea typeface="ＭＳ Ｐゴシック" charset="0"/>
        </a:defRPr>
      </a:lvl9pPr>
    </p:titleStyle>
    <p:bodyStyle>
      <a:lvl1pPr marL="228600" indent="-228600" algn="l" rtl="0" eaLnBrk="0" fontAlgn="base" hangingPunct="0">
        <a:spcBef>
          <a:spcPct val="20000"/>
        </a:spcBef>
        <a:spcAft>
          <a:spcPct val="0"/>
        </a:spcAft>
        <a:buChar char="•"/>
        <a:defRPr sz="1600">
          <a:solidFill>
            <a:schemeClr val="tx1"/>
          </a:solidFill>
          <a:latin typeface="+mn-lt"/>
          <a:ea typeface="+mn-ea"/>
          <a:cs typeface="ＭＳ Ｐゴシック" charset="0"/>
        </a:defRPr>
      </a:lvl1pPr>
      <a:lvl2pPr marL="68580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549275" y="906463"/>
            <a:ext cx="8043863" cy="712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20483" name="Rectangle 3"/>
          <p:cNvSpPr>
            <a:spLocks noGrp="1" noChangeArrowheads="1"/>
          </p:cNvSpPr>
          <p:nvPr>
            <p:ph type="body" idx="1"/>
          </p:nvPr>
        </p:nvSpPr>
        <p:spPr bwMode="auto">
          <a:xfrm>
            <a:off x="549275" y="1822450"/>
            <a:ext cx="804386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p:txBody>
      </p:sp>
      <p:sp>
        <p:nvSpPr>
          <p:cNvPr id="20485" name="Rectangle 5"/>
          <p:cNvSpPr>
            <a:spLocks noGrp="1" noChangeArrowheads="1"/>
          </p:cNvSpPr>
          <p:nvPr>
            <p:ph type="ftr" sz="quarter" idx="3"/>
          </p:nvPr>
        </p:nvSpPr>
        <p:spPr bwMode="auto">
          <a:xfrm>
            <a:off x="173038" y="6499225"/>
            <a:ext cx="5546725" cy="20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defTabSz="914400" eaLnBrk="0" hangingPunct="0">
              <a:lnSpc>
                <a:spcPct val="90000"/>
              </a:lnSpc>
              <a:spcBef>
                <a:spcPct val="50000"/>
              </a:spcBef>
              <a:buClr>
                <a:srgbClr val="000000"/>
              </a:buClr>
              <a:buFont typeface="Wingdings" pitchFamily="2" charset="2"/>
              <a:buNone/>
              <a:defRPr sz="800">
                <a:solidFill>
                  <a:srgbClr val="000000"/>
                </a:solidFill>
              </a:defRPr>
            </a:lvl1pPr>
          </a:lstStyle>
          <a:p>
            <a:pPr fontAlgn="base">
              <a:spcAft>
                <a:spcPct val="0"/>
              </a:spcAft>
            </a:pPr>
            <a:r>
              <a:rPr lang="en-US" altLang="en-US" smtClean="0"/>
              <a:t>IBM Confidentail until Announced</a:t>
            </a:r>
          </a:p>
        </p:txBody>
      </p:sp>
      <p:sp>
        <p:nvSpPr>
          <p:cNvPr id="20486" name="Rectangle 6"/>
          <p:cNvSpPr>
            <a:spLocks noGrp="1" noChangeArrowheads="1"/>
          </p:cNvSpPr>
          <p:nvPr>
            <p:ph type="sldNum" sz="quarter" idx="4"/>
          </p:nvPr>
        </p:nvSpPr>
        <p:spPr bwMode="auto">
          <a:xfrm>
            <a:off x="6864350" y="6499225"/>
            <a:ext cx="2133600" cy="20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defTabSz="914400" eaLnBrk="0" hangingPunct="0">
              <a:lnSpc>
                <a:spcPct val="90000"/>
              </a:lnSpc>
              <a:spcBef>
                <a:spcPct val="50000"/>
              </a:spcBef>
              <a:buClr>
                <a:srgbClr val="000000"/>
              </a:buClr>
              <a:buFont typeface="Wingdings" pitchFamily="2" charset="2"/>
              <a:buNone/>
              <a:defRPr sz="800">
                <a:solidFill>
                  <a:srgbClr val="000000"/>
                </a:solidFill>
              </a:defRPr>
            </a:lvl1pPr>
          </a:lstStyle>
          <a:p>
            <a:pPr fontAlgn="base">
              <a:spcAft>
                <a:spcPct val="0"/>
              </a:spcAft>
            </a:pPr>
            <a:fld id="{49B1142A-596E-4C47-B2F1-90FB5FC8C07B}" type="slidenum">
              <a:rPr lang="en-US" altLang="en-US" smtClean="0"/>
              <a:pPr fontAlgn="base">
                <a:spcAft>
                  <a:spcPct val="0"/>
                </a:spcAft>
              </a:pPr>
              <a:t>‹#›</a:t>
            </a:fld>
            <a:endParaRPr lang="en-US" altLang="en-US" smtClean="0"/>
          </a:p>
        </p:txBody>
      </p:sp>
      <p:pic>
        <p:nvPicPr>
          <p:cNvPr id="6150" name="Picture 14" descr="IBM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5" name="Line 15"/>
          <p:cNvSpPr>
            <a:spLocks noChangeShapeType="1"/>
          </p:cNvSpPr>
          <p:nvPr/>
        </p:nvSpPr>
        <p:spPr bwMode="auto">
          <a:xfrm>
            <a:off x="552450" y="712788"/>
            <a:ext cx="80613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eaLnBrk="0" fontAlgn="base" hangingPunct="0">
              <a:lnSpc>
                <a:spcPct val="90000"/>
              </a:lnSpc>
              <a:spcBef>
                <a:spcPct val="50000"/>
              </a:spcBef>
              <a:spcAft>
                <a:spcPct val="0"/>
              </a:spcAft>
              <a:buClr>
                <a:srgbClr val="000000"/>
              </a:buClr>
              <a:buFont typeface="Wingdings" charset="0"/>
              <a:buNone/>
              <a:defRPr/>
            </a:pPr>
            <a:endParaRPr lang="en-US" sz="1600">
              <a:solidFill>
                <a:srgbClr val="000000"/>
              </a:solidFill>
              <a:cs typeface="ＭＳ Ｐゴシック" charset="0"/>
            </a:endParaRPr>
          </a:p>
        </p:txBody>
      </p:sp>
      <p:pic>
        <p:nvPicPr>
          <p:cNvPr id="6152" name="Picture 1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88" y="282575"/>
            <a:ext cx="123507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4"/>
          <p:cNvSpPr txBox="1"/>
          <p:nvPr userDrawn="1"/>
        </p:nvSpPr>
        <p:spPr>
          <a:xfrm>
            <a:off x="4800600" y="6537325"/>
            <a:ext cx="4056063" cy="244475"/>
          </a:xfrm>
          <a:prstGeom prst="rect">
            <a:avLst/>
          </a:prstGeom>
          <a:noFill/>
        </p:spPr>
        <p:txBody>
          <a:bodyPr>
            <a:spAutoFit/>
          </a:bodyPr>
          <a:lstStyle>
            <a:lvl1pPr defTabSz="457200">
              <a:defRPr sz="1600">
                <a:solidFill>
                  <a:schemeClr val="tx1"/>
                </a:solidFill>
                <a:latin typeface="Arial" pitchFamily="34" charset="0"/>
                <a:ea typeface="ＭＳ Ｐゴシック" pitchFamily="34" charset="-128"/>
              </a:defRPr>
            </a:lvl1pPr>
            <a:lvl2pPr marL="742950" indent="-285750" defTabSz="457200">
              <a:defRPr sz="1600">
                <a:solidFill>
                  <a:schemeClr val="tx1"/>
                </a:solidFill>
                <a:latin typeface="Arial" pitchFamily="34" charset="0"/>
                <a:ea typeface="ＭＳ Ｐゴシック" pitchFamily="34" charset="-128"/>
              </a:defRPr>
            </a:lvl2pPr>
            <a:lvl3pPr marL="1143000" indent="-228600" defTabSz="457200">
              <a:defRPr sz="1600">
                <a:solidFill>
                  <a:schemeClr val="tx1"/>
                </a:solidFill>
                <a:latin typeface="Arial" pitchFamily="34" charset="0"/>
                <a:ea typeface="ＭＳ Ｐゴシック" pitchFamily="34" charset="-128"/>
              </a:defRPr>
            </a:lvl3pPr>
            <a:lvl4pPr marL="1600200" indent="-228600" defTabSz="457200">
              <a:defRPr sz="1600">
                <a:solidFill>
                  <a:schemeClr val="tx1"/>
                </a:solidFill>
                <a:latin typeface="Arial" pitchFamily="34" charset="0"/>
                <a:ea typeface="ＭＳ Ｐゴシック" pitchFamily="34" charset="-128"/>
              </a:defRPr>
            </a:lvl4pPr>
            <a:lvl5pPr marL="2057400" indent="-228600" defTabSz="457200">
              <a:defRPr sz="1600">
                <a:solidFill>
                  <a:schemeClr val="tx1"/>
                </a:solidFill>
                <a:latin typeface="Arial" pitchFamily="34" charset="0"/>
                <a:ea typeface="ＭＳ Ｐゴシック" pitchFamily="34" charset="-128"/>
              </a:defRPr>
            </a:lvl5pPr>
            <a:lvl6pPr marL="25146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9pPr>
          </a:lstStyle>
          <a:p>
            <a:pPr algn="r" fontAlgn="base">
              <a:spcBef>
                <a:spcPct val="0"/>
              </a:spcBef>
              <a:spcAft>
                <a:spcPct val="0"/>
              </a:spcAft>
              <a:defRPr/>
            </a:pPr>
            <a:r>
              <a:rPr lang="en-US" altLang="en-US" sz="1000" smtClean="0">
                <a:solidFill>
                  <a:srgbClr val="17978C"/>
                </a:solidFill>
                <a:latin typeface="ITC Lubalin Graph LT Book" pitchFamily="-84" charset="0"/>
                <a:cs typeface="ＭＳ Ｐゴシック" charset="0"/>
              </a:rPr>
              <a:t>#powersystems</a:t>
            </a: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2200">
          <a:solidFill>
            <a:schemeClr val="tx2"/>
          </a:solidFill>
          <a:latin typeface="+mj-lt"/>
          <a:ea typeface="+mj-ea"/>
          <a:cs typeface="ＭＳ Ｐゴシック" charset="0"/>
        </a:defRPr>
      </a:lvl1pPr>
      <a:lvl2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200">
          <a:solidFill>
            <a:schemeClr val="tx2"/>
          </a:solidFill>
          <a:latin typeface="Arial" charset="0"/>
          <a:ea typeface="ＭＳ Ｐゴシック" charset="0"/>
        </a:defRPr>
      </a:lvl6pPr>
      <a:lvl7pPr marL="914400" algn="l" rtl="0" eaLnBrk="1" fontAlgn="base" hangingPunct="1">
        <a:spcBef>
          <a:spcPct val="0"/>
        </a:spcBef>
        <a:spcAft>
          <a:spcPct val="0"/>
        </a:spcAft>
        <a:defRPr sz="2200">
          <a:solidFill>
            <a:schemeClr val="tx2"/>
          </a:solidFill>
          <a:latin typeface="Arial" charset="0"/>
          <a:ea typeface="ＭＳ Ｐゴシック" charset="0"/>
        </a:defRPr>
      </a:lvl7pPr>
      <a:lvl8pPr marL="1371600" algn="l" rtl="0" eaLnBrk="1" fontAlgn="base" hangingPunct="1">
        <a:spcBef>
          <a:spcPct val="0"/>
        </a:spcBef>
        <a:spcAft>
          <a:spcPct val="0"/>
        </a:spcAft>
        <a:defRPr sz="2200">
          <a:solidFill>
            <a:schemeClr val="tx2"/>
          </a:solidFill>
          <a:latin typeface="Arial" charset="0"/>
          <a:ea typeface="ＭＳ Ｐゴシック" charset="0"/>
        </a:defRPr>
      </a:lvl8pPr>
      <a:lvl9pPr marL="1828800" algn="l" rtl="0" eaLnBrk="1" fontAlgn="base" hangingPunct="1">
        <a:spcBef>
          <a:spcPct val="0"/>
        </a:spcBef>
        <a:spcAft>
          <a:spcPct val="0"/>
        </a:spcAft>
        <a:defRPr sz="2200">
          <a:solidFill>
            <a:schemeClr val="tx2"/>
          </a:solidFill>
          <a:latin typeface="Arial" charset="0"/>
          <a:ea typeface="ＭＳ Ｐゴシック" charset="0"/>
        </a:defRPr>
      </a:lvl9pPr>
    </p:titleStyle>
    <p:bodyStyle>
      <a:lvl1pPr marL="228600" indent="-228600" algn="l" rtl="0" eaLnBrk="0" fontAlgn="base" hangingPunct="0">
        <a:spcBef>
          <a:spcPct val="20000"/>
        </a:spcBef>
        <a:spcAft>
          <a:spcPct val="0"/>
        </a:spcAft>
        <a:buChar char="•"/>
        <a:defRPr sz="1600">
          <a:solidFill>
            <a:schemeClr val="tx1"/>
          </a:solidFill>
          <a:latin typeface="+mn-lt"/>
          <a:ea typeface="+mn-ea"/>
          <a:cs typeface="ＭＳ Ｐゴシック" charset="0"/>
        </a:defRPr>
      </a:lvl1pPr>
      <a:lvl2pPr marL="68580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549275" y="906463"/>
            <a:ext cx="8043863" cy="712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20483" name="Rectangle 3"/>
          <p:cNvSpPr>
            <a:spLocks noGrp="1" noChangeArrowheads="1"/>
          </p:cNvSpPr>
          <p:nvPr>
            <p:ph type="body" idx="1"/>
          </p:nvPr>
        </p:nvSpPr>
        <p:spPr bwMode="auto">
          <a:xfrm>
            <a:off x="549275" y="1822450"/>
            <a:ext cx="804386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p:txBody>
      </p:sp>
      <p:sp>
        <p:nvSpPr>
          <p:cNvPr id="20485" name="Rectangle 5"/>
          <p:cNvSpPr>
            <a:spLocks noGrp="1" noChangeArrowheads="1"/>
          </p:cNvSpPr>
          <p:nvPr>
            <p:ph type="ftr" sz="quarter" idx="3"/>
          </p:nvPr>
        </p:nvSpPr>
        <p:spPr bwMode="auto">
          <a:xfrm>
            <a:off x="173038" y="6499225"/>
            <a:ext cx="5546725" cy="20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defTabSz="914400" eaLnBrk="0" hangingPunct="0">
              <a:lnSpc>
                <a:spcPct val="90000"/>
              </a:lnSpc>
              <a:spcBef>
                <a:spcPct val="50000"/>
              </a:spcBef>
              <a:buClr>
                <a:srgbClr val="000000"/>
              </a:buClr>
              <a:buFont typeface="Wingdings" pitchFamily="2" charset="2"/>
              <a:buNone/>
              <a:defRPr sz="800">
                <a:solidFill>
                  <a:srgbClr val="000000"/>
                </a:solidFill>
              </a:defRPr>
            </a:lvl1pPr>
          </a:lstStyle>
          <a:p>
            <a:pPr fontAlgn="base">
              <a:spcAft>
                <a:spcPct val="0"/>
              </a:spcAft>
            </a:pPr>
            <a:r>
              <a:rPr lang="en-US" altLang="en-US" smtClean="0"/>
              <a:t>IBM Confidentail until Announced</a:t>
            </a:r>
          </a:p>
        </p:txBody>
      </p:sp>
      <p:sp>
        <p:nvSpPr>
          <p:cNvPr id="20486" name="Rectangle 6"/>
          <p:cNvSpPr>
            <a:spLocks noGrp="1" noChangeArrowheads="1"/>
          </p:cNvSpPr>
          <p:nvPr>
            <p:ph type="sldNum" sz="quarter" idx="4"/>
          </p:nvPr>
        </p:nvSpPr>
        <p:spPr bwMode="auto">
          <a:xfrm>
            <a:off x="6864350" y="6499225"/>
            <a:ext cx="2133600" cy="20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defTabSz="914400" eaLnBrk="0" hangingPunct="0">
              <a:lnSpc>
                <a:spcPct val="90000"/>
              </a:lnSpc>
              <a:spcBef>
                <a:spcPct val="50000"/>
              </a:spcBef>
              <a:buClr>
                <a:srgbClr val="000000"/>
              </a:buClr>
              <a:buFont typeface="Wingdings" pitchFamily="2" charset="2"/>
              <a:buNone/>
              <a:defRPr sz="800">
                <a:solidFill>
                  <a:srgbClr val="000000"/>
                </a:solidFill>
              </a:defRPr>
            </a:lvl1pPr>
          </a:lstStyle>
          <a:p>
            <a:pPr fontAlgn="base">
              <a:spcAft>
                <a:spcPct val="0"/>
              </a:spcAft>
            </a:pPr>
            <a:fld id="{49B1142A-596E-4C47-B2F1-90FB5FC8C07B}" type="slidenum">
              <a:rPr lang="en-US" altLang="en-US" smtClean="0"/>
              <a:pPr fontAlgn="base">
                <a:spcAft>
                  <a:spcPct val="0"/>
                </a:spcAft>
              </a:pPr>
              <a:t>‹#›</a:t>
            </a:fld>
            <a:endParaRPr lang="en-US" altLang="en-US" smtClean="0"/>
          </a:p>
        </p:txBody>
      </p:sp>
      <p:pic>
        <p:nvPicPr>
          <p:cNvPr id="6150" name="Picture 14" descr="IBM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5" name="Line 15"/>
          <p:cNvSpPr>
            <a:spLocks noChangeShapeType="1"/>
          </p:cNvSpPr>
          <p:nvPr/>
        </p:nvSpPr>
        <p:spPr bwMode="auto">
          <a:xfrm>
            <a:off x="552450" y="712788"/>
            <a:ext cx="80613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eaLnBrk="0" fontAlgn="base" hangingPunct="0">
              <a:lnSpc>
                <a:spcPct val="90000"/>
              </a:lnSpc>
              <a:spcBef>
                <a:spcPct val="50000"/>
              </a:spcBef>
              <a:spcAft>
                <a:spcPct val="0"/>
              </a:spcAft>
              <a:buClr>
                <a:srgbClr val="000000"/>
              </a:buClr>
              <a:buFont typeface="Wingdings" charset="0"/>
              <a:buNone/>
              <a:defRPr/>
            </a:pPr>
            <a:endParaRPr lang="en-US" sz="1600">
              <a:solidFill>
                <a:srgbClr val="000000"/>
              </a:solidFill>
              <a:cs typeface="ＭＳ Ｐゴシック" charset="0"/>
            </a:endParaRPr>
          </a:p>
        </p:txBody>
      </p:sp>
      <p:pic>
        <p:nvPicPr>
          <p:cNvPr id="6152" name="Picture 1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88" y="282575"/>
            <a:ext cx="123507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4"/>
          <p:cNvSpPr txBox="1"/>
          <p:nvPr userDrawn="1"/>
        </p:nvSpPr>
        <p:spPr>
          <a:xfrm>
            <a:off x="4800600" y="6537325"/>
            <a:ext cx="4056063" cy="244475"/>
          </a:xfrm>
          <a:prstGeom prst="rect">
            <a:avLst/>
          </a:prstGeom>
          <a:noFill/>
        </p:spPr>
        <p:txBody>
          <a:bodyPr>
            <a:spAutoFit/>
          </a:bodyPr>
          <a:lstStyle>
            <a:lvl1pPr defTabSz="457200">
              <a:defRPr sz="1600">
                <a:solidFill>
                  <a:schemeClr val="tx1"/>
                </a:solidFill>
                <a:latin typeface="Arial" pitchFamily="34" charset="0"/>
                <a:ea typeface="ＭＳ Ｐゴシック" pitchFamily="34" charset="-128"/>
              </a:defRPr>
            </a:lvl1pPr>
            <a:lvl2pPr marL="742950" indent="-285750" defTabSz="457200">
              <a:defRPr sz="1600">
                <a:solidFill>
                  <a:schemeClr val="tx1"/>
                </a:solidFill>
                <a:latin typeface="Arial" pitchFamily="34" charset="0"/>
                <a:ea typeface="ＭＳ Ｐゴシック" pitchFamily="34" charset="-128"/>
              </a:defRPr>
            </a:lvl2pPr>
            <a:lvl3pPr marL="1143000" indent="-228600" defTabSz="457200">
              <a:defRPr sz="1600">
                <a:solidFill>
                  <a:schemeClr val="tx1"/>
                </a:solidFill>
                <a:latin typeface="Arial" pitchFamily="34" charset="0"/>
                <a:ea typeface="ＭＳ Ｐゴシック" pitchFamily="34" charset="-128"/>
              </a:defRPr>
            </a:lvl3pPr>
            <a:lvl4pPr marL="1600200" indent="-228600" defTabSz="457200">
              <a:defRPr sz="1600">
                <a:solidFill>
                  <a:schemeClr val="tx1"/>
                </a:solidFill>
                <a:latin typeface="Arial" pitchFamily="34" charset="0"/>
                <a:ea typeface="ＭＳ Ｐゴシック" pitchFamily="34" charset="-128"/>
              </a:defRPr>
            </a:lvl4pPr>
            <a:lvl5pPr marL="2057400" indent="-228600" defTabSz="457200">
              <a:defRPr sz="1600">
                <a:solidFill>
                  <a:schemeClr val="tx1"/>
                </a:solidFill>
                <a:latin typeface="Arial" pitchFamily="34" charset="0"/>
                <a:ea typeface="ＭＳ Ｐゴシック" pitchFamily="34" charset="-128"/>
              </a:defRPr>
            </a:lvl5pPr>
            <a:lvl6pPr marL="25146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9pPr>
          </a:lstStyle>
          <a:p>
            <a:pPr algn="r" fontAlgn="base">
              <a:spcBef>
                <a:spcPct val="0"/>
              </a:spcBef>
              <a:spcAft>
                <a:spcPct val="0"/>
              </a:spcAft>
              <a:defRPr/>
            </a:pPr>
            <a:r>
              <a:rPr lang="en-US" altLang="en-US" sz="1000" smtClean="0">
                <a:solidFill>
                  <a:srgbClr val="17978C"/>
                </a:solidFill>
                <a:latin typeface="ITC Lubalin Graph LT Book" pitchFamily="-84" charset="0"/>
                <a:cs typeface="ＭＳ Ｐゴシック" charset="0"/>
              </a:rPr>
              <a:t>#powersystems</a:t>
            </a: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2200">
          <a:solidFill>
            <a:schemeClr val="tx2"/>
          </a:solidFill>
          <a:latin typeface="+mj-lt"/>
          <a:ea typeface="+mj-ea"/>
          <a:cs typeface="ＭＳ Ｐゴシック" charset="0"/>
        </a:defRPr>
      </a:lvl1pPr>
      <a:lvl2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200">
          <a:solidFill>
            <a:schemeClr val="tx2"/>
          </a:solidFill>
          <a:latin typeface="Arial" charset="0"/>
          <a:ea typeface="ＭＳ Ｐゴシック" charset="0"/>
        </a:defRPr>
      </a:lvl6pPr>
      <a:lvl7pPr marL="914400" algn="l" rtl="0" eaLnBrk="1" fontAlgn="base" hangingPunct="1">
        <a:spcBef>
          <a:spcPct val="0"/>
        </a:spcBef>
        <a:spcAft>
          <a:spcPct val="0"/>
        </a:spcAft>
        <a:defRPr sz="2200">
          <a:solidFill>
            <a:schemeClr val="tx2"/>
          </a:solidFill>
          <a:latin typeface="Arial" charset="0"/>
          <a:ea typeface="ＭＳ Ｐゴシック" charset="0"/>
        </a:defRPr>
      </a:lvl7pPr>
      <a:lvl8pPr marL="1371600" algn="l" rtl="0" eaLnBrk="1" fontAlgn="base" hangingPunct="1">
        <a:spcBef>
          <a:spcPct val="0"/>
        </a:spcBef>
        <a:spcAft>
          <a:spcPct val="0"/>
        </a:spcAft>
        <a:defRPr sz="2200">
          <a:solidFill>
            <a:schemeClr val="tx2"/>
          </a:solidFill>
          <a:latin typeface="Arial" charset="0"/>
          <a:ea typeface="ＭＳ Ｐゴシック" charset="0"/>
        </a:defRPr>
      </a:lvl8pPr>
      <a:lvl9pPr marL="1828800" algn="l" rtl="0" eaLnBrk="1" fontAlgn="base" hangingPunct="1">
        <a:spcBef>
          <a:spcPct val="0"/>
        </a:spcBef>
        <a:spcAft>
          <a:spcPct val="0"/>
        </a:spcAft>
        <a:defRPr sz="2200">
          <a:solidFill>
            <a:schemeClr val="tx2"/>
          </a:solidFill>
          <a:latin typeface="Arial" charset="0"/>
          <a:ea typeface="ＭＳ Ｐゴシック" charset="0"/>
        </a:defRPr>
      </a:lvl9pPr>
    </p:titleStyle>
    <p:bodyStyle>
      <a:lvl1pPr marL="228600" indent="-228600" algn="l" rtl="0" eaLnBrk="0" fontAlgn="base" hangingPunct="0">
        <a:spcBef>
          <a:spcPct val="20000"/>
        </a:spcBef>
        <a:spcAft>
          <a:spcPct val="0"/>
        </a:spcAft>
        <a:buChar char="•"/>
        <a:defRPr sz="1600">
          <a:solidFill>
            <a:schemeClr val="tx1"/>
          </a:solidFill>
          <a:latin typeface="+mn-lt"/>
          <a:ea typeface="+mn-ea"/>
          <a:cs typeface="ＭＳ Ｐゴシック" charset="0"/>
        </a:defRPr>
      </a:lvl1pPr>
      <a:lvl2pPr marL="68580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549275" y="906463"/>
            <a:ext cx="8043863" cy="712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20483" name="Rectangle 3"/>
          <p:cNvSpPr>
            <a:spLocks noGrp="1" noChangeArrowheads="1"/>
          </p:cNvSpPr>
          <p:nvPr>
            <p:ph type="body" idx="1"/>
          </p:nvPr>
        </p:nvSpPr>
        <p:spPr bwMode="auto">
          <a:xfrm>
            <a:off x="549275" y="1822450"/>
            <a:ext cx="804386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p:txBody>
      </p:sp>
      <p:sp>
        <p:nvSpPr>
          <p:cNvPr id="20485" name="Rectangle 5"/>
          <p:cNvSpPr>
            <a:spLocks noGrp="1" noChangeArrowheads="1"/>
          </p:cNvSpPr>
          <p:nvPr>
            <p:ph type="ftr" sz="quarter" idx="3"/>
          </p:nvPr>
        </p:nvSpPr>
        <p:spPr bwMode="auto">
          <a:xfrm>
            <a:off x="173038" y="6499225"/>
            <a:ext cx="5546725" cy="20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defTabSz="914400" eaLnBrk="0" hangingPunct="0">
              <a:lnSpc>
                <a:spcPct val="90000"/>
              </a:lnSpc>
              <a:spcBef>
                <a:spcPct val="50000"/>
              </a:spcBef>
              <a:buClr>
                <a:srgbClr val="000000"/>
              </a:buClr>
              <a:buFont typeface="Wingdings" pitchFamily="2" charset="2"/>
              <a:buNone/>
              <a:defRPr sz="800">
                <a:solidFill>
                  <a:srgbClr val="000000"/>
                </a:solidFill>
              </a:defRPr>
            </a:lvl1pPr>
          </a:lstStyle>
          <a:p>
            <a:pPr fontAlgn="base">
              <a:spcAft>
                <a:spcPct val="0"/>
              </a:spcAft>
            </a:pPr>
            <a:r>
              <a:rPr lang="en-US" altLang="en-US" smtClean="0"/>
              <a:t>IBM Confidentail until Announced</a:t>
            </a:r>
          </a:p>
        </p:txBody>
      </p:sp>
      <p:sp>
        <p:nvSpPr>
          <p:cNvPr id="20486" name="Rectangle 6"/>
          <p:cNvSpPr>
            <a:spLocks noGrp="1" noChangeArrowheads="1"/>
          </p:cNvSpPr>
          <p:nvPr>
            <p:ph type="sldNum" sz="quarter" idx="4"/>
          </p:nvPr>
        </p:nvSpPr>
        <p:spPr bwMode="auto">
          <a:xfrm>
            <a:off x="6864350" y="6499225"/>
            <a:ext cx="2133600" cy="20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defTabSz="914400" eaLnBrk="0" hangingPunct="0">
              <a:lnSpc>
                <a:spcPct val="90000"/>
              </a:lnSpc>
              <a:spcBef>
                <a:spcPct val="50000"/>
              </a:spcBef>
              <a:buClr>
                <a:srgbClr val="000000"/>
              </a:buClr>
              <a:buFont typeface="Wingdings" pitchFamily="2" charset="2"/>
              <a:buNone/>
              <a:defRPr sz="800">
                <a:solidFill>
                  <a:srgbClr val="000000"/>
                </a:solidFill>
              </a:defRPr>
            </a:lvl1pPr>
          </a:lstStyle>
          <a:p>
            <a:pPr fontAlgn="base">
              <a:spcAft>
                <a:spcPct val="0"/>
              </a:spcAft>
            </a:pPr>
            <a:fld id="{49B1142A-596E-4C47-B2F1-90FB5FC8C07B}" type="slidenum">
              <a:rPr lang="en-US" altLang="en-US" smtClean="0"/>
              <a:pPr fontAlgn="base">
                <a:spcAft>
                  <a:spcPct val="0"/>
                </a:spcAft>
              </a:pPr>
              <a:t>‹#›</a:t>
            </a:fld>
            <a:endParaRPr lang="en-US" altLang="en-US" smtClean="0"/>
          </a:p>
        </p:txBody>
      </p:sp>
      <p:pic>
        <p:nvPicPr>
          <p:cNvPr id="6150" name="Picture 14" descr="IBM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5" name="Line 15"/>
          <p:cNvSpPr>
            <a:spLocks noChangeShapeType="1"/>
          </p:cNvSpPr>
          <p:nvPr/>
        </p:nvSpPr>
        <p:spPr bwMode="auto">
          <a:xfrm>
            <a:off x="552450" y="712788"/>
            <a:ext cx="80613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eaLnBrk="0" fontAlgn="base" hangingPunct="0">
              <a:lnSpc>
                <a:spcPct val="90000"/>
              </a:lnSpc>
              <a:spcBef>
                <a:spcPct val="50000"/>
              </a:spcBef>
              <a:spcAft>
                <a:spcPct val="0"/>
              </a:spcAft>
              <a:buClr>
                <a:srgbClr val="000000"/>
              </a:buClr>
              <a:buFont typeface="Wingdings" charset="0"/>
              <a:buNone/>
              <a:defRPr/>
            </a:pPr>
            <a:endParaRPr lang="en-US" sz="1600">
              <a:solidFill>
                <a:srgbClr val="000000"/>
              </a:solidFill>
              <a:cs typeface="ＭＳ Ｐゴシック" charset="0"/>
            </a:endParaRPr>
          </a:p>
        </p:txBody>
      </p:sp>
      <p:pic>
        <p:nvPicPr>
          <p:cNvPr id="6152" name="Picture 1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688" y="282575"/>
            <a:ext cx="123507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4"/>
          <p:cNvSpPr txBox="1"/>
          <p:nvPr userDrawn="1"/>
        </p:nvSpPr>
        <p:spPr>
          <a:xfrm>
            <a:off x="4800600" y="6537325"/>
            <a:ext cx="4056063" cy="244475"/>
          </a:xfrm>
          <a:prstGeom prst="rect">
            <a:avLst/>
          </a:prstGeom>
          <a:noFill/>
        </p:spPr>
        <p:txBody>
          <a:bodyPr>
            <a:spAutoFit/>
          </a:bodyPr>
          <a:lstStyle>
            <a:lvl1pPr defTabSz="457200">
              <a:defRPr sz="1600">
                <a:solidFill>
                  <a:schemeClr val="tx1"/>
                </a:solidFill>
                <a:latin typeface="Arial" pitchFamily="34" charset="0"/>
                <a:ea typeface="ＭＳ Ｐゴシック" pitchFamily="34" charset="-128"/>
              </a:defRPr>
            </a:lvl1pPr>
            <a:lvl2pPr marL="742950" indent="-285750" defTabSz="457200">
              <a:defRPr sz="1600">
                <a:solidFill>
                  <a:schemeClr val="tx1"/>
                </a:solidFill>
                <a:latin typeface="Arial" pitchFamily="34" charset="0"/>
                <a:ea typeface="ＭＳ Ｐゴシック" pitchFamily="34" charset="-128"/>
              </a:defRPr>
            </a:lvl2pPr>
            <a:lvl3pPr marL="1143000" indent="-228600" defTabSz="457200">
              <a:defRPr sz="1600">
                <a:solidFill>
                  <a:schemeClr val="tx1"/>
                </a:solidFill>
                <a:latin typeface="Arial" pitchFamily="34" charset="0"/>
                <a:ea typeface="ＭＳ Ｐゴシック" pitchFamily="34" charset="-128"/>
              </a:defRPr>
            </a:lvl3pPr>
            <a:lvl4pPr marL="1600200" indent="-228600" defTabSz="457200">
              <a:defRPr sz="1600">
                <a:solidFill>
                  <a:schemeClr val="tx1"/>
                </a:solidFill>
                <a:latin typeface="Arial" pitchFamily="34" charset="0"/>
                <a:ea typeface="ＭＳ Ｐゴシック" pitchFamily="34" charset="-128"/>
              </a:defRPr>
            </a:lvl4pPr>
            <a:lvl5pPr marL="2057400" indent="-228600" defTabSz="457200">
              <a:defRPr sz="1600">
                <a:solidFill>
                  <a:schemeClr val="tx1"/>
                </a:solidFill>
                <a:latin typeface="Arial" pitchFamily="34" charset="0"/>
                <a:ea typeface="ＭＳ Ｐゴシック" pitchFamily="34" charset="-128"/>
              </a:defRPr>
            </a:lvl5pPr>
            <a:lvl6pPr marL="25146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ＭＳ Ｐゴシック" pitchFamily="34" charset="-128"/>
              </a:defRPr>
            </a:lvl9pPr>
          </a:lstStyle>
          <a:p>
            <a:pPr algn="r" fontAlgn="base">
              <a:spcBef>
                <a:spcPct val="0"/>
              </a:spcBef>
              <a:spcAft>
                <a:spcPct val="0"/>
              </a:spcAft>
              <a:defRPr/>
            </a:pPr>
            <a:r>
              <a:rPr lang="en-US" altLang="en-US" sz="1000" smtClean="0">
                <a:solidFill>
                  <a:srgbClr val="17978C"/>
                </a:solidFill>
                <a:latin typeface="ITC Lubalin Graph LT Book" pitchFamily="-84" charset="0"/>
                <a:cs typeface="ＭＳ Ｐゴシック" charset="0"/>
              </a:rPr>
              <a:t>#powersystems</a:t>
            </a: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2200">
          <a:solidFill>
            <a:schemeClr val="tx2"/>
          </a:solidFill>
          <a:latin typeface="+mj-lt"/>
          <a:ea typeface="+mj-ea"/>
          <a:cs typeface="ＭＳ Ｐゴシック" charset="0"/>
        </a:defRPr>
      </a:lvl1pPr>
      <a:lvl2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200">
          <a:solidFill>
            <a:schemeClr val="tx2"/>
          </a:solidFill>
          <a:latin typeface="Arial" charset="0"/>
          <a:ea typeface="ＭＳ Ｐゴシック" charset="0"/>
        </a:defRPr>
      </a:lvl6pPr>
      <a:lvl7pPr marL="914400" algn="l" rtl="0" eaLnBrk="1" fontAlgn="base" hangingPunct="1">
        <a:spcBef>
          <a:spcPct val="0"/>
        </a:spcBef>
        <a:spcAft>
          <a:spcPct val="0"/>
        </a:spcAft>
        <a:defRPr sz="2200">
          <a:solidFill>
            <a:schemeClr val="tx2"/>
          </a:solidFill>
          <a:latin typeface="Arial" charset="0"/>
          <a:ea typeface="ＭＳ Ｐゴシック" charset="0"/>
        </a:defRPr>
      </a:lvl7pPr>
      <a:lvl8pPr marL="1371600" algn="l" rtl="0" eaLnBrk="1" fontAlgn="base" hangingPunct="1">
        <a:spcBef>
          <a:spcPct val="0"/>
        </a:spcBef>
        <a:spcAft>
          <a:spcPct val="0"/>
        </a:spcAft>
        <a:defRPr sz="2200">
          <a:solidFill>
            <a:schemeClr val="tx2"/>
          </a:solidFill>
          <a:latin typeface="Arial" charset="0"/>
          <a:ea typeface="ＭＳ Ｐゴシック" charset="0"/>
        </a:defRPr>
      </a:lvl8pPr>
      <a:lvl9pPr marL="1828800" algn="l" rtl="0" eaLnBrk="1" fontAlgn="base" hangingPunct="1">
        <a:spcBef>
          <a:spcPct val="0"/>
        </a:spcBef>
        <a:spcAft>
          <a:spcPct val="0"/>
        </a:spcAft>
        <a:defRPr sz="2200">
          <a:solidFill>
            <a:schemeClr val="tx2"/>
          </a:solidFill>
          <a:latin typeface="Arial" charset="0"/>
          <a:ea typeface="ＭＳ Ｐゴシック" charset="0"/>
        </a:defRPr>
      </a:lvl9pPr>
    </p:titleStyle>
    <p:bodyStyle>
      <a:lvl1pPr marL="228600" indent="-228600" algn="l" rtl="0" eaLnBrk="0" fontAlgn="base" hangingPunct="0">
        <a:spcBef>
          <a:spcPct val="20000"/>
        </a:spcBef>
        <a:spcAft>
          <a:spcPct val="0"/>
        </a:spcAft>
        <a:buChar char="•"/>
        <a:defRPr sz="1600">
          <a:solidFill>
            <a:schemeClr val="tx1"/>
          </a:solidFill>
          <a:latin typeface="+mn-lt"/>
          <a:ea typeface="+mn-ea"/>
          <a:cs typeface="ＭＳ Ｐゴシック" charset="0"/>
        </a:defRPr>
      </a:lvl1pPr>
      <a:lvl2pPr marL="68580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notesSlide" Target="../notesSlides/notesSlide6.xml"/><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7.png"/><Relationship Id="rId2" Type="http://schemas.openxmlformats.org/officeDocument/2006/relationships/slideLayout" Target="../slideLayouts/slideLayout4.xml"/><Relationship Id="rId16" Type="http://schemas.openxmlformats.org/officeDocument/2006/relationships/image" Target="../media/image36.png"/><Relationship Id="rId1" Type="http://schemas.openxmlformats.org/officeDocument/2006/relationships/vmlDrawing" Target="../drawings/vmlDrawing1.v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5.png"/><Relationship Id="rId10" Type="http://schemas.openxmlformats.org/officeDocument/2006/relationships/image" Target="../media/image31.jpe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wmf"/><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5.xml"/><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64.jpeg"/><Relationship Id="rId18" Type="http://schemas.openxmlformats.org/officeDocument/2006/relationships/image" Target="../media/image69.jpeg"/><Relationship Id="rId3" Type="http://schemas.openxmlformats.org/officeDocument/2006/relationships/image" Target="../media/image54.png"/><Relationship Id="rId21" Type="http://schemas.openxmlformats.org/officeDocument/2006/relationships/image" Target="../media/image72.jpeg"/><Relationship Id="rId7" Type="http://schemas.openxmlformats.org/officeDocument/2006/relationships/image" Target="../media/image58.jpeg"/><Relationship Id="rId12" Type="http://schemas.openxmlformats.org/officeDocument/2006/relationships/image" Target="../media/image63.jpeg"/><Relationship Id="rId17" Type="http://schemas.openxmlformats.org/officeDocument/2006/relationships/image" Target="../media/image68.png"/><Relationship Id="rId2" Type="http://schemas.openxmlformats.org/officeDocument/2006/relationships/notesSlide" Target="../notesSlides/notesSlide9.xml"/><Relationship Id="rId16" Type="http://schemas.openxmlformats.org/officeDocument/2006/relationships/image" Target="../media/image67.png"/><Relationship Id="rId20"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jpeg"/><Relationship Id="rId23" Type="http://schemas.openxmlformats.org/officeDocument/2006/relationships/image" Target="../media/image74.png"/><Relationship Id="rId10" Type="http://schemas.openxmlformats.org/officeDocument/2006/relationships/image" Target="../media/image61.jpeg"/><Relationship Id="rId19" Type="http://schemas.openxmlformats.org/officeDocument/2006/relationships/image" Target="../media/image70.png"/><Relationship Id="rId4" Type="http://schemas.openxmlformats.org/officeDocument/2006/relationships/image" Target="../media/image55.emf"/><Relationship Id="rId9" Type="http://schemas.openxmlformats.org/officeDocument/2006/relationships/image" Target="../media/image60.png"/><Relationship Id="rId14" Type="http://schemas.openxmlformats.org/officeDocument/2006/relationships/image" Target="../media/image65.jpeg"/><Relationship Id="rId22" Type="http://schemas.openxmlformats.org/officeDocument/2006/relationships/image" Target="../media/image73.jpeg"/></Relationships>
</file>

<file path=ppt/slides/_rels/slide1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6.png"/><Relationship Id="rId7" Type="http://schemas.openxmlformats.org/officeDocument/2006/relationships/image" Target="../media/image79.png"/><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hyperlink" Target="http://www.redhat.com/rhe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1.xml"/><Relationship Id="rId1" Type="http://schemas.openxmlformats.org/officeDocument/2006/relationships/slideLayout" Target="../slideLayouts/slideLayout28.xml"/><Relationship Id="rId5" Type="http://schemas.openxmlformats.org/officeDocument/2006/relationships/image" Target="../media/image86.jpeg"/><Relationship Id="rId4" Type="http://schemas.openxmlformats.org/officeDocument/2006/relationships/image" Target="../media/image85.jpeg"/></Relationships>
</file>

<file path=ppt/slides/_rels/slide2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 y="641220"/>
            <a:ext cx="9144000" cy="1362075"/>
          </a:xfrm>
        </p:spPr>
        <p:txBody>
          <a:bodyPr/>
          <a:lstStyle/>
          <a:p>
            <a:pPr algn="ctr" eaLnBrk="1" hangingPunct="1"/>
            <a:r>
              <a:rPr lang="en-US" b="1" dirty="0" err="1" smtClean="0">
                <a:latin typeface="Arial" charset="0"/>
              </a:rPr>
              <a:t>Sistemas</a:t>
            </a:r>
            <a:r>
              <a:rPr lang="en-US" b="1" dirty="0" smtClean="0">
                <a:latin typeface="Arial" charset="0"/>
              </a:rPr>
              <a:t> Power</a:t>
            </a:r>
            <a:br>
              <a:rPr lang="en-US" b="1" dirty="0" smtClean="0">
                <a:latin typeface="Arial" charset="0"/>
              </a:rPr>
            </a:br>
            <a:r>
              <a:rPr lang="en-US" b="1" dirty="0" err="1" smtClean="0">
                <a:latin typeface="Arial" charset="0"/>
              </a:rPr>
              <a:t>Anuncio</a:t>
            </a:r>
            <a:r>
              <a:rPr lang="en-US" b="1" dirty="0" smtClean="0">
                <a:latin typeface="Arial" charset="0"/>
              </a:rPr>
              <a:t>  de </a:t>
            </a:r>
            <a:r>
              <a:rPr lang="en-US" b="1" dirty="0" err="1" smtClean="0">
                <a:latin typeface="Arial" charset="0"/>
              </a:rPr>
              <a:t>Servidores</a:t>
            </a:r>
            <a:r>
              <a:rPr lang="en-US" b="1" dirty="0" smtClean="0">
                <a:latin typeface="Arial" charset="0"/>
              </a:rPr>
              <a:t> Power8 Enterprise</a:t>
            </a:r>
            <a:endParaRPr lang="en-US" b="1" dirty="0">
              <a:latin typeface="Arial" charset="0"/>
            </a:endParaRPr>
          </a:p>
        </p:txBody>
      </p:sp>
      <p:sp>
        <p:nvSpPr>
          <p:cNvPr id="15363" name="Rectangle 3"/>
          <p:cNvSpPr>
            <a:spLocks noGrp="1" noChangeArrowheads="1"/>
          </p:cNvSpPr>
          <p:nvPr>
            <p:ph type="subTitle" idx="1"/>
          </p:nvPr>
        </p:nvSpPr>
        <p:spPr>
          <a:xfrm>
            <a:off x="137404" y="4656083"/>
            <a:ext cx="4634296" cy="2060575"/>
          </a:xfrm>
        </p:spPr>
        <p:txBody>
          <a:bodyPr/>
          <a:lstStyle/>
          <a:p>
            <a:pPr eaLnBrk="1" hangingPunct="1"/>
            <a:endParaRPr lang="en-US" dirty="0">
              <a:solidFill>
                <a:schemeClr val="tx1"/>
              </a:solidFill>
              <a:latin typeface="Arial" charset="0"/>
            </a:endParaRPr>
          </a:p>
          <a:p>
            <a:pPr eaLnBrk="1" hangingPunct="1"/>
            <a:endParaRPr lang="en-US" dirty="0">
              <a:solidFill>
                <a:schemeClr val="tx1"/>
              </a:solidFill>
              <a:latin typeface="Arial" charset="0"/>
            </a:endParaRPr>
          </a:p>
          <a:p>
            <a:pPr eaLnBrk="1" hangingPunct="1"/>
            <a:r>
              <a:rPr lang="en-US" dirty="0" smtClean="0">
                <a:solidFill>
                  <a:schemeClr val="tx1"/>
                </a:solidFill>
                <a:latin typeface="Arial" charset="0"/>
              </a:rPr>
              <a:t>Gino </a:t>
            </a:r>
            <a:r>
              <a:rPr lang="en-US" dirty="0" err="1" smtClean="0">
                <a:solidFill>
                  <a:schemeClr val="tx1"/>
                </a:solidFill>
                <a:latin typeface="Arial" charset="0"/>
              </a:rPr>
              <a:t>Drago</a:t>
            </a:r>
            <a:endParaRPr lang="en-US" dirty="0" smtClean="0">
              <a:solidFill>
                <a:schemeClr val="tx1"/>
              </a:solidFill>
              <a:latin typeface="Arial" charset="0"/>
            </a:endParaRPr>
          </a:p>
          <a:p>
            <a:pPr eaLnBrk="1" hangingPunct="1"/>
            <a:r>
              <a:rPr lang="en-US" dirty="0" err="1" smtClean="0">
                <a:solidFill>
                  <a:schemeClr val="tx1"/>
                </a:solidFill>
                <a:latin typeface="Arial" charset="0"/>
              </a:rPr>
              <a:t>Gte</a:t>
            </a:r>
            <a:r>
              <a:rPr lang="en-US" dirty="0" smtClean="0">
                <a:solidFill>
                  <a:schemeClr val="tx1"/>
                </a:solidFill>
                <a:latin typeface="Arial" charset="0"/>
              </a:rPr>
              <a:t>. de </a:t>
            </a:r>
            <a:r>
              <a:rPr lang="en-US" dirty="0" err="1" smtClean="0">
                <a:solidFill>
                  <a:schemeClr val="tx1"/>
                </a:solidFill>
                <a:latin typeface="Arial" charset="0"/>
              </a:rPr>
              <a:t>Producto</a:t>
            </a:r>
            <a:r>
              <a:rPr lang="en-US" dirty="0" smtClean="0">
                <a:solidFill>
                  <a:schemeClr val="tx1"/>
                </a:solidFill>
                <a:latin typeface="Arial" charset="0"/>
              </a:rPr>
              <a:t> </a:t>
            </a:r>
            <a:r>
              <a:rPr lang="en-US" dirty="0" err="1" smtClean="0">
                <a:solidFill>
                  <a:schemeClr val="tx1"/>
                </a:solidFill>
                <a:latin typeface="Arial" charset="0"/>
              </a:rPr>
              <a:t>Servidores</a:t>
            </a:r>
            <a:r>
              <a:rPr lang="en-US" dirty="0" smtClean="0">
                <a:solidFill>
                  <a:schemeClr val="tx1"/>
                </a:solidFill>
                <a:latin typeface="Arial" charset="0"/>
              </a:rPr>
              <a:t> Power</a:t>
            </a:r>
          </a:p>
          <a:p>
            <a:pPr eaLnBrk="1" hangingPunct="1"/>
            <a:r>
              <a:rPr lang="es-PE" dirty="0" smtClean="0">
                <a:solidFill>
                  <a:schemeClr val="tx1"/>
                </a:solidFill>
                <a:latin typeface="Arial" charset="0"/>
              </a:rPr>
              <a:t>Regiones SSA &amp; LCR</a:t>
            </a:r>
            <a:endParaRPr lang="en-US" dirty="0" smtClean="0">
              <a:solidFill>
                <a:schemeClr val="tx1"/>
              </a:solidFill>
              <a:latin typeface="Arial" charset="0"/>
            </a:endParaRPr>
          </a:p>
          <a:p>
            <a:pPr eaLnBrk="1" hangingPunct="1"/>
            <a:r>
              <a:rPr lang="es-PE" dirty="0" smtClean="0">
                <a:solidFill>
                  <a:schemeClr val="tx1"/>
                </a:solidFill>
              </a:rPr>
              <a:t>Gino_Drago@pe.ibm.com</a:t>
            </a:r>
            <a:endParaRPr lang="en-US" dirty="0">
              <a:solidFill>
                <a:schemeClr val="tx1"/>
              </a:solidFill>
              <a:latin typeface="Arial" charset="0"/>
            </a:endParaRPr>
          </a:p>
          <a:p>
            <a:pPr eaLnBrk="1" hangingPunct="1"/>
            <a:endParaRPr lang="en-US" dirty="0" smtClean="0">
              <a:solidFill>
                <a:schemeClr val="tx1"/>
              </a:solidFill>
              <a:latin typeface="Arial" charset="0"/>
            </a:endParaRPr>
          </a:p>
          <a:p>
            <a:pPr eaLnBrk="1" hangingPunct="1"/>
            <a:endParaRPr lang="en-US" dirty="0" smtClean="0">
              <a:solidFill>
                <a:schemeClr val="tx1"/>
              </a:solidFill>
              <a:latin typeface="Arial" charset="0"/>
            </a:endParaRPr>
          </a:p>
        </p:txBody>
      </p:sp>
    </p:spTree>
    <p:extLst>
      <p:ext uri="{BB962C8B-B14F-4D97-AF65-F5344CB8AC3E}">
        <p14:creationId xmlns:p14="http://schemas.microsoft.com/office/powerpoint/2010/main" xmlns="" val="175658971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2"/>
          <p:cNvSpPr>
            <a:spLocks noGrp="1"/>
          </p:cNvSpPr>
          <p:nvPr>
            <p:ph type="title"/>
          </p:nvPr>
        </p:nvSpPr>
        <p:spPr>
          <a:xfrm>
            <a:off x="549275" y="139233"/>
            <a:ext cx="8043863" cy="712787"/>
          </a:xfr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altLang="en-US" sz="2000" kern="1200" dirty="0" smtClean="0">
                <a:solidFill>
                  <a:srgbClr val="00477A"/>
                </a:solidFill>
                <a:latin typeface="+mn-lt"/>
                <a:ea typeface="+mn-ea"/>
                <a:cs typeface="+mn-cs"/>
              </a:rPr>
              <a:t>Offerings Cloud con POWER8</a:t>
            </a:r>
          </a:p>
        </p:txBody>
      </p:sp>
      <p:grpSp>
        <p:nvGrpSpPr>
          <p:cNvPr id="2" name="Group 42"/>
          <p:cNvGrpSpPr/>
          <p:nvPr/>
        </p:nvGrpSpPr>
        <p:grpSpPr>
          <a:xfrm>
            <a:off x="61913" y="900113"/>
            <a:ext cx="2944812" cy="5464175"/>
            <a:chOff x="61913" y="900113"/>
            <a:chExt cx="2944812" cy="5464175"/>
          </a:xfrm>
        </p:grpSpPr>
        <p:sp>
          <p:nvSpPr>
            <p:cNvPr id="28" name="AutoShape 2"/>
            <p:cNvSpPr>
              <a:spLocks noChangeArrowheads="1"/>
            </p:cNvSpPr>
            <p:nvPr/>
          </p:nvSpPr>
          <p:spPr bwMode="auto">
            <a:xfrm>
              <a:off x="273050" y="1036638"/>
              <a:ext cx="2379663" cy="881062"/>
            </a:xfrm>
            <a:prstGeom prst="roundRect">
              <a:avLst>
                <a:gd name="adj" fmla="val 16667"/>
              </a:avLst>
            </a:prstGeom>
            <a:solidFill>
              <a:srgbClr val="FFFFFF"/>
            </a:solidFill>
            <a:ln w="9525">
              <a:solidFill>
                <a:srgbClr val="808080"/>
              </a:solidFill>
              <a:round/>
              <a:headEnd/>
              <a:tailEnd/>
            </a:ln>
            <a:effectLst>
              <a:outerShdw blurRad="63500" dist="107763" dir="2700000" algn="ctr" rotWithShape="0">
                <a:srgbClr val="000000">
                  <a:alpha val="50000"/>
                </a:srgbClr>
              </a:outerShdw>
            </a:effectLst>
          </p:spPr>
          <p:txBody>
            <a:bodyPr wrap="none" anchor="ctr"/>
            <a:lstStyle/>
            <a:p>
              <a:pPr fontAlgn="auto">
                <a:spcBef>
                  <a:spcPts val="0"/>
                </a:spcBef>
                <a:spcAft>
                  <a:spcPts val="0"/>
                </a:spcAft>
                <a:defRPr/>
              </a:pPr>
              <a:endParaRPr lang="en-US" sz="1800" kern="0" dirty="0">
                <a:solidFill>
                  <a:sysClr val="windowText" lastClr="000000"/>
                </a:solidFill>
                <a:cs typeface="Arial" pitchFamily="34" charset="0"/>
              </a:endParaRPr>
            </a:p>
          </p:txBody>
        </p:sp>
        <p:sp>
          <p:nvSpPr>
            <p:cNvPr id="12" name="AutoShape 2"/>
            <p:cNvSpPr>
              <a:spLocks noChangeArrowheads="1"/>
            </p:cNvSpPr>
            <p:nvPr/>
          </p:nvSpPr>
          <p:spPr bwMode="auto">
            <a:xfrm>
              <a:off x="157163" y="4656138"/>
              <a:ext cx="2733675" cy="1466850"/>
            </a:xfrm>
            <a:prstGeom prst="roundRect">
              <a:avLst>
                <a:gd name="adj" fmla="val 16667"/>
              </a:avLst>
            </a:prstGeom>
            <a:solidFill>
              <a:srgbClr val="FFFFFF"/>
            </a:solidFill>
            <a:ln w="9525">
              <a:solidFill>
                <a:srgbClr val="808080"/>
              </a:solidFill>
              <a:round/>
              <a:headEnd/>
              <a:tailEnd/>
            </a:ln>
            <a:effectLst>
              <a:outerShdw blurRad="63500" dist="107763" dir="2700000" algn="ctr" rotWithShape="0">
                <a:srgbClr val="000000">
                  <a:alpha val="50000"/>
                </a:srgbClr>
              </a:outerShdw>
            </a:effectLst>
          </p:spPr>
          <p:txBody>
            <a:bodyPr wrap="none" anchor="ctr"/>
            <a:lstStyle/>
            <a:p>
              <a:pPr fontAlgn="auto">
                <a:spcBef>
                  <a:spcPts val="0"/>
                </a:spcBef>
                <a:spcAft>
                  <a:spcPts val="0"/>
                </a:spcAft>
                <a:defRPr/>
              </a:pPr>
              <a:endParaRPr lang="en-US" sz="1200" kern="0" dirty="0">
                <a:solidFill>
                  <a:sysClr val="windowText" lastClr="000000"/>
                </a:solidFill>
                <a:cs typeface="Arial" pitchFamily="34" charset="0"/>
              </a:endParaRPr>
            </a:p>
          </p:txBody>
        </p:sp>
        <p:pic>
          <p:nvPicPr>
            <p:cNvPr id="35846" name="Picture 2"/>
            <p:cNvPicPr>
              <a:picLocks noChangeAspect="1" noChangeArrowheads="1"/>
            </p:cNvPicPr>
            <p:nvPr/>
          </p:nvPicPr>
          <p:blipFill>
            <a:blip r:embed="rId4" cstate="print"/>
            <a:srcRect/>
            <a:stretch>
              <a:fillRect/>
            </a:stretch>
          </p:blipFill>
          <p:spPr bwMode="auto">
            <a:xfrm>
              <a:off x="2316163" y="900113"/>
              <a:ext cx="590550" cy="482600"/>
            </a:xfrm>
            <a:prstGeom prst="rect">
              <a:avLst/>
            </a:prstGeom>
            <a:noFill/>
            <a:ln w="9525">
              <a:noFill/>
              <a:miter lim="800000"/>
              <a:headEnd/>
              <a:tailEnd/>
            </a:ln>
            <a:effectLst/>
          </p:spPr>
        </p:pic>
        <p:sp>
          <p:nvSpPr>
            <p:cNvPr id="35847" name="Rounded Rectangle 6"/>
            <p:cNvSpPr>
              <a:spLocks noChangeArrowheads="1"/>
            </p:cNvSpPr>
            <p:nvPr/>
          </p:nvSpPr>
          <p:spPr bwMode="auto">
            <a:xfrm>
              <a:off x="61913" y="903288"/>
              <a:ext cx="2944812" cy="5456237"/>
            </a:xfrm>
            <a:prstGeom prst="roundRect">
              <a:avLst>
                <a:gd name="adj" fmla="val 16667"/>
              </a:avLst>
            </a:prstGeom>
            <a:noFill/>
            <a:ln w="9525" algn="ctr">
              <a:solidFill>
                <a:srgbClr val="003300"/>
              </a:solidFill>
              <a:round/>
              <a:headEnd/>
              <a:tailEnd/>
            </a:ln>
          </p:spPr>
          <p:txBody>
            <a:bodyPr/>
            <a:lstStyle/>
            <a:p>
              <a:pPr>
                <a:lnSpc>
                  <a:spcPct val="90000"/>
                </a:lnSpc>
              </a:pPr>
              <a:endParaRPr lang="en-US" altLang="en-US" sz="2200">
                <a:solidFill>
                  <a:srgbClr val="080808"/>
                </a:solidFill>
                <a:cs typeface="Arial" pitchFamily="34" charset="0"/>
              </a:endParaRPr>
            </a:p>
          </p:txBody>
        </p:sp>
        <p:sp>
          <p:nvSpPr>
            <p:cNvPr id="35848" name="TextBox 26"/>
            <p:cNvSpPr txBox="1">
              <a:spLocks noChangeArrowheads="1"/>
            </p:cNvSpPr>
            <p:nvPr/>
          </p:nvSpPr>
          <p:spPr bwMode="auto">
            <a:xfrm>
              <a:off x="273050" y="1065213"/>
              <a:ext cx="2379663" cy="830262"/>
            </a:xfrm>
            <a:prstGeom prst="rect">
              <a:avLst/>
            </a:prstGeom>
            <a:noFill/>
            <a:ln w="9525">
              <a:noFill/>
              <a:miter lim="800000"/>
              <a:headEnd/>
              <a:tailEnd/>
            </a:ln>
          </p:spPr>
          <p:txBody>
            <a:bodyPr>
              <a:spAutoFit/>
            </a:bodyPr>
            <a:lstStyle/>
            <a:p>
              <a:pPr algn="ctr"/>
              <a:r>
                <a:rPr lang="en-US" altLang="en-US" b="1">
                  <a:solidFill>
                    <a:srgbClr val="003300"/>
                  </a:solidFill>
                  <a:cs typeface="Arial" pitchFamily="34" charset="0"/>
                </a:rPr>
                <a:t>IBM Power Systems Solution Edition for Scale Out Cloud</a:t>
              </a:r>
            </a:p>
          </p:txBody>
        </p:sp>
        <p:sp>
          <p:nvSpPr>
            <p:cNvPr id="29" name="TextBox 28"/>
            <p:cNvSpPr txBox="1"/>
            <p:nvPr/>
          </p:nvSpPr>
          <p:spPr>
            <a:xfrm>
              <a:off x="157163" y="2348880"/>
              <a:ext cx="2733675" cy="2139047"/>
            </a:xfrm>
            <a:prstGeom prst="rect">
              <a:avLst/>
            </a:prstGeom>
            <a:noFill/>
          </p:spPr>
          <p:txBody>
            <a:bodyPr>
              <a:spAutoFit/>
            </a:bodyPr>
            <a:lstStyle/>
            <a:p>
              <a:pPr algn="ctr">
                <a:defRPr/>
              </a:pPr>
              <a:r>
                <a:rPr lang="en-US" altLang="en-US" sz="1400" b="1" dirty="0" err="1" smtClean="0">
                  <a:solidFill>
                    <a:schemeClr val="accent1"/>
                  </a:solidFill>
                  <a:cs typeface="Arial" pitchFamily="34" charset="0"/>
                </a:rPr>
                <a:t>Solución</a:t>
              </a:r>
              <a:r>
                <a:rPr lang="en-US" altLang="en-US" sz="1400" b="1" dirty="0" smtClean="0">
                  <a:solidFill>
                    <a:schemeClr val="accent1"/>
                  </a:solidFill>
                  <a:cs typeface="Arial" pitchFamily="34" charset="0"/>
                </a:rPr>
                <a:t> Open </a:t>
              </a:r>
              <a:r>
                <a:rPr lang="en-US" altLang="en-US" sz="1400" b="1" dirty="0">
                  <a:solidFill>
                    <a:schemeClr val="accent1"/>
                  </a:solidFill>
                  <a:cs typeface="Arial" pitchFamily="34" charset="0"/>
                </a:rPr>
                <a:t>source </a:t>
              </a:r>
              <a:r>
                <a:rPr lang="en-US" altLang="en-US" sz="1400" b="1" dirty="0" err="1" smtClean="0">
                  <a:solidFill>
                    <a:schemeClr val="accent1"/>
                  </a:solidFill>
                  <a:cs typeface="Arial" pitchFamily="34" charset="0"/>
                </a:rPr>
                <a:t>basada</a:t>
              </a:r>
              <a:r>
                <a:rPr lang="en-US" altLang="en-US" sz="1400" b="1" dirty="0" smtClean="0">
                  <a:solidFill>
                    <a:schemeClr val="accent1"/>
                  </a:solidFill>
                  <a:cs typeface="Arial" pitchFamily="34" charset="0"/>
                </a:rPr>
                <a:t> en </a:t>
              </a:r>
              <a:r>
                <a:rPr lang="en-US" altLang="en-US" sz="1400" b="1" dirty="0" err="1" smtClean="0">
                  <a:solidFill>
                    <a:schemeClr val="accent1"/>
                  </a:solidFill>
                  <a:cs typeface="Arial" pitchFamily="34" charset="0"/>
                </a:rPr>
                <a:t>plataforma</a:t>
              </a:r>
              <a:r>
                <a:rPr lang="en-US" altLang="en-US" sz="1400" b="1" dirty="0" smtClean="0">
                  <a:solidFill>
                    <a:schemeClr val="accent1"/>
                  </a:solidFill>
                  <a:cs typeface="Arial" pitchFamily="34" charset="0"/>
                </a:rPr>
                <a:t> Linux </a:t>
              </a:r>
              <a:r>
                <a:rPr lang="en-US" altLang="en-US" sz="1400" b="1" dirty="0" err="1" smtClean="0">
                  <a:solidFill>
                    <a:schemeClr val="accent1"/>
                  </a:solidFill>
                  <a:cs typeface="Arial" pitchFamily="34" charset="0"/>
                </a:rPr>
                <a:t>para</a:t>
              </a:r>
              <a:r>
                <a:rPr lang="en-US" altLang="en-US" sz="1400" b="1" dirty="0" smtClean="0">
                  <a:solidFill>
                    <a:schemeClr val="accent1"/>
                  </a:solidFill>
                  <a:cs typeface="Arial" pitchFamily="34" charset="0"/>
                </a:rPr>
                <a:t> </a:t>
              </a:r>
              <a:r>
                <a:rPr lang="en-US" altLang="en-US" sz="1400" b="1" dirty="0" err="1" smtClean="0">
                  <a:solidFill>
                    <a:schemeClr val="accent1"/>
                  </a:solidFill>
                  <a:cs typeface="Arial" pitchFamily="34" charset="0"/>
                </a:rPr>
                <a:t>servicios</a:t>
              </a:r>
              <a:r>
                <a:rPr lang="en-US" altLang="en-US" sz="1400" b="1" dirty="0" smtClean="0">
                  <a:solidFill>
                    <a:schemeClr val="accent1"/>
                  </a:solidFill>
                  <a:cs typeface="Arial" pitchFamily="34" charset="0"/>
                </a:rPr>
                <a:t> de </a:t>
              </a:r>
              <a:r>
                <a:rPr lang="en-US" altLang="en-US" sz="1400" b="1" dirty="0" err="1" smtClean="0">
                  <a:solidFill>
                    <a:schemeClr val="accent1"/>
                  </a:solidFill>
                  <a:cs typeface="Arial" pitchFamily="34" charset="0"/>
                </a:rPr>
                <a:t>nube</a:t>
              </a:r>
              <a:r>
                <a:rPr lang="en-US" altLang="en-US" sz="1400" b="1" dirty="0" smtClean="0">
                  <a:solidFill>
                    <a:schemeClr val="accent1"/>
                  </a:solidFill>
                  <a:cs typeface="Arial" pitchFamily="34" charset="0"/>
                </a:rPr>
                <a:t>.</a:t>
              </a:r>
            </a:p>
            <a:p>
              <a:pPr algn="ctr">
                <a:defRPr/>
              </a:pPr>
              <a:endParaRPr lang="en-US" altLang="en-US" sz="1400" b="1" dirty="0">
                <a:solidFill>
                  <a:schemeClr val="accent1"/>
                </a:solidFill>
                <a:cs typeface="Arial" pitchFamily="34" charset="0"/>
              </a:endParaRPr>
            </a:p>
            <a:p>
              <a:pPr marL="173038" indent="-173038" algn="ctr">
                <a:spcBef>
                  <a:spcPct val="50000"/>
                </a:spcBef>
                <a:buFont typeface="Webdings" pitchFamily="18" charset="2"/>
                <a:buChar char="a"/>
                <a:defRPr/>
              </a:pPr>
              <a:r>
                <a:rPr lang="en-US" altLang="en-US" sz="1400" b="1" dirty="0" err="1" smtClean="0">
                  <a:solidFill>
                    <a:schemeClr val="accent1"/>
                  </a:solidFill>
                  <a:cs typeface="Arial" pitchFamily="34" charset="0"/>
                </a:rPr>
                <a:t>Flexibilidad</a:t>
              </a:r>
              <a:r>
                <a:rPr lang="en-US" altLang="en-US" sz="1400" b="1" dirty="0" smtClean="0">
                  <a:solidFill>
                    <a:schemeClr val="accent1"/>
                  </a:solidFill>
                  <a:cs typeface="Arial" pitchFamily="34" charset="0"/>
                </a:rPr>
                <a:t>, </a:t>
              </a:r>
              <a:r>
                <a:rPr lang="en-US" altLang="en-US" sz="1400" b="1" dirty="0" err="1" smtClean="0">
                  <a:solidFill>
                    <a:schemeClr val="accent1"/>
                  </a:solidFill>
                  <a:cs typeface="Arial" pitchFamily="34" charset="0"/>
                </a:rPr>
                <a:t>agilidad</a:t>
              </a:r>
              <a:r>
                <a:rPr lang="en-US" altLang="en-US" sz="1400" b="1" dirty="0" smtClean="0">
                  <a:solidFill>
                    <a:schemeClr val="accent1"/>
                  </a:solidFill>
                  <a:cs typeface="Arial" pitchFamily="34" charset="0"/>
                </a:rPr>
                <a:t> e </a:t>
              </a:r>
              <a:r>
                <a:rPr lang="en-US" altLang="en-US" sz="1400" b="1" dirty="0" err="1" smtClean="0">
                  <a:solidFill>
                    <a:schemeClr val="accent1"/>
                  </a:solidFill>
                  <a:cs typeface="Arial" pitchFamily="34" charset="0"/>
                </a:rPr>
                <a:t>interoperabilidad</a:t>
              </a:r>
              <a:r>
                <a:rPr lang="en-US" altLang="en-US" sz="1400" b="1" dirty="0" smtClean="0">
                  <a:solidFill>
                    <a:schemeClr val="accent1"/>
                  </a:solidFill>
                  <a:cs typeface="Arial" pitchFamily="34" charset="0"/>
                </a:rPr>
                <a:t> </a:t>
              </a:r>
              <a:r>
                <a:rPr lang="en-US" altLang="en-US" sz="1400" b="1" dirty="0" err="1" smtClean="0">
                  <a:solidFill>
                    <a:schemeClr val="accent1"/>
                  </a:solidFill>
                  <a:cs typeface="Arial" pitchFamily="34" charset="0"/>
                </a:rPr>
                <a:t>por</a:t>
              </a:r>
              <a:r>
                <a:rPr lang="en-US" altLang="en-US" sz="1400" b="1" dirty="0" smtClean="0">
                  <a:solidFill>
                    <a:schemeClr val="accent1"/>
                  </a:solidFill>
                  <a:cs typeface="Arial" pitchFamily="34" charset="0"/>
                </a:rPr>
                <a:t> los </a:t>
              </a:r>
              <a:r>
                <a:rPr lang="en-US" altLang="en-US" sz="1400" b="1" dirty="0" err="1" smtClean="0">
                  <a:solidFill>
                    <a:schemeClr val="accent1"/>
                  </a:solidFill>
                  <a:cs typeface="Arial" pitchFamily="34" charset="0"/>
                </a:rPr>
                <a:t>estándares</a:t>
              </a:r>
              <a:r>
                <a:rPr lang="en-US" altLang="en-US" sz="1400" b="1" dirty="0" smtClean="0">
                  <a:solidFill>
                    <a:schemeClr val="accent1"/>
                  </a:solidFill>
                  <a:cs typeface="Arial" pitchFamily="34" charset="0"/>
                </a:rPr>
                <a:t> </a:t>
              </a:r>
              <a:r>
                <a:rPr lang="en-US" altLang="en-US" sz="1400" b="1" dirty="0" err="1" smtClean="0">
                  <a:solidFill>
                    <a:schemeClr val="accent1"/>
                  </a:solidFill>
                  <a:cs typeface="Arial" pitchFamily="34" charset="0"/>
                </a:rPr>
                <a:t>abiertos</a:t>
              </a:r>
              <a:r>
                <a:rPr lang="en-US" altLang="en-US" sz="1400" b="1" dirty="0" smtClean="0">
                  <a:solidFill>
                    <a:schemeClr val="accent1"/>
                  </a:solidFill>
                  <a:cs typeface="Arial" pitchFamily="34" charset="0"/>
                </a:rPr>
                <a:t> </a:t>
              </a:r>
              <a:r>
                <a:rPr lang="en-US" altLang="en-US" sz="1400" b="1" dirty="0" err="1" smtClean="0">
                  <a:solidFill>
                    <a:schemeClr val="accent1"/>
                  </a:solidFill>
                  <a:cs typeface="Arial" pitchFamily="34" charset="0"/>
                </a:rPr>
                <a:t>para</a:t>
              </a:r>
              <a:r>
                <a:rPr lang="en-US" altLang="en-US" sz="1400" b="1" dirty="0" smtClean="0">
                  <a:solidFill>
                    <a:schemeClr val="accent1"/>
                  </a:solidFill>
                  <a:cs typeface="Arial" pitchFamily="34" charset="0"/>
                </a:rPr>
                <a:t> la </a:t>
              </a:r>
              <a:r>
                <a:rPr lang="en-US" altLang="en-US" sz="1400" b="1" dirty="0" err="1" smtClean="0">
                  <a:solidFill>
                    <a:schemeClr val="accent1"/>
                  </a:solidFill>
                  <a:cs typeface="Arial" pitchFamily="34" charset="0"/>
                </a:rPr>
                <a:t>virtualización</a:t>
              </a:r>
              <a:r>
                <a:rPr lang="en-US" altLang="en-US" sz="1400" b="1" dirty="0" smtClean="0">
                  <a:solidFill>
                    <a:schemeClr val="accent1"/>
                  </a:solidFill>
                  <a:cs typeface="Arial" pitchFamily="34" charset="0"/>
                </a:rPr>
                <a:t> y </a:t>
              </a:r>
              <a:r>
                <a:rPr lang="en-US" altLang="en-US" sz="1400" b="1" dirty="0" err="1" smtClean="0">
                  <a:solidFill>
                    <a:schemeClr val="accent1"/>
                  </a:solidFill>
                  <a:cs typeface="Arial" pitchFamily="34" charset="0"/>
                </a:rPr>
                <a:t>administración</a:t>
              </a:r>
              <a:r>
                <a:rPr lang="en-US" altLang="en-US" sz="1400" b="1" dirty="0" smtClean="0">
                  <a:solidFill>
                    <a:schemeClr val="accent1"/>
                  </a:solidFill>
                  <a:cs typeface="Arial" pitchFamily="34" charset="0"/>
                </a:rPr>
                <a:t> de la </a:t>
              </a:r>
              <a:r>
                <a:rPr lang="en-US" altLang="en-US" sz="1400" b="1" dirty="0" err="1" smtClean="0">
                  <a:solidFill>
                    <a:schemeClr val="accent1"/>
                  </a:solidFill>
                  <a:cs typeface="Arial" pitchFamily="34" charset="0"/>
                </a:rPr>
                <a:t>nube</a:t>
              </a:r>
              <a:r>
                <a:rPr lang="en-US" altLang="en-US" sz="1400" b="1" dirty="0" smtClean="0">
                  <a:solidFill>
                    <a:schemeClr val="accent1"/>
                  </a:solidFill>
                  <a:cs typeface="Arial" pitchFamily="34" charset="0"/>
                </a:rPr>
                <a:t>.</a:t>
              </a:r>
              <a:endParaRPr lang="en-GB" altLang="en-US" sz="1400" b="1" dirty="0">
                <a:solidFill>
                  <a:schemeClr val="accent1"/>
                </a:solidFill>
                <a:cs typeface="Arial" pitchFamily="34" charset="0"/>
              </a:endParaRPr>
            </a:p>
          </p:txBody>
        </p:sp>
        <p:pic>
          <p:nvPicPr>
            <p:cNvPr id="35861" name="Picture 26" descr="Linux_pres_trans_white-bckg"/>
            <p:cNvPicPr>
              <a:picLocks noChangeAspect="1" noChangeArrowheads="1"/>
            </p:cNvPicPr>
            <p:nvPr/>
          </p:nvPicPr>
          <p:blipFill>
            <a:blip r:embed="rId5" cstate="print"/>
            <a:srcRect/>
            <a:stretch>
              <a:fillRect/>
            </a:stretch>
          </p:blipFill>
          <p:spPr bwMode="auto">
            <a:xfrm>
              <a:off x="2016125" y="5915025"/>
              <a:ext cx="449263" cy="449263"/>
            </a:xfrm>
            <a:prstGeom prst="rect">
              <a:avLst/>
            </a:prstGeom>
            <a:noFill/>
            <a:ln w="9525">
              <a:noFill/>
              <a:miter lim="800000"/>
              <a:headEnd/>
              <a:tailEnd/>
            </a:ln>
          </p:spPr>
        </p:pic>
        <p:pic>
          <p:nvPicPr>
            <p:cNvPr id="35865" name="Picture 5" descr="IBM_Cloud_Icon_WSJ_r2.png"/>
            <p:cNvPicPr>
              <a:picLocks noChangeAspect="1"/>
            </p:cNvPicPr>
            <p:nvPr/>
          </p:nvPicPr>
          <p:blipFill>
            <a:blip r:embed="rId6" cstate="print"/>
            <a:srcRect/>
            <a:stretch>
              <a:fillRect/>
            </a:stretch>
          </p:blipFill>
          <p:spPr bwMode="auto">
            <a:xfrm>
              <a:off x="2138363" y="5065713"/>
              <a:ext cx="650875" cy="688975"/>
            </a:xfrm>
            <a:prstGeom prst="rect">
              <a:avLst/>
            </a:prstGeom>
            <a:noFill/>
            <a:ln w="9525">
              <a:noFill/>
              <a:miter lim="800000"/>
              <a:headEnd/>
              <a:tailEnd/>
            </a:ln>
          </p:spPr>
        </p:pic>
        <p:pic>
          <p:nvPicPr>
            <p:cNvPr id="35866"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12763" y="5675313"/>
              <a:ext cx="1081087" cy="463550"/>
            </a:xfrm>
            <a:prstGeom prst="rect">
              <a:avLst/>
            </a:prstGeom>
            <a:noFill/>
            <a:ln w="9525">
              <a:noFill/>
              <a:miter lim="800000"/>
              <a:headEnd/>
              <a:tailEnd/>
            </a:ln>
          </p:spPr>
        </p:pic>
        <p:pic>
          <p:nvPicPr>
            <p:cNvPr id="35867" name="Picture 14"/>
            <p:cNvPicPr>
              <a:picLocks noChangeAspect="1" noChangeArrowheads="1"/>
            </p:cNvPicPr>
            <p:nvPr/>
          </p:nvPicPr>
          <p:blipFill>
            <a:blip r:embed="rId8" cstate="print"/>
            <a:srcRect/>
            <a:stretch>
              <a:fillRect/>
            </a:stretch>
          </p:blipFill>
          <p:spPr bwMode="auto">
            <a:xfrm>
              <a:off x="1225550" y="5473700"/>
              <a:ext cx="746125" cy="239713"/>
            </a:xfrm>
            <a:prstGeom prst="rect">
              <a:avLst/>
            </a:prstGeom>
            <a:noFill/>
            <a:ln w="9525">
              <a:noFill/>
              <a:miter lim="800000"/>
              <a:headEnd/>
              <a:tailEnd/>
            </a:ln>
          </p:spPr>
        </p:pic>
        <p:pic>
          <p:nvPicPr>
            <p:cNvPr id="35868" name="Picture 4"/>
            <p:cNvPicPr>
              <a:picLocks noChangeAspect="1"/>
            </p:cNvPicPr>
            <p:nvPr/>
          </p:nvPicPr>
          <p:blipFill>
            <a:blip r:embed="rId9" cstate="print"/>
            <a:srcRect/>
            <a:stretch>
              <a:fillRect/>
            </a:stretch>
          </p:blipFill>
          <p:spPr bwMode="auto">
            <a:xfrm>
              <a:off x="407988" y="5251450"/>
              <a:ext cx="466725" cy="401638"/>
            </a:xfrm>
            <a:prstGeom prst="rect">
              <a:avLst/>
            </a:prstGeom>
            <a:noFill/>
            <a:ln w="9525">
              <a:noFill/>
              <a:miter lim="800000"/>
              <a:headEnd/>
              <a:tailEnd/>
            </a:ln>
          </p:spPr>
        </p:pic>
        <p:sp>
          <p:nvSpPr>
            <p:cNvPr id="35869" name="TextBox 1"/>
            <p:cNvSpPr txBox="1">
              <a:spLocks noChangeArrowheads="1"/>
            </p:cNvSpPr>
            <p:nvPr/>
          </p:nvSpPr>
          <p:spPr bwMode="auto">
            <a:xfrm>
              <a:off x="671513" y="4760913"/>
              <a:ext cx="1582737" cy="339725"/>
            </a:xfrm>
            <a:prstGeom prst="rect">
              <a:avLst/>
            </a:prstGeom>
            <a:noFill/>
            <a:ln w="9525">
              <a:noFill/>
              <a:miter lim="800000"/>
              <a:headEnd/>
              <a:tailEnd/>
            </a:ln>
          </p:spPr>
          <p:txBody>
            <a:bodyPr>
              <a:spAutoFit/>
            </a:bodyPr>
            <a:lstStyle/>
            <a:p>
              <a:r>
                <a:rPr lang="en-US" altLang="en-US" b="1" i="1">
                  <a:solidFill>
                    <a:srgbClr val="FF0000"/>
                  </a:solidFill>
                  <a:cs typeface="Arial" pitchFamily="34" charset="0"/>
                </a:rPr>
                <a:t>Public Cloud</a:t>
              </a:r>
            </a:p>
          </p:txBody>
        </p:sp>
      </p:grpSp>
      <p:grpSp>
        <p:nvGrpSpPr>
          <p:cNvPr id="3" name="Group 43"/>
          <p:cNvGrpSpPr/>
          <p:nvPr/>
        </p:nvGrpSpPr>
        <p:grpSpPr>
          <a:xfrm>
            <a:off x="3087688" y="903288"/>
            <a:ext cx="2944812" cy="5461000"/>
            <a:chOff x="3087688" y="903288"/>
            <a:chExt cx="2944812" cy="5461000"/>
          </a:xfrm>
        </p:grpSpPr>
        <p:sp>
          <p:nvSpPr>
            <p:cNvPr id="31" name="AutoShape 2"/>
            <p:cNvSpPr>
              <a:spLocks noChangeArrowheads="1"/>
            </p:cNvSpPr>
            <p:nvPr/>
          </p:nvSpPr>
          <p:spPr bwMode="auto">
            <a:xfrm>
              <a:off x="3308350" y="1035050"/>
              <a:ext cx="2379663" cy="881063"/>
            </a:xfrm>
            <a:prstGeom prst="roundRect">
              <a:avLst>
                <a:gd name="adj" fmla="val 16667"/>
              </a:avLst>
            </a:prstGeom>
            <a:solidFill>
              <a:srgbClr val="FFFFFF"/>
            </a:solidFill>
            <a:ln w="9525">
              <a:solidFill>
                <a:srgbClr val="808080"/>
              </a:solidFill>
              <a:round/>
              <a:headEnd/>
              <a:tailEnd/>
            </a:ln>
            <a:effectLst>
              <a:outerShdw blurRad="63500" dist="107763" dir="2700000" algn="ctr" rotWithShape="0">
                <a:srgbClr val="000000">
                  <a:alpha val="50000"/>
                </a:srgbClr>
              </a:outerShdw>
            </a:effectLst>
          </p:spPr>
          <p:txBody>
            <a:bodyPr wrap="none" anchor="ctr"/>
            <a:lstStyle/>
            <a:p>
              <a:pPr fontAlgn="auto">
                <a:spcBef>
                  <a:spcPts val="0"/>
                </a:spcBef>
                <a:spcAft>
                  <a:spcPts val="0"/>
                </a:spcAft>
                <a:defRPr/>
              </a:pPr>
              <a:endParaRPr lang="en-US" sz="1800" kern="0" dirty="0">
                <a:solidFill>
                  <a:sysClr val="windowText" lastClr="000000"/>
                </a:solidFill>
                <a:cs typeface="Arial" pitchFamily="34" charset="0"/>
              </a:endParaRPr>
            </a:p>
          </p:txBody>
        </p:sp>
        <p:sp>
          <p:nvSpPr>
            <p:cNvPr id="33" name="AutoShape 2"/>
            <p:cNvSpPr>
              <a:spLocks noChangeArrowheads="1"/>
            </p:cNvSpPr>
            <p:nvPr/>
          </p:nvSpPr>
          <p:spPr bwMode="auto">
            <a:xfrm>
              <a:off x="3192463" y="4654550"/>
              <a:ext cx="2733675" cy="1466850"/>
            </a:xfrm>
            <a:prstGeom prst="roundRect">
              <a:avLst>
                <a:gd name="adj" fmla="val 16667"/>
              </a:avLst>
            </a:prstGeom>
            <a:solidFill>
              <a:srgbClr val="FFFFFF"/>
            </a:solidFill>
            <a:ln w="9525">
              <a:solidFill>
                <a:srgbClr val="808080"/>
              </a:solidFill>
              <a:round/>
              <a:headEnd/>
              <a:tailEnd/>
            </a:ln>
            <a:effectLst>
              <a:outerShdw blurRad="63500" dist="107763" dir="2700000" algn="ctr" rotWithShape="0">
                <a:srgbClr val="000000">
                  <a:alpha val="50000"/>
                </a:srgbClr>
              </a:outerShdw>
            </a:effectLst>
          </p:spPr>
          <p:txBody>
            <a:bodyPr wrap="none" anchor="ctr"/>
            <a:lstStyle/>
            <a:p>
              <a:pPr fontAlgn="auto">
                <a:spcBef>
                  <a:spcPts val="0"/>
                </a:spcBef>
                <a:spcAft>
                  <a:spcPts val="0"/>
                </a:spcAft>
                <a:defRPr/>
              </a:pPr>
              <a:endParaRPr lang="en-US" sz="1200" kern="0" dirty="0">
                <a:solidFill>
                  <a:sysClr val="windowText" lastClr="000000"/>
                </a:solidFill>
                <a:cs typeface="Arial" pitchFamily="34" charset="0"/>
              </a:endParaRPr>
            </a:p>
          </p:txBody>
        </p:sp>
        <p:sp>
          <p:nvSpPr>
            <p:cNvPr id="35852" name="TextBox 47"/>
            <p:cNvSpPr txBox="1">
              <a:spLocks noChangeArrowheads="1"/>
            </p:cNvSpPr>
            <p:nvPr/>
          </p:nvSpPr>
          <p:spPr bwMode="auto">
            <a:xfrm>
              <a:off x="3419474" y="1063625"/>
              <a:ext cx="2232645" cy="923330"/>
            </a:xfrm>
            <a:prstGeom prst="rect">
              <a:avLst/>
            </a:prstGeom>
            <a:noFill/>
            <a:ln w="9525">
              <a:noFill/>
              <a:miter lim="800000"/>
              <a:headEnd/>
              <a:tailEnd/>
            </a:ln>
          </p:spPr>
          <p:txBody>
            <a:bodyPr wrap="square">
              <a:spAutoFit/>
            </a:bodyPr>
            <a:lstStyle/>
            <a:p>
              <a:pPr algn="ctr"/>
              <a:r>
                <a:rPr lang="en-US" altLang="en-US" b="1" dirty="0">
                  <a:solidFill>
                    <a:srgbClr val="003300"/>
                  </a:solidFill>
                  <a:cs typeface="Arial" pitchFamily="34" charset="0"/>
                </a:rPr>
                <a:t>IBM Power Systems Solutions for Cloud</a:t>
              </a:r>
            </a:p>
          </p:txBody>
        </p:sp>
        <p:sp>
          <p:nvSpPr>
            <p:cNvPr id="49" name="TextBox 48"/>
            <p:cNvSpPr txBox="1"/>
            <p:nvPr/>
          </p:nvSpPr>
          <p:spPr>
            <a:xfrm>
              <a:off x="3192463" y="2420888"/>
              <a:ext cx="2733675" cy="1708160"/>
            </a:xfrm>
            <a:prstGeom prst="rect">
              <a:avLst/>
            </a:prstGeom>
            <a:noFill/>
          </p:spPr>
          <p:txBody>
            <a:bodyPr>
              <a:spAutoFit/>
            </a:bodyPr>
            <a:lstStyle/>
            <a:p>
              <a:pPr algn="ctr">
                <a:defRPr/>
              </a:pPr>
              <a:r>
                <a:rPr lang="en-US" altLang="en-US" sz="1400" b="1" dirty="0" err="1" smtClean="0">
                  <a:solidFill>
                    <a:schemeClr val="accent1"/>
                  </a:solidFill>
                  <a:cs typeface="Arial" pitchFamily="34" charset="0"/>
                </a:rPr>
                <a:t>Solución</a:t>
              </a:r>
              <a:r>
                <a:rPr lang="en-US" altLang="en-US" sz="1400" b="1" dirty="0" smtClean="0">
                  <a:solidFill>
                    <a:schemeClr val="accent1"/>
                  </a:solidFill>
                  <a:cs typeface="Arial" pitchFamily="34" charset="0"/>
                </a:rPr>
                <a:t> de </a:t>
              </a:r>
              <a:r>
                <a:rPr lang="en-US" altLang="en-US" sz="1400" b="1" dirty="0" err="1" smtClean="0">
                  <a:solidFill>
                    <a:schemeClr val="accent1"/>
                  </a:solidFill>
                  <a:cs typeface="Arial" pitchFamily="34" charset="0"/>
                </a:rPr>
                <a:t>nube</a:t>
              </a:r>
              <a:r>
                <a:rPr lang="en-US" altLang="en-US" sz="1400" b="1" dirty="0" smtClean="0">
                  <a:solidFill>
                    <a:schemeClr val="accent1"/>
                  </a:solidFill>
                  <a:cs typeface="Arial" pitchFamily="34" charset="0"/>
                </a:rPr>
                <a:t> pre-</a:t>
              </a:r>
              <a:r>
                <a:rPr lang="en-US" altLang="en-US" sz="1400" b="1" dirty="0" err="1" smtClean="0">
                  <a:solidFill>
                    <a:schemeClr val="accent1"/>
                  </a:solidFill>
                  <a:cs typeface="Arial" pitchFamily="34" charset="0"/>
                </a:rPr>
                <a:t>diseñada</a:t>
              </a:r>
              <a:r>
                <a:rPr lang="en-US" altLang="en-US" sz="1400" b="1" dirty="0" smtClean="0">
                  <a:solidFill>
                    <a:schemeClr val="accent1"/>
                  </a:solidFill>
                  <a:cs typeface="Arial" pitchFamily="34" charset="0"/>
                </a:rPr>
                <a:t>, pre-</a:t>
              </a:r>
              <a:r>
                <a:rPr lang="en-US" altLang="en-US" sz="1400" b="1" dirty="0" err="1" smtClean="0">
                  <a:solidFill>
                    <a:schemeClr val="accent1"/>
                  </a:solidFill>
                  <a:cs typeface="Arial" pitchFamily="34" charset="0"/>
                </a:rPr>
                <a:t>instalada</a:t>
              </a:r>
              <a:r>
                <a:rPr lang="en-US" altLang="en-US" sz="1400" b="1" dirty="0" smtClean="0">
                  <a:solidFill>
                    <a:schemeClr val="accent1"/>
                  </a:solidFill>
                  <a:cs typeface="Arial" pitchFamily="34" charset="0"/>
                </a:rPr>
                <a:t> </a:t>
              </a:r>
              <a:r>
                <a:rPr lang="en-US" altLang="en-US" sz="1400" b="1" dirty="0" err="1" smtClean="0">
                  <a:solidFill>
                    <a:schemeClr val="accent1"/>
                  </a:solidFill>
                  <a:cs typeface="Arial" pitchFamily="34" charset="0"/>
                </a:rPr>
                <a:t>para</a:t>
              </a:r>
              <a:r>
                <a:rPr lang="en-US" altLang="en-US" sz="1400" b="1" dirty="0" smtClean="0">
                  <a:solidFill>
                    <a:schemeClr val="accent1"/>
                  </a:solidFill>
                  <a:cs typeface="Arial" pitchFamily="34" charset="0"/>
                </a:rPr>
                <a:t> </a:t>
              </a:r>
              <a:r>
                <a:rPr lang="en-US" altLang="en-US" sz="1400" b="1" dirty="0" err="1" smtClean="0">
                  <a:solidFill>
                    <a:schemeClr val="accent1"/>
                  </a:solidFill>
                  <a:cs typeface="Arial" pitchFamily="34" charset="0"/>
                </a:rPr>
                <a:t>grandes</a:t>
              </a:r>
              <a:r>
                <a:rPr lang="en-US" altLang="en-US" sz="1400" b="1" dirty="0" smtClean="0">
                  <a:solidFill>
                    <a:schemeClr val="accent1"/>
                  </a:solidFill>
                  <a:cs typeface="Arial" pitchFamily="34" charset="0"/>
                </a:rPr>
                <a:t> y </a:t>
              </a:r>
              <a:r>
                <a:rPr lang="en-US" altLang="en-US" sz="1400" b="1" dirty="0" err="1" smtClean="0">
                  <a:solidFill>
                    <a:schemeClr val="accent1"/>
                  </a:solidFill>
                  <a:cs typeface="Arial" pitchFamily="34" charset="0"/>
                </a:rPr>
                <a:t>medianas</a:t>
              </a:r>
              <a:r>
                <a:rPr lang="en-US" altLang="en-US" sz="1400" b="1" dirty="0" smtClean="0">
                  <a:solidFill>
                    <a:schemeClr val="accent1"/>
                  </a:solidFill>
                  <a:cs typeface="Arial" pitchFamily="34" charset="0"/>
                </a:rPr>
                <a:t> </a:t>
              </a:r>
              <a:r>
                <a:rPr lang="en-US" altLang="en-US" sz="1400" b="1" dirty="0" err="1" smtClean="0">
                  <a:solidFill>
                    <a:schemeClr val="accent1"/>
                  </a:solidFill>
                  <a:cs typeface="Arial" pitchFamily="34" charset="0"/>
                </a:rPr>
                <a:t>empresas</a:t>
              </a:r>
              <a:r>
                <a:rPr lang="en-US" altLang="en-US" sz="1400" b="1" dirty="0" smtClean="0">
                  <a:solidFill>
                    <a:schemeClr val="accent1"/>
                  </a:solidFill>
                  <a:cs typeface="Arial" pitchFamily="34" charset="0"/>
                </a:rPr>
                <a:t>.</a:t>
              </a:r>
            </a:p>
            <a:p>
              <a:pPr algn="ctr">
                <a:defRPr/>
              </a:pPr>
              <a:endParaRPr lang="en-US" altLang="en-US" sz="1400" b="1" dirty="0">
                <a:solidFill>
                  <a:schemeClr val="accent1"/>
                </a:solidFill>
                <a:cs typeface="Arial" pitchFamily="34" charset="0"/>
              </a:endParaRPr>
            </a:p>
            <a:p>
              <a:pPr marL="173038" indent="-173038" algn="ctr">
                <a:spcBef>
                  <a:spcPct val="50000"/>
                </a:spcBef>
                <a:buFont typeface="Webdings" pitchFamily="18" charset="2"/>
                <a:buChar char="a"/>
                <a:defRPr/>
              </a:pPr>
              <a:r>
                <a:rPr lang="en-US" altLang="en-US" sz="1400" b="1" dirty="0" err="1" smtClean="0">
                  <a:solidFill>
                    <a:schemeClr val="accent1"/>
                  </a:solidFill>
                  <a:cs typeface="Arial" pitchFamily="34" charset="0"/>
                </a:rPr>
                <a:t>Tenga</a:t>
              </a:r>
              <a:r>
                <a:rPr lang="en-US" altLang="en-US" sz="1400" b="1" dirty="0" smtClean="0">
                  <a:solidFill>
                    <a:schemeClr val="accent1"/>
                  </a:solidFill>
                  <a:cs typeface="Arial" pitchFamily="34" charset="0"/>
                </a:rPr>
                <a:t> </a:t>
              </a:r>
              <a:r>
                <a:rPr lang="en-US" altLang="en-US" sz="1400" b="1" dirty="0" err="1" smtClean="0">
                  <a:solidFill>
                    <a:schemeClr val="accent1"/>
                  </a:solidFill>
                  <a:cs typeface="Arial" pitchFamily="34" charset="0"/>
                </a:rPr>
                <a:t>su</a:t>
              </a:r>
              <a:r>
                <a:rPr lang="en-US" altLang="en-US" sz="1400" b="1" dirty="0" smtClean="0">
                  <a:solidFill>
                    <a:schemeClr val="accent1"/>
                  </a:solidFill>
                  <a:cs typeface="Arial" pitchFamily="34" charset="0"/>
                </a:rPr>
                <a:t> </a:t>
              </a:r>
              <a:r>
                <a:rPr lang="en-US" altLang="en-US" sz="1400" b="1" dirty="0" err="1" smtClean="0">
                  <a:solidFill>
                    <a:schemeClr val="accent1"/>
                  </a:solidFill>
                  <a:cs typeface="Arial" pitchFamily="34" charset="0"/>
                </a:rPr>
                <a:t>nube</a:t>
              </a:r>
              <a:r>
                <a:rPr lang="en-US" altLang="en-US" sz="1400" b="1" dirty="0" smtClean="0">
                  <a:solidFill>
                    <a:schemeClr val="accent1"/>
                  </a:solidFill>
                  <a:cs typeface="Arial" pitchFamily="34" charset="0"/>
                </a:rPr>
                <a:t> </a:t>
              </a:r>
              <a:r>
                <a:rPr lang="en-US" altLang="en-US" sz="1400" b="1" dirty="0" err="1" smtClean="0">
                  <a:solidFill>
                    <a:schemeClr val="accent1"/>
                  </a:solidFill>
                  <a:cs typeface="Arial" pitchFamily="34" charset="0"/>
                </a:rPr>
                <a:t>privada</a:t>
              </a:r>
              <a:r>
                <a:rPr lang="en-US" altLang="en-US" sz="1400" b="1" dirty="0" smtClean="0">
                  <a:solidFill>
                    <a:schemeClr val="accent1"/>
                  </a:solidFill>
                  <a:cs typeface="Arial" pitchFamily="34" charset="0"/>
                </a:rPr>
                <a:t> </a:t>
              </a:r>
              <a:r>
                <a:rPr lang="en-US" altLang="en-US" sz="1400" b="1" dirty="0" err="1" smtClean="0">
                  <a:solidFill>
                    <a:schemeClr val="accent1"/>
                  </a:solidFill>
                  <a:cs typeface="Arial" pitchFamily="34" charset="0"/>
                </a:rPr>
                <a:t>funcionando</a:t>
              </a:r>
              <a:r>
                <a:rPr lang="en-US" altLang="en-US" sz="1400" b="1" dirty="0" smtClean="0">
                  <a:solidFill>
                    <a:schemeClr val="accent1"/>
                  </a:solidFill>
                  <a:cs typeface="Arial" pitchFamily="34" charset="0"/>
                </a:rPr>
                <a:t> en un solo dia.</a:t>
              </a:r>
              <a:endParaRPr lang="en-US" altLang="en-US" sz="1400" b="1" dirty="0">
                <a:solidFill>
                  <a:schemeClr val="accent1"/>
                </a:solidFill>
                <a:cs typeface="Arial" pitchFamily="34" charset="0"/>
              </a:endParaRPr>
            </a:p>
          </p:txBody>
        </p:sp>
        <p:pic>
          <p:nvPicPr>
            <p:cNvPr id="35859" name="Picture 8"/>
            <p:cNvPicPr>
              <a:picLocks noChangeAspect="1"/>
            </p:cNvPicPr>
            <p:nvPr/>
          </p:nvPicPr>
          <p:blipFill>
            <a:blip r:embed="rId10" cstate="print"/>
            <a:srcRect/>
            <a:stretch>
              <a:fillRect/>
            </a:stretch>
          </p:blipFill>
          <p:spPr bwMode="auto">
            <a:xfrm>
              <a:off x="5484813" y="1038225"/>
              <a:ext cx="406400" cy="406400"/>
            </a:xfrm>
            <a:prstGeom prst="rect">
              <a:avLst/>
            </a:prstGeom>
            <a:noFill/>
            <a:ln w="9525">
              <a:noFill/>
              <a:miter lim="800000"/>
              <a:headEnd/>
              <a:tailEnd/>
            </a:ln>
          </p:spPr>
        </p:pic>
        <p:sp>
          <p:nvSpPr>
            <p:cNvPr id="35860" name="Rounded Rectangle 5"/>
            <p:cNvSpPr>
              <a:spLocks noChangeArrowheads="1"/>
            </p:cNvSpPr>
            <p:nvPr/>
          </p:nvSpPr>
          <p:spPr bwMode="auto">
            <a:xfrm>
              <a:off x="3087688" y="903288"/>
              <a:ext cx="2944812" cy="5456237"/>
            </a:xfrm>
            <a:prstGeom prst="roundRect">
              <a:avLst>
                <a:gd name="adj" fmla="val 16667"/>
              </a:avLst>
            </a:prstGeom>
            <a:noFill/>
            <a:ln w="9525" algn="ctr">
              <a:solidFill>
                <a:srgbClr val="003300"/>
              </a:solidFill>
              <a:round/>
              <a:headEnd/>
              <a:tailEnd/>
            </a:ln>
          </p:spPr>
          <p:txBody>
            <a:bodyPr/>
            <a:lstStyle/>
            <a:p>
              <a:pPr>
                <a:lnSpc>
                  <a:spcPct val="90000"/>
                </a:lnSpc>
              </a:pPr>
              <a:endParaRPr lang="en-US" altLang="en-US" sz="2200">
                <a:solidFill>
                  <a:srgbClr val="080808"/>
                </a:solidFill>
                <a:cs typeface="Arial" pitchFamily="34" charset="0"/>
              </a:endParaRPr>
            </a:p>
          </p:txBody>
        </p:sp>
        <p:pic>
          <p:nvPicPr>
            <p:cNvPr id="35862" name="Picture 12" descr="AIX_pres_trans_white-bckgrn"/>
            <p:cNvPicPr>
              <a:picLocks noChangeAspect="1" noChangeArrowheads="1"/>
            </p:cNvPicPr>
            <p:nvPr/>
          </p:nvPicPr>
          <p:blipFill>
            <a:blip r:embed="rId11" cstate="print"/>
            <a:srcRect/>
            <a:stretch>
              <a:fillRect/>
            </a:stretch>
          </p:blipFill>
          <p:spPr bwMode="auto">
            <a:xfrm>
              <a:off x="5026025" y="5915025"/>
              <a:ext cx="449263" cy="449263"/>
            </a:xfrm>
            <a:prstGeom prst="rect">
              <a:avLst/>
            </a:prstGeom>
            <a:noFill/>
            <a:ln w="9525">
              <a:noFill/>
              <a:miter lim="800000"/>
              <a:headEnd/>
              <a:tailEnd/>
            </a:ln>
          </p:spPr>
        </p:pic>
        <p:pic>
          <p:nvPicPr>
            <p:cNvPr id="35870" name="Picture 2"/>
            <p:cNvPicPr>
              <a:picLocks noChangeAspect="1"/>
            </p:cNvPicPr>
            <p:nvPr/>
          </p:nvPicPr>
          <p:blipFill>
            <a:blip r:embed="rId12" cstate="print"/>
            <a:srcRect/>
            <a:stretch>
              <a:fillRect/>
            </a:stretch>
          </p:blipFill>
          <p:spPr bwMode="auto">
            <a:xfrm>
              <a:off x="3478213" y="5192713"/>
              <a:ext cx="539750" cy="463550"/>
            </a:xfrm>
            <a:prstGeom prst="rect">
              <a:avLst/>
            </a:prstGeom>
            <a:noFill/>
            <a:ln w="9525">
              <a:noFill/>
              <a:miter lim="800000"/>
              <a:headEnd/>
              <a:tailEnd/>
            </a:ln>
          </p:spPr>
        </p:pic>
        <p:pic>
          <p:nvPicPr>
            <p:cNvPr id="35871" name="Picture 15"/>
            <p:cNvPicPr>
              <a:picLocks noChangeAspect="1" noChangeArrowheads="1"/>
            </p:cNvPicPr>
            <p:nvPr/>
          </p:nvPicPr>
          <p:blipFill>
            <a:blip r:embed="rId13" cstate="print"/>
            <a:srcRect/>
            <a:stretch>
              <a:fillRect/>
            </a:stretch>
          </p:blipFill>
          <p:spPr bwMode="auto">
            <a:xfrm>
              <a:off x="5284788" y="5130800"/>
              <a:ext cx="606425" cy="609600"/>
            </a:xfrm>
            <a:prstGeom prst="rect">
              <a:avLst/>
            </a:prstGeom>
            <a:noFill/>
            <a:ln w="9360">
              <a:noFill/>
              <a:miter lim="800000"/>
              <a:headEnd/>
              <a:tailEnd/>
            </a:ln>
          </p:spPr>
        </p:pic>
        <p:pic>
          <p:nvPicPr>
            <p:cNvPr id="35872"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478213" y="5675313"/>
              <a:ext cx="1081087" cy="463550"/>
            </a:xfrm>
            <a:prstGeom prst="rect">
              <a:avLst/>
            </a:prstGeom>
            <a:noFill/>
            <a:ln w="9525">
              <a:noFill/>
              <a:miter lim="800000"/>
              <a:headEnd/>
              <a:tailEnd/>
            </a:ln>
          </p:spPr>
        </p:pic>
        <p:pic>
          <p:nvPicPr>
            <p:cNvPr id="35873" name="Picture 5" descr="IBM_Cloud_Icon_WSJ_r2.png"/>
            <p:cNvPicPr>
              <a:picLocks noChangeAspect="1"/>
            </p:cNvPicPr>
            <p:nvPr/>
          </p:nvPicPr>
          <p:blipFill>
            <a:blip r:embed="rId6" cstate="print"/>
            <a:srcRect/>
            <a:stretch>
              <a:fillRect/>
            </a:stretch>
          </p:blipFill>
          <p:spPr bwMode="auto">
            <a:xfrm>
              <a:off x="4497388" y="5126038"/>
              <a:ext cx="650875" cy="688975"/>
            </a:xfrm>
            <a:prstGeom prst="rect">
              <a:avLst/>
            </a:prstGeom>
            <a:noFill/>
            <a:ln w="9525">
              <a:noFill/>
              <a:miter lim="800000"/>
              <a:headEnd/>
              <a:tailEnd/>
            </a:ln>
          </p:spPr>
        </p:pic>
        <p:sp>
          <p:nvSpPr>
            <p:cNvPr id="35874" name="TextBox 61"/>
            <p:cNvSpPr txBox="1">
              <a:spLocks noChangeArrowheads="1"/>
            </p:cNvSpPr>
            <p:nvPr/>
          </p:nvSpPr>
          <p:spPr bwMode="auto">
            <a:xfrm>
              <a:off x="3790950" y="4760913"/>
              <a:ext cx="1584325" cy="339725"/>
            </a:xfrm>
            <a:prstGeom prst="rect">
              <a:avLst/>
            </a:prstGeom>
            <a:noFill/>
            <a:ln w="9525">
              <a:noFill/>
              <a:miter lim="800000"/>
              <a:headEnd/>
              <a:tailEnd/>
            </a:ln>
          </p:spPr>
          <p:txBody>
            <a:bodyPr>
              <a:spAutoFit/>
            </a:bodyPr>
            <a:lstStyle/>
            <a:p>
              <a:r>
                <a:rPr lang="en-US" altLang="en-US" b="1" i="1">
                  <a:solidFill>
                    <a:srgbClr val="3399FF"/>
                  </a:solidFill>
                  <a:cs typeface="Arial" pitchFamily="34" charset="0"/>
                </a:rPr>
                <a:t>Private Cloud</a:t>
              </a:r>
            </a:p>
          </p:txBody>
        </p:sp>
        <p:graphicFrame>
          <p:nvGraphicFramePr>
            <p:cNvPr id="35875" name="Object 2"/>
            <p:cNvGraphicFramePr>
              <a:graphicFrameLocks noChangeAspect="1"/>
            </p:cNvGraphicFramePr>
            <p:nvPr/>
          </p:nvGraphicFramePr>
          <p:xfrm>
            <a:off x="5468938" y="5924550"/>
            <a:ext cx="441325" cy="439738"/>
          </p:xfrm>
          <a:graphic>
            <a:graphicData uri="http://schemas.openxmlformats.org/presentationml/2006/ole">
              <p:oleObj spid="_x0000_s149506" r:id="rId14" imgW="4409524" imgH="4409524" progId="">
                <p:embed/>
              </p:oleObj>
            </a:graphicData>
          </a:graphic>
        </p:graphicFrame>
        <p:pic>
          <p:nvPicPr>
            <p:cNvPr id="35876" name="Picture 26" descr="Linux_pres_trans_white-bckg"/>
            <p:cNvPicPr>
              <a:picLocks noChangeAspect="1" noChangeArrowheads="1"/>
            </p:cNvPicPr>
            <p:nvPr/>
          </p:nvPicPr>
          <p:blipFill>
            <a:blip r:embed="rId5" cstate="print"/>
            <a:srcRect/>
            <a:stretch>
              <a:fillRect/>
            </a:stretch>
          </p:blipFill>
          <p:spPr bwMode="auto">
            <a:xfrm>
              <a:off x="4564063" y="5915025"/>
              <a:ext cx="447675" cy="449263"/>
            </a:xfrm>
            <a:prstGeom prst="rect">
              <a:avLst/>
            </a:prstGeom>
            <a:noFill/>
            <a:ln w="9525">
              <a:noFill/>
              <a:miter lim="800000"/>
              <a:headEnd/>
              <a:tailEnd/>
            </a:ln>
          </p:spPr>
        </p:pic>
      </p:grpSp>
      <p:grpSp>
        <p:nvGrpSpPr>
          <p:cNvPr id="4" name="Group 44"/>
          <p:cNvGrpSpPr/>
          <p:nvPr/>
        </p:nvGrpSpPr>
        <p:grpSpPr>
          <a:xfrm>
            <a:off x="6113463" y="764704"/>
            <a:ext cx="2943225" cy="5594821"/>
            <a:chOff x="6113463" y="764704"/>
            <a:chExt cx="2943225" cy="5594821"/>
          </a:xfrm>
        </p:grpSpPr>
        <p:sp>
          <p:nvSpPr>
            <p:cNvPr id="36884" name="Rounded Rectangle 7"/>
            <p:cNvSpPr>
              <a:spLocks noChangeArrowheads="1"/>
            </p:cNvSpPr>
            <p:nvPr/>
          </p:nvSpPr>
          <p:spPr bwMode="auto">
            <a:xfrm>
              <a:off x="6113463" y="764704"/>
              <a:ext cx="2943225" cy="5594821"/>
            </a:xfrm>
            <a:prstGeom prst="roundRect">
              <a:avLst>
                <a:gd name="adj" fmla="val 16667"/>
              </a:avLst>
            </a:prstGeom>
            <a:solidFill>
              <a:schemeClr val="bg1"/>
            </a:solidFill>
            <a:ln w="9525" algn="ctr">
              <a:solidFill>
                <a:srgbClr val="003300"/>
              </a:solidFill>
              <a:round/>
              <a:headEnd/>
              <a:tailEnd/>
            </a:ln>
            <a:extLst/>
          </p:spPr>
          <p:txBody>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MS PGothic" pitchFamily="34" charset="-128"/>
                </a:defRPr>
              </a:lvl9pPr>
            </a:lstStyle>
            <a:p>
              <a:pPr eaLnBrk="1" hangingPunct="1">
                <a:lnSpc>
                  <a:spcPct val="90000"/>
                </a:lnSpc>
                <a:defRPr/>
              </a:pPr>
              <a:endParaRPr lang="en-US" altLang="en-US" sz="2200">
                <a:solidFill>
                  <a:srgbClr val="080808"/>
                </a:solidFill>
                <a:cs typeface="Arial" pitchFamily="34" charset="0"/>
              </a:endParaRPr>
            </a:p>
          </p:txBody>
        </p:sp>
        <p:sp>
          <p:nvSpPr>
            <p:cNvPr id="50" name="AutoShape 2"/>
            <p:cNvSpPr>
              <a:spLocks noChangeArrowheads="1"/>
            </p:cNvSpPr>
            <p:nvPr/>
          </p:nvSpPr>
          <p:spPr bwMode="auto">
            <a:xfrm>
              <a:off x="6307138" y="1036638"/>
              <a:ext cx="2379662" cy="881062"/>
            </a:xfrm>
            <a:prstGeom prst="roundRect">
              <a:avLst>
                <a:gd name="adj" fmla="val 16667"/>
              </a:avLst>
            </a:prstGeom>
            <a:solidFill>
              <a:srgbClr val="FFFFFF"/>
            </a:solidFill>
            <a:ln w="9525">
              <a:solidFill>
                <a:srgbClr val="808080"/>
              </a:solidFill>
              <a:round/>
              <a:headEnd/>
              <a:tailEnd/>
            </a:ln>
            <a:effectLst>
              <a:outerShdw blurRad="63500" dist="107763" dir="2700000" algn="ctr" rotWithShape="0">
                <a:srgbClr val="000000">
                  <a:alpha val="50000"/>
                </a:srgbClr>
              </a:outerShdw>
            </a:effectLst>
          </p:spPr>
          <p:txBody>
            <a:bodyPr wrap="none" anchor="ctr"/>
            <a:lstStyle/>
            <a:p>
              <a:pPr fontAlgn="auto">
                <a:spcBef>
                  <a:spcPts val="0"/>
                </a:spcBef>
                <a:spcAft>
                  <a:spcPts val="0"/>
                </a:spcAft>
                <a:defRPr/>
              </a:pPr>
              <a:endParaRPr lang="en-US" sz="1800" kern="0" dirty="0">
                <a:solidFill>
                  <a:sysClr val="windowText" lastClr="000000"/>
                </a:solidFill>
                <a:cs typeface="Arial" pitchFamily="34" charset="0"/>
              </a:endParaRPr>
            </a:p>
          </p:txBody>
        </p:sp>
        <p:sp>
          <p:nvSpPr>
            <p:cNvPr id="52" name="AutoShape 2"/>
            <p:cNvSpPr>
              <a:spLocks noChangeArrowheads="1"/>
            </p:cNvSpPr>
            <p:nvPr/>
          </p:nvSpPr>
          <p:spPr bwMode="auto">
            <a:xfrm>
              <a:off x="6191250" y="4656138"/>
              <a:ext cx="2733675" cy="1466850"/>
            </a:xfrm>
            <a:prstGeom prst="roundRect">
              <a:avLst>
                <a:gd name="adj" fmla="val 16667"/>
              </a:avLst>
            </a:prstGeom>
            <a:solidFill>
              <a:srgbClr val="FFFFFF"/>
            </a:solidFill>
            <a:ln w="9525">
              <a:solidFill>
                <a:srgbClr val="808080"/>
              </a:solidFill>
              <a:round/>
              <a:headEnd/>
              <a:tailEnd/>
            </a:ln>
            <a:effectLst>
              <a:outerShdw blurRad="63500" dist="107763" dir="2700000" algn="ctr" rotWithShape="0">
                <a:srgbClr val="000000">
                  <a:alpha val="50000"/>
                </a:srgbClr>
              </a:outerShdw>
            </a:effectLst>
          </p:spPr>
          <p:txBody>
            <a:bodyPr wrap="none" anchor="ctr"/>
            <a:lstStyle/>
            <a:p>
              <a:pPr fontAlgn="auto">
                <a:spcBef>
                  <a:spcPts val="0"/>
                </a:spcBef>
                <a:spcAft>
                  <a:spcPts val="0"/>
                </a:spcAft>
                <a:defRPr/>
              </a:pPr>
              <a:endParaRPr lang="en-US" sz="1200" kern="0" dirty="0">
                <a:solidFill>
                  <a:sysClr val="windowText" lastClr="000000"/>
                </a:solidFill>
                <a:cs typeface="Arial" pitchFamily="34" charset="0"/>
              </a:endParaRPr>
            </a:p>
          </p:txBody>
        </p:sp>
        <p:sp>
          <p:nvSpPr>
            <p:cNvPr id="35856" name="TextBox 66"/>
            <p:cNvSpPr txBox="1">
              <a:spLocks noChangeArrowheads="1"/>
            </p:cNvSpPr>
            <p:nvPr/>
          </p:nvSpPr>
          <p:spPr bwMode="auto">
            <a:xfrm>
              <a:off x="6307138" y="1065213"/>
              <a:ext cx="2379662" cy="646331"/>
            </a:xfrm>
            <a:prstGeom prst="rect">
              <a:avLst/>
            </a:prstGeom>
            <a:noFill/>
            <a:ln w="9525">
              <a:noFill/>
              <a:miter lim="800000"/>
              <a:headEnd/>
              <a:tailEnd/>
            </a:ln>
          </p:spPr>
          <p:txBody>
            <a:bodyPr>
              <a:spAutoFit/>
            </a:bodyPr>
            <a:lstStyle/>
            <a:p>
              <a:pPr algn="ctr"/>
              <a:r>
                <a:rPr lang="en-US" altLang="en-US" b="1" dirty="0" smtClean="0">
                  <a:solidFill>
                    <a:srgbClr val="003300"/>
                  </a:solidFill>
                  <a:cs typeface="Arial" pitchFamily="34" charset="0"/>
                </a:rPr>
                <a:t>IBM Cloud Manager con </a:t>
              </a:r>
              <a:r>
                <a:rPr lang="en-US" altLang="en-US" b="1" dirty="0" err="1" smtClean="0">
                  <a:solidFill>
                    <a:srgbClr val="003300"/>
                  </a:solidFill>
                  <a:cs typeface="Arial" pitchFamily="34" charset="0"/>
                </a:rPr>
                <a:t>OpenStack</a:t>
              </a:r>
              <a:endParaRPr lang="en-US" altLang="en-US" b="1" dirty="0">
                <a:solidFill>
                  <a:srgbClr val="003300"/>
                </a:solidFill>
                <a:cs typeface="Arial" pitchFamily="34" charset="0"/>
              </a:endParaRPr>
            </a:p>
          </p:txBody>
        </p:sp>
        <p:sp>
          <p:nvSpPr>
            <p:cNvPr id="68" name="TextBox 67"/>
            <p:cNvSpPr txBox="1"/>
            <p:nvPr/>
          </p:nvSpPr>
          <p:spPr>
            <a:xfrm>
              <a:off x="6191250" y="2348880"/>
              <a:ext cx="2733675" cy="1815882"/>
            </a:xfrm>
            <a:prstGeom prst="rect">
              <a:avLst/>
            </a:prstGeom>
            <a:noFill/>
          </p:spPr>
          <p:txBody>
            <a:bodyPr>
              <a:spAutoFit/>
            </a:bodyPr>
            <a:lstStyle/>
            <a:p>
              <a:pPr algn="ctr">
                <a:defRPr/>
              </a:pPr>
              <a:r>
                <a:rPr lang="en-US" altLang="en-US" sz="1400" b="1" dirty="0" smtClean="0">
                  <a:solidFill>
                    <a:schemeClr val="accent1"/>
                  </a:solidFill>
                  <a:cs typeface="Arial" pitchFamily="34" charset="0"/>
                </a:rPr>
                <a:t>Nueva </a:t>
              </a:r>
              <a:r>
                <a:rPr lang="en-US" altLang="en-US" sz="1400" b="1" dirty="0" err="1" smtClean="0">
                  <a:solidFill>
                    <a:schemeClr val="accent1"/>
                  </a:solidFill>
                  <a:cs typeface="Arial" pitchFamily="34" charset="0"/>
                </a:rPr>
                <a:t>generación</a:t>
              </a:r>
              <a:r>
                <a:rPr lang="en-US" altLang="en-US" sz="1400" b="1" dirty="0" smtClean="0">
                  <a:solidFill>
                    <a:schemeClr val="accent1"/>
                  </a:solidFill>
                  <a:cs typeface="Arial" pitchFamily="34" charset="0"/>
                </a:rPr>
                <a:t> de </a:t>
              </a:r>
              <a:r>
                <a:rPr lang="en-US" altLang="en-US" sz="1400" b="1" dirty="0" err="1" smtClean="0">
                  <a:solidFill>
                    <a:schemeClr val="accent1"/>
                  </a:solidFill>
                  <a:cs typeface="Arial" pitchFamily="34" charset="0"/>
                </a:rPr>
                <a:t>SmartCloud</a:t>
              </a:r>
              <a:r>
                <a:rPr lang="en-US" altLang="en-US" sz="1400" b="1" dirty="0" smtClean="0">
                  <a:solidFill>
                    <a:schemeClr val="accent1"/>
                  </a:solidFill>
                  <a:cs typeface="Arial" pitchFamily="34" charset="0"/>
                </a:rPr>
                <a:t> con  </a:t>
              </a:r>
              <a:r>
                <a:rPr lang="en-US" altLang="en-US" sz="1400" b="1" dirty="0" err="1">
                  <a:solidFill>
                    <a:schemeClr val="accent1"/>
                  </a:solidFill>
                  <a:cs typeface="Arial" pitchFamily="34" charset="0"/>
                </a:rPr>
                <a:t>OpenAPIs</a:t>
              </a:r>
              <a:endParaRPr lang="en-US" altLang="en-US" sz="1400" b="1" dirty="0">
                <a:solidFill>
                  <a:schemeClr val="accent1"/>
                </a:solidFill>
                <a:cs typeface="Arial" pitchFamily="34" charset="0"/>
              </a:endParaRPr>
            </a:p>
            <a:p>
              <a:pPr algn="ctr">
                <a:defRPr/>
              </a:pPr>
              <a:endParaRPr lang="en-US" altLang="en-US" sz="1400" b="1" dirty="0">
                <a:solidFill>
                  <a:schemeClr val="accent1"/>
                </a:solidFill>
                <a:cs typeface="Arial" pitchFamily="34" charset="0"/>
              </a:endParaRPr>
            </a:p>
            <a:p>
              <a:pPr marL="285750" indent="-285750" algn="ctr">
                <a:buFont typeface="Wingdings" panose="05000000000000000000" pitchFamily="2" charset="2"/>
                <a:buChar char="ü"/>
                <a:defRPr/>
              </a:pPr>
              <a:r>
                <a:rPr lang="en-US" altLang="en-US" sz="1400" b="1" dirty="0" err="1" smtClean="0">
                  <a:solidFill>
                    <a:schemeClr val="accent1"/>
                  </a:solidFill>
                  <a:cs typeface="Arial" pitchFamily="34" charset="0"/>
                </a:rPr>
                <a:t>Disfrute</a:t>
              </a:r>
              <a:r>
                <a:rPr lang="en-US" altLang="en-US" sz="1400" b="1" dirty="0" smtClean="0">
                  <a:solidFill>
                    <a:schemeClr val="accent1"/>
                  </a:solidFill>
                  <a:cs typeface="Arial" pitchFamily="34" charset="0"/>
                </a:rPr>
                <a:t> de </a:t>
              </a:r>
              <a:r>
                <a:rPr lang="en-US" altLang="en-US" sz="1400" b="1" dirty="0" err="1" smtClean="0">
                  <a:solidFill>
                    <a:schemeClr val="accent1"/>
                  </a:solidFill>
                  <a:cs typeface="Arial" pitchFamily="34" charset="0"/>
                </a:rPr>
                <a:t>una</a:t>
              </a:r>
              <a:r>
                <a:rPr lang="en-US" altLang="en-US" sz="1400" b="1" dirty="0" smtClean="0">
                  <a:solidFill>
                    <a:schemeClr val="accent1"/>
                  </a:solidFill>
                  <a:cs typeface="Arial" pitchFamily="34" charset="0"/>
                </a:rPr>
                <a:t> </a:t>
              </a:r>
              <a:r>
                <a:rPr lang="en-US" altLang="en-US" sz="1400" b="1" dirty="0" err="1" smtClean="0">
                  <a:solidFill>
                    <a:schemeClr val="accent1"/>
                  </a:solidFill>
                  <a:cs typeface="Arial" pitchFamily="34" charset="0"/>
                </a:rPr>
                <a:t>nube</a:t>
              </a:r>
              <a:r>
                <a:rPr lang="en-US" altLang="en-US" sz="1400" b="1" dirty="0" smtClean="0">
                  <a:solidFill>
                    <a:schemeClr val="accent1"/>
                  </a:solidFill>
                  <a:cs typeface="Arial" pitchFamily="34" charset="0"/>
                </a:rPr>
                <a:t> </a:t>
              </a:r>
              <a:r>
                <a:rPr lang="en-US" altLang="en-US" sz="1400" b="1" dirty="0" err="1" smtClean="0">
                  <a:solidFill>
                    <a:schemeClr val="accent1"/>
                  </a:solidFill>
                  <a:cs typeface="Arial" pitchFamily="34" charset="0"/>
                </a:rPr>
                <a:t>alineada</a:t>
              </a:r>
              <a:r>
                <a:rPr lang="en-US" altLang="en-US" sz="1400" b="1" dirty="0" smtClean="0">
                  <a:solidFill>
                    <a:schemeClr val="accent1"/>
                  </a:solidFill>
                  <a:cs typeface="Arial" pitchFamily="34" charset="0"/>
                </a:rPr>
                <a:t> con los </a:t>
              </a:r>
              <a:r>
                <a:rPr lang="en-US" altLang="en-US" sz="1400" b="1" dirty="0" err="1" smtClean="0">
                  <a:solidFill>
                    <a:schemeClr val="accent1"/>
                  </a:solidFill>
                  <a:cs typeface="Arial" pitchFamily="34" charset="0"/>
                </a:rPr>
                <a:t>estándares</a:t>
              </a:r>
              <a:r>
                <a:rPr lang="en-US" altLang="en-US" sz="1400" b="1" dirty="0" smtClean="0">
                  <a:solidFill>
                    <a:schemeClr val="accent1"/>
                  </a:solidFill>
                  <a:cs typeface="Arial" pitchFamily="34" charset="0"/>
                </a:rPr>
                <a:t> del </a:t>
              </a:r>
              <a:r>
                <a:rPr lang="en-US" altLang="en-US" sz="1400" b="1" dirty="0" err="1" smtClean="0">
                  <a:solidFill>
                    <a:schemeClr val="accent1"/>
                  </a:solidFill>
                  <a:cs typeface="Arial" pitchFamily="34" charset="0"/>
                </a:rPr>
                <a:t>mercado</a:t>
              </a:r>
              <a:r>
                <a:rPr lang="en-US" altLang="en-US" sz="1400" b="1" dirty="0" smtClean="0">
                  <a:solidFill>
                    <a:schemeClr val="accent1"/>
                  </a:solidFill>
                  <a:cs typeface="Arial" pitchFamily="34" charset="0"/>
                </a:rPr>
                <a:t> y </a:t>
              </a:r>
              <a:r>
                <a:rPr lang="en-US" altLang="en-US" sz="1400" b="1" dirty="0" err="1" smtClean="0">
                  <a:solidFill>
                    <a:schemeClr val="accent1"/>
                  </a:solidFill>
                  <a:cs typeface="Arial" pitchFamily="34" charset="0"/>
                </a:rPr>
                <a:t>ubique</a:t>
              </a:r>
              <a:r>
                <a:rPr lang="en-US" altLang="en-US" sz="1400" b="1" dirty="0" smtClean="0">
                  <a:solidFill>
                    <a:schemeClr val="accent1"/>
                  </a:solidFill>
                  <a:cs typeface="Arial" pitchFamily="34" charset="0"/>
                </a:rPr>
                <a:t> </a:t>
              </a:r>
              <a:r>
                <a:rPr lang="en-US" altLang="en-US" sz="1400" b="1" dirty="0" err="1" smtClean="0">
                  <a:solidFill>
                    <a:schemeClr val="accent1"/>
                  </a:solidFill>
                  <a:cs typeface="Arial" pitchFamily="34" charset="0"/>
                </a:rPr>
                <a:t>las</a:t>
              </a:r>
              <a:r>
                <a:rPr lang="en-US" altLang="en-US" sz="1400" b="1" dirty="0" smtClean="0">
                  <a:solidFill>
                    <a:schemeClr val="accent1"/>
                  </a:solidFill>
                  <a:cs typeface="Arial" pitchFamily="34" charset="0"/>
                </a:rPr>
                <a:t> </a:t>
              </a:r>
              <a:r>
                <a:rPr lang="en-US" altLang="en-US" sz="1400" b="1" dirty="0" err="1" smtClean="0">
                  <a:solidFill>
                    <a:schemeClr val="accent1"/>
                  </a:solidFill>
                  <a:cs typeface="Arial" pitchFamily="34" charset="0"/>
                </a:rPr>
                <a:t>aplicaciones</a:t>
              </a:r>
              <a:r>
                <a:rPr lang="en-US" altLang="en-US" sz="1400" b="1" dirty="0" smtClean="0">
                  <a:solidFill>
                    <a:schemeClr val="accent1"/>
                  </a:solidFill>
                  <a:cs typeface="Arial" pitchFamily="34" charset="0"/>
                </a:rPr>
                <a:t> a </a:t>
              </a:r>
              <a:r>
                <a:rPr lang="en-US" altLang="en-US" sz="1400" b="1" dirty="0" err="1" smtClean="0">
                  <a:solidFill>
                    <a:schemeClr val="accent1"/>
                  </a:solidFill>
                  <a:cs typeface="Arial" pitchFamily="34" charset="0"/>
                </a:rPr>
                <a:t>su</a:t>
              </a:r>
              <a:r>
                <a:rPr lang="en-US" altLang="en-US" sz="1400" b="1" dirty="0" smtClean="0">
                  <a:solidFill>
                    <a:schemeClr val="accent1"/>
                  </a:solidFill>
                  <a:cs typeface="Arial" pitchFamily="34" charset="0"/>
                </a:rPr>
                <a:t> </a:t>
              </a:r>
              <a:r>
                <a:rPr lang="en-US" altLang="en-US" sz="1400" b="1" dirty="0" err="1" smtClean="0">
                  <a:solidFill>
                    <a:schemeClr val="accent1"/>
                  </a:solidFill>
                  <a:cs typeface="Arial" pitchFamily="34" charset="0"/>
                </a:rPr>
                <a:t>mejor</a:t>
              </a:r>
              <a:r>
                <a:rPr lang="en-US" altLang="en-US" sz="1400" b="1" dirty="0" smtClean="0">
                  <a:solidFill>
                    <a:schemeClr val="accent1"/>
                  </a:solidFill>
                  <a:cs typeface="Arial" pitchFamily="34" charset="0"/>
                </a:rPr>
                <a:t> </a:t>
              </a:r>
              <a:r>
                <a:rPr lang="en-US" altLang="en-US" sz="1400" b="1" dirty="0" err="1" smtClean="0">
                  <a:solidFill>
                    <a:schemeClr val="accent1"/>
                  </a:solidFill>
                  <a:cs typeface="Arial" pitchFamily="34" charset="0"/>
                </a:rPr>
                <a:t>voluntad</a:t>
              </a:r>
              <a:endParaRPr lang="en-US" altLang="en-US" sz="1400" b="1" dirty="0">
                <a:solidFill>
                  <a:schemeClr val="accent1"/>
                </a:solidFill>
                <a:cs typeface="Arial" pitchFamily="34" charset="0"/>
              </a:endParaRPr>
            </a:p>
          </p:txBody>
        </p:sp>
        <p:pic>
          <p:nvPicPr>
            <p:cNvPr id="35858" name="Picture 2"/>
            <p:cNvPicPr>
              <a:picLocks noChangeAspect="1" noChangeArrowheads="1"/>
            </p:cNvPicPr>
            <p:nvPr/>
          </p:nvPicPr>
          <p:blipFill>
            <a:blip r:embed="rId4" cstate="print"/>
            <a:srcRect/>
            <a:stretch>
              <a:fillRect/>
            </a:stretch>
          </p:blipFill>
          <p:spPr bwMode="auto">
            <a:xfrm>
              <a:off x="8391525" y="900113"/>
              <a:ext cx="590550" cy="482600"/>
            </a:xfrm>
            <a:prstGeom prst="rect">
              <a:avLst/>
            </a:prstGeom>
            <a:noFill/>
            <a:ln w="9525">
              <a:noFill/>
              <a:miter lim="800000"/>
              <a:headEnd/>
              <a:tailEnd/>
            </a:ln>
            <a:effectLst/>
          </p:spPr>
        </p:pic>
        <p:pic>
          <p:nvPicPr>
            <p:cNvPr id="35863" name="Picture 11" descr="AIX_pres_trans_white-bckgrn"/>
            <p:cNvPicPr>
              <a:picLocks noChangeAspect="1" noChangeArrowheads="1"/>
            </p:cNvPicPr>
            <p:nvPr/>
          </p:nvPicPr>
          <p:blipFill>
            <a:blip r:embed="rId15" cstate="print"/>
            <a:srcRect/>
            <a:stretch>
              <a:fillRect/>
            </a:stretch>
          </p:blipFill>
          <p:spPr bwMode="auto">
            <a:xfrm>
              <a:off x="8310563" y="5915025"/>
              <a:ext cx="441325" cy="441325"/>
            </a:xfrm>
            <a:prstGeom prst="rect">
              <a:avLst/>
            </a:prstGeom>
            <a:noFill/>
            <a:ln w="9525">
              <a:noFill/>
              <a:miter lim="800000"/>
              <a:headEnd/>
              <a:tailEnd/>
            </a:ln>
          </p:spPr>
        </p:pic>
        <p:pic>
          <p:nvPicPr>
            <p:cNvPr id="35864" name="Picture 16" descr="Linux_pres_trans_white-bckg"/>
            <p:cNvPicPr>
              <a:picLocks noChangeAspect="1" noChangeArrowheads="1"/>
            </p:cNvPicPr>
            <p:nvPr/>
          </p:nvPicPr>
          <p:blipFill>
            <a:blip r:embed="rId5" cstate="print"/>
            <a:srcRect/>
            <a:stretch>
              <a:fillRect/>
            </a:stretch>
          </p:blipFill>
          <p:spPr bwMode="auto">
            <a:xfrm>
              <a:off x="7831138" y="5907088"/>
              <a:ext cx="449262" cy="449262"/>
            </a:xfrm>
            <a:prstGeom prst="rect">
              <a:avLst/>
            </a:prstGeom>
            <a:noFill/>
            <a:ln w="9525">
              <a:noFill/>
              <a:miter lim="800000"/>
              <a:headEnd/>
              <a:tailEnd/>
            </a:ln>
          </p:spPr>
        </p:pic>
        <p:pic>
          <p:nvPicPr>
            <p:cNvPr id="35877" name="Picture 1"/>
            <p:cNvPicPr>
              <a:picLocks noChangeAspect="1"/>
            </p:cNvPicPr>
            <p:nvPr/>
          </p:nvPicPr>
          <p:blipFill>
            <a:blip r:embed="rId16" cstate="print"/>
            <a:srcRect/>
            <a:stretch>
              <a:fillRect/>
            </a:stretch>
          </p:blipFill>
          <p:spPr bwMode="auto">
            <a:xfrm>
              <a:off x="6307138" y="5170488"/>
              <a:ext cx="544512" cy="420687"/>
            </a:xfrm>
            <a:prstGeom prst="rect">
              <a:avLst/>
            </a:prstGeom>
            <a:noFill/>
            <a:ln w="9525">
              <a:noFill/>
              <a:miter lim="800000"/>
              <a:headEnd/>
              <a:tailEnd/>
            </a:ln>
          </p:spPr>
        </p:pic>
        <p:pic>
          <p:nvPicPr>
            <p:cNvPr id="35878"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381750" y="5713413"/>
              <a:ext cx="1082675" cy="461962"/>
            </a:xfrm>
            <a:prstGeom prst="rect">
              <a:avLst/>
            </a:prstGeom>
            <a:noFill/>
            <a:ln w="9525">
              <a:noFill/>
              <a:miter lim="800000"/>
              <a:headEnd/>
              <a:tailEnd/>
            </a:ln>
          </p:spPr>
        </p:pic>
        <p:pic>
          <p:nvPicPr>
            <p:cNvPr id="35879" name="Picture 14"/>
            <p:cNvPicPr>
              <a:picLocks noChangeAspect="1" noChangeArrowheads="1"/>
            </p:cNvPicPr>
            <p:nvPr/>
          </p:nvPicPr>
          <p:blipFill>
            <a:blip r:embed="rId8" cstate="print"/>
            <a:srcRect/>
            <a:stretch>
              <a:fillRect/>
            </a:stretch>
          </p:blipFill>
          <p:spPr bwMode="auto">
            <a:xfrm>
              <a:off x="6923088" y="5532438"/>
              <a:ext cx="746125" cy="239712"/>
            </a:xfrm>
            <a:prstGeom prst="rect">
              <a:avLst/>
            </a:prstGeom>
            <a:noFill/>
            <a:ln w="9525">
              <a:noFill/>
              <a:miter lim="800000"/>
              <a:headEnd/>
              <a:tailEnd/>
            </a:ln>
          </p:spPr>
        </p:pic>
        <p:pic>
          <p:nvPicPr>
            <p:cNvPr id="35880" name="Picture 15"/>
            <p:cNvPicPr>
              <a:picLocks noChangeAspect="1" noChangeArrowheads="1"/>
            </p:cNvPicPr>
            <p:nvPr/>
          </p:nvPicPr>
          <p:blipFill>
            <a:blip r:embed="rId13" cstate="print"/>
            <a:srcRect/>
            <a:stretch>
              <a:fillRect/>
            </a:stretch>
          </p:blipFill>
          <p:spPr bwMode="auto">
            <a:xfrm>
              <a:off x="8310563" y="5275263"/>
              <a:ext cx="604837" cy="609600"/>
            </a:xfrm>
            <a:prstGeom prst="rect">
              <a:avLst/>
            </a:prstGeom>
            <a:noFill/>
            <a:ln w="9360">
              <a:noFill/>
              <a:miter lim="800000"/>
              <a:headEnd/>
              <a:tailEnd/>
            </a:ln>
          </p:spPr>
        </p:pic>
        <p:pic>
          <p:nvPicPr>
            <p:cNvPr id="35881" name="Picture 5" descr="IBM_Cloud_Icon_WSJ_r2.png"/>
            <p:cNvPicPr>
              <a:picLocks noChangeAspect="1"/>
            </p:cNvPicPr>
            <p:nvPr/>
          </p:nvPicPr>
          <p:blipFill>
            <a:blip r:embed="rId17" cstate="print"/>
            <a:srcRect/>
            <a:stretch>
              <a:fillRect/>
            </a:stretch>
          </p:blipFill>
          <p:spPr bwMode="auto">
            <a:xfrm>
              <a:off x="7635875" y="5121275"/>
              <a:ext cx="649288" cy="687388"/>
            </a:xfrm>
            <a:prstGeom prst="rect">
              <a:avLst/>
            </a:prstGeom>
            <a:noFill/>
            <a:ln w="9525">
              <a:noFill/>
              <a:miter lim="800000"/>
              <a:headEnd/>
              <a:tailEnd/>
            </a:ln>
          </p:spPr>
        </p:pic>
        <p:sp>
          <p:nvSpPr>
            <p:cNvPr id="35882" name="TextBox 73"/>
            <p:cNvSpPr txBox="1">
              <a:spLocks noChangeArrowheads="1"/>
            </p:cNvSpPr>
            <p:nvPr/>
          </p:nvSpPr>
          <p:spPr bwMode="auto">
            <a:xfrm>
              <a:off x="6792913" y="4781550"/>
              <a:ext cx="1584325" cy="339725"/>
            </a:xfrm>
            <a:prstGeom prst="rect">
              <a:avLst/>
            </a:prstGeom>
            <a:noFill/>
            <a:ln w="9525">
              <a:noFill/>
              <a:miter lim="800000"/>
              <a:headEnd/>
              <a:tailEnd/>
            </a:ln>
          </p:spPr>
          <p:txBody>
            <a:bodyPr>
              <a:spAutoFit/>
            </a:bodyPr>
            <a:lstStyle/>
            <a:p>
              <a:r>
                <a:rPr lang="en-US" altLang="en-US" b="1" i="1">
                  <a:solidFill>
                    <a:srgbClr val="FF0000"/>
                  </a:solidFill>
                  <a:cs typeface="Arial" pitchFamily="34" charset="0"/>
                </a:rPr>
                <a:t>Hybrid</a:t>
              </a:r>
              <a:r>
                <a:rPr lang="en-US" altLang="en-US" b="1" i="1">
                  <a:solidFill>
                    <a:srgbClr val="3399FF"/>
                  </a:solidFill>
                  <a:cs typeface="Arial" pitchFamily="34" charset="0"/>
                </a:rPr>
                <a:t> Cloud</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
            </a:r>
            <a:br>
              <a:rPr lang="en-US" dirty="0" smtClean="0"/>
            </a:br>
            <a:endParaRPr lang="en-US" dirty="0" smtClean="0"/>
          </a:p>
        </p:txBody>
      </p:sp>
      <p:grpSp>
        <p:nvGrpSpPr>
          <p:cNvPr id="2" name="Group 33"/>
          <p:cNvGrpSpPr/>
          <p:nvPr/>
        </p:nvGrpSpPr>
        <p:grpSpPr>
          <a:xfrm>
            <a:off x="182563" y="4848225"/>
            <a:ext cx="8696325" cy="2175788"/>
            <a:chOff x="182563" y="4848225"/>
            <a:chExt cx="8696325" cy="2175788"/>
          </a:xfrm>
        </p:grpSpPr>
        <p:sp>
          <p:nvSpPr>
            <p:cNvPr id="11279" name="Rectangle 30"/>
            <p:cNvSpPr>
              <a:spLocks noChangeArrowheads="1"/>
            </p:cNvSpPr>
            <p:nvPr/>
          </p:nvSpPr>
          <p:spPr bwMode="auto">
            <a:xfrm>
              <a:off x="182563" y="4992688"/>
              <a:ext cx="3652837" cy="2031325"/>
            </a:xfrm>
            <a:prstGeom prst="rect">
              <a:avLst/>
            </a:prstGeom>
            <a:noFill/>
            <a:ln w="9525">
              <a:noFill/>
              <a:miter lim="800000"/>
              <a:headEnd/>
              <a:tailEnd/>
            </a:ln>
          </p:spPr>
          <p:txBody>
            <a:bodyPr>
              <a:spAutoFit/>
            </a:bodyPr>
            <a:lstStyle/>
            <a:p>
              <a:pPr algn="ctr"/>
              <a:r>
                <a:rPr lang="en-US" b="1" dirty="0" err="1" smtClean="0">
                  <a:solidFill>
                    <a:srgbClr val="00B050"/>
                  </a:solidFill>
                  <a:cs typeface="Arial" pitchFamily="34" charset="0"/>
                </a:rPr>
                <a:t>Seguridad</a:t>
              </a:r>
              <a:r>
                <a:rPr lang="en-US" b="1" dirty="0" smtClean="0">
                  <a:solidFill>
                    <a:srgbClr val="00B050"/>
                  </a:solidFill>
                  <a:cs typeface="Arial" pitchFamily="34" charset="0"/>
                </a:rPr>
                <a:t> </a:t>
              </a:r>
              <a:r>
                <a:rPr lang="en-US" b="1" dirty="0" err="1" smtClean="0">
                  <a:solidFill>
                    <a:srgbClr val="00B050"/>
                  </a:solidFill>
                  <a:cs typeface="Arial" pitchFamily="34" charset="0"/>
                </a:rPr>
                <a:t>Integrada</a:t>
              </a:r>
              <a:r>
                <a:rPr lang="en-US" b="1" dirty="0" smtClean="0">
                  <a:solidFill>
                    <a:srgbClr val="00B050"/>
                  </a:solidFill>
                  <a:cs typeface="Arial" pitchFamily="34" charset="0"/>
                </a:rPr>
                <a:t> en </a:t>
              </a:r>
              <a:r>
                <a:rPr lang="en-US" b="1" dirty="0" err="1" smtClean="0">
                  <a:solidFill>
                    <a:srgbClr val="00B050"/>
                  </a:solidFill>
                  <a:cs typeface="Arial" pitchFamily="34" charset="0"/>
                </a:rPr>
                <a:t>todos</a:t>
              </a:r>
              <a:r>
                <a:rPr lang="en-US" b="1" dirty="0" smtClean="0">
                  <a:solidFill>
                    <a:srgbClr val="00B050"/>
                  </a:solidFill>
                  <a:cs typeface="Arial" pitchFamily="34" charset="0"/>
                </a:rPr>
                <a:t> los </a:t>
              </a:r>
              <a:r>
                <a:rPr lang="en-US" b="1" dirty="0" err="1" smtClean="0">
                  <a:solidFill>
                    <a:srgbClr val="00B050"/>
                  </a:solidFill>
                  <a:cs typeface="Arial" pitchFamily="34" charset="0"/>
                </a:rPr>
                <a:t>niveles</a:t>
              </a:r>
              <a:endParaRPr lang="en-US" b="1" dirty="0" smtClean="0">
                <a:solidFill>
                  <a:srgbClr val="00B050"/>
                </a:solidFill>
                <a:cs typeface="Arial" pitchFamily="34" charset="0"/>
              </a:endParaRPr>
            </a:p>
            <a:p>
              <a:pPr algn="ctr"/>
              <a:endParaRPr lang="es-PE" b="1" dirty="0" smtClean="0">
                <a:solidFill>
                  <a:srgbClr val="00B050"/>
                </a:solidFill>
                <a:cs typeface="Arial" pitchFamily="34" charset="0"/>
              </a:endParaRPr>
            </a:p>
            <a:p>
              <a:pPr algn="ctr"/>
              <a:r>
                <a:rPr lang="en-US" b="1" i="1" dirty="0" smtClean="0">
                  <a:solidFill>
                    <a:srgbClr val="006699"/>
                  </a:solidFill>
                  <a:cs typeface="Arial" pitchFamily="34" charset="0"/>
                </a:rPr>
                <a:t>La </a:t>
              </a:r>
              <a:r>
                <a:rPr lang="en-US" b="1" i="1" dirty="0" err="1" smtClean="0">
                  <a:solidFill>
                    <a:srgbClr val="006699"/>
                  </a:solidFill>
                  <a:cs typeface="Arial" pitchFamily="34" charset="0"/>
                </a:rPr>
                <a:t>mejor</a:t>
              </a:r>
              <a:r>
                <a:rPr lang="en-US" b="1" i="1" dirty="0" smtClean="0">
                  <a:solidFill>
                    <a:srgbClr val="006699"/>
                  </a:solidFill>
                  <a:cs typeface="Arial" pitchFamily="34" charset="0"/>
                </a:rPr>
                <a:t> </a:t>
              </a:r>
              <a:r>
                <a:rPr lang="en-US" b="1" i="1" dirty="0" err="1" smtClean="0">
                  <a:solidFill>
                    <a:srgbClr val="006699"/>
                  </a:solidFill>
                  <a:cs typeface="Arial" pitchFamily="34" charset="0"/>
                </a:rPr>
                <a:t>protección</a:t>
              </a:r>
              <a:r>
                <a:rPr lang="en-US" b="1" i="1" dirty="0" smtClean="0">
                  <a:solidFill>
                    <a:srgbClr val="006699"/>
                  </a:solidFill>
                  <a:cs typeface="Arial" pitchFamily="34" charset="0"/>
                </a:rPr>
                <a:t> </a:t>
              </a:r>
              <a:r>
                <a:rPr lang="en-US" b="1" i="1" dirty="0" err="1" smtClean="0">
                  <a:solidFill>
                    <a:srgbClr val="006699"/>
                  </a:solidFill>
                  <a:cs typeface="Arial" pitchFamily="34" charset="0"/>
                </a:rPr>
                <a:t>para</a:t>
              </a:r>
              <a:r>
                <a:rPr lang="en-US" b="1" i="1" dirty="0" smtClean="0">
                  <a:solidFill>
                    <a:srgbClr val="006699"/>
                  </a:solidFill>
                  <a:cs typeface="Arial" pitchFamily="34" charset="0"/>
                </a:rPr>
                <a:t> los </a:t>
              </a:r>
              <a:r>
                <a:rPr lang="en-US" b="1" i="1" dirty="0" err="1" smtClean="0">
                  <a:solidFill>
                    <a:srgbClr val="006699"/>
                  </a:solidFill>
                  <a:cs typeface="Arial" pitchFamily="34" charset="0"/>
                </a:rPr>
                <a:t>datos</a:t>
              </a:r>
              <a:r>
                <a:rPr lang="en-US" b="1" i="1" dirty="0" smtClean="0">
                  <a:solidFill>
                    <a:srgbClr val="006699"/>
                  </a:solidFill>
                  <a:cs typeface="Arial" pitchFamily="34" charset="0"/>
                </a:rPr>
                <a:t> de </a:t>
              </a:r>
              <a:r>
                <a:rPr lang="en-US" b="1" i="1" dirty="0" err="1" smtClean="0">
                  <a:solidFill>
                    <a:srgbClr val="006699"/>
                  </a:solidFill>
                  <a:cs typeface="Arial" pitchFamily="34" charset="0"/>
                </a:rPr>
                <a:t>sus</a:t>
              </a:r>
              <a:r>
                <a:rPr lang="en-US" b="1" i="1" dirty="0" smtClean="0">
                  <a:solidFill>
                    <a:srgbClr val="006699"/>
                  </a:solidFill>
                  <a:cs typeface="Arial" pitchFamily="34" charset="0"/>
                </a:rPr>
                <a:t> </a:t>
              </a:r>
              <a:r>
                <a:rPr lang="en-US" b="1" i="1" dirty="0" err="1" smtClean="0">
                  <a:solidFill>
                    <a:srgbClr val="006699"/>
                  </a:solidFill>
                  <a:cs typeface="Arial" pitchFamily="34" charset="0"/>
                </a:rPr>
                <a:t>clientes</a:t>
              </a:r>
              <a:r>
                <a:rPr lang="en-US" b="1" i="1" dirty="0" smtClean="0">
                  <a:solidFill>
                    <a:srgbClr val="006699"/>
                  </a:solidFill>
                  <a:cs typeface="Arial" pitchFamily="34" charset="0"/>
                </a:rPr>
                <a:t> y </a:t>
              </a:r>
              <a:r>
                <a:rPr lang="en-US" b="1" i="1" dirty="0" err="1" smtClean="0">
                  <a:solidFill>
                    <a:srgbClr val="006699"/>
                  </a:solidFill>
                  <a:cs typeface="Arial" pitchFamily="34" charset="0"/>
                </a:rPr>
                <a:t>sus</a:t>
              </a:r>
              <a:r>
                <a:rPr lang="en-US" b="1" i="1" dirty="0" smtClean="0">
                  <a:solidFill>
                    <a:srgbClr val="006699"/>
                  </a:solidFill>
                  <a:cs typeface="Arial" pitchFamily="34" charset="0"/>
                </a:rPr>
                <a:t> </a:t>
              </a:r>
              <a:r>
                <a:rPr lang="en-US" b="1" i="1" dirty="0" err="1" smtClean="0">
                  <a:solidFill>
                    <a:srgbClr val="006699"/>
                  </a:solidFill>
                  <a:cs typeface="Arial" pitchFamily="34" charset="0"/>
                </a:rPr>
                <a:t>accesos</a:t>
              </a:r>
              <a:r>
                <a:rPr lang="en-US" b="1" i="1" dirty="0" smtClean="0">
                  <a:solidFill>
                    <a:srgbClr val="006699"/>
                  </a:solidFill>
                  <a:cs typeface="Arial" pitchFamily="34" charset="0"/>
                </a:rPr>
                <a:t> WEB</a:t>
              </a:r>
              <a:endParaRPr lang="en-US" sz="1400" b="1" dirty="0" smtClean="0">
                <a:solidFill>
                  <a:srgbClr val="000000"/>
                </a:solidFill>
                <a:cs typeface="Arial" pitchFamily="34" charset="0"/>
              </a:endParaRPr>
            </a:p>
            <a:p>
              <a:pPr algn="ctr"/>
              <a:endParaRPr lang="en-US" b="1" dirty="0">
                <a:solidFill>
                  <a:srgbClr val="00B050"/>
                </a:solidFill>
                <a:cs typeface="Arial" pitchFamily="34" charset="0"/>
              </a:endParaRPr>
            </a:p>
          </p:txBody>
        </p:sp>
        <p:grpSp>
          <p:nvGrpSpPr>
            <p:cNvPr id="3" name="Group 31"/>
            <p:cNvGrpSpPr/>
            <p:nvPr/>
          </p:nvGrpSpPr>
          <p:grpSpPr>
            <a:xfrm>
              <a:off x="258763" y="4848225"/>
              <a:ext cx="8620125" cy="1809750"/>
              <a:chOff x="258763" y="4848225"/>
              <a:chExt cx="8620125" cy="1809750"/>
            </a:xfrm>
          </p:grpSpPr>
          <p:cxnSp>
            <p:nvCxnSpPr>
              <p:cNvPr id="7" name="Straight Connector 6"/>
              <p:cNvCxnSpPr/>
              <p:nvPr/>
            </p:nvCxnSpPr>
            <p:spPr>
              <a:xfrm>
                <a:off x="258763" y="4848225"/>
                <a:ext cx="8620125" cy="0"/>
              </a:xfrm>
              <a:prstGeom prst="line">
                <a:avLst/>
              </a:prstGeom>
            </p:spPr>
            <p:style>
              <a:lnRef idx="1">
                <a:schemeClr val="accent1"/>
              </a:lnRef>
              <a:fillRef idx="0">
                <a:schemeClr val="accent1"/>
              </a:fillRef>
              <a:effectRef idx="0">
                <a:schemeClr val="accent1"/>
              </a:effectRef>
              <a:fontRef idx="minor">
                <a:schemeClr val="tx1"/>
              </a:fontRef>
            </p:style>
          </p:cxnSp>
          <p:sp>
            <p:nvSpPr>
              <p:cNvPr id="11278" name="Rectangle 3"/>
              <p:cNvSpPr>
                <a:spLocks noChangeArrowheads="1"/>
              </p:cNvSpPr>
              <p:nvPr/>
            </p:nvSpPr>
            <p:spPr bwMode="auto">
              <a:xfrm>
                <a:off x="6497638" y="4869160"/>
                <a:ext cx="2381250" cy="1759456"/>
              </a:xfrm>
              <a:prstGeom prst="rect">
                <a:avLst/>
              </a:prstGeom>
              <a:noFill/>
              <a:ln w="9525">
                <a:noFill/>
                <a:miter lim="800000"/>
                <a:headEnd/>
                <a:tailEnd/>
              </a:ln>
            </p:spPr>
            <p:txBody>
              <a:bodyPr wrap="square">
                <a:spAutoFit/>
              </a:bodyPr>
              <a:lstStyle/>
              <a:p>
                <a:pPr marL="3175" algn="ctr" eaLnBrk="0" hangingPunct="0">
                  <a:spcAft>
                    <a:spcPts val="1000"/>
                  </a:spcAft>
                  <a:tabLst>
                    <a:tab pos="173038" algn="l"/>
                    <a:tab pos="1082675" algn="l"/>
                    <a:tab pos="1997075" algn="l"/>
                    <a:tab pos="2911475" algn="l"/>
                    <a:tab pos="3825875" algn="l"/>
                    <a:tab pos="4740275" algn="l"/>
                    <a:tab pos="5654675" algn="l"/>
                    <a:tab pos="6569075" algn="l"/>
                    <a:tab pos="7483475" algn="l"/>
                    <a:tab pos="8397875" algn="l"/>
                    <a:tab pos="9312275" algn="l"/>
                    <a:tab pos="10226675" algn="l"/>
                  </a:tabLst>
                </a:pPr>
                <a:r>
                  <a:rPr lang="es-PE" sz="2000" b="1" dirty="0" smtClean="0">
                    <a:solidFill>
                      <a:srgbClr val="FF6600"/>
                    </a:solidFill>
                    <a:cs typeface="Arial" pitchFamily="34" charset="0"/>
                  </a:rPr>
                  <a:t>Vulnerabilidades</a:t>
                </a:r>
                <a:endParaRPr lang="en-US" sz="2000" b="1" dirty="0" smtClean="0">
                  <a:solidFill>
                    <a:srgbClr val="FF6600"/>
                  </a:solidFill>
                  <a:cs typeface="Arial" pitchFamily="34" charset="0"/>
                </a:endParaRPr>
              </a:p>
              <a:p>
                <a:pPr marL="3175" algn="ctr" eaLnBrk="0" hangingPunct="0">
                  <a:tabLst>
                    <a:tab pos="173038" algn="l"/>
                    <a:tab pos="1082675" algn="l"/>
                    <a:tab pos="1997075" algn="l"/>
                    <a:tab pos="2911475" algn="l"/>
                    <a:tab pos="3825875" algn="l"/>
                    <a:tab pos="4740275" algn="l"/>
                    <a:tab pos="5654675" algn="l"/>
                    <a:tab pos="6569075" algn="l"/>
                    <a:tab pos="7483475" algn="l"/>
                    <a:tab pos="8397875" algn="l"/>
                    <a:tab pos="9312275" algn="l"/>
                    <a:tab pos="10226675" algn="l"/>
                  </a:tabLst>
                </a:pPr>
                <a:r>
                  <a:rPr lang="en-US" sz="3200" b="1" dirty="0" smtClean="0">
                    <a:solidFill>
                      <a:srgbClr val="7030A0"/>
                    </a:solidFill>
                    <a:cs typeface="Arial" pitchFamily="34" charset="0"/>
                  </a:rPr>
                  <a:t>000</a:t>
                </a:r>
                <a:r>
                  <a:rPr lang="en-US" sz="4000" b="1" dirty="0" smtClean="0">
                    <a:solidFill>
                      <a:srgbClr val="7030A0"/>
                    </a:solidFill>
                    <a:cs typeface="Arial" pitchFamily="34" charset="0"/>
                  </a:rPr>
                  <a:t> </a:t>
                </a:r>
                <a:r>
                  <a:rPr lang="en-US" sz="1400" dirty="0" smtClean="0">
                    <a:solidFill>
                      <a:srgbClr val="000000"/>
                    </a:solidFill>
                    <a:cs typeface="Arial" pitchFamily="34" charset="0"/>
                  </a:rPr>
                  <a:t>con  </a:t>
                </a:r>
                <a:r>
                  <a:rPr lang="en-US" sz="1400" b="1" dirty="0" err="1" smtClean="0">
                    <a:solidFill>
                      <a:srgbClr val="000000"/>
                    </a:solidFill>
                    <a:cs typeface="Arial" pitchFamily="34" charset="0"/>
                  </a:rPr>
                  <a:t>PowerVM</a:t>
                </a:r>
                <a:endParaRPr lang="en-US" sz="1400" b="1" dirty="0" smtClean="0">
                  <a:solidFill>
                    <a:srgbClr val="000000"/>
                  </a:solidFill>
                  <a:cs typeface="Arial" pitchFamily="34" charset="0"/>
                </a:endParaRPr>
              </a:p>
              <a:p>
                <a:pPr marL="3175" algn="ctr" eaLnBrk="0" hangingPunct="0">
                  <a:tabLst>
                    <a:tab pos="173038" algn="l"/>
                    <a:tab pos="1082675" algn="l"/>
                    <a:tab pos="1997075" algn="l"/>
                    <a:tab pos="2911475" algn="l"/>
                    <a:tab pos="3825875" algn="l"/>
                    <a:tab pos="4740275" algn="l"/>
                    <a:tab pos="5654675" algn="l"/>
                    <a:tab pos="6569075" algn="l"/>
                    <a:tab pos="7483475" algn="l"/>
                    <a:tab pos="8397875" algn="l"/>
                    <a:tab pos="9312275" algn="l"/>
                    <a:tab pos="10226675" algn="l"/>
                  </a:tabLst>
                </a:pPr>
                <a:r>
                  <a:rPr lang="en-US" sz="3200" b="1" dirty="0" smtClean="0">
                    <a:solidFill>
                      <a:srgbClr val="7030A0"/>
                    </a:solidFill>
                    <a:cs typeface="Arial" pitchFamily="34" charset="0"/>
                  </a:rPr>
                  <a:t>600</a:t>
                </a:r>
                <a:r>
                  <a:rPr lang="en-US" sz="4000" b="1" dirty="0" smtClean="0">
                    <a:solidFill>
                      <a:srgbClr val="7030A0"/>
                    </a:solidFill>
                    <a:cs typeface="Arial" pitchFamily="34" charset="0"/>
                  </a:rPr>
                  <a:t> </a:t>
                </a:r>
                <a:r>
                  <a:rPr lang="en-US" sz="1400" dirty="0" smtClean="0">
                    <a:solidFill>
                      <a:srgbClr val="000000"/>
                    </a:solidFill>
                    <a:cs typeface="Arial" pitchFamily="34" charset="0"/>
                  </a:rPr>
                  <a:t>con  </a:t>
                </a:r>
                <a:r>
                  <a:rPr lang="en-US" sz="1400" b="1" dirty="0" smtClean="0">
                    <a:solidFill>
                      <a:srgbClr val="000000"/>
                    </a:solidFill>
                    <a:cs typeface="Arial" pitchFamily="34" charset="0"/>
                  </a:rPr>
                  <a:t>VMWARE</a:t>
                </a:r>
                <a:endParaRPr lang="en-US" sz="1400" b="1" dirty="0">
                  <a:solidFill>
                    <a:srgbClr val="000000"/>
                  </a:solidFill>
                  <a:cs typeface="Arial" pitchFamily="34" charset="0"/>
                </a:endParaRPr>
              </a:p>
            </p:txBody>
          </p:sp>
          <p:pic>
            <p:nvPicPr>
              <p:cNvPr id="11280" name="Picture 20"/>
              <p:cNvPicPr>
                <a:picLocks noChangeAspect="1" noChangeArrowheads="1"/>
              </p:cNvPicPr>
              <p:nvPr/>
            </p:nvPicPr>
            <p:blipFill>
              <a:blip r:embed="rId2" cstate="print"/>
              <a:srcRect l="18239"/>
              <a:stretch>
                <a:fillRect/>
              </a:stretch>
            </p:blipFill>
            <p:spPr bwMode="auto">
              <a:xfrm>
                <a:off x="4186238" y="4962525"/>
                <a:ext cx="2027237" cy="1695450"/>
              </a:xfrm>
              <a:prstGeom prst="rect">
                <a:avLst/>
              </a:prstGeom>
              <a:noFill/>
              <a:ln w="9525">
                <a:noFill/>
                <a:miter lim="800000"/>
                <a:headEnd/>
                <a:tailEnd/>
              </a:ln>
            </p:spPr>
          </p:pic>
          <p:sp>
            <p:nvSpPr>
              <p:cNvPr id="11281" name="Text Box 22"/>
              <p:cNvSpPr txBox="1">
                <a:spLocks noChangeArrowheads="1"/>
              </p:cNvSpPr>
              <p:nvPr/>
            </p:nvSpPr>
            <p:spPr bwMode="auto">
              <a:xfrm rot="-5400000">
                <a:off x="3646488" y="5659438"/>
                <a:ext cx="1050925" cy="282575"/>
              </a:xfrm>
              <a:prstGeom prst="rect">
                <a:avLst/>
              </a:prstGeom>
              <a:noFill/>
              <a:ln w="9525">
                <a:noFill/>
                <a:miter lim="800000"/>
                <a:headEnd/>
                <a:tailEnd/>
              </a:ln>
            </p:spPr>
            <p:txBody>
              <a:bodyPr wrap="none">
                <a:spAutoFit/>
              </a:bodyPr>
              <a:lstStyle/>
              <a:p>
                <a:pPr eaLnBrk="0" hangingPunct="0">
                  <a:lnSpc>
                    <a:spcPct val="90000"/>
                  </a:lnSpc>
                  <a:buClr>
                    <a:srgbClr val="000000"/>
                  </a:buClr>
                  <a:buSzPct val="45000"/>
                  <a:buFont typeface="StarSymbol"/>
                  <a:buNone/>
                </a:pPr>
                <a:r>
                  <a:rPr lang="en-US" altLang="zh-CN" sz="700">
                    <a:solidFill>
                      <a:srgbClr val="000000"/>
                    </a:solidFill>
                    <a:ea typeface="SimSun" pitchFamily="2" charset="-122"/>
                    <a:cs typeface="Arial" pitchFamily="34" charset="0"/>
                  </a:rPr>
                  <a:t>Number of reported </a:t>
                </a:r>
              </a:p>
              <a:p>
                <a:pPr eaLnBrk="0" hangingPunct="0">
                  <a:lnSpc>
                    <a:spcPct val="90000"/>
                  </a:lnSpc>
                  <a:buClr>
                    <a:srgbClr val="000000"/>
                  </a:buClr>
                  <a:buSzPct val="45000"/>
                  <a:buFont typeface="StarSymbol"/>
                  <a:buNone/>
                </a:pPr>
                <a:r>
                  <a:rPr lang="en-US" altLang="zh-CN" sz="700">
                    <a:solidFill>
                      <a:srgbClr val="000000"/>
                    </a:solidFill>
                    <a:ea typeface="SimSun" pitchFamily="2" charset="-122"/>
                    <a:cs typeface="Arial" pitchFamily="34" charset="0"/>
                  </a:rPr>
                  <a:t>security vulnerabilities</a:t>
                </a:r>
              </a:p>
            </p:txBody>
          </p:sp>
          <p:pic>
            <p:nvPicPr>
              <p:cNvPr id="11282" name="Picture 2"/>
              <p:cNvPicPr>
                <a:picLocks noChangeAspect="1" noChangeArrowheads="1"/>
              </p:cNvPicPr>
              <p:nvPr/>
            </p:nvPicPr>
            <p:blipFill>
              <a:blip r:embed="rId3" cstate="print"/>
              <a:srcRect/>
              <a:stretch>
                <a:fillRect/>
              </a:stretch>
            </p:blipFill>
            <p:spPr bwMode="auto">
              <a:xfrm>
                <a:off x="4906963" y="5886450"/>
                <a:ext cx="377825" cy="136525"/>
              </a:xfrm>
              <a:prstGeom prst="rect">
                <a:avLst/>
              </a:prstGeom>
              <a:noFill/>
              <a:ln w="9525">
                <a:noFill/>
                <a:miter lim="800000"/>
                <a:headEnd/>
                <a:tailEnd/>
              </a:ln>
            </p:spPr>
          </p:pic>
          <p:pic>
            <p:nvPicPr>
              <p:cNvPr id="11283" name="Picture 35"/>
              <p:cNvPicPr>
                <a:picLocks noChangeArrowheads="1"/>
              </p:cNvPicPr>
              <p:nvPr/>
            </p:nvPicPr>
            <p:blipFill>
              <a:blip r:embed="rId4" cstate="print"/>
              <a:srcRect/>
              <a:stretch>
                <a:fillRect/>
              </a:stretch>
            </p:blipFill>
            <p:spPr bwMode="auto">
              <a:xfrm>
                <a:off x="5776913" y="5724525"/>
                <a:ext cx="360362" cy="317500"/>
              </a:xfrm>
              <a:prstGeom prst="rect">
                <a:avLst/>
              </a:prstGeom>
              <a:noFill/>
              <a:ln w="9525">
                <a:noFill/>
                <a:miter lim="800000"/>
                <a:headEnd/>
                <a:tailEnd/>
              </a:ln>
            </p:spPr>
          </p:pic>
          <p:sp>
            <p:nvSpPr>
              <p:cNvPr id="11284" name="Rectangle 3"/>
              <p:cNvSpPr>
                <a:spLocks noChangeArrowheads="1"/>
              </p:cNvSpPr>
              <p:nvPr/>
            </p:nvSpPr>
            <p:spPr bwMode="auto">
              <a:xfrm>
                <a:off x="5870575" y="6081713"/>
                <a:ext cx="211138" cy="274637"/>
              </a:xfrm>
              <a:prstGeom prst="rect">
                <a:avLst/>
              </a:prstGeom>
              <a:noFill/>
              <a:ln w="9525">
                <a:noFill/>
                <a:miter lim="800000"/>
                <a:headEnd/>
                <a:tailEnd/>
              </a:ln>
            </p:spPr>
            <p:txBody>
              <a:bodyPr>
                <a:spAutoFit/>
              </a:bodyPr>
              <a:lstStyle/>
              <a:p>
                <a:pPr marL="3175" algn="ctr" eaLnBrk="0" hangingPunct="0">
                  <a:spcAft>
                    <a:spcPts val="1000"/>
                  </a:spcAft>
                  <a:tabLst>
                    <a:tab pos="862013" algn="l"/>
                    <a:tab pos="1997075" algn="l"/>
                    <a:tab pos="2911475" algn="l"/>
                    <a:tab pos="3825875" algn="l"/>
                    <a:tab pos="4740275" algn="l"/>
                    <a:tab pos="5654675" algn="l"/>
                    <a:tab pos="6569075" algn="l"/>
                    <a:tab pos="7483475" algn="l"/>
                    <a:tab pos="8397875" algn="l"/>
                    <a:tab pos="9312275" algn="l"/>
                    <a:tab pos="10226675" algn="l"/>
                  </a:tabLst>
                </a:pPr>
                <a:r>
                  <a:rPr lang="en-US" sz="1200" b="1">
                    <a:solidFill>
                      <a:srgbClr val="7030A0"/>
                    </a:solidFill>
                    <a:cs typeface="Arial" pitchFamily="34" charset="0"/>
                  </a:rPr>
                  <a:t>0</a:t>
                </a:r>
                <a:endParaRPr lang="en-US" sz="1200" baseline="30000">
                  <a:solidFill>
                    <a:srgbClr val="000000"/>
                  </a:solidFill>
                  <a:cs typeface="Arial" pitchFamily="34" charset="0"/>
                </a:endParaRPr>
              </a:p>
            </p:txBody>
          </p:sp>
          <p:sp>
            <p:nvSpPr>
              <p:cNvPr id="11285" name="Rectangle 3"/>
              <p:cNvSpPr>
                <a:spLocks noChangeArrowheads="1"/>
              </p:cNvSpPr>
              <p:nvPr/>
            </p:nvSpPr>
            <p:spPr bwMode="auto">
              <a:xfrm>
                <a:off x="4525963" y="5367338"/>
                <a:ext cx="511175" cy="182562"/>
              </a:xfrm>
              <a:prstGeom prst="rect">
                <a:avLst/>
              </a:prstGeom>
              <a:noFill/>
              <a:ln w="9525">
                <a:noFill/>
                <a:miter lim="800000"/>
                <a:headEnd/>
                <a:tailEnd/>
              </a:ln>
            </p:spPr>
            <p:txBody>
              <a:bodyPr lIns="0" tIns="0" rIns="0" bIns="0">
                <a:spAutoFit/>
              </a:bodyPr>
              <a:lstStyle/>
              <a:p>
                <a:pPr marL="3175" algn="ctr" eaLnBrk="0" hangingPunct="0">
                  <a:spcAft>
                    <a:spcPts val="1000"/>
                  </a:spcAft>
                  <a:tabLst>
                    <a:tab pos="862013" algn="l"/>
                    <a:tab pos="1997075" algn="l"/>
                    <a:tab pos="2911475" algn="l"/>
                    <a:tab pos="3825875" algn="l"/>
                    <a:tab pos="4740275" algn="l"/>
                    <a:tab pos="5654675" algn="l"/>
                    <a:tab pos="6569075" algn="l"/>
                    <a:tab pos="7483475" algn="l"/>
                    <a:tab pos="8397875" algn="l"/>
                    <a:tab pos="9312275" algn="l"/>
                    <a:tab pos="10226675" algn="l"/>
                  </a:tabLst>
                </a:pPr>
                <a:r>
                  <a:rPr lang="en-US" sz="1200" b="1">
                    <a:solidFill>
                      <a:srgbClr val="7030A0"/>
                    </a:solidFill>
                    <a:cs typeface="Arial" pitchFamily="34" charset="0"/>
                  </a:rPr>
                  <a:t>119</a:t>
                </a:r>
                <a:endParaRPr lang="en-US" sz="1200" baseline="30000">
                  <a:solidFill>
                    <a:srgbClr val="000000"/>
                  </a:solidFill>
                  <a:cs typeface="Arial" pitchFamily="34" charset="0"/>
                </a:endParaRPr>
              </a:p>
            </p:txBody>
          </p:sp>
          <p:pic>
            <p:nvPicPr>
              <p:cNvPr id="11286" name="Picture 21"/>
              <p:cNvPicPr>
                <a:picLocks noChangeAspect="1" noChangeArrowheads="1"/>
              </p:cNvPicPr>
              <p:nvPr/>
            </p:nvPicPr>
            <p:blipFill>
              <a:blip r:embed="rId5" cstate="print"/>
              <a:srcRect/>
              <a:stretch>
                <a:fillRect/>
              </a:stretch>
            </p:blipFill>
            <p:spPr bwMode="auto">
              <a:xfrm>
                <a:off x="4144963" y="4905375"/>
                <a:ext cx="644525" cy="223838"/>
              </a:xfrm>
              <a:prstGeom prst="rect">
                <a:avLst/>
              </a:prstGeom>
              <a:noFill/>
              <a:ln w="9525">
                <a:noFill/>
                <a:miter lim="800000"/>
                <a:headEnd/>
                <a:tailEnd/>
              </a:ln>
            </p:spPr>
          </p:pic>
        </p:grpSp>
      </p:grpSp>
      <p:grpSp>
        <p:nvGrpSpPr>
          <p:cNvPr id="4" name="Group 29"/>
          <p:cNvGrpSpPr/>
          <p:nvPr/>
        </p:nvGrpSpPr>
        <p:grpSpPr>
          <a:xfrm>
            <a:off x="182563" y="1060450"/>
            <a:ext cx="8896350" cy="1579563"/>
            <a:chOff x="182563" y="1060450"/>
            <a:chExt cx="8896350" cy="1579563"/>
          </a:xfrm>
        </p:grpSpPr>
        <p:sp>
          <p:nvSpPr>
            <p:cNvPr id="11268" name="Rectangle 9"/>
            <p:cNvSpPr>
              <a:spLocks noChangeArrowheads="1"/>
            </p:cNvSpPr>
            <p:nvPr/>
          </p:nvSpPr>
          <p:spPr bwMode="auto">
            <a:xfrm>
              <a:off x="182563" y="1060450"/>
              <a:ext cx="3525341" cy="1538883"/>
            </a:xfrm>
            <a:prstGeom prst="rect">
              <a:avLst/>
            </a:prstGeom>
            <a:noFill/>
            <a:ln w="9525">
              <a:noFill/>
              <a:miter lim="800000"/>
              <a:headEnd/>
              <a:tailEnd/>
            </a:ln>
          </p:spPr>
          <p:txBody>
            <a:bodyPr wrap="square">
              <a:spAutoFit/>
            </a:bodyPr>
            <a:lstStyle/>
            <a:p>
              <a:pPr algn="ctr"/>
              <a:r>
                <a:rPr lang="en-US" sz="1800" b="1" dirty="0" err="1" smtClean="0">
                  <a:solidFill>
                    <a:srgbClr val="00B050"/>
                  </a:solidFill>
                  <a:cs typeface="Arial" pitchFamily="34" charset="0"/>
                </a:rPr>
                <a:t>Virtualización</a:t>
              </a:r>
              <a:r>
                <a:rPr lang="en-US" sz="1800" b="1" dirty="0" smtClean="0">
                  <a:solidFill>
                    <a:srgbClr val="00B050"/>
                  </a:solidFill>
                  <a:cs typeface="Arial" pitchFamily="34" charset="0"/>
                </a:rPr>
                <a:t> </a:t>
              </a:r>
              <a:r>
                <a:rPr lang="en-US" sz="1800" b="1" dirty="0" err="1" smtClean="0">
                  <a:solidFill>
                    <a:srgbClr val="00B050"/>
                  </a:solidFill>
                  <a:cs typeface="Arial" pitchFamily="34" charset="0"/>
                </a:rPr>
                <a:t>Efficiente</a:t>
              </a:r>
              <a:r>
                <a:rPr lang="en-US" sz="1800" b="1" dirty="0" smtClean="0">
                  <a:solidFill>
                    <a:srgbClr val="00B050"/>
                  </a:solidFill>
                  <a:cs typeface="Arial" pitchFamily="34" charset="0"/>
                </a:rPr>
                <a:t> </a:t>
              </a:r>
              <a:r>
                <a:rPr lang="en-US" sz="1800" b="1" dirty="0">
                  <a:solidFill>
                    <a:srgbClr val="00B050"/>
                  </a:solidFill>
                  <a:cs typeface="Arial" pitchFamily="34" charset="0"/>
                </a:rPr>
                <a:t>&amp; </a:t>
              </a:r>
              <a:r>
                <a:rPr lang="en-US" sz="1800" b="1" dirty="0" err="1" smtClean="0">
                  <a:solidFill>
                    <a:srgbClr val="00B050"/>
                  </a:solidFill>
                  <a:cs typeface="Arial" pitchFamily="34" charset="0"/>
                </a:rPr>
                <a:t>economica</a:t>
              </a:r>
              <a:endParaRPr lang="en-US" sz="1800" b="1" dirty="0">
                <a:solidFill>
                  <a:srgbClr val="00B050"/>
                </a:solidFill>
                <a:cs typeface="Arial" pitchFamily="34" charset="0"/>
              </a:endParaRPr>
            </a:p>
            <a:p>
              <a:pPr algn="ctr"/>
              <a:r>
                <a:rPr lang="en-US" sz="1800" b="1" dirty="0">
                  <a:solidFill>
                    <a:srgbClr val="000000"/>
                  </a:solidFill>
                  <a:cs typeface="Arial" pitchFamily="34" charset="0"/>
                </a:rPr>
                <a:t/>
              </a:r>
              <a:br>
                <a:rPr lang="en-US" sz="1800" b="1" dirty="0">
                  <a:solidFill>
                    <a:srgbClr val="000000"/>
                  </a:solidFill>
                  <a:cs typeface="Arial" pitchFamily="34" charset="0"/>
                </a:rPr>
              </a:br>
              <a:r>
                <a:rPr lang="en-US" sz="2000" b="1" i="1" dirty="0" err="1" smtClean="0">
                  <a:solidFill>
                    <a:srgbClr val="006699"/>
                  </a:solidFill>
                  <a:cs typeface="Arial" pitchFamily="34" charset="0"/>
                </a:rPr>
                <a:t>Entregue</a:t>
              </a:r>
              <a:r>
                <a:rPr lang="en-US" sz="2000" b="1" i="1" dirty="0" smtClean="0">
                  <a:solidFill>
                    <a:srgbClr val="006699"/>
                  </a:solidFill>
                  <a:cs typeface="Arial" pitchFamily="34" charset="0"/>
                </a:rPr>
                <a:t> </a:t>
              </a:r>
              <a:r>
                <a:rPr lang="en-US" sz="2000" b="1" i="1" dirty="0" err="1" smtClean="0">
                  <a:solidFill>
                    <a:srgbClr val="006699"/>
                  </a:solidFill>
                  <a:cs typeface="Arial" pitchFamily="34" charset="0"/>
                </a:rPr>
                <a:t>más</a:t>
              </a:r>
              <a:r>
                <a:rPr lang="en-US" sz="2000" b="1" i="1" dirty="0" smtClean="0">
                  <a:solidFill>
                    <a:srgbClr val="006699"/>
                  </a:solidFill>
                  <a:cs typeface="Arial" pitchFamily="34" charset="0"/>
                </a:rPr>
                <a:t> </a:t>
              </a:r>
              <a:r>
                <a:rPr lang="en-US" sz="2000" b="1" i="1" dirty="0" err="1" smtClean="0">
                  <a:solidFill>
                    <a:srgbClr val="006699"/>
                  </a:solidFill>
                  <a:cs typeface="Arial" pitchFamily="34" charset="0"/>
                </a:rPr>
                <a:t>servicios</a:t>
              </a:r>
              <a:r>
                <a:rPr lang="en-US" sz="2000" b="1" i="1" dirty="0" smtClean="0">
                  <a:solidFill>
                    <a:srgbClr val="006699"/>
                  </a:solidFill>
                  <a:cs typeface="Arial" pitchFamily="34" charset="0"/>
                </a:rPr>
                <a:t> con </a:t>
              </a:r>
              <a:r>
                <a:rPr lang="en-US" sz="2000" b="1" i="1" dirty="0" err="1" smtClean="0">
                  <a:solidFill>
                    <a:srgbClr val="006699"/>
                  </a:solidFill>
                  <a:cs typeface="Arial" pitchFamily="34" charset="0"/>
                </a:rPr>
                <a:t>menos</a:t>
              </a:r>
              <a:r>
                <a:rPr lang="en-US" sz="2000" b="1" i="1" dirty="0" smtClean="0">
                  <a:solidFill>
                    <a:srgbClr val="006699"/>
                  </a:solidFill>
                  <a:cs typeface="Arial" pitchFamily="34" charset="0"/>
                </a:rPr>
                <a:t> </a:t>
              </a:r>
              <a:r>
                <a:rPr lang="en-US" sz="2000" b="1" i="1" dirty="0" err="1" smtClean="0">
                  <a:solidFill>
                    <a:srgbClr val="006699"/>
                  </a:solidFill>
                  <a:cs typeface="Arial" pitchFamily="34" charset="0"/>
                </a:rPr>
                <a:t>infraestructura</a:t>
              </a:r>
              <a:endParaRPr lang="en-US" sz="2400" b="1" i="1" dirty="0">
                <a:solidFill>
                  <a:srgbClr val="006699"/>
                </a:solidFill>
                <a:cs typeface="Arial" pitchFamily="34" charset="0"/>
              </a:endParaRPr>
            </a:p>
          </p:txBody>
        </p:sp>
        <p:sp>
          <p:nvSpPr>
            <p:cNvPr id="11270" name="TextBox 34"/>
            <p:cNvSpPr txBox="1">
              <a:spLocks noChangeArrowheads="1"/>
            </p:cNvSpPr>
            <p:nvPr/>
          </p:nvSpPr>
          <p:spPr bwMode="auto">
            <a:xfrm>
              <a:off x="6691313" y="1882775"/>
              <a:ext cx="2387600" cy="625812"/>
            </a:xfrm>
            <a:prstGeom prst="rect">
              <a:avLst/>
            </a:prstGeom>
            <a:noFill/>
            <a:ln w="9525">
              <a:noFill/>
              <a:miter lim="800000"/>
              <a:headEnd/>
              <a:tailEnd/>
            </a:ln>
          </p:spPr>
          <p:txBody>
            <a:bodyPr>
              <a:spAutoFit/>
            </a:bodyPr>
            <a:lstStyle/>
            <a:p>
              <a:pPr algn="ctr"/>
              <a:r>
                <a:rPr lang="en-US" sz="1400" dirty="0" err="1" smtClean="0">
                  <a:solidFill>
                    <a:srgbClr val="000000"/>
                  </a:solidFill>
                  <a:cs typeface="Arial" pitchFamily="34" charset="0"/>
                </a:rPr>
                <a:t>Veces</a:t>
              </a:r>
              <a:r>
                <a:rPr lang="en-US" sz="1400" dirty="0" smtClean="0">
                  <a:solidFill>
                    <a:srgbClr val="000000"/>
                  </a:solidFill>
                  <a:cs typeface="Arial" pitchFamily="34" charset="0"/>
                </a:rPr>
                <a:t> </a:t>
              </a:r>
              <a:r>
                <a:rPr lang="en-US" sz="1400" dirty="0" err="1" smtClean="0">
                  <a:solidFill>
                    <a:srgbClr val="000000"/>
                  </a:solidFill>
                  <a:cs typeface="Arial" pitchFamily="34" charset="0"/>
                </a:rPr>
                <a:t>más</a:t>
              </a:r>
              <a:r>
                <a:rPr lang="en-US" sz="1400" dirty="0" smtClean="0">
                  <a:solidFill>
                    <a:srgbClr val="000000"/>
                  </a:solidFill>
                  <a:cs typeface="Arial" pitchFamily="34" charset="0"/>
                </a:rPr>
                <a:t> </a:t>
              </a:r>
              <a:r>
                <a:rPr lang="en-US" sz="1400" dirty="0" err="1" smtClean="0">
                  <a:solidFill>
                    <a:srgbClr val="000000"/>
                  </a:solidFill>
                  <a:cs typeface="Arial" pitchFamily="34" charset="0"/>
                </a:rPr>
                <a:t>cargas</a:t>
              </a:r>
              <a:r>
                <a:rPr lang="en-US" sz="1400" dirty="0" smtClean="0">
                  <a:solidFill>
                    <a:srgbClr val="000000"/>
                  </a:solidFill>
                  <a:cs typeface="Arial" pitchFamily="34" charset="0"/>
                </a:rPr>
                <a:t> </a:t>
              </a:r>
              <a:r>
                <a:rPr lang="en-US" sz="1400" dirty="0" err="1" smtClean="0">
                  <a:solidFill>
                    <a:srgbClr val="000000"/>
                  </a:solidFill>
                  <a:cs typeface="Arial" pitchFamily="34" charset="0"/>
                </a:rPr>
                <a:t>por</a:t>
              </a:r>
              <a:r>
                <a:rPr lang="en-US" sz="1400" dirty="0" smtClean="0">
                  <a:solidFill>
                    <a:srgbClr val="000000"/>
                  </a:solidFill>
                  <a:cs typeface="Arial" pitchFamily="34" charset="0"/>
                </a:rPr>
                <a:t> </a:t>
              </a:r>
              <a:r>
                <a:rPr lang="en-US" sz="1400" dirty="0" err="1" smtClean="0">
                  <a:solidFill>
                    <a:srgbClr val="000000"/>
                  </a:solidFill>
                  <a:cs typeface="Arial" pitchFamily="34" charset="0"/>
                </a:rPr>
                <a:t>servidor</a:t>
              </a:r>
              <a:r>
                <a:rPr lang="en-US" sz="1000" dirty="0" smtClean="0">
                  <a:solidFill>
                    <a:srgbClr val="000000"/>
                  </a:solidFill>
                  <a:cs typeface="Arial" pitchFamily="34" charset="0"/>
                </a:rPr>
                <a:t> </a:t>
              </a:r>
              <a:r>
                <a:rPr lang="en-US" sz="1000" dirty="0">
                  <a:solidFill>
                    <a:srgbClr val="000000"/>
                  </a:solidFill>
                  <a:cs typeface="Arial" pitchFamily="34" charset="0"/>
                </a:rPr>
                <a:t/>
              </a:r>
              <a:br>
                <a:rPr lang="en-US" sz="1000" dirty="0">
                  <a:solidFill>
                    <a:srgbClr val="000000"/>
                  </a:solidFill>
                  <a:cs typeface="Arial" pitchFamily="34" charset="0"/>
                </a:rPr>
              </a:br>
              <a:endParaRPr lang="en-US" sz="1000" baseline="30000" dirty="0">
                <a:solidFill>
                  <a:srgbClr val="000000"/>
                </a:solidFill>
                <a:cs typeface="Arial" pitchFamily="34" charset="0"/>
              </a:endParaRPr>
            </a:p>
          </p:txBody>
        </p:sp>
        <p:sp>
          <p:nvSpPr>
            <p:cNvPr id="11271" name="Rectangle 144"/>
            <p:cNvSpPr>
              <a:spLocks noChangeArrowheads="1"/>
            </p:cNvSpPr>
            <p:nvPr/>
          </p:nvSpPr>
          <p:spPr bwMode="auto">
            <a:xfrm>
              <a:off x="6948264" y="1196975"/>
              <a:ext cx="1779909" cy="707886"/>
            </a:xfrm>
            <a:prstGeom prst="rect">
              <a:avLst/>
            </a:prstGeom>
            <a:noFill/>
            <a:ln w="9525">
              <a:noFill/>
              <a:miter lim="800000"/>
              <a:headEnd/>
              <a:tailEnd/>
            </a:ln>
            <a:effectLst>
              <a:prstShdw prst="shdw17" dist="17961" dir="2700000">
                <a:srgbClr val="671050"/>
              </a:prstShdw>
            </a:effectLst>
          </p:spPr>
          <p:txBody>
            <a:bodyPr wrap="square">
              <a:spAutoFit/>
            </a:bodyPr>
            <a:lstStyle/>
            <a:p>
              <a:pPr algn="ctr"/>
              <a:r>
                <a:rPr lang="en-US" sz="4000" b="1" dirty="0" smtClean="0">
                  <a:solidFill>
                    <a:srgbClr val="FF6600"/>
                  </a:solidFill>
                  <a:cs typeface="Arial" pitchFamily="34" charset="0"/>
                </a:rPr>
                <a:t>2.9x</a:t>
              </a:r>
              <a:endParaRPr lang="en-US" sz="4000" b="1" baseline="30000" dirty="0">
                <a:solidFill>
                  <a:srgbClr val="FF6600"/>
                </a:solidFill>
                <a:cs typeface="Arial" pitchFamily="34" charset="0"/>
              </a:endParaRPr>
            </a:p>
          </p:txBody>
        </p:sp>
        <p:pic>
          <p:nvPicPr>
            <p:cNvPr id="11275" name="Picture 12"/>
            <p:cNvPicPr>
              <a:picLocks noChangeAspect="1"/>
            </p:cNvPicPr>
            <p:nvPr/>
          </p:nvPicPr>
          <p:blipFill>
            <a:blip r:embed="rId6" cstate="print"/>
            <a:srcRect/>
            <a:stretch>
              <a:fillRect/>
            </a:stretch>
          </p:blipFill>
          <p:spPr bwMode="auto">
            <a:xfrm>
              <a:off x="3825875" y="1176338"/>
              <a:ext cx="2611438" cy="1463675"/>
            </a:xfrm>
            <a:prstGeom prst="rect">
              <a:avLst/>
            </a:prstGeom>
            <a:noFill/>
            <a:ln w="9525">
              <a:noFill/>
              <a:miter lim="800000"/>
              <a:headEnd/>
              <a:tailEnd/>
            </a:ln>
          </p:spPr>
        </p:pic>
        <p:pic>
          <p:nvPicPr>
            <p:cNvPr id="11288" name="Picture 23"/>
            <p:cNvPicPr>
              <a:picLocks noChangeArrowheads="1"/>
            </p:cNvPicPr>
            <p:nvPr/>
          </p:nvPicPr>
          <p:blipFill>
            <a:blip r:embed="rId7" cstate="print"/>
            <a:srcRect/>
            <a:stretch>
              <a:fillRect/>
            </a:stretch>
          </p:blipFill>
          <p:spPr bwMode="auto">
            <a:xfrm>
              <a:off x="5276850" y="1663700"/>
              <a:ext cx="277813" cy="292100"/>
            </a:xfrm>
            <a:prstGeom prst="rect">
              <a:avLst/>
            </a:prstGeom>
            <a:noFill/>
            <a:ln w="9525">
              <a:noFill/>
              <a:miter lim="800000"/>
              <a:headEnd/>
              <a:tailEnd/>
            </a:ln>
          </p:spPr>
        </p:pic>
      </p:grpSp>
      <p:grpSp>
        <p:nvGrpSpPr>
          <p:cNvPr id="5" name="Group 32"/>
          <p:cNvGrpSpPr/>
          <p:nvPr/>
        </p:nvGrpSpPr>
        <p:grpSpPr>
          <a:xfrm>
            <a:off x="182563" y="2819400"/>
            <a:ext cx="8829675" cy="2023408"/>
            <a:chOff x="182563" y="2819400"/>
            <a:chExt cx="8829675" cy="2023408"/>
          </a:xfrm>
        </p:grpSpPr>
        <p:sp>
          <p:nvSpPr>
            <p:cNvPr id="11273" name="TextBox 34"/>
            <p:cNvSpPr txBox="1">
              <a:spLocks noChangeArrowheads="1"/>
            </p:cNvSpPr>
            <p:nvPr/>
          </p:nvSpPr>
          <p:spPr bwMode="auto">
            <a:xfrm>
              <a:off x="6402388" y="4319588"/>
              <a:ext cx="2609850" cy="523220"/>
            </a:xfrm>
            <a:prstGeom prst="rect">
              <a:avLst/>
            </a:prstGeom>
            <a:noFill/>
            <a:ln w="9525">
              <a:noFill/>
              <a:miter lim="800000"/>
              <a:headEnd/>
              <a:tailEnd/>
            </a:ln>
          </p:spPr>
          <p:txBody>
            <a:bodyPr>
              <a:spAutoFit/>
            </a:bodyPr>
            <a:lstStyle/>
            <a:p>
              <a:pPr algn="ctr"/>
              <a:r>
                <a:rPr lang="en-US" sz="1400" dirty="0" err="1" smtClean="0">
                  <a:solidFill>
                    <a:srgbClr val="000000"/>
                  </a:solidFill>
                  <a:cs typeface="Arial" pitchFamily="34" charset="0"/>
                </a:rPr>
                <a:t>Menor</a:t>
              </a:r>
              <a:r>
                <a:rPr lang="en-US" sz="1400" dirty="0" smtClean="0">
                  <a:solidFill>
                    <a:srgbClr val="000000"/>
                  </a:solidFill>
                  <a:cs typeface="Arial" pitchFamily="34" charset="0"/>
                </a:rPr>
                <a:t> </a:t>
              </a:r>
              <a:r>
                <a:rPr lang="en-US" sz="1400" dirty="0" err="1" smtClean="0">
                  <a:solidFill>
                    <a:srgbClr val="000000"/>
                  </a:solidFill>
                  <a:cs typeface="Arial" pitchFamily="34" charset="0"/>
                </a:rPr>
                <a:t>costo</a:t>
              </a:r>
              <a:r>
                <a:rPr lang="en-US" sz="1400" dirty="0" smtClean="0">
                  <a:solidFill>
                    <a:srgbClr val="000000"/>
                  </a:solidFill>
                  <a:cs typeface="Arial" pitchFamily="34" charset="0"/>
                </a:rPr>
                <a:t> </a:t>
              </a:r>
              <a:r>
                <a:rPr lang="en-US" sz="1400" dirty="0" err="1" smtClean="0">
                  <a:solidFill>
                    <a:srgbClr val="000000"/>
                  </a:solidFill>
                  <a:cs typeface="Arial" pitchFamily="34" charset="0"/>
                </a:rPr>
                <a:t>por</a:t>
              </a:r>
              <a:r>
                <a:rPr lang="en-US" sz="1400" dirty="0" smtClean="0">
                  <a:solidFill>
                    <a:srgbClr val="000000"/>
                  </a:solidFill>
                  <a:cs typeface="Arial" pitchFamily="34" charset="0"/>
                </a:rPr>
                <a:t> </a:t>
              </a:r>
              <a:r>
                <a:rPr lang="en-US" sz="1400" dirty="0" err="1" smtClean="0">
                  <a:solidFill>
                    <a:srgbClr val="000000"/>
                  </a:solidFill>
                  <a:cs typeface="Arial" pitchFamily="34" charset="0"/>
                </a:rPr>
                <a:t>carga</a:t>
              </a:r>
              <a:r>
                <a:rPr lang="en-US" sz="1400" dirty="0" smtClean="0">
                  <a:solidFill>
                    <a:srgbClr val="000000"/>
                  </a:solidFill>
                  <a:cs typeface="Arial" pitchFamily="34" charset="0"/>
                </a:rPr>
                <a:t> de </a:t>
              </a:r>
              <a:r>
                <a:rPr lang="en-US" sz="1400" dirty="0" err="1" smtClean="0">
                  <a:solidFill>
                    <a:srgbClr val="000000"/>
                  </a:solidFill>
                  <a:cs typeface="Arial" pitchFamily="34" charset="0"/>
                </a:rPr>
                <a:t>trabajo</a:t>
              </a:r>
              <a:r>
                <a:rPr lang="en-US" sz="1400" dirty="0" smtClean="0">
                  <a:solidFill>
                    <a:srgbClr val="000000"/>
                  </a:solidFill>
                  <a:cs typeface="Arial" pitchFamily="34" charset="0"/>
                </a:rPr>
                <a:t>.</a:t>
              </a:r>
              <a:endParaRPr lang="en-US" sz="1200" baseline="30000" dirty="0">
                <a:solidFill>
                  <a:srgbClr val="000000"/>
                </a:solidFill>
                <a:cs typeface="Arial" pitchFamily="34" charset="0"/>
              </a:endParaRPr>
            </a:p>
          </p:txBody>
        </p:sp>
        <p:grpSp>
          <p:nvGrpSpPr>
            <p:cNvPr id="6" name="Group 30"/>
            <p:cNvGrpSpPr/>
            <p:nvPr/>
          </p:nvGrpSpPr>
          <p:grpSpPr>
            <a:xfrm>
              <a:off x="182563" y="2819400"/>
              <a:ext cx="8829675" cy="1924050"/>
              <a:chOff x="182563" y="2819400"/>
              <a:chExt cx="8829675" cy="1924050"/>
            </a:xfrm>
          </p:grpSpPr>
          <p:sp>
            <p:nvSpPr>
              <p:cNvPr id="11272" name="Rectangle 144"/>
              <p:cNvSpPr>
                <a:spLocks noChangeArrowheads="1"/>
              </p:cNvSpPr>
              <p:nvPr/>
            </p:nvSpPr>
            <p:spPr bwMode="auto">
              <a:xfrm>
                <a:off x="7164288" y="3760788"/>
                <a:ext cx="1107996" cy="646331"/>
              </a:xfrm>
              <a:prstGeom prst="rect">
                <a:avLst/>
              </a:prstGeom>
              <a:noFill/>
              <a:ln w="9525">
                <a:noFill/>
                <a:miter lim="800000"/>
                <a:headEnd/>
                <a:tailEnd/>
              </a:ln>
              <a:effectLst>
                <a:prstShdw prst="shdw17" dist="17961" dir="2700000">
                  <a:srgbClr val="671050"/>
                </a:prstShdw>
              </a:effectLst>
            </p:spPr>
            <p:txBody>
              <a:bodyPr wrap="none">
                <a:spAutoFit/>
              </a:bodyPr>
              <a:lstStyle/>
              <a:p>
                <a:r>
                  <a:rPr lang="en-US" sz="3600" b="1" dirty="0">
                    <a:solidFill>
                      <a:srgbClr val="FF6600"/>
                    </a:solidFill>
                    <a:cs typeface="Arial" pitchFamily="34" charset="0"/>
                  </a:rPr>
                  <a:t>61</a:t>
                </a:r>
                <a:r>
                  <a:rPr lang="en-US" sz="3600" b="1" dirty="0" smtClean="0">
                    <a:solidFill>
                      <a:srgbClr val="FF6600"/>
                    </a:solidFill>
                    <a:cs typeface="Arial" pitchFamily="34" charset="0"/>
                  </a:rPr>
                  <a:t>%</a:t>
                </a:r>
                <a:endParaRPr lang="en-US" sz="3600" b="1" baseline="30000" dirty="0">
                  <a:solidFill>
                    <a:srgbClr val="FF6600"/>
                  </a:solidFill>
                  <a:cs typeface="Arial" pitchFamily="34" charset="0"/>
                </a:endParaRPr>
              </a:p>
            </p:txBody>
          </p:sp>
          <p:sp>
            <p:nvSpPr>
              <p:cNvPr id="11274" name="Rectangle 24"/>
              <p:cNvSpPr>
                <a:spLocks noChangeArrowheads="1"/>
              </p:cNvSpPr>
              <p:nvPr/>
            </p:nvSpPr>
            <p:spPr bwMode="auto">
              <a:xfrm>
                <a:off x="182563" y="2867025"/>
                <a:ext cx="3762375" cy="1846659"/>
              </a:xfrm>
              <a:prstGeom prst="rect">
                <a:avLst/>
              </a:prstGeom>
              <a:noFill/>
              <a:ln w="9525">
                <a:noFill/>
                <a:miter lim="800000"/>
                <a:headEnd/>
                <a:tailEnd/>
              </a:ln>
            </p:spPr>
            <p:txBody>
              <a:bodyPr>
                <a:spAutoFit/>
              </a:bodyPr>
              <a:lstStyle/>
              <a:p>
                <a:pPr algn="ctr"/>
                <a:r>
                  <a:rPr lang="en-US" sz="1800" b="1" dirty="0" err="1" smtClean="0">
                    <a:solidFill>
                      <a:srgbClr val="00B050"/>
                    </a:solidFill>
                    <a:cs typeface="Arial" pitchFamily="34" charset="0"/>
                  </a:rPr>
                  <a:t>Mejor</a:t>
                </a:r>
                <a:r>
                  <a:rPr lang="en-US" sz="1800" b="1" dirty="0" smtClean="0">
                    <a:solidFill>
                      <a:srgbClr val="00B050"/>
                    </a:solidFill>
                    <a:cs typeface="Arial" pitchFamily="34" charset="0"/>
                  </a:rPr>
                  <a:t> </a:t>
                </a:r>
                <a:r>
                  <a:rPr lang="en-US" sz="1800" b="1" dirty="0" err="1" smtClean="0">
                    <a:solidFill>
                      <a:srgbClr val="00B050"/>
                    </a:solidFill>
                    <a:cs typeface="Arial" pitchFamily="34" charset="0"/>
                  </a:rPr>
                  <a:t>rendimiento</a:t>
                </a:r>
                <a:r>
                  <a:rPr lang="en-US" sz="1800" b="1" dirty="0" smtClean="0">
                    <a:solidFill>
                      <a:srgbClr val="00B050"/>
                    </a:solidFill>
                    <a:cs typeface="Arial" pitchFamily="34" charset="0"/>
                  </a:rPr>
                  <a:t> Java </a:t>
                </a:r>
                <a:r>
                  <a:rPr lang="en-US" sz="1800" b="1" dirty="0" err="1" smtClean="0">
                    <a:solidFill>
                      <a:srgbClr val="00B050"/>
                    </a:solidFill>
                    <a:cs typeface="Arial" pitchFamily="34" charset="0"/>
                  </a:rPr>
                  <a:t>por</a:t>
                </a:r>
                <a:r>
                  <a:rPr lang="en-US" sz="1800" b="1" dirty="0" smtClean="0">
                    <a:solidFill>
                      <a:srgbClr val="00B050"/>
                    </a:solidFill>
                    <a:cs typeface="Arial" pitchFamily="34" charset="0"/>
                  </a:rPr>
                  <a:t> core  </a:t>
                </a:r>
                <a:r>
                  <a:rPr lang="en-US" sz="1800" b="1" dirty="0" err="1" smtClean="0">
                    <a:solidFill>
                      <a:srgbClr val="00B050"/>
                    </a:solidFill>
                    <a:cs typeface="Arial" pitchFamily="34" charset="0"/>
                  </a:rPr>
                  <a:t>para</a:t>
                </a:r>
                <a:r>
                  <a:rPr lang="en-US" sz="1800" b="1" dirty="0" smtClean="0">
                    <a:solidFill>
                      <a:srgbClr val="00B050"/>
                    </a:solidFill>
                    <a:cs typeface="Arial" pitchFamily="34" charset="0"/>
                  </a:rPr>
                  <a:t> </a:t>
                </a:r>
                <a:r>
                  <a:rPr lang="en-US" sz="1800" b="1" dirty="0" err="1" smtClean="0">
                    <a:solidFill>
                      <a:srgbClr val="00B050"/>
                    </a:solidFill>
                    <a:cs typeface="Arial" pitchFamily="34" charset="0"/>
                  </a:rPr>
                  <a:t>aplicaciones</a:t>
                </a:r>
                <a:r>
                  <a:rPr lang="en-US" sz="1800" b="1" dirty="0" smtClean="0">
                    <a:solidFill>
                      <a:srgbClr val="00B050"/>
                    </a:solidFill>
                    <a:cs typeface="Arial" pitchFamily="34" charset="0"/>
                  </a:rPr>
                  <a:t> Web 2.0</a:t>
                </a:r>
                <a:endParaRPr lang="en-US" sz="1800" b="1" dirty="0">
                  <a:solidFill>
                    <a:srgbClr val="00B050"/>
                  </a:solidFill>
                  <a:cs typeface="Arial" pitchFamily="34" charset="0"/>
                </a:endParaRPr>
              </a:p>
              <a:p>
                <a:endParaRPr lang="en-US" sz="1800" b="1" dirty="0">
                  <a:solidFill>
                    <a:srgbClr val="000000"/>
                  </a:solidFill>
                  <a:cs typeface="Arial" pitchFamily="34" charset="0"/>
                </a:endParaRPr>
              </a:p>
              <a:p>
                <a:pPr algn="ctr"/>
                <a:r>
                  <a:rPr lang="en-US" sz="2000" b="1" i="1" dirty="0" err="1" smtClean="0">
                    <a:solidFill>
                      <a:srgbClr val="006699"/>
                    </a:solidFill>
                    <a:cs typeface="Arial" pitchFamily="34" charset="0"/>
                  </a:rPr>
                  <a:t>Menor</a:t>
                </a:r>
                <a:r>
                  <a:rPr lang="en-US" sz="2000" b="1" i="1" dirty="0" smtClean="0">
                    <a:solidFill>
                      <a:srgbClr val="006699"/>
                    </a:solidFill>
                    <a:cs typeface="Arial" pitchFamily="34" charset="0"/>
                  </a:rPr>
                  <a:t> TCA en </a:t>
                </a:r>
                <a:r>
                  <a:rPr lang="en-US" sz="2000" b="1" i="1" dirty="0" err="1" smtClean="0">
                    <a:solidFill>
                      <a:srgbClr val="006699"/>
                    </a:solidFill>
                    <a:cs typeface="Arial" pitchFamily="34" charset="0"/>
                  </a:rPr>
                  <a:t>infraestructuras</a:t>
                </a:r>
                <a:r>
                  <a:rPr lang="en-US" sz="2000" b="1" i="1" dirty="0" smtClean="0">
                    <a:solidFill>
                      <a:srgbClr val="006699"/>
                    </a:solidFill>
                    <a:cs typeface="Arial" pitchFamily="34" charset="0"/>
                  </a:rPr>
                  <a:t> de </a:t>
                </a:r>
                <a:r>
                  <a:rPr lang="en-US" sz="2000" b="1" i="1" dirty="0" err="1" smtClean="0">
                    <a:solidFill>
                      <a:srgbClr val="006699"/>
                    </a:solidFill>
                    <a:cs typeface="Arial" pitchFamily="34" charset="0"/>
                  </a:rPr>
                  <a:t>nube</a:t>
                </a:r>
                <a:r>
                  <a:rPr lang="en-US" sz="2000" b="1" i="1" dirty="0" smtClean="0">
                    <a:solidFill>
                      <a:srgbClr val="006699"/>
                    </a:solidFill>
                    <a:cs typeface="Arial" pitchFamily="34" charset="0"/>
                  </a:rPr>
                  <a:t> scale-out</a:t>
                </a:r>
                <a:endParaRPr lang="en-US" sz="1600" b="1" dirty="0">
                  <a:solidFill>
                    <a:srgbClr val="000000"/>
                  </a:solidFill>
                  <a:cs typeface="Arial" pitchFamily="34" charset="0"/>
                </a:endParaRPr>
              </a:p>
            </p:txBody>
          </p:sp>
          <p:pic>
            <p:nvPicPr>
              <p:cNvPr id="14" name="Picture 12"/>
              <p:cNvPicPr>
                <a:picLocks noChangeAspect="1" noChangeArrowheads="1"/>
              </p:cNvPicPr>
              <p:nvPr/>
            </p:nvPicPr>
            <p:blipFill>
              <a:blip r:embed="rId8" cstate="print"/>
              <a:srcRect/>
              <a:stretch>
                <a:fillRect/>
              </a:stretch>
            </p:blipFill>
            <p:spPr bwMode="auto">
              <a:xfrm>
                <a:off x="4106863" y="2884488"/>
                <a:ext cx="1901825" cy="18589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1277" name="Rectangle 144"/>
              <p:cNvSpPr>
                <a:spLocks noChangeArrowheads="1"/>
              </p:cNvSpPr>
              <p:nvPr/>
            </p:nvSpPr>
            <p:spPr bwMode="auto">
              <a:xfrm>
                <a:off x="6257925" y="2819400"/>
                <a:ext cx="2754313" cy="701675"/>
              </a:xfrm>
              <a:prstGeom prst="rect">
                <a:avLst/>
              </a:prstGeom>
              <a:noFill/>
              <a:ln w="9525">
                <a:noFill/>
                <a:miter lim="800000"/>
                <a:headEnd/>
                <a:tailEnd/>
              </a:ln>
              <a:effectLst>
                <a:prstShdw prst="shdw17" dist="17961" dir="2700000">
                  <a:srgbClr val="671050">
                    <a:alpha val="74997"/>
                  </a:srgbClr>
                </a:prstShdw>
              </a:effectLst>
            </p:spPr>
            <p:txBody>
              <a:bodyPr>
                <a:spAutoFit/>
              </a:bodyPr>
              <a:lstStyle/>
              <a:p>
                <a:pPr algn="ctr"/>
                <a:r>
                  <a:rPr lang="en-US" sz="4000" b="1" dirty="0" smtClean="0">
                    <a:solidFill>
                      <a:srgbClr val="FF6600"/>
                    </a:solidFill>
                    <a:cs typeface="Arial" pitchFamily="34" charset="0"/>
                  </a:rPr>
                  <a:t>2x</a:t>
                </a:r>
                <a:r>
                  <a:rPr lang="en-US" sz="1000" b="1" dirty="0" smtClean="0">
                    <a:solidFill>
                      <a:srgbClr val="00B050"/>
                    </a:solidFill>
                    <a:cs typeface="Arial" pitchFamily="34" charset="0"/>
                  </a:rPr>
                  <a:t> </a:t>
                </a:r>
                <a:endParaRPr lang="en-US" sz="1400" i="1" dirty="0">
                  <a:solidFill>
                    <a:srgbClr val="000000"/>
                  </a:solidFill>
                  <a:cs typeface="Arial" pitchFamily="34" charset="0"/>
                </a:endParaRPr>
              </a:p>
            </p:txBody>
          </p:sp>
          <p:cxnSp>
            <p:nvCxnSpPr>
              <p:cNvPr id="25" name="Straight Connector 23"/>
              <p:cNvCxnSpPr/>
              <p:nvPr/>
            </p:nvCxnSpPr>
            <p:spPr>
              <a:xfrm>
                <a:off x="258763" y="2867025"/>
                <a:ext cx="8620125" cy="0"/>
              </a:xfrm>
              <a:prstGeom prst="line">
                <a:avLst/>
              </a:prstGeom>
            </p:spPr>
            <p:style>
              <a:lnRef idx="1">
                <a:schemeClr val="accent1"/>
              </a:lnRef>
              <a:fillRef idx="0">
                <a:schemeClr val="accent1"/>
              </a:fillRef>
              <a:effectRef idx="0">
                <a:schemeClr val="accent1"/>
              </a:effectRef>
              <a:fontRef idx="minor">
                <a:schemeClr val="tx1"/>
              </a:fontRef>
            </p:style>
          </p:cxnSp>
          <p:sp>
            <p:nvSpPr>
              <p:cNvPr id="11290" name="Rectangle 37"/>
              <p:cNvSpPr>
                <a:spLocks noChangeArrowheads="1"/>
              </p:cNvSpPr>
              <p:nvPr/>
            </p:nvSpPr>
            <p:spPr bwMode="auto">
              <a:xfrm>
                <a:off x="5214938" y="2963863"/>
                <a:ext cx="542925" cy="241300"/>
              </a:xfrm>
              <a:prstGeom prst="rect">
                <a:avLst/>
              </a:prstGeom>
              <a:solidFill>
                <a:srgbClr val="DDDDDD"/>
              </a:solidFill>
              <a:ln w="9525" algn="ctr">
                <a:noFill/>
                <a:miter lim="800000"/>
                <a:headEnd/>
                <a:tailEnd/>
              </a:ln>
              <a:effectLst/>
            </p:spPr>
            <p:txBody>
              <a:bodyPr wrap="none" anchor="ctr"/>
              <a:lstStyle/>
              <a:p>
                <a:pPr eaLnBrk="0" hangingPunct="0">
                  <a:lnSpc>
                    <a:spcPct val="90000"/>
                  </a:lnSpc>
                  <a:spcBef>
                    <a:spcPct val="50000"/>
                  </a:spcBef>
                  <a:buClr>
                    <a:srgbClr val="000000"/>
                  </a:buClr>
                  <a:buFont typeface="Wingdings" pitchFamily="2" charset="2"/>
                  <a:buNone/>
                </a:pPr>
                <a:endParaRPr lang="en-US" sz="2000">
                  <a:solidFill>
                    <a:srgbClr val="000000"/>
                  </a:solidFill>
                </a:endParaRPr>
              </a:p>
            </p:txBody>
          </p:sp>
          <p:sp>
            <p:nvSpPr>
              <p:cNvPr id="11291" name="Line 38"/>
              <p:cNvSpPr>
                <a:spLocks noChangeShapeType="1"/>
              </p:cNvSpPr>
              <p:nvPr/>
            </p:nvSpPr>
            <p:spPr bwMode="auto">
              <a:xfrm>
                <a:off x="5103813" y="3125788"/>
                <a:ext cx="735012" cy="0"/>
              </a:xfrm>
              <a:prstGeom prst="line">
                <a:avLst/>
              </a:prstGeom>
              <a:noFill/>
              <a:ln w="9525">
                <a:solidFill>
                  <a:srgbClr val="C0C0C0"/>
                </a:solidFill>
                <a:round/>
                <a:headEnd/>
                <a:tailEnd/>
              </a:ln>
              <a:effectLst/>
            </p:spPr>
            <p:txBody>
              <a:bodyPr/>
              <a:lstStyle/>
              <a:p>
                <a:endParaRPr lang="en-US"/>
              </a:p>
            </p:txBody>
          </p:sp>
          <p:sp>
            <p:nvSpPr>
              <p:cNvPr id="11292" name="Text Box 39"/>
              <p:cNvSpPr txBox="1">
                <a:spLocks noChangeArrowheads="1"/>
              </p:cNvSpPr>
              <p:nvPr/>
            </p:nvSpPr>
            <p:spPr bwMode="auto">
              <a:xfrm>
                <a:off x="6353001" y="3356992"/>
                <a:ext cx="2611612" cy="480131"/>
              </a:xfrm>
              <a:prstGeom prst="rect">
                <a:avLst/>
              </a:prstGeom>
              <a:noFill/>
              <a:ln w="9525" algn="ctr">
                <a:noFill/>
                <a:miter lim="800000"/>
                <a:headEnd/>
                <a:tailEnd/>
              </a:ln>
              <a:effectLst>
                <a:prstShdw prst="shdw17" dist="17961" dir="2700000">
                  <a:srgbClr val="999999"/>
                </a:prstShdw>
              </a:effectLst>
            </p:spPr>
            <p:txBody>
              <a:bodyPr wrap="none">
                <a:spAutoFit/>
              </a:bodyPr>
              <a:lstStyle/>
              <a:p>
                <a:pPr marL="119063" indent="-119063" algn="ctr" eaLnBrk="0" hangingPunct="0">
                  <a:lnSpc>
                    <a:spcPct val="90000"/>
                  </a:lnSpc>
                  <a:spcBef>
                    <a:spcPct val="50000"/>
                  </a:spcBef>
                  <a:buClr>
                    <a:srgbClr val="000000"/>
                  </a:buClr>
                  <a:buFont typeface="Wingdings" pitchFamily="2" charset="2"/>
                  <a:buNone/>
                </a:pPr>
                <a:r>
                  <a:rPr lang="en-US" sz="1400" dirty="0" err="1" smtClean="0">
                    <a:solidFill>
                      <a:srgbClr val="000000"/>
                    </a:solidFill>
                    <a:cs typeface="Arial" pitchFamily="34" charset="0"/>
                  </a:rPr>
                  <a:t>veces</a:t>
                </a:r>
                <a:r>
                  <a:rPr lang="en-US" sz="1400" dirty="0" smtClean="0">
                    <a:solidFill>
                      <a:srgbClr val="000000"/>
                    </a:solidFill>
                    <a:cs typeface="Arial" pitchFamily="34" charset="0"/>
                  </a:rPr>
                  <a:t> </a:t>
                </a:r>
                <a:r>
                  <a:rPr lang="en-US" sz="1400" dirty="0" err="1" smtClean="0">
                    <a:solidFill>
                      <a:srgbClr val="000000"/>
                    </a:solidFill>
                    <a:cs typeface="Arial" pitchFamily="34" charset="0"/>
                  </a:rPr>
                  <a:t>más</a:t>
                </a:r>
                <a:r>
                  <a:rPr lang="en-US" sz="1400" dirty="0" smtClean="0">
                    <a:solidFill>
                      <a:srgbClr val="000000"/>
                    </a:solidFill>
                    <a:cs typeface="Arial" pitchFamily="34" charset="0"/>
                  </a:rPr>
                  <a:t> </a:t>
                </a:r>
                <a:r>
                  <a:rPr lang="en-US" sz="1400" dirty="0" err="1" smtClean="0">
                    <a:solidFill>
                      <a:srgbClr val="000000"/>
                    </a:solidFill>
                    <a:cs typeface="Arial" pitchFamily="34" charset="0"/>
                  </a:rPr>
                  <a:t>rendimiento</a:t>
                </a:r>
                <a:r>
                  <a:rPr lang="en-US" sz="1400" dirty="0" smtClean="0">
                    <a:solidFill>
                      <a:srgbClr val="000000"/>
                    </a:solidFill>
                    <a:cs typeface="Arial" pitchFamily="34" charset="0"/>
                  </a:rPr>
                  <a:t> x core </a:t>
                </a:r>
                <a:r>
                  <a:rPr lang="en-US" sz="1400" dirty="0">
                    <a:solidFill>
                      <a:srgbClr val="000000"/>
                    </a:solidFill>
                    <a:cs typeface="Arial" pitchFamily="34" charset="0"/>
                  </a:rPr>
                  <a:t/>
                </a:r>
                <a:br>
                  <a:rPr lang="en-US" sz="1400" dirty="0">
                    <a:solidFill>
                      <a:srgbClr val="000000"/>
                    </a:solidFill>
                    <a:cs typeface="Arial" pitchFamily="34" charset="0"/>
                  </a:rPr>
                </a:br>
                <a:r>
                  <a:rPr lang="en-US" sz="1400" dirty="0" err="1" smtClean="0">
                    <a:solidFill>
                      <a:srgbClr val="000000"/>
                    </a:solidFill>
                    <a:cs typeface="Arial" pitchFamily="34" charset="0"/>
                  </a:rPr>
                  <a:t>que</a:t>
                </a:r>
                <a:r>
                  <a:rPr lang="en-US" sz="1400" dirty="0" smtClean="0">
                    <a:solidFill>
                      <a:srgbClr val="000000"/>
                    </a:solidFill>
                    <a:cs typeface="Arial" pitchFamily="34" charset="0"/>
                  </a:rPr>
                  <a:t> </a:t>
                </a:r>
                <a:r>
                  <a:rPr lang="en-US" sz="1400" dirty="0">
                    <a:solidFill>
                      <a:srgbClr val="000000"/>
                    </a:solidFill>
                    <a:cs typeface="Arial" pitchFamily="34" charset="0"/>
                  </a:rPr>
                  <a:t>Ivy Bridge</a:t>
                </a:r>
              </a:p>
            </p:txBody>
          </p:sp>
        </p:grpSp>
      </p:grpSp>
      <p:sp>
        <p:nvSpPr>
          <p:cNvPr id="29" name="Title 1"/>
          <p:cNvSpPr txBox="1">
            <a:spLocks/>
          </p:cNvSpPr>
          <p:nvPr/>
        </p:nvSpPr>
        <p:spPr bwMode="auto">
          <a:xfrm>
            <a:off x="0" y="730355"/>
            <a:ext cx="9144000" cy="387003"/>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zh-CN" sz="2000" b="0" i="0" u="none" strike="noStrike" kern="1200" cap="none" spc="0" normalizeH="0" baseline="0" noProof="0" dirty="0" smtClean="0">
                <a:ln>
                  <a:noFill/>
                </a:ln>
                <a:solidFill>
                  <a:srgbClr val="00477A"/>
                </a:solidFill>
                <a:effectLst/>
                <a:uLnTx/>
                <a:uFillTx/>
                <a:latin typeface="+mn-lt"/>
                <a:ea typeface="+mn-ea"/>
                <a:cs typeface="+mn-cs"/>
              </a:rPr>
              <a:t>La </a:t>
            </a:r>
            <a:r>
              <a:rPr kumimoji="0" lang="en-US" altLang="zh-CN" sz="2000" b="0" i="0" u="none" strike="noStrike" kern="1200" cap="none" spc="0" normalizeH="0" baseline="0" noProof="0" dirty="0" err="1" smtClean="0">
                <a:ln>
                  <a:noFill/>
                </a:ln>
                <a:solidFill>
                  <a:srgbClr val="00477A"/>
                </a:solidFill>
                <a:effectLst/>
                <a:uLnTx/>
                <a:uFillTx/>
                <a:latin typeface="+mn-lt"/>
                <a:ea typeface="+mn-ea"/>
                <a:cs typeface="+mn-cs"/>
              </a:rPr>
              <a:t>arquitectura</a:t>
            </a:r>
            <a:r>
              <a:rPr kumimoji="0" lang="en-US" altLang="zh-CN" sz="2000" b="0" i="0" u="none" strike="noStrike" kern="1200" cap="none" spc="0" normalizeH="0" baseline="0" noProof="0" dirty="0" smtClean="0">
                <a:ln>
                  <a:noFill/>
                </a:ln>
                <a:solidFill>
                  <a:srgbClr val="00477A"/>
                </a:solidFill>
                <a:effectLst/>
                <a:uLnTx/>
                <a:uFillTx/>
                <a:latin typeface="+mn-lt"/>
                <a:ea typeface="+mn-ea"/>
                <a:cs typeface="+mn-cs"/>
              </a:rPr>
              <a:t> POWER </a:t>
            </a:r>
            <a:r>
              <a:rPr kumimoji="0" lang="en-US" altLang="zh-CN" sz="2000" b="0" i="0" u="none" strike="noStrike" kern="1200" cap="none" spc="0" normalizeH="0" baseline="0" noProof="0" dirty="0" err="1" smtClean="0">
                <a:ln>
                  <a:noFill/>
                </a:ln>
                <a:solidFill>
                  <a:srgbClr val="00477A"/>
                </a:solidFill>
                <a:effectLst/>
                <a:uLnTx/>
                <a:uFillTx/>
                <a:latin typeface="+mn-lt"/>
                <a:ea typeface="+mn-ea"/>
                <a:cs typeface="+mn-cs"/>
              </a:rPr>
              <a:t>es</a:t>
            </a:r>
            <a:r>
              <a:rPr kumimoji="0" lang="en-US" altLang="zh-CN" sz="2000" b="0" i="0" u="none" strike="noStrike" kern="1200" cap="none" spc="0" normalizeH="0" baseline="0" noProof="0" dirty="0" smtClean="0">
                <a:ln>
                  <a:noFill/>
                </a:ln>
                <a:solidFill>
                  <a:srgbClr val="00477A"/>
                </a:solidFill>
                <a:effectLst/>
                <a:uLnTx/>
                <a:uFillTx/>
                <a:latin typeface="+mn-lt"/>
                <a:ea typeface="+mn-ea"/>
                <a:cs typeface="+mn-cs"/>
              </a:rPr>
              <a:t> ideal </a:t>
            </a:r>
            <a:r>
              <a:rPr kumimoji="0" lang="en-US" altLang="zh-CN" sz="2000" b="0" i="0" u="none" strike="noStrike" kern="1200" cap="none" spc="0" normalizeH="0" baseline="0" noProof="0" dirty="0" err="1" smtClean="0">
                <a:ln>
                  <a:noFill/>
                </a:ln>
                <a:solidFill>
                  <a:srgbClr val="00477A"/>
                </a:solidFill>
                <a:effectLst/>
                <a:uLnTx/>
                <a:uFillTx/>
                <a:latin typeface="+mn-lt"/>
                <a:ea typeface="+mn-ea"/>
                <a:cs typeface="+mn-cs"/>
              </a:rPr>
              <a:t>para</a:t>
            </a:r>
            <a:r>
              <a:rPr kumimoji="0" lang="en-US" altLang="zh-CN" sz="2000" b="0" i="0" u="none" strike="noStrike" kern="1200" cap="none" spc="0" normalizeH="0" baseline="0" noProof="0" dirty="0" smtClean="0">
                <a:ln>
                  <a:noFill/>
                </a:ln>
                <a:solidFill>
                  <a:srgbClr val="00477A"/>
                </a:solidFill>
                <a:effectLst/>
                <a:uLnTx/>
                <a:uFillTx/>
                <a:latin typeface="+mn-lt"/>
                <a:ea typeface="+mn-ea"/>
                <a:cs typeface="+mn-cs"/>
              </a:rPr>
              <a:t> </a:t>
            </a:r>
            <a:r>
              <a:rPr lang="en-US" altLang="zh-CN" sz="2000" dirty="0" err="1" smtClean="0">
                <a:solidFill>
                  <a:srgbClr val="00477A"/>
                </a:solidFill>
              </a:rPr>
              <a:t>i</a:t>
            </a:r>
            <a:r>
              <a:rPr kumimoji="0" lang="en-US" altLang="zh-CN" sz="2000" b="0" i="0" u="none" strike="noStrike" kern="1200" cap="none" spc="0" normalizeH="0" baseline="0" noProof="0" dirty="0" err="1" smtClean="0">
                <a:ln>
                  <a:noFill/>
                </a:ln>
                <a:solidFill>
                  <a:srgbClr val="00477A"/>
                </a:solidFill>
                <a:effectLst/>
                <a:uLnTx/>
                <a:uFillTx/>
                <a:latin typeface="+mn-lt"/>
                <a:ea typeface="+mn-ea"/>
                <a:cs typeface="+mn-cs"/>
              </a:rPr>
              <a:t>mplementaciones</a:t>
            </a:r>
            <a:r>
              <a:rPr kumimoji="0" lang="en-US" altLang="zh-CN" sz="2000" b="0" i="0" u="none" strike="noStrike" kern="1200" cap="none" spc="0" normalizeH="0" baseline="0" noProof="0" dirty="0" smtClean="0">
                <a:ln>
                  <a:noFill/>
                </a:ln>
                <a:solidFill>
                  <a:srgbClr val="00477A"/>
                </a:solidFill>
                <a:effectLst/>
                <a:uLnTx/>
                <a:uFillTx/>
                <a:latin typeface="+mn-lt"/>
                <a:ea typeface="+mn-ea"/>
                <a:cs typeface="+mn-cs"/>
              </a:rPr>
              <a:t> CLOUD</a:t>
            </a:r>
            <a:endParaRPr kumimoji="0" lang="en-US" sz="2000" b="0" i="0" u="none" strike="noStrike" kern="1200" cap="none" spc="0" normalizeH="0" baseline="0" noProof="0" dirty="0" smtClean="0">
              <a:ln>
                <a:noFill/>
              </a:ln>
              <a:solidFill>
                <a:srgbClr val="00477A"/>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Content Placeholder 5"/>
          <p:cNvSpPr txBox="1">
            <a:spLocks/>
          </p:cNvSpPr>
          <p:nvPr/>
        </p:nvSpPr>
        <p:spPr bwMode="auto">
          <a:xfrm>
            <a:off x="827584" y="2996952"/>
            <a:ext cx="3456384" cy="64807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45720" rIns="45720"/>
          <a:lstStyle/>
          <a:p>
            <a:pPr marL="0" lvl="1" algn="ctr" eaLnBrk="0" fontAlgn="base" hangingPunct="0">
              <a:lnSpc>
                <a:spcPct val="110000"/>
              </a:lnSpc>
              <a:spcBef>
                <a:spcPct val="0"/>
              </a:spcBef>
              <a:spcAft>
                <a:spcPct val="0"/>
              </a:spcAft>
              <a:buClr>
                <a:srgbClr val="898B8F"/>
              </a:buClr>
              <a:buSzPct val="80000"/>
              <a:buFont typeface="Arial" pitchFamily="34" charset="0"/>
              <a:buNone/>
            </a:pPr>
            <a:r>
              <a:rPr lang="en-US" altLang="en-US" b="1" dirty="0" err="1" smtClean="0">
                <a:solidFill>
                  <a:schemeClr val="bg1"/>
                </a:solidFill>
                <a:latin typeface="Arial" pitchFamily="34" charset="0"/>
                <a:ea typeface="ヒラギノ角ゴ Pro W3"/>
                <a:cs typeface="ヒラギノ角ゴ Pro W3"/>
              </a:rPr>
              <a:t>Solución</a:t>
            </a:r>
            <a:r>
              <a:rPr lang="en-US" altLang="en-US" b="1" dirty="0" smtClean="0">
                <a:solidFill>
                  <a:schemeClr val="bg1"/>
                </a:solidFill>
                <a:latin typeface="Arial" pitchFamily="34" charset="0"/>
                <a:ea typeface="ヒラギノ角ゴ Pro W3"/>
                <a:cs typeface="ヒラギノ角ゴ Pro W3"/>
              </a:rPr>
              <a:t> con </a:t>
            </a:r>
            <a:r>
              <a:rPr lang="en-US" altLang="en-US" b="1" dirty="0" err="1" smtClean="0">
                <a:solidFill>
                  <a:schemeClr val="bg1"/>
                </a:solidFill>
                <a:latin typeface="Arial" pitchFamily="34" charset="0"/>
                <a:ea typeface="ヒラギノ角ゴ Pro W3"/>
                <a:cs typeface="ヒラギノ角ゴ Pro W3"/>
              </a:rPr>
              <a:t>menor</a:t>
            </a:r>
            <a:r>
              <a:rPr lang="en-US" altLang="en-US" b="1" dirty="0" smtClean="0">
                <a:solidFill>
                  <a:schemeClr val="bg1"/>
                </a:solidFill>
                <a:latin typeface="Arial" pitchFamily="34" charset="0"/>
                <a:ea typeface="ヒラギノ角ゴ Pro W3"/>
                <a:cs typeface="ヒラギノ角ゴ Pro W3"/>
              </a:rPr>
              <a:t> </a:t>
            </a:r>
            <a:r>
              <a:rPr lang="en-US" altLang="en-US" b="1" dirty="0" err="1" smtClean="0">
                <a:solidFill>
                  <a:schemeClr val="bg1"/>
                </a:solidFill>
                <a:latin typeface="Arial" pitchFamily="34" charset="0"/>
                <a:ea typeface="ヒラギノ角ゴ Pro W3"/>
                <a:cs typeface="ヒラギノ角ゴ Pro W3"/>
              </a:rPr>
              <a:t>costo</a:t>
            </a:r>
            <a:r>
              <a:rPr lang="en-US" altLang="en-US" b="1" dirty="0" smtClean="0">
                <a:solidFill>
                  <a:schemeClr val="bg1"/>
                </a:solidFill>
                <a:latin typeface="Arial" pitchFamily="34" charset="0"/>
                <a:ea typeface="ヒラギノ角ゴ Pro W3"/>
                <a:cs typeface="ヒラギノ角ゴ Pro W3"/>
              </a:rPr>
              <a:t> de </a:t>
            </a:r>
            <a:r>
              <a:rPr lang="en-US" altLang="en-US" b="1" dirty="0" err="1" smtClean="0">
                <a:solidFill>
                  <a:schemeClr val="bg1"/>
                </a:solidFill>
                <a:latin typeface="Arial" pitchFamily="34" charset="0"/>
                <a:ea typeface="ヒラギノ角ゴ Pro W3"/>
                <a:cs typeface="ヒラギノ角ゴ Pro W3"/>
              </a:rPr>
              <a:t>adquisición</a:t>
            </a:r>
            <a:r>
              <a:rPr lang="en-US" altLang="en-US" b="1" dirty="0" smtClean="0">
                <a:solidFill>
                  <a:schemeClr val="bg1"/>
                </a:solidFill>
                <a:latin typeface="Arial" pitchFamily="34" charset="0"/>
                <a:ea typeface="ヒラギノ角ゴ Pro W3"/>
                <a:cs typeface="ヒラギノ角ゴ Pro W3"/>
              </a:rPr>
              <a:t> </a:t>
            </a:r>
            <a:endParaRPr lang="en-US" altLang="en-US" b="1" dirty="0">
              <a:solidFill>
                <a:schemeClr val="bg1"/>
              </a:solidFill>
              <a:latin typeface="Arial" pitchFamily="34" charset="0"/>
              <a:ea typeface="ヒラギノ角ゴ Pro W3"/>
              <a:cs typeface="ヒラギノ角ゴ Pro W3"/>
            </a:endParaRPr>
          </a:p>
        </p:txBody>
      </p:sp>
      <p:sp>
        <p:nvSpPr>
          <p:cNvPr id="36870" name="Title 1"/>
          <p:cNvSpPr>
            <a:spLocks noGrp="1"/>
          </p:cNvSpPr>
          <p:nvPr>
            <p:ph type="title" idx="4294967295"/>
          </p:nvPr>
        </p:nvSpPr>
        <p:spPr>
          <a:xfrm>
            <a:off x="549275" y="748813"/>
            <a:ext cx="8043863" cy="712787"/>
          </a:xfr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algn="ctr" eaLnBrk="1" hangingPunct="1">
              <a:defRPr/>
            </a:pPr>
            <a:r>
              <a:rPr lang="en-US" altLang="en-US" sz="2000" kern="1200" dirty="0" smtClean="0">
                <a:solidFill>
                  <a:srgbClr val="00477A"/>
                </a:solidFill>
                <a:latin typeface="+mn-lt"/>
                <a:ea typeface="+mn-ea"/>
                <a:cs typeface="+mn-cs"/>
              </a:rPr>
              <a:t>POWER8 </a:t>
            </a:r>
            <a:r>
              <a:rPr lang="en-US" altLang="en-US" sz="2000" kern="1200" dirty="0" err="1" smtClean="0">
                <a:solidFill>
                  <a:srgbClr val="00477A"/>
                </a:solidFill>
                <a:latin typeface="+mn-lt"/>
                <a:ea typeface="+mn-ea"/>
                <a:cs typeface="+mn-cs"/>
              </a:rPr>
              <a:t>disminuye</a:t>
            </a:r>
            <a:r>
              <a:rPr lang="en-US" altLang="en-US" sz="2000" kern="1200" dirty="0" smtClean="0">
                <a:solidFill>
                  <a:srgbClr val="00477A"/>
                </a:solidFill>
                <a:latin typeface="+mn-lt"/>
                <a:ea typeface="+mn-ea"/>
                <a:cs typeface="+mn-cs"/>
              </a:rPr>
              <a:t> los </a:t>
            </a:r>
            <a:r>
              <a:rPr lang="en-US" altLang="en-US" sz="2000" kern="1200" dirty="0" err="1" smtClean="0">
                <a:solidFill>
                  <a:srgbClr val="00477A"/>
                </a:solidFill>
                <a:latin typeface="+mn-lt"/>
                <a:ea typeface="+mn-ea"/>
                <a:cs typeface="+mn-cs"/>
              </a:rPr>
              <a:t>costos</a:t>
            </a:r>
            <a:r>
              <a:rPr lang="en-US" altLang="en-US" sz="2000" kern="1200" dirty="0" smtClean="0">
                <a:solidFill>
                  <a:srgbClr val="00477A"/>
                </a:solidFill>
                <a:latin typeface="+mn-lt"/>
                <a:ea typeface="+mn-ea"/>
                <a:cs typeface="+mn-cs"/>
              </a:rPr>
              <a:t> en </a:t>
            </a:r>
            <a:r>
              <a:rPr lang="en-US" altLang="en-US" sz="2000" kern="1200" dirty="0" err="1" smtClean="0">
                <a:solidFill>
                  <a:srgbClr val="00477A"/>
                </a:solidFill>
                <a:latin typeface="+mn-lt"/>
                <a:ea typeface="+mn-ea"/>
                <a:cs typeface="+mn-cs"/>
              </a:rPr>
              <a:t>una</a:t>
            </a:r>
            <a:r>
              <a:rPr lang="en-US" altLang="en-US" sz="2000" kern="1200" dirty="0" smtClean="0">
                <a:solidFill>
                  <a:srgbClr val="00477A"/>
                </a:solidFill>
                <a:latin typeface="+mn-lt"/>
                <a:ea typeface="+mn-ea"/>
                <a:cs typeface="+mn-cs"/>
              </a:rPr>
              <a:t> </a:t>
            </a:r>
            <a:r>
              <a:rPr lang="en-US" altLang="en-US" sz="2000" kern="1200" dirty="0" err="1" smtClean="0">
                <a:solidFill>
                  <a:srgbClr val="00477A"/>
                </a:solidFill>
                <a:latin typeface="+mn-lt"/>
                <a:ea typeface="+mn-ea"/>
                <a:cs typeface="+mn-cs"/>
              </a:rPr>
              <a:t>infraestructura</a:t>
            </a:r>
            <a:r>
              <a:rPr lang="en-US" altLang="en-US" sz="2000" kern="1200" dirty="0" smtClean="0">
                <a:solidFill>
                  <a:srgbClr val="00477A"/>
                </a:solidFill>
                <a:latin typeface="+mn-lt"/>
                <a:ea typeface="+mn-ea"/>
                <a:cs typeface="+mn-cs"/>
              </a:rPr>
              <a:t> de </a:t>
            </a:r>
            <a:r>
              <a:rPr lang="en-US" altLang="en-US" sz="2000" kern="1200" dirty="0" err="1" smtClean="0">
                <a:solidFill>
                  <a:srgbClr val="00477A"/>
                </a:solidFill>
                <a:latin typeface="+mn-lt"/>
                <a:ea typeface="+mn-ea"/>
                <a:cs typeface="+mn-cs"/>
              </a:rPr>
              <a:t>nube</a:t>
            </a:r>
            <a:r>
              <a:rPr lang="en-US" altLang="en-US" sz="2000" kern="1200" dirty="0" smtClean="0">
                <a:solidFill>
                  <a:srgbClr val="00477A"/>
                </a:solidFill>
                <a:latin typeface="+mn-lt"/>
                <a:ea typeface="+mn-ea"/>
                <a:cs typeface="+mn-cs"/>
              </a:rPr>
              <a:t/>
            </a:r>
            <a:br>
              <a:rPr lang="en-US" altLang="en-US" sz="2000" kern="1200" dirty="0" smtClean="0">
                <a:solidFill>
                  <a:srgbClr val="00477A"/>
                </a:solidFill>
                <a:latin typeface="+mn-lt"/>
                <a:ea typeface="+mn-ea"/>
                <a:cs typeface="+mn-cs"/>
              </a:rPr>
            </a:br>
            <a:r>
              <a:rPr lang="en-US" altLang="en-US" sz="2000" kern="1200" dirty="0" smtClean="0">
                <a:solidFill>
                  <a:srgbClr val="00477A"/>
                </a:solidFill>
                <a:latin typeface="+mn-lt"/>
                <a:ea typeface="+mn-ea"/>
                <a:cs typeface="+mn-cs"/>
              </a:rPr>
              <a:t/>
            </a:r>
            <a:br>
              <a:rPr lang="en-US" altLang="en-US" sz="2000" kern="1200" dirty="0" smtClean="0">
                <a:solidFill>
                  <a:srgbClr val="00477A"/>
                </a:solidFill>
                <a:latin typeface="+mn-lt"/>
                <a:ea typeface="+mn-ea"/>
                <a:cs typeface="+mn-cs"/>
              </a:rPr>
            </a:br>
            <a:r>
              <a:rPr lang="en-US" altLang="en-US" sz="2000" dirty="0" smtClean="0">
                <a:solidFill>
                  <a:srgbClr val="00477A"/>
                </a:solidFill>
                <a:latin typeface="+mn-lt"/>
                <a:ea typeface="+mn-ea"/>
                <a:cs typeface="+mn-cs"/>
              </a:rPr>
              <a:t>POR EJEMPLO</a:t>
            </a:r>
            <a:r>
              <a:rPr lang="en-US" altLang="en-US" sz="2000" kern="1200" dirty="0" smtClean="0">
                <a:solidFill>
                  <a:srgbClr val="00477A"/>
                </a:solidFill>
                <a:latin typeface="+mn-lt"/>
                <a:ea typeface="+mn-ea"/>
                <a:cs typeface="+mn-cs"/>
              </a:rPr>
              <a:t> </a:t>
            </a:r>
            <a:br>
              <a:rPr lang="en-US" altLang="en-US" sz="2000" kern="1200" dirty="0" smtClean="0">
                <a:solidFill>
                  <a:srgbClr val="00477A"/>
                </a:solidFill>
                <a:latin typeface="+mn-lt"/>
                <a:ea typeface="+mn-ea"/>
                <a:cs typeface="+mn-cs"/>
              </a:rPr>
            </a:br>
            <a:endParaRPr lang="en-US" altLang="en-US" sz="2000" kern="1200" dirty="0" smtClean="0">
              <a:solidFill>
                <a:srgbClr val="00477A"/>
              </a:solidFill>
              <a:latin typeface="+mn-lt"/>
              <a:ea typeface="+mn-ea"/>
              <a:cs typeface="+mn-cs"/>
            </a:endParaRPr>
          </a:p>
        </p:txBody>
      </p:sp>
      <p:sp>
        <p:nvSpPr>
          <p:cNvPr id="36873" name="Content Placeholder 5"/>
          <p:cNvSpPr txBox="1">
            <a:spLocks/>
          </p:cNvSpPr>
          <p:nvPr/>
        </p:nvSpPr>
        <p:spPr bwMode="auto">
          <a:xfrm>
            <a:off x="4435029" y="2963465"/>
            <a:ext cx="3377331" cy="68155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45720" rIns="45720"/>
          <a:lstStyle/>
          <a:p>
            <a:pPr marL="0" lvl="1" algn="ctr" eaLnBrk="0" fontAlgn="base" hangingPunct="0">
              <a:lnSpc>
                <a:spcPct val="110000"/>
              </a:lnSpc>
              <a:spcBef>
                <a:spcPct val="0"/>
              </a:spcBef>
              <a:spcAft>
                <a:spcPct val="0"/>
              </a:spcAft>
              <a:buClr>
                <a:srgbClr val="898B8F"/>
              </a:buClr>
              <a:buSzPct val="80000"/>
            </a:pPr>
            <a:r>
              <a:rPr lang="en-US" altLang="en-US" b="1" dirty="0">
                <a:solidFill>
                  <a:schemeClr val="bg1"/>
                </a:solidFill>
                <a:latin typeface="Arial" pitchFamily="34" charset="0"/>
                <a:ea typeface="ヒラギノ角ゴ Pro W3"/>
                <a:cs typeface="ヒラギノ角ゴ Pro W3"/>
              </a:rPr>
              <a:t>66% </a:t>
            </a:r>
            <a:r>
              <a:rPr lang="en-US" altLang="en-US" b="1" dirty="0" err="1" smtClean="0">
                <a:solidFill>
                  <a:schemeClr val="bg1"/>
                </a:solidFill>
                <a:latin typeface="Arial" pitchFamily="34" charset="0"/>
                <a:ea typeface="ヒラギノ角ゴ Pro W3"/>
                <a:cs typeface="ヒラギノ角ゴ Pro W3"/>
              </a:rPr>
              <a:t>menos</a:t>
            </a:r>
            <a:r>
              <a:rPr lang="en-US" altLang="en-US" b="1" dirty="0" smtClean="0">
                <a:solidFill>
                  <a:schemeClr val="bg1"/>
                </a:solidFill>
                <a:latin typeface="Arial" pitchFamily="34" charset="0"/>
                <a:ea typeface="ヒラギノ角ゴ Pro W3"/>
                <a:cs typeface="ヒラギノ角ゴ Pro W3"/>
              </a:rPr>
              <a:t> </a:t>
            </a:r>
            <a:r>
              <a:rPr lang="en-US" altLang="en-US" b="1" dirty="0" err="1" smtClean="0">
                <a:solidFill>
                  <a:schemeClr val="bg1"/>
                </a:solidFill>
                <a:latin typeface="Arial" pitchFamily="34" charset="0"/>
                <a:ea typeface="ヒラギノ角ゴ Pro W3"/>
                <a:cs typeface="ヒラギノ角ゴ Pro W3"/>
              </a:rPr>
              <a:t>servidores</a:t>
            </a:r>
            <a:r>
              <a:rPr lang="en-US" altLang="en-US" b="1" dirty="0" smtClean="0">
                <a:solidFill>
                  <a:schemeClr val="bg1"/>
                </a:solidFill>
                <a:latin typeface="Arial" pitchFamily="34" charset="0"/>
                <a:ea typeface="ヒラギノ角ゴ Pro W3"/>
                <a:cs typeface="ヒラギノ角ゴ Pro W3"/>
              </a:rPr>
              <a:t> y cores  </a:t>
            </a:r>
            <a:endParaRPr lang="en-US" altLang="en-US" b="1" dirty="0">
              <a:solidFill>
                <a:schemeClr val="bg1"/>
              </a:solidFill>
              <a:latin typeface="Arial" pitchFamily="34" charset="0"/>
              <a:ea typeface="ヒラギノ角ゴ Pro W3"/>
              <a:cs typeface="ヒラギノ角ゴ Pro W3"/>
            </a:endParaRPr>
          </a:p>
        </p:txBody>
      </p:sp>
      <p:sp>
        <p:nvSpPr>
          <p:cNvPr id="14" name="Rectangle 13"/>
          <p:cNvSpPr/>
          <p:nvPr/>
        </p:nvSpPr>
        <p:spPr>
          <a:xfrm>
            <a:off x="2195736" y="2060848"/>
            <a:ext cx="4572000" cy="646331"/>
          </a:xfrm>
          <a:prstGeom prst="rect">
            <a:avLst/>
          </a:prstGeom>
          <a:ln>
            <a:headEnd/>
            <a:tailEnd/>
          </a:ln>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a:spAutoFit/>
          </a:bodyPr>
          <a:lstStyle/>
          <a:p>
            <a:pPr algn="ctr" eaLnBrk="0" fontAlgn="base" hangingPunct="0">
              <a:spcBef>
                <a:spcPct val="0"/>
              </a:spcBef>
              <a:spcAft>
                <a:spcPct val="0"/>
              </a:spcAft>
            </a:pPr>
            <a:r>
              <a:rPr lang="en-US" altLang="en-US" b="1" dirty="0" smtClean="0">
                <a:solidFill>
                  <a:schemeClr val="bg1"/>
                </a:solidFill>
                <a:latin typeface="Arial" pitchFamily="34" charset="0"/>
                <a:ea typeface="ヒラギノ角ゴ Pro W3"/>
                <a:cs typeface="ヒラギノ角ゴ Pro W3"/>
              </a:rPr>
              <a:t>2 </a:t>
            </a:r>
            <a:r>
              <a:rPr lang="en-US" altLang="en-US" b="1" dirty="0" err="1" smtClean="0">
                <a:solidFill>
                  <a:schemeClr val="bg1"/>
                </a:solidFill>
                <a:latin typeface="Arial" pitchFamily="34" charset="0"/>
                <a:ea typeface="ヒラギノ角ゴ Pro W3"/>
                <a:cs typeface="ヒラギノ角ゴ Pro W3"/>
              </a:rPr>
              <a:t>servidores</a:t>
            </a:r>
            <a:r>
              <a:rPr lang="en-US" altLang="en-US" b="1" dirty="0" smtClean="0">
                <a:solidFill>
                  <a:schemeClr val="bg1"/>
                </a:solidFill>
                <a:latin typeface="Arial" pitchFamily="34" charset="0"/>
                <a:ea typeface="ヒラギノ角ゴ Pro W3"/>
                <a:cs typeface="ヒラギノ角ゴ Pro W3"/>
              </a:rPr>
              <a:t> Power S822L </a:t>
            </a:r>
            <a:r>
              <a:rPr lang="en-US" altLang="en-US" b="1" dirty="0" err="1" smtClean="0">
                <a:solidFill>
                  <a:schemeClr val="bg1"/>
                </a:solidFill>
                <a:latin typeface="Arial" pitchFamily="34" charset="0"/>
                <a:ea typeface="ヒラギノ角ゴ Pro W3"/>
                <a:cs typeface="ヒラギノ角ゴ Pro W3"/>
              </a:rPr>
              <a:t>hacen</a:t>
            </a:r>
            <a:r>
              <a:rPr lang="en-US" altLang="en-US" b="1" dirty="0" smtClean="0">
                <a:solidFill>
                  <a:schemeClr val="bg1"/>
                </a:solidFill>
                <a:latin typeface="Arial" pitchFamily="34" charset="0"/>
                <a:ea typeface="ヒラギノ角ゴ Pro W3"/>
                <a:cs typeface="ヒラギノ角ゴ Pro W3"/>
              </a:rPr>
              <a:t> el </a:t>
            </a:r>
            <a:r>
              <a:rPr lang="en-US" altLang="en-US" b="1" dirty="0" err="1" smtClean="0">
                <a:solidFill>
                  <a:schemeClr val="bg1"/>
                </a:solidFill>
                <a:latin typeface="Arial" pitchFamily="34" charset="0"/>
                <a:ea typeface="ヒラギノ角ゴ Pro W3"/>
                <a:cs typeface="ヒラギノ角ゴ Pro W3"/>
              </a:rPr>
              <a:t>trabajo</a:t>
            </a:r>
            <a:r>
              <a:rPr lang="en-US" altLang="en-US" b="1" dirty="0" smtClean="0">
                <a:solidFill>
                  <a:schemeClr val="bg1"/>
                </a:solidFill>
                <a:latin typeface="Arial" pitchFamily="34" charset="0"/>
                <a:ea typeface="ヒラギノ角ゴ Pro W3"/>
                <a:cs typeface="ヒラギノ角ゴ Pro W3"/>
              </a:rPr>
              <a:t> de 5 </a:t>
            </a:r>
            <a:r>
              <a:rPr lang="en-US" altLang="en-US" b="1" dirty="0" err="1" smtClean="0">
                <a:solidFill>
                  <a:schemeClr val="bg1"/>
                </a:solidFill>
                <a:latin typeface="Arial" pitchFamily="34" charset="0"/>
                <a:ea typeface="ヒラギノ角ゴ Pro W3"/>
                <a:cs typeface="ヒラギノ角ゴ Pro W3"/>
              </a:rPr>
              <a:t>Servidores</a:t>
            </a:r>
            <a:r>
              <a:rPr lang="en-US" altLang="en-US" b="1" dirty="0" smtClean="0">
                <a:solidFill>
                  <a:schemeClr val="bg1"/>
                </a:solidFill>
                <a:latin typeface="Arial" pitchFamily="34" charset="0"/>
                <a:ea typeface="ヒラギノ角ゴ Pro W3"/>
                <a:cs typeface="ヒラギノ角ゴ Pro W3"/>
              </a:rPr>
              <a:t> HP DL380p</a:t>
            </a:r>
            <a:endParaRPr lang="en-US" altLang="en-US" b="1" dirty="0">
              <a:solidFill>
                <a:schemeClr val="bg1"/>
              </a:solidFill>
              <a:latin typeface="Arial" pitchFamily="34" charset="0"/>
              <a:ea typeface="ヒラギノ角ゴ Pro W3"/>
              <a:cs typeface="ヒラギノ角ゴ Pro W3"/>
            </a:endParaRPr>
          </a:p>
        </p:txBody>
      </p:sp>
      <p:sp>
        <p:nvSpPr>
          <p:cNvPr id="6" name="Content Placeholder 5"/>
          <p:cNvSpPr txBox="1">
            <a:spLocks/>
          </p:cNvSpPr>
          <p:nvPr/>
        </p:nvSpPr>
        <p:spPr bwMode="auto">
          <a:xfrm>
            <a:off x="1835696" y="4077071"/>
            <a:ext cx="5328592" cy="1814277"/>
          </a:xfrm>
          <a:prstGeom prst="rect">
            <a:avLst/>
          </a:prstGeom>
          <a:ln>
            <a:headEnd/>
            <a:tailEnd/>
          </a:ln>
          <a:effectLst>
            <a:outerShdw blurRad="76200" dist="12700" dir="2700000" sy="-23000" kx="-800400" algn="bl" rotWithShape="0">
              <a:prstClr val="black">
                <a:alpha val="20000"/>
              </a:prstClr>
            </a:outerShdw>
          </a:effectLst>
        </p:spPr>
        <p:style>
          <a:lnRef idx="0">
            <a:schemeClr val="accent1"/>
          </a:lnRef>
          <a:fillRef idx="3">
            <a:schemeClr val="accent1"/>
          </a:fillRef>
          <a:effectRef idx="3">
            <a:schemeClr val="accent1"/>
          </a:effectRef>
          <a:fontRef idx="minor">
            <a:schemeClr val="lt1"/>
          </a:fontRef>
        </p:style>
        <p:txBody>
          <a:bodyPr lIns="45720" rIns="45720"/>
          <a:lstStyle/>
          <a:p>
            <a:pPr marL="0" lvl="1" algn="ctr" fontAlgn="b">
              <a:lnSpc>
                <a:spcPct val="110000"/>
              </a:lnSpc>
              <a:buClr>
                <a:srgbClr val="898B8F"/>
              </a:buClr>
              <a:buSzPct val="80000"/>
              <a:buFont typeface="Arial" pitchFamily="34" charset="0"/>
              <a:buNone/>
            </a:pPr>
            <a:r>
              <a:rPr lang="en-US" altLang="en-US" b="1" dirty="0" err="1" smtClean="0">
                <a:solidFill>
                  <a:schemeClr val="bg1"/>
                </a:solidFill>
                <a:latin typeface="Arial" pitchFamily="34" charset="0"/>
                <a:ea typeface="ヒラギノ角ゴ Pro W3"/>
                <a:cs typeface="ヒラギノ角ゴ Pro W3"/>
              </a:rPr>
              <a:t>Menores</a:t>
            </a:r>
            <a:r>
              <a:rPr lang="en-US" altLang="en-US" b="1" dirty="0" smtClean="0">
                <a:solidFill>
                  <a:schemeClr val="bg1"/>
                </a:solidFill>
                <a:latin typeface="Arial" pitchFamily="34" charset="0"/>
                <a:ea typeface="ヒラギノ角ゴ Pro W3"/>
                <a:cs typeface="ヒラギノ角ゴ Pro W3"/>
              </a:rPr>
              <a:t> </a:t>
            </a:r>
            <a:r>
              <a:rPr lang="en-US" altLang="en-US" b="1" dirty="0" err="1" smtClean="0">
                <a:solidFill>
                  <a:schemeClr val="bg1"/>
                </a:solidFill>
                <a:latin typeface="Arial" pitchFamily="34" charset="0"/>
                <a:ea typeface="ヒラギノ角ゴ Pro W3"/>
                <a:cs typeface="ヒラギノ角ゴ Pro W3"/>
              </a:rPr>
              <a:t>costos</a:t>
            </a:r>
            <a:r>
              <a:rPr lang="en-US" altLang="en-US" b="1" dirty="0" smtClean="0">
                <a:solidFill>
                  <a:schemeClr val="bg1"/>
                </a:solidFill>
                <a:latin typeface="Arial" pitchFamily="34" charset="0"/>
                <a:ea typeface="ヒラギノ角ゴ Pro W3"/>
                <a:cs typeface="ヒラギノ角ゴ Pro W3"/>
              </a:rPr>
              <a:t> x </a:t>
            </a:r>
            <a:r>
              <a:rPr lang="en-US" altLang="en-US" b="1" dirty="0" err="1" smtClean="0">
                <a:solidFill>
                  <a:schemeClr val="bg1"/>
                </a:solidFill>
                <a:latin typeface="Arial" pitchFamily="34" charset="0"/>
                <a:ea typeface="ヒラギノ角ゴ Pro W3"/>
                <a:cs typeface="ヒラギノ角ゴ Pro W3"/>
              </a:rPr>
              <a:t>Licencias</a:t>
            </a:r>
            <a:r>
              <a:rPr lang="en-US" altLang="en-US" b="1" dirty="0" smtClean="0">
                <a:solidFill>
                  <a:schemeClr val="bg1"/>
                </a:solidFill>
                <a:latin typeface="Arial" pitchFamily="34" charset="0"/>
                <a:ea typeface="ヒラギノ角ゴ Pro W3"/>
                <a:cs typeface="ヒラギノ角ゴ Pro W3"/>
              </a:rPr>
              <a:t> de SW</a:t>
            </a:r>
            <a:endParaRPr lang="en-US" altLang="en-US" b="1" dirty="0">
              <a:solidFill>
                <a:schemeClr val="bg1"/>
              </a:solidFill>
              <a:latin typeface="Arial" pitchFamily="34" charset="0"/>
              <a:ea typeface="ヒラギノ角ゴ Pro W3"/>
              <a:cs typeface="ヒラギノ角ゴ Pro W3"/>
            </a:endParaRPr>
          </a:p>
          <a:p>
            <a:pPr marL="0" lvl="1" algn="ctr" fontAlgn="b">
              <a:lnSpc>
                <a:spcPct val="110000"/>
              </a:lnSpc>
              <a:buClr>
                <a:srgbClr val="898B8F"/>
              </a:buClr>
              <a:buSzPct val="80000"/>
              <a:buFont typeface="Arial" pitchFamily="34" charset="0"/>
              <a:buNone/>
            </a:pPr>
            <a:r>
              <a:rPr lang="en-US" altLang="en-US" b="1" dirty="0" err="1" smtClean="0">
                <a:solidFill>
                  <a:schemeClr val="bg1"/>
                </a:solidFill>
                <a:latin typeface="Arial" pitchFamily="34" charset="0"/>
                <a:ea typeface="ヒラギノ角ゴ Pro W3"/>
                <a:cs typeface="ヒラギノ角ゴ Pro W3"/>
              </a:rPr>
              <a:t>Menores</a:t>
            </a:r>
            <a:r>
              <a:rPr lang="en-US" altLang="en-US" b="1" dirty="0" smtClean="0">
                <a:solidFill>
                  <a:schemeClr val="bg1"/>
                </a:solidFill>
                <a:latin typeface="Arial" pitchFamily="34" charset="0"/>
                <a:ea typeface="ヒラギノ角ゴ Pro W3"/>
                <a:cs typeface="ヒラギノ角ゴ Pro W3"/>
              </a:rPr>
              <a:t> </a:t>
            </a:r>
            <a:r>
              <a:rPr lang="en-US" altLang="en-US" b="1" dirty="0" err="1" smtClean="0">
                <a:solidFill>
                  <a:schemeClr val="bg1"/>
                </a:solidFill>
                <a:latin typeface="Arial" pitchFamily="34" charset="0"/>
                <a:ea typeface="ヒラギノ角ゴ Pro W3"/>
                <a:cs typeface="ヒラギノ角ゴ Pro W3"/>
              </a:rPr>
              <a:t>costos</a:t>
            </a:r>
            <a:r>
              <a:rPr lang="en-US" altLang="en-US" b="1" dirty="0" smtClean="0">
                <a:solidFill>
                  <a:schemeClr val="bg1"/>
                </a:solidFill>
                <a:latin typeface="Arial" pitchFamily="34" charset="0"/>
                <a:ea typeface="ヒラギノ角ゴ Pro W3"/>
                <a:cs typeface="ヒラギノ角ゴ Pro W3"/>
              </a:rPr>
              <a:t> de </a:t>
            </a:r>
            <a:r>
              <a:rPr lang="en-US" altLang="en-US" b="1" dirty="0" err="1" smtClean="0">
                <a:solidFill>
                  <a:schemeClr val="bg1"/>
                </a:solidFill>
                <a:latin typeface="Arial" pitchFamily="34" charset="0"/>
                <a:ea typeface="ヒラギノ角ゴ Pro W3"/>
                <a:cs typeface="ヒラギノ角ゴ Pro W3"/>
              </a:rPr>
              <a:t>administración</a:t>
            </a:r>
            <a:endParaRPr lang="en-US" altLang="en-US" b="1" dirty="0">
              <a:solidFill>
                <a:schemeClr val="bg1"/>
              </a:solidFill>
              <a:latin typeface="Arial" pitchFamily="34" charset="0"/>
              <a:ea typeface="ヒラギノ角ゴ Pro W3"/>
              <a:cs typeface="ヒラギノ角ゴ Pro W3"/>
            </a:endParaRPr>
          </a:p>
          <a:p>
            <a:pPr marL="0" lvl="1" algn="ctr" fontAlgn="b">
              <a:lnSpc>
                <a:spcPct val="110000"/>
              </a:lnSpc>
              <a:buClr>
                <a:srgbClr val="898B8F"/>
              </a:buClr>
              <a:buSzPct val="80000"/>
              <a:buFont typeface="Arial" pitchFamily="34" charset="0"/>
              <a:buNone/>
            </a:pPr>
            <a:r>
              <a:rPr lang="en-US" altLang="en-US" b="1" dirty="0" err="1" smtClean="0">
                <a:solidFill>
                  <a:schemeClr val="bg1"/>
                </a:solidFill>
                <a:latin typeface="Arial" pitchFamily="34" charset="0"/>
                <a:ea typeface="ヒラギノ角ゴ Pro W3"/>
                <a:cs typeface="ヒラギノ角ゴ Pro W3"/>
              </a:rPr>
              <a:t>Menor</a:t>
            </a:r>
            <a:r>
              <a:rPr lang="en-US" altLang="en-US" b="1" dirty="0" smtClean="0">
                <a:solidFill>
                  <a:schemeClr val="bg1"/>
                </a:solidFill>
                <a:latin typeface="Arial" pitchFamily="34" charset="0"/>
                <a:ea typeface="ヒラギノ角ゴ Pro W3"/>
                <a:cs typeface="ヒラギノ角ゴ Pro W3"/>
              </a:rPr>
              <a:t> </a:t>
            </a:r>
            <a:r>
              <a:rPr lang="en-US" altLang="en-US" b="1" dirty="0" err="1" smtClean="0">
                <a:solidFill>
                  <a:schemeClr val="bg1"/>
                </a:solidFill>
                <a:latin typeface="Arial" pitchFamily="34" charset="0"/>
                <a:ea typeface="ヒラギノ角ゴ Pro W3"/>
                <a:cs typeface="ヒラギノ角ゴ Pro W3"/>
              </a:rPr>
              <a:t>consumo</a:t>
            </a:r>
            <a:r>
              <a:rPr lang="en-US" altLang="en-US" b="1" dirty="0" smtClean="0">
                <a:solidFill>
                  <a:schemeClr val="bg1"/>
                </a:solidFill>
                <a:latin typeface="Arial" pitchFamily="34" charset="0"/>
                <a:ea typeface="ヒラギノ角ゴ Pro W3"/>
                <a:cs typeface="ヒラギノ角ゴ Pro W3"/>
              </a:rPr>
              <a:t> de </a:t>
            </a:r>
            <a:r>
              <a:rPr lang="en-US" altLang="en-US" b="1" dirty="0" err="1" smtClean="0">
                <a:solidFill>
                  <a:schemeClr val="bg1"/>
                </a:solidFill>
                <a:latin typeface="Arial" pitchFamily="34" charset="0"/>
                <a:ea typeface="ヒラギノ角ゴ Pro W3"/>
                <a:cs typeface="ヒラギノ角ゴ Pro W3"/>
              </a:rPr>
              <a:t>energia</a:t>
            </a:r>
            <a:endParaRPr lang="en-US" altLang="en-US" b="1" dirty="0" smtClean="0">
              <a:solidFill>
                <a:schemeClr val="bg1"/>
              </a:solidFill>
              <a:latin typeface="Arial" pitchFamily="34" charset="0"/>
              <a:ea typeface="ヒラギノ角ゴ Pro W3"/>
              <a:cs typeface="ヒラギノ角ゴ Pro W3"/>
            </a:endParaRPr>
          </a:p>
          <a:p>
            <a:pPr marL="0" lvl="1" algn="ctr" fontAlgn="b">
              <a:lnSpc>
                <a:spcPct val="110000"/>
              </a:lnSpc>
              <a:buClr>
                <a:srgbClr val="898B8F"/>
              </a:buClr>
              <a:buSzPct val="80000"/>
              <a:buFont typeface="Arial" pitchFamily="34" charset="0"/>
              <a:buNone/>
            </a:pPr>
            <a:r>
              <a:rPr lang="es-PE" altLang="en-US" b="1" dirty="0" smtClean="0">
                <a:solidFill>
                  <a:schemeClr val="bg1"/>
                </a:solidFill>
                <a:latin typeface="Arial" pitchFamily="34" charset="0"/>
                <a:ea typeface="ヒラギノ角ゴ Pro W3"/>
                <a:cs typeface="ヒラギノ角ゴ Pro W3"/>
              </a:rPr>
              <a:t>Menor probabilidad de fallas</a:t>
            </a:r>
            <a:endParaRPr lang="en-US" altLang="en-US" b="1" dirty="0" smtClean="0">
              <a:solidFill>
                <a:schemeClr val="bg1"/>
              </a:solidFill>
              <a:latin typeface="Arial" pitchFamily="34" charset="0"/>
              <a:ea typeface="ヒラギノ角ゴ Pro W3"/>
              <a:cs typeface="ヒラギノ角ゴ Pro W3"/>
            </a:endParaRPr>
          </a:p>
          <a:p>
            <a:pPr marL="0" lvl="1" algn="ctr" fontAlgn="b">
              <a:lnSpc>
                <a:spcPct val="110000"/>
              </a:lnSpc>
              <a:buClr>
                <a:srgbClr val="898B8F"/>
              </a:buClr>
              <a:buSzPct val="80000"/>
              <a:buFont typeface="Arial" pitchFamily="34" charset="0"/>
              <a:buNone/>
            </a:pPr>
            <a:r>
              <a:rPr lang="es-PE" altLang="en-US" b="1" dirty="0" smtClean="0">
                <a:solidFill>
                  <a:schemeClr val="bg1"/>
                </a:solidFill>
                <a:latin typeface="Arial" pitchFamily="34" charset="0"/>
                <a:ea typeface="ヒラギノ角ゴ Pro W3"/>
                <a:cs typeface="ヒラギノ角ゴ Pro W3"/>
              </a:rPr>
              <a:t>Menor exigencia de espacio en el </a:t>
            </a:r>
            <a:r>
              <a:rPr lang="es-PE" altLang="en-US" b="1" dirty="0" err="1" smtClean="0">
                <a:solidFill>
                  <a:schemeClr val="bg1"/>
                </a:solidFill>
                <a:latin typeface="Arial" pitchFamily="34" charset="0"/>
                <a:ea typeface="ヒラギノ角ゴ Pro W3"/>
                <a:cs typeface="ヒラギノ角ゴ Pro W3"/>
              </a:rPr>
              <a:t>DataCenter</a:t>
            </a:r>
            <a:endParaRPr lang="en-US" altLang="en-US" b="1" dirty="0">
              <a:solidFill>
                <a:schemeClr val="bg1"/>
              </a:solidFill>
              <a:latin typeface="Arial" pitchFamily="34" charset="0"/>
              <a:ea typeface="ヒラギノ角ゴ Pro W3"/>
              <a:cs typeface="ヒラギノ角ゴ Pro W3"/>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635375" y="4365625"/>
            <a:ext cx="1360488" cy="187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0354" name="Rectangle 9"/>
          <p:cNvSpPr>
            <a:spLocks/>
          </p:cNvSpPr>
          <p:nvPr/>
        </p:nvSpPr>
        <p:spPr bwMode="auto">
          <a:xfrm>
            <a:off x="6011863" y="5051425"/>
            <a:ext cx="3463925" cy="125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40639" bIns="0"/>
          <a:lstStyle/>
          <a:p>
            <a:pPr marL="285750" lvl="1" indent="-285750" algn="l" eaLnBrk="0">
              <a:buSzPct val="125000"/>
              <a:buFont typeface="Arial" charset="0"/>
              <a:buChar char="•"/>
              <a:defRPr/>
            </a:pPr>
            <a:r>
              <a:rPr lang="en-US" sz="1400" dirty="0">
                <a:solidFill>
                  <a:srgbClr val="000000"/>
                </a:solidFill>
                <a:sym typeface="Arial" charset="0"/>
              </a:rPr>
              <a:t>8 </a:t>
            </a:r>
            <a:r>
              <a:rPr lang="en-US" sz="1400" dirty="0" smtClean="0">
                <a:solidFill>
                  <a:srgbClr val="000000"/>
                </a:solidFill>
                <a:sym typeface="Arial" charset="0"/>
              </a:rPr>
              <a:t>a 128 </a:t>
            </a:r>
            <a:r>
              <a:rPr lang="en-US" sz="1400" dirty="0">
                <a:solidFill>
                  <a:srgbClr val="000000"/>
                </a:solidFill>
                <a:sym typeface="Arial" charset="0"/>
              </a:rPr>
              <a:t>cores @ 4.35 GHz </a:t>
            </a:r>
          </a:p>
          <a:p>
            <a:pPr marL="285750" lvl="1" indent="-285750" algn="l" eaLnBrk="0">
              <a:buSzPct val="125000"/>
              <a:buFont typeface="Arial" charset="0"/>
              <a:buChar char="•"/>
              <a:defRPr/>
            </a:pPr>
            <a:r>
              <a:rPr lang="en-US" sz="1400" dirty="0" err="1" smtClean="0">
                <a:solidFill>
                  <a:srgbClr val="000000"/>
                </a:solidFill>
                <a:sym typeface="Arial" charset="0"/>
              </a:rPr>
              <a:t>Hasta</a:t>
            </a:r>
            <a:r>
              <a:rPr lang="en-US" sz="1400" dirty="0" smtClean="0">
                <a:solidFill>
                  <a:srgbClr val="000000"/>
                </a:solidFill>
                <a:sym typeface="Arial" charset="0"/>
              </a:rPr>
              <a:t> 192 cores en el 2015 </a:t>
            </a:r>
            <a:endParaRPr lang="en-US" sz="1400" dirty="0">
              <a:solidFill>
                <a:srgbClr val="000000"/>
              </a:solidFill>
              <a:sym typeface="Arial" charset="0"/>
            </a:endParaRPr>
          </a:p>
          <a:p>
            <a:pPr marL="285750" lvl="1" indent="-285750" algn="l" eaLnBrk="0">
              <a:buSzPct val="125000"/>
              <a:buFont typeface="Arial" charset="0"/>
              <a:buChar char="•"/>
              <a:defRPr/>
            </a:pPr>
            <a:r>
              <a:rPr lang="en-US" sz="1400" dirty="0" smtClean="0">
                <a:solidFill>
                  <a:srgbClr val="000000"/>
                </a:solidFill>
                <a:sym typeface="Arial" charset="0"/>
              </a:rPr>
              <a:t>256GB a </a:t>
            </a:r>
            <a:r>
              <a:rPr lang="en-US" sz="1400" dirty="0">
                <a:solidFill>
                  <a:srgbClr val="000000"/>
                </a:solidFill>
                <a:sym typeface="Arial" charset="0"/>
              </a:rPr>
              <a:t>16TB </a:t>
            </a:r>
            <a:r>
              <a:rPr lang="en-US" sz="1400" dirty="0" smtClean="0">
                <a:solidFill>
                  <a:srgbClr val="000000"/>
                </a:solidFill>
                <a:sym typeface="Arial" charset="0"/>
              </a:rPr>
              <a:t>de </a:t>
            </a:r>
            <a:r>
              <a:rPr lang="en-US" sz="1400" dirty="0" err="1" smtClean="0">
                <a:solidFill>
                  <a:srgbClr val="000000"/>
                </a:solidFill>
                <a:sym typeface="Arial" charset="0"/>
              </a:rPr>
              <a:t>memoria</a:t>
            </a:r>
            <a:r>
              <a:rPr lang="en-US" sz="1400" dirty="0" smtClean="0">
                <a:solidFill>
                  <a:srgbClr val="000000"/>
                </a:solidFill>
                <a:sym typeface="Arial" charset="0"/>
              </a:rPr>
              <a:t> </a:t>
            </a:r>
            <a:endParaRPr lang="en-US" sz="1400" dirty="0">
              <a:solidFill>
                <a:srgbClr val="000000"/>
              </a:solidFill>
              <a:sym typeface="Arial" charset="0"/>
            </a:endParaRPr>
          </a:p>
          <a:p>
            <a:pPr marL="285750" lvl="1" indent="-285750" algn="l" eaLnBrk="0">
              <a:buSzPct val="125000"/>
              <a:buFont typeface="Arial" charset="0"/>
              <a:buChar char="•"/>
              <a:defRPr/>
            </a:pPr>
            <a:r>
              <a:rPr lang="en-US" sz="1400" dirty="0" smtClean="0">
                <a:solidFill>
                  <a:srgbClr val="000000"/>
                </a:solidFill>
                <a:sym typeface="Arial" charset="0"/>
              </a:rPr>
              <a:t>De 1 a </a:t>
            </a:r>
            <a:r>
              <a:rPr lang="en-US" sz="1400" dirty="0">
                <a:solidFill>
                  <a:srgbClr val="000000"/>
                </a:solidFill>
                <a:sym typeface="Arial" charset="0"/>
              </a:rPr>
              <a:t>4 </a:t>
            </a:r>
            <a:r>
              <a:rPr lang="en-US" sz="1400" dirty="0" err="1" smtClean="0">
                <a:solidFill>
                  <a:srgbClr val="000000"/>
                </a:solidFill>
                <a:sym typeface="Arial" charset="0"/>
              </a:rPr>
              <a:t>nodos</a:t>
            </a:r>
            <a:r>
              <a:rPr lang="en-US" sz="1400" dirty="0" smtClean="0">
                <a:solidFill>
                  <a:srgbClr val="000000"/>
                </a:solidFill>
                <a:sym typeface="Arial" charset="0"/>
              </a:rPr>
              <a:t> </a:t>
            </a:r>
            <a:r>
              <a:rPr lang="en-US" sz="1400" dirty="0">
                <a:solidFill>
                  <a:srgbClr val="000000"/>
                </a:solidFill>
                <a:sym typeface="Arial" charset="0"/>
              </a:rPr>
              <a:t>(5U) </a:t>
            </a:r>
            <a:r>
              <a:rPr lang="en-US" sz="1400" dirty="0" smtClean="0">
                <a:solidFill>
                  <a:srgbClr val="000000"/>
                </a:solidFill>
                <a:sym typeface="Arial" charset="0"/>
              </a:rPr>
              <a:t>c/u </a:t>
            </a:r>
            <a:endParaRPr lang="en-US" sz="1400" dirty="0">
              <a:solidFill>
                <a:srgbClr val="000000"/>
              </a:solidFill>
              <a:sym typeface="Arial" charset="0"/>
            </a:endParaRPr>
          </a:p>
          <a:p>
            <a:pPr marL="285750" lvl="1" indent="-285750" algn="l" eaLnBrk="0">
              <a:buSzPct val="125000"/>
              <a:buFont typeface="Arial" charset="0"/>
              <a:buChar char="•"/>
              <a:defRPr/>
            </a:pPr>
            <a:r>
              <a:rPr lang="en-US" sz="1400" dirty="0" err="1" smtClean="0">
                <a:solidFill>
                  <a:srgbClr val="000000"/>
                </a:solidFill>
                <a:sym typeface="Arial" charset="0"/>
              </a:rPr>
              <a:t>Incluye</a:t>
            </a:r>
            <a:r>
              <a:rPr lang="en-US" sz="1400" dirty="0" smtClean="0">
                <a:solidFill>
                  <a:srgbClr val="000000"/>
                </a:solidFill>
                <a:sym typeface="Arial" charset="0"/>
              </a:rPr>
              <a:t>  Elastic </a:t>
            </a:r>
            <a:r>
              <a:rPr lang="en-US" sz="1400" dirty="0" err="1" smtClean="0">
                <a:solidFill>
                  <a:srgbClr val="000000"/>
                </a:solidFill>
                <a:sym typeface="Arial" charset="0"/>
              </a:rPr>
              <a:t>CoD</a:t>
            </a:r>
            <a:endParaRPr lang="en-US" sz="1400" dirty="0" smtClean="0">
              <a:solidFill>
                <a:srgbClr val="000000"/>
              </a:solidFill>
              <a:sym typeface="Arial" charset="0"/>
            </a:endParaRPr>
          </a:p>
          <a:p>
            <a:pPr marL="285750" lvl="1" indent="-285750" algn="l" eaLnBrk="0">
              <a:buSzPct val="125000"/>
              <a:buFont typeface="Arial" charset="0"/>
              <a:buChar char="•"/>
              <a:defRPr/>
            </a:pPr>
            <a:r>
              <a:rPr lang="en-US" sz="1400" dirty="0" err="1" smtClean="0">
                <a:solidFill>
                  <a:srgbClr val="000000"/>
                </a:solidFill>
                <a:sym typeface="Arial" charset="0"/>
              </a:rPr>
              <a:t>Servicios</a:t>
            </a:r>
            <a:r>
              <a:rPr lang="en-US" sz="1400" dirty="0" smtClean="0">
                <a:solidFill>
                  <a:srgbClr val="000000"/>
                </a:solidFill>
                <a:sym typeface="Arial" charset="0"/>
              </a:rPr>
              <a:t> </a:t>
            </a:r>
            <a:r>
              <a:rPr lang="en-US" sz="1400" dirty="0" err="1" smtClean="0">
                <a:solidFill>
                  <a:srgbClr val="000000"/>
                </a:solidFill>
                <a:sym typeface="Arial" charset="0"/>
              </a:rPr>
              <a:t>PowerCare</a:t>
            </a:r>
            <a:r>
              <a:rPr lang="en-US" sz="1400" dirty="0" smtClean="0">
                <a:solidFill>
                  <a:srgbClr val="000000"/>
                </a:solidFill>
                <a:sym typeface="Arial" charset="0"/>
              </a:rPr>
              <a:t> </a:t>
            </a:r>
            <a:endParaRPr lang="en-US" sz="1400" dirty="0" smtClean="0">
              <a:solidFill>
                <a:srgbClr val="000000"/>
              </a:solidFill>
              <a:sym typeface="Arial" charset="0"/>
            </a:endParaRPr>
          </a:p>
          <a:p>
            <a:pPr marL="285750" lvl="1" indent="-285750" algn="l" eaLnBrk="0">
              <a:buSzPct val="125000"/>
              <a:buFont typeface="Arial" charset="0"/>
              <a:buChar char="•"/>
              <a:defRPr/>
            </a:pPr>
            <a:r>
              <a:rPr lang="es-PE" sz="1400" b="1" dirty="0" err="1" smtClean="0">
                <a:solidFill>
                  <a:srgbClr val="92D050"/>
                </a:solidFill>
                <a:sym typeface="Arial" charset="0"/>
              </a:rPr>
              <a:t>Upgrades</a:t>
            </a:r>
            <a:r>
              <a:rPr lang="es-PE" sz="1400" b="1" dirty="0" smtClean="0">
                <a:solidFill>
                  <a:srgbClr val="92D050"/>
                </a:solidFill>
                <a:sym typeface="Arial" charset="0"/>
              </a:rPr>
              <a:t> desde </a:t>
            </a:r>
            <a:r>
              <a:rPr lang="es-PE" sz="1400" b="1" dirty="0" err="1" smtClean="0">
                <a:solidFill>
                  <a:srgbClr val="92D050"/>
                </a:solidFill>
                <a:sym typeface="Arial" charset="0"/>
              </a:rPr>
              <a:t>Power</a:t>
            </a:r>
            <a:r>
              <a:rPr lang="es-PE" sz="1400" b="1" dirty="0" smtClean="0">
                <a:solidFill>
                  <a:srgbClr val="92D050"/>
                </a:solidFill>
                <a:sym typeface="Arial" charset="0"/>
              </a:rPr>
              <a:t> 7+ 780</a:t>
            </a:r>
            <a:endParaRPr lang="en-US" sz="1400" b="1" dirty="0">
              <a:solidFill>
                <a:srgbClr val="92D050"/>
              </a:solidFill>
              <a:sym typeface="Arial" charset="0"/>
            </a:endParaRPr>
          </a:p>
          <a:p>
            <a:pPr marL="0" lvl="1" algn="l" eaLnBrk="0">
              <a:buSzPct val="125000"/>
              <a:defRPr/>
            </a:pPr>
            <a:endParaRPr lang="en-US" sz="1400" dirty="0">
              <a:solidFill>
                <a:srgbClr val="000000"/>
              </a:solidFill>
              <a:sym typeface="Arial" charset="0"/>
            </a:endParaRPr>
          </a:p>
        </p:txBody>
      </p:sp>
      <p:sp>
        <p:nvSpPr>
          <p:cNvPr id="71686" name="Rectangle 1"/>
          <p:cNvSpPr>
            <a:spLocks noChangeArrowheads="1"/>
          </p:cNvSpPr>
          <p:nvPr/>
        </p:nvSpPr>
        <p:spPr bwMode="auto">
          <a:xfrm>
            <a:off x="2268538" y="1960715"/>
            <a:ext cx="467995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9688" algn="l" eaLnBrk="0">
              <a:buClr>
                <a:srgbClr val="408000"/>
              </a:buClr>
              <a:buSzPct val="125000"/>
              <a:buFont typeface="Wingdings" charset="0"/>
              <a:buChar char="ü"/>
            </a:pPr>
            <a:r>
              <a:rPr lang="en-US" sz="1600" dirty="0" smtClean="0">
                <a:solidFill>
                  <a:srgbClr val="000000"/>
                </a:solidFill>
                <a:sym typeface="Arial" charset="0"/>
              </a:rPr>
              <a:t>Mayor </a:t>
            </a:r>
            <a:r>
              <a:rPr lang="en-US" sz="1600" dirty="0" err="1" smtClean="0">
                <a:solidFill>
                  <a:srgbClr val="000000"/>
                </a:solidFill>
                <a:sym typeface="Arial" charset="0"/>
              </a:rPr>
              <a:t>escalabilidad</a:t>
            </a:r>
            <a:r>
              <a:rPr lang="en-US" sz="1600" dirty="0" smtClean="0">
                <a:solidFill>
                  <a:srgbClr val="000000"/>
                </a:solidFill>
                <a:sym typeface="Arial" charset="0"/>
              </a:rPr>
              <a:t> y </a:t>
            </a:r>
            <a:r>
              <a:rPr lang="en-US" sz="1600" dirty="0" err="1" smtClean="0">
                <a:solidFill>
                  <a:srgbClr val="000000"/>
                </a:solidFill>
                <a:sym typeface="Arial" charset="0"/>
              </a:rPr>
              <a:t>rendimiento</a:t>
            </a:r>
            <a:r>
              <a:rPr lang="en-US" sz="1600" dirty="0" smtClean="0">
                <a:solidFill>
                  <a:srgbClr val="000000"/>
                </a:solidFill>
                <a:sym typeface="Arial" charset="0"/>
              </a:rPr>
              <a:t> x core</a:t>
            </a:r>
            <a:endParaRPr lang="en-US" sz="1600" dirty="0">
              <a:solidFill>
                <a:srgbClr val="000000"/>
              </a:solidFill>
              <a:sym typeface="Arial" charset="0"/>
            </a:endParaRPr>
          </a:p>
          <a:p>
            <a:pPr marL="39688" algn="l" eaLnBrk="0">
              <a:buClr>
                <a:srgbClr val="408000"/>
              </a:buClr>
              <a:buSzPct val="125000"/>
              <a:buFont typeface="Wingdings" charset="0"/>
              <a:buChar char="ü"/>
            </a:pPr>
            <a:r>
              <a:rPr lang="en-US" sz="1600" dirty="0" err="1" smtClean="0">
                <a:solidFill>
                  <a:srgbClr val="000000"/>
                </a:solidFill>
                <a:sym typeface="Arial" charset="0"/>
              </a:rPr>
              <a:t>Incluyen</a:t>
            </a:r>
            <a:r>
              <a:rPr lang="en-US" sz="1600" dirty="0" smtClean="0">
                <a:solidFill>
                  <a:srgbClr val="000000"/>
                </a:solidFill>
                <a:sym typeface="Arial" charset="0"/>
              </a:rPr>
              <a:t> </a:t>
            </a:r>
            <a:r>
              <a:rPr lang="en-US" sz="1600" dirty="0" err="1" smtClean="0">
                <a:solidFill>
                  <a:srgbClr val="000000"/>
                </a:solidFill>
                <a:sym typeface="Arial" charset="0"/>
              </a:rPr>
              <a:t>PowerVM</a:t>
            </a:r>
            <a:r>
              <a:rPr lang="en-US" sz="1600" dirty="0" smtClean="0">
                <a:solidFill>
                  <a:srgbClr val="000000"/>
                </a:solidFill>
                <a:sym typeface="Arial" charset="0"/>
              </a:rPr>
              <a:t> Enterprise</a:t>
            </a:r>
            <a:endParaRPr lang="en-US" sz="1600" dirty="0">
              <a:solidFill>
                <a:srgbClr val="000000"/>
              </a:solidFill>
              <a:sym typeface="Arial" charset="0"/>
            </a:endParaRPr>
          </a:p>
          <a:p>
            <a:pPr marL="39688" eaLnBrk="0">
              <a:buClr>
                <a:srgbClr val="408000"/>
              </a:buClr>
              <a:buSzPct val="125000"/>
              <a:buFont typeface="Wingdings" charset="0"/>
              <a:buChar char="ü"/>
            </a:pPr>
            <a:r>
              <a:rPr lang="en-US" sz="1600" dirty="0" err="1" smtClean="0">
                <a:solidFill>
                  <a:srgbClr val="000000"/>
                </a:solidFill>
                <a:sym typeface="Arial" charset="0"/>
              </a:rPr>
              <a:t>Incluyen</a:t>
            </a:r>
            <a:r>
              <a:rPr lang="en-US" sz="1600" dirty="0" smtClean="0">
                <a:solidFill>
                  <a:srgbClr val="000000"/>
                </a:solidFill>
                <a:sym typeface="Arial" charset="0"/>
              </a:rPr>
              <a:t> Active Memory Mirroring </a:t>
            </a:r>
          </a:p>
          <a:p>
            <a:pPr marL="39688" algn="l" eaLnBrk="0">
              <a:buClr>
                <a:srgbClr val="408000"/>
              </a:buClr>
              <a:buSzPct val="125000"/>
              <a:buFont typeface="Wingdings" charset="0"/>
              <a:buChar char="ü"/>
            </a:pPr>
            <a:r>
              <a:rPr lang="en-US" sz="1600" dirty="0" err="1" smtClean="0">
                <a:solidFill>
                  <a:srgbClr val="000000"/>
                </a:solidFill>
                <a:sym typeface="Arial" charset="0"/>
              </a:rPr>
              <a:t>Incluyen</a:t>
            </a:r>
            <a:r>
              <a:rPr lang="en-US" sz="1600" dirty="0" smtClean="0">
                <a:solidFill>
                  <a:srgbClr val="000000"/>
                </a:solidFill>
                <a:sym typeface="Arial" charset="0"/>
              </a:rPr>
              <a:t> </a:t>
            </a:r>
            <a:r>
              <a:rPr lang="en-US" sz="1600" dirty="0" err="1" smtClean="0">
                <a:solidFill>
                  <a:srgbClr val="000000"/>
                </a:solidFill>
                <a:sym typeface="Arial" charset="0"/>
              </a:rPr>
              <a:t>funciones</a:t>
            </a:r>
            <a:r>
              <a:rPr lang="en-US" sz="1600" dirty="0" smtClean="0">
                <a:solidFill>
                  <a:srgbClr val="000000"/>
                </a:solidFill>
                <a:sym typeface="Arial" charset="0"/>
              </a:rPr>
              <a:t> RAS </a:t>
            </a:r>
            <a:r>
              <a:rPr lang="en-US" sz="1600" dirty="0" err="1" smtClean="0">
                <a:solidFill>
                  <a:srgbClr val="000000"/>
                </a:solidFill>
                <a:sym typeface="Arial" charset="0"/>
              </a:rPr>
              <a:t>Empresariales</a:t>
            </a:r>
            <a:endParaRPr lang="en-US" sz="1600" dirty="0">
              <a:solidFill>
                <a:srgbClr val="000000"/>
              </a:solidFill>
              <a:sym typeface="Arial" charset="0"/>
            </a:endParaRPr>
          </a:p>
          <a:p>
            <a:pPr marL="39688" algn="l" eaLnBrk="0">
              <a:buClr>
                <a:srgbClr val="408000"/>
              </a:buClr>
              <a:buSzPct val="125000"/>
              <a:buFont typeface="Wingdings" charset="0"/>
              <a:buChar char="ü"/>
            </a:pPr>
            <a:r>
              <a:rPr lang="en-US" sz="1600" dirty="0" err="1" smtClean="0">
                <a:solidFill>
                  <a:srgbClr val="000000"/>
                </a:solidFill>
                <a:sym typeface="Arial" charset="0"/>
              </a:rPr>
              <a:t>Unidad</a:t>
            </a:r>
            <a:r>
              <a:rPr lang="en-US" sz="1600" dirty="0" smtClean="0">
                <a:solidFill>
                  <a:srgbClr val="000000"/>
                </a:solidFill>
                <a:sym typeface="Arial" charset="0"/>
              </a:rPr>
              <a:t> de Control (</a:t>
            </a:r>
            <a:r>
              <a:rPr lang="en-US" sz="1600" dirty="0" err="1" smtClean="0">
                <a:solidFill>
                  <a:srgbClr val="000000"/>
                </a:solidFill>
                <a:sym typeface="Arial" charset="0"/>
              </a:rPr>
              <a:t>Redundancia</a:t>
            </a:r>
            <a:r>
              <a:rPr lang="en-US" sz="1600" dirty="0" smtClean="0">
                <a:solidFill>
                  <a:srgbClr val="000000"/>
                </a:solidFill>
                <a:sym typeface="Arial" charset="0"/>
              </a:rPr>
              <a:t> HE) </a:t>
            </a:r>
            <a:endParaRPr lang="en-US" sz="1600" dirty="0">
              <a:solidFill>
                <a:srgbClr val="000000"/>
              </a:solidFill>
              <a:sym typeface="Arial" charset="0"/>
            </a:endParaRPr>
          </a:p>
          <a:p>
            <a:pPr marL="39688" algn="l" eaLnBrk="0">
              <a:buClr>
                <a:srgbClr val="408000"/>
              </a:buClr>
              <a:buSzPct val="125000"/>
              <a:buFont typeface="Wingdings" charset="0"/>
              <a:buChar char="ü"/>
            </a:pPr>
            <a:r>
              <a:rPr lang="en-US" sz="1600" dirty="0" err="1" smtClean="0">
                <a:solidFill>
                  <a:srgbClr val="000000"/>
                </a:solidFill>
                <a:sym typeface="Arial" charset="0"/>
              </a:rPr>
              <a:t>Máyor</a:t>
            </a:r>
            <a:r>
              <a:rPr lang="en-US" sz="1600" dirty="0" smtClean="0">
                <a:solidFill>
                  <a:srgbClr val="000000"/>
                </a:solidFill>
                <a:sym typeface="Arial" charset="0"/>
              </a:rPr>
              <a:t> </a:t>
            </a:r>
            <a:r>
              <a:rPr lang="en-US" sz="1600" dirty="0" err="1" smtClean="0">
                <a:solidFill>
                  <a:srgbClr val="000000"/>
                </a:solidFill>
                <a:sym typeface="Arial" charset="0"/>
              </a:rPr>
              <a:t>rendimiento</a:t>
            </a:r>
            <a:r>
              <a:rPr lang="en-US" sz="1600" dirty="0" smtClean="0">
                <a:solidFill>
                  <a:srgbClr val="000000"/>
                </a:solidFill>
                <a:sym typeface="Arial" charset="0"/>
              </a:rPr>
              <a:t> </a:t>
            </a:r>
            <a:r>
              <a:rPr lang="en-US" sz="1600" dirty="0" err="1" smtClean="0">
                <a:solidFill>
                  <a:srgbClr val="000000"/>
                </a:solidFill>
                <a:sym typeface="Arial" charset="0"/>
              </a:rPr>
              <a:t>por</a:t>
            </a:r>
            <a:r>
              <a:rPr lang="en-US" sz="1600" dirty="0" smtClean="0">
                <a:solidFill>
                  <a:srgbClr val="000000"/>
                </a:solidFill>
                <a:sym typeface="Arial" charset="0"/>
              </a:rPr>
              <a:t> watt</a:t>
            </a:r>
            <a:endParaRPr lang="en-US" sz="1600" dirty="0">
              <a:solidFill>
                <a:schemeClr val="accent2"/>
              </a:solidFill>
              <a:sym typeface="Arial" charset="0"/>
            </a:endParaRPr>
          </a:p>
          <a:p>
            <a:pPr marL="39688" algn="l" eaLnBrk="0">
              <a:buClr>
                <a:srgbClr val="408000"/>
              </a:buClr>
              <a:buSzPct val="125000"/>
              <a:buFont typeface="Wingdings" charset="0"/>
              <a:buChar char="ü"/>
            </a:pPr>
            <a:r>
              <a:rPr lang="en-US" sz="1600" dirty="0" err="1" smtClean="0">
                <a:solidFill>
                  <a:srgbClr val="000000"/>
                </a:solidFill>
                <a:sym typeface="Arial" charset="0"/>
              </a:rPr>
              <a:t>Disponible</a:t>
            </a:r>
            <a:r>
              <a:rPr lang="en-US" sz="1600" dirty="0" smtClean="0">
                <a:solidFill>
                  <a:srgbClr val="000000"/>
                </a:solidFill>
                <a:sym typeface="Arial" charset="0"/>
              </a:rPr>
              <a:t> con Power </a:t>
            </a:r>
            <a:r>
              <a:rPr lang="en-US" sz="1600" dirty="0">
                <a:solidFill>
                  <a:srgbClr val="000000"/>
                </a:solidFill>
                <a:sym typeface="Arial" charset="0"/>
              </a:rPr>
              <a:t>Enterprise </a:t>
            </a:r>
            <a:r>
              <a:rPr lang="en-US" sz="1600" dirty="0" smtClean="0">
                <a:solidFill>
                  <a:srgbClr val="000000"/>
                </a:solidFill>
                <a:sym typeface="Arial" charset="0"/>
              </a:rPr>
              <a:t>Pools</a:t>
            </a:r>
            <a:endParaRPr lang="en-US" sz="1600" dirty="0">
              <a:solidFill>
                <a:srgbClr val="000000"/>
              </a:solidFill>
              <a:sym typeface="Arial" charset="0"/>
            </a:endParaRPr>
          </a:p>
          <a:p>
            <a:pPr marL="39688" algn="l" eaLnBrk="0">
              <a:buClr>
                <a:srgbClr val="408000"/>
              </a:buClr>
              <a:buSzPct val="125000"/>
              <a:buFont typeface="Wingdings" charset="0"/>
              <a:buChar char="ü"/>
            </a:pPr>
            <a:r>
              <a:rPr lang="en-US" sz="1600" dirty="0" err="1" smtClean="0">
                <a:solidFill>
                  <a:srgbClr val="000000"/>
                </a:solidFill>
                <a:sym typeface="Arial" charset="0"/>
              </a:rPr>
              <a:t>Grupo</a:t>
            </a:r>
            <a:r>
              <a:rPr lang="en-US" sz="1600" dirty="0" smtClean="0">
                <a:solidFill>
                  <a:srgbClr val="000000"/>
                </a:solidFill>
                <a:sym typeface="Arial" charset="0"/>
              </a:rPr>
              <a:t> de SW </a:t>
            </a:r>
            <a:r>
              <a:rPr lang="en-US" sz="1600" dirty="0" err="1" smtClean="0">
                <a:solidFill>
                  <a:srgbClr val="000000"/>
                </a:solidFill>
                <a:sym typeface="Arial" charset="0"/>
              </a:rPr>
              <a:t>Medio</a:t>
            </a:r>
            <a:r>
              <a:rPr lang="en-US" sz="1600" dirty="0" smtClean="0">
                <a:solidFill>
                  <a:srgbClr val="000000"/>
                </a:solidFill>
                <a:sym typeface="Arial" charset="0"/>
              </a:rPr>
              <a:t>/P30</a:t>
            </a:r>
            <a:endParaRPr lang="en-US" sz="1600" dirty="0">
              <a:solidFill>
                <a:srgbClr val="000000"/>
              </a:solidFill>
              <a:sym typeface="Arial" charset="0"/>
            </a:endParaRPr>
          </a:p>
          <a:p>
            <a:pPr marL="39688" algn="l" eaLnBrk="0">
              <a:buClr>
                <a:srgbClr val="408000"/>
              </a:buClr>
              <a:buSzPct val="125000"/>
              <a:buFont typeface="Wingdings" charset="0"/>
              <a:buChar char="ü"/>
            </a:pPr>
            <a:r>
              <a:rPr lang="en-US" sz="1600" dirty="0" err="1" smtClean="0">
                <a:solidFill>
                  <a:srgbClr val="000000"/>
                </a:solidFill>
                <a:sym typeface="Arial" charset="0"/>
              </a:rPr>
              <a:t>Garantía</a:t>
            </a:r>
            <a:r>
              <a:rPr lang="en-US" sz="1600" dirty="0" smtClean="0">
                <a:solidFill>
                  <a:srgbClr val="000000"/>
                </a:solidFill>
                <a:sym typeface="Arial" charset="0"/>
              </a:rPr>
              <a:t> de 1 </a:t>
            </a:r>
            <a:r>
              <a:rPr lang="en-US" sz="1600" dirty="0" err="1" smtClean="0">
                <a:solidFill>
                  <a:srgbClr val="000000"/>
                </a:solidFill>
                <a:sym typeface="Arial" charset="0"/>
              </a:rPr>
              <a:t>año</a:t>
            </a:r>
            <a:r>
              <a:rPr lang="en-US" sz="1600" dirty="0" smtClean="0">
                <a:solidFill>
                  <a:srgbClr val="000000"/>
                </a:solidFill>
                <a:sym typeface="Arial" charset="0"/>
              </a:rPr>
              <a:t> 7x24</a:t>
            </a:r>
            <a:endParaRPr lang="en-US" sz="1600" dirty="0"/>
          </a:p>
        </p:txBody>
      </p:sp>
      <p:sp>
        <p:nvSpPr>
          <p:cNvPr id="71687" name="Rectangle 11"/>
          <p:cNvSpPr>
            <a:spLocks/>
          </p:cNvSpPr>
          <p:nvPr/>
        </p:nvSpPr>
        <p:spPr bwMode="auto">
          <a:xfrm>
            <a:off x="6659563" y="1465263"/>
            <a:ext cx="14128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eaLnBrk="0">
              <a:buClr>
                <a:srgbClr val="000000"/>
              </a:buClr>
              <a:buSzPct val="45000"/>
              <a:buFont typeface="StarSymbol" charset="0"/>
              <a:buNone/>
            </a:pPr>
            <a:r>
              <a:rPr lang="en-US" sz="2000" b="1">
                <a:solidFill>
                  <a:srgbClr val="008000"/>
                </a:solidFill>
                <a:latin typeface="Helvetica Light" charset="0"/>
                <a:ea typeface="SimSun" charset="0"/>
                <a:cs typeface="SimSun" charset="0"/>
                <a:sym typeface="Arial" charset="0"/>
              </a:rPr>
              <a:t>Power E880</a:t>
            </a:r>
          </a:p>
        </p:txBody>
      </p:sp>
      <p:sp>
        <p:nvSpPr>
          <p:cNvPr id="71688" name="Rectangle 11"/>
          <p:cNvSpPr>
            <a:spLocks/>
          </p:cNvSpPr>
          <p:nvPr/>
        </p:nvSpPr>
        <p:spPr bwMode="auto">
          <a:xfrm>
            <a:off x="755650" y="1465263"/>
            <a:ext cx="14144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eaLnBrk="0">
              <a:buClr>
                <a:srgbClr val="000000"/>
              </a:buClr>
              <a:buSzPct val="45000"/>
              <a:buFont typeface="StarSymbol" charset="0"/>
              <a:buNone/>
            </a:pPr>
            <a:r>
              <a:rPr lang="en-US" sz="2000" b="1" dirty="0">
                <a:solidFill>
                  <a:srgbClr val="008000"/>
                </a:solidFill>
                <a:latin typeface="Helvetica Light" charset="0"/>
                <a:ea typeface="SimSun" charset="0"/>
                <a:cs typeface="SimSun" charset="0"/>
                <a:sym typeface="Arial" charset="0"/>
              </a:rPr>
              <a:t>Power E870</a:t>
            </a:r>
          </a:p>
        </p:txBody>
      </p:sp>
      <p:pic>
        <p:nvPicPr>
          <p:cNvPr id="71689" name="Picture 10"/>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948488" y="1804988"/>
            <a:ext cx="1008062" cy="310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690" name="Picture 1" descr="GG Power E870 2-node Rack HO GRAPHIC DRAFT.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363538" y="1766888"/>
            <a:ext cx="2120900" cy="3176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91" name="Rectangle 9"/>
          <p:cNvSpPr>
            <a:spLocks/>
          </p:cNvSpPr>
          <p:nvPr/>
        </p:nvSpPr>
        <p:spPr bwMode="auto">
          <a:xfrm>
            <a:off x="223838" y="4979988"/>
            <a:ext cx="4795837" cy="969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40639" bIns="0"/>
          <a:lstStyle/>
          <a:p>
            <a:pPr marL="285750" lvl="1" indent="-285750" algn="l" eaLnBrk="0">
              <a:buSzPct val="125000"/>
              <a:buFont typeface="Arial" charset="0"/>
              <a:buChar char="•"/>
            </a:pPr>
            <a:r>
              <a:rPr lang="en-US" sz="1400" dirty="0">
                <a:solidFill>
                  <a:srgbClr val="000000"/>
                </a:solidFill>
                <a:sym typeface="Arial" charset="0"/>
              </a:rPr>
              <a:t>8 </a:t>
            </a:r>
            <a:r>
              <a:rPr lang="en-US" sz="1400" dirty="0" smtClean="0">
                <a:solidFill>
                  <a:srgbClr val="000000"/>
                </a:solidFill>
                <a:sym typeface="Arial" charset="0"/>
              </a:rPr>
              <a:t>a </a:t>
            </a:r>
            <a:r>
              <a:rPr lang="en-US" sz="1400" dirty="0">
                <a:solidFill>
                  <a:srgbClr val="000000"/>
                </a:solidFill>
                <a:sym typeface="Arial" charset="0"/>
              </a:rPr>
              <a:t>80 cores @ 4.19 GHz </a:t>
            </a:r>
          </a:p>
          <a:p>
            <a:pPr marL="285750" lvl="1" indent="-285750" algn="l" eaLnBrk="0">
              <a:buSzPct val="125000"/>
              <a:buFont typeface="Arial" charset="0"/>
              <a:buChar char="•"/>
            </a:pPr>
            <a:r>
              <a:rPr lang="en-US" sz="1400" dirty="0">
                <a:solidFill>
                  <a:srgbClr val="000000"/>
                </a:solidFill>
                <a:sym typeface="Arial" charset="0"/>
              </a:rPr>
              <a:t>8 </a:t>
            </a:r>
            <a:r>
              <a:rPr lang="en-US" sz="1400" dirty="0" smtClean="0">
                <a:solidFill>
                  <a:srgbClr val="000000"/>
                </a:solidFill>
                <a:sym typeface="Arial" charset="0"/>
              </a:rPr>
              <a:t>a </a:t>
            </a:r>
            <a:r>
              <a:rPr lang="en-US" sz="1400" dirty="0">
                <a:solidFill>
                  <a:srgbClr val="000000"/>
                </a:solidFill>
                <a:sym typeface="Arial" charset="0"/>
              </a:rPr>
              <a:t>64 cores @ 4.0 GHz</a:t>
            </a:r>
          </a:p>
          <a:p>
            <a:pPr marL="285750" lvl="1" indent="-285750" algn="l" eaLnBrk="0">
              <a:buSzPct val="125000"/>
              <a:buFont typeface="Arial" charset="0"/>
              <a:buChar char="•"/>
            </a:pPr>
            <a:r>
              <a:rPr lang="en-US" sz="1400" dirty="0" smtClean="0">
                <a:solidFill>
                  <a:srgbClr val="000000"/>
                </a:solidFill>
                <a:sym typeface="Arial" charset="0"/>
              </a:rPr>
              <a:t>256GB a </a:t>
            </a:r>
            <a:r>
              <a:rPr lang="en-US" sz="1400" dirty="0">
                <a:solidFill>
                  <a:srgbClr val="000000"/>
                </a:solidFill>
                <a:sym typeface="Arial" charset="0"/>
              </a:rPr>
              <a:t>4TB </a:t>
            </a:r>
            <a:r>
              <a:rPr lang="en-US" sz="1400" dirty="0" smtClean="0">
                <a:solidFill>
                  <a:srgbClr val="000000"/>
                </a:solidFill>
                <a:sym typeface="Arial" charset="0"/>
              </a:rPr>
              <a:t>de </a:t>
            </a:r>
            <a:r>
              <a:rPr lang="en-US" sz="1400" dirty="0" err="1" smtClean="0">
                <a:solidFill>
                  <a:srgbClr val="000000"/>
                </a:solidFill>
                <a:sym typeface="Arial" charset="0"/>
              </a:rPr>
              <a:t>memoria</a:t>
            </a:r>
            <a:r>
              <a:rPr lang="en-US" sz="1400" dirty="0" smtClean="0">
                <a:solidFill>
                  <a:srgbClr val="000000"/>
                </a:solidFill>
                <a:sym typeface="Arial" charset="0"/>
              </a:rPr>
              <a:t> </a:t>
            </a:r>
            <a:r>
              <a:rPr lang="en-US" sz="1400" dirty="0">
                <a:solidFill>
                  <a:srgbClr val="000000"/>
                </a:solidFill>
                <a:sym typeface="Arial" charset="0"/>
              </a:rPr>
              <a:t>(8TB SOD*)</a:t>
            </a:r>
          </a:p>
          <a:p>
            <a:pPr marL="285750" lvl="1" indent="-285750" algn="l" eaLnBrk="0">
              <a:buSzPct val="125000"/>
              <a:buFont typeface="Arial" charset="0"/>
              <a:buChar char="•"/>
            </a:pPr>
            <a:r>
              <a:rPr lang="en-US" sz="1400" dirty="0">
                <a:solidFill>
                  <a:srgbClr val="000000"/>
                </a:solidFill>
                <a:sym typeface="Arial" charset="0"/>
              </a:rPr>
              <a:t>1 </a:t>
            </a:r>
            <a:r>
              <a:rPr lang="en-US" sz="1400" dirty="0" smtClean="0">
                <a:solidFill>
                  <a:srgbClr val="000000"/>
                </a:solidFill>
                <a:sym typeface="Arial" charset="0"/>
              </a:rPr>
              <a:t>o </a:t>
            </a:r>
            <a:r>
              <a:rPr lang="en-US" sz="1400" dirty="0">
                <a:solidFill>
                  <a:srgbClr val="000000"/>
                </a:solidFill>
                <a:sym typeface="Arial" charset="0"/>
              </a:rPr>
              <a:t>2 </a:t>
            </a:r>
            <a:r>
              <a:rPr lang="en-US" sz="1400" dirty="0" err="1" smtClean="0">
                <a:solidFill>
                  <a:srgbClr val="000000"/>
                </a:solidFill>
                <a:sym typeface="Arial" charset="0"/>
              </a:rPr>
              <a:t>nodos</a:t>
            </a:r>
            <a:r>
              <a:rPr lang="en-US" sz="1400" dirty="0" smtClean="0">
                <a:solidFill>
                  <a:srgbClr val="000000"/>
                </a:solidFill>
                <a:sym typeface="Arial" charset="0"/>
              </a:rPr>
              <a:t> </a:t>
            </a:r>
            <a:r>
              <a:rPr lang="en-US" sz="1400" dirty="0">
                <a:solidFill>
                  <a:srgbClr val="000000"/>
                </a:solidFill>
                <a:sym typeface="Arial" charset="0"/>
              </a:rPr>
              <a:t>(5U) </a:t>
            </a:r>
            <a:r>
              <a:rPr lang="en-US" sz="1400" dirty="0" smtClean="0">
                <a:solidFill>
                  <a:srgbClr val="000000"/>
                </a:solidFill>
                <a:sym typeface="Arial" charset="0"/>
              </a:rPr>
              <a:t>c/u</a:t>
            </a:r>
          </a:p>
          <a:p>
            <a:pPr marL="285750" lvl="1" indent="-285750" algn="l" eaLnBrk="0">
              <a:buSzPct val="125000"/>
              <a:buFont typeface="Arial" charset="0"/>
              <a:buChar char="•"/>
            </a:pPr>
            <a:r>
              <a:rPr lang="es-PE" sz="1400" b="1" dirty="0" err="1" smtClean="0">
                <a:solidFill>
                  <a:srgbClr val="92D050"/>
                </a:solidFill>
                <a:sym typeface="Arial" charset="0"/>
              </a:rPr>
              <a:t>Upgrades</a:t>
            </a:r>
            <a:r>
              <a:rPr lang="es-PE" sz="1400" b="1" dirty="0" smtClean="0">
                <a:solidFill>
                  <a:srgbClr val="92D050"/>
                </a:solidFill>
                <a:sym typeface="Arial" charset="0"/>
              </a:rPr>
              <a:t> desde Power7+ 770</a:t>
            </a:r>
            <a:endParaRPr lang="en-US" sz="1400" b="1" dirty="0">
              <a:solidFill>
                <a:srgbClr val="92D050"/>
              </a:solidFill>
              <a:sym typeface="Arial" charset="0"/>
            </a:endParaRPr>
          </a:p>
          <a:p>
            <a:pPr marL="285750" lvl="1" indent="-285750" algn="l" eaLnBrk="0">
              <a:buSzPct val="125000"/>
              <a:buFont typeface="Arial" charset="0"/>
              <a:buChar char="•"/>
            </a:pPr>
            <a:endParaRPr lang="en-US" sz="1400" dirty="0">
              <a:solidFill>
                <a:srgbClr val="000000"/>
              </a:solidFill>
              <a:sym typeface="Arial" charset="0"/>
            </a:endParaRPr>
          </a:p>
        </p:txBody>
      </p:sp>
      <p:pic>
        <p:nvPicPr>
          <p:cNvPr id="71692" name="Picture 25"/>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3446195" y="1284526"/>
            <a:ext cx="166211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itle 1"/>
          <p:cNvSpPr txBox="1">
            <a:spLocks/>
          </p:cNvSpPr>
          <p:nvPr/>
        </p:nvSpPr>
        <p:spPr bwMode="auto">
          <a:xfrm>
            <a:off x="0" y="751375"/>
            <a:ext cx="9144000" cy="387003"/>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zh-CN" sz="2000" b="0" i="0" u="none" strike="noStrike" kern="1200" cap="none" spc="0" normalizeH="0" baseline="0" noProof="0" dirty="0" err="1" smtClean="0">
                <a:ln>
                  <a:noFill/>
                </a:ln>
                <a:solidFill>
                  <a:srgbClr val="00477A"/>
                </a:solidFill>
                <a:effectLst/>
                <a:uLnTx/>
                <a:uFillTx/>
                <a:latin typeface="+mn-lt"/>
                <a:ea typeface="+mn-ea"/>
                <a:cs typeface="+mn-cs"/>
              </a:rPr>
              <a:t>Nuevos</a:t>
            </a:r>
            <a:r>
              <a:rPr kumimoji="0" lang="en-US" altLang="zh-CN" sz="2000" b="0" i="0" u="none" strike="noStrike" kern="1200" cap="none" spc="0" normalizeH="0" baseline="0" noProof="0" dirty="0" smtClean="0">
                <a:ln>
                  <a:noFill/>
                </a:ln>
                <a:solidFill>
                  <a:srgbClr val="00477A"/>
                </a:solidFill>
                <a:effectLst/>
                <a:uLnTx/>
                <a:uFillTx/>
                <a:latin typeface="+mn-lt"/>
                <a:ea typeface="+mn-ea"/>
                <a:cs typeface="+mn-cs"/>
              </a:rPr>
              <a:t> </a:t>
            </a:r>
            <a:r>
              <a:rPr kumimoji="0" lang="en-US" altLang="zh-CN" sz="2000" b="0" i="0" u="none" strike="noStrike" kern="1200" cap="none" spc="0" normalizeH="0" baseline="0" noProof="0" dirty="0" err="1" smtClean="0">
                <a:ln>
                  <a:noFill/>
                </a:ln>
                <a:solidFill>
                  <a:srgbClr val="00477A"/>
                </a:solidFill>
                <a:effectLst/>
                <a:uLnTx/>
                <a:uFillTx/>
                <a:latin typeface="+mn-lt"/>
                <a:ea typeface="+mn-ea"/>
                <a:cs typeface="+mn-cs"/>
              </a:rPr>
              <a:t>Servidores</a:t>
            </a:r>
            <a:r>
              <a:rPr kumimoji="0" lang="en-US" altLang="zh-CN" sz="2000" b="0" i="0" u="none" strike="noStrike" kern="1200" cap="none" spc="0" normalizeH="0" baseline="0" noProof="0" dirty="0" smtClean="0">
                <a:ln>
                  <a:noFill/>
                </a:ln>
                <a:solidFill>
                  <a:srgbClr val="00477A"/>
                </a:solidFill>
                <a:effectLst/>
                <a:uLnTx/>
                <a:uFillTx/>
                <a:latin typeface="+mn-lt"/>
                <a:ea typeface="+mn-ea"/>
                <a:cs typeface="+mn-cs"/>
              </a:rPr>
              <a:t> Power Enterprise E870 y E880</a:t>
            </a:r>
            <a:endParaRPr kumimoji="0" lang="en-US" sz="2000" b="0" i="0" u="none" strike="noStrike" kern="1200" cap="none" spc="0" normalizeH="0" baseline="0" noProof="0" dirty="0" smtClean="0">
              <a:ln>
                <a:noFill/>
              </a:ln>
              <a:solidFill>
                <a:srgbClr val="00477A"/>
              </a:solidFill>
              <a:effectLst/>
              <a:uLnTx/>
              <a:uFillTx/>
              <a:latin typeface="+mn-lt"/>
              <a:ea typeface="+mn-ea"/>
              <a:cs typeface="+mn-cs"/>
            </a:endParaRPr>
          </a:p>
        </p:txBody>
      </p:sp>
    </p:spTree>
    <p:extLst>
      <p:ext uri="{BB962C8B-B14F-4D97-AF65-F5344CB8AC3E}">
        <p14:creationId xmlns:p14="http://schemas.microsoft.com/office/powerpoint/2010/main" xmlns="" val="226592158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706773"/>
            <a:ext cx="8043863" cy="712787"/>
          </a:xfrm>
        </p:spPr>
        <p:txBody>
          <a:bodyPr/>
          <a:lstStyle/>
          <a:p>
            <a:pPr algn="ctr"/>
            <a:r>
              <a:rPr lang="en-US" sz="2000" dirty="0" err="1" smtClean="0">
                <a:solidFill>
                  <a:srgbClr val="336699"/>
                </a:solidFill>
                <a:latin typeface="+mn-lt"/>
                <a:ea typeface="MS PGothic" charset="0"/>
                <a:cs typeface="MS PGothic" charset="0"/>
              </a:rPr>
              <a:t>Rendimiento</a:t>
            </a:r>
            <a:r>
              <a:rPr lang="en-US" sz="2000" dirty="0" smtClean="0">
                <a:solidFill>
                  <a:srgbClr val="336699"/>
                </a:solidFill>
                <a:latin typeface="+mn-lt"/>
                <a:ea typeface="MS PGothic" charset="0"/>
                <a:cs typeface="MS PGothic" charset="0"/>
              </a:rPr>
              <a:t> </a:t>
            </a:r>
            <a:r>
              <a:rPr lang="en-US" sz="2000" dirty="0" err="1" smtClean="0">
                <a:solidFill>
                  <a:srgbClr val="336699"/>
                </a:solidFill>
                <a:latin typeface="+mn-lt"/>
                <a:ea typeface="MS PGothic" charset="0"/>
                <a:cs typeface="MS PGothic" charset="0"/>
              </a:rPr>
              <a:t>por</a:t>
            </a:r>
            <a:r>
              <a:rPr lang="en-US" sz="2000" dirty="0" smtClean="0">
                <a:solidFill>
                  <a:srgbClr val="336699"/>
                </a:solidFill>
                <a:latin typeface="+mn-lt"/>
                <a:ea typeface="MS PGothic" charset="0"/>
                <a:cs typeface="MS PGothic" charset="0"/>
              </a:rPr>
              <a:t> </a:t>
            </a:r>
            <a:r>
              <a:rPr lang="en-US" sz="2000" u="sng" dirty="0" smtClean="0">
                <a:solidFill>
                  <a:srgbClr val="336699"/>
                </a:solidFill>
                <a:latin typeface="+mn-lt"/>
                <a:ea typeface="MS PGothic" charset="0"/>
                <a:cs typeface="MS PGothic" charset="0"/>
              </a:rPr>
              <a:t>Core</a:t>
            </a:r>
            <a:r>
              <a:rPr lang="en-US" sz="2000" dirty="0" smtClean="0">
                <a:solidFill>
                  <a:srgbClr val="336699"/>
                </a:solidFill>
                <a:latin typeface="+mn-lt"/>
                <a:ea typeface="MS PGothic" charset="0"/>
                <a:cs typeface="MS PGothic" charset="0"/>
              </a:rPr>
              <a:t> continua </a:t>
            </a:r>
            <a:r>
              <a:rPr lang="en-US" sz="2000" dirty="0" err="1" smtClean="0">
                <a:solidFill>
                  <a:srgbClr val="336699"/>
                </a:solidFill>
                <a:latin typeface="+mn-lt"/>
                <a:ea typeface="MS PGothic" charset="0"/>
                <a:cs typeface="MS PGothic" charset="0"/>
              </a:rPr>
              <a:t>mejorando</a:t>
            </a:r>
            <a:r>
              <a:rPr lang="en-US" sz="2000" dirty="0" smtClean="0">
                <a:solidFill>
                  <a:srgbClr val="336699"/>
                </a:solidFill>
                <a:latin typeface="+mn-lt"/>
                <a:ea typeface="MS PGothic" charset="0"/>
                <a:cs typeface="MS PGothic" charset="0"/>
              </a:rPr>
              <a:t> con  </a:t>
            </a:r>
            <a:r>
              <a:rPr lang="en-US" sz="2000" dirty="0">
                <a:solidFill>
                  <a:srgbClr val="336699"/>
                </a:solidFill>
                <a:latin typeface="+mn-lt"/>
                <a:ea typeface="MS PGothic" charset="0"/>
                <a:cs typeface="MS PGothic" charset="0"/>
              </a:rPr>
              <a:t>POWER8	</a:t>
            </a:r>
            <a:endParaRPr lang="en-US" sz="2000" dirty="0">
              <a:solidFill>
                <a:srgbClr val="336699"/>
              </a:solidFill>
              <a:latin typeface="+mn-lt"/>
            </a:endParaRPr>
          </a:p>
        </p:txBody>
      </p:sp>
      <p:sp>
        <p:nvSpPr>
          <p:cNvPr id="4" name="Slide Number Placeholder 3"/>
          <p:cNvSpPr>
            <a:spLocks noGrp="1"/>
          </p:cNvSpPr>
          <p:nvPr>
            <p:ph type="sldNum" sz="quarter" idx="11"/>
          </p:nvPr>
        </p:nvSpPr>
        <p:spPr/>
        <p:txBody>
          <a:bodyPr/>
          <a:lstStyle/>
          <a:p>
            <a:pPr>
              <a:defRPr/>
            </a:pPr>
            <a:fld id="{7CC4ABC2-C7B6-8E45-A10A-6433756E050C}" type="slidenum">
              <a:rPr lang="en-US" smtClean="0"/>
              <a:pPr>
                <a:defRPr/>
              </a:pPr>
              <a:t>14</a:t>
            </a:fld>
            <a:endParaRPr lang="en-US"/>
          </a:p>
        </p:txBody>
      </p:sp>
      <p:pic>
        <p:nvPicPr>
          <p:cNvPr id="5" name="Picture 1"/>
          <p:cNvPicPr>
            <a:picLocks noChangeAspect="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779463" y="1185863"/>
            <a:ext cx="7804150" cy="459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7"/>
          <p:cNvPicPr>
            <a:picLocks noChangeAspect="1"/>
          </p:cNvPicPr>
          <p:nvPr/>
        </p:nvPicPr>
        <p:blipFill>
          <a:blip r:embed="rId3">
            <a:extLst>
              <a:ext uri="{28A0092B-C50C-407E-A947-70E740481C1C}">
                <a14:useLocalDpi xmlns:a14="http://schemas.microsoft.com/office/drawing/2010/main" xmlns=""/>
              </a:ext>
            </a:extLst>
          </a:blip>
          <a:srcRect/>
          <a:stretch>
            <a:fillRect/>
          </a:stretch>
        </p:blipFill>
        <p:spPr bwMode="auto">
          <a:xfrm>
            <a:off x="1654175" y="6137811"/>
            <a:ext cx="5838825"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1211263" y="5689600"/>
            <a:ext cx="577850" cy="461963"/>
          </a:xfrm>
          <a:prstGeom prst="rect">
            <a:avLst/>
          </a:prstGeom>
          <a:noFill/>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fontAlgn="auto" hangingPunct="1">
              <a:spcBef>
                <a:spcPts val="0"/>
              </a:spcBef>
              <a:spcAft>
                <a:spcPts val="0"/>
              </a:spcAft>
              <a:defRPr/>
            </a:pPr>
            <a:r>
              <a:rPr lang="en-US" sz="1200" dirty="0" smtClean="0">
                <a:effectLst>
                  <a:outerShdw blurRad="38100" dist="38100" dir="2700000" algn="tl">
                    <a:srgbClr val="DDDDDD"/>
                  </a:outerShdw>
                </a:effectLst>
              </a:rPr>
              <a:t>595</a:t>
            </a:r>
          </a:p>
          <a:p>
            <a:pPr algn="ctr" eaLnBrk="1" fontAlgn="auto" hangingPunct="1">
              <a:spcBef>
                <a:spcPts val="0"/>
              </a:spcBef>
              <a:spcAft>
                <a:spcPts val="0"/>
              </a:spcAft>
              <a:defRPr/>
            </a:pPr>
            <a:r>
              <a:rPr lang="en-US" sz="1200" dirty="0" smtClean="0">
                <a:effectLst>
                  <a:outerShdw blurRad="38100" dist="38100" dir="2700000" algn="tl">
                    <a:srgbClr val="DDDDDD"/>
                  </a:outerShdw>
                </a:effectLst>
              </a:rPr>
              <a:t>5GHz</a:t>
            </a:r>
            <a:endParaRPr lang="en-US" sz="1200" dirty="0">
              <a:effectLst>
                <a:outerShdw blurRad="38100" dist="38100" dir="2700000" algn="tl">
                  <a:srgbClr val="DDDDDD"/>
                </a:outerShdw>
              </a:effectLst>
            </a:endParaRPr>
          </a:p>
        </p:txBody>
      </p:sp>
      <p:sp>
        <p:nvSpPr>
          <p:cNvPr id="8" name="TextBox 7"/>
          <p:cNvSpPr txBox="1"/>
          <p:nvPr/>
        </p:nvSpPr>
        <p:spPr>
          <a:xfrm>
            <a:off x="1978025" y="5699125"/>
            <a:ext cx="706438" cy="461963"/>
          </a:xfrm>
          <a:prstGeom prst="rect">
            <a:avLst/>
          </a:prstGeom>
          <a:noFill/>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fontAlgn="auto" hangingPunct="1">
              <a:spcBef>
                <a:spcPts val="0"/>
              </a:spcBef>
              <a:spcAft>
                <a:spcPts val="0"/>
              </a:spcAft>
              <a:defRPr/>
            </a:pPr>
            <a:r>
              <a:rPr lang="en-US" sz="1200" dirty="0" smtClean="0">
                <a:effectLst>
                  <a:outerShdw blurRad="38100" dist="38100" dir="2700000" algn="tl">
                    <a:srgbClr val="DDDDDD"/>
                  </a:outerShdw>
                </a:effectLst>
              </a:rPr>
              <a:t> 770</a:t>
            </a:r>
          </a:p>
          <a:p>
            <a:pPr algn="ctr" eaLnBrk="1" fontAlgn="auto" hangingPunct="1">
              <a:spcBef>
                <a:spcPts val="0"/>
              </a:spcBef>
              <a:spcAft>
                <a:spcPts val="0"/>
              </a:spcAft>
              <a:defRPr/>
            </a:pPr>
            <a:r>
              <a:rPr lang="en-US" sz="1200" dirty="0" smtClean="0">
                <a:effectLst>
                  <a:outerShdw blurRad="38100" dist="38100" dir="2700000" algn="tl">
                    <a:srgbClr val="DDDDDD"/>
                  </a:outerShdw>
                </a:effectLst>
              </a:rPr>
              <a:t>3.5GHz</a:t>
            </a:r>
            <a:endParaRPr lang="en-US" sz="1200" dirty="0">
              <a:effectLst>
                <a:outerShdw blurRad="38100" dist="38100" dir="2700000" algn="tl">
                  <a:srgbClr val="DDDDDD"/>
                </a:outerShdw>
              </a:effectLst>
            </a:endParaRPr>
          </a:p>
        </p:txBody>
      </p:sp>
      <p:sp>
        <p:nvSpPr>
          <p:cNvPr id="9" name="TextBox 8"/>
          <p:cNvSpPr txBox="1"/>
          <p:nvPr/>
        </p:nvSpPr>
        <p:spPr>
          <a:xfrm>
            <a:off x="2800350" y="5702300"/>
            <a:ext cx="914400" cy="646113"/>
          </a:xfrm>
          <a:prstGeom prst="rect">
            <a:avLst/>
          </a:prstGeom>
          <a:noFill/>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fontAlgn="auto" hangingPunct="1">
              <a:spcBef>
                <a:spcPts val="0"/>
              </a:spcBef>
              <a:spcAft>
                <a:spcPts val="0"/>
              </a:spcAft>
              <a:defRPr/>
            </a:pPr>
            <a:r>
              <a:rPr lang="en-US" sz="1200" dirty="0" smtClean="0">
                <a:effectLst>
                  <a:outerShdw blurRad="38100" dist="38100" dir="2700000" algn="tl">
                    <a:srgbClr val="DDDDDD"/>
                  </a:outerShdw>
                </a:effectLst>
              </a:rPr>
              <a:t>780</a:t>
            </a:r>
          </a:p>
          <a:p>
            <a:pPr algn="ctr" eaLnBrk="1" fontAlgn="auto" hangingPunct="1">
              <a:spcBef>
                <a:spcPts val="0"/>
              </a:spcBef>
              <a:spcAft>
                <a:spcPts val="0"/>
              </a:spcAft>
              <a:defRPr/>
            </a:pPr>
            <a:r>
              <a:rPr lang="en-US" sz="1200" dirty="0" smtClean="0">
                <a:effectLst>
                  <a:outerShdw blurRad="38100" dist="38100" dir="2700000" algn="tl">
                    <a:srgbClr val="DDDDDD"/>
                  </a:outerShdw>
                </a:effectLst>
              </a:rPr>
              <a:t>4.14GHz</a:t>
            </a:r>
          </a:p>
          <a:p>
            <a:pPr algn="ctr" eaLnBrk="1" fontAlgn="auto" hangingPunct="1">
              <a:spcBef>
                <a:spcPts val="0"/>
              </a:spcBef>
              <a:spcAft>
                <a:spcPts val="0"/>
              </a:spcAft>
              <a:defRPr/>
            </a:pPr>
            <a:r>
              <a:rPr lang="en-US" sz="1200" dirty="0" err="1" smtClean="0">
                <a:effectLst>
                  <a:outerShdw blurRad="38100" dist="38100" dir="2700000" algn="tl">
                    <a:srgbClr val="DDDDDD"/>
                  </a:outerShdw>
                </a:effectLst>
              </a:rPr>
              <a:t>TurboCore</a:t>
            </a:r>
            <a:endParaRPr lang="en-US" sz="1200" dirty="0">
              <a:effectLst>
                <a:outerShdw blurRad="38100" dist="38100" dir="2700000" algn="tl">
                  <a:srgbClr val="DDDDDD"/>
                </a:outerShdw>
              </a:effectLst>
            </a:endParaRPr>
          </a:p>
        </p:txBody>
      </p:sp>
      <p:sp>
        <p:nvSpPr>
          <p:cNvPr id="10" name="Text Box 8"/>
          <p:cNvSpPr txBox="1">
            <a:spLocks noChangeArrowheads="1"/>
          </p:cNvSpPr>
          <p:nvPr/>
        </p:nvSpPr>
        <p:spPr bwMode="auto">
          <a:xfrm>
            <a:off x="527050" y="6577013"/>
            <a:ext cx="4432300"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5" rIns="91431"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900">
                <a:ea typeface="MS PGothic" charset="0"/>
                <a:cs typeface="MS PGothic" charset="0"/>
              </a:rPr>
              <a:t>rPerf performance estimate for fully configured systems divided by number of cores</a:t>
            </a:r>
          </a:p>
        </p:txBody>
      </p:sp>
      <p:sp>
        <p:nvSpPr>
          <p:cNvPr id="11" name="TextBox 10"/>
          <p:cNvSpPr txBox="1"/>
          <p:nvPr/>
        </p:nvSpPr>
        <p:spPr>
          <a:xfrm>
            <a:off x="3652838" y="5702300"/>
            <a:ext cx="920750" cy="646113"/>
          </a:xfrm>
          <a:prstGeom prst="rect">
            <a:avLst/>
          </a:prstGeom>
          <a:noFill/>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fontAlgn="auto" hangingPunct="1">
              <a:spcBef>
                <a:spcPts val="0"/>
              </a:spcBef>
              <a:spcAft>
                <a:spcPts val="0"/>
              </a:spcAft>
              <a:defRPr/>
            </a:pPr>
            <a:r>
              <a:rPr lang="en-US" sz="1200" dirty="0" smtClean="0">
                <a:effectLst>
                  <a:outerShdw blurRad="38100" dist="38100" dir="2700000" algn="tl">
                    <a:srgbClr val="DDDDDD"/>
                  </a:outerShdw>
                </a:effectLst>
              </a:rPr>
              <a:t>795</a:t>
            </a:r>
          </a:p>
          <a:p>
            <a:pPr algn="ctr" eaLnBrk="1" fontAlgn="auto" hangingPunct="1">
              <a:spcBef>
                <a:spcPts val="0"/>
              </a:spcBef>
              <a:spcAft>
                <a:spcPts val="0"/>
              </a:spcAft>
              <a:defRPr/>
            </a:pPr>
            <a:r>
              <a:rPr lang="en-US" sz="1200" dirty="0" smtClean="0">
                <a:effectLst>
                  <a:outerShdw blurRad="38100" dist="38100" dir="2700000" algn="tl">
                    <a:srgbClr val="DDDDDD"/>
                  </a:outerShdw>
                </a:effectLst>
              </a:rPr>
              <a:t>4.25GHz</a:t>
            </a:r>
          </a:p>
          <a:p>
            <a:pPr algn="ctr" eaLnBrk="1" fontAlgn="auto" hangingPunct="1">
              <a:spcBef>
                <a:spcPts val="0"/>
              </a:spcBef>
              <a:spcAft>
                <a:spcPts val="0"/>
              </a:spcAft>
              <a:defRPr/>
            </a:pPr>
            <a:r>
              <a:rPr lang="en-US" sz="1200" dirty="0" err="1" smtClean="0">
                <a:effectLst>
                  <a:outerShdw blurRad="38100" dist="38100" dir="2700000" algn="tl">
                    <a:srgbClr val="DDDDDD"/>
                  </a:outerShdw>
                </a:effectLst>
              </a:rPr>
              <a:t>TurboCore</a:t>
            </a:r>
            <a:endParaRPr lang="en-US" sz="1200" dirty="0">
              <a:effectLst>
                <a:outerShdw blurRad="38100" dist="38100" dir="2700000" algn="tl">
                  <a:srgbClr val="DDDDDD"/>
                </a:outerShdw>
              </a:effectLst>
            </a:endParaRPr>
          </a:p>
        </p:txBody>
      </p:sp>
      <p:sp>
        <p:nvSpPr>
          <p:cNvPr id="12" name="TextBox 11"/>
          <p:cNvSpPr txBox="1"/>
          <p:nvPr/>
        </p:nvSpPr>
        <p:spPr>
          <a:xfrm>
            <a:off x="4721225" y="5710238"/>
            <a:ext cx="706438" cy="461962"/>
          </a:xfrm>
          <a:prstGeom prst="rect">
            <a:avLst/>
          </a:prstGeom>
          <a:noFill/>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fontAlgn="auto" hangingPunct="1">
              <a:spcBef>
                <a:spcPts val="0"/>
              </a:spcBef>
              <a:spcAft>
                <a:spcPts val="0"/>
              </a:spcAft>
              <a:defRPr/>
            </a:pPr>
            <a:r>
              <a:rPr lang="en-US" sz="1200" dirty="0" smtClean="0">
                <a:effectLst>
                  <a:outerShdw blurRad="38100" dist="38100" dir="2700000" algn="tl">
                    <a:srgbClr val="DDDDDD"/>
                  </a:outerShdw>
                </a:effectLst>
              </a:rPr>
              <a:t>770</a:t>
            </a:r>
          </a:p>
          <a:p>
            <a:pPr algn="ctr" eaLnBrk="1" fontAlgn="auto" hangingPunct="1">
              <a:spcBef>
                <a:spcPts val="0"/>
              </a:spcBef>
              <a:spcAft>
                <a:spcPts val="0"/>
              </a:spcAft>
              <a:defRPr/>
            </a:pPr>
            <a:r>
              <a:rPr lang="en-US" sz="1200" dirty="0" smtClean="0">
                <a:effectLst>
                  <a:outerShdw blurRad="38100" dist="38100" dir="2700000" algn="tl">
                    <a:srgbClr val="DDDDDD"/>
                  </a:outerShdw>
                </a:effectLst>
              </a:rPr>
              <a:t>4.2GHz</a:t>
            </a:r>
            <a:endParaRPr lang="en-US" sz="1200" dirty="0">
              <a:effectLst>
                <a:outerShdw blurRad="38100" dist="38100" dir="2700000" algn="tl">
                  <a:srgbClr val="DDDDDD"/>
                </a:outerShdw>
              </a:effectLst>
            </a:endParaRPr>
          </a:p>
        </p:txBody>
      </p:sp>
      <p:sp>
        <p:nvSpPr>
          <p:cNvPr id="13" name="TextBox 12"/>
          <p:cNvSpPr txBox="1"/>
          <p:nvPr/>
        </p:nvSpPr>
        <p:spPr>
          <a:xfrm>
            <a:off x="5511800" y="5732463"/>
            <a:ext cx="706438" cy="461962"/>
          </a:xfrm>
          <a:prstGeom prst="rect">
            <a:avLst/>
          </a:prstGeom>
          <a:noFill/>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fontAlgn="auto" hangingPunct="1">
              <a:spcBef>
                <a:spcPts val="0"/>
              </a:spcBef>
              <a:spcAft>
                <a:spcPts val="0"/>
              </a:spcAft>
              <a:defRPr/>
            </a:pPr>
            <a:r>
              <a:rPr lang="en-US" sz="1200" dirty="0" smtClean="0">
                <a:effectLst>
                  <a:outerShdw blurRad="38100" dist="38100" dir="2700000" algn="tl">
                    <a:srgbClr val="DDDDDD"/>
                  </a:outerShdw>
                </a:effectLst>
              </a:rPr>
              <a:t>780</a:t>
            </a:r>
          </a:p>
          <a:p>
            <a:pPr algn="ctr" eaLnBrk="1" fontAlgn="auto" hangingPunct="1">
              <a:spcBef>
                <a:spcPts val="0"/>
              </a:spcBef>
              <a:spcAft>
                <a:spcPts val="0"/>
              </a:spcAft>
              <a:defRPr/>
            </a:pPr>
            <a:r>
              <a:rPr lang="en-US" sz="1200" dirty="0" smtClean="0">
                <a:effectLst>
                  <a:outerShdw blurRad="38100" dist="38100" dir="2700000" algn="tl">
                    <a:srgbClr val="DDDDDD"/>
                  </a:outerShdw>
                </a:effectLst>
              </a:rPr>
              <a:t>4.4GHz</a:t>
            </a:r>
            <a:endParaRPr lang="en-US" sz="1200" dirty="0">
              <a:effectLst>
                <a:outerShdw blurRad="38100" dist="38100" dir="2700000" algn="tl">
                  <a:srgbClr val="DDDDDD"/>
                </a:outerShdw>
              </a:effectLst>
            </a:endParaRPr>
          </a:p>
        </p:txBody>
      </p:sp>
      <p:sp>
        <p:nvSpPr>
          <p:cNvPr id="14" name="TextBox 13"/>
          <p:cNvSpPr txBox="1"/>
          <p:nvPr/>
        </p:nvSpPr>
        <p:spPr>
          <a:xfrm>
            <a:off x="6408738" y="5738813"/>
            <a:ext cx="792162" cy="461962"/>
          </a:xfrm>
          <a:prstGeom prst="rect">
            <a:avLst/>
          </a:prstGeom>
          <a:noFill/>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fontAlgn="auto" hangingPunct="1">
              <a:spcBef>
                <a:spcPts val="0"/>
              </a:spcBef>
              <a:spcAft>
                <a:spcPts val="0"/>
              </a:spcAft>
              <a:defRPr/>
            </a:pPr>
            <a:r>
              <a:rPr lang="en-US" sz="1200" dirty="0" smtClean="0">
                <a:effectLst>
                  <a:outerShdw blurRad="38100" dist="38100" dir="2700000" algn="tl">
                    <a:srgbClr val="DDDDDD"/>
                  </a:outerShdw>
                </a:effectLst>
              </a:rPr>
              <a:t>E870</a:t>
            </a:r>
          </a:p>
          <a:p>
            <a:pPr algn="ctr" eaLnBrk="1" fontAlgn="auto" hangingPunct="1">
              <a:spcBef>
                <a:spcPts val="0"/>
              </a:spcBef>
              <a:spcAft>
                <a:spcPts val="0"/>
              </a:spcAft>
              <a:defRPr/>
            </a:pPr>
            <a:r>
              <a:rPr lang="en-US" sz="1200" dirty="0" smtClean="0">
                <a:effectLst>
                  <a:outerShdw blurRad="38100" dist="38100" dir="2700000" algn="tl">
                    <a:srgbClr val="DDDDDD"/>
                  </a:outerShdw>
                </a:effectLst>
              </a:rPr>
              <a:t>4.19GHz</a:t>
            </a:r>
            <a:endParaRPr lang="en-US" sz="1200" dirty="0">
              <a:effectLst>
                <a:outerShdw blurRad="38100" dist="38100" dir="2700000" algn="tl">
                  <a:srgbClr val="DDDDDD"/>
                </a:outerShdw>
              </a:effectLst>
            </a:endParaRPr>
          </a:p>
        </p:txBody>
      </p:sp>
      <p:sp>
        <p:nvSpPr>
          <p:cNvPr id="15" name="TextBox 14"/>
          <p:cNvSpPr txBox="1"/>
          <p:nvPr/>
        </p:nvSpPr>
        <p:spPr>
          <a:xfrm>
            <a:off x="7308850" y="5738813"/>
            <a:ext cx="792163" cy="461962"/>
          </a:xfrm>
          <a:prstGeom prst="rect">
            <a:avLst/>
          </a:prstGeom>
          <a:noFill/>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fontAlgn="auto" hangingPunct="1">
              <a:spcBef>
                <a:spcPts val="0"/>
              </a:spcBef>
              <a:spcAft>
                <a:spcPts val="0"/>
              </a:spcAft>
              <a:defRPr/>
            </a:pPr>
            <a:r>
              <a:rPr lang="en-US" sz="1200" dirty="0" smtClean="0">
                <a:effectLst>
                  <a:outerShdw blurRad="38100" dist="38100" dir="2700000" algn="tl">
                    <a:srgbClr val="DDDDDD"/>
                  </a:outerShdw>
                </a:effectLst>
              </a:rPr>
              <a:t>E880</a:t>
            </a:r>
          </a:p>
          <a:p>
            <a:pPr algn="ctr" eaLnBrk="1" fontAlgn="auto" hangingPunct="1">
              <a:spcBef>
                <a:spcPts val="0"/>
              </a:spcBef>
              <a:spcAft>
                <a:spcPts val="0"/>
              </a:spcAft>
              <a:defRPr/>
            </a:pPr>
            <a:r>
              <a:rPr lang="en-US" sz="1200" dirty="0" smtClean="0">
                <a:effectLst>
                  <a:outerShdw blurRad="38100" dist="38100" dir="2700000" algn="tl">
                    <a:srgbClr val="DDDDDD"/>
                  </a:outerShdw>
                </a:effectLst>
              </a:rPr>
              <a:t>4.35GHz</a:t>
            </a:r>
            <a:endParaRPr lang="en-US" sz="1200" dirty="0">
              <a:effectLst>
                <a:outerShdw blurRad="38100" dist="38100" dir="2700000" algn="tl">
                  <a:srgbClr val="DDDDDD"/>
                </a:outerShdw>
              </a:effectLst>
            </a:endParaRPr>
          </a:p>
        </p:txBody>
      </p:sp>
      <p:sp>
        <p:nvSpPr>
          <p:cNvPr id="16" name="TextBox 28"/>
          <p:cNvSpPr txBox="1">
            <a:spLocks noChangeArrowheads="1"/>
          </p:cNvSpPr>
          <p:nvPr/>
        </p:nvSpPr>
        <p:spPr bwMode="auto">
          <a:xfrm>
            <a:off x="578185" y="1219200"/>
            <a:ext cx="5676554" cy="120032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dirty="0" smtClean="0">
                <a:solidFill>
                  <a:srgbClr val="669900"/>
                </a:solidFill>
                <a:ea typeface="MS PGothic" charset="0"/>
                <a:cs typeface="MS PGothic" charset="0"/>
              </a:rPr>
              <a:t>…</a:t>
            </a:r>
            <a:r>
              <a:rPr lang="en-US" i="1" dirty="0" err="1" smtClean="0">
                <a:solidFill>
                  <a:srgbClr val="669900"/>
                </a:solidFill>
                <a:ea typeface="MS PGothic" charset="0"/>
                <a:cs typeface="MS PGothic" charset="0"/>
              </a:rPr>
              <a:t>hasta</a:t>
            </a:r>
            <a:r>
              <a:rPr lang="en-US" i="1" dirty="0" smtClean="0">
                <a:solidFill>
                  <a:srgbClr val="669900"/>
                </a:solidFill>
                <a:ea typeface="MS PGothic" charset="0"/>
                <a:cs typeface="MS PGothic" charset="0"/>
              </a:rPr>
              <a:t> 1.5 </a:t>
            </a:r>
            <a:r>
              <a:rPr lang="en-US" i="1" dirty="0" err="1" smtClean="0">
                <a:solidFill>
                  <a:srgbClr val="669900"/>
                </a:solidFill>
                <a:ea typeface="MS PGothic" charset="0"/>
                <a:cs typeface="MS PGothic" charset="0"/>
              </a:rPr>
              <a:t>veces</a:t>
            </a:r>
            <a:r>
              <a:rPr lang="en-US" i="1" dirty="0" smtClean="0">
                <a:solidFill>
                  <a:srgbClr val="669900"/>
                </a:solidFill>
                <a:ea typeface="MS PGothic" charset="0"/>
                <a:cs typeface="MS PGothic" charset="0"/>
              </a:rPr>
              <a:t> </a:t>
            </a:r>
            <a:r>
              <a:rPr lang="en-US" i="1" dirty="0" err="1" smtClean="0">
                <a:solidFill>
                  <a:srgbClr val="669900"/>
                </a:solidFill>
                <a:ea typeface="MS PGothic" charset="0"/>
                <a:cs typeface="MS PGothic" charset="0"/>
              </a:rPr>
              <a:t>mejor</a:t>
            </a:r>
            <a:r>
              <a:rPr lang="en-US" i="1" dirty="0" smtClean="0">
                <a:solidFill>
                  <a:srgbClr val="669900"/>
                </a:solidFill>
                <a:ea typeface="MS PGothic" charset="0"/>
                <a:cs typeface="MS PGothic" charset="0"/>
              </a:rPr>
              <a:t> </a:t>
            </a:r>
            <a:r>
              <a:rPr lang="en-US" i="1" dirty="0" err="1" smtClean="0">
                <a:solidFill>
                  <a:srgbClr val="669900"/>
                </a:solidFill>
                <a:ea typeface="MS PGothic" charset="0"/>
                <a:cs typeface="MS PGothic" charset="0"/>
              </a:rPr>
              <a:t>que</a:t>
            </a:r>
            <a:r>
              <a:rPr lang="en-US" i="1" dirty="0" smtClean="0">
                <a:solidFill>
                  <a:srgbClr val="669900"/>
                </a:solidFill>
                <a:ea typeface="MS PGothic" charset="0"/>
                <a:cs typeface="MS PGothic" charset="0"/>
              </a:rPr>
              <a:t> </a:t>
            </a:r>
            <a:r>
              <a:rPr lang="en-US" i="1" dirty="0">
                <a:solidFill>
                  <a:srgbClr val="669900"/>
                </a:solidFill>
                <a:ea typeface="MS PGothic" charset="0"/>
                <a:cs typeface="MS PGothic" charset="0"/>
              </a:rPr>
              <a:t>POWER7+</a:t>
            </a:r>
          </a:p>
          <a:p>
            <a:pPr eaLnBrk="1" hangingPunct="1"/>
            <a:r>
              <a:rPr lang="en-US" i="1" dirty="0">
                <a:solidFill>
                  <a:srgbClr val="669900"/>
                </a:solidFill>
                <a:ea typeface="MS PGothic" charset="0"/>
                <a:cs typeface="MS PGothic" charset="0"/>
              </a:rPr>
              <a:t>     </a:t>
            </a:r>
            <a:r>
              <a:rPr lang="en-US" i="1" dirty="0" err="1" smtClean="0">
                <a:solidFill>
                  <a:srgbClr val="669900"/>
                </a:solidFill>
                <a:ea typeface="MS PGothic" charset="0"/>
                <a:cs typeface="MS PGothic" charset="0"/>
              </a:rPr>
              <a:t>hasta</a:t>
            </a:r>
            <a:r>
              <a:rPr lang="en-US" i="1" dirty="0" smtClean="0">
                <a:solidFill>
                  <a:srgbClr val="669900"/>
                </a:solidFill>
                <a:ea typeface="MS PGothic" charset="0"/>
                <a:cs typeface="MS PGothic" charset="0"/>
              </a:rPr>
              <a:t> 2 </a:t>
            </a:r>
            <a:r>
              <a:rPr lang="en-US" i="1" dirty="0" err="1" smtClean="0">
                <a:solidFill>
                  <a:srgbClr val="669900"/>
                </a:solidFill>
                <a:ea typeface="MS PGothic" charset="0"/>
                <a:cs typeface="MS PGothic" charset="0"/>
              </a:rPr>
              <a:t>veces</a:t>
            </a:r>
            <a:r>
              <a:rPr lang="en-US" i="1" dirty="0" smtClean="0">
                <a:solidFill>
                  <a:srgbClr val="669900"/>
                </a:solidFill>
                <a:ea typeface="MS PGothic" charset="0"/>
                <a:cs typeface="MS PGothic" charset="0"/>
              </a:rPr>
              <a:t> </a:t>
            </a:r>
            <a:r>
              <a:rPr lang="en-US" i="1" dirty="0" err="1" smtClean="0">
                <a:solidFill>
                  <a:srgbClr val="669900"/>
                </a:solidFill>
                <a:ea typeface="MS PGothic" charset="0"/>
                <a:cs typeface="MS PGothic" charset="0"/>
              </a:rPr>
              <a:t>mejor</a:t>
            </a:r>
            <a:r>
              <a:rPr lang="en-US" i="1" dirty="0" smtClean="0">
                <a:solidFill>
                  <a:srgbClr val="669900"/>
                </a:solidFill>
                <a:ea typeface="MS PGothic" charset="0"/>
                <a:cs typeface="MS PGothic" charset="0"/>
              </a:rPr>
              <a:t> </a:t>
            </a:r>
            <a:r>
              <a:rPr lang="en-US" i="1" dirty="0" err="1" smtClean="0">
                <a:solidFill>
                  <a:srgbClr val="669900"/>
                </a:solidFill>
                <a:ea typeface="MS PGothic" charset="0"/>
                <a:cs typeface="MS PGothic" charset="0"/>
              </a:rPr>
              <a:t>que</a:t>
            </a:r>
            <a:r>
              <a:rPr lang="en-US" i="1" dirty="0" smtClean="0">
                <a:solidFill>
                  <a:srgbClr val="669900"/>
                </a:solidFill>
                <a:ea typeface="MS PGothic" charset="0"/>
                <a:cs typeface="MS PGothic" charset="0"/>
              </a:rPr>
              <a:t> </a:t>
            </a:r>
            <a:r>
              <a:rPr lang="en-US" i="1" dirty="0">
                <a:solidFill>
                  <a:srgbClr val="669900"/>
                </a:solidFill>
                <a:ea typeface="MS PGothic" charset="0"/>
                <a:cs typeface="MS PGothic" charset="0"/>
              </a:rPr>
              <a:t>POWER7</a:t>
            </a:r>
          </a:p>
          <a:p>
            <a:pPr eaLnBrk="1" hangingPunct="1"/>
            <a:r>
              <a:rPr lang="en-US" i="1" dirty="0">
                <a:solidFill>
                  <a:srgbClr val="669900"/>
                </a:solidFill>
                <a:ea typeface="MS PGothic" charset="0"/>
                <a:cs typeface="MS PGothic" charset="0"/>
              </a:rPr>
              <a:t>	</a:t>
            </a:r>
            <a:r>
              <a:rPr lang="en-US" i="1" dirty="0" err="1" smtClean="0">
                <a:solidFill>
                  <a:srgbClr val="669900"/>
                </a:solidFill>
                <a:ea typeface="MS PGothic" charset="0"/>
                <a:cs typeface="MS PGothic" charset="0"/>
              </a:rPr>
              <a:t>hasta</a:t>
            </a:r>
            <a:r>
              <a:rPr lang="en-US" i="1" dirty="0" smtClean="0">
                <a:solidFill>
                  <a:srgbClr val="669900"/>
                </a:solidFill>
                <a:ea typeface="MS PGothic" charset="0"/>
                <a:cs typeface="MS PGothic" charset="0"/>
              </a:rPr>
              <a:t> 2.5 </a:t>
            </a:r>
            <a:r>
              <a:rPr lang="en-US" i="1" dirty="0" err="1" smtClean="0">
                <a:solidFill>
                  <a:srgbClr val="669900"/>
                </a:solidFill>
                <a:ea typeface="MS PGothic" charset="0"/>
                <a:cs typeface="MS PGothic" charset="0"/>
              </a:rPr>
              <a:t>veces</a:t>
            </a:r>
            <a:r>
              <a:rPr lang="en-US" i="1" dirty="0" smtClean="0">
                <a:solidFill>
                  <a:srgbClr val="669900"/>
                </a:solidFill>
                <a:ea typeface="MS PGothic" charset="0"/>
                <a:cs typeface="MS PGothic" charset="0"/>
              </a:rPr>
              <a:t> </a:t>
            </a:r>
            <a:r>
              <a:rPr lang="en-US" i="1" dirty="0" err="1" smtClean="0">
                <a:solidFill>
                  <a:srgbClr val="669900"/>
                </a:solidFill>
                <a:ea typeface="MS PGothic" charset="0"/>
                <a:cs typeface="MS PGothic" charset="0"/>
              </a:rPr>
              <a:t>mejor</a:t>
            </a:r>
            <a:r>
              <a:rPr lang="en-US" i="1" dirty="0" smtClean="0">
                <a:solidFill>
                  <a:srgbClr val="669900"/>
                </a:solidFill>
                <a:ea typeface="MS PGothic" charset="0"/>
                <a:cs typeface="MS PGothic" charset="0"/>
              </a:rPr>
              <a:t> </a:t>
            </a:r>
            <a:r>
              <a:rPr lang="en-US" i="1" dirty="0" err="1" smtClean="0">
                <a:solidFill>
                  <a:srgbClr val="669900"/>
                </a:solidFill>
                <a:ea typeface="MS PGothic" charset="0"/>
                <a:cs typeface="MS PGothic" charset="0"/>
              </a:rPr>
              <a:t>que</a:t>
            </a:r>
            <a:r>
              <a:rPr lang="en-US" i="1" dirty="0" smtClean="0">
                <a:solidFill>
                  <a:srgbClr val="669900"/>
                </a:solidFill>
                <a:ea typeface="MS PGothic" charset="0"/>
                <a:cs typeface="MS PGothic" charset="0"/>
              </a:rPr>
              <a:t> </a:t>
            </a:r>
            <a:r>
              <a:rPr lang="en-US" i="1" dirty="0">
                <a:solidFill>
                  <a:srgbClr val="669900"/>
                </a:solidFill>
                <a:ea typeface="MS PGothic" charset="0"/>
                <a:cs typeface="MS PGothic" charset="0"/>
              </a:rPr>
              <a:t>POWER6</a:t>
            </a:r>
            <a:endParaRPr lang="en-US" dirty="0"/>
          </a:p>
        </p:txBody>
      </p:sp>
      <p:sp>
        <p:nvSpPr>
          <p:cNvPr id="17" name="TextBox 34"/>
          <p:cNvSpPr txBox="1">
            <a:spLocks noChangeArrowheads="1"/>
          </p:cNvSpPr>
          <p:nvPr/>
        </p:nvSpPr>
        <p:spPr bwMode="auto">
          <a:xfrm rot="16200000">
            <a:off x="-272256" y="3845719"/>
            <a:ext cx="16351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rPerf Per-core</a:t>
            </a:r>
          </a:p>
        </p:txBody>
      </p:sp>
    </p:spTree>
    <p:extLst>
      <p:ext uri="{BB962C8B-B14F-4D97-AF65-F5344CB8AC3E}">
        <p14:creationId xmlns:p14="http://schemas.microsoft.com/office/powerpoint/2010/main" xmlns="" val="185820042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2"/>
          <p:cNvSpPr>
            <a:spLocks noGrp="1"/>
          </p:cNvSpPr>
          <p:nvPr>
            <p:ph type="sldNum" sz="quarter" idx="10"/>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EAF77109-37BF-EE4C-9FF3-AE4679F19841}" type="slidenum">
              <a:rPr lang="en-US" sz="800">
                <a:solidFill>
                  <a:srgbClr val="000000"/>
                </a:solidFill>
                <a:ea typeface="MS PGothic" charset="0"/>
                <a:cs typeface="MS PGothic" charset="0"/>
              </a:rPr>
              <a:pPr eaLnBrk="1" fontAlgn="base" hangingPunct="1">
                <a:spcBef>
                  <a:spcPct val="0"/>
                </a:spcBef>
                <a:spcAft>
                  <a:spcPct val="0"/>
                </a:spcAft>
              </a:pPr>
              <a:t>15</a:t>
            </a:fld>
            <a:endParaRPr lang="en-US" sz="800">
              <a:solidFill>
                <a:srgbClr val="000000"/>
              </a:solidFill>
              <a:ea typeface="MS PGothic" charset="0"/>
              <a:cs typeface="MS PGothic" charset="0"/>
            </a:endParaRPr>
          </a:p>
        </p:txBody>
      </p:sp>
      <p:sp>
        <p:nvSpPr>
          <p:cNvPr id="97283" name="Rectangle 7"/>
          <p:cNvSpPr>
            <a:spLocks noChangeArrowheads="1"/>
          </p:cNvSpPr>
          <p:nvPr/>
        </p:nvSpPr>
        <p:spPr bwMode="auto">
          <a:xfrm>
            <a:off x="2133600" y="1371600"/>
            <a:ext cx="557212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i="1" dirty="0" smtClean="0">
                <a:solidFill>
                  <a:srgbClr val="669900"/>
                </a:solidFill>
                <a:cs typeface="Arial" charset="0"/>
              </a:rPr>
              <a:t>…</a:t>
            </a:r>
            <a:r>
              <a:rPr lang="en-US" sz="2000" i="1" dirty="0" err="1" smtClean="0">
                <a:solidFill>
                  <a:srgbClr val="669900"/>
                </a:solidFill>
                <a:cs typeface="Arial" charset="0"/>
              </a:rPr>
              <a:t>más</a:t>
            </a:r>
            <a:r>
              <a:rPr lang="en-US" sz="2000" i="1" dirty="0" smtClean="0">
                <a:solidFill>
                  <a:srgbClr val="669900"/>
                </a:solidFill>
                <a:cs typeface="Arial" charset="0"/>
              </a:rPr>
              <a:t> del 50 </a:t>
            </a:r>
            <a:r>
              <a:rPr lang="en-US" sz="2000" i="1" dirty="0">
                <a:solidFill>
                  <a:srgbClr val="669900"/>
                </a:solidFill>
                <a:cs typeface="Arial" charset="0"/>
              </a:rPr>
              <a:t>% </a:t>
            </a:r>
            <a:r>
              <a:rPr lang="en-US" sz="2000" i="1" dirty="0" err="1" smtClean="0">
                <a:solidFill>
                  <a:srgbClr val="669900"/>
                </a:solidFill>
                <a:cs typeface="Arial" charset="0"/>
              </a:rPr>
              <a:t>mejor</a:t>
            </a:r>
            <a:r>
              <a:rPr lang="en-US" sz="2000" i="1" dirty="0" smtClean="0">
                <a:solidFill>
                  <a:srgbClr val="669900"/>
                </a:solidFill>
                <a:cs typeface="Arial" charset="0"/>
              </a:rPr>
              <a:t> </a:t>
            </a:r>
            <a:r>
              <a:rPr lang="en-US" sz="2000" i="1" dirty="0" err="1" smtClean="0">
                <a:solidFill>
                  <a:srgbClr val="669900"/>
                </a:solidFill>
                <a:cs typeface="Arial" charset="0"/>
              </a:rPr>
              <a:t>que</a:t>
            </a:r>
            <a:r>
              <a:rPr lang="en-US" sz="2000" i="1" dirty="0" smtClean="0">
                <a:solidFill>
                  <a:srgbClr val="669900"/>
                </a:solidFill>
                <a:cs typeface="Arial" charset="0"/>
              </a:rPr>
              <a:t> POWER7</a:t>
            </a:r>
            <a:r>
              <a:rPr lang="en-US" sz="2000" i="1" dirty="0">
                <a:solidFill>
                  <a:srgbClr val="669900"/>
                </a:solidFill>
                <a:cs typeface="Arial" charset="0"/>
              </a:rPr>
              <a:t>+</a:t>
            </a:r>
          </a:p>
          <a:p>
            <a:r>
              <a:rPr lang="en-US" sz="2000" i="1" dirty="0">
                <a:solidFill>
                  <a:srgbClr val="669900"/>
                </a:solidFill>
                <a:cs typeface="Arial" charset="0"/>
              </a:rPr>
              <a:t>… </a:t>
            </a:r>
            <a:r>
              <a:rPr lang="en-US" sz="2000" i="1" dirty="0" err="1" smtClean="0">
                <a:solidFill>
                  <a:srgbClr val="669900"/>
                </a:solidFill>
                <a:cs typeface="Arial" charset="0"/>
              </a:rPr>
              <a:t>hasta</a:t>
            </a:r>
            <a:r>
              <a:rPr lang="en-US" sz="2000" i="1" dirty="0" smtClean="0">
                <a:solidFill>
                  <a:srgbClr val="669900"/>
                </a:solidFill>
                <a:cs typeface="Arial" charset="0"/>
              </a:rPr>
              <a:t> 2 </a:t>
            </a:r>
            <a:r>
              <a:rPr lang="en-US" sz="2000" i="1" dirty="0" err="1" smtClean="0">
                <a:solidFill>
                  <a:srgbClr val="669900"/>
                </a:solidFill>
                <a:cs typeface="Arial" charset="0"/>
              </a:rPr>
              <a:t>veces</a:t>
            </a:r>
            <a:r>
              <a:rPr lang="en-US" sz="2000" i="1" dirty="0" smtClean="0">
                <a:solidFill>
                  <a:srgbClr val="669900"/>
                </a:solidFill>
                <a:cs typeface="Arial" charset="0"/>
              </a:rPr>
              <a:t> </a:t>
            </a:r>
            <a:r>
              <a:rPr lang="en-US" sz="2000" i="1" dirty="0" err="1" smtClean="0">
                <a:solidFill>
                  <a:srgbClr val="669900"/>
                </a:solidFill>
                <a:cs typeface="Arial" charset="0"/>
              </a:rPr>
              <a:t>mejor</a:t>
            </a:r>
            <a:r>
              <a:rPr lang="en-US" sz="2000" i="1" dirty="0" smtClean="0">
                <a:solidFill>
                  <a:srgbClr val="669900"/>
                </a:solidFill>
                <a:cs typeface="Arial" charset="0"/>
              </a:rPr>
              <a:t> </a:t>
            </a:r>
            <a:r>
              <a:rPr lang="en-US" sz="2000" i="1" dirty="0" err="1" smtClean="0">
                <a:solidFill>
                  <a:srgbClr val="669900"/>
                </a:solidFill>
                <a:cs typeface="Arial" charset="0"/>
              </a:rPr>
              <a:t>que</a:t>
            </a:r>
            <a:r>
              <a:rPr lang="en-US" sz="2000" i="1" dirty="0" smtClean="0">
                <a:solidFill>
                  <a:srgbClr val="669900"/>
                </a:solidFill>
                <a:cs typeface="Arial" charset="0"/>
              </a:rPr>
              <a:t> POWER7</a:t>
            </a:r>
            <a:endParaRPr lang="en-US" sz="2000" dirty="0">
              <a:cs typeface="Arial" charset="0"/>
            </a:endParaRPr>
          </a:p>
        </p:txBody>
      </p:sp>
      <p:pic>
        <p:nvPicPr>
          <p:cNvPr id="97284" name="Picture 9" descr="IBM_i_pres_trans_white-bck"/>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685800" y="1447800"/>
            <a:ext cx="1374775"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7285" name="Picture 2" descr="CPW Per Core P7 to P8 3D.001.jpg"/>
          <p:cNvPicPr>
            <a:picLocks noChangeAspect="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133600" y="2644775"/>
            <a:ext cx="5389563" cy="337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7286" name="TextBox 8"/>
          <p:cNvSpPr txBox="1">
            <a:spLocks noChangeArrowheads="1"/>
          </p:cNvSpPr>
          <p:nvPr/>
        </p:nvSpPr>
        <p:spPr bwMode="auto">
          <a:xfrm rot="-5400000">
            <a:off x="1723231" y="3826669"/>
            <a:ext cx="5445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CPW</a:t>
            </a:r>
          </a:p>
        </p:txBody>
      </p:sp>
      <p:sp>
        <p:nvSpPr>
          <p:cNvPr id="97287" name="TextBox 3"/>
          <p:cNvSpPr txBox="1">
            <a:spLocks noChangeArrowheads="1"/>
          </p:cNvSpPr>
          <p:nvPr/>
        </p:nvSpPr>
        <p:spPr bwMode="auto">
          <a:xfrm>
            <a:off x="3592513" y="2378075"/>
            <a:ext cx="174919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t>CPWs </a:t>
            </a:r>
            <a:r>
              <a:rPr lang="en-US" sz="1800" dirty="0" err="1" smtClean="0"/>
              <a:t>por</a:t>
            </a:r>
            <a:r>
              <a:rPr lang="en-US" sz="1800" dirty="0" smtClean="0"/>
              <a:t> core</a:t>
            </a:r>
            <a:endParaRPr lang="en-US" sz="1800" dirty="0"/>
          </a:p>
        </p:txBody>
      </p:sp>
      <p:sp>
        <p:nvSpPr>
          <p:cNvPr id="5" name="TextBox 4"/>
          <p:cNvSpPr txBox="1"/>
          <p:nvPr/>
        </p:nvSpPr>
        <p:spPr>
          <a:xfrm>
            <a:off x="2928938" y="4691063"/>
            <a:ext cx="850900" cy="277812"/>
          </a:xfrm>
          <a:prstGeom prst="rect">
            <a:avLst/>
          </a:prstGeom>
          <a:solidFill>
            <a:schemeClr val="bg1">
              <a:lumMod val="95000"/>
            </a:schemeClr>
          </a:solidFill>
        </p:spPr>
        <p:txBody>
          <a:bodyPr wrap="none">
            <a:spAutoFit/>
          </a:bodyPr>
          <a:lstStyle/>
          <a:p>
            <a:pPr fontAlgn="auto">
              <a:spcBef>
                <a:spcPts val="0"/>
              </a:spcBef>
              <a:spcAft>
                <a:spcPts val="0"/>
              </a:spcAft>
              <a:defRPr/>
            </a:pPr>
            <a:r>
              <a:rPr lang="en-US" sz="1200" dirty="0">
                <a:latin typeface="+mn-lt"/>
                <a:ea typeface="+mn-ea"/>
                <a:cs typeface="+mn-cs"/>
              </a:rPr>
              <a:t>POWER7</a:t>
            </a:r>
          </a:p>
        </p:txBody>
      </p:sp>
      <p:sp>
        <p:nvSpPr>
          <p:cNvPr id="12" name="TextBox 11"/>
          <p:cNvSpPr txBox="1"/>
          <p:nvPr/>
        </p:nvSpPr>
        <p:spPr>
          <a:xfrm>
            <a:off x="4313238" y="4567238"/>
            <a:ext cx="941387" cy="277812"/>
          </a:xfrm>
          <a:prstGeom prst="rect">
            <a:avLst/>
          </a:prstGeom>
          <a:solidFill>
            <a:schemeClr val="bg1">
              <a:lumMod val="95000"/>
            </a:schemeClr>
          </a:solidFill>
        </p:spPr>
        <p:txBody>
          <a:bodyPr wrap="none">
            <a:spAutoFit/>
          </a:bodyPr>
          <a:lstStyle/>
          <a:p>
            <a:pPr fontAlgn="auto">
              <a:spcBef>
                <a:spcPts val="0"/>
              </a:spcBef>
              <a:spcAft>
                <a:spcPts val="0"/>
              </a:spcAft>
              <a:defRPr/>
            </a:pPr>
            <a:r>
              <a:rPr lang="en-US" sz="1200" dirty="0">
                <a:latin typeface="+mn-lt"/>
                <a:ea typeface="+mn-ea"/>
                <a:cs typeface="+mn-cs"/>
              </a:rPr>
              <a:t>POWER7+</a:t>
            </a:r>
          </a:p>
        </p:txBody>
      </p:sp>
      <p:sp>
        <p:nvSpPr>
          <p:cNvPr id="13" name="TextBox 12"/>
          <p:cNvSpPr txBox="1"/>
          <p:nvPr/>
        </p:nvSpPr>
        <p:spPr>
          <a:xfrm>
            <a:off x="5688013" y="3959225"/>
            <a:ext cx="852487" cy="277813"/>
          </a:xfrm>
          <a:prstGeom prst="rect">
            <a:avLst/>
          </a:prstGeom>
          <a:solidFill>
            <a:schemeClr val="bg1">
              <a:lumMod val="95000"/>
            </a:schemeClr>
          </a:solidFill>
        </p:spPr>
        <p:txBody>
          <a:bodyPr wrap="none">
            <a:spAutoFit/>
          </a:bodyPr>
          <a:lstStyle/>
          <a:p>
            <a:pPr fontAlgn="auto">
              <a:spcBef>
                <a:spcPts val="0"/>
              </a:spcBef>
              <a:spcAft>
                <a:spcPts val="0"/>
              </a:spcAft>
              <a:defRPr/>
            </a:pPr>
            <a:r>
              <a:rPr lang="en-US" sz="1200" dirty="0">
                <a:latin typeface="+mn-lt"/>
                <a:ea typeface="+mn-ea"/>
                <a:cs typeface="+mn-cs"/>
              </a:rPr>
              <a:t>POWER8</a:t>
            </a:r>
          </a:p>
        </p:txBody>
      </p:sp>
      <p:sp>
        <p:nvSpPr>
          <p:cNvPr id="14" name="Title 1"/>
          <p:cNvSpPr txBox="1">
            <a:spLocks/>
          </p:cNvSpPr>
          <p:nvPr/>
        </p:nvSpPr>
        <p:spPr bwMode="auto">
          <a:xfrm>
            <a:off x="546539" y="722543"/>
            <a:ext cx="8199000" cy="712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smtClean="0">
                <a:ln>
                  <a:noFill/>
                </a:ln>
                <a:solidFill>
                  <a:srgbClr val="336699"/>
                </a:solidFill>
                <a:effectLst/>
                <a:uLnTx/>
                <a:uFillTx/>
                <a:ea typeface="MS PGothic" charset="0"/>
                <a:cs typeface="MS PGothic" charset="0"/>
              </a:rPr>
              <a:t>Rendimiento</a:t>
            </a:r>
            <a:r>
              <a:rPr kumimoji="0" lang="en-US" sz="2000" b="0" i="0" u="none" strike="noStrike" kern="1200" cap="none" spc="0" normalizeH="0" baseline="0" noProof="0" dirty="0" smtClean="0">
                <a:ln>
                  <a:noFill/>
                </a:ln>
                <a:solidFill>
                  <a:srgbClr val="336699"/>
                </a:solidFill>
                <a:effectLst/>
                <a:uLnTx/>
                <a:uFillTx/>
                <a:ea typeface="MS PGothic" charset="0"/>
                <a:cs typeface="MS PGothic" charset="0"/>
              </a:rPr>
              <a:t> </a:t>
            </a:r>
            <a:r>
              <a:rPr kumimoji="0" lang="en-US" sz="2000" b="0" i="0" u="none" strike="noStrike" kern="1200" cap="none" spc="0" normalizeH="0" baseline="0" noProof="0" dirty="0" err="1" smtClean="0">
                <a:ln>
                  <a:noFill/>
                </a:ln>
                <a:solidFill>
                  <a:srgbClr val="336699"/>
                </a:solidFill>
                <a:effectLst/>
                <a:uLnTx/>
                <a:uFillTx/>
                <a:ea typeface="MS PGothic" charset="0"/>
                <a:cs typeface="MS PGothic" charset="0"/>
              </a:rPr>
              <a:t>por</a:t>
            </a:r>
            <a:r>
              <a:rPr kumimoji="0" lang="en-US" sz="2000" b="0" i="0" u="none" strike="noStrike" kern="1200" cap="none" spc="0" normalizeH="0" baseline="0" noProof="0" dirty="0" smtClean="0">
                <a:ln>
                  <a:noFill/>
                </a:ln>
                <a:solidFill>
                  <a:srgbClr val="336699"/>
                </a:solidFill>
                <a:effectLst/>
                <a:uLnTx/>
                <a:uFillTx/>
                <a:ea typeface="MS PGothic" charset="0"/>
                <a:cs typeface="MS PGothic" charset="0"/>
              </a:rPr>
              <a:t> </a:t>
            </a:r>
            <a:r>
              <a:rPr kumimoji="0" lang="en-US" sz="2000" b="0" i="0" u="sng" strike="noStrike" kern="1200" cap="none" spc="0" normalizeH="0" baseline="0" noProof="0" dirty="0" smtClean="0">
                <a:ln>
                  <a:noFill/>
                </a:ln>
                <a:solidFill>
                  <a:srgbClr val="336699"/>
                </a:solidFill>
                <a:effectLst/>
                <a:uLnTx/>
                <a:uFillTx/>
                <a:ea typeface="MS PGothic" charset="0"/>
                <a:cs typeface="MS PGothic" charset="0"/>
              </a:rPr>
              <a:t>Core</a:t>
            </a:r>
            <a:r>
              <a:rPr kumimoji="0" lang="en-US" sz="2000" b="0" i="0" u="none" strike="noStrike" kern="1200" cap="none" spc="0" normalizeH="0" baseline="0" noProof="0" dirty="0" smtClean="0">
                <a:ln>
                  <a:noFill/>
                </a:ln>
                <a:solidFill>
                  <a:srgbClr val="336699"/>
                </a:solidFill>
                <a:effectLst/>
                <a:uLnTx/>
                <a:uFillTx/>
                <a:ea typeface="MS PGothic" charset="0"/>
                <a:cs typeface="MS PGothic" charset="0"/>
              </a:rPr>
              <a:t> continua </a:t>
            </a:r>
            <a:r>
              <a:rPr kumimoji="0" lang="en-US" sz="2000" b="0" i="0" u="none" strike="noStrike" kern="1200" cap="none" spc="0" normalizeH="0" baseline="0" noProof="0" dirty="0" err="1" smtClean="0">
                <a:ln>
                  <a:noFill/>
                </a:ln>
                <a:solidFill>
                  <a:srgbClr val="336699"/>
                </a:solidFill>
                <a:effectLst/>
                <a:uLnTx/>
                <a:uFillTx/>
                <a:ea typeface="MS PGothic" charset="0"/>
                <a:cs typeface="MS PGothic" charset="0"/>
              </a:rPr>
              <a:t>mejorando</a:t>
            </a:r>
            <a:r>
              <a:rPr kumimoji="0" lang="en-US" sz="2000" b="0" i="0" u="none" strike="noStrike" kern="1200" cap="none" spc="0" normalizeH="0" baseline="0" noProof="0" dirty="0" smtClean="0">
                <a:ln>
                  <a:noFill/>
                </a:ln>
                <a:solidFill>
                  <a:srgbClr val="336699"/>
                </a:solidFill>
                <a:effectLst/>
                <a:uLnTx/>
                <a:uFillTx/>
                <a:ea typeface="MS PGothic" charset="0"/>
                <a:cs typeface="MS PGothic" charset="0"/>
              </a:rPr>
              <a:t> con  POWER8	</a:t>
            </a:r>
            <a:endParaRPr kumimoji="0" lang="en-US" sz="2000" b="0" i="0" u="none" strike="noStrike" kern="1200" cap="none" spc="0" normalizeH="0" baseline="0" noProof="0" dirty="0">
              <a:ln>
                <a:noFill/>
              </a:ln>
              <a:solidFill>
                <a:srgbClr val="336699"/>
              </a:solidFill>
              <a:effectLst/>
              <a:uLnTx/>
              <a:uFillTx/>
              <a:ea typeface="ＭＳ Ｐゴシック" charset="0"/>
              <a:cs typeface="ＭＳ Ｐゴシック" charset="0"/>
            </a:endParaRPr>
          </a:p>
        </p:txBody>
      </p:sp>
    </p:spTree>
    <p:extLst>
      <p:ext uri="{BB962C8B-B14F-4D97-AF65-F5344CB8AC3E}">
        <p14:creationId xmlns:p14="http://schemas.microsoft.com/office/powerpoint/2010/main" xmlns="" val="228302670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p:cNvSpPr>
          <p:nvPr/>
        </p:nvSpPr>
        <p:spPr bwMode="auto">
          <a:xfrm>
            <a:off x="0" y="744538"/>
            <a:ext cx="9180513" cy="1231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defTabSz="912813"/>
            <a:r>
              <a:rPr lang="en-US" sz="2000" dirty="0" smtClean="0">
                <a:solidFill>
                  <a:srgbClr val="336699"/>
                </a:solidFill>
              </a:rPr>
              <a:t>Power E870 vs. el </a:t>
            </a:r>
            <a:r>
              <a:rPr lang="en-US" sz="2000" dirty="0" err="1" smtClean="0">
                <a:solidFill>
                  <a:srgbClr val="336699"/>
                </a:solidFill>
              </a:rPr>
              <a:t>mejor</a:t>
            </a:r>
            <a:r>
              <a:rPr lang="en-US" sz="2000" dirty="0" smtClean="0">
                <a:solidFill>
                  <a:srgbClr val="336699"/>
                </a:solidFill>
              </a:rPr>
              <a:t> Intel Xeon y el </a:t>
            </a:r>
            <a:r>
              <a:rPr lang="en-US" sz="2000" dirty="0" err="1" smtClean="0">
                <a:solidFill>
                  <a:srgbClr val="336699"/>
                </a:solidFill>
              </a:rPr>
              <a:t>mejor</a:t>
            </a:r>
            <a:r>
              <a:rPr lang="en-US" sz="2000" dirty="0" smtClean="0">
                <a:solidFill>
                  <a:srgbClr val="336699"/>
                </a:solidFill>
              </a:rPr>
              <a:t> Oracle SPARC</a:t>
            </a:r>
          </a:p>
          <a:p>
            <a:pPr algn="ctr" defTabSz="912813"/>
            <a:r>
              <a:rPr lang="en-US" sz="2000" dirty="0" err="1" smtClean="0">
                <a:solidFill>
                  <a:srgbClr val="336699"/>
                </a:solidFill>
              </a:rPr>
              <a:t>Más</a:t>
            </a:r>
            <a:r>
              <a:rPr lang="en-US" sz="2000" dirty="0" smtClean="0">
                <a:solidFill>
                  <a:srgbClr val="336699"/>
                </a:solidFill>
              </a:rPr>
              <a:t> </a:t>
            </a:r>
            <a:r>
              <a:rPr lang="en-US" sz="2000" dirty="0" err="1" smtClean="0">
                <a:solidFill>
                  <a:srgbClr val="336699"/>
                </a:solidFill>
              </a:rPr>
              <a:t>Capacidad</a:t>
            </a:r>
            <a:r>
              <a:rPr lang="en-US" sz="2000" dirty="0" smtClean="0">
                <a:solidFill>
                  <a:srgbClr val="336699"/>
                </a:solidFill>
              </a:rPr>
              <a:t> </a:t>
            </a:r>
            <a:r>
              <a:rPr lang="en-US" sz="2000" dirty="0" err="1" smtClean="0">
                <a:solidFill>
                  <a:srgbClr val="336699"/>
                </a:solidFill>
              </a:rPr>
              <a:t>que</a:t>
            </a:r>
            <a:r>
              <a:rPr lang="en-US" sz="2000" dirty="0" smtClean="0">
                <a:solidFill>
                  <a:srgbClr val="336699"/>
                </a:solidFill>
              </a:rPr>
              <a:t> </a:t>
            </a:r>
            <a:r>
              <a:rPr lang="en-US" sz="2000" dirty="0" err="1" smtClean="0">
                <a:solidFill>
                  <a:srgbClr val="336699"/>
                </a:solidFill>
              </a:rPr>
              <a:t>cualquier</a:t>
            </a:r>
            <a:r>
              <a:rPr lang="en-US" sz="2000" dirty="0" smtClean="0">
                <a:solidFill>
                  <a:srgbClr val="336699"/>
                </a:solidFill>
              </a:rPr>
              <a:t> </a:t>
            </a:r>
            <a:r>
              <a:rPr lang="en-US" sz="2000" dirty="0" err="1" smtClean="0">
                <a:solidFill>
                  <a:srgbClr val="336699"/>
                </a:solidFill>
              </a:rPr>
              <a:t>otro</a:t>
            </a:r>
            <a:r>
              <a:rPr lang="en-US" sz="2000" dirty="0" smtClean="0">
                <a:solidFill>
                  <a:srgbClr val="336699"/>
                </a:solidFill>
              </a:rPr>
              <a:t> </a:t>
            </a:r>
            <a:r>
              <a:rPr lang="en-US" sz="2000" dirty="0" err="1" smtClean="0">
                <a:solidFill>
                  <a:srgbClr val="336699"/>
                </a:solidFill>
              </a:rPr>
              <a:t>equipo</a:t>
            </a:r>
            <a:r>
              <a:rPr lang="en-US" sz="2000" dirty="0" smtClean="0">
                <a:solidFill>
                  <a:srgbClr val="336699"/>
                </a:solidFill>
              </a:rPr>
              <a:t> de 8-sockets</a:t>
            </a:r>
            <a:endParaRPr lang="en-US" sz="2000" dirty="0">
              <a:solidFill>
                <a:srgbClr val="336699"/>
              </a:solidFill>
            </a:endParaRPr>
          </a:p>
          <a:p>
            <a:pPr algn="ctr" defTabSz="912813"/>
            <a:r>
              <a:rPr lang="en-US" sz="2000" dirty="0">
                <a:solidFill>
                  <a:schemeClr val="tx2"/>
                </a:solidFill>
              </a:rPr>
              <a:t/>
            </a:r>
            <a:br>
              <a:rPr lang="en-US" sz="2000" dirty="0">
                <a:solidFill>
                  <a:schemeClr val="tx2"/>
                </a:solidFill>
              </a:rPr>
            </a:br>
            <a:endParaRPr lang="en-US" sz="2000" i="1" dirty="0">
              <a:solidFill>
                <a:srgbClr val="008000"/>
              </a:solidFill>
            </a:endParaRPr>
          </a:p>
        </p:txBody>
      </p:sp>
      <p:grpSp>
        <p:nvGrpSpPr>
          <p:cNvPr id="72706" name="Group 3"/>
          <p:cNvGrpSpPr>
            <a:grpSpLocks/>
          </p:cNvGrpSpPr>
          <p:nvPr/>
        </p:nvGrpSpPr>
        <p:grpSpPr bwMode="auto">
          <a:xfrm>
            <a:off x="964340" y="2527118"/>
            <a:ext cx="7010400" cy="3810000"/>
            <a:chOff x="1447434" y="1853345"/>
            <a:chExt cx="7010400" cy="3809859"/>
          </a:xfrm>
        </p:grpSpPr>
        <p:pic>
          <p:nvPicPr>
            <p:cNvPr id="72710" name="Picture 1" descr="SAP V2.001.jpg"/>
            <p:cNvPicPr>
              <a:picLocks noChangeAspect="1"/>
            </p:cNvPicPr>
            <p:nvPr/>
          </p:nvPicPr>
          <p:blipFill>
            <a:blip r:embed="rId3">
              <a:extLst>
                <a:ext uri="{28A0092B-C50C-407E-A947-70E740481C1C}">
                  <a14:useLocalDpi xmlns:a14="http://schemas.microsoft.com/office/drawing/2010/main" xmlns="" val="0"/>
                </a:ext>
              </a:extLst>
            </a:blip>
            <a:srcRect t="23277" b="17345"/>
            <a:stretch>
              <a:fillRect/>
            </a:stretch>
          </p:blipFill>
          <p:spPr bwMode="auto">
            <a:xfrm>
              <a:off x="1447434" y="2039334"/>
              <a:ext cx="7010400" cy="31219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4930" name="Text Box 18"/>
            <p:cNvSpPr txBox="1">
              <a:spLocks noChangeArrowheads="1"/>
            </p:cNvSpPr>
            <p:nvPr/>
          </p:nvSpPr>
          <p:spPr bwMode="auto">
            <a:xfrm>
              <a:off x="2672984" y="4990129"/>
              <a:ext cx="1870075" cy="58576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fontAlgn="auto">
                <a:spcBef>
                  <a:spcPts val="0"/>
                </a:spcBef>
                <a:spcAft>
                  <a:spcPts val="0"/>
                </a:spcAft>
                <a:defRPr/>
              </a:pPr>
              <a:r>
                <a:rPr lang="en-US" sz="1200" b="1" dirty="0">
                  <a:solidFill>
                    <a:srgbClr val="000000"/>
                  </a:solidFill>
                  <a:latin typeface="Calibri"/>
                  <a:ea typeface="Calibri"/>
                  <a:cs typeface="Calibri"/>
                </a:rPr>
                <a:t>Fujitsu PQ 2800E</a:t>
              </a:r>
            </a:p>
            <a:p>
              <a:pPr fontAlgn="auto">
                <a:spcBef>
                  <a:spcPts val="0"/>
                </a:spcBef>
                <a:spcAft>
                  <a:spcPts val="0"/>
                </a:spcAft>
                <a:defRPr/>
              </a:pPr>
              <a:r>
                <a:rPr lang="en-US" sz="1000" dirty="0">
                  <a:solidFill>
                    <a:srgbClr val="000000"/>
                  </a:solidFill>
                  <a:latin typeface="Calibri"/>
                  <a:ea typeface="Calibri"/>
                  <a:cs typeface="Calibri"/>
                </a:rPr>
                <a:t>Intel E7-8890 v2, </a:t>
              </a:r>
            </a:p>
            <a:p>
              <a:pPr fontAlgn="auto">
                <a:spcBef>
                  <a:spcPts val="0"/>
                </a:spcBef>
                <a:spcAft>
                  <a:spcPts val="0"/>
                </a:spcAft>
                <a:defRPr/>
              </a:pPr>
              <a:r>
                <a:rPr lang="en-US" sz="1000" dirty="0">
                  <a:solidFill>
                    <a:srgbClr val="000000"/>
                  </a:solidFill>
                  <a:latin typeface="Calibri"/>
                  <a:ea typeface="Calibri"/>
                  <a:cs typeface="Calibri"/>
                </a:rPr>
                <a:t>120c/240t</a:t>
              </a:r>
              <a:endParaRPr lang="en-US" sz="1200" dirty="0">
                <a:solidFill>
                  <a:srgbClr val="000000"/>
                </a:solidFill>
                <a:latin typeface="Calibri"/>
                <a:ea typeface="Calibri"/>
                <a:cs typeface="Calibri"/>
              </a:endParaRPr>
            </a:p>
          </p:txBody>
        </p:sp>
        <p:sp>
          <p:nvSpPr>
            <p:cNvPr id="9" name="Text Box 16"/>
            <p:cNvSpPr txBox="1">
              <a:spLocks noChangeArrowheads="1"/>
            </p:cNvSpPr>
            <p:nvPr/>
          </p:nvSpPr>
          <p:spPr bwMode="auto">
            <a:xfrm>
              <a:off x="1447434" y="4926631"/>
              <a:ext cx="1539875" cy="58417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fontAlgn="auto">
                <a:spcBef>
                  <a:spcPts val="0"/>
                </a:spcBef>
                <a:spcAft>
                  <a:spcPts val="0"/>
                </a:spcAft>
                <a:defRPr/>
              </a:pPr>
              <a:r>
                <a:rPr lang="en-US" sz="1200" b="1" dirty="0">
                  <a:solidFill>
                    <a:srgbClr val="000000"/>
                  </a:solidFill>
                  <a:ea typeface="+mn-ea"/>
                  <a:cs typeface="Arial" charset="0"/>
                </a:rPr>
                <a:t>Oracle T5-8 </a:t>
              </a:r>
            </a:p>
            <a:p>
              <a:pPr fontAlgn="auto">
                <a:spcBef>
                  <a:spcPts val="0"/>
                </a:spcBef>
                <a:spcAft>
                  <a:spcPts val="0"/>
                </a:spcAft>
                <a:defRPr/>
              </a:pPr>
              <a:r>
                <a:rPr lang="en-US" sz="1000" dirty="0">
                  <a:solidFill>
                    <a:srgbClr val="000000"/>
                  </a:solidFill>
                  <a:ea typeface="+mn-ea"/>
                  <a:cs typeface="Arial" charset="0"/>
                </a:rPr>
                <a:t>T5</a:t>
              </a:r>
            </a:p>
            <a:p>
              <a:pPr fontAlgn="auto">
                <a:spcBef>
                  <a:spcPts val="0"/>
                </a:spcBef>
                <a:spcAft>
                  <a:spcPts val="0"/>
                </a:spcAft>
                <a:defRPr/>
              </a:pPr>
              <a:r>
                <a:rPr lang="en-US" sz="1000" dirty="0">
                  <a:solidFill>
                    <a:srgbClr val="000000"/>
                  </a:solidFill>
                  <a:ea typeface="+mn-ea"/>
                  <a:cs typeface="Arial" charset="0"/>
                </a:rPr>
                <a:t>128c/1024t</a:t>
              </a:r>
            </a:p>
          </p:txBody>
        </p:sp>
        <p:sp>
          <p:nvSpPr>
            <p:cNvPr id="27" name="Text Box 18"/>
            <p:cNvSpPr txBox="1">
              <a:spLocks noChangeArrowheads="1"/>
            </p:cNvSpPr>
            <p:nvPr/>
          </p:nvSpPr>
          <p:spPr bwMode="auto">
            <a:xfrm>
              <a:off x="4116022" y="5047277"/>
              <a:ext cx="1870075" cy="58576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fontAlgn="auto">
                <a:spcBef>
                  <a:spcPts val="0"/>
                </a:spcBef>
                <a:spcAft>
                  <a:spcPts val="0"/>
                </a:spcAft>
                <a:defRPr/>
              </a:pPr>
              <a:r>
                <a:rPr lang="en-US" sz="1200" b="1" dirty="0">
                  <a:solidFill>
                    <a:srgbClr val="000000"/>
                  </a:solidFill>
                  <a:latin typeface="Calibri"/>
                  <a:ea typeface="Calibri"/>
                  <a:cs typeface="Calibri"/>
                </a:rPr>
                <a:t>IBM x3950 X6</a:t>
              </a:r>
            </a:p>
            <a:p>
              <a:pPr fontAlgn="auto">
                <a:spcBef>
                  <a:spcPts val="0"/>
                </a:spcBef>
                <a:spcAft>
                  <a:spcPts val="0"/>
                </a:spcAft>
                <a:defRPr/>
              </a:pPr>
              <a:r>
                <a:rPr lang="en-US" sz="1000" dirty="0">
                  <a:solidFill>
                    <a:srgbClr val="000000"/>
                  </a:solidFill>
                  <a:latin typeface="Calibri"/>
                  <a:ea typeface="Calibri"/>
                  <a:cs typeface="Calibri"/>
                </a:rPr>
                <a:t>Intel E7-8890 v2</a:t>
              </a:r>
            </a:p>
            <a:p>
              <a:pPr fontAlgn="auto">
                <a:spcBef>
                  <a:spcPts val="0"/>
                </a:spcBef>
                <a:spcAft>
                  <a:spcPts val="0"/>
                </a:spcAft>
                <a:defRPr/>
              </a:pPr>
              <a:r>
                <a:rPr lang="en-US" sz="1000" dirty="0">
                  <a:solidFill>
                    <a:srgbClr val="000000"/>
                  </a:solidFill>
                  <a:latin typeface="Calibri"/>
                  <a:ea typeface="Calibri"/>
                  <a:cs typeface="Calibri"/>
                </a:rPr>
                <a:t>120c/240t</a:t>
              </a:r>
              <a:endParaRPr lang="en-US" sz="1200" dirty="0">
                <a:solidFill>
                  <a:srgbClr val="000000"/>
                </a:solidFill>
                <a:latin typeface="Calibri"/>
                <a:ea typeface="Calibri"/>
                <a:cs typeface="Calibri"/>
              </a:endParaRPr>
            </a:p>
          </p:txBody>
        </p:sp>
        <p:sp>
          <p:nvSpPr>
            <p:cNvPr id="29" name="Text Box 18"/>
            <p:cNvSpPr txBox="1">
              <a:spLocks noChangeArrowheads="1"/>
            </p:cNvSpPr>
            <p:nvPr/>
          </p:nvSpPr>
          <p:spPr bwMode="auto">
            <a:xfrm>
              <a:off x="5600334" y="5079026"/>
              <a:ext cx="1870075" cy="58417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fontAlgn="auto">
                <a:spcBef>
                  <a:spcPts val="0"/>
                </a:spcBef>
                <a:spcAft>
                  <a:spcPts val="0"/>
                </a:spcAft>
                <a:defRPr/>
              </a:pPr>
              <a:r>
                <a:rPr lang="en-US" sz="1200" b="1" dirty="0">
                  <a:solidFill>
                    <a:srgbClr val="000000"/>
                  </a:solidFill>
                  <a:latin typeface="Calibri"/>
                  <a:ea typeface="Calibri"/>
                  <a:cs typeface="Calibri"/>
                </a:rPr>
                <a:t>IBM Power E870</a:t>
              </a:r>
            </a:p>
            <a:p>
              <a:pPr fontAlgn="auto">
                <a:spcBef>
                  <a:spcPts val="0"/>
                </a:spcBef>
                <a:spcAft>
                  <a:spcPts val="0"/>
                </a:spcAft>
                <a:defRPr/>
              </a:pPr>
              <a:r>
                <a:rPr lang="en-US" sz="1000" dirty="0">
                  <a:solidFill>
                    <a:srgbClr val="000000"/>
                  </a:solidFill>
                  <a:latin typeface="Calibri"/>
                  <a:ea typeface="Calibri"/>
                  <a:cs typeface="Calibri"/>
                </a:rPr>
                <a:t>POWER8</a:t>
              </a:r>
            </a:p>
            <a:p>
              <a:pPr fontAlgn="auto">
                <a:spcBef>
                  <a:spcPts val="0"/>
                </a:spcBef>
                <a:spcAft>
                  <a:spcPts val="0"/>
                </a:spcAft>
                <a:defRPr/>
              </a:pPr>
              <a:r>
                <a:rPr lang="en-US" sz="1000" dirty="0">
                  <a:solidFill>
                    <a:srgbClr val="000000"/>
                  </a:solidFill>
                  <a:latin typeface="Calibri"/>
                  <a:ea typeface="Calibri"/>
                  <a:cs typeface="Calibri"/>
                </a:rPr>
                <a:t>80c/640t</a:t>
              </a:r>
              <a:endParaRPr lang="en-US" sz="1200" dirty="0">
                <a:solidFill>
                  <a:srgbClr val="000000"/>
                </a:solidFill>
                <a:latin typeface="Calibri"/>
                <a:ea typeface="Calibri"/>
                <a:cs typeface="Calibri"/>
              </a:endParaRPr>
            </a:p>
          </p:txBody>
        </p:sp>
        <p:sp>
          <p:nvSpPr>
            <p:cNvPr id="72715" name="TextBox 29"/>
            <p:cNvSpPr txBox="1">
              <a:spLocks noChangeArrowheads="1"/>
            </p:cNvSpPr>
            <p:nvPr/>
          </p:nvSpPr>
          <p:spPr bwMode="auto">
            <a:xfrm>
              <a:off x="2062480" y="3321999"/>
              <a:ext cx="62959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buFont typeface="Arial" charset="0"/>
                <a:defRPr sz="2400">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buFont typeface="Arial" charset="0"/>
                <a:defRPr sz="2400">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buFont typeface="Arial" charset="0"/>
                <a:defRPr sz="2400">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buFont typeface="Arial" charset="0"/>
                <a:defRPr sz="2400">
                  <a:solidFill>
                    <a:schemeClr val="tx1"/>
                  </a:solidFill>
                  <a:latin typeface="Arial" charset="0"/>
                  <a:ea typeface="MS PGothic" charset="0"/>
                  <a:cs typeface="MS PGothic" charset="0"/>
                </a:defRPr>
              </a:lvl9pPr>
            </a:lstStyle>
            <a:p>
              <a:pPr eaLnBrk="1" hangingPunct="1"/>
              <a:r>
                <a:rPr lang="en-US" sz="1600"/>
                <a:t>128c</a:t>
              </a:r>
            </a:p>
          </p:txBody>
        </p:sp>
        <p:sp>
          <p:nvSpPr>
            <p:cNvPr id="72716" name="TextBox 30"/>
            <p:cNvSpPr txBox="1">
              <a:spLocks noChangeArrowheads="1"/>
            </p:cNvSpPr>
            <p:nvPr/>
          </p:nvSpPr>
          <p:spPr bwMode="auto">
            <a:xfrm>
              <a:off x="3379119" y="3078333"/>
              <a:ext cx="62959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buFont typeface="Arial" charset="0"/>
                <a:defRPr sz="2400">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buFont typeface="Arial" charset="0"/>
                <a:defRPr sz="2400">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buFont typeface="Arial" charset="0"/>
                <a:defRPr sz="2400">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buFont typeface="Arial" charset="0"/>
                <a:defRPr sz="2400">
                  <a:solidFill>
                    <a:schemeClr val="tx1"/>
                  </a:solidFill>
                  <a:latin typeface="Arial" charset="0"/>
                  <a:ea typeface="MS PGothic" charset="0"/>
                  <a:cs typeface="MS PGothic" charset="0"/>
                </a:defRPr>
              </a:lvl9pPr>
            </a:lstStyle>
            <a:p>
              <a:pPr eaLnBrk="1" hangingPunct="1"/>
              <a:r>
                <a:rPr lang="en-US" sz="1600"/>
                <a:t>120c</a:t>
              </a:r>
            </a:p>
          </p:txBody>
        </p:sp>
        <p:sp>
          <p:nvSpPr>
            <p:cNvPr id="72717" name="TextBox 31"/>
            <p:cNvSpPr txBox="1">
              <a:spLocks noChangeArrowheads="1"/>
            </p:cNvSpPr>
            <p:nvPr/>
          </p:nvSpPr>
          <p:spPr bwMode="auto">
            <a:xfrm>
              <a:off x="4721128" y="2996562"/>
              <a:ext cx="62959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buFont typeface="Arial" charset="0"/>
                <a:defRPr sz="2400">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buFont typeface="Arial" charset="0"/>
                <a:defRPr sz="2400">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buFont typeface="Arial" charset="0"/>
                <a:defRPr sz="2400">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buFont typeface="Arial" charset="0"/>
                <a:defRPr sz="2400">
                  <a:solidFill>
                    <a:schemeClr val="tx1"/>
                  </a:solidFill>
                  <a:latin typeface="Arial" charset="0"/>
                  <a:ea typeface="MS PGothic" charset="0"/>
                  <a:cs typeface="MS PGothic" charset="0"/>
                </a:defRPr>
              </a:lvl9pPr>
            </a:lstStyle>
            <a:p>
              <a:pPr eaLnBrk="1" hangingPunct="1"/>
              <a:r>
                <a:rPr lang="en-US" sz="1600"/>
                <a:t>120c</a:t>
              </a:r>
            </a:p>
          </p:txBody>
        </p:sp>
        <p:sp>
          <p:nvSpPr>
            <p:cNvPr id="34" name="TextBox 33"/>
            <p:cNvSpPr txBox="1"/>
            <p:nvPr/>
          </p:nvSpPr>
          <p:spPr>
            <a:xfrm>
              <a:off x="6336559" y="1853345"/>
              <a:ext cx="515486" cy="338554"/>
            </a:xfrm>
            <a:prstGeom prst="rect">
              <a:avLst/>
            </a:prstGeom>
            <a:noFill/>
            <a:ln>
              <a:noFill/>
            </a:ln>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fontAlgn="auto" hangingPunct="1">
                <a:spcBef>
                  <a:spcPts val="0"/>
                </a:spcBef>
                <a:spcAft>
                  <a:spcPts val="0"/>
                </a:spcAft>
                <a:defRPr/>
              </a:pPr>
              <a:r>
                <a:rPr lang="en-US" sz="1600" dirty="0" smtClean="0">
                  <a:effectLst>
                    <a:glow rad="101600">
                      <a:schemeClr val="accent2">
                        <a:lumMod val="20000"/>
                        <a:lumOff val="80000"/>
                        <a:alpha val="33000"/>
                      </a:schemeClr>
                    </a:glow>
                  </a:effectLst>
                </a:rPr>
                <a:t>80c</a:t>
              </a:r>
              <a:endParaRPr lang="en-US" sz="1600" dirty="0">
                <a:effectLst>
                  <a:glow rad="101600">
                    <a:schemeClr val="accent2">
                      <a:lumMod val="20000"/>
                      <a:lumOff val="80000"/>
                      <a:alpha val="33000"/>
                    </a:schemeClr>
                  </a:glow>
                </a:effectLst>
              </a:endParaRPr>
            </a:p>
          </p:txBody>
        </p:sp>
      </p:grpSp>
      <p:sp>
        <p:nvSpPr>
          <p:cNvPr id="77838" name="TextBox 9"/>
          <p:cNvSpPr txBox="1">
            <a:spLocks noChangeArrowheads="1"/>
          </p:cNvSpPr>
          <p:nvPr/>
        </p:nvSpPr>
        <p:spPr bwMode="auto">
          <a:xfrm>
            <a:off x="391233" y="2096915"/>
            <a:ext cx="5062604" cy="1138773"/>
          </a:xfrm>
          <a:prstGeom prst="rect">
            <a:avLst/>
          </a:prstGeom>
          <a:solidFill>
            <a:schemeClr val="bg1"/>
          </a:solid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defRPr/>
            </a:pPr>
            <a:r>
              <a:rPr lang="en-US" b="1" i="1" dirty="0" smtClean="0">
                <a:solidFill>
                  <a:srgbClr val="008000"/>
                </a:solidFill>
                <a:effectLst>
                  <a:outerShdw blurRad="50800" dist="50800" dir="2700000" algn="tl" rotWithShape="0">
                    <a:schemeClr val="tx1">
                      <a:alpha val="12000"/>
                    </a:schemeClr>
                  </a:outerShdw>
                </a:effectLst>
              </a:rPr>
              <a:t>1.6X</a:t>
            </a:r>
            <a:r>
              <a:rPr lang="en-US" sz="2000" b="1" i="1" dirty="0" smtClean="0">
                <a:solidFill>
                  <a:srgbClr val="008000"/>
                </a:solidFill>
                <a:effectLst>
                  <a:outerShdw blurRad="50800" dist="50800" dir="2700000" algn="tl" rotWithShape="0">
                    <a:schemeClr val="tx1">
                      <a:alpha val="12000"/>
                    </a:schemeClr>
                  </a:outerShdw>
                </a:effectLst>
              </a:rPr>
              <a:t> </a:t>
            </a:r>
            <a:r>
              <a:rPr lang="en-US" sz="2000" b="1" i="1" dirty="0" err="1" smtClean="0">
                <a:solidFill>
                  <a:srgbClr val="008000"/>
                </a:solidFill>
                <a:effectLst>
                  <a:outerShdw blurRad="50800" dist="50800" dir="2700000" algn="tl" rotWithShape="0">
                    <a:schemeClr val="tx1">
                      <a:alpha val="12000"/>
                    </a:schemeClr>
                  </a:outerShdw>
                </a:effectLst>
              </a:rPr>
              <a:t>más</a:t>
            </a:r>
            <a:r>
              <a:rPr lang="en-US" sz="2000" b="1" i="1" dirty="0" smtClean="0">
                <a:solidFill>
                  <a:srgbClr val="008000"/>
                </a:solidFill>
                <a:effectLst>
                  <a:outerShdw blurRad="50800" dist="50800" dir="2700000" algn="tl" rotWithShape="0">
                    <a:schemeClr val="tx1">
                      <a:alpha val="12000"/>
                    </a:schemeClr>
                  </a:outerShdw>
                </a:effectLst>
              </a:rPr>
              <a:t> </a:t>
            </a:r>
            <a:r>
              <a:rPr lang="en-US" sz="2000" b="1" i="1" dirty="0" err="1" smtClean="0">
                <a:solidFill>
                  <a:srgbClr val="008000"/>
                </a:solidFill>
                <a:effectLst>
                  <a:outerShdw blurRad="50800" dist="50800" dir="2700000" algn="tl" rotWithShape="0">
                    <a:schemeClr val="tx1">
                      <a:alpha val="12000"/>
                    </a:schemeClr>
                  </a:outerShdw>
                </a:effectLst>
              </a:rPr>
              <a:t>usuarios</a:t>
            </a:r>
            <a:r>
              <a:rPr lang="en-US" sz="2000" b="1" i="1" dirty="0" smtClean="0">
                <a:solidFill>
                  <a:srgbClr val="008000"/>
                </a:solidFill>
                <a:effectLst>
                  <a:outerShdw blurRad="50800" dist="50800" dir="2700000" algn="tl" rotWithShape="0">
                    <a:schemeClr val="tx1">
                      <a:alpha val="12000"/>
                    </a:schemeClr>
                  </a:outerShdw>
                </a:effectLst>
              </a:rPr>
              <a:t> </a:t>
            </a:r>
            <a:r>
              <a:rPr lang="en-US" sz="2000" b="1" i="1" dirty="0" err="1" smtClean="0">
                <a:solidFill>
                  <a:srgbClr val="008000"/>
                </a:solidFill>
                <a:effectLst>
                  <a:outerShdw blurRad="50800" dist="50800" dir="2700000" algn="tl" rotWithShape="0">
                    <a:schemeClr val="tx1">
                      <a:alpha val="12000"/>
                    </a:schemeClr>
                  </a:outerShdw>
                </a:effectLst>
              </a:rPr>
              <a:t>que</a:t>
            </a:r>
            <a:r>
              <a:rPr lang="en-US" sz="2000" b="1" i="1" dirty="0" smtClean="0">
                <a:solidFill>
                  <a:srgbClr val="008000"/>
                </a:solidFill>
                <a:effectLst>
                  <a:outerShdw blurRad="50800" dist="50800" dir="2700000" algn="tl" rotWithShape="0">
                    <a:schemeClr val="tx1">
                      <a:alpha val="12000"/>
                    </a:schemeClr>
                  </a:outerShdw>
                </a:effectLst>
              </a:rPr>
              <a:t> </a:t>
            </a:r>
            <a:r>
              <a:rPr lang="en-US" sz="2000" b="1" i="1" dirty="0" err="1" smtClean="0">
                <a:solidFill>
                  <a:srgbClr val="008000"/>
                </a:solidFill>
                <a:effectLst>
                  <a:outerShdw blurRad="50800" dist="50800" dir="2700000" algn="tl" rotWithShape="0">
                    <a:schemeClr val="tx1">
                      <a:alpha val="12000"/>
                    </a:schemeClr>
                  </a:outerShdw>
                </a:effectLst>
              </a:rPr>
              <a:t>Ivybridge</a:t>
            </a:r>
            <a:r>
              <a:rPr lang="en-US" sz="2000" b="1" i="1" dirty="0" smtClean="0">
                <a:solidFill>
                  <a:srgbClr val="008000"/>
                </a:solidFill>
                <a:effectLst>
                  <a:outerShdw blurRad="50800" dist="50800" dir="2700000" algn="tl" rotWithShape="0">
                    <a:schemeClr val="tx1">
                      <a:alpha val="12000"/>
                    </a:schemeClr>
                  </a:outerShdw>
                </a:effectLst>
              </a:rPr>
              <a:t>-EX v2</a:t>
            </a:r>
          </a:p>
          <a:p>
            <a:pPr algn="l" eaLnBrk="1" hangingPunct="1">
              <a:defRPr/>
            </a:pPr>
            <a:r>
              <a:rPr lang="en-US" sz="2000" b="1" i="1" dirty="0" smtClean="0">
                <a:solidFill>
                  <a:srgbClr val="008000"/>
                </a:solidFill>
                <a:effectLst>
                  <a:outerShdw blurRad="50800" dist="50800" dir="2700000" algn="tl" rotWithShape="0">
                    <a:schemeClr val="tx1">
                      <a:alpha val="12000"/>
                    </a:schemeClr>
                  </a:outerShdw>
                </a:effectLst>
              </a:rPr>
              <a:t>~ </a:t>
            </a:r>
            <a:r>
              <a:rPr lang="en-US" b="1" i="1" dirty="0" smtClean="0">
                <a:solidFill>
                  <a:srgbClr val="008000"/>
                </a:solidFill>
                <a:effectLst>
                  <a:outerShdw blurRad="50800" dist="50800" dir="2700000" algn="tl" rotWithShape="0">
                    <a:schemeClr val="tx1">
                      <a:alpha val="12000"/>
                    </a:schemeClr>
                  </a:outerShdw>
                </a:effectLst>
              </a:rPr>
              <a:t>2X</a:t>
            </a:r>
            <a:r>
              <a:rPr lang="en-US" sz="2000" b="1" i="1" dirty="0" smtClean="0">
                <a:solidFill>
                  <a:srgbClr val="008000"/>
                </a:solidFill>
                <a:effectLst>
                  <a:outerShdw blurRad="50800" dist="50800" dir="2700000" algn="tl" rotWithShape="0">
                    <a:schemeClr val="tx1">
                      <a:alpha val="12000"/>
                    </a:schemeClr>
                  </a:outerShdw>
                </a:effectLst>
              </a:rPr>
              <a:t> </a:t>
            </a:r>
            <a:r>
              <a:rPr lang="en-US" sz="2000" b="1" i="1" dirty="0" err="1" smtClean="0">
                <a:solidFill>
                  <a:srgbClr val="008000"/>
                </a:solidFill>
                <a:effectLst>
                  <a:outerShdw blurRad="50800" dist="50800" dir="2700000" algn="tl" rotWithShape="0">
                    <a:schemeClr val="tx1">
                      <a:alpha val="12000"/>
                    </a:schemeClr>
                  </a:outerShdw>
                </a:effectLst>
              </a:rPr>
              <a:t>más</a:t>
            </a:r>
            <a:r>
              <a:rPr lang="en-US" sz="2000" b="1" i="1" dirty="0" smtClean="0">
                <a:solidFill>
                  <a:srgbClr val="008000"/>
                </a:solidFill>
                <a:effectLst>
                  <a:outerShdw blurRad="50800" dist="50800" dir="2700000" algn="tl" rotWithShape="0">
                    <a:schemeClr val="tx1">
                      <a:alpha val="12000"/>
                    </a:schemeClr>
                  </a:outerShdw>
                </a:effectLst>
              </a:rPr>
              <a:t> </a:t>
            </a:r>
            <a:r>
              <a:rPr lang="en-US" sz="2000" b="1" i="1" dirty="0" err="1" smtClean="0">
                <a:solidFill>
                  <a:srgbClr val="008000"/>
                </a:solidFill>
                <a:effectLst>
                  <a:outerShdw blurRad="50800" dist="50800" dir="2700000" algn="tl" rotWithShape="0">
                    <a:schemeClr val="tx1">
                      <a:alpha val="12000"/>
                    </a:schemeClr>
                  </a:outerShdw>
                </a:effectLst>
              </a:rPr>
              <a:t>usuarios</a:t>
            </a:r>
            <a:r>
              <a:rPr lang="en-US" sz="2000" b="1" i="1" dirty="0" smtClean="0">
                <a:solidFill>
                  <a:srgbClr val="008000"/>
                </a:solidFill>
                <a:effectLst>
                  <a:outerShdw blurRad="50800" dist="50800" dir="2700000" algn="tl" rotWithShape="0">
                    <a:schemeClr val="tx1">
                      <a:alpha val="12000"/>
                    </a:schemeClr>
                  </a:outerShdw>
                </a:effectLst>
              </a:rPr>
              <a:t> </a:t>
            </a:r>
            <a:r>
              <a:rPr lang="en-US" sz="2000" b="1" i="1" dirty="0" err="1" smtClean="0">
                <a:solidFill>
                  <a:srgbClr val="008000"/>
                </a:solidFill>
                <a:effectLst>
                  <a:outerShdw blurRad="50800" dist="50800" dir="2700000" algn="tl" rotWithShape="0">
                    <a:schemeClr val="tx1">
                      <a:alpha val="12000"/>
                    </a:schemeClr>
                  </a:outerShdw>
                </a:effectLst>
              </a:rPr>
              <a:t>que</a:t>
            </a:r>
            <a:r>
              <a:rPr lang="en-US" sz="2000" b="1" i="1" dirty="0" smtClean="0">
                <a:solidFill>
                  <a:srgbClr val="008000"/>
                </a:solidFill>
                <a:effectLst>
                  <a:outerShdw blurRad="50800" dist="50800" dir="2700000" algn="tl" rotWithShape="0">
                    <a:schemeClr val="tx1">
                      <a:alpha val="12000"/>
                    </a:schemeClr>
                  </a:outerShdw>
                </a:effectLst>
              </a:rPr>
              <a:t> Oracle T5-8</a:t>
            </a:r>
          </a:p>
          <a:p>
            <a:pPr algn="l" eaLnBrk="1" hangingPunct="1">
              <a:defRPr/>
            </a:pPr>
            <a:r>
              <a:rPr lang="en-US" sz="2000" b="1" i="1" dirty="0" smtClean="0">
                <a:solidFill>
                  <a:srgbClr val="008000"/>
                </a:solidFill>
                <a:effectLst>
                  <a:outerShdw blurRad="50800" dist="50800" dir="2700000" algn="tl" rotWithShape="0">
                    <a:schemeClr val="tx1">
                      <a:alpha val="12000"/>
                    </a:schemeClr>
                  </a:outerShdw>
                </a:effectLst>
              </a:rPr>
              <a:t>Con un </a:t>
            </a:r>
            <a:r>
              <a:rPr lang="en-US" sz="2000" b="1" i="1" dirty="0" err="1" smtClean="0">
                <a:solidFill>
                  <a:srgbClr val="008000"/>
                </a:solidFill>
                <a:effectLst>
                  <a:outerShdw blurRad="50800" dist="50800" dir="2700000" algn="tl" rotWithShape="0">
                    <a:schemeClr val="tx1">
                      <a:alpha val="12000"/>
                    </a:schemeClr>
                  </a:outerShdw>
                </a:effectLst>
              </a:rPr>
              <a:t>tercio</a:t>
            </a:r>
            <a:r>
              <a:rPr lang="en-US" sz="2000" b="1" i="1" dirty="0" smtClean="0">
                <a:solidFill>
                  <a:srgbClr val="008000"/>
                </a:solidFill>
                <a:effectLst>
                  <a:outerShdw blurRad="50800" dist="50800" dir="2700000" algn="tl" rotWithShape="0">
                    <a:schemeClr val="tx1">
                      <a:alpha val="12000"/>
                    </a:schemeClr>
                  </a:outerShdw>
                </a:effectLst>
              </a:rPr>
              <a:t> </a:t>
            </a:r>
            <a:r>
              <a:rPr lang="en-US" sz="2000" b="1" i="1" dirty="0" err="1" smtClean="0">
                <a:solidFill>
                  <a:srgbClr val="008000"/>
                </a:solidFill>
                <a:effectLst>
                  <a:outerShdw blurRad="50800" dist="50800" dir="2700000" algn="tl" rotWithShape="0">
                    <a:schemeClr val="tx1">
                      <a:alpha val="12000"/>
                    </a:schemeClr>
                  </a:outerShdw>
                </a:effectLst>
              </a:rPr>
              <a:t>menos</a:t>
            </a:r>
            <a:r>
              <a:rPr lang="en-US" sz="2000" b="1" i="1" dirty="0" smtClean="0">
                <a:solidFill>
                  <a:srgbClr val="008000"/>
                </a:solidFill>
                <a:effectLst>
                  <a:outerShdw blurRad="50800" dist="50800" dir="2700000" algn="tl" rotWithShape="0">
                    <a:schemeClr val="tx1">
                      <a:alpha val="12000"/>
                    </a:schemeClr>
                  </a:outerShdw>
                </a:effectLst>
              </a:rPr>
              <a:t> cores!</a:t>
            </a:r>
          </a:p>
        </p:txBody>
      </p:sp>
      <p:sp>
        <p:nvSpPr>
          <p:cNvPr id="3" name="Text Box 11"/>
          <p:cNvSpPr txBox="1">
            <a:spLocks noChangeArrowheads="1"/>
          </p:cNvSpPr>
          <p:nvPr/>
        </p:nvSpPr>
        <p:spPr bwMode="auto">
          <a:xfrm>
            <a:off x="798786" y="1538995"/>
            <a:ext cx="7659414" cy="43858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fontAlgn="auto">
              <a:spcBef>
                <a:spcPts val="0"/>
              </a:spcBef>
              <a:spcAft>
                <a:spcPts val="0"/>
              </a:spcAft>
              <a:defRPr/>
            </a:pPr>
            <a:r>
              <a:rPr lang="en-US" sz="1200" dirty="0">
                <a:ea typeface="+mn-ea"/>
                <a:cs typeface="Arial" charset="0"/>
              </a:rPr>
              <a:t>SAP SD Standard Application Benchmark Results, 2-Tier: SD Benchmark Users </a:t>
            </a:r>
          </a:p>
          <a:p>
            <a:pPr algn="ctr" fontAlgn="auto">
              <a:spcBef>
                <a:spcPts val="0"/>
              </a:spcBef>
              <a:spcAft>
                <a:spcPts val="0"/>
              </a:spcAft>
              <a:defRPr/>
            </a:pPr>
            <a:r>
              <a:rPr lang="en-US" sz="1050" dirty="0">
                <a:ea typeface="+mn-ea"/>
                <a:cs typeface="Arial" charset="0"/>
              </a:rPr>
              <a:t>SAP enhancement package 5 for SAP ERP 6.0 </a:t>
            </a:r>
          </a:p>
        </p:txBody>
      </p:sp>
    </p:spTree>
    <p:extLst>
      <p:ext uri="{BB962C8B-B14F-4D97-AF65-F5344CB8AC3E}">
        <p14:creationId xmlns:p14="http://schemas.microsoft.com/office/powerpoint/2010/main" xmlns="" val="114886796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49275" y="749415"/>
            <a:ext cx="8043863" cy="712787"/>
          </a:xfr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altLang="en-US" sz="2000" kern="1200" dirty="0" smtClean="0">
                <a:solidFill>
                  <a:srgbClr val="00477A"/>
                </a:solidFill>
                <a:latin typeface="+mn-lt"/>
                <a:ea typeface="+mn-ea"/>
                <a:cs typeface="+mn-cs"/>
              </a:rPr>
              <a:t>La </a:t>
            </a:r>
            <a:r>
              <a:rPr lang="en-US" altLang="en-US" sz="2000" kern="1200" dirty="0" err="1" smtClean="0">
                <a:solidFill>
                  <a:srgbClr val="00477A"/>
                </a:solidFill>
                <a:latin typeface="+mn-lt"/>
                <a:ea typeface="+mn-ea"/>
                <a:cs typeface="+mn-cs"/>
              </a:rPr>
              <a:t>integración</a:t>
            </a:r>
            <a:r>
              <a:rPr lang="en-US" altLang="en-US" sz="2000" kern="1200" dirty="0" smtClean="0">
                <a:solidFill>
                  <a:srgbClr val="00477A"/>
                </a:solidFill>
                <a:latin typeface="+mn-lt"/>
                <a:ea typeface="+mn-ea"/>
                <a:cs typeface="+mn-cs"/>
              </a:rPr>
              <a:t> de Power &amp; Linux </a:t>
            </a:r>
            <a:r>
              <a:rPr lang="en-US" altLang="en-US" sz="2000" kern="1200" dirty="0" err="1" smtClean="0">
                <a:solidFill>
                  <a:srgbClr val="00477A"/>
                </a:solidFill>
                <a:latin typeface="+mn-lt"/>
                <a:ea typeface="+mn-ea"/>
                <a:cs typeface="+mn-cs"/>
              </a:rPr>
              <a:t>es</a:t>
            </a:r>
            <a:r>
              <a:rPr lang="en-US" altLang="en-US" sz="2000" kern="1200" dirty="0" smtClean="0">
                <a:solidFill>
                  <a:srgbClr val="00477A"/>
                </a:solidFill>
                <a:latin typeface="+mn-lt"/>
                <a:ea typeface="+mn-ea"/>
                <a:cs typeface="+mn-cs"/>
              </a:rPr>
              <a:t> </a:t>
            </a:r>
            <a:r>
              <a:rPr lang="en-US" altLang="en-US" sz="2000" kern="1200" dirty="0" err="1" smtClean="0">
                <a:solidFill>
                  <a:srgbClr val="00477A"/>
                </a:solidFill>
                <a:latin typeface="+mn-lt"/>
                <a:ea typeface="+mn-ea"/>
                <a:cs typeface="+mn-cs"/>
              </a:rPr>
              <a:t>una</a:t>
            </a:r>
            <a:r>
              <a:rPr lang="en-US" altLang="en-US" sz="2000" kern="1200" dirty="0" smtClean="0">
                <a:solidFill>
                  <a:srgbClr val="00477A"/>
                </a:solidFill>
                <a:latin typeface="+mn-lt"/>
                <a:ea typeface="+mn-ea"/>
                <a:cs typeface="+mn-cs"/>
              </a:rPr>
              <a:t> </a:t>
            </a:r>
            <a:r>
              <a:rPr lang="en-US" altLang="en-US" sz="2000" kern="1200" dirty="0" err="1" smtClean="0">
                <a:solidFill>
                  <a:srgbClr val="00477A"/>
                </a:solidFill>
                <a:latin typeface="+mn-lt"/>
                <a:ea typeface="+mn-ea"/>
                <a:cs typeface="+mn-cs"/>
              </a:rPr>
              <a:t>realidad</a:t>
            </a:r>
            <a:r>
              <a:rPr lang="en-US" altLang="en-US" sz="2000" kern="1200" dirty="0" smtClean="0">
                <a:solidFill>
                  <a:srgbClr val="00477A"/>
                </a:solidFill>
                <a:latin typeface="+mn-lt"/>
                <a:ea typeface="+mn-ea"/>
                <a:cs typeface="+mn-cs"/>
              </a:rPr>
              <a:t> </a:t>
            </a:r>
            <a:br>
              <a:rPr lang="en-US" altLang="en-US" sz="2000" kern="1200" dirty="0" smtClean="0">
                <a:solidFill>
                  <a:srgbClr val="00477A"/>
                </a:solidFill>
                <a:latin typeface="+mn-lt"/>
                <a:ea typeface="+mn-ea"/>
                <a:cs typeface="+mn-cs"/>
              </a:rPr>
            </a:br>
            <a:r>
              <a:rPr lang="en-US" altLang="en-US" sz="2000" kern="1200" dirty="0" smtClean="0">
                <a:solidFill>
                  <a:srgbClr val="00477A"/>
                </a:solidFill>
                <a:latin typeface="+mn-lt"/>
                <a:ea typeface="+mn-ea"/>
                <a:cs typeface="+mn-cs"/>
              </a:rPr>
              <a:t>y </a:t>
            </a:r>
            <a:r>
              <a:rPr lang="en-US" altLang="en-US" sz="2000" kern="1200" dirty="0" err="1" smtClean="0">
                <a:solidFill>
                  <a:srgbClr val="00477A"/>
                </a:solidFill>
                <a:latin typeface="+mn-lt"/>
                <a:ea typeface="+mn-ea"/>
                <a:cs typeface="+mn-cs"/>
              </a:rPr>
              <a:t>demuestra</a:t>
            </a:r>
            <a:r>
              <a:rPr lang="en-US" altLang="en-US" sz="2000" kern="1200" dirty="0" smtClean="0">
                <a:solidFill>
                  <a:srgbClr val="00477A"/>
                </a:solidFill>
                <a:latin typeface="+mn-lt"/>
                <a:ea typeface="+mn-ea"/>
                <a:cs typeface="+mn-cs"/>
              </a:rPr>
              <a:t> el </a:t>
            </a:r>
            <a:r>
              <a:rPr lang="en-US" altLang="en-US" sz="2000" kern="1200" dirty="0" err="1" smtClean="0">
                <a:solidFill>
                  <a:srgbClr val="00477A"/>
                </a:solidFill>
                <a:latin typeface="+mn-lt"/>
                <a:ea typeface="+mn-ea"/>
                <a:cs typeface="+mn-cs"/>
              </a:rPr>
              <a:t>compromiso</a:t>
            </a:r>
            <a:r>
              <a:rPr lang="en-US" altLang="en-US" sz="2000" kern="1200" dirty="0" smtClean="0">
                <a:solidFill>
                  <a:srgbClr val="00477A"/>
                </a:solidFill>
                <a:latin typeface="+mn-lt"/>
                <a:ea typeface="+mn-ea"/>
                <a:cs typeface="+mn-cs"/>
              </a:rPr>
              <a:t> de IBM</a:t>
            </a:r>
          </a:p>
        </p:txBody>
      </p:sp>
      <p:sp>
        <p:nvSpPr>
          <p:cNvPr id="18435" name="Text Box 7"/>
          <p:cNvSpPr txBox="1">
            <a:spLocks noChangeArrowheads="1"/>
          </p:cNvSpPr>
          <p:nvPr/>
        </p:nvSpPr>
        <p:spPr bwMode="auto">
          <a:xfrm>
            <a:off x="7162800" y="5396061"/>
            <a:ext cx="1371600" cy="517525"/>
          </a:xfrm>
          <a:prstGeom prst="rect">
            <a:avLst/>
          </a:prstGeom>
          <a:noFill/>
          <a:ln w="9525">
            <a:noFill/>
            <a:miter lim="800000"/>
            <a:headEnd/>
            <a:tailEnd/>
          </a:ln>
        </p:spPr>
        <p:txBody>
          <a:bodyPr lIns="90000" tIns="46800" rIns="90000" bIns="46800">
            <a:spAutoFit/>
          </a:bodyPr>
          <a:lstStyle/>
          <a:p>
            <a:pPr algn="ctr" defTabSz="457200">
              <a:spcBef>
                <a:spcPct val="50000"/>
              </a:spcBef>
              <a:buClr>
                <a:srgbClr val="000000"/>
              </a:buClr>
            </a:pPr>
            <a:r>
              <a:rPr lang="en-US" altLang="en-US" sz="1400">
                <a:solidFill>
                  <a:srgbClr val="FFFFFF"/>
                </a:solidFill>
                <a:cs typeface="Arial" pitchFamily="34" charset="0"/>
              </a:rPr>
              <a:t>2Q scale-out 4Q scale-up</a:t>
            </a:r>
          </a:p>
        </p:txBody>
      </p:sp>
      <p:sp>
        <p:nvSpPr>
          <p:cNvPr id="18438" name="Rounded Rectangle 54"/>
          <p:cNvSpPr>
            <a:spLocks noChangeArrowheads="1"/>
          </p:cNvSpPr>
          <p:nvPr/>
        </p:nvSpPr>
        <p:spPr bwMode="auto">
          <a:xfrm>
            <a:off x="6943725" y="2119461"/>
            <a:ext cx="1806575" cy="4233863"/>
          </a:xfrm>
          <a:prstGeom prst="roundRect">
            <a:avLst>
              <a:gd name="adj" fmla="val 11273"/>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137BB5"/>
            </a:solidFill>
            <a:round/>
            <a:headEnd/>
            <a:tailEnd/>
          </a:ln>
        </p:spPr>
        <p:txBody>
          <a:bodyPr lIns="68607" tIns="34304" rIns="68607" bIns="34304" anchor="ctr"/>
          <a:lstStyle/>
          <a:p>
            <a:pPr algn="ctr" defTabSz="457200">
              <a:buClr>
                <a:srgbClr val="000000"/>
              </a:buClr>
            </a:pPr>
            <a:r>
              <a:rPr lang="en-US" altLang="en-US" sz="2000" dirty="0" err="1" smtClean="0">
                <a:solidFill>
                  <a:schemeClr val="tx2"/>
                </a:solidFill>
                <a:latin typeface="HelvNeue Bold for IBM" charset="0"/>
                <a:cs typeface="Arial" pitchFamily="34" charset="0"/>
              </a:rPr>
              <a:t>Generación</a:t>
            </a:r>
            <a:r>
              <a:rPr lang="en-US" altLang="en-US" sz="2000" dirty="0" smtClean="0">
                <a:solidFill>
                  <a:schemeClr val="tx2"/>
                </a:solidFill>
                <a:latin typeface="HelvNeue Bold for IBM" charset="0"/>
                <a:cs typeface="Arial" pitchFamily="34" charset="0"/>
              </a:rPr>
              <a:t> de </a:t>
            </a:r>
            <a:r>
              <a:rPr lang="en-US" altLang="en-US" sz="2000" dirty="0" err="1" smtClean="0">
                <a:solidFill>
                  <a:schemeClr val="tx2"/>
                </a:solidFill>
                <a:latin typeface="HelvNeue Bold for IBM" charset="0"/>
                <a:cs typeface="Arial" pitchFamily="34" charset="0"/>
              </a:rPr>
              <a:t>Servidores</a:t>
            </a:r>
            <a:r>
              <a:rPr lang="en-US" altLang="en-US" sz="2000" dirty="0" smtClean="0">
                <a:solidFill>
                  <a:schemeClr val="tx2"/>
                </a:solidFill>
                <a:latin typeface="HelvNeue Bold for IBM" charset="0"/>
                <a:cs typeface="Arial" pitchFamily="34" charset="0"/>
              </a:rPr>
              <a:t> Power8</a:t>
            </a:r>
          </a:p>
          <a:p>
            <a:pPr algn="ctr" defTabSz="457200">
              <a:buClr>
                <a:srgbClr val="000000"/>
              </a:buClr>
            </a:pPr>
            <a:r>
              <a:rPr lang="es-PE" altLang="en-US" dirty="0" smtClean="0">
                <a:solidFill>
                  <a:schemeClr val="tx2"/>
                </a:solidFill>
                <a:latin typeface="HelvNeue Bold for IBM" charset="0"/>
                <a:cs typeface="Arial" pitchFamily="34" charset="0"/>
              </a:rPr>
              <a:t>“Little </a:t>
            </a:r>
            <a:r>
              <a:rPr lang="es-PE" altLang="en-US" dirty="0" err="1" smtClean="0">
                <a:solidFill>
                  <a:schemeClr val="tx2"/>
                </a:solidFill>
                <a:latin typeface="HelvNeue Bold for IBM" charset="0"/>
                <a:cs typeface="Arial" pitchFamily="34" charset="0"/>
              </a:rPr>
              <a:t>Endian</a:t>
            </a:r>
            <a:r>
              <a:rPr lang="es-PE" altLang="en-US" dirty="0" smtClean="0">
                <a:solidFill>
                  <a:schemeClr val="tx2"/>
                </a:solidFill>
                <a:latin typeface="HelvNeue Bold for IBM" charset="0"/>
                <a:cs typeface="Arial" pitchFamily="34" charset="0"/>
              </a:rPr>
              <a:t>”</a:t>
            </a:r>
            <a:endParaRPr lang="en-US" altLang="en-US" dirty="0" smtClean="0">
              <a:solidFill>
                <a:schemeClr val="tx2"/>
              </a:solidFill>
              <a:latin typeface="HelvNeue Bold for IBM" charset="0"/>
              <a:cs typeface="Arial" pitchFamily="34" charset="0"/>
            </a:endParaRPr>
          </a:p>
        </p:txBody>
      </p:sp>
      <p:sp>
        <p:nvSpPr>
          <p:cNvPr id="18440" name="Text Box 12"/>
          <p:cNvSpPr txBox="1">
            <a:spLocks noChangeArrowheads="1"/>
          </p:cNvSpPr>
          <p:nvPr/>
        </p:nvSpPr>
        <p:spPr bwMode="auto">
          <a:xfrm>
            <a:off x="6943725" y="1735286"/>
            <a:ext cx="1806575" cy="377825"/>
          </a:xfrm>
          <a:prstGeom prst="rect">
            <a:avLst/>
          </a:prstGeom>
          <a:noFill/>
          <a:ln w="9525">
            <a:noFill/>
            <a:miter lim="800000"/>
            <a:headEnd/>
            <a:tailEnd/>
          </a:ln>
        </p:spPr>
        <p:txBody>
          <a:bodyPr lIns="68607" tIns="34304" rIns="68607" bIns="34304">
            <a:spAutoFit/>
          </a:bodyPr>
          <a:lstStyle/>
          <a:p>
            <a:pPr algn="ctr" defTabSz="457200">
              <a:spcBef>
                <a:spcPct val="50000"/>
              </a:spcBef>
              <a:buClr>
                <a:srgbClr val="000000"/>
              </a:buClr>
            </a:pPr>
            <a:r>
              <a:rPr lang="en-US" altLang="en-US" sz="2000">
                <a:solidFill>
                  <a:srgbClr val="404040"/>
                </a:solidFill>
                <a:latin typeface="HelvNeue Bold for IBM" charset="0"/>
                <a:cs typeface="Arial" pitchFamily="34" charset="0"/>
              </a:rPr>
              <a:t>2Q14+</a:t>
            </a:r>
          </a:p>
        </p:txBody>
      </p:sp>
      <p:cxnSp>
        <p:nvCxnSpPr>
          <p:cNvPr id="14" name="Straight Connector 13"/>
          <p:cNvCxnSpPr/>
          <p:nvPr/>
        </p:nvCxnSpPr>
        <p:spPr>
          <a:xfrm>
            <a:off x="279400" y="2059136"/>
            <a:ext cx="8470900" cy="1588"/>
          </a:xfrm>
          <a:prstGeom prst="line">
            <a:avLst/>
          </a:prstGeom>
          <a:ln>
            <a:solidFill>
              <a:schemeClr val="tx1">
                <a:lumMod val="75000"/>
                <a:lumOff val="25000"/>
              </a:schemeClr>
            </a:solidFill>
          </a:ln>
        </p:spPr>
        <p:style>
          <a:lnRef idx="1">
            <a:schemeClr val="accent3"/>
          </a:lnRef>
          <a:fillRef idx="0">
            <a:schemeClr val="accent3"/>
          </a:fillRef>
          <a:effectRef idx="0">
            <a:schemeClr val="accent3"/>
          </a:effectRef>
          <a:fontRef idx="minor">
            <a:schemeClr val="tx1"/>
          </a:fontRef>
        </p:style>
      </p:cxnSp>
      <p:sp>
        <p:nvSpPr>
          <p:cNvPr id="18442" name="Text Box 9"/>
          <p:cNvSpPr txBox="1">
            <a:spLocks noChangeArrowheads="1"/>
          </p:cNvSpPr>
          <p:nvPr/>
        </p:nvSpPr>
        <p:spPr bwMode="auto">
          <a:xfrm>
            <a:off x="490538" y="1716236"/>
            <a:ext cx="914400" cy="400050"/>
          </a:xfrm>
          <a:prstGeom prst="rect">
            <a:avLst/>
          </a:prstGeom>
          <a:noFill/>
          <a:ln w="9525">
            <a:noFill/>
            <a:miter lim="800000"/>
            <a:headEnd/>
            <a:tailEnd/>
          </a:ln>
        </p:spPr>
        <p:txBody>
          <a:bodyPr>
            <a:spAutoFit/>
          </a:bodyPr>
          <a:lstStyle/>
          <a:p>
            <a:pPr algn="ctr" defTabSz="457200">
              <a:buClr>
                <a:srgbClr val="000000"/>
              </a:buClr>
            </a:pPr>
            <a:r>
              <a:rPr lang="en-US" altLang="en-US" sz="2000">
                <a:solidFill>
                  <a:srgbClr val="404040"/>
                </a:solidFill>
                <a:latin typeface="HelvNeue Bold for IBM" charset="0"/>
                <a:cs typeface="Arial" pitchFamily="34" charset="0"/>
              </a:rPr>
              <a:t>2Q13</a:t>
            </a:r>
          </a:p>
        </p:txBody>
      </p:sp>
      <p:sp>
        <p:nvSpPr>
          <p:cNvPr id="18443" name="Text Box 9"/>
          <p:cNvSpPr txBox="1">
            <a:spLocks noChangeArrowheads="1"/>
          </p:cNvSpPr>
          <p:nvPr/>
        </p:nvSpPr>
        <p:spPr bwMode="auto">
          <a:xfrm>
            <a:off x="2157413" y="1716236"/>
            <a:ext cx="914400" cy="400050"/>
          </a:xfrm>
          <a:prstGeom prst="rect">
            <a:avLst/>
          </a:prstGeom>
          <a:noFill/>
          <a:ln w="9525">
            <a:noFill/>
            <a:miter lim="800000"/>
            <a:headEnd/>
            <a:tailEnd/>
          </a:ln>
        </p:spPr>
        <p:txBody>
          <a:bodyPr>
            <a:spAutoFit/>
          </a:bodyPr>
          <a:lstStyle/>
          <a:p>
            <a:pPr algn="ctr" defTabSz="457200">
              <a:buClr>
                <a:srgbClr val="000000"/>
              </a:buClr>
            </a:pPr>
            <a:r>
              <a:rPr lang="en-US" altLang="en-US" sz="2000">
                <a:solidFill>
                  <a:srgbClr val="404040"/>
                </a:solidFill>
                <a:latin typeface="HelvNeue Bold for IBM" charset="0"/>
                <a:cs typeface="Arial" pitchFamily="34" charset="0"/>
              </a:rPr>
              <a:t>3Q13</a:t>
            </a:r>
          </a:p>
        </p:txBody>
      </p:sp>
      <p:sp>
        <p:nvSpPr>
          <p:cNvPr id="18444" name="Text Box 9"/>
          <p:cNvSpPr txBox="1">
            <a:spLocks noChangeArrowheads="1"/>
          </p:cNvSpPr>
          <p:nvPr/>
        </p:nvSpPr>
        <p:spPr bwMode="auto">
          <a:xfrm>
            <a:off x="3810000" y="1716236"/>
            <a:ext cx="914400" cy="400050"/>
          </a:xfrm>
          <a:prstGeom prst="rect">
            <a:avLst/>
          </a:prstGeom>
          <a:noFill/>
          <a:ln w="9525">
            <a:noFill/>
            <a:miter lim="800000"/>
            <a:headEnd/>
            <a:tailEnd/>
          </a:ln>
        </p:spPr>
        <p:txBody>
          <a:bodyPr>
            <a:spAutoFit/>
          </a:bodyPr>
          <a:lstStyle/>
          <a:p>
            <a:pPr algn="ctr" defTabSz="457200">
              <a:buClr>
                <a:srgbClr val="000000"/>
              </a:buClr>
            </a:pPr>
            <a:r>
              <a:rPr lang="en-US" altLang="en-US" sz="2000">
                <a:solidFill>
                  <a:srgbClr val="404040"/>
                </a:solidFill>
                <a:latin typeface="HelvNeue Bold for IBM" charset="0"/>
                <a:cs typeface="Arial" pitchFamily="34" charset="0"/>
              </a:rPr>
              <a:t>4Q13</a:t>
            </a:r>
          </a:p>
        </p:txBody>
      </p:sp>
      <p:sp>
        <p:nvSpPr>
          <p:cNvPr id="18445" name="Text Box 9"/>
          <p:cNvSpPr txBox="1">
            <a:spLocks noChangeArrowheads="1"/>
          </p:cNvSpPr>
          <p:nvPr/>
        </p:nvSpPr>
        <p:spPr bwMode="auto">
          <a:xfrm>
            <a:off x="5473700" y="1716236"/>
            <a:ext cx="914400" cy="400050"/>
          </a:xfrm>
          <a:prstGeom prst="rect">
            <a:avLst/>
          </a:prstGeom>
          <a:noFill/>
          <a:ln w="9525">
            <a:noFill/>
            <a:miter lim="800000"/>
            <a:headEnd/>
            <a:tailEnd/>
          </a:ln>
        </p:spPr>
        <p:txBody>
          <a:bodyPr>
            <a:spAutoFit/>
          </a:bodyPr>
          <a:lstStyle/>
          <a:p>
            <a:pPr algn="ctr" defTabSz="457200">
              <a:buClr>
                <a:srgbClr val="000000"/>
              </a:buClr>
            </a:pPr>
            <a:r>
              <a:rPr lang="en-US" altLang="en-US" sz="2000">
                <a:solidFill>
                  <a:srgbClr val="404040"/>
                </a:solidFill>
                <a:latin typeface="HelvNeue Bold for IBM" charset="0"/>
                <a:cs typeface="Arial" pitchFamily="34" charset="0"/>
              </a:rPr>
              <a:t>1Q14</a:t>
            </a:r>
          </a:p>
        </p:txBody>
      </p:sp>
      <p:grpSp>
        <p:nvGrpSpPr>
          <p:cNvPr id="2" name="Group 55"/>
          <p:cNvGrpSpPr/>
          <p:nvPr/>
        </p:nvGrpSpPr>
        <p:grpSpPr>
          <a:xfrm>
            <a:off x="5281613" y="2146449"/>
            <a:ext cx="1538287" cy="4225925"/>
            <a:chOff x="5281613" y="1677988"/>
            <a:chExt cx="1538287" cy="4225925"/>
          </a:xfrm>
        </p:grpSpPr>
        <p:sp>
          <p:nvSpPr>
            <p:cNvPr id="6" name="Rounded Rectangle 5"/>
            <p:cNvSpPr>
              <a:spLocks noChangeArrowheads="1"/>
            </p:cNvSpPr>
            <p:nvPr/>
          </p:nvSpPr>
          <p:spPr bwMode="auto">
            <a:xfrm>
              <a:off x="5281613" y="1677988"/>
              <a:ext cx="1498600" cy="4225925"/>
            </a:xfrm>
            <a:prstGeom prst="roundRect">
              <a:avLst>
                <a:gd name="adj" fmla="val 16667"/>
              </a:avLst>
            </a:prstGeom>
            <a:solidFill>
              <a:schemeClr val="bg1"/>
            </a:solidFill>
            <a:ln w="9525">
              <a:solidFill>
                <a:srgbClr val="137BB5"/>
              </a:solidFill>
              <a:round/>
              <a:headEnd/>
              <a:tailEnd/>
            </a:ln>
            <a:effectLst>
              <a:outerShdw blurRad="63500" dist="23000" dir="5400000" rotWithShape="0">
                <a:srgbClr val="000000">
                  <a:alpha val="34999"/>
                </a:srgbClr>
              </a:outerShdw>
            </a:effectLst>
          </p:spPr>
          <p:txBody>
            <a:bodyPr anchor="ctr"/>
            <a:lstStyle/>
            <a:p>
              <a:pPr algn="ctr" defTabSz="457200">
                <a:buClr>
                  <a:srgbClr val="000000"/>
                </a:buClr>
                <a:buSzPct val="100000"/>
                <a:defRPr/>
              </a:pPr>
              <a:endParaRPr lang="en-US" sz="1000">
                <a:solidFill>
                  <a:srgbClr val="FFFFFF"/>
                </a:solidFill>
                <a:latin typeface="Arial"/>
                <a:ea typeface="MS PGothic"/>
                <a:cs typeface="Arial" charset="0"/>
              </a:endParaRPr>
            </a:p>
          </p:txBody>
        </p:sp>
        <p:grpSp>
          <p:nvGrpSpPr>
            <p:cNvPr id="3" name="Group 45"/>
            <p:cNvGrpSpPr>
              <a:grpSpLocks/>
            </p:cNvGrpSpPr>
            <p:nvPr/>
          </p:nvGrpSpPr>
          <p:grpSpPr bwMode="auto">
            <a:xfrm>
              <a:off x="5473700" y="4851400"/>
              <a:ext cx="1143000" cy="838200"/>
              <a:chOff x="3850854" y="4769296"/>
              <a:chExt cx="2059744" cy="1450376"/>
            </a:xfrm>
          </p:grpSpPr>
          <p:pic>
            <p:nvPicPr>
              <p:cNvPr id="18482" name="Picture 100"/>
              <p:cNvPicPr>
                <a:picLocks noChangeAspect="1"/>
              </p:cNvPicPr>
              <p:nvPr/>
            </p:nvPicPr>
            <p:blipFill>
              <a:blip r:embed="rId3" cstate="print"/>
              <a:srcRect/>
              <a:stretch>
                <a:fillRect/>
              </a:stretch>
            </p:blipFill>
            <p:spPr bwMode="auto">
              <a:xfrm>
                <a:off x="3850854" y="4769296"/>
                <a:ext cx="935765" cy="989385"/>
              </a:xfrm>
              <a:prstGeom prst="rect">
                <a:avLst/>
              </a:prstGeom>
              <a:noFill/>
              <a:ln w="9525">
                <a:noFill/>
                <a:miter lim="800000"/>
                <a:headEnd/>
                <a:tailEnd/>
              </a:ln>
            </p:spPr>
          </p:pic>
          <p:pic>
            <p:nvPicPr>
              <p:cNvPr id="18483" name="Picture 3"/>
              <p:cNvPicPr>
                <a:picLocks noChangeAspect="1"/>
              </p:cNvPicPr>
              <p:nvPr/>
            </p:nvPicPr>
            <p:blipFill>
              <a:blip r:embed="rId4" cstate="print"/>
              <a:srcRect/>
              <a:stretch>
                <a:fillRect/>
              </a:stretch>
            </p:blipFill>
            <p:spPr bwMode="auto">
              <a:xfrm>
                <a:off x="3850854" y="5862597"/>
                <a:ext cx="2059744" cy="357075"/>
              </a:xfrm>
              <a:prstGeom prst="rect">
                <a:avLst/>
              </a:prstGeom>
              <a:noFill/>
              <a:ln w="9525">
                <a:noFill/>
                <a:miter lim="800000"/>
                <a:headEnd/>
                <a:tailEnd/>
              </a:ln>
            </p:spPr>
          </p:pic>
          <p:pic>
            <p:nvPicPr>
              <p:cNvPr id="18484" name="Picture 12"/>
              <p:cNvPicPr>
                <a:picLocks noChangeAspect="1" noChangeArrowheads="1"/>
              </p:cNvPicPr>
              <p:nvPr/>
            </p:nvPicPr>
            <p:blipFill>
              <a:blip r:embed="rId5" cstate="print"/>
              <a:srcRect/>
              <a:stretch>
                <a:fillRect/>
              </a:stretch>
            </p:blipFill>
            <p:spPr bwMode="auto">
              <a:xfrm>
                <a:off x="4972270" y="4897632"/>
                <a:ext cx="670103" cy="843855"/>
              </a:xfrm>
              <a:prstGeom prst="rect">
                <a:avLst/>
              </a:prstGeom>
              <a:noFill/>
              <a:ln w="9525">
                <a:noFill/>
                <a:miter lim="800000"/>
                <a:headEnd/>
                <a:tailEnd/>
              </a:ln>
            </p:spPr>
          </p:pic>
        </p:grpSp>
        <p:sp>
          <p:nvSpPr>
            <p:cNvPr id="18448" name="Rectangle 74"/>
            <p:cNvSpPr>
              <a:spLocks noChangeArrowheads="1"/>
            </p:cNvSpPr>
            <p:nvPr/>
          </p:nvSpPr>
          <p:spPr bwMode="auto">
            <a:xfrm>
              <a:off x="5287963" y="1689100"/>
              <a:ext cx="1531937" cy="2893100"/>
            </a:xfrm>
            <a:prstGeom prst="rect">
              <a:avLst/>
            </a:prstGeom>
            <a:noFill/>
            <a:ln w="9525">
              <a:noFill/>
              <a:miter lim="800000"/>
              <a:headEnd/>
              <a:tailEnd/>
            </a:ln>
          </p:spPr>
          <p:txBody>
            <a:bodyPr>
              <a:spAutoFit/>
            </a:bodyPr>
            <a:lstStyle/>
            <a:p>
              <a:pPr marL="117475" indent="-117475" algn="ctr" defTabSz="457200">
                <a:spcBef>
                  <a:spcPct val="50000"/>
                </a:spcBef>
                <a:buClr>
                  <a:srgbClr val="000000"/>
                </a:buClr>
                <a:buFont typeface="Lucida Grande"/>
                <a:buChar char="+"/>
              </a:pPr>
              <a:r>
                <a:rPr lang="en-US" altLang="en-US" sz="1300" dirty="0" err="1" smtClean="0">
                  <a:solidFill>
                    <a:srgbClr val="000000"/>
                  </a:solidFill>
                  <a:latin typeface="HelvNeue Roman for IBM"/>
                  <a:cs typeface="Arial" pitchFamily="34" charset="0"/>
                </a:rPr>
                <a:t>Integración</a:t>
              </a:r>
              <a:r>
                <a:rPr lang="en-US" altLang="en-US" sz="1300" dirty="0" smtClean="0">
                  <a:solidFill>
                    <a:srgbClr val="000000"/>
                  </a:solidFill>
                  <a:latin typeface="HelvNeue Roman for IBM"/>
                  <a:cs typeface="Arial" pitchFamily="34" charset="0"/>
                </a:rPr>
                <a:t> de </a:t>
              </a:r>
              <a:r>
                <a:rPr lang="en-US" altLang="en-US" sz="1300" dirty="0" err="1" smtClean="0">
                  <a:solidFill>
                    <a:srgbClr val="000000"/>
                  </a:solidFill>
                  <a:latin typeface="HelvNeue Roman for IBM"/>
                  <a:cs typeface="Arial" pitchFamily="34" charset="0"/>
                </a:rPr>
                <a:t>SoftLayer</a:t>
              </a:r>
              <a:r>
                <a:rPr lang="en-US" altLang="en-US" sz="1300" dirty="0" smtClean="0">
                  <a:solidFill>
                    <a:srgbClr val="000000"/>
                  </a:solidFill>
                  <a:latin typeface="HelvNeue Roman for IBM"/>
                  <a:cs typeface="Arial" pitchFamily="34" charset="0"/>
                </a:rPr>
                <a:t> con Power </a:t>
              </a:r>
              <a:r>
                <a:rPr lang="en-US" altLang="en-US" sz="1300" dirty="0">
                  <a:solidFill>
                    <a:srgbClr val="000000"/>
                  </a:solidFill>
                  <a:latin typeface="HelvNeue Roman for IBM"/>
                  <a:cs typeface="Arial" pitchFamily="34" charset="0"/>
                </a:rPr>
                <a:t>(SOD)</a:t>
              </a:r>
            </a:p>
            <a:p>
              <a:pPr marL="117475" indent="-117475" algn="ctr" defTabSz="457200">
                <a:spcBef>
                  <a:spcPct val="50000"/>
                </a:spcBef>
                <a:buClr>
                  <a:srgbClr val="000000"/>
                </a:buClr>
                <a:buFont typeface="Lucida Grande"/>
                <a:buChar char="+"/>
              </a:pPr>
              <a:r>
                <a:rPr lang="en-US" altLang="en-US" sz="1300" dirty="0" smtClean="0">
                  <a:solidFill>
                    <a:srgbClr val="000000"/>
                  </a:solidFill>
                  <a:latin typeface="HelvNeue Roman for IBM"/>
                  <a:cs typeface="Arial" pitchFamily="34" charset="0"/>
                </a:rPr>
                <a:t>Se </a:t>
              </a:r>
              <a:r>
                <a:rPr lang="en-US" altLang="en-US" sz="1300" dirty="0" err="1" smtClean="0">
                  <a:solidFill>
                    <a:srgbClr val="000000"/>
                  </a:solidFill>
                  <a:latin typeface="HelvNeue Roman for IBM"/>
                  <a:cs typeface="Arial" pitchFamily="34" charset="0"/>
                </a:rPr>
                <a:t>entrega</a:t>
              </a:r>
              <a:r>
                <a:rPr lang="en-US" altLang="en-US" sz="1300" dirty="0" smtClean="0">
                  <a:solidFill>
                    <a:srgbClr val="000000"/>
                  </a:solidFill>
                  <a:latin typeface="HelvNeue Roman for IBM"/>
                  <a:cs typeface="Arial" pitchFamily="34" charset="0"/>
                </a:rPr>
                <a:t> </a:t>
              </a:r>
              <a:r>
                <a:rPr lang="en-US" altLang="en-US" sz="1300" dirty="0" err="1" smtClean="0">
                  <a:solidFill>
                    <a:srgbClr val="000000"/>
                  </a:solidFill>
                  <a:latin typeface="HelvNeue Roman for IBM"/>
                  <a:cs typeface="Arial" pitchFamily="34" charset="0"/>
                </a:rPr>
                <a:t>nube</a:t>
              </a:r>
              <a:r>
                <a:rPr lang="en-US" altLang="en-US" sz="1300" dirty="0" smtClean="0">
                  <a:solidFill>
                    <a:srgbClr val="000000"/>
                  </a:solidFill>
                  <a:latin typeface="HelvNeue Roman for IBM"/>
                  <a:cs typeface="Arial" pitchFamily="34" charset="0"/>
                </a:rPr>
                <a:t> </a:t>
              </a:r>
              <a:r>
                <a:rPr lang="en-US" altLang="en-US" sz="1300" dirty="0" err="1" smtClean="0">
                  <a:solidFill>
                    <a:srgbClr val="000000"/>
                  </a:solidFill>
                  <a:latin typeface="HelvNeue Roman for IBM"/>
                  <a:cs typeface="Arial" pitchFamily="34" charset="0"/>
                </a:rPr>
                <a:t>gratuita</a:t>
              </a:r>
              <a:r>
                <a:rPr lang="en-US" altLang="en-US" sz="1300" dirty="0" smtClean="0">
                  <a:solidFill>
                    <a:srgbClr val="000000"/>
                  </a:solidFill>
                  <a:latin typeface="HelvNeue Roman for IBM"/>
                  <a:cs typeface="Arial" pitchFamily="34" charset="0"/>
                </a:rPr>
                <a:t> </a:t>
              </a:r>
              <a:r>
                <a:rPr lang="en-US" altLang="en-US" sz="1300" dirty="0" err="1" smtClean="0">
                  <a:solidFill>
                    <a:srgbClr val="000000"/>
                  </a:solidFill>
                  <a:latin typeface="HelvNeue Roman for IBM"/>
                  <a:cs typeface="Arial" pitchFamily="34" charset="0"/>
                </a:rPr>
                <a:t>para</a:t>
              </a:r>
              <a:r>
                <a:rPr lang="en-US" altLang="en-US" sz="1300" dirty="0" smtClean="0">
                  <a:solidFill>
                    <a:srgbClr val="000000"/>
                  </a:solidFill>
                  <a:latin typeface="HelvNeue Roman for IBM"/>
                  <a:cs typeface="Arial" pitchFamily="34" charset="0"/>
                </a:rPr>
                <a:t> el </a:t>
              </a:r>
              <a:r>
                <a:rPr lang="en-US" altLang="en-US" sz="1300" dirty="0" err="1" smtClean="0">
                  <a:solidFill>
                    <a:srgbClr val="000000"/>
                  </a:solidFill>
                  <a:latin typeface="HelvNeue Roman for IBM"/>
                  <a:cs typeface="Arial" pitchFamily="34" charset="0"/>
                </a:rPr>
                <a:t>desarrollo</a:t>
              </a:r>
              <a:r>
                <a:rPr lang="en-US" altLang="en-US" sz="1300" dirty="0" smtClean="0">
                  <a:solidFill>
                    <a:srgbClr val="000000"/>
                  </a:solidFill>
                  <a:latin typeface="HelvNeue Roman for IBM"/>
                  <a:cs typeface="Arial" pitchFamily="34" charset="0"/>
                </a:rPr>
                <a:t> de app. de Linux en Power</a:t>
              </a:r>
              <a:endParaRPr lang="en-US" altLang="en-US" sz="1300" dirty="0">
                <a:solidFill>
                  <a:srgbClr val="000000"/>
                </a:solidFill>
                <a:latin typeface="HelvNeue Roman for IBM"/>
                <a:cs typeface="Arial" pitchFamily="34" charset="0"/>
              </a:endParaRPr>
            </a:p>
            <a:p>
              <a:pPr marL="117475" indent="-117475" algn="ctr" defTabSz="457200">
                <a:spcBef>
                  <a:spcPct val="50000"/>
                </a:spcBef>
                <a:buClr>
                  <a:srgbClr val="000000"/>
                </a:buClr>
                <a:buFont typeface="Lucida Grande"/>
                <a:buChar char="+"/>
              </a:pPr>
              <a:r>
                <a:rPr lang="en-US" altLang="en-US" sz="1300" dirty="0" err="1" smtClean="0">
                  <a:solidFill>
                    <a:srgbClr val="000000"/>
                  </a:solidFill>
                  <a:latin typeface="HelvNeue Roman for IBM"/>
                  <a:cs typeface="Arial" pitchFamily="34" charset="0"/>
                </a:rPr>
                <a:t>Más</a:t>
              </a:r>
              <a:r>
                <a:rPr lang="en-US" altLang="en-US" sz="1300" dirty="0" smtClean="0">
                  <a:solidFill>
                    <a:srgbClr val="000000"/>
                  </a:solidFill>
                  <a:latin typeface="HelvNeue Roman for IBM"/>
                  <a:cs typeface="Arial" pitchFamily="34" charset="0"/>
                </a:rPr>
                <a:t> de 150 </a:t>
              </a:r>
              <a:r>
                <a:rPr lang="en-US" altLang="en-US" sz="1300" dirty="0" err="1" smtClean="0">
                  <a:solidFill>
                    <a:srgbClr val="000000"/>
                  </a:solidFill>
                  <a:latin typeface="HelvNeue Roman for IBM"/>
                  <a:cs typeface="Arial" pitchFamily="34" charset="0"/>
                </a:rPr>
                <a:t>productos</a:t>
              </a:r>
              <a:r>
                <a:rPr lang="en-US" altLang="en-US" sz="1300" dirty="0" smtClean="0">
                  <a:solidFill>
                    <a:srgbClr val="000000"/>
                  </a:solidFill>
                  <a:latin typeface="HelvNeue Roman for IBM"/>
                  <a:cs typeface="Arial" pitchFamily="34" charset="0"/>
                </a:rPr>
                <a:t> de IBM SWG compatibles con Linux en Power</a:t>
              </a:r>
              <a:endParaRPr lang="en-US" altLang="en-US" sz="1300" dirty="0">
                <a:solidFill>
                  <a:srgbClr val="000000"/>
                </a:solidFill>
                <a:latin typeface="HelvNeue Roman for IBM"/>
                <a:cs typeface="Arial" pitchFamily="34" charset="0"/>
              </a:endParaRPr>
            </a:p>
          </p:txBody>
        </p:sp>
        <p:cxnSp>
          <p:nvCxnSpPr>
            <p:cNvPr id="22" name="Straight Connector 21"/>
            <p:cNvCxnSpPr/>
            <p:nvPr/>
          </p:nvCxnSpPr>
          <p:spPr>
            <a:xfrm>
              <a:off x="5410200" y="4810125"/>
              <a:ext cx="1128713" cy="1588"/>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8455" name="TextBox 3"/>
            <p:cNvSpPr txBox="1">
              <a:spLocks noChangeArrowheads="1"/>
            </p:cNvSpPr>
            <p:nvPr/>
          </p:nvSpPr>
          <p:spPr bwMode="auto">
            <a:xfrm>
              <a:off x="5365750" y="5613400"/>
              <a:ext cx="1339850" cy="261938"/>
            </a:xfrm>
            <a:prstGeom prst="rect">
              <a:avLst/>
            </a:prstGeom>
            <a:noFill/>
            <a:ln w="9525">
              <a:noFill/>
              <a:miter lim="800000"/>
              <a:headEnd/>
              <a:tailEnd/>
            </a:ln>
          </p:spPr>
          <p:txBody>
            <a:bodyPr wrap="none">
              <a:spAutoFit/>
            </a:bodyPr>
            <a:lstStyle/>
            <a:p>
              <a:pPr defTabSz="457200">
                <a:buClr>
                  <a:srgbClr val="000000"/>
                </a:buClr>
              </a:pPr>
              <a:r>
                <a:rPr lang="en-US" altLang="en-US" sz="1100">
                  <a:solidFill>
                    <a:srgbClr val="000000"/>
                  </a:solidFill>
                  <a:cs typeface="Arial" pitchFamily="34" charset="0"/>
                </a:rPr>
                <a:t>SOD for 2Q Watson</a:t>
              </a:r>
            </a:p>
          </p:txBody>
        </p:sp>
      </p:grpSp>
      <p:grpSp>
        <p:nvGrpSpPr>
          <p:cNvPr id="4" name="Group 51"/>
          <p:cNvGrpSpPr/>
          <p:nvPr/>
        </p:nvGrpSpPr>
        <p:grpSpPr>
          <a:xfrm>
            <a:off x="279400" y="2146449"/>
            <a:ext cx="1498600" cy="4225925"/>
            <a:chOff x="279400" y="1677988"/>
            <a:chExt cx="1498600" cy="4225925"/>
          </a:xfrm>
        </p:grpSpPr>
        <p:sp>
          <p:nvSpPr>
            <p:cNvPr id="25" name="Rounded Rectangle 24"/>
            <p:cNvSpPr>
              <a:spLocks noChangeArrowheads="1"/>
            </p:cNvSpPr>
            <p:nvPr/>
          </p:nvSpPr>
          <p:spPr bwMode="auto">
            <a:xfrm>
              <a:off x="279400" y="1677988"/>
              <a:ext cx="1498600" cy="4225925"/>
            </a:xfrm>
            <a:prstGeom prst="roundRect">
              <a:avLst>
                <a:gd name="adj" fmla="val 16667"/>
              </a:avLst>
            </a:prstGeom>
            <a:solidFill>
              <a:schemeClr val="bg1"/>
            </a:solidFill>
            <a:ln w="9525">
              <a:solidFill>
                <a:srgbClr val="137BB5"/>
              </a:solidFill>
              <a:round/>
              <a:headEnd/>
              <a:tailEnd/>
            </a:ln>
            <a:effectLst>
              <a:outerShdw blurRad="63500" dist="23000" dir="5400000" rotWithShape="0">
                <a:srgbClr val="000000">
                  <a:alpha val="34999"/>
                </a:srgbClr>
              </a:outerShdw>
            </a:effectLst>
          </p:spPr>
          <p:txBody>
            <a:bodyPr anchor="ctr"/>
            <a:lstStyle/>
            <a:p>
              <a:pPr algn="ctr" defTabSz="457200">
                <a:buClr>
                  <a:srgbClr val="000000"/>
                </a:buClr>
                <a:buSzPct val="100000"/>
                <a:defRPr/>
              </a:pPr>
              <a:endParaRPr lang="en-US" sz="1000">
                <a:solidFill>
                  <a:srgbClr val="FFFFFF"/>
                </a:solidFill>
                <a:latin typeface="Arial"/>
                <a:ea typeface="MS PGothic"/>
                <a:cs typeface="Arial" charset="0"/>
              </a:endParaRPr>
            </a:p>
          </p:txBody>
        </p:sp>
        <p:sp>
          <p:nvSpPr>
            <p:cNvPr id="18453" name="Rectangle 83"/>
            <p:cNvSpPr>
              <a:spLocks noChangeArrowheads="1"/>
            </p:cNvSpPr>
            <p:nvPr/>
          </p:nvSpPr>
          <p:spPr bwMode="auto">
            <a:xfrm>
              <a:off x="284163" y="1695450"/>
              <a:ext cx="1493837" cy="1792798"/>
            </a:xfrm>
            <a:prstGeom prst="rect">
              <a:avLst/>
            </a:prstGeom>
            <a:noFill/>
            <a:ln w="9525">
              <a:noFill/>
              <a:miter lim="800000"/>
              <a:headEnd/>
              <a:tailEnd/>
            </a:ln>
          </p:spPr>
          <p:txBody>
            <a:bodyPr>
              <a:spAutoFit/>
            </a:bodyPr>
            <a:lstStyle/>
            <a:p>
              <a:pPr marL="117475" indent="-117475" algn="ctr" defTabSz="457200">
                <a:spcBef>
                  <a:spcPct val="50000"/>
                </a:spcBef>
                <a:buClr>
                  <a:srgbClr val="000000"/>
                </a:buClr>
                <a:buFont typeface="Lucida Grande"/>
                <a:buChar char="+"/>
              </a:pPr>
              <a:r>
                <a:rPr lang="en-US" altLang="en-US" sz="1300" dirty="0" err="1" smtClean="0">
                  <a:solidFill>
                    <a:srgbClr val="000000"/>
                  </a:solidFill>
                  <a:latin typeface="HelvNeue Roman for IBM"/>
                  <a:cs typeface="Arial" pitchFamily="34" charset="0"/>
                </a:rPr>
                <a:t>Centros</a:t>
              </a:r>
              <a:r>
                <a:rPr lang="en-US" altLang="en-US" sz="1300" dirty="0" smtClean="0">
                  <a:solidFill>
                    <a:srgbClr val="000000"/>
                  </a:solidFill>
                  <a:latin typeface="HelvNeue Roman for IBM"/>
                  <a:cs typeface="Arial" pitchFamily="34" charset="0"/>
                </a:rPr>
                <a:t> de </a:t>
              </a:r>
              <a:r>
                <a:rPr lang="en-US" altLang="en-US" sz="1300" dirty="0" err="1" smtClean="0">
                  <a:solidFill>
                    <a:srgbClr val="000000"/>
                  </a:solidFill>
                  <a:latin typeface="HelvNeue Roman for IBM"/>
                  <a:cs typeface="Arial" pitchFamily="34" charset="0"/>
                </a:rPr>
                <a:t>Datos</a:t>
              </a:r>
              <a:r>
                <a:rPr lang="en-US" altLang="en-US" sz="1300" dirty="0" smtClean="0">
                  <a:solidFill>
                    <a:srgbClr val="000000"/>
                  </a:solidFill>
                  <a:latin typeface="HelvNeue Roman for IBM"/>
                  <a:cs typeface="Arial" pitchFamily="34" charset="0"/>
                </a:rPr>
                <a:t> Power y Linux en  Beijing</a:t>
              </a:r>
              <a:r>
                <a:rPr lang="en-US" altLang="en-US" sz="1300" dirty="0">
                  <a:solidFill>
                    <a:srgbClr val="000000"/>
                  </a:solidFill>
                  <a:latin typeface="HelvNeue Roman for IBM"/>
                  <a:cs typeface="Arial" pitchFamily="34" charset="0"/>
                </a:rPr>
                <a:t>, Austin &amp; NYC</a:t>
              </a:r>
            </a:p>
            <a:p>
              <a:pPr marL="117475" indent="-117475" algn="ctr" defTabSz="457200">
                <a:spcBef>
                  <a:spcPct val="50000"/>
                </a:spcBef>
                <a:buClr>
                  <a:srgbClr val="000000"/>
                </a:buClr>
                <a:buFont typeface="Lucida Grande"/>
                <a:buChar char="+"/>
              </a:pPr>
              <a:r>
                <a:rPr lang="en-US" altLang="en-US" sz="1300" dirty="0" err="1" smtClean="0">
                  <a:solidFill>
                    <a:srgbClr val="000000"/>
                  </a:solidFill>
                  <a:latin typeface="HelvNeue Roman for IBM"/>
                  <a:cs typeface="Arial" pitchFamily="34" charset="0"/>
                </a:rPr>
                <a:t>Soporte</a:t>
              </a:r>
              <a:r>
                <a:rPr lang="en-US" altLang="en-US" sz="1300" dirty="0" smtClean="0">
                  <a:solidFill>
                    <a:srgbClr val="000000"/>
                  </a:solidFill>
                  <a:latin typeface="HelvNeue Roman for IBM"/>
                  <a:cs typeface="Arial" pitchFamily="34" charset="0"/>
                </a:rPr>
                <a:t> de KVM a Power </a:t>
              </a:r>
              <a:r>
                <a:rPr lang="en-US" altLang="en-US" sz="1300" dirty="0">
                  <a:solidFill>
                    <a:srgbClr val="000000"/>
                  </a:solidFill>
                  <a:latin typeface="HelvNeue Roman for IBM"/>
                  <a:cs typeface="Arial" pitchFamily="34" charset="0"/>
                </a:rPr>
                <a:t>(SOD)</a:t>
              </a:r>
            </a:p>
          </p:txBody>
        </p:sp>
        <p:pic>
          <p:nvPicPr>
            <p:cNvPr id="18456" name="Picture 97"/>
            <p:cNvPicPr>
              <a:picLocks noChangeAspect="1"/>
            </p:cNvPicPr>
            <p:nvPr/>
          </p:nvPicPr>
          <p:blipFill>
            <a:blip r:embed="rId6" cstate="print"/>
            <a:srcRect/>
            <a:stretch>
              <a:fillRect/>
            </a:stretch>
          </p:blipFill>
          <p:spPr bwMode="auto">
            <a:xfrm>
              <a:off x="477838" y="3573016"/>
              <a:ext cx="1066800" cy="314325"/>
            </a:xfrm>
            <a:prstGeom prst="rect">
              <a:avLst/>
            </a:prstGeom>
            <a:noFill/>
            <a:ln w="9525">
              <a:noFill/>
              <a:miter lim="800000"/>
              <a:headEnd/>
              <a:tailEnd/>
            </a:ln>
          </p:spPr>
        </p:pic>
        <p:pic>
          <p:nvPicPr>
            <p:cNvPr id="18457" name="Picture 13"/>
            <p:cNvPicPr>
              <a:picLocks noChangeAspect="1" noChangeArrowheads="1"/>
            </p:cNvPicPr>
            <p:nvPr/>
          </p:nvPicPr>
          <p:blipFill>
            <a:blip r:embed="rId7" cstate="print"/>
            <a:srcRect/>
            <a:stretch>
              <a:fillRect/>
            </a:stretch>
          </p:blipFill>
          <p:spPr bwMode="auto">
            <a:xfrm>
              <a:off x="620713" y="3993330"/>
              <a:ext cx="782935" cy="1821683"/>
            </a:xfrm>
            <a:prstGeom prst="rect">
              <a:avLst/>
            </a:prstGeom>
            <a:noFill/>
            <a:ln w="9525">
              <a:solidFill>
                <a:schemeClr val="tx1"/>
              </a:solidFill>
              <a:miter lim="800000"/>
              <a:headEnd/>
              <a:tailEnd/>
            </a:ln>
          </p:spPr>
        </p:pic>
        <p:cxnSp>
          <p:nvCxnSpPr>
            <p:cNvPr id="31" name="Straight Connector 30"/>
            <p:cNvCxnSpPr/>
            <p:nvPr/>
          </p:nvCxnSpPr>
          <p:spPr>
            <a:xfrm>
              <a:off x="457200" y="3884613"/>
              <a:ext cx="1128713" cy="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57200" y="3501008"/>
              <a:ext cx="1128713" cy="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 name="Group 52"/>
          <p:cNvGrpSpPr/>
          <p:nvPr/>
        </p:nvGrpSpPr>
        <p:grpSpPr>
          <a:xfrm>
            <a:off x="1944688" y="2146449"/>
            <a:ext cx="1500187" cy="4225925"/>
            <a:chOff x="1944688" y="1677988"/>
            <a:chExt cx="1500187" cy="4225925"/>
          </a:xfrm>
        </p:grpSpPr>
        <p:sp>
          <p:nvSpPr>
            <p:cNvPr id="7" name="Rounded Rectangle 6"/>
            <p:cNvSpPr>
              <a:spLocks noChangeArrowheads="1"/>
            </p:cNvSpPr>
            <p:nvPr/>
          </p:nvSpPr>
          <p:spPr bwMode="auto">
            <a:xfrm>
              <a:off x="1944688" y="1677988"/>
              <a:ext cx="1500187" cy="4225925"/>
            </a:xfrm>
            <a:prstGeom prst="roundRect">
              <a:avLst>
                <a:gd name="adj" fmla="val 16667"/>
              </a:avLst>
            </a:prstGeom>
            <a:solidFill>
              <a:schemeClr val="bg1"/>
            </a:solidFill>
            <a:ln w="9525">
              <a:solidFill>
                <a:srgbClr val="137BB5"/>
              </a:solidFill>
              <a:round/>
              <a:headEnd/>
              <a:tailEnd/>
            </a:ln>
            <a:effectLst>
              <a:outerShdw blurRad="63500" dist="23000" dir="5400000" rotWithShape="0">
                <a:srgbClr val="000000">
                  <a:alpha val="34999"/>
                </a:srgbClr>
              </a:outerShdw>
            </a:effectLst>
          </p:spPr>
          <p:txBody>
            <a:bodyPr anchor="ctr"/>
            <a:lstStyle/>
            <a:p>
              <a:pPr algn="ctr" defTabSz="457200">
                <a:buClr>
                  <a:srgbClr val="000000"/>
                </a:buClr>
                <a:buSzPct val="100000"/>
                <a:defRPr/>
              </a:pPr>
              <a:endParaRPr lang="en-US" sz="1000">
                <a:solidFill>
                  <a:srgbClr val="FFFFFF"/>
                </a:solidFill>
                <a:latin typeface="Arial"/>
                <a:ea typeface="MS PGothic"/>
                <a:cs typeface="Arial" charset="0"/>
              </a:endParaRPr>
            </a:p>
          </p:txBody>
        </p:sp>
        <p:sp>
          <p:nvSpPr>
            <p:cNvPr id="18446" name="Rectangle 72"/>
            <p:cNvSpPr>
              <a:spLocks noChangeArrowheads="1"/>
            </p:cNvSpPr>
            <p:nvPr/>
          </p:nvSpPr>
          <p:spPr bwMode="auto">
            <a:xfrm>
              <a:off x="1960563" y="1695450"/>
              <a:ext cx="1481137" cy="2993127"/>
            </a:xfrm>
            <a:prstGeom prst="rect">
              <a:avLst/>
            </a:prstGeom>
            <a:noFill/>
            <a:ln w="9525">
              <a:noFill/>
              <a:miter lim="800000"/>
              <a:headEnd/>
              <a:tailEnd/>
            </a:ln>
          </p:spPr>
          <p:txBody>
            <a:bodyPr>
              <a:spAutoFit/>
            </a:bodyPr>
            <a:lstStyle/>
            <a:p>
              <a:pPr marL="117475" indent="-117475" algn="ctr" defTabSz="457200">
                <a:spcBef>
                  <a:spcPct val="50000"/>
                </a:spcBef>
                <a:buClr>
                  <a:srgbClr val="000000"/>
                </a:buClr>
                <a:buFont typeface="Lucida Grande"/>
                <a:buChar char="+"/>
              </a:pPr>
              <a:r>
                <a:rPr lang="en-US" altLang="en-US" sz="1300" dirty="0" smtClean="0">
                  <a:solidFill>
                    <a:srgbClr val="000000"/>
                  </a:solidFill>
                  <a:latin typeface="HelvNeue Roman for IBM"/>
                  <a:cs typeface="Arial" pitchFamily="34" charset="0"/>
                </a:rPr>
                <a:t>IBM </a:t>
              </a:r>
              <a:r>
                <a:rPr lang="en-US" altLang="en-US" sz="1300" dirty="0" err="1" smtClean="0">
                  <a:solidFill>
                    <a:srgbClr val="000000"/>
                  </a:solidFill>
                  <a:latin typeface="HelvNeue Roman for IBM"/>
                  <a:cs typeface="Arial" pitchFamily="34" charset="0"/>
                </a:rPr>
                <a:t>destina</a:t>
              </a:r>
              <a:r>
                <a:rPr lang="en-US" altLang="en-US" sz="1300" dirty="0" smtClean="0">
                  <a:solidFill>
                    <a:srgbClr val="000000"/>
                  </a:solidFill>
                  <a:latin typeface="HelvNeue Roman for IBM"/>
                  <a:cs typeface="Arial" pitchFamily="34" charset="0"/>
                </a:rPr>
                <a:t> $1B en </a:t>
              </a:r>
              <a:r>
                <a:rPr lang="en-US" altLang="en-US" sz="1300" dirty="0" err="1" smtClean="0">
                  <a:solidFill>
                    <a:srgbClr val="000000"/>
                  </a:solidFill>
                  <a:latin typeface="HelvNeue Roman for IBM"/>
                  <a:cs typeface="Arial" pitchFamily="34" charset="0"/>
                </a:rPr>
                <a:t>inversiones</a:t>
              </a:r>
              <a:r>
                <a:rPr lang="en-US" altLang="en-US" sz="1300" dirty="0" smtClean="0">
                  <a:solidFill>
                    <a:srgbClr val="000000"/>
                  </a:solidFill>
                  <a:latin typeface="HelvNeue Roman for IBM"/>
                  <a:cs typeface="Arial" pitchFamily="34" charset="0"/>
                </a:rPr>
                <a:t> </a:t>
              </a:r>
              <a:r>
                <a:rPr lang="en-US" altLang="en-US" sz="1300" dirty="0" err="1" smtClean="0">
                  <a:solidFill>
                    <a:srgbClr val="000000"/>
                  </a:solidFill>
                  <a:latin typeface="HelvNeue Roman for IBM"/>
                  <a:cs typeface="Arial" pitchFamily="34" charset="0"/>
                </a:rPr>
                <a:t>por</a:t>
              </a:r>
              <a:r>
                <a:rPr lang="en-US" altLang="en-US" sz="1300" dirty="0" smtClean="0">
                  <a:solidFill>
                    <a:srgbClr val="000000"/>
                  </a:solidFill>
                  <a:latin typeface="HelvNeue Roman for IBM"/>
                  <a:cs typeface="Arial" pitchFamily="34" charset="0"/>
                </a:rPr>
                <a:t> Linux en Power</a:t>
              </a:r>
              <a:endParaRPr lang="en-US" altLang="en-US" sz="1300" dirty="0">
                <a:solidFill>
                  <a:srgbClr val="000000"/>
                </a:solidFill>
                <a:latin typeface="HelvNeue Roman for IBM"/>
                <a:cs typeface="Arial" pitchFamily="34" charset="0"/>
              </a:endParaRPr>
            </a:p>
            <a:p>
              <a:pPr marL="117475" indent="-117475" algn="ctr" defTabSz="457200">
                <a:spcBef>
                  <a:spcPct val="50000"/>
                </a:spcBef>
                <a:buClr>
                  <a:srgbClr val="000000"/>
                </a:buClr>
                <a:buFont typeface="Lucida Grande"/>
                <a:buChar char="+"/>
              </a:pPr>
              <a:r>
                <a:rPr lang="en-US" altLang="en-US" sz="1300" dirty="0" smtClean="0">
                  <a:solidFill>
                    <a:srgbClr val="000000"/>
                  </a:solidFill>
                  <a:latin typeface="HelvNeue Roman for IBM"/>
                  <a:cs typeface="Arial" pitchFamily="34" charset="0"/>
                </a:rPr>
                <a:t>Nuevo </a:t>
              </a:r>
              <a:r>
                <a:rPr lang="en-US" altLang="en-US" sz="1300" dirty="0" err="1" smtClean="0">
                  <a:solidFill>
                    <a:srgbClr val="000000"/>
                  </a:solidFill>
                  <a:latin typeface="HelvNeue Roman for IBM"/>
                  <a:cs typeface="Arial" pitchFamily="34" charset="0"/>
                </a:rPr>
                <a:t>centro</a:t>
              </a:r>
              <a:r>
                <a:rPr lang="en-US" altLang="en-US" sz="1300" dirty="0" smtClean="0">
                  <a:solidFill>
                    <a:srgbClr val="000000"/>
                  </a:solidFill>
                  <a:latin typeface="HelvNeue Roman for IBM"/>
                  <a:cs typeface="Arial" pitchFamily="34" charset="0"/>
                </a:rPr>
                <a:t> de </a:t>
              </a:r>
              <a:r>
                <a:rPr lang="en-US" altLang="en-US" sz="1300" dirty="0" err="1" smtClean="0">
                  <a:solidFill>
                    <a:srgbClr val="000000"/>
                  </a:solidFill>
                  <a:latin typeface="HelvNeue Roman for IBM"/>
                  <a:cs typeface="Arial" pitchFamily="34" charset="0"/>
                </a:rPr>
                <a:t>datos</a:t>
              </a:r>
              <a:r>
                <a:rPr lang="en-US" altLang="en-US" sz="1300" dirty="0" smtClean="0">
                  <a:solidFill>
                    <a:srgbClr val="000000"/>
                  </a:solidFill>
                  <a:latin typeface="HelvNeue Roman for IBM"/>
                  <a:cs typeface="Arial" pitchFamily="34" charset="0"/>
                </a:rPr>
                <a:t> Power y Linux en </a:t>
              </a:r>
              <a:r>
                <a:rPr lang="en-US" altLang="en-US" sz="1300" dirty="0">
                  <a:solidFill>
                    <a:srgbClr val="000000"/>
                  </a:solidFill>
                  <a:latin typeface="HelvNeue Roman for IBM"/>
                  <a:cs typeface="Arial" pitchFamily="34" charset="0"/>
                </a:rPr>
                <a:t>Montpellier</a:t>
              </a:r>
            </a:p>
            <a:p>
              <a:pPr marL="117475" indent="-117475" algn="ctr" defTabSz="457200">
                <a:spcBef>
                  <a:spcPct val="50000"/>
                </a:spcBef>
                <a:buClr>
                  <a:srgbClr val="000000"/>
                </a:buClr>
                <a:buFont typeface="Lucida Grande"/>
                <a:buChar char="+"/>
              </a:pPr>
              <a:r>
                <a:rPr lang="en-US" altLang="en-US" sz="1300" dirty="0" smtClean="0">
                  <a:solidFill>
                    <a:srgbClr val="000000"/>
                  </a:solidFill>
                  <a:latin typeface="HelvNeue Roman for IBM"/>
                  <a:cs typeface="Arial" pitchFamily="34" charset="0"/>
                </a:rPr>
                <a:t>DB2/</a:t>
              </a:r>
              <a:r>
                <a:rPr lang="en-US" altLang="en-US" sz="1300" dirty="0" err="1" smtClean="0">
                  <a:solidFill>
                    <a:srgbClr val="000000"/>
                  </a:solidFill>
                  <a:latin typeface="HelvNeue Roman for IBM"/>
                  <a:cs typeface="Arial" pitchFamily="34" charset="0"/>
                </a:rPr>
                <a:t>Cognos</a:t>
              </a:r>
              <a:r>
                <a:rPr lang="en-US" altLang="en-US" sz="1300" dirty="0" smtClean="0">
                  <a:solidFill>
                    <a:srgbClr val="000000"/>
                  </a:solidFill>
                  <a:latin typeface="HelvNeue Roman for IBM"/>
                  <a:cs typeface="Arial" pitchFamily="34" charset="0"/>
                </a:rPr>
                <a:t> </a:t>
              </a:r>
              <a:r>
                <a:rPr lang="en-US" altLang="en-US" sz="1300" dirty="0">
                  <a:solidFill>
                    <a:srgbClr val="000000"/>
                  </a:solidFill>
                  <a:latin typeface="HelvNeue Roman for IBM"/>
                  <a:cs typeface="Arial" pitchFamily="34" charset="0"/>
                </a:rPr>
                <a:t>BI </a:t>
              </a:r>
              <a:r>
                <a:rPr lang="en-US" altLang="en-US" sz="1300" dirty="0" smtClean="0">
                  <a:solidFill>
                    <a:srgbClr val="000000"/>
                  </a:solidFill>
                  <a:latin typeface="HelvNeue Roman for IBM"/>
                  <a:cs typeface="Arial" pitchFamily="34" charset="0"/>
                </a:rPr>
                <a:t>compatibles con </a:t>
              </a:r>
              <a:r>
                <a:rPr lang="en-US" altLang="en-US" sz="1300" dirty="0">
                  <a:solidFill>
                    <a:srgbClr val="000000"/>
                  </a:solidFill>
                  <a:latin typeface="HelvNeue Roman for IBM"/>
                  <a:cs typeface="Arial" pitchFamily="34" charset="0"/>
                </a:rPr>
                <a:t>Linux </a:t>
              </a:r>
              <a:r>
                <a:rPr lang="en-US" altLang="en-US" sz="1300" dirty="0" smtClean="0">
                  <a:solidFill>
                    <a:srgbClr val="000000"/>
                  </a:solidFill>
                  <a:latin typeface="HelvNeue Roman for IBM"/>
                  <a:cs typeface="Arial" pitchFamily="34" charset="0"/>
                </a:rPr>
                <a:t>en </a:t>
              </a:r>
              <a:r>
                <a:rPr lang="en-US" altLang="en-US" sz="1300" dirty="0">
                  <a:solidFill>
                    <a:srgbClr val="000000"/>
                  </a:solidFill>
                  <a:latin typeface="HelvNeue Roman for IBM"/>
                  <a:cs typeface="Arial" pitchFamily="34" charset="0"/>
                </a:rPr>
                <a:t>Power</a:t>
              </a:r>
            </a:p>
            <a:p>
              <a:pPr marL="117475" indent="-117475" defTabSz="457200">
                <a:spcBef>
                  <a:spcPct val="50000"/>
                </a:spcBef>
                <a:buClr>
                  <a:srgbClr val="000000"/>
                </a:buClr>
                <a:buFont typeface="Lucida Grande"/>
                <a:buChar char="+"/>
              </a:pPr>
              <a:endParaRPr lang="en-US" altLang="en-US" sz="1300" dirty="0">
                <a:solidFill>
                  <a:srgbClr val="000000"/>
                </a:solidFill>
                <a:latin typeface="HelvNeue Roman for IBM"/>
                <a:cs typeface="Arial" pitchFamily="34" charset="0"/>
              </a:endParaRPr>
            </a:p>
          </p:txBody>
        </p:sp>
        <p:cxnSp>
          <p:nvCxnSpPr>
            <p:cNvPr id="23" name="Straight Connector 22"/>
            <p:cNvCxnSpPr/>
            <p:nvPr/>
          </p:nvCxnSpPr>
          <p:spPr>
            <a:xfrm>
              <a:off x="2133600" y="4293096"/>
              <a:ext cx="1128713" cy="1587"/>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8" name="Group 74"/>
            <p:cNvGrpSpPr>
              <a:grpSpLocks/>
            </p:cNvGrpSpPr>
            <p:nvPr/>
          </p:nvGrpSpPr>
          <p:grpSpPr bwMode="auto">
            <a:xfrm>
              <a:off x="2082800" y="4387850"/>
              <a:ext cx="1230313" cy="1296988"/>
              <a:chOff x="2082157" y="4356405"/>
              <a:chExt cx="1231526" cy="1297408"/>
            </a:xfrm>
          </p:grpSpPr>
          <p:grpSp>
            <p:nvGrpSpPr>
              <p:cNvPr id="9" name="Group 3"/>
              <p:cNvGrpSpPr>
                <a:grpSpLocks/>
              </p:cNvGrpSpPr>
              <p:nvPr/>
            </p:nvGrpSpPr>
            <p:grpSpPr bwMode="auto">
              <a:xfrm>
                <a:off x="2082157" y="4800793"/>
                <a:ext cx="1231526" cy="853020"/>
                <a:chOff x="-1245413" y="4831827"/>
                <a:chExt cx="1231526" cy="853020"/>
              </a:xfrm>
            </p:grpSpPr>
            <p:pic>
              <p:nvPicPr>
                <p:cNvPr id="18477" name="Picture 30"/>
                <p:cNvPicPr>
                  <a:picLocks noChangeAspect="1"/>
                </p:cNvPicPr>
                <p:nvPr/>
              </p:nvPicPr>
              <p:blipFill>
                <a:blip r:embed="rId8" cstate="print"/>
                <a:srcRect/>
                <a:stretch>
                  <a:fillRect/>
                </a:stretch>
              </p:blipFill>
              <p:spPr bwMode="auto">
                <a:xfrm>
                  <a:off x="-1127288" y="5108443"/>
                  <a:ext cx="384453" cy="275355"/>
                </a:xfrm>
                <a:prstGeom prst="rect">
                  <a:avLst/>
                </a:prstGeom>
                <a:noFill/>
                <a:ln w="9525">
                  <a:noFill/>
                  <a:miter lim="800000"/>
                  <a:headEnd/>
                  <a:tailEnd/>
                </a:ln>
              </p:spPr>
            </p:pic>
            <p:pic>
              <p:nvPicPr>
                <p:cNvPr id="18478" name="Picture 31"/>
                <p:cNvPicPr>
                  <a:picLocks noChangeAspect="1"/>
                </p:cNvPicPr>
                <p:nvPr/>
              </p:nvPicPr>
              <p:blipFill>
                <a:blip r:embed="rId9" cstate="print"/>
                <a:srcRect/>
                <a:stretch>
                  <a:fillRect/>
                </a:stretch>
              </p:blipFill>
              <p:spPr bwMode="auto">
                <a:xfrm>
                  <a:off x="-1245413" y="4831827"/>
                  <a:ext cx="555761" cy="190218"/>
                </a:xfrm>
                <a:prstGeom prst="rect">
                  <a:avLst/>
                </a:prstGeom>
                <a:noFill/>
                <a:ln w="9525">
                  <a:noFill/>
                  <a:miter lim="800000"/>
                  <a:headEnd/>
                  <a:tailEnd/>
                </a:ln>
              </p:spPr>
            </p:pic>
            <p:pic>
              <p:nvPicPr>
                <p:cNvPr id="18479" name="Picture 34"/>
                <p:cNvPicPr>
                  <a:picLocks noChangeAspect="1"/>
                </p:cNvPicPr>
                <p:nvPr/>
              </p:nvPicPr>
              <p:blipFill>
                <a:blip r:embed="rId10" cstate="print"/>
                <a:srcRect/>
                <a:stretch>
                  <a:fillRect/>
                </a:stretch>
              </p:blipFill>
              <p:spPr bwMode="auto">
                <a:xfrm>
                  <a:off x="-480153" y="5302226"/>
                  <a:ext cx="341036" cy="252346"/>
                </a:xfrm>
                <a:prstGeom prst="rect">
                  <a:avLst/>
                </a:prstGeom>
                <a:noFill/>
                <a:ln w="9525">
                  <a:noFill/>
                  <a:miter lim="800000"/>
                  <a:headEnd/>
                  <a:tailEnd/>
                </a:ln>
              </p:spPr>
            </p:pic>
            <p:pic>
              <p:nvPicPr>
                <p:cNvPr id="18480" name="Picture 35"/>
                <p:cNvPicPr>
                  <a:picLocks noChangeAspect="1"/>
                </p:cNvPicPr>
                <p:nvPr/>
              </p:nvPicPr>
              <p:blipFill>
                <a:blip r:embed="rId11" cstate="print"/>
                <a:srcRect/>
                <a:stretch>
                  <a:fillRect/>
                </a:stretch>
              </p:blipFill>
              <p:spPr bwMode="auto">
                <a:xfrm>
                  <a:off x="-1128945" y="5538935"/>
                  <a:ext cx="530499" cy="145912"/>
                </a:xfrm>
                <a:prstGeom prst="rect">
                  <a:avLst/>
                </a:prstGeom>
                <a:noFill/>
                <a:ln w="9525">
                  <a:noFill/>
                  <a:miter lim="800000"/>
                  <a:headEnd/>
                  <a:tailEnd/>
                </a:ln>
              </p:spPr>
            </p:pic>
            <p:pic>
              <p:nvPicPr>
                <p:cNvPr id="18481" name="Picture 23" descr="IBM logo"/>
                <p:cNvPicPr preferRelativeResize="0">
                  <a:picLocks noChangeAspect="1" noChangeArrowheads="1"/>
                </p:cNvPicPr>
                <p:nvPr/>
              </p:nvPicPr>
              <p:blipFill>
                <a:blip r:embed="rId12" cstate="print">
                  <a:lum contrast="38000"/>
                  <a:grayscl/>
                </a:blip>
                <a:srcRect/>
                <a:stretch>
                  <a:fillRect/>
                </a:stretch>
              </p:blipFill>
              <p:spPr bwMode="auto">
                <a:xfrm>
                  <a:off x="-544386" y="4911899"/>
                  <a:ext cx="530499" cy="299900"/>
                </a:xfrm>
                <a:prstGeom prst="rect">
                  <a:avLst/>
                </a:prstGeom>
                <a:noFill/>
                <a:ln w="9525">
                  <a:noFill/>
                  <a:miter lim="800000"/>
                  <a:headEnd/>
                  <a:tailEnd/>
                </a:ln>
              </p:spPr>
            </p:pic>
          </p:grpSp>
          <p:pic>
            <p:nvPicPr>
              <p:cNvPr id="18475" name="Picture 57"/>
              <p:cNvPicPr>
                <a:picLocks noChangeAspect="1"/>
              </p:cNvPicPr>
              <p:nvPr/>
            </p:nvPicPr>
            <p:blipFill>
              <a:blip r:embed="rId13" cstate="print"/>
              <a:srcRect/>
              <a:stretch>
                <a:fillRect/>
              </a:stretch>
            </p:blipFill>
            <p:spPr bwMode="auto">
              <a:xfrm>
                <a:off x="2092821" y="4356405"/>
                <a:ext cx="498308" cy="394494"/>
              </a:xfrm>
              <a:prstGeom prst="rect">
                <a:avLst/>
              </a:prstGeom>
              <a:noFill/>
              <a:ln w="9525">
                <a:noFill/>
                <a:miter lim="800000"/>
                <a:headEnd/>
                <a:tailEnd/>
              </a:ln>
            </p:spPr>
          </p:pic>
          <p:pic>
            <p:nvPicPr>
              <p:cNvPr id="18476" name="Picture 58"/>
              <p:cNvPicPr>
                <a:picLocks noChangeAspect="1"/>
              </p:cNvPicPr>
              <p:nvPr/>
            </p:nvPicPr>
            <p:blipFill>
              <a:blip r:embed="rId14" cstate="print"/>
              <a:srcRect/>
              <a:stretch>
                <a:fillRect/>
              </a:stretch>
            </p:blipFill>
            <p:spPr bwMode="auto">
              <a:xfrm>
                <a:off x="2808385" y="4394045"/>
                <a:ext cx="419100" cy="333375"/>
              </a:xfrm>
              <a:prstGeom prst="rect">
                <a:avLst/>
              </a:prstGeom>
              <a:noFill/>
              <a:ln w="9525">
                <a:noFill/>
                <a:miter lim="800000"/>
                <a:headEnd/>
                <a:tailEnd/>
              </a:ln>
            </p:spPr>
          </p:pic>
        </p:grpSp>
      </p:grpSp>
      <p:grpSp>
        <p:nvGrpSpPr>
          <p:cNvPr id="10" name="Group 54"/>
          <p:cNvGrpSpPr/>
          <p:nvPr/>
        </p:nvGrpSpPr>
        <p:grpSpPr>
          <a:xfrm>
            <a:off x="3613150" y="2162324"/>
            <a:ext cx="1508125" cy="4291012"/>
            <a:chOff x="3613150" y="1693863"/>
            <a:chExt cx="1508125" cy="4291012"/>
          </a:xfrm>
        </p:grpSpPr>
        <p:sp>
          <p:nvSpPr>
            <p:cNvPr id="18447" name="Rectangle 73"/>
            <p:cNvSpPr>
              <a:spLocks noChangeArrowheads="1"/>
            </p:cNvSpPr>
            <p:nvPr/>
          </p:nvSpPr>
          <p:spPr bwMode="auto">
            <a:xfrm>
              <a:off x="3613150" y="1712913"/>
              <a:ext cx="1503363" cy="2693045"/>
            </a:xfrm>
            <a:prstGeom prst="rect">
              <a:avLst/>
            </a:prstGeom>
            <a:noFill/>
            <a:ln w="9525">
              <a:noFill/>
              <a:miter lim="800000"/>
              <a:headEnd/>
              <a:tailEnd/>
            </a:ln>
          </p:spPr>
          <p:txBody>
            <a:bodyPr>
              <a:spAutoFit/>
            </a:bodyPr>
            <a:lstStyle/>
            <a:p>
              <a:pPr marL="117475" indent="-117475" algn="ctr" defTabSz="457200">
                <a:spcBef>
                  <a:spcPct val="50000"/>
                </a:spcBef>
                <a:buClr>
                  <a:srgbClr val="000000"/>
                </a:buClr>
                <a:buFont typeface="Lucida Grande"/>
                <a:buChar char="+"/>
              </a:pPr>
              <a:r>
                <a:rPr lang="en-US" altLang="en-US" sz="1300" dirty="0" err="1" smtClean="0">
                  <a:solidFill>
                    <a:srgbClr val="000000"/>
                  </a:solidFill>
                  <a:latin typeface="HelvNeue Roman for IBM"/>
                  <a:cs typeface="Arial" pitchFamily="34" charset="0"/>
                </a:rPr>
                <a:t>Nace</a:t>
              </a:r>
              <a:r>
                <a:rPr lang="en-US" altLang="en-US" sz="1300" dirty="0" smtClean="0">
                  <a:solidFill>
                    <a:srgbClr val="000000"/>
                  </a:solidFill>
                  <a:latin typeface="HelvNeue Roman for IBM"/>
                  <a:cs typeface="Arial" pitchFamily="34" charset="0"/>
                </a:rPr>
                <a:t> Power   </a:t>
              </a:r>
              <a:r>
                <a:rPr lang="en-US" altLang="en-US" sz="1300" dirty="0">
                  <a:solidFill>
                    <a:srgbClr val="000000"/>
                  </a:solidFill>
                  <a:latin typeface="HelvNeue Roman for IBM"/>
                  <a:cs typeface="Arial" pitchFamily="34" charset="0"/>
                </a:rPr>
                <a:t>Integrated Facilities for </a:t>
              </a:r>
              <a:r>
                <a:rPr lang="en-US" altLang="en-US" sz="1300" dirty="0" smtClean="0">
                  <a:solidFill>
                    <a:srgbClr val="000000"/>
                  </a:solidFill>
                  <a:latin typeface="HelvNeue Roman for IBM"/>
                  <a:cs typeface="Arial" pitchFamily="34" charset="0"/>
                </a:rPr>
                <a:t>Linux (IFL)</a:t>
              </a:r>
              <a:endParaRPr lang="en-US" altLang="en-US" sz="1300" dirty="0">
                <a:solidFill>
                  <a:srgbClr val="000000"/>
                </a:solidFill>
                <a:latin typeface="HelvNeue Roman for IBM"/>
                <a:cs typeface="Arial" pitchFamily="34" charset="0"/>
              </a:endParaRPr>
            </a:p>
            <a:p>
              <a:pPr marL="117475" indent="-117475" algn="ctr" defTabSz="457200">
                <a:spcBef>
                  <a:spcPct val="50000"/>
                </a:spcBef>
                <a:buClr>
                  <a:srgbClr val="000000"/>
                </a:buClr>
                <a:buFont typeface="Lucida Grande"/>
                <a:buChar char="+"/>
              </a:pPr>
              <a:r>
                <a:rPr lang="en-US" altLang="en-US" sz="1300" dirty="0" err="1" smtClean="0">
                  <a:solidFill>
                    <a:srgbClr val="000000"/>
                  </a:solidFill>
                  <a:latin typeface="HelvNeue Roman for IBM"/>
                  <a:cs typeface="Arial" pitchFamily="34" charset="0"/>
                </a:rPr>
                <a:t>Licencias</a:t>
              </a:r>
              <a:r>
                <a:rPr lang="en-US" altLang="en-US" sz="1300" dirty="0" smtClean="0">
                  <a:solidFill>
                    <a:srgbClr val="000000"/>
                  </a:solidFill>
                  <a:latin typeface="HelvNeue Roman for IBM"/>
                  <a:cs typeface="Arial" pitchFamily="34" charset="0"/>
                </a:rPr>
                <a:t> de SWG a 70 PVUs x core </a:t>
              </a:r>
              <a:endParaRPr lang="en-US" altLang="en-US" sz="1300" dirty="0">
                <a:solidFill>
                  <a:srgbClr val="000000"/>
                </a:solidFill>
                <a:latin typeface="HelvNeue Roman for IBM"/>
                <a:cs typeface="Arial" pitchFamily="34" charset="0"/>
              </a:endParaRPr>
            </a:p>
            <a:p>
              <a:pPr marL="117475" indent="-117475" algn="ctr" defTabSz="457200">
                <a:spcBef>
                  <a:spcPct val="50000"/>
                </a:spcBef>
                <a:buClr>
                  <a:srgbClr val="000000"/>
                </a:buClr>
                <a:buFont typeface="Lucida Grande"/>
                <a:buChar char="+"/>
              </a:pPr>
              <a:r>
                <a:rPr lang="en-US" altLang="en-US" sz="1300" dirty="0" err="1" smtClean="0">
                  <a:solidFill>
                    <a:srgbClr val="000000"/>
                  </a:solidFill>
                  <a:latin typeface="HelvNeue Roman for IBM"/>
                  <a:cs typeface="Arial" pitchFamily="34" charset="0"/>
                </a:rPr>
                <a:t>Más</a:t>
              </a:r>
              <a:r>
                <a:rPr lang="en-US" altLang="en-US" sz="1300" dirty="0" smtClean="0">
                  <a:solidFill>
                    <a:srgbClr val="000000"/>
                  </a:solidFill>
                  <a:latin typeface="HelvNeue Roman for IBM"/>
                  <a:cs typeface="Arial" pitchFamily="34" charset="0"/>
                </a:rPr>
                <a:t> de 140 </a:t>
              </a:r>
              <a:r>
                <a:rPr lang="en-US" altLang="en-US" sz="1300" dirty="0" err="1" smtClean="0">
                  <a:solidFill>
                    <a:srgbClr val="000000"/>
                  </a:solidFill>
                  <a:latin typeface="HelvNeue Roman for IBM"/>
                  <a:cs typeface="Arial" pitchFamily="34" charset="0"/>
                </a:rPr>
                <a:t>productos</a:t>
              </a:r>
              <a:r>
                <a:rPr lang="en-US" altLang="en-US" sz="1300" dirty="0" smtClean="0">
                  <a:solidFill>
                    <a:srgbClr val="000000"/>
                  </a:solidFill>
                  <a:latin typeface="HelvNeue Roman for IBM"/>
                  <a:cs typeface="Arial" pitchFamily="34" charset="0"/>
                </a:rPr>
                <a:t> de IBM SWG compatibles con Linux en </a:t>
              </a:r>
              <a:r>
                <a:rPr lang="en-US" altLang="en-US" sz="1300" dirty="0">
                  <a:solidFill>
                    <a:srgbClr val="000000"/>
                  </a:solidFill>
                  <a:latin typeface="HelvNeue Roman for IBM"/>
                  <a:cs typeface="Arial" pitchFamily="34" charset="0"/>
                </a:rPr>
                <a:t>Power</a:t>
              </a:r>
            </a:p>
          </p:txBody>
        </p:sp>
        <p:cxnSp>
          <p:nvCxnSpPr>
            <p:cNvPr id="24" name="Straight Connector 23"/>
            <p:cNvCxnSpPr/>
            <p:nvPr/>
          </p:nvCxnSpPr>
          <p:spPr>
            <a:xfrm>
              <a:off x="3810000" y="4646613"/>
              <a:ext cx="1128713" cy="1587"/>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11" name="Group 78"/>
            <p:cNvGrpSpPr>
              <a:grpSpLocks/>
            </p:cNvGrpSpPr>
            <p:nvPr/>
          </p:nvGrpSpPr>
          <p:grpSpPr bwMode="auto">
            <a:xfrm>
              <a:off x="3708400" y="4800600"/>
              <a:ext cx="1257300" cy="1184275"/>
              <a:chOff x="3707685" y="4800517"/>
              <a:chExt cx="1258694" cy="1183584"/>
            </a:xfrm>
          </p:grpSpPr>
          <p:grpSp>
            <p:nvGrpSpPr>
              <p:cNvPr id="12" name="Group 1"/>
              <p:cNvGrpSpPr>
                <a:grpSpLocks/>
              </p:cNvGrpSpPr>
              <p:nvPr/>
            </p:nvGrpSpPr>
            <p:grpSpPr bwMode="auto">
              <a:xfrm>
                <a:off x="3707685" y="4800517"/>
                <a:ext cx="693311" cy="509516"/>
                <a:chOff x="6477000" y="1828800"/>
                <a:chExt cx="1612317" cy="1295401"/>
              </a:xfrm>
            </p:grpSpPr>
            <p:pic>
              <p:nvPicPr>
                <p:cNvPr id="18468" name="Picture 56" descr="770 780 left angle.jpg"/>
                <p:cNvPicPr>
                  <a:picLocks noChangeAspect="1"/>
                </p:cNvPicPr>
                <p:nvPr/>
              </p:nvPicPr>
              <p:blipFill>
                <a:blip r:embed="rId15" cstate="print"/>
                <a:srcRect/>
                <a:stretch>
                  <a:fillRect/>
                </a:stretch>
              </p:blipFill>
              <p:spPr bwMode="auto">
                <a:xfrm>
                  <a:off x="7543800" y="1889151"/>
                  <a:ext cx="545517" cy="1235050"/>
                </a:xfrm>
                <a:prstGeom prst="rect">
                  <a:avLst/>
                </a:prstGeom>
                <a:noFill/>
                <a:ln w="9525">
                  <a:noFill/>
                  <a:miter lim="800000"/>
                  <a:headEnd/>
                  <a:tailEnd/>
                </a:ln>
              </p:spPr>
            </p:pic>
            <p:grpSp>
              <p:nvGrpSpPr>
                <p:cNvPr id="13" name="Group 15"/>
                <p:cNvGrpSpPr>
                  <a:grpSpLocks/>
                </p:cNvGrpSpPr>
                <p:nvPr/>
              </p:nvGrpSpPr>
              <p:grpSpPr bwMode="auto">
                <a:xfrm>
                  <a:off x="6477000" y="1828800"/>
                  <a:ext cx="786027" cy="1128220"/>
                  <a:chOff x="3124200" y="1981200"/>
                  <a:chExt cx="1414178" cy="2029833"/>
                </a:xfrm>
              </p:grpSpPr>
              <p:pic>
                <p:nvPicPr>
                  <p:cNvPr id="18472" name="Picture 16" descr="IFL.png"/>
                  <p:cNvPicPr>
                    <a:picLocks noChangeAspect="1"/>
                  </p:cNvPicPr>
                  <p:nvPr/>
                </p:nvPicPr>
                <p:blipFill>
                  <a:blip r:embed="rId16" cstate="print"/>
                  <a:srcRect/>
                  <a:stretch>
                    <a:fillRect/>
                  </a:stretch>
                </p:blipFill>
                <p:spPr bwMode="auto">
                  <a:xfrm>
                    <a:off x="3124200" y="1981200"/>
                    <a:ext cx="1414178" cy="2029833"/>
                  </a:xfrm>
                  <a:prstGeom prst="rect">
                    <a:avLst/>
                  </a:prstGeom>
                  <a:noFill/>
                  <a:ln w="9525">
                    <a:noFill/>
                    <a:miter lim="800000"/>
                    <a:headEnd/>
                    <a:tailEnd/>
                  </a:ln>
                </p:spPr>
              </p:pic>
              <p:pic>
                <p:nvPicPr>
                  <p:cNvPr id="18473" name="Picture 11" descr="PowerVM_pres"/>
                  <p:cNvPicPr>
                    <a:picLocks noChangeAspect="1" noChangeArrowheads="1"/>
                  </p:cNvPicPr>
                  <p:nvPr/>
                </p:nvPicPr>
                <p:blipFill>
                  <a:blip r:embed="rId17" cstate="print"/>
                  <a:srcRect/>
                  <a:stretch>
                    <a:fillRect/>
                  </a:stretch>
                </p:blipFill>
                <p:spPr bwMode="auto">
                  <a:xfrm>
                    <a:off x="3505200" y="2743200"/>
                    <a:ext cx="638175" cy="627923"/>
                  </a:xfrm>
                  <a:prstGeom prst="rect">
                    <a:avLst/>
                  </a:prstGeom>
                  <a:noFill/>
                  <a:ln w="9525">
                    <a:noFill/>
                    <a:miter lim="800000"/>
                    <a:headEnd/>
                    <a:tailEnd/>
                  </a:ln>
                </p:spPr>
              </p:pic>
            </p:grpSp>
            <p:pic>
              <p:nvPicPr>
                <p:cNvPr id="18470" name="Picture 18" descr="P7 Chip.jpg"/>
                <p:cNvPicPr>
                  <a:picLocks noChangeAspect="1"/>
                </p:cNvPicPr>
                <p:nvPr/>
              </p:nvPicPr>
              <p:blipFill>
                <a:blip r:embed="rId18" cstate="print"/>
                <a:srcRect/>
                <a:stretch>
                  <a:fillRect/>
                </a:stretch>
              </p:blipFill>
              <p:spPr bwMode="auto">
                <a:xfrm>
                  <a:off x="7632118" y="2286000"/>
                  <a:ext cx="284833" cy="228600"/>
                </a:xfrm>
                <a:prstGeom prst="rect">
                  <a:avLst/>
                </a:prstGeom>
                <a:noFill/>
                <a:ln w="9525">
                  <a:noFill/>
                  <a:miter lim="800000"/>
                  <a:headEnd/>
                  <a:tailEnd/>
                </a:ln>
              </p:spPr>
            </p:pic>
            <p:pic>
              <p:nvPicPr>
                <p:cNvPr id="18471" name="Picture 19"/>
                <p:cNvPicPr>
                  <a:picLocks noChangeAspect="1"/>
                </p:cNvPicPr>
                <p:nvPr/>
              </p:nvPicPr>
              <p:blipFill>
                <a:blip r:embed="rId19" cstate="print"/>
                <a:srcRect/>
                <a:stretch>
                  <a:fillRect/>
                </a:stretch>
              </p:blipFill>
              <p:spPr bwMode="auto">
                <a:xfrm>
                  <a:off x="7239000" y="2133600"/>
                  <a:ext cx="522515" cy="457200"/>
                </a:xfrm>
                <a:prstGeom prst="rect">
                  <a:avLst/>
                </a:prstGeom>
                <a:noFill/>
                <a:ln w="9525">
                  <a:noFill/>
                  <a:miter lim="800000"/>
                  <a:headEnd/>
                  <a:tailEnd/>
                </a:ln>
              </p:spPr>
            </p:pic>
          </p:grpSp>
          <p:pic>
            <p:nvPicPr>
              <p:cNvPr id="18464" name="Picture 64"/>
              <p:cNvPicPr>
                <a:picLocks noChangeAspect="1"/>
              </p:cNvPicPr>
              <p:nvPr/>
            </p:nvPicPr>
            <p:blipFill>
              <a:blip r:embed="rId20" cstate="print"/>
              <a:srcRect/>
              <a:stretch>
                <a:fillRect/>
              </a:stretch>
            </p:blipFill>
            <p:spPr bwMode="auto">
              <a:xfrm>
                <a:off x="4639533" y="5260865"/>
                <a:ext cx="285750" cy="285750"/>
              </a:xfrm>
              <a:prstGeom prst="rect">
                <a:avLst/>
              </a:prstGeom>
              <a:noFill/>
              <a:ln w="9525">
                <a:noFill/>
                <a:miter lim="800000"/>
                <a:headEnd/>
                <a:tailEnd/>
              </a:ln>
            </p:spPr>
          </p:pic>
          <p:pic>
            <p:nvPicPr>
              <p:cNvPr id="18465" name="Picture 66"/>
              <p:cNvPicPr>
                <a:picLocks noChangeAspect="1"/>
              </p:cNvPicPr>
              <p:nvPr/>
            </p:nvPicPr>
            <p:blipFill>
              <a:blip r:embed="rId21" cstate="print"/>
              <a:srcRect/>
              <a:stretch>
                <a:fillRect/>
              </a:stretch>
            </p:blipFill>
            <p:spPr bwMode="auto">
              <a:xfrm>
                <a:off x="4673423" y="4833965"/>
                <a:ext cx="292956" cy="292956"/>
              </a:xfrm>
              <a:prstGeom prst="rect">
                <a:avLst/>
              </a:prstGeom>
              <a:noFill/>
              <a:ln w="9525">
                <a:noFill/>
                <a:miter lim="800000"/>
                <a:headEnd/>
                <a:tailEnd/>
              </a:ln>
            </p:spPr>
          </p:pic>
          <p:pic>
            <p:nvPicPr>
              <p:cNvPr id="18466" name="Picture 76"/>
              <p:cNvPicPr>
                <a:picLocks noChangeAspect="1"/>
              </p:cNvPicPr>
              <p:nvPr/>
            </p:nvPicPr>
            <p:blipFill>
              <a:blip r:embed="rId22" cstate="print"/>
              <a:srcRect/>
              <a:stretch>
                <a:fillRect/>
              </a:stretch>
            </p:blipFill>
            <p:spPr bwMode="auto">
              <a:xfrm>
                <a:off x="4147695" y="5595210"/>
                <a:ext cx="694448" cy="388891"/>
              </a:xfrm>
              <a:prstGeom prst="rect">
                <a:avLst/>
              </a:prstGeom>
              <a:noFill/>
              <a:ln w="9525">
                <a:noFill/>
                <a:miter lim="800000"/>
                <a:headEnd/>
                <a:tailEnd/>
              </a:ln>
            </p:spPr>
          </p:pic>
          <p:pic>
            <p:nvPicPr>
              <p:cNvPr id="18467" name="Picture 65"/>
              <p:cNvPicPr>
                <a:picLocks noChangeAspect="1"/>
              </p:cNvPicPr>
              <p:nvPr/>
            </p:nvPicPr>
            <p:blipFill>
              <a:blip r:embed="rId23" cstate="print"/>
              <a:srcRect/>
              <a:stretch>
                <a:fillRect/>
              </a:stretch>
            </p:blipFill>
            <p:spPr bwMode="auto">
              <a:xfrm>
                <a:off x="3785603" y="5372842"/>
                <a:ext cx="579228" cy="231691"/>
              </a:xfrm>
              <a:prstGeom prst="rect">
                <a:avLst/>
              </a:prstGeom>
              <a:noFill/>
              <a:ln w="9525">
                <a:noFill/>
                <a:miter lim="800000"/>
                <a:headEnd/>
                <a:tailEnd/>
              </a:ln>
            </p:spPr>
          </p:pic>
        </p:grpSp>
        <p:sp>
          <p:nvSpPr>
            <p:cNvPr id="54" name="Rounded Rectangle 53"/>
            <p:cNvSpPr>
              <a:spLocks noChangeArrowheads="1"/>
            </p:cNvSpPr>
            <p:nvPr/>
          </p:nvSpPr>
          <p:spPr bwMode="auto">
            <a:xfrm>
              <a:off x="3621088" y="1693863"/>
              <a:ext cx="1500187" cy="4225925"/>
            </a:xfrm>
            <a:prstGeom prst="roundRect">
              <a:avLst>
                <a:gd name="adj" fmla="val 16667"/>
              </a:avLst>
            </a:prstGeom>
            <a:noFill/>
            <a:ln w="9525">
              <a:solidFill>
                <a:srgbClr val="137BB5"/>
              </a:solidFill>
              <a:round/>
              <a:headEnd/>
              <a:tailEnd/>
            </a:ln>
            <a:effectLst>
              <a:outerShdw blurRad="63500" dist="23000" dir="5400000" rotWithShape="0">
                <a:srgbClr val="000000">
                  <a:alpha val="34999"/>
                </a:srgbClr>
              </a:outerShdw>
            </a:effectLst>
            <a:extLst/>
          </p:spPr>
          <p:txBody>
            <a:bodyPr anchor="ctr"/>
            <a:lstStyle/>
            <a:p>
              <a:pPr algn="ctr" defTabSz="457200">
                <a:buClr>
                  <a:srgbClr val="000000"/>
                </a:buClr>
                <a:buSzPct val="100000"/>
                <a:defRPr/>
              </a:pPr>
              <a:endParaRPr lang="en-US" sz="1000">
                <a:solidFill>
                  <a:srgbClr val="FFFFFF"/>
                </a:solidFill>
                <a:latin typeface="Arial"/>
                <a:ea typeface="MS PGothic"/>
                <a:cs typeface="Arial"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8438"/>
                                        </p:tgtEl>
                                        <p:attrNameLst>
                                          <p:attrName>style.visibility</p:attrName>
                                        </p:attrNameLst>
                                      </p:cBhvr>
                                      <p:to>
                                        <p:strVal val="visible"/>
                                      </p:to>
                                    </p:set>
                                    <p:anim calcmode="lin" valueType="num">
                                      <p:cBhvr>
                                        <p:cTn id="31" dur="500" fill="hold"/>
                                        <p:tgtEl>
                                          <p:spTgt spid="18438"/>
                                        </p:tgtEl>
                                        <p:attrNameLst>
                                          <p:attrName>ppt_w</p:attrName>
                                        </p:attrNameLst>
                                      </p:cBhvr>
                                      <p:tavLst>
                                        <p:tav tm="0">
                                          <p:val>
                                            <p:fltVal val="0"/>
                                          </p:val>
                                        </p:tav>
                                        <p:tav tm="100000">
                                          <p:val>
                                            <p:strVal val="#ppt_w"/>
                                          </p:val>
                                        </p:tav>
                                      </p:tavLst>
                                    </p:anim>
                                    <p:anim calcmode="lin" valueType="num">
                                      <p:cBhvr>
                                        <p:cTn id="32" dur="500" fill="hold"/>
                                        <p:tgtEl>
                                          <p:spTgt spid="184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 y="832893"/>
            <a:ext cx="9102725" cy="712787"/>
          </a:xfrm>
        </p:spPr>
        <p:txBody>
          <a:bodyPr/>
          <a:lstStyle/>
          <a:p>
            <a:pPr algn="ctr"/>
            <a:r>
              <a:rPr lang="en-US" sz="2000" dirty="0">
                <a:solidFill>
                  <a:srgbClr val="336699"/>
                </a:solidFill>
                <a:latin typeface="+mn-lt"/>
                <a:sym typeface="Arial" charset="0"/>
              </a:rPr>
              <a:t>Power </a:t>
            </a:r>
            <a:r>
              <a:rPr lang="en-US" sz="2000" dirty="0" smtClean="0">
                <a:solidFill>
                  <a:srgbClr val="336699"/>
                </a:solidFill>
                <a:latin typeface="+mn-lt"/>
                <a:sym typeface="Arial" charset="0"/>
              </a:rPr>
              <a:t>IFL “Integrated </a:t>
            </a:r>
            <a:r>
              <a:rPr lang="en-US" sz="2000" dirty="0">
                <a:solidFill>
                  <a:srgbClr val="336699"/>
                </a:solidFill>
                <a:latin typeface="+mn-lt"/>
                <a:sym typeface="Arial" charset="0"/>
              </a:rPr>
              <a:t>Facility for </a:t>
            </a:r>
            <a:r>
              <a:rPr lang="en-US" sz="2000" dirty="0" smtClean="0">
                <a:solidFill>
                  <a:srgbClr val="336699"/>
                </a:solidFill>
                <a:latin typeface="+mn-lt"/>
                <a:sym typeface="Arial" charset="0"/>
              </a:rPr>
              <a:t>Linux”</a:t>
            </a:r>
            <a:r>
              <a:rPr lang="en-US" sz="2000" dirty="0">
                <a:solidFill>
                  <a:srgbClr val="336699"/>
                </a:solidFill>
                <a:latin typeface="+mn-lt"/>
                <a:sym typeface="Arial" charset="0"/>
              </a:rPr>
              <a:t/>
            </a:r>
            <a:br>
              <a:rPr lang="en-US" sz="2000" dirty="0">
                <a:solidFill>
                  <a:srgbClr val="336699"/>
                </a:solidFill>
                <a:latin typeface="+mn-lt"/>
                <a:sym typeface="Arial" charset="0"/>
              </a:rPr>
            </a:br>
            <a:endParaRPr lang="en-US" sz="2000" dirty="0">
              <a:solidFill>
                <a:srgbClr val="336699"/>
              </a:solidFill>
              <a:latin typeface="+mn-lt"/>
            </a:endParaRPr>
          </a:p>
        </p:txBody>
      </p:sp>
      <p:sp>
        <p:nvSpPr>
          <p:cNvPr id="3" name="Slide Number Placeholder 2"/>
          <p:cNvSpPr>
            <a:spLocks noGrp="1"/>
          </p:cNvSpPr>
          <p:nvPr>
            <p:ph type="sldNum" sz="quarter" idx="11"/>
          </p:nvPr>
        </p:nvSpPr>
        <p:spPr/>
        <p:txBody>
          <a:bodyPr/>
          <a:lstStyle/>
          <a:p>
            <a:pPr>
              <a:defRPr/>
            </a:pPr>
            <a:fld id="{7F75579F-E150-4B8A-A3C6-46B60C4C6427}" type="slidenum">
              <a:rPr lang="en-US" altLang="en-US" smtClean="0"/>
              <a:pPr>
                <a:defRPr/>
              </a:pPr>
              <a:t>18</a:t>
            </a:fld>
            <a:endParaRPr lang="en-US" altLang="en-US"/>
          </a:p>
        </p:txBody>
      </p:sp>
      <p:pic>
        <p:nvPicPr>
          <p:cNvPr id="5" name="Picture 6"/>
          <p:cNvPicPr>
            <a:picLocks noChangeAspect="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8083550" y="2311400"/>
            <a:ext cx="487363" cy="1370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ircular Arrow 5"/>
          <p:cNvSpPr/>
          <p:nvPr/>
        </p:nvSpPr>
        <p:spPr>
          <a:xfrm rot="20854437">
            <a:off x="7119938" y="2593975"/>
            <a:ext cx="1458912" cy="1255713"/>
          </a:xfrm>
          <a:prstGeom prst="circularArrow">
            <a:avLst>
              <a:gd name="adj1" fmla="val 7419"/>
              <a:gd name="adj2" fmla="val 1140400"/>
              <a:gd name="adj3" fmla="val 19470543"/>
              <a:gd name="adj4" fmla="val 14915505"/>
              <a:gd name="adj5" fmla="val 12669"/>
            </a:avLst>
          </a:prstGeom>
          <a:gradFill flip="none" rotWithShape="1">
            <a:gsLst>
              <a:gs pos="100000">
                <a:schemeClr val="bg1"/>
              </a:gs>
              <a:gs pos="60000">
                <a:srgbClr val="8CC211"/>
              </a:gs>
            </a:gsLst>
            <a:lin ang="10620000" scaled="0"/>
            <a:tileRect/>
          </a:gradFill>
          <a:ln>
            <a:solidFill>
              <a:srgbClr val="4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7" name="Rectangle 4"/>
          <p:cNvSpPr>
            <a:spLocks noChangeArrowheads="1"/>
          </p:cNvSpPr>
          <p:nvPr/>
        </p:nvSpPr>
        <p:spPr bwMode="auto">
          <a:xfrm>
            <a:off x="41275" y="2057400"/>
            <a:ext cx="5657850" cy="3402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1330" tIns="45663" rIns="91330" bIns="45663"/>
          <a:lstStyle/>
          <a:p>
            <a:pPr marL="285750" indent="-285750">
              <a:spcBef>
                <a:spcPct val="5000"/>
              </a:spcBef>
              <a:spcAft>
                <a:spcPts val="1300"/>
              </a:spcAft>
              <a:buFont typeface="Arial" pitchFamily="34" charset="0"/>
              <a:buChar char="•"/>
              <a:defRPr/>
            </a:pPr>
            <a:endParaRPr lang="en-US" sz="1800" dirty="0">
              <a:solidFill>
                <a:prstClr val="black"/>
              </a:solidFill>
              <a:latin typeface="+mn-lt"/>
              <a:cs typeface="Arial" pitchFamily="34" charset="0"/>
            </a:endParaRPr>
          </a:p>
          <a:p>
            <a:pPr marL="285750" indent="-285750">
              <a:spcBef>
                <a:spcPct val="5000"/>
              </a:spcBef>
              <a:spcAft>
                <a:spcPts val="1300"/>
              </a:spcAft>
              <a:buFont typeface="Arial" pitchFamily="34" charset="0"/>
              <a:buChar char="•"/>
              <a:defRPr/>
            </a:pPr>
            <a:r>
              <a:rPr lang="en-US" sz="1800" dirty="0" err="1" smtClean="0">
                <a:solidFill>
                  <a:prstClr val="black"/>
                </a:solidFill>
                <a:latin typeface="+mn-lt"/>
              </a:rPr>
              <a:t>Simplifique</a:t>
            </a:r>
            <a:r>
              <a:rPr lang="en-US" sz="1800" dirty="0" smtClean="0">
                <a:solidFill>
                  <a:prstClr val="black"/>
                </a:solidFill>
                <a:latin typeface="+mn-lt"/>
              </a:rPr>
              <a:t> </a:t>
            </a:r>
            <a:r>
              <a:rPr lang="en-US" sz="1800" dirty="0" err="1" smtClean="0">
                <a:solidFill>
                  <a:prstClr val="black"/>
                </a:solidFill>
                <a:latin typeface="+mn-lt"/>
              </a:rPr>
              <a:t>operaciones</a:t>
            </a:r>
            <a:r>
              <a:rPr lang="en-US" sz="1800" dirty="0" smtClean="0">
                <a:solidFill>
                  <a:prstClr val="black"/>
                </a:solidFill>
                <a:latin typeface="+mn-lt"/>
              </a:rPr>
              <a:t> al </a:t>
            </a:r>
            <a:r>
              <a:rPr lang="en-US" sz="1800" dirty="0" err="1" smtClean="0">
                <a:solidFill>
                  <a:prstClr val="black"/>
                </a:solidFill>
                <a:latin typeface="+mn-lt"/>
              </a:rPr>
              <a:t>ubicar</a:t>
            </a:r>
            <a:r>
              <a:rPr lang="en-US" sz="1800" dirty="0" smtClean="0">
                <a:solidFill>
                  <a:prstClr val="black"/>
                </a:solidFill>
                <a:latin typeface="+mn-lt"/>
              </a:rPr>
              <a:t> </a:t>
            </a:r>
            <a:r>
              <a:rPr lang="en-US" sz="1800" dirty="0" err="1" smtClean="0">
                <a:solidFill>
                  <a:prstClr val="black"/>
                </a:solidFill>
                <a:latin typeface="+mn-lt"/>
              </a:rPr>
              <a:t>aplicaciones</a:t>
            </a:r>
            <a:r>
              <a:rPr lang="en-US" sz="1800" dirty="0" smtClean="0">
                <a:solidFill>
                  <a:prstClr val="black"/>
                </a:solidFill>
                <a:latin typeface="+mn-lt"/>
              </a:rPr>
              <a:t> Linux en </a:t>
            </a:r>
            <a:r>
              <a:rPr lang="en-US" sz="1800" dirty="0" err="1" smtClean="0">
                <a:solidFill>
                  <a:prstClr val="black"/>
                </a:solidFill>
                <a:latin typeface="+mn-lt"/>
              </a:rPr>
              <a:t>Servidores</a:t>
            </a:r>
            <a:r>
              <a:rPr lang="en-US" sz="1800" dirty="0" smtClean="0">
                <a:solidFill>
                  <a:prstClr val="black"/>
                </a:solidFill>
                <a:latin typeface="+mn-lt"/>
              </a:rPr>
              <a:t> con mayor </a:t>
            </a:r>
            <a:r>
              <a:rPr lang="en-US" sz="1800" dirty="0" err="1" smtClean="0">
                <a:solidFill>
                  <a:prstClr val="black"/>
                </a:solidFill>
                <a:latin typeface="+mn-lt"/>
              </a:rPr>
              <a:t>escalabilidad</a:t>
            </a:r>
            <a:r>
              <a:rPr lang="en-US" sz="1800" dirty="0" smtClean="0">
                <a:solidFill>
                  <a:prstClr val="black"/>
                </a:solidFill>
                <a:latin typeface="+mn-lt"/>
              </a:rPr>
              <a:t> y </a:t>
            </a:r>
            <a:r>
              <a:rPr lang="en-US" sz="1800" dirty="0" err="1" smtClean="0">
                <a:solidFill>
                  <a:prstClr val="black"/>
                </a:solidFill>
                <a:latin typeface="+mn-lt"/>
              </a:rPr>
              <a:t>confiabilidad</a:t>
            </a:r>
            <a:r>
              <a:rPr lang="en-US" sz="1800" dirty="0" smtClean="0">
                <a:solidFill>
                  <a:prstClr val="black"/>
                </a:solidFill>
                <a:latin typeface="+mn-lt"/>
              </a:rPr>
              <a:t>.</a:t>
            </a:r>
            <a:endParaRPr lang="en-US" sz="1800" dirty="0">
              <a:solidFill>
                <a:prstClr val="black"/>
              </a:solidFill>
              <a:latin typeface="+mn-lt"/>
              <a:cs typeface="Arial" pitchFamily="34" charset="0"/>
            </a:endParaRPr>
          </a:p>
          <a:p>
            <a:pPr marL="285750" indent="-285750">
              <a:spcBef>
                <a:spcPct val="5000"/>
              </a:spcBef>
              <a:spcAft>
                <a:spcPts val="1300"/>
              </a:spcAft>
              <a:buFont typeface="Arial" pitchFamily="34" charset="0"/>
              <a:buChar char="•"/>
              <a:defRPr/>
            </a:pPr>
            <a:r>
              <a:rPr lang="en-US" sz="1800" dirty="0" err="1" smtClean="0">
                <a:solidFill>
                  <a:prstClr val="black"/>
                </a:solidFill>
                <a:latin typeface="+mn-lt"/>
                <a:cs typeface="Arial" pitchFamily="34" charset="0"/>
              </a:rPr>
              <a:t>Intercambie</a:t>
            </a:r>
            <a:r>
              <a:rPr lang="en-US" sz="1800" dirty="0" smtClean="0">
                <a:solidFill>
                  <a:prstClr val="black"/>
                </a:solidFill>
                <a:latin typeface="+mn-lt"/>
                <a:cs typeface="Arial" pitchFamily="34" charset="0"/>
              </a:rPr>
              <a:t> </a:t>
            </a:r>
            <a:r>
              <a:rPr lang="en-US" sz="1800" dirty="0" err="1" smtClean="0">
                <a:solidFill>
                  <a:prstClr val="black"/>
                </a:solidFill>
                <a:latin typeface="+mn-lt"/>
                <a:cs typeface="Arial" pitchFamily="34" charset="0"/>
              </a:rPr>
              <a:t>información</a:t>
            </a:r>
            <a:r>
              <a:rPr lang="en-US" sz="1800" dirty="0" smtClean="0">
                <a:solidFill>
                  <a:prstClr val="black"/>
                </a:solidFill>
                <a:latin typeface="+mn-lt"/>
                <a:cs typeface="Arial" pitchFamily="34" charset="0"/>
              </a:rPr>
              <a:t> entre los </a:t>
            </a:r>
            <a:r>
              <a:rPr lang="en-US" sz="1800" dirty="0" err="1" smtClean="0">
                <a:solidFill>
                  <a:prstClr val="black"/>
                </a:solidFill>
                <a:latin typeface="+mn-lt"/>
                <a:cs typeface="Arial" pitchFamily="34" charset="0"/>
              </a:rPr>
              <a:t>ambientes</a:t>
            </a:r>
            <a:r>
              <a:rPr lang="en-US" sz="1800" dirty="0" smtClean="0">
                <a:solidFill>
                  <a:prstClr val="black"/>
                </a:solidFill>
                <a:latin typeface="+mn-lt"/>
                <a:cs typeface="Arial" pitchFamily="34" charset="0"/>
              </a:rPr>
              <a:t> de forma </a:t>
            </a:r>
            <a:r>
              <a:rPr lang="en-US" sz="1800" dirty="0" err="1" smtClean="0">
                <a:solidFill>
                  <a:prstClr val="black"/>
                </a:solidFill>
                <a:latin typeface="+mn-lt"/>
                <a:cs typeface="Arial" pitchFamily="34" charset="0"/>
              </a:rPr>
              <a:t>segura</a:t>
            </a:r>
            <a:r>
              <a:rPr lang="en-US" sz="1800" dirty="0" smtClean="0">
                <a:solidFill>
                  <a:prstClr val="black"/>
                </a:solidFill>
                <a:latin typeface="+mn-lt"/>
                <a:cs typeface="Arial" pitchFamily="34" charset="0"/>
              </a:rPr>
              <a:t> a </a:t>
            </a:r>
            <a:r>
              <a:rPr lang="en-US" sz="1800" dirty="0" err="1" smtClean="0">
                <a:solidFill>
                  <a:prstClr val="black"/>
                </a:solidFill>
                <a:latin typeface="+mn-lt"/>
                <a:cs typeface="Arial" pitchFamily="34" charset="0"/>
              </a:rPr>
              <a:t>altas</a:t>
            </a:r>
            <a:r>
              <a:rPr lang="en-US" sz="1800" dirty="0" smtClean="0">
                <a:solidFill>
                  <a:prstClr val="black"/>
                </a:solidFill>
                <a:latin typeface="+mn-lt"/>
                <a:cs typeface="Arial" pitchFamily="34" charset="0"/>
              </a:rPr>
              <a:t> </a:t>
            </a:r>
            <a:r>
              <a:rPr lang="en-US" sz="1800" dirty="0" err="1" smtClean="0">
                <a:solidFill>
                  <a:prstClr val="black"/>
                </a:solidFill>
                <a:latin typeface="+mn-lt"/>
                <a:cs typeface="Arial" pitchFamily="34" charset="0"/>
              </a:rPr>
              <a:t>velocidades</a:t>
            </a:r>
            <a:r>
              <a:rPr lang="en-US" sz="1800" dirty="0" smtClean="0">
                <a:solidFill>
                  <a:prstClr val="black"/>
                </a:solidFill>
                <a:latin typeface="+mn-lt"/>
                <a:cs typeface="Arial" pitchFamily="34" charset="0"/>
              </a:rPr>
              <a:t> </a:t>
            </a:r>
            <a:r>
              <a:rPr lang="en-US" sz="1800" dirty="0" err="1" smtClean="0">
                <a:solidFill>
                  <a:prstClr val="black"/>
                </a:solidFill>
                <a:latin typeface="+mn-lt"/>
                <a:cs typeface="Arial" pitchFamily="34" charset="0"/>
              </a:rPr>
              <a:t>por</a:t>
            </a:r>
            <a:r>
              <a:rPr lang="en-US" sz="1800" dirty="0" smtClean="0">
                <a:solidFill>
                  <a:prstClr val="black"/>
                </a:solidFill>
                <a:latin typeface="+mn-lt"/>
                <a:cs typeface="Arial" pitchFamily="34" charset="0"/>
              </a:rPr>
              <a:t> </a:t>
            </a:r>
            <a:r>
              <a:rPr lang="en-US" sz="1800" dirty="0" err="1" smtClean="0">
                <a:solidFill>
                  <a:prstClr val="black"/>
                </a:solidFill>
                <a:latin typeface="+mn-lt"/>
                <a:cs typeface="Arial" pitchFamily="34" charset="0"/>
              </a:rPr>
              <a:t>medio</a:t>
            </a:r>
            <a:r>
              <a:rPr lang="en-US" sz="1800" dirty="0" smtClean="0">
                <a:solidFill>
                  <a:prstClr val="black"/>
                </a:solidFill>
                <a:latin typeface="+mn-lt"/>
                <a:cs typeface="Arial" pitchFamily="34" charset="0"/>
              </a:rPr>
              <a:t> de </a:t>
            </a:r>
            <a:r>
              <a:rPr lang="en-US" sz="1800" dirty="0" err="1" smtClean="0">
                <a:solidFill>
                  <a:prstClr val="black"/>
                </a:solidFill>
                <a:latin typeface="+mn-lt"/>
                <a:cs typeface="Arial" pitchFamily="34" charset="0"/>
              </a:rPr>
              <a:t>las</a:t>
            </a:r>
            <a:r>
              <a:rPr lang="en-US" sz="1800" dirty="0" smtClean="0">
                <a:solidFill>
                  <a:prstClr val="black"/>
                </a:solidFill>
                <a:latin typeface="+mn-lt"/>
                <a:cs typeface="Arial" pitchFamily="34" charset="0"/>
              </a:rPr>
              <a:t> </a:t>
            </a:r>
            <a:r>
              <a:rPr lang="en-US" sz="1800" dirty="0" err="1" smtClean="0">
                <a:solidFill>
                  <a:prstClr val="black"/>
                </a:solidFill>
                <a:latin typeface="+mn-lt"/>
                <a:cs typeface="Arial" pitchFamily="34" charset="0"/>
              </a:rPr>
              <a:t>redes</a:t>
            </a:r>
            <a:r>
              <a:rPr lang="en-US" sz="1800" dirty="0" smtClean="0">
                <a:solidFill>
                  <a:prstClr val="black"/>
                </a:solidFill>
                <a:latin typeface="+mn-lt"/>
                <a:cs typeface="Arial" pitchFamily="34" charset="0"/>
              </a:rPr>
              <a:t> </a:t>
            </a:r>
            <a:r>
              <a:rPr lang="en-US" sz="1800" dirty="0" err="1" smtClean="0">
                <a:solidFill>
                  <a:prstClr val="black"/>
                </a:solidFill>
                <a:latin typeface="+mn-lt"/>
                <a:cs typeface="Arial" pitchFamily="34" charset="0"/>
              </a:rPr>
              <a:t>virtuales</a:t>
            </a:r>
            <a:r>
              <a:rPr lang="en-US" sz="1800" dirty="0" smtClean="0">
                <a:solidFill>
                  <a:prstClr val="black"/>
                </a:solidFill>
                <a:latin typeface="+mn-lt"/>
                <a:cs typeface="Arial" pitchFamily="34" charset="0"/>
              </a:rPr>
              <a:t>.</a:t>
            </a:r>
            <a:endParaRPr lang="en-US" sz="1800" dirty="0">
              <a:solidFill>
                <a:prstClr val="black"/>
              </a:solidFill>
              <a:latin typeface="+mn-lt"/>
              <a:cs typeface="Arial" pitchFamily="34" charset="0"/>
            </a:endParaRPr>
          </a:p>
          <a:p>
            <a:pPr marL="285750" indent="-285750">
              <a:spcBef>
                <a:spcPct val="5000"/>
              </a:spcBef>
              <a:spcAft>
                <a:spcPts val="1300"/>
              </a:spcAft>
              <a:buFont typeface="Arial" pitchFamily="34" charset="0"/>
              <a:buChar char="•"/>
              <a:defRPr/>
            </a:pPr>
            <a:r>
              <a:rPr lang="en-US" sz="1800" dirty="0" smtClean="0">
                <a:solidFill>
                  <a:prstClr val="black"/>
                </a:solidFill>
                <a:latin typeface="+mn-lt"/>
                <a:cs typeface="Arial" pitchFamily="34" charset="0"/>
              </a:rPr>
              <a:t>Reduce </a:t>
            </a:r>
            <a:r>
              <a:rPr lang="en-US" sz="1800" dirty="0">
                <a:solidFill>
                  <a:prstClr val="black"/>
                </a:solidFill>
                <a:latin typeface="+mn-lt"/>
                <a:cs typeface="Arial" pitchFamily="34" charset="0"/>
              </a:rPr>
              <a:t>overhead by leveraging existing production and disaster recovery infrastructure</a:t>
            </a:r>
          </a:p>
        </p:txBody>
      </p:sp>
      <p:sp>
        <p:nvSpPr>
          <p:cNvPr id="8" name="Text Box 5"/>
          <p:cNvSpPr txBox="1">
            <a:spLocks noChangeArrowheads="1"/>
          </p:cNvSpPr>
          <p:nvPr/>
        </p:nvSpPr>
        <p:spPr bwMode="auto">
          <a:xfrm>
            <a:off x="5768975" y="1731963"/>
            <a:ext cx="3160713" cy="390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82619" tIns="41311" rIns="82619" bIns="41311">
            <a:spAutoFit/>
          </a:bodyPr>
          <a:lstStyle>
            <a:lvl1pPr marL="153988" indent="-152400" defTabSz="457200" eaLnBrk="0" hangingPunct="0">
              <a:tabLst>
                <a:tab pos="153988" algn="l"/>
                <a:tab pos="1068388" algn="l"/>
                <a:tab pos="1982788" algn="l"/>
                <a:tab pos="2897188" algn="l"/>
                <a:tab pos="3811588" algn="l"/>
                <a:tab pos="4719638" algn="l"/>
                <a:tab pos="5634038" algn="l"/>
                <a:tab pos="6548438" algn="l"/>
                <a:tab pos="7462838" algn="l"/>
                <a:tab pos="8378825" algn="l"/>
                <a:tab pos="9277350" algn="l"/>
                <a:tab pos="10204450" algn="l"/>
              </a:tabLst>
              <a:defRPr sz="2200">
                <a:solidFill>
                  <a:schemeClr val="hlink"/>
                </a:solidFill>
                <a:latin typeface="Arial" charset="0"/>
                <a:ea typeface="ＭＳ Ｐゴシック" charset="0"/>
              </a:defRPr>
            </a:lvl1pPr>
            <a:lvl2pPr marL="742950" indent="-285750" defTabSz="457200" eaLnBrk="0" hangingPunct="0">
              <a:tabLst>
                <a:tab pos="153988" algn="l"/>
                <a:tab pos="1068388" algn="l"/>
                <a:tab pos="1982788" algn="l"/>
                <a:tab pos="2897188" algn="l"/>
                <a:tab pos="3811588" algn="l"/>
                <a:tab pos="4719638" algn="l"/>
                <a:tab pos="5634038" algn="l"/>
                <a:tab pos="6548438" algn="l"/>
                <a:tab pos="7462838" algn="l"/>
                <a:tab pos="8378825" algn="l"/>
                <a:tab pos="9277350" algn="l"/>
                <a:tab pos="10204450" algn="l"/>
              </a:tabLst>
              <a:defRPr sz="2200">
                <a:solidFill>
                  <a:schemeClr val="hlink"/>
                </a:solidFill>
                <a:latin typeface="Arial" charset="0"/>
                <a:ea typeface="ＭＳ Ｐゴシック" charset="0"/>
              </a:defRPr>
            </a:lvl2pPr>
            <a:lvl3pPr marL="1141413" indent="-227013" defTabSz="457200" eaLnBrk="0" hangingPunct="0">
              <a:tabLst>
                <a:tab pos="153988" algn="l"/>
                <a:tab pos="1068388" algn="l"/>
                <a:tab pos="1982788" algn="l"/>
                <a:tab pos="2897188" algn="l"/>
                <a:tab pos="3811588" algn="l"/>
                <a:tab pos="4719638" algn="l"/>
                <a:tab pos="5634038" algn="l"/>
                <a:tab pos="6548438" algn="l"/>
                <a:tab pos="7462838" algn="l"/>
                <a:tab pos="8378825" algn="l"/>
                <a:tab pos="9277350" algn="l"/>
                <a:tab pos="10204450" algn="l"/>
              </a:tabLst>
              <a:defRPr sz="2200">
                <a:solidFill>
                  <a:schemeClr val="hlink"/>
                </a:solidFill>
                <a:latin typeface="Arial" charset="0"/>
                <a:ea typeface="ＭＳ Ｐゴシック" charset="0"/>
              </a:defRPr>
            </a:lvl3pPr>
            <a:lvl4pPr marL="1600200" indent="-228600" defTabSz="457200" eaLnBrk="0" hangingPunct="0">
              <a:tabLst>
                <a:tab pos="153988" algn="l"/>
                <a:tab pos="1068388" algn="l"/>
                <a:tab pos="1982788" algn="l"/>
                <a:tab pos="2897188" algn="l"/>
                <a:tab pos="3811588" algn="l"/>
                <a:tab pos="4719638" algn="l"/>
                <a:tab pos="5634038" algn="l"/>
                <a:tab pos="6548438" algn="l"/>
                <a:tab pos="7462838" algn="l"/>
                <a:tab pos="8378825" algn="l"/>
                <a:tab pos="9277350" algn="l"/>
                <a:tab pos="10204450" algn="l"/>
              </a:tabLst>
              <a:defRPr sz="2200">
                <a:solidFill>
                  <a:schemeClr val="hlink"/>
                </a:solidFill>
                <a:latin typeface="Arial" charset="0"/>
                <a:ea typeface="ＭＳ Ｐゴシック" charset="0"/>
              </a:defRPr>
            </a:lvl4pPr>
            <a:lvl5pPr marL="2057400" indent="-228600" defTabSz="457200" eaLnBrk="0" hangingPunct="0">
              <a:tabLst>
                <a:tab pos="153988" algn="l"/>
                <a:tab pos="1068388" algn="l"/>
                <a:tab pos="1982788" algn="l"/>
                <a:tab pos="2897188" algn="l"/>
                <a:tab pos="3811588" algn="l"/>
                <a:tab pos="4719638" algn="l"/>
                <a:tab pos="5634038" algn="l"/>
                <a:tab pos="6548438" algn="l"/>
                <a:tab pos="7462838" algn="l"/>
                <a:tab pos="8378825" algn="l"/>
                <a:tab pos="9277350" algn="l"/>
                <a:tab pos="10204450" algn="l"/>
              </a:tabLst>
              <a:defRPr sz="2200">
                <a:solidFill>
                  <a:schemeClr val="hlink"/>
                </a:solidFill>
                <a:latin typeface="Arial" charset="0"/>
                <a:ea typeface="ＭＳ Ｐゴシック" charset="0"/>
              </a:defRPr>
            </a:lvl5pPr>
            <a:lvl6pPr marL="2514600" indent="-228600" eaLnBrk="0" fontAlgn="base" hangingPunct="0">
              <a:lnSpc>
                <a:spcPct val="90000"/>
              </a:lnSpc>
              <a:spcBef>
                <a:spcPct val="0"/>
              </a:spcBef>
              <a:spcAft>
                <a:spcPct val="0"/>
              </a:spcAft>
              <a:tabLst>
                <a:tab pos="153988" algn="l"/>
                <a:tab pos="1068388" algn="l"/>
                <a:tab pos="1982788" algn="l"/>
                <a:tab pos="2897188" algn="l"/>
                <a:tab pos="3811588" algn="l"/>
                <a:tab pos="4719638" algn="l"/>
                <a:tab pos="5634038" algn="l"/>
                <a:tab pos="6548438" algn="l"/>
                <a:tab pos="7462838" algn="l"/>
                <a:tab pos="8378825" algn="l"/>
                <a:tab pos="9277350" algn="l"/>
                <a:tab pos="10204450" algn="l"/>
              </a:tabLst>
              <a:defRPr sz="2200">
                <a:solidFill>
                  <a:schemeClr val="hlink"/>
                </a:solidFill>
                <a:latin typeface="Arial" charset="0"/>
                <a:ea typeface="ＭＳ Ｐゴシック" charset="0"/>
              </a:defRPr>
            </a:lvl6pPr>
            <a:lvl7pPr marL="2971800" indent="-228600" eaLnBrk="0" fontAlgn="base" hangingPunct="0">
              <a:lnSpc>
                <a:spcPct val="90000"/>
              </a:lnSpc>
              <a:spcBef>
                <a:spcPct val="0"/>
              </a:spcBef>
              <a:spcAft>
                <a:spcPct val="0"/>
              </a:spcAft>
              <a:tabLst>
                <a:tab pos="153988" algn="l"/>
                <a:tab pos="1068388" algn="l"/>
                <a:tab pos="1982788" algn="l"/>
                <a:tab pos="2897188" algn="l"/>
                <a:tab pos="3811588" algn="l"/>
                <a:tab pos="4719638" algn="l"/>
                <a:tab pos="5634038" algn="l"/>
                <a:tab pos="6548438" algn="l"/>
                <a:tab pos="7462838" algn="l"/>
                <a:tab pos="8378825" algn="l"/>
                <a:tab pos="9277350" algn="l"/>
                <a:tab pos="10204450" algn="l"/>
              </a:tabLst>
              <a:defRPr sz="2200">
                <a:solidFill>
                  <a:schemeClr val="hlink"/>
                </a:solidFill>
                <a:latin typeface="Arial" charset="0"/>
                <a:ea typeface="ＭＳ Ｐゴシック" charset="0"/>
              </a:defRPr>
            </a:lvl7pPr>
            <a:lvl8pPr marL="3429000" indent="-228600" eaLnBrk="0" fontAlgn="base" hangingPunct="0">
              <a:lnSpc>
                <a:spcPct val="90000"/>
              </a:lnSpc>
              <a:spcBef>
                <a:spcPct val="0"/>
              </a:spcBef>
              <a:spcAft>
                <a:spcPct val="0"/>
              </a:spcAft>
              <a:tabLst>
                <a:tab pos="153988" algn="l"/>
                <a:tab pos="1068388" algn="l"/>
                <a:tab pos="1982788" algn="l"/>
                <a:tab pos="2897188" algn="l"/>
                <a:tab pos="3811588" algn="l"/>
                <a:tab pos="4719638" algn="l"/>
                <a:tab pos="5634038" algn="l"/>
                <a:tab pos="6548438" algn="l"/>
                <a:tab pos="7462838" algn="l"/>
                <a:tab pos="8378825" algn="l"/>
                <a:tab pos="9277350" algn="l"/>
                <a:tab pos="10204450" algn="l"/>
              </a:tabLst>
              <a:defRPr sz="2200">
                <a:solidFill>
                  <a:schemeClr val="hlink"/>
                </a:solidFill>
                <a:latin typeface="Arial" charset="0"/>
                <a:ea typeface="ＭＳ Ｐゴシック" charset="0"/>
              </a:defRPr>
            </a:lvl8pPr>
            <a:lvl9pPr marL="3886200" indent="-228600" eaLnBrk="0" fontAlgn="base" hangingPunct="0">
              <a:lnSpc>
                <a:spcPct val="90000"/>
              </a:lnSpc>
              <a:spcBef>
                <a:spcPct val="0"/>
              </a:spcBef>
              <a:spcAft>
                <a:spcPct val="0"/>
              </a:spcAft>
              <a:tabLst>
                <a:tab pos="153988" algn="l"/>
                <a:tab pos="1068388" algn="l"/>
                <a:tab pos="1982788" algn="l"/>
                <a:tab pos="2897188" algn="l"/>
                <a:tab pos="3811588" algn="l"/>
                <a:tab pos="4719638" algn="l"/>
                <a:tab pos="5634038" algn="l"/>
                <a:tab pos="6548438" algn="l"/>
                <a:tab pos="7462838" algn="l"/>
                <a:tab pos="8378825" algn="l"/>
                <a:tab pos="9277350" algn="l"/>
                <a:tab pos="10204450" algn="l"/>
              </a:tabLst>
              <a:defRPr sz="2200">
                <a:solidFill>
                  <a:schemeClr val="hlink"/>
                </a:solidFill>
                <a:latin typeface="Arial" charset="0"/>
                <a:ea typeface="ＭＳ Ｐゴシック" charset="0"/>
              </a:defRPr>
            </a:lvl9pPr>
          </a:lstStyle>
          <a:p>
            <a:pPr marL="1588" indent="0" algn="ctr" eaLnBrk="1" hangingPunct="1">
              <a:spcAft>
                <a:spcPct val="10000"/>
              </a:spcAft>
              <a:buSzPct val="100000"/>
              <a:defRPr/>
            </a:pPr>
            <a:r>
              <a:rPr lang="en-US" sz="2000" dirty="0" smtClean="0">
                <a:solidFill>
                  <a:prstClr val="black"/>
                </a:solidFill>
                <a:latin typeface="Tahoma" charset="0"/>
                <a:ea typeface="MS PGothic" charset="0"/>
                <a:cs typeface="Arial" charset="0"/>
              </a:rPr>
              <a:t> Power IFL</a:t>
            </a:r>
            <a:endParaRPr lang="en-US" sz="1400" dirty="0" smtClean="0">
              <a:solidFill>
                <a:prstClr val="black"/>
              </a:solidFill>
              <a:latin typeface="Tahoma" charset="0"/>
              <a:ea typeface="MS PGothic" charset="0"/>
              <a:cs typeface="Arial" charset="0"/>
            </a:endParaRPr>
          </a:p>
        </p:txBody>
      </p:sp>
      <p:sp>
        <p:nvSpPr>
          <p:cNvPr id="9" name="Rectangle 8"/>
          <p:cNvSpPr>
            <a:spLocks noChangeArrowheads="1"/>
          </p:cNvSpPr>
          <p:nvPr/>
        </p:nvSpPr>
        <p:spPr bwMode="auto">
          <a:xfrm>
            <a:off x="0" y="1219200"/>
            <a:ext cx="91440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0998" tIns="45497" rIns="90998" bIns="45497"/>
          <a:lstStyle/>
          <a:p>
            <a:pPr algn="ctr">
              <a:spcBef>
                <a:spcPct val="10000"/>
              </a:spcBef>
              <a:spcAft>
                <a:spcPct val="10000"/>
              </a:spcAft>
              <a:defRPr/>
            </a:pPr>
            <a:r>
              <a:rPr lang="en-US" sz="2000" i="1" dirty="0" err="1" smtClean="0">
                <a:solidFill>
                  <a:srgbClr val="507800"/>
                </a:solidFill>
                <a:latin typeface="+mn-lt"/>
                <a:cs typeface="Arial" charset="0"/>
              </a:rPr>
              <a:t>Capacidad</a:t>
            </a:r>
            <a:r>
              <a:rPr lang="en-US" sz="2000" i="1" dirty="0" smtClean="0">
                <a:solidFill>
                  <a:srgbClr val="507800"/>
                </a:solidFill>
                <a:latin typeface="+mn-lt"/>
                <a:cs typeface="Arial" charset="0"/>
              </a:rPr>
              <a:t> Flexible y de alto </a:t>
            </a:r>
            <a:r>
              <a:rPr lang="en-US" sz="2000" i="1" dirty="0" err="1" smtClean="0">
                <a:solidFill>
                  <a:srgbClr val="507800"/>
                </a:solidFill>
                <a:latin typeface="+mn-lt"/>
                <a:cs typeface="Arial" charset="0"/>
              </a:rPr>
              <a:t>rendimiento</a:t>
            </a:r>
            <a:r>
              <a:rPr lang="en-US" sz="2000" i="1" dirty="0" smtClean="0">
                <a:solidFill>
                  <a:srgbClr val="507800"/>
                </a:solidFill>
                <a:latin typeface="+mn-lt"/>
                <a:cs typeface="Arial" charset="0"/>
              </a:rPr>
              <a:t> </a:t>
            </a:r>
            <a:r>
              <a:rPr lang="en-US" sz="2000" i="1" dirty="0" err="1" smtClean="0">
                <a:solidFill>
                  <a:srgbClr val="507800"/>
                </a:solidFill>
                <a:latin typeface="+mn-lt"/>
                <a:cs typeface="Arial" charset="0"/>
              </a:rPr>
              <a:t>para</a:t>
            </a:r>
            <a:r>
              <a:rPr lang="en-US" sz="2000" i="1" dirty="0" smtClean="0">
                <a:solidFill>
                  <a:srgbClr val="507800"/>
                </a:solidFill>
                <a:latin typeface="+mn-lt"/>
                <a:cs typeface="Arial" charset="0"/>
              </a:rPr>
              <a:t> </a:t>
            </a:r>
            <a:r>
              <a:rPr lang="en-US" sz="2000" i="1" dirty="0" err="1" smtClean="0">
                <a:solidFill>
                  <a:srgbClr val="507800"/>
                </a:solidFill>
                <a:latin typeface="+mn-lt"/>
                <a:cs typeface="Arial" charset="0"/>
              </a:rPr>
              <a:t>aplicaciones</a:t>
            </a:r>
            <a:r>
              <a:rPr lang="en-US" sz="2000" i="1" dirty="0" smtClean="0">
                <a:solidFill>
                  <a:srgbClr val="507800"/>
                </a:solidFill>
                <a:latin typeface="+mn-lt"/>
                <a:cs typeface="Arial" charset="0"/>
              </a:rPr>
              <a:t> Linux</a:t>
            </a:r>
            <a:endParaRPr lang="en-US" sz="2000" i="1" dirty="0">
              <a:solidFill>
                <a:srgbClr val="507800"/>
              </a:solidFill>
              <a:latin typeface="+mn-lt"/>
              <a:cs typeface="Arial" charset="0"/>
            </a:endParaRPr>
          </a:p>
        </p:txBody>
      </p:sp>
      <p:pic>
        <p:nvPicPr>
          <p:cNvPr id="10" name="Picture 35"/>
          <p:cNvPicPr>
            <a:picLocks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7348538" y="6010275"/>
            <a:ext cx="471487"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3"/>
          <p:cNvSpPr>
            <a:spLocks noChangeArrowheads="1"/>
          </p:cNvSpPr>
          <p:nvPr/>
        </p:nvSpPr>
        <p:spPr bwMode="auto">
          <a:xfrm>
            <a:off x="5838825" y="1676400"/>
            <a:ext cx="3201988" cy="4191000"/>
          </a:xfrm>
          <a:prstGeom prst="rect">
            <a:avLst/>
          </a:prstGeom>
          <a:noFill/>
          <a:ln w="15875">
            <a:solidFill>
              <a:srgbClr val="408000"/>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prstClr val="black"/>
              </a:solidFill>
              <a:latin typeface="+mn-lt"/>
            </a:endParaRPr>
          </a:p>
        </p:txBody>
      </p:sp>
      <p:pic>
        <p:nvPicPr>
          <p:cNvPr id="12" name="Picture 14">
            <a:hlinkClick r:id="rId4"/>
          </p:cNvPr>
          <p:cNvPicPr>
            <a:picLocks noChangeAspect="1" noChangeArrowheads="1"/>
          </p:cNvPicPr>
          <p:nvPr/>
        </p:nvPicPr>
        <p:blipFill>
          <a:blip r:embed="rId5">
            <a:extLst>
              <a:ext uri="{28A0092B-C50C-407E-A947-70E740481C1C}">
                <a14:useLocalDpi xmlns:a14="http://schemas.microsoft.com/office/drawing/2010/main" xmlns=""/>
              </a:ext>
            </a:extLst>
          </a:blip>
          <a:srcRect/>
          <a:stretch>
            <a:fillRect/>
          </a:stretch>
        </p:blipFill>
        <p:spPr bwMode="auto">
          <a:xfrm>
            <a:off x="6048375" y="6086475"/>
            <a:ext cx="857250" cy="3190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sp>
        <p:nvSpPr>
          <p:cNvPr id="13" name="Rectangle 15"/>
          <p:cNvSpPr>
            <a:spLocks noChangeArrowheads="1"/>
          </p:cNvSpPr>
          <p:nvPr/>
        </p:nvSpPr>
        <p:spPr bwMode="auto">
          <a:xfrm>
            <a:off x="5838825" y="5934075"/>
            <a:ext cx="3228975" cy="619125"/>
          </a:xfrm>
          <a:prstGeom prst="rect">
            <a:avLst/>
          </a:prstGeom>
          <a:noFill/>
          <a:ln w="12700">
            <a:solidFill>
              <a:srgbClr val="408000"/>
            </a:solidFill>
            <a:miter lim="800000"/>
            <a:headEnd/>
            <a:tailEnd/>
          </a:ln>
          <a:effectLst/>
          <a:extLst>
            <a:ext uri="{909E8E84-426E-40dd-AFC4-6F175D3DCCD1}">
              <a14:hiddenFill xmlns:a14="http://schemas.microsoft.com/office/drawing/2010/main" xmlns="">
                <a:solidFill>
                  <a:srgbClr val="00B8FF"/>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prstClr val="black"/>
              </a:solidFill>
              <a:latin typeface="+mn-lt"/>
            </a:endParaRPr>
          </a:p>
        </p:txBody>
      </p:sp>
      <p:pic>
        <p:nvPicPr>
          <p:cNvPr id="14" name="Picture 17"/>
          <p:cNvPicPr>
            <a:picLocks noChangeAspect="1" noChangeArrowheads="1"/>
          </p:cNvPicPr>
          <p:nvPr/>
        </p:nvPicPr>
        <p:blipFill>
          <a:blip r:embed="rId6">
            <a:extLst>
              <a:ext uri="{28A0092B-C50C-407E-A947-70E740481C1C}">
                <a14:useLocalDpi xmlns:a14="http://schemas.microsoft.com/office/drawing/2010/main" xmlns=""/>
              </a:ext>
            </a:extLst>
          </a:blip>
          <a:srcRect/>
          <a:stretch>
            <a:fillRect/>
          </a:stretch>
        </p:blipFill>
        <p:spPr bwMode="auto">
          <a:xfrm>
            <a:off x="8191500" y="6086475"/>
            <a:ext cx="695325" cy="327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sp>
        <p:nvSpPr>
          <p:cNvPr id="15" name="Rectangle 19"/>
          <p:cNvSpPr>
            <a:spLocks noChangeArrowheads="1"/>
          </p:cNvSpPr>
          <p:nvPr/>
        </p:nvSpPr>
        <p:spPr bwMode="auto">
          <a:xfrm>
            <a:off x="5838824" y="3644900"/>
            <a:ext cx="3159125" cy="1301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1330" tIns="45663" rIns="91330" bIns="45663"/>
          <a:lstStyle/>
          <a:p>
            <a:pPr algn="ctr">
              <a:spcBef>
                <a:spcPct val="5000"/>
              </a:spcBef>
              <a:spcAft>
                <a:spcPct val="5000"/>
              </a:spcAft>
              <a:defRPr/>
            </a:pPr>
            <a:r>
              <a:rPr lang="en-US" sz="1600" b="1" u="sng" dirty="0" err="1" smtClean="0">
                <a:solidFill>
                  <a:prstClr val="black"/>
                </a:solidFill>
                <a:latin typeface="+mn-lt"/>
                <a:cs typeface="Arial" charset="0"/>
              </a:rPr>
              <a:t>Activaciones</a:t>
            </a:r>
            <a:r>
              <a:rPr lang="en-US" sz="1600" b="1" u="sng" dirty="0" smtClean="0">
                <a:solidFill>
                  <a:prstClr val="black"/>
                </a:solidFill>
                <a:latin typeface="+mn-lt"/>
                <a:cs typeface="Arial" charset="0"/>
              </a:rPr>
              <a:t> </a:t>
            </a:r>
            <a:r>
              <a:rPr lang="en-US" sz="1600" b="1" u="sng" dirty="0" err="1" smtClean="0">
                <a:solidFill>
                  <a:prstClr val="black"/>
                </a:solidFill>
                <a:latin typeface="+mn-lt"/>
                <a:cs typeface="Arial" charset="0"/>
              </a:rPr>
              <a:t>Virtuales</a:t>
            </a:r>
            <a:r>
              <a:rPr lang="en-US" sz="1600" b="1" u="sng" dirty="0" smtClean="0">
                <a:solidFill>
                  <a:prstClr val="black"/>
                </a:solidFill>
                <a:latin typeface="+mn-lt"/>
                <a:cs typeface="Arial" charset="0"/>
              </a:rPr>
              <a:t> de:</a:t>
            </a:r>
            <a:endParaRPr lang="en-US" sz="1600" b="1" u="sng" dirty="0">
              <a:solidFill>
                <a:prstClr val="black"/>
              </a:solidFill>
              <a:latin typeface="+mn-lt"/>
              <a:cs typeface="Arial" charset="0"/>
            </a:endParaRPr>
          </a:p>
          <a:p>
            <a:pPr marL="225425" indent="-107950">
              <a:spcBef>
                <a:spcPct val="5000"/>
              </a:spcBef>
              <a:spcAft>
                <a:spcPct val="5000"/>
              </a:spcAft>
              <a:buFont typeface="Wingdings" charset="0"/>
              <a:buChar char="§"/>
              <a:defRPr/>
            </a:pPr>
            <a:r>
              <a:rPr lang="en-US" sz="1600" i="1" dirty="0">
                <a:solidFill>
                  <a:prstClr val="black"/>
                </a:solidFill>
                <a:latin typeface="+mn-lt"/>
                <a:cs typeface="Arial" charset="0"/>
              </a:rPr>
              <a:t>4 </a:t>
            </a:r>
            <a:r>
              <a:rPr lang="en-US" sz="1600" i="1" dirty="0" smtClean="0">
                <a:solidFill>
                  <a:prstClr val="black"/>
                </a:solidFill>
                <a:latin typeface="+mn-lt"/>
                <a:cs typeface="Arial" charset="0"/>
              </a:rPr>
              <a:t>cores</a:t>
            </a:r>
            <a:endParaRPr lang="en-US" sz="1600" i="1" dirty="0">
              <a:solidFill>
                <a:prstClr val="black"/>
              </a:solidFill>
              <a:latin typeface="+mn-lt"/>
              <a:cs typeface="Arial" charset="0"/>
            </a:endParaRPr>
          </a:p>
          <a:p>
            <a:pPr marL="225425" indent="-107950">
              <a:spcBef>
                <a:spcPct val="5000"/>
              </a:spcBef>
              <a:spcAft>
                <a:spcPct val="5000"/>
              </a:spcAft>
              <a:buFont typeface="Wingdings" charset="0"/>
              <a:buChar char="§"/>
              <a:defRPr/>
            </a:pPr>
            <a:r>
              <a:rPr lang="en-US" sz="1600" i="1" dirty="0">
                <a:solidFill>
                  <a:prstClr val="black"/>
                </a:solidFill>
                <a:latin typeface="+mn-lt"/>
                <a:cs typeface="Arial" charset="0"/>
              </a:rPr>
              <a:t>32 GB </a:t>
            </a:r>
            <a:r>
              <a:rPr lang="en-US" sz="1600" i="1" dirty="0" smtClean="0">
                <a:solidFill>
                  <a:prstClr val="black"/>
                </a:solidFill>
                <a:latin typeface="+mn-lt"/>
                <a:cs typeface="Arial" charset="0"/>
              </a:rPr>
              <a:t>de </a:t>
            </a:r>
            <a:r>
              <a:rPr lang="en-US" sz="1600" i="1" dirty="0" err="1" smtClean="0">
                <a:solidFill>
                  <a:prstClr val="black"/>
                </a:solidFill>
                <a:latin typeface="+mn-lt"/>
                <a:cs typeface="Arial" charset="0"/>
              </a:rPr>
              <a:t>memoria</a:t>
            </a:r>
            <a:endParaRPr lang="en-US" sz="1600" i="1" dirty="0">
              <a:solidFill>
                <a:prstClr val="black"/>
              </a:solidFill>
              <a:latin typeface="+mn-lt"/>
              <a:cs typeface="Arial" charset="0"/>
            </a:endParaRPr>
          </a:p>
          <a:p>
            <a:pPr marL="225425" indent="-107950">
              <a:spcBef>
                <a:spcPct val="5000"/>
              </a:spcBef>
              <a:spcAft>
                <a:spcPct val="5000"/>
              </a:spcAft>
              <a:buFont typeface="Wingdings" charset="0"/>
              <a:buChar char="§"/>
              <a:defRPr/>
            </a:pPr>
            <a:r>
              <a:rPr lang="en-US" sz="1600" i="1" dirty="0">
                <a:solidFill>
                  <a:prstClr val="black"/>
                </a:solidFill>
                <a:latin typeface="+mn-lt"/>
                <a:cs typeface="Arial" charset="0"/>
              </a:rPr>
              <a:t>4 </a:t>
            </a:r>
            <a:r>
              <a:rPr lang="en-US" sz="1600" i="1" dirty="0" err="1" smtClean="0">
                <a:solidFill>
                  <a:prstClr val="black"/>
                </a:solidFill>
                <a:latin typeface="+mn-lt"/>
                <a:cs typeface="Arial" charset="0"/>
              </a:rPr>
              <a:t>Licencias</a:t>
            </a:r>
            <a:r>
              <a:rPr lang="en-US" sz="1600" i="1" dirty="0" smtClean="0">
                <a:solidFill>
                  <a:prstClr val="black"/>
                </a:solidFill>
                <a:latin typeface="+mn-lt"/>
                <a:cs typeface="Arial" charset="0"/>
              </a:rPr>
              <a:t> de </a:t>
            </a:r>
            <a:r>
              <a:rPr lang="en-US" sz="1600" i="1" dirty="0" err="1" smtClean="0">
                <a:solidFill>
                  <a:prstClr val="black"/>
                </a:solidFill>
                <a:latin typeface="+mn-lt"/>
                <a:cs typeface="Arial" charset="0"/>
              </a:rPr>
              <a:t>PowerVM</a:t>
            </a:r>
            <a:r>
              <a:rPr lang="en-US" sz="1600" i="1" dirty="0" smtClean="0">
                <a:solidFill>
                  <a:prstClr val="black"/>
                </a:solidFill>
                <a:latin typeface="+mn-lt"/>
                <a:cs typeface="Arial" charset="0"/>
              </a:rPr>
              <a:t> </a:t>
            </a:r>
            <a:r>
              <a:rPr lang="en-US" sz="1600" i="1" dirty="0" err="1" smtClean="0">
                <a:solidFill>
                  <a:prstClr val="black"/>
                </a:solidFill>
                <a:latin typeface="+mn-lt"/>
                <a:cs typeface="Arial" charset="0"/>
              </a:rPr>
              <a:t>para</a:t>
            </a:r>
            <a:r>
              <a:rPr lang="en-US" sz="1600" i="1" dirty="0" smtClean="0">
                <a:solidFill>
                  <a:prstClr val="black"/>
                </a:solidFill>
                <a:latin typeface="+mn-lt"/>
                <a:cs typeface="Arial" charset="0"/>
              </a:rPr>
              <a:t> </a:t>
            </a:r>
            <a:r>
              <a:rPr lang="en-US" sz="1600" i="1" dirty="0" err="1">
                <a:solidFill>
                  <a:prstClr val="black"/>
                </a:solidFill>
                <a:latin typeface="+mn-lt"/>
                <a:cs typeface="Arial" charset="0"/>
              </a:rPr>
              <a:t>PowerLinux</a:t>
            </a:r>
            <a:r>
              <a:rPr lang="en-US" sz="1600" i="1" dirty="0">
                <a:solidFill>
                  <a:prstClr val="black"/>
                </a:solidFill>
                <a:latin typeface="+mn-lt"/>
                <a:cs typeface="Arial" charset="0"/>
              </a:rPr>
              <a:t> </a:t>
            </a:r>
            <a:r>
              <a:rPr lang="en-US" sz="1600" i="1" dirty="0" smtClean="0">
                <a:solidFill>
                  <a:prstClr val="black"/>
                </a:solidFill>
                <a:cs typeface="Arial" charset="0"/>
              </a:rPr>
              <a:t>~ Enterprise</a:t>
            </a:r>
            <a:endParaRPr lang="en-US" sz="1600" i="1" dirty="0">
              <a:solidFill>
                <a:prstClr val="black"/>
              </a:solidFill>
              <a:latin typeface="+mn-lt"/>
              <a:cs typeface="Arial" charset="0"/>
            </a:endParaRPr>
          </a:p>
        </p:txBody>
      </p:sp>
      <p:sp>
        <p:nvSpPr>
          <p:cNvPr id="16" name="Rectangle 20"/>
          <p:cNvSpPr>
            <a:spLocks noChangeArrowheads="1"/>
          </p:cNvSpPr>
          <p:nvPr/>
        </p:nvSpPr>
        <p:spPr bwMode="auto">
          <a:xfrm>
            <a:off x="5802313" y="5189538"/>
            <a:ext cx="3341687"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1330" tIns="45663" rIns="91330" bIns="45663"/>
          <a:lstStyle/>
          <a:p>
            <a:pPr marL="117475" indent="-117475" algn="ctr">
              <a:spcBef>
                <a:spcPct val="5000"/>
              </a:spcBef>
              <a:spcAft>
                <a:spcPct val="5000"/>
              </a:spcAft>
              <a:defRPr/>
            </a:pPr>
            <a:r>
              <a:rPr lang="en-US" sz="1200" b="1" dirty="0" err="1" smtClean="0">
                <a:solidFill>
                  <a:prstClr val="black"/>
                </a:solidFill>
                <a:latin typeface="+mn-lt"/>
                <a:cs typeface="Arial" charset="0"/>
              </a:rPr>
              <a:t>Disponible</a:t>
            </a:r>
            <a:r>
              <a:rPr lang="en-US" sz="1200" b="1" dirty="0" smtClean="0">
                <a:solidFill>
                  <a:prstClr val="black"/>
                </a:solidFill>
                <a:latin typeface="+mn-lt"/>
                <a:cs typeface="Arial" charset="0"/>
              </a:rPr>
              <a:t> en </a:t>
            </a:r>
            <a:r>
              <a:rPr lang="en-US" sz="1200" b="1" dirty="0">
                <a:solidFill>
                  <a:prstClr val="black"/>
                </a:solidFill>
                <a:latin typeface="+mn-lt"/>
                <a:cs typeface="Arial" charset="0"/>
              </a:rPr>
              <a:t>:</a:t>
            </a:r>
          </a:p>
          <a:p>
            <a:pPr marL="117475" indent="-117475" algn="ctr">
              <a:spcBef>
                <a:spcPct val="5000"/>
              </a:spcBef>
              <a:spcAft>
                <a:spcPct val="5000"/>
              </a:spcAft>
              <a:defRPr/>
            </a:pPr>
            <a:r>
              <a:rPr lang="en-US" sz="1200" b="1" dirty="0">
                <a:solidFill>
                  <a:prstClr val="black"/>
                </a:solidFill>
                <a:latin typeface="+mn-lt"/>
                <a:cs typeface="Arial" charset="0"/>
              </a:rPr>
              <a:t>Power E870, E880</a:t>
            </a:r>
          </a:p>
          <a:p>
            <a:pPr marL="117475" indent="-117475" algn="ctr">
              <a:spcBef>
                <a:spcPct val="5000"/>
              </a:spcBef>
              <a:spcAft>
                <a:spcPct val="5000"/>
              </a:spcAft>
              <a:defRPr/>
            </a:pPr>
            <a:r>
              <a:rPr lang="en-US" sz="1200" b="1" dirty="0">
                <a:solidFill>
                  <a:prstClr val="black"/>
                </a:solidFill>
                <a:latin typeface="+mn-lt"/>
                <a:cs typeface="Arial" charset="0"/>
              </a:rPr>
              <a:t>Power 770, 780 &amp; 795</a:t>
            </a:r>
          </a:p>
          <a:p>
            <a:pPr marL="117475" indent="-117475" algn="ctr">
              <a:spcBef>
                <a:spcPct val="5000"/>
              </a:spcBef>
              <a:spcAft>
                <a:spcPct val="5000"/>
              </a:spcAft>
              <a:defRPr/>
            </a:pPr>
            <a:r>
              <a:rPr lang="en-US" sz="1200" b="1" dirty="0">
                <a:solidFill>
                  <a:prstClr val="black"/>
                </a:solidFill>
                <a:latin typeface="+mn-lt"/>
                <a:cs typeface="Arial" charset="0"/>
              </a:rPr>
              <a:t> </a:t>
            </a:r>
          </a:p>
        </p:txBody>
      </p:sp>
      <p:sp>
        <p:nvSpPr>
          <p:cNvPr id="17" name="Line 21"/>
          <p:cNvSpPr>
            <a:spLocks noChangeShapeType="1"/>
          </p:cNvSpPr>
          <p:nvPr/>
        </p:nvSpPr>
        <p:spPr bwMode="auto">
          <a:xfrm>
            <a:off x="5838825" y="2209800"/>
            <a:ext cx="3200400" cy="0"/>
          </a:xfrm>
          <a:prstGeom prst="line">
            <a:avLst/>
          </a:prstGeom>
          <a:noFill/>
          <a:ln w="9525">
            <a:solidFill>
              <a:srgbClr val="4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US">
              <a:solidFill>
                <a:prstClr val="black"/>
              </a:solidFill>
              <a:latin typeface="+mn-lt"/>
            </a:endParaRPr>
          </a:p>
        </p:txBody>
      </p:sp>
      <p:pic>
        <p:nvPicPr>
          <p:cNvPr id="18" name="Picture 16" descr="IFL.png"/>
          <p:cNvPicPr>
            <a:picLocks noChangeAspect="1"/>
          </p:cNvPicPr>
          <p:nvPr/>
        </p:nvPicPr>
        <p:blipFill>
          <a:blip r:embed="rId7" cstate="print">
            <a:extLst>
              <a:ext uri="{28A0092B-C50C-407E-A947-70E740481C1C}">
                <a14:useLocalDpi xmlns:a14="http://schemas.microsoft.com/office/drawing/2010/main" xmlns=""/>
              </a:ext>
            </a:extLst>
          </a:blip>
          <a:srcRect/>
          <a:stretch>
            <a:fillRect/>
          </a:stretch>
        </p:blipFill>
        <p:spPr bwMode="auto">
          <a:xfrm>
            <a:off x="6789738" y="2311400"/>
            <a:ext cx="785812" cy="112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47"/>
          <p:cNvPicPr>
            <a:picLocks noChangeAspect="1"/>
          </p:cNvPicPr>
          <p:nvPr/>
        </p:nvPicPr>
        <p:blipFill>
          <a:blip r:embed="rId8" cstate="print">
            <a:extLst>
              <a:ext uri="{28A0092B-C50C-407E-A947-70E740481C1C}">
                <a14:useLocalDpi xmlns:a14="http://schemas.microsoft.com/office/drawing/2010/main" xmlns=""/>
              </a:ext>
            </a:extLst>
          </a:blip>
          <a:srcRect/>
          <a:stretch>
            <a:fillRect/>
          </a:stretch>
        </p:blipFill>
        <p:spPr bwMode="auto">
          <a:xfrm>
            <a:off x="6832600" y="2857500"/>
            <a:ext cx="685800"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207463" y="1816433"/>
            <a:ext cx="5491661" cy="646331"/>
          </a:xfrm>
          <a:prstGeom prst="rect">
            <a:avLst/>
          </a:prstGeom>
          <a:noFill/>
        </p:spPr>
        <p:txBody>
          <a:bodyPr wrap="square" rtlCol="0">
            <a:spAutoFit/>
          </a:bodyPr>
          <a:lstStyle/>
          <a:p>
            <a:pPr algn="ctr"/>
            <a:r>
              <a:rPr lang="en-US" sz="1800" i="1" dirty="0" smtClean="0">
                <a:solidFill>
                  <a:srgbClr val="0000B8"/>
                </a:solidFill>
              </a:rPr>
              <a:t>2.2 </a:t>
            </a:r>
            <a:r>
              <a:rPr lang="en-US" sz="1800" i="1" dirty="0" err="1" smtClean="0">
                <a:solidFill>
                  <a:srgbClr val="0000B8"/>
                </a:solidFill>
              </a:rPr>
              <a:t>veces</a:t>
            </a:r>
            <a:r>
              <a:rPr lang="en-US" sz="1800" i="1" dirty="0" smtClean="0">
                <a:solidFill>
                  <a:srgbClr val="0000B8"/>
                </a:solidFill>
              </a:rPr>
              <a:t> </a:t>
            </a:r>
            <a:r>
              <a:rPr lang="en-US" sz="1800" i="1" dirty="0" err="1" smtClean="0">
                <a:solidFill>
                  <a:srgbClr val="0000B8"/>
                </a:solidFill>
              </a:rPr>
              <a:t>más</a:t>
            </a:r>
            <a:r>
              <a:rPr lang="en-US" sz="1800" i="1" dirty="0" smtClean="0">
                <a:solidFill>
                  <a:srgbClr val="0000B8"/>
                </a:solidFill>
              </a:rPr>
              <a:t> </a:t>
            </a:r>
            <a:r>
              <a:rPr lang="en-US" sz="1800" i="1" dirty="0" err="1" smtClean="0">
                <a:solidFill>
                  <a:srgbClr val="0000B8"/>
                </a:solidFill>
              </a:rPr>
              <a:t>rendimiento</a:t>
            </a:r>
            <a:r>
              <a:rPr lang="en-US" sz="1800" i="1" dirty="0" smtClean="0">
                <a:solidFill>
                  <a:srgbClr val="0000B8"/>
                </a:solidFill>
              </a:rPr>
              <a:t> x core </a:t>
            </a:r>
            <a:r>
              <a:rPr lang="en-US" sz="1800" i="1" dirty="0" err="1" smtClean="0">
                <a:solidFill>
                  <a:srgbClr val="0000B8"/>
                </a:solidFill>
              </a:rPr>
              <a:t>que</a:t>
            </a:r>
            <a:r>
              <a:rPr lang="en-US" sz="1800" i="1" dirty="0" smtClean="0">
                <a:solidFill>
                  <a:srgbClr val="0000B8"/>
                </a:solidFill>
              </a:rPr>
              <a:t> x86.</a:t>
            </a:r>
          </a:p>
          <a:p>
            <a:pPr algn="ctr"/>
            <a:r>
              <a:rPr lang="en-US" sz="1800" i="1" dirty="0">
                <a:solidFill>
                  <a:srgbClr val="0000B8"/>
                </a:solidFill>
              </a:rPr>
              <a:t>	</a:t>
            </a:r>
            <a:r>
              <a:rPr lang="en-US" sz="1800" i="1" dirty="0" smtClean="0">
                <a:solidFill>
                  <a:srgbClr val="0000B8"/>
                </a:solidFill>
              </a:rPr>
              <a:t>						</a:t>
            </a:r>
            <a:endParaRPr lang="en-US" sz="1800" i="1" dirty="0">
              <a:solidFill>
                <a:srgbClr val="0000B8"/>
              </a:solidFill>
            </a:endParaRPr>
          </a:p>
        </p:txBody>
      </p:sp>
    </p:spTree>
    <p:extLst>
      <p:ext uri="{BB962C8B-B14F-4D97-AF65-F5344CB8AC3E}">
        <p14:creationId xmlns:p14="http://schemas.microsoft.com/office/powerpoint/2010/main" xmlns="" val="2377328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962531" y="1759817"/>
            <a:ext cx="3592889" cy="4725066"/>
          </a:xfrm>
          <a:prstGeom prst="roundRect">
            <a:avLst/>
          </a:prstGeom>
          <a:solidFill>
            <a:schemeClr val="accent3">
              <a:lumMod val="95000"/>
            </a:schemeClr>
          </a:solidFill>
          <a:ln w="9525">
            <a:noFill/>
            <a:miter lim="800000"/>
            <a:headEnd/>
            <a:tailEnd/>
          </a:ln>
        </p:spPr>
        <p:txBody>
          <a:bodyPr lIns="0" rIns="0" anchor="ctr"/>
          <a:lstStyle/>
          <a:p>
            <a:endParaRPr lang="en-US">
              <a:solidFill>
                <a:schemeClr val="tx1"/>
              </a:solidFill>
              <a:latin typeface="Arial" charset="0"/>
              <a:ea typeface="MS PGothic" pitchFamily="34" charset="-128"/>
              <a:cs typeface="Arial" charset="0"/>
            </a:endParaRPr>
          </a:p>
        </p:txBody>
      </p:sp>
      <p:sp>
        <p:nvSpPr>
          <p:cNvPr id="23" name="Oval 80"/>
          <p:cNvSpPr>
            <a:spLocks noChangeArrowheads="1"/>
          </p:cNvSpPr>
          <p:nvPr/>
        </p:nvSpPr>
        <p:spPr bwMode="auto">
          <a:xfrm>
            <a:off x="5247037" y="2760151"/>
            <a:ext cx="3001962" cy="915987"/>
          </a:xfrm>
          <a:prstGeom prst="ellipse">
            <a:avLst/>
          </a:prstGeom>
          <a:noFill/>
          <a:ln w="31750">
            <a:solidFill>
              <a:srgbClr val="000000"/>
            </a:solidFill>
            <a:prstDash val="sysDot"/>
            <a:round/>
            <a:headEnd/>
            <a:tailEnd type="none" w="med" len="sm"/>
          </a:ln>
        </p:spPr>
        <p:txBody>
          <a:bodyPr wrap="none" anchor="ctr"/>
          <a:lstStyle/>
          <a:p>
            <a:pPr eaLnBrk="0" hangingPunct="0">
              <a:lnSpc>
                <a:spcPct val="90000"/>
              </a:lnSpc>
              <a:spcBef>
                <a:spcPct val="50000"/>
              </a:spcBef>
              <a:buClr>
                <a:srgbClr val="000000"/>
              </a:buClr>
              <a:buFont typeface="Wingdings" pitchFamily="2" charset="2"/>
              <a:buNone/>
            </a:pPr>
            <a:endParaRPr lang="en-US" sz="1100">
              <a:solidFill>
                <a:srgbClr val="000000"/>
              </a:solidFill>
              <a:latin typeface="Times" pitchFamily="18" charset="0"/>
            </a:endParaRPr>
          </a:p>
        </p:txBody>
      </p:sp>
      <p:sp>
        <p:nvSpPr>
          <p:cNvPr id="31751" name="TextBox 27"/>
          <p:cNvSpPr txBox="1">
            <a:spLocks noChangeArrowheads="1"/>
          </p:cNvSpPr>
          <p:nvPr/>
        </p:nvSpPr>
        <p:spPr bwMode="auto">
          <a:xfrm>
            <a:off x="756747" y="2104357"/>
            <a:ext cx="3553995" cy="332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eaLnBrk="0" hangingPunct="0">
              <a:defRPr sz="1600">
                <a:solidFill>
                  <a:schemeClr val="tx1"/>
                </a:solidFill>
                <a:latin typeface="Arial" charset="0"/>
                <a:ea typeface="MS PGothic" charset="0"/>
                <a:cs typeface="MS PGothic" charset="0"/>
              </a:defRPr>
            </a:lvl1pPr>
            <a:lvl2pPr marL="37931725" indent="-37474525" eaLnBrk="0" hangingPunct="0">
              <a:defRPr sz="1600">
                <a:solidFill>
                  <a:schemeClr val="tx1"/>
                </a:solidFill>
                <a:latin typeface="Arial" charset="0"/>
                <a:ea typeface="MS PGothic" charset="0"/>
                <a:cs typeface="MS PGothic" charset="0"/>
              </a:defRPr>
            </a:lvl2pPr>
            <a:lvl3pPr eaLnBrk="0" hangingPunct="0">
              <a:defRPr sz="1600">
                <a:solidFill>
                  <a:schemeClr val="tx1"/>
                </a:solidFill>
                <a:latin typeface="Arial" charset="0"/>
                <a:ea typeface="MS PGothic" charset="0"/>
                <a:cs typeface="MS PGothic" charset="0"/>
              </a:defRPr>
            </a:lvl3pPr>
            <a:lvl4pPr eaLnBrk="0" hangingPunct="0">
              <a:defRPr sz="1600">
                <a:solidFill>
                  <a:schemeClr val="tx1"/>
                </a:solidFill>
                <a:latin typeface="Arial" charset="0"/>
                <a:ea typeface="MS PGothic" charset="0"/>
                <a:cs typeface="MS PGothic" charset="0"/>
              </a:defRPr>
            </a:lvl4pPr>
            <a:lvl5pPr eaLnBrk="0" hangingPunct="0">
              <a:defRPr sz="1600">
                <a:solidFill>
                  <a:schemeClr val="tx1"/>
                </a:solidFill>
                <a:latin typeface="Arial" charset="0"/>
                <a:ea typeface="MS PGothic" charset="0"/>
                <a:cs typeface="MS PGothic" charset="0"/>
              </a:defRPr>
            </a:lvl5pPr>
            <a:lvl6pPr marL="457200" eaLnBrk="0" fontAlgn="base" hangingPunct="0">
              <a:spcBef>
                <a:spcPct val="0"/>
              </a:spcBef>
              <a:spcAft>
                <a:spcPct val="0"/>
              </a:spcAft>
              <a:defRPr sz="1600">
                <a:solidFill>
                  <a:schemeClr val="tx1"/>
                </a:solidFill>
                <a:latin typeface="Arial" charset="0"/>
                <a:ea typeface="MS PGothic" charset="0"/>
                <a:cs typeface="MS PGothic" charset="0"/>
              </a:defRPr>
            </a:lvl6pPr>
            <a:lvl7pPr marL="914400" eaLnBrk="0" fontAlgn="base" hangingPunct="0">
              <a:spcBef>
                <a:spcPct val="0"/>
              </a:spcBef>
              <a:spcAft>
                <a:spcPct val="0"/>
              </a:spcAft>
              <a:defRPr sz="1600">
                <a:solidFill>
                  <a:schemeClr val="tx1"/>
                </a:solidFill>
                <a:latin typeface="Arial" charset="0"/>
                <a:ea typeface="MS PGothic" charset="0"/>
                <a:cs typeface="MS PGothic" charset="0"/>
              </a:defRPr>
            </a:lvl7pPr>
            <a:lvl8pPr marL="1371600" eaLnBrk="0" fontAlgn="base" hangingPunct="0">
              <a:spcBef>
                <a:spcPct val="0"/>
              </a:spcBef>
              <a:spcAft>
                <a:spcPct val="0"/>
              </a:spcAft>
              <a:defRPr sz="1600">
                <a:solidFill>
                  <a:schemeClr val="tx1"/>
                </a:solidFill>
                <a:latin typeface="Arial" charset="0"/>
                <a:ea typeface="MS PGothic" charset="0"/>
                <a:cs typeface="MS PGothic" charset="0"/>
              </a:defRPr>
            </a:lvl8pPr>
            <a:lvl9pPr marL="1828800" eaLnBrk="0" fontAlgn="base" hangingPunct="0">
              <a:spcBef>
                <a:spcPct val="0"/>
              </a:spcBef>
              <a:spcAft>
                <a:spcPct val="0"/>
              </a:spcAft>
              <a:defRPr sz="1600">
                <a:solidFill>
                  <a:schemeClr val="tx1"/>
                </a:solidFill>
                <a:latin typeface="Arial" charset="0"/>
                <a:ea typeface="MS PGothic" charset="0"/>
                <a:cs typeface="MS PGothic" charset="0"/>
              </a:defRPr>
            </a:lvl9pPr>
          </a:lstStyle>
          <a:p>
            <a:pPr marL="171450" indent="-171450" algn="ctr" eaLnBrk="1" hangingPunct="1">
              <a:spcBef>
                <a:spcPts val="1200"/>
              </a:spcBef>
              <a:buClr>
                <a:srgbClr val="000000"/>
              </a:buClr>
            </a:pPr>
            <a:r>
              <a:rPr lang="en-US" b="1" dirty="0" smtClean="0">
                <a:solidFill>
                  <a:srgbClr val="92D050"/>
                </a:solidFill>
                <a:sym typeface="Helvetica" charset="0"/>
              </a:rPr>
              <a:t>Mobile COD</a:t>
            </a:r>
            <a:endParaRPr lang="en-US" dirty="0" smtClean="0">
              <a:solidFill>
                <a:srgbClr val="92D050"/>
              </a:solidFill>
              <a:sym typeface="Helvetica" charset="0"/>
            </a:endParaRPr>
          </a:p>
          <a:p>
            <a:pPr marL="171450" indent="-171450" algn="ctr" eaLnBrk="1" hangingPunct="1">
              <a:spcBef>
                <a:spcPts val="1200"/>
              </a:spcBef>
              <a:buClr>
                <a:srgbClr val="000000"/>
              </a:buClr>
            </a:pPr>
            <a:r>
              <a:rPr lang="en-US" i="1" dirty="0" err="1" smtClean="0">
                <a:sym typeface="Helvetica" charset="0"/>
              </a:rPr>
              <a:t>Traslade</a:t>
            </a:r>
            <a:r>
              <a:rPr lang="en-US" i="1" dirty="0" smtClean="0">
                <a:sym typeface="Helvetica" charset="0"/>
              </a:rPr>
              <a:t> </a:t>
            </a:r>
            <a:r>
              <a:rPr lang="en-US" i="1" dirty="0" err="1" smtClean="0">
                <a:sym typeface="Helvetica" charset="0"/>
              </a:rPr>
              <a:t>capacidad</a:t>
            </a:r>
            <a:r>
              <a:rPr lang="en-US" i="1" dirty="0" smtClean="0">
                <a:sym typeface="Helvetica" charset="0"/>
              </a:rPr>
              <a:t> </a:t>
            </a:r>
            <a:r>
              <a:rPr lang="en-US" dirty="0" smtClean="0">
                <a:sym typeface="Helvetica" charset="0"/>
              </a:rPr>
              <a:t>de </a:t>
            </a:r>
            <a:r>
              <a:rPr lang="en-US" dirty="0" err="1" smtClean="0">
                <a:sym typeface="Helvetica" charset="0"/>
              </a:rPr>
              <a:t>procesamiento</a:t>
            </a:r>
            <a:r>
              <a:rPr lang="en-US" dirty="0" smtClean="0">
                <a:sym typeface="Helvetica" charset="0"/>
              </a:rPr>
              <a:t> y </a:t>
            </a:r>
            <a:r>
              <a:rPr lang="en-US" dirty="0" err="1" smtClean="0">
                <a:sym typeface="Helvetica" charset="0"/>
              </a:rPr>
              <a:t>memoria</a:t>
            </a:r>
            <a:r>
              <a:rPr lang="en-US" dirty="0" smtClean="0">
                <a:sym typeface="Helvetica" charset="0"/>
              </a:rPr>
              <a:t> entre los </a:t>
            </a:r>
            <a:r>
              <a:rPr lang="en-US" dirty="0" err="1" smtClean="0">
                <a:sym typeface="Helvetica" charset="0"/>
              </a:rPr>
              <a:t>servidores</a:t>
            </a:r>
            <a:r>
              <a:rPr lang="en-US" dirty="0" smtClean="0">
                <a:sym typeface="Helvetica" charset="0"/>
              </a:rPr>
              <a:t>.</a:t>
            </a:r>
            <a:endParaRPr lang="en-US" dirty="0">
              <a:sym typeface="Helvetica" charset="0"/>
            </a:endParaRPr>
          </a:p>
          <a:p>
            <a:pPr marL="171450" indent="-171450" algn="ctr" eaLnBrk="1" hangingPunct="1">
              <a:spcBef>
                <a:spcPts val="1200"/>
              </a:spcBef>
              <a:buClr>
                <a:srgbClr val="000000"/>
              </a:buClr>
            </a:pPr>
            <a:r>
              <a:rPr lang="en-US" b="1" dirty="0">
                <a:solidFill>
                  <a:srgbClr val="92D050"/>
                </a:solidFill>
                <a:sym typeface="Helvetica" charset="0"/>
              </a:rPr>
              <a:t>Elastic </a:t>
            </a:r>
            <a:r>
              <a:rPr lang="en-US" b="1" dirty="0" smtClean="0">
                <a:solidFill>
                  <a:srgbClr val="92D050"/>
                </a:solidFill>
                <a:sym typeface="Helvetica" charset="0"/>
              </a:rPr>
              <a:t>COD</a:t>
            </a:r>
          </a:p>
          <a:p>
            <a:pPr marL="171450" indent="-171450" algn="ctr" eaLnBrk="1" hangingPunct="1">
              <a:spcBef>
                <a:spcPts val="1200"/>
              </a:spcBef>
              <a:buClr>
                <a:srgbClr val="000000"/>
              </a:buClr>
            </a:pPr>
            <a:r>
              <a:rPr lang="en-US" b="1" dirty="0" smtClean="0">
                <a:sym typeface="Helvetica" charset="0"/>
              </a:rPr>
              <a:t> </a:t>
            </a:r>
            <a:r>
              <a:rPr lang="en-US" dirty="0" smtClean="0">
                <a:sym typeface="Helvetica" charset="0"/>
              </a:rPr>
              <a:t>Active </a:t>
            </a:r>
            <a:r>
              <a:rPr lang="en-US" dirty="0" err="1" smtClean="0">
                <a:sym typeface="Helvetica" charset="0"/>
              </a:rPr>
              <a:t>capacidad</a:t>
            </a:r>
            <a:r>
              <a:rPr lang="en-US" dirty="0" smtClean="0">
                <a:sym typeface="Helvetica" charset="0"/>
              </a:rPr>
              <a:t> de </a:t>
            </a:r>
            <a:r>
              <a:rPr lang="en-US" dirty="0" err="1" smtClean="0">
                <a:sym typeface="Helvetica" charset="0"/>
              </a:rPr>
              <a:t>procesamiento</a:t>
            </a:r>
            <a:r>
              <a:rPr lang="en-US" dirty="0" smtClean="0">
                <a:sym typeface="Helvetica" charset="0"/>
              </a:rPr>
              <a:t> y </a:t>
            </a:r>
            <a:r>
              <a:rPr lang="en-US" dirty="0" err="1" smtClean="0">
                <a:sym typeface="Helvetica" charset="0"/>
              </a:rPr>
              <a:t>memoria</a:t>
            </a:r>
            <a:r>
              <a:rPr lang="en-US" dirty="0" smtClean="0">
                <a:sym typeface="Helvetica" charset="0"/>
              </a:rPr>
              <a:t> </a:t>
            </a:r>
            <a:r>
              <a:rPr lang="en-US" dirty="0" err="1" smtClean="0">
                <a:sym typeface="Helvetica" charset="0"/>
              </a:rPr>
              <a:t>para</a:t>
            </a:r>
            <a:r>
              <a:rPr lang="en-US" dirty="0" smtClean="0">
                <a:sym typeface="Helvetica" charset="0"/>
              </a:rPr>
              <a:t> </a:t>
            </a:r>
            <a:r>
              <a:rPr lang="en-US" dirty="0" err="1" smtClean="0">
                <a:sym typeface="Helvetica" charset="0"/>
              </a:rPr>
              <a:t>afrontar</a:t>
            </a:r>
            <a:r>
              <a:rPr lang="en-US" dirty="0" smtClean="0">
                <a:sym typeface="Helvetica" charset="0"/>
              </a:rPr>
              <a:t> </a:t>
            </a:r>
            <a:r>
              <a:rPr lang="en-US" dirty="0" err="1" smtClean="0">
                <a:sym typeface="Helvetica" charset="0"/>
              </a:rPr>
              <a:t>demandas</a:t>
            </a:r>
            <a:r>
              <a:rPr lang="en-US" dirty="0" smtClean="0">
                <a:sym typeface="Helvetica" charset="0"/>
              </a:rPr>
              <a:t> no </a:t>
            </a:r>
            <a:r>
              <a:rPr lang="en-US" dirty="0" err="1" smtClean="0">
                <a:sym typeface="Helvetica" charset="0"/>
              </a:rPr>
              <a:t>planificadas</a:t>
            </a:r>
            <a:endParaRPr lang="en-US" dirty="0">
              <a:sym typeface="Helvetica" charset="0"/>
            </a:endParaRPr>
          </a:p>
          <a:p>
            <a:pPr marL="171450" indent="-171450" algn="ctr" eaLnBrk="1" hangingPunct="1">
              <a:spcBef>
                <a:spcPts val="1200"/>
              </a:spcBef>
              <a:buClr>
                <a:srgbClr val="000000"/>
              </a:buClr>
            </a:pPr>
            <a:r>
              <a:rPr lang="en-US" b="1" dirty="0" smtClean="0">
                <a:solidFill>
                  <a:srgbClr val="92D050"/>
                </a:solidFill>
                <a:sym typeface="Helvetica" charset="0"/>
              </a:rPr>
              <a:t>Cloud Manager con </a:t>
            </a:r>
            <a:r>
              <a:rPr lang="en-US" b="1" dirty="0" err="1" smtClean="0">
                <a:solidFill>
                  <a:srgbClr val="92D050"/>
                </a:solidFill>
                <a:sym typeface="Helvetica" charset="0"/>
              </a:rPr>
              <a:t>OpenStack</a:t>
            </a:r>
            <a:r>
              <a:rPr lang="en-US" b="1" dirty="0" smtClean="0">
                <a:solidFill>
                  <a:srgbClr val="92D050"/>
                </a:solidFill>
                <a:sym typeface="Helvetica" charset="0"/>
              </a:rPr>
              <a:t> </a:t>
            </a:r>
          </a:p>
          <a:p>
            <a:pPr marL="171450" indent="-171450" algn="ctr" eaLnBrk="1" hangingPunct="1">
              <a:spcBef>
                <a:spcPts val="1200"/>
              </a:spcBef>
              <a:buClr>
                <a:srgbClr val="000000"/>
              </a:buClr>
            </a:pPr>
            <a:r>
              <a:rPr lang="en-US" b="1" dirty="0" smtClean="0">
                <a:sym typeface="Helvetica" charset="0"/>
              </a:rPr>
              <a:t>P</a:t>
            </a:r>
            <a:r>
              <a:rPr lang="en-US" dirty="0" smtClean="0">
                <a:sym typeface="Helvetica" charset="0"/>
              </a:rPr>
              <a:t>ara </a:t>
            </a:r>
            <a:r>
              <a:rPr lang="en-US" dirty="0" err="1" smtClean="0">
                <a:sym typeface="Helvetica" charset="0"/>
              </a:rPr>
              <a:t>administrar</a:t>
            </a:r>
            <a:r>
              <a:rPr lang="en-US" dirty="0" smtClean="0">
                <a:sym typeface="Helvetica" charset="0"/>
              </a:rPr>
              <a:t> la </a:t>
            </a:r>
            <a:r>
              <a:rPr lang="en-US" dirty="0" err="1" smtClean="0">
                <a:sym typeface="Helvetica" charset="0"/>
              </a:rPr>
              <a:t>virtualización</a:t>
            </a:r>
            <a:r>
              <a:rPr lang="en-US" dirty="0" smtClean="0">
                <a:sym typeface="Helvetica" charset="0"/>
              </a:rPr>
              <a:t> y la </a:t>
            </a:r>
            <a:r>
              <a:rPr lang="en-US" dirty="0" err="1" smtClean="0">
                <a:sym typeface="Helvetica" charset="0"/>
              </a:rPr>
              <a:t>nube</a:t>
            </a:r>
            <a:r>
              <a:rPr lang="en-US" dirty="0" smtClean="0">
                <a:sym typeface="Helvetica" charset="0"/>
              </a:rPr>
              <a:t> </a:t>
            </a:r>
            <a:r>
              <a:rPr lang="en-US" dirty="0" err="1" smtClean="0">
                <a:sym typeface="Helvetica" charset="0"/>
              </a:rPr>
              <a:t>privada</a:t>
            </a:r>
            <a:r>
              <a:rPr lang="en-US" dirty="0" smtClean="0">
                <a:sym typeface="Helvetica" charset="0"/>
              </a:rPr>
              <a:t> </a:t>
            </a:r>
            <a:r>
              <a:rPr lang="en-US" dirty="0" err="1" smtClean="0">
                <a:sym typeface="Helvetica" charset="0"/>
              </a:rPr>
              <a:t>alineado</a:t>
            </a:r>
            <a:r>
              <a:rPr lang="en-US" dirty="0" smtClean="0">
                <a:sym typeface="Helvetica" charset="0"/>
              </a:rPr>
              <a:t> a </a:t>
            </a:r>
            <a:r>
              <a:rPr lang="en-US" dirty="0" err="1" smtClean="0">
                <a:sym typeface="Helvetica" charset="0"/>
              </a:rPr>
              <a:t>estándares</a:t>
            </a:r>
            <a:endParaRPr lang="en-US" dirty="0">
              <a:sym typeface="Helvetica" charset="0"/>
            </a:endParaRPr>
          </a:p>
        </p:txBody>
      </p:sp>
      <p:sp>
        <p:nvSpPr>
          <p:cNvPr id="31752" name="TextBox 24"/>
          <p:cNvSpPr txBox="1">
            <a:spLocks noChangeArrowheads="1"/>
          </p:cNvSpPr>
          <p:nvPr/>
        </p:nvSpPr>
        <p:spPr bwMode="auto">
          <a:xfrm>
            <a:off x="-647700" y="6235700"/>
            <a:ext cx="184150"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MS PGothic" charset="0"/>
                <a:cs typeface="MS PGothic" charset="0"/>
              </a:defRPr>
            </a:lvl1pPr>
            <a:lvl2pPr marL="37931725" indent="-37474525" eaLnBrk="0" hangingPunct="0">
              <a:defRPr sz="1600">
                <a:solidFill>
                  <a:schemeClr val="tx1"/>
                </a:solidFill>
                <a:latin typeface="Arial" charset="0"/>
                <a:ea typeface="MS PGothic" charset="0"/>
                <a:cs typeface="MS PGothic" charset="0"/>
              </a:defRPr>
            </a:lvl2pPr>
            <a:lvl3pPr eaLnBrk="0" hangingPunct="0">
              <a:defRPr sz="1600">
                <a:solidFill>
                  <a:schemeClr val="tx1"/>
                </a:solidFill>
                <a:latin typeface="Arial" charset="0"/>
                <a:ea typeface="MS PGothic" charset="0"/>
                <a:cs typeface="MS PGothic" charset="0"/>
              </a:defRPr>
            </a:lvl3pPr>
            <a:lvl4pPr eaLnBrk="0" hangingPunct="0">
              <a:defRPr sz="1600">
                <a:solidFill>
                  <a:schemeClr val="tx1"/>
                </a:solidFill>
                <a:latin typeface="Arial" charset="0"/>
                <a:ea typeface="MS PGothic" charset="0"/>
                <a:cs typeface="MS PGothic" charset="0"/>
              </a:defRPr>
            </a:lvl4pPr>
            <a:lvl5pPr eaLnBrk="0" hangingPunct="0">
              <a:defRPr sz="1600">
                <a:solidFill>
                  <a:schemeClr val="tx1"/>
                </a:solidFill>
                <a:latin typeface="Arial" charset="0"/>
                <a:ea typeface="MS PGothic" charset="0"/>
                <a:cs typeface="MS PGothic" charset="0"/>
              </a:defRPr>
            </a:lvl5pPr>
            <a:lvl6pPr marL="457200" eaLnBrk="0" fontAlgn="base" hangingPunct="0">
              <a:spcBef>
                <a:spcPct val="0"/>
              </a:spcBef>
              <a:spcAft>
                <a:spcPct val="0"/>
              </a:spcAft>
              <a:defRPr sz="1600">
                <a:solidFill>
                  <a:schemeClr val="tx1"/>
                </a:solidFill>
                <a:latin typeface="Arial" charset="0"/>
                <a:ea typeface="MS PGothic" charset="0"/>
                <a:cs typeface="MS PGothic" charset="0"/>
              </a:defRPr>
            </a:lvl6pPr>
            <a:lvl7pPr marL="914400" eaLnBrk="0" fontAlgn="base" hangingPunct="0">
              <a:spcBef>
                <a:spcPct val="0"/>
              </a:spcBef>
              <a:spcAft>
                <a:spcPct val="0"/>
              </a:spcAft>
              <a:defRPr sz="1600">
                <a:solidFill>
                  <a:schemeClr val="tx1"/>
                </a:solidFill>
                <a:latin typeface="Arial" charset="0"/>
                <a:ea typeface="MS PGothic" charset="0"/>
                <a:cs typeface="MS PGothic" charset="0"/>
              </a:defRPr>
            </a:lvl7pPr>
            <a:lvl8pPr marL="1371600" eaLnBrk="0" fontAlgn="base" hangingPunct="0">
              <a:spcBef>
                <a:spcPct val="0"/>
              </a:spcBef>
              <a:spcAft>
                <a:spcPct val="0"/>
              </a:spcAft>
              <a:defRPr sz="1600">
                <a:solidFill>
                  <a:schemeClr val="tx1"/>
                </a:solidFill>
                <a:latin typeface="Arial" charset="0"/>
                <a:ea typeface="MS PGothic" charset="0"/>
                <a:cs typeface="MS PGothic" charset="0"/>
              </a:defRPr>
            </a:lvl8pPr>
            <a:lvl9pPr marL="1828800" eaLnBrk="0" fontAlgn="base" hangingPunct="0">
              <a:spcBef>
                <a:spcPct val="0"/>
              </a:spcBef>
              <a:spcAft>
                <a:spcPct val="0"/>
              </a:spcAft>
              <a:defRPr sz="1600">
                <a:solidFill>
                  <a:schemeClr val="tx1"/>
                </a:solidFill>
                <a:latin typeface="Arial" charset="0"/>
                <a:ea typeface="MS PGothic" charset="0"/>
                <a:cs typeface="MS PGothic" charset="0"/>
              </a:defRPr>
            </a:lvl9pPr>
          </a:lstStyle>
          <a:p>
            <a:pPr eaLnBrk="1" hangingPunct="1">
              <a:buClr>
                <a:srgbClr val="000000"/>
              </a:buClr>
            </a:pPr>
            <a:endParaRPr lang="en-US">
              <a:solidFill>
                <a:srgbClr val="000000"/>
              </a:solidFill>
              <a:sym typeface="Helvetica" charset="0"/>
            </a:endParaRPr>
          </a:p>
        </p:txBody>
      </p:sp>
      <p:sp>
        <p:nvSpPr>
          <p:cNvPr id="31753" name="Title 1"/>
          <p:cNvSpPr>
            <a:spLocks/>
          </p:cNvSpPr>
          <p:nvPr/>
        </p:nvSpPr>
        <p:spPr bwMode="auto">
          <a:xfrm>
            <a:off x="471138" y="728280"/>
            <a:ext cx="868680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363" tIns="42312" rIns="81363" bIns="42312"/>
          <a:lstStyle/>
          <a:p>
            <a:pPr marL="0" lvl="1" algn="ctr" defTabSz="912813"/>
            <a:r>
              <a:rPr lang="en-US" sz="2000" b="1" dirty="0">
                <a:solidFill>
                  <a:srgbClr val="336699"/>
                </a:solidFill>
                <a:ea typeface="MS Gothic" charset="0"/>
                <a:cs typeface="MS Gothic" charset="0"/>
              </a:rPr>
              <a:t>Power Enterprise </a:t>
            </a:r>
            <a:r>
              <a:rPr lang="en-US" sz="2000" b="1" dirty="0" smtClean="0">
                <a:solidFill>
                  <a:srgbClr val="336699"/>
                </a:solidFill>
                <a:ea typeface="MS Gothic" charset="0"/>
                <a:cs typeface="MS Gothic" charset="0"/>
              </a:rPr>
              <a:t>Pools</a:t>
            </a:r>
          </a:p>
          <a:p>
            <a:pPr marL="0" lvl="1" algn="ctr" defTabSz="912813"/>
            <a:r>
              <a:rPr lang="en-US" sz="2000" dirty="0" err="1" smtClean="0">
                <a:solidFill>
                  <a:srgbClr val="336699"/>
                </a:solidFill>
              </a:rPr>
              <a:t>Establece</a:t>
            </a:r>
            <a:r>
              <a:rPr lang="en-US" sz="2000" dirty="0" smtClean="0">
                <a:solidFill>
                  <a:srgbClr val="336699"/>
                </a:solidFill>
              </a:rPr>
              <a:t> </a:t>
            </a:r>
            <a:r>
              <a:rPr lang="en-US" sz="2000" dirty="0" err="1" smtClean="0">
                <a:solidFill>
                  <a:srgbClr val="336699"/>
                </a:solidFill>
              </a:rPr>
              <a:t>las</a:t>
            </a:r>
            <a:r>
              <a:rPr lang="en-US" sz="2000" dirty="0" smtClean="0">
                <a:solidFill>
                  <a:srgbClr val="336699"/>
                </a:solidFill>
              </a:rPr>
              <a:t> bases </a:t>
            </a:r>
            <a:r>
              <a:rPr lang="en-US" sz="2000" dirty="0" err="1" smtClean="0">
                <a:solidFill>
                  <a:srgbClr val="336699"/>
                </a:solidFill>
              </a:rPr>
              <a:t>para</a:t>
            </a:r>
            <a:r>
              <a:rPr lang="en-US" sz="2000" dirty="0" smtClean="0">
                <a:solidFill>
                  <a:srgbClr val="336699"/>
                </a:solidFill>
              </a:rPr>
              <a:t> </a:t>
            </a:r>
            <a:r>
              <a:rPr lang="en-US" sz="2000" dirty="0" err="1" smtClean="0">
                <a:solidFill>
                  <a:srgbClr val="336699"/>
                </a:solidFill>
              </a:rPr>
              <a:t>implementaciones</a:t>
            </a:r>
            <a:r>
              <a:rPr lang="en-US" sz="2000" dirty="0" smtClean="0">
                <a:solidFill>
                  <a:srgbClr val="336699"/>
                </a:solidFill>
              </a:rPr>
              <a:t> de </a:t>
            </a:r>
            <a:r>
              <a:rPr lang="en-US" sz="2000" dirty="0" err="1" smtClean="0">
                <a:solidFill>
                  <a:srgbClr val="336699"/>
                </a:solidFill>
              </a:rPr>
              <a:t>nubes</a:t>
            </a:r>
            <a:r>
              <a:rPr lang="en-US" sz="2000" dirty="0" smtClean="0">
                <a:solidFill>
                  <a:srgbClr val="336699"/>
                </a:solidFill>
              </a:rPr>
              <a:t> </a:t>
            </a:r>
            <a:r>
              <a:rPr lang="en-US" sz="2000" dirty="0" err="1" smtClean="0">
                <a:solidFill>
                  <a:srgbClr val="336699"/>
                </a:solidFill>
              </a:rPr>
              <a:t>privadas</a:t>
            </a:r>
            <a:r>
              <a:rPr lang="en-US" sz="2000" dirty="0" smtClean="0">
                <a:solidFill>
                  <a:srgbClr val="336699"/>
                </a:solidFill>
              </a:rPr>
              <a:t> e </a:t>
            </a:r>
            <a:r>
              <a:rPr lang="en-US" sz="2000" dirty="0" err="1" smtClean="0">
                <a:solidFill>
                  <a:srgbClr val="336699"/>
                </a:solidFill>
              </a:rPr>
              <a:t>hibridas</a:t>
            </a:r>
            <a:endParaRPr lang="en-US" sz="2000" dirty="0">
              <a:solidFill>
                <a:srgbClr val="336699"/>
              </a:solidFill>
            </a:endParaRPr>
          </a:p>
        </p:txBody>
      </p:sp>
      <p:sp>
        <p:nvSpPr>
          <p:cNvPr id="35" name="Rectangle 8"/>
          <p:cNvSpPr>
            <a:spLocks noChangeArrowheads="1"/>
          </p:cNvSpPr>
          <p:nvPr/>
        </p:nvSpPr>
        <p:spPr bwMode="auto">
          <a:xfrm>
            <a:off x="4552815" y="4201393"/>
            <a:ext cx="4512433" cy="2595182"/>
          </a:xfrm>
          <a:prstGeom prst="rect">
            <a:avLst/>
          </a:prstGeom>
          <a:noFill/>
          <a:ln w="9525">
            <a:noFill/>
            <a:miter lim="800000"/>
            <a:headEnd/>
            <a:tailEnd/>
          </a:ln>
        </p:spPr>
        <p:txBody>
          <a:bodyPr lIns="0" tIns="81092" rIns="162185" bIns="81092"/>
          <a:lstStyle/>
          <a:p>
            <a:pPr algn="ctr">
              <a:spcBef>
                <a:spcPts val="800"/>
              </a:spcBef>
              <a:spcAft>
                <a:spcPts val="100"/>
              </a:spcAft>
              <a:buFont typeface="Arial" pitchFamily="34" charset="0"/>
              <a:buChar char="•"/>
            </a:pPr>
            <a:r>
              <a:rPr lang="en-US" sz="2000" i="1" dirty="0" smtClean="0">
                <a:solidFill>
                  <a:srgbClr val="92D050"/>
                </a:solidFill>
              </a:rPr>
              <a:t> </a:t>
            </a:r>
            <a:r>
              <a:rPr lang="en-US" sz="2000" i="1" dirty="0" err="1" smtClean="0">
                <a:solidFill>
                  <a:srgbClr val="92D050"/>
                </a:solidFill>
              </a:rPr>
              <a:t>Flexibilidad</a:t>
            </a:r>
            <a:r>
              <a:rPr lang="en-US" sz="2000" i="1" dirty="0" smtClean="0">
                <a:solidFill>
                  <a:srgbClr val="92D050"/>
                </a:solidFill>
              </a:rPr>
              <a:t> </a:t>
            </a:r>
            <a:r>
              <a:rPr lang="en-US" sz="2000" i="1" dirty="0" err="1" smtClean="0">
                <a:solidFill>
                  <a:srgbClr val="92D050"/>
                </a:solidFill>
              </a:rPr>
              <a:t>Extrema</a:t>
            </a:r>
            <a:endParaRPr lang="en-US" sz="2000" i="1" dirty="0" smtClean="0">
              <a:solidFill>
                <a:srgbClr val="92D050"/>
              </a:solidFill>
            </a:endParaRPr>
          </a:p>
          <a:p>
            <a:pPr algn="ctr">
              <a:spcBef>
                <a:spcPts val="800"/>
              </a:spcBef>
              <a:spcAft>
                <a:spcPts val="100"/>
              </a:spcAft>
              <a:buFont typeface="Arial" pitchFamily="34" charset="0"/>
              <a:buChar char="•"/>
            </a:pPr>
            <a:r>
              <a:rPr lang="es-PE" sz="2000" i="1" dirty="0" smtClean="0">
                <a:solidFill>
                  <a:srgbClr val="92D050"/>
                </a:solidFill>
              </a:rPr>
              <a:t> Mejor Disponibilidad</a:t>
            </a:r>
            <a:endParaRPr lang="en-US" sz="2000" i="1" dirty="0">
              <a:solidFill>
                <a:srgbClr val="92D050"/>
              </a:solidFill>
            </a:endParaRPr>
          </a:p>
          <a:p>
            <a:pPr algn="ctr">
              <a:spcBef>
                <a:spcPts val="800"/>
              </a:spcBef>
              <a:spcAft>
                <a:spcPts val="100"/>
              </a:spcAft>
              <a:buFont typeface="Arial" pitchFamily="34" charset="0"/>
              <a:buChar char="•"/>
            </a:pPr>
            <a:r>
              <a:rPr lang="en-US" sz="2000" i="1" dirty="0" smtClean="0">
                <a:solidFill>
                  <a:srgbClr val="92D050"/>
                </a:solidFill>
              </a:rPr>
              <a:t> </a:t>
            </a:r>
            <a:r>
              <a:rPr lang="en-US" sz="2000" i="1" dirty="0" err="1" smtClean="0">
                <a:solidFill>
                  <a:srgbClr val="92D050"/>
                </a:solidFill>
              </a:rPr>
              <a:t>Eficiencia</a:t>
            </a:r>
            <a:r>
              <a:rPr lang="en-US" sz="2000" i="1" dirty="0" smtClean="0">
                <a:solidFill>
                  <a:srgbClr val="92D050"/>
                </a:solidFill>
              </a:rPr>
              <a:t> </a:t>
            </a:r>
            <a:r>
              <a:rPr lang="en-US" sz="2000" i="1" dirty="0" err="1" smtClean="0">
                <a:solidFill>
                  <a:srgbClr val="92D050"/>
                </a:solidFill>
              </a:rPr>
              <a:t>Económica</a:t>
            </a:r>
            <a:r>
              <a:rPr lang="en-US" sz="2000" i="1" dirty="0" smtClean="0">
                <a:solidFill>
                  <a:srgbClr val="92D050"/>
                </a:solidFill>
              </a:rPr>
              <a:t> </a:t>
            </a:r>
            <a:endParaRPr lang="en-US" sz="2000" i="1" dirty="0">
              <a:solidFill>
                <a:srgbClr val="92D050"/>
              </a:solidFill>
            </a:endParaRPr>
          </a:p>
          <a:p>
            <a:pPr algn="ctr">
              <a:spcBef>
                <a:spcPts val="800"/>
              </a:spcBef>
              <a:spcAft>
                <a:spcPts val="100"/>
              </a:spcAft>
              <a:buFont typeface="Arial" pitchFamily="34" charset="0"/>
              <a:buChar char="•"/>
            </a:pPr>
            <a:r>
              <a:rPr lang="en-US" sz="2000" i="1" dirty="0" smtClean="0">
                <a:solidFill>
                  <a:srgbClr val="92D050"/>
                </a:solidFill>
              </a:rPr>
              <a:t> </a:t>
            </a:r>
            <a:r>
              <a:rPr lang="en-US" sz="2000" i="1" dirty="0" err="1" smtClean="0">
                <a:solidFill>
                  <a:srgbClr val="92D050"/>
                </a:solidFill>
              </a:rPr>
              <a:t>Protección</a:t>
            </a:r>
            <a:r>
              <a:rPr lang="en-US" sz="2000" i="1" dirty="0" smtClean="0">
                <a:solidFill>
                  <a:srgbClr val="92D050"/>
                </a:solidFill>
              </a:rPr>
              <a:t> de la </a:t>
            </a:r>
            <a:r>
              <a:rPr lang="en-US" sz="2000" i="1" dirty="0" err="1" smtClean="0">
                <a:solidFill>
                  <a:srgbClr val="92D050"/>
                </a:solidFill>
              </a:rPr>
              <a:t>Inversión</a:t>
            </a:r>
            <a:endParaRPr lang="en-US" sz="2000" i="1" dirty="0" smtClean="0">
              <a:solidFill>
                <a:srgbClr val="92D050"/>
              </a:solidFill>
            </a:endParaRPr>
          </a:p>
          <a:p>
            <a:pPr algn="ctr">
              <a:spcBef>
                <a:spcPts val="800"/>
              </a:spcBef>
              <a:spcAft>
                <a:spcPts val="100"/>
              </a:spcAft>
            </a:pPr>
            <a:endParaRPr lang="es-PE" sz="1400" b="1" dirty="0" smtClean="0">
              <a:sym typeface="Helvetica" pitchFamily="34" charset="0"/>
            </a:endParaRPr>
          </a:p>
          <a:p>
            <a:pPr algn="ctr">
              <a:spcBef>
                <a:spcPts val="800"/>
              </a:spcBef>
              <a:spcAft>
                <a:spcPts val="100"/>
              </a:spcAft>
            </a:pPr>
            <a:endParaRPr lang="en-US" sz="1200" dirty="0" smtClean="0">
              <a:sym typeface="Helvetica" pitchFamily="34" charset="0"/>
            </a:endParaRPr>
          </a:p>
        </p:txBody>
      </p:sp>
      <p:sp>
        <p:nvSpPr>
          <p:cNvPr id="31760" name="TextBox 47"/>
          <p:cNvSpPr txBox="1">
            <a:spLocks noChangeArrowheads="1"/>
          </p:cNvSpPr>
          <p:nvPr/>
        </p:nvSpPr>
        <p:spPr bwMode="auto">
          <a:xfrm>
            <a:off x="0" y="1228725"/>
            <a:ext cx="184150"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MS PGothic" charset="0"/>
                <a:cs typeface="MS PGothic" charset="0"/>
              </a:defRPr>
            </a:lvl1pPr>
            <a:lvl2pPr marL="37931725" indent="-37474525" eaLnBrk="0" hangingPunct="0">
              <a:defRPr sz="1600">
                <a:solidFill>
                  <a:schemeClr val="tx1"/>
                </a:solidFill>
                <a:latin typeface="Arial" charset="0"/>
                <a:ea typeface="MS PGothic" charset="0"/>
                <a:cs typeface="MS PGothic" charset="0"/>
              </a:defRPr>
            </a:lvl2pPr>
            <a:lvl3pPr eaLnBrk="0" hangingPunct="0">
              <a:defRPr sz="1600">
                <a:solidFill>
                  <a:schemeClr val="tx1"/>
                </a:solidFill>
                <a:latin typeface="Arial" charset="0"/>
                <a:ea typeface="MS PGothic" charset="0"/>
                <a:cs typeface="MS PGothic" charset="0"/>
              </a:defRPr>
            </a:lvl3pPr>
            <a:lvl4pPr eaLnBrk="0" hangingPunct="0">
              <a:defRPr sz="1600">
                <a:solidFill>
                  <a:schemeClr val="tx1"/>
                </a:solidFill>
                <a:latin typeface="Arial" charset="0"/>
                <a:ea typeface="MS PGothic" charset="0"/>
                <a:cs typeface="MS PGothic" charset="0"/>
              </a:defRPr>
            </a:lvl4pPr>
            <a:lvl5pPr eaLnBrk="0" hangingPunct="0">
              <a:defRPr sz="1600">
                <a:solidFill>
                  <a:schemeClr val="tx1"/>
                </a:solidFill>
                <a:latin typeface="Arial" charset="0"/>
                <a:ea typeface="MS PGothic" charset="0"/>
                <a:cs typeface="MS PGothic" charset="0"/>
              </a:defRPr>
            </a:lvl5pPr>
            <a:lvl6pPr marL="457200" eaLnBrk="0" fontAlgn="base" hangingPunct="0">
              <a:spcBef>
                <a:spcPct val="0"/>
              </a:spcBef>
              <a:spcAft>
                <a:spcPct val="0"/>
              </a:spcAft>
              <a:defRPr sz="1600">
                <a:solidFill>
                  <a:schemeClr val="tx1"/>
                </a:solidFill>
                <a:latin typeface="Arial" charset="0"/>
                <a:ea typeface="MS PGothic" charset="0"/>
                <a:cs typeface="MS PGothic" charset="0"/>
              </a:defRPr>
            </a:lvl6pPr>
            <a:lvl7pPr marL="914400" eaLnBrk="0" fontAlgn="base" hangingPunct="0">
              <a:spcBef>
                <a:spcPct val="0"/>
              </a:spcBef>
              <a:spcAft>
                <a:spcPct val="0"/>
              </a:spcAft>
              <a:defRPr sz="1600">
                <a:solidFill>
                  <a:schemeClr val="tx1"/>
                </a:solidFill>
                <a:latin typeface="Arial" charset="0"/>
                <a:ea typeface="MS PGothic" charset="0"/>
                <a:cs typeface="MS PGothic" charset="0"/>
              </a:defRPr>
            </a:lvl7pPr>
            <a:lvl8pPr marL="1371600" eaLnBrk="0" fontAlgn="base" hangingPunct="0">
              <a:spcBef>
                <a:spcPct val="0"/>
              </a:spcBef>
              <a:spcAft>
                <a:spcPct val="0"/>
              </a:spcAft>
              <a:defRPr sz="1600">
                <a:solidFill>
                  <a:schemeClr val="tx1"/>
                </a:solidFill>
                <a:latin typeface="Arial" charset="0"/>
                <a:ea typeface="MS PGothic" charset="0"/>
                <a:cs typeface="MS PGothic" charset="0"/>
              </a:defRPr>
            </a:lvl8pPr>
            <a:lvl9pPr marL="1828800" eaLnBrk="0" fontAlgn="base" hangingPunct="0">
              <a:spcBef>
                <a:spcPct val="0"/>
              </a:spcBef>
              <a:spcAft>
                <a:spcPct val="0"/>
              </a:spcAft>
              <a:defRPr sz="1600">
                <a:solidFill>
                  <a:schemeClr val="tx1"/>
                </a:solidFill>
                <a:latin typeface="Arial" charset="0"/>
                <a:ea typeface="MS PGothic" charset="0"/>
                <a:cs typeface="MS PGothic" charset="0"/>
              </a:defRPr>
            </a:lvl9pPr>
          </a:lstStyle>
          <a:p>
            <a:pPr eaLnBrk="1" hangingPunct="1">
              <a:buClr>
                <a:srgbClr val="000000"/>
              </a:buClr>
            </a:pPr>
            <a:endParaRPr lang="en-US">
              <a:solidFill>
                <a:srgbClr val="000000"/>
              </a:solidFill>
            </a:endParaRPr>
          </a:p>
        </p:txBody>
      </p:sp>
      <p:sp>
        <p:nvSpPr>
          <p:cNvPr id="22" name="TextBox 43"/>
          <p:cNvSpPr txBox="1">
            <a:spLocks noChangeArrowheads="1"/>
          </p:cNvSpPr>
          <p:nvPr/>
        </p:nvSpPr>
        <p:spPr bwMode="auto">
          <a:xfrm>
            <a:off x="4962532" y="1992551"/>
            <a:ext cx="1192955" cy="311496"/>
          </a:xfrm>
          <a:prstGeom prst="rect">
            <a:avLst/>
          </a:prstGeom>
          <a:noFill/>
          <a:ln w="9525">
            <a:noFill/>
            <a:miter lim="800000"/>
            <a:headEnd/>
            <a:tailEnd/>
          </a:ln>
        </p:spPr>
        <p:txBody>
          <a:bodyPr wrap="none">
            <a:spAutoFit/>
          </a:bodyPr>
          <a:lstStyle/>
          <a:p>
            <a:pPr>
              <a:lnSpc>
                <a:spcPct val="89000"/>
              </a:lnSpc>
              <a:spcBef>
                <a:spcPts val="600"/>
              </a:spcBef>
              <a:buClr>
                <a:srgbClr val="000000"/>
              </a:buClr>
              <a:buFont typeface="Wingdings" pitchFamily="2" charset="2"/>
              <a:buNone/>
            </a:pPr>
            <a:r>
              <a:rPr lang="en-US" sz="1600" b="1" i="1" dirty="0">
                <a:solidFill>
                  <a:srgbClr val="00649D"/>
                </a:solidFill>
                <a:sym typeface="Helvetica" pitchFamily="34" charset="0"/>
              </a:rPr>
              <a:t>POWER7+</a:t>
            </a:r>
          </a:p>
        </p:txBody>
      </p:sp>
      <p:pic>
        <p:nvPicPr>
          <p:cNvPr id="2" name="Picture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652538" y="3469115"/>
            <a:ext cx="1344170" cy="466345"/>
          </a:xfrm>
          <a:prstGeom prst="rect">
            <a:avLst/>
          </a:prstGeom>
        </p:spPr>
      </p:pic>
      <p:grpSp>
        <p:nvGrpSpPr>
          <p:cNvPr id="3" name="Group 2"/>
          <p:cNvGrpSpPr/>
          <p:nvPr/>
        </p:nvGrpSpPr>
        <p:grpSpPr>
          <a:xfrm>
            <a:off x="5656395" y="2148126"/>
            <a:ext cx="2079521" cy="1459062"/>
            <a:chOff x="6371075" y="1857342"/>
            <a:chExt cx="2079521" cy="1459062"/>
          </a:xfrm>
        </p:grpSpPr>
        <p:pic>
          <p:nvPicPr>
            <p:cNvPr id="31764" name="Picture 2" descr="770 780 left angle.jpg"/>
            <p:cNvPicPr>
              <a:picLocks noChangeAspect="1"/>
            </p:cNvPicPr>
            <p:nvPr/>
          </p:nvPicPr>
          <p:blipFill>
            <a:blip r:embed="rId4" cstate="email">
              <a:clrChange>
                <a:clrFrom>
                  <a:srgbClr val="FFFFFC"/>
                </a:clrFrom>
                <a:clrTo>
                  <a:srgbClr val="FFFFFC">
                    <a:alpha val="0"/>
                  </a:srgbClr>
                </a:clrTo>
              </a:clrChange>
              <a:extLst>
                <a:ext uri="{28A0092B-C50C-407E-A947-70E740481C1C}">
                  <a14:useLocalDpi xmlns:a14="http://schemas.microsoft.com/office/drawing/2010/main" xmlns=""/>
                </a:ext>
              </a:extLst>
            </a:blip>
            <a:srcRect/>
            <a:stretch>
              <a:fillRect/>
            </a:stretch>
          </p:blipFill>
          <p:spPr bwMode="auto">
            <a:xfrm>
              <a:off x="6371075" y="2091710"/>
              <a:ext cx="626821" cy="1224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65" name="Picture 2" descr="770 780 left angle.jpg"/>
            <p:cNvPicPr>
              <a:picLocks noChangeAspect="1"/>
            </p:cNvPicPr>
            <p:nvPr/>
          </p:nvPicPr>
          <p:blipFill>
            <a:blip r:embed="rId4" cstate="email">
              <a:clrChange>
                <a:clrFrom>
                  <a:srgbClr val="FFFFFC"/>
                </a:clrFrom>
                <a:clrTo>
                  <a:srgbClr val="FFFFFC">
                    <a:alpha val="0"/>
                  </a:srgbClr>
                </a:clrTo>
              </a:clrChange>
              <a:extLst>
                <a:ext uri="{28A0092B-C50C-407E-A947-70E740481C1C}">
                  <a14:useLocalDpi xmlns:a14="http://schemas.microsoft.com/office/drawing/2010/main" xmlns=""/>
                </a:ext>
              </a:extLst>
            </a:blip>
            <a:srcRect/>
            <a:stretch>
              <a:fillRect/>
            </a:stretch>
          </p:blipFill>
          <p:spPr bwMode="auto">
            <a:xfrm>
              <a:off x="7096581" y="1857342"/>
              <a:ext cx="626821" cy="1224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7867964" y="2036244"/>
              <a:ext cx="582632" cy="1280160"/>
            </a:xfrm>
            <a:prstGeom prst="rect">
              <a:avLst/>
            </a:prstGeom>
          </p:spPr>
        </p:pic>
      </p:grpSp>
      <p:pic>
        <p:nvPicPr>
          <p:cNvPr id="19" name="Picture 18"/>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628958" y="1827665"/>
            <a:ext cx="656874" cy="654741"/>
          </a:xfrm>
          <a:prstGeom prst="rect">
            <a:avLst/>
          </a:prstGeom>
        </p:spPr>
      </p:pic>
      <p:sp>
        <p:nvSpPr>
          <p:cNvPr id="16" name="Explosion 1 15"/>
          <p:cNvSpPr/>
          <p:nvPr/>
        </p:nvSpPr>
        <p:spPr>
          <a:xfrm>
            <a:off x="3129841" y="1853791"/>
            <a:ext cx="1592793" cy="767600"/>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smtClean="0"/>
              <a:t>Nuevo</a:t>
            </a:r>
            <a:endParaRPr lang="en-US" dirty="0"/>
          </a:p>
        </p:txBody>
      </p:sp>
    </p:spTree>
    <p:extLst>
      <p:ext uri="{BB962C8B-B14F-4D97-AF65-F5344CB8AC3E}">
        <p14:creationId xmlns:p14="http://schemas.microsoft.com/office/powerpoint/2010/main" xmlns="" val="14721013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549275" y="738303"/>
            <a:ext cx="8043863" cy="712787"/>
          </a:xfrm>
          <a:solidFill>
            <a:srgbClr val="FFFFFF"/>
          </a:solidFill>
          <a:ln w="9525">
            <a:solidFill>
              <a:schemeClr val="bg1"/>
            </a:solidFill>
            <a:miter lim="800000"/>
            <a:headEnd/>
            <a:tailEnd/>
          </a:ln>
        </p:spPr>
        <p:txBody>
          <a:bodyPr/>
          <a:lstStyle/>
          <a:p>
            <a:pPr algn="ctr" defTabSz="457200" eaLnBrk="1" hangingPunct="1">
              <a:lnSpc>
                <a:spcPct val="90000"/>
              </a:lnSpc>
              <a:defRPr/>
            </a:pPr>
            <a:r>
              <a:rPr lang="en-US" altLang="en-US" sz="2000" dirty="0" smtClean="0">
                <a:solidFill>
                  <a:srgbClr val="00477A"/>
                </a:solidFill>
                <a:latin typeface="+mn-lt"/>
                <a:ea typeface="+mn-ea"/>
                <a:cs typeface="+mn-cs"/>
              </a:rPr>
              <a:t>Los </a:t>
            </a:r>
            <a:r>
              <a:rPr lang="en-US" altLang="en-US" sz="2000" dirty="0" err="1" smtClean="0">
                <a:solidFill>
                  <a:srgbClr val="00477A"/>
                </a:solidFill>
                <a:latin typeface="+mn-lt"/>
                <a:ea typeface="+mn-ea"/>
                <a:cs typeface="+mn-cs"/>
              </a:rPr>
              <a:t>sistemas</a:t>
            </a:r>
            <a:r>
              <a:rPr lang="en-US" altLang="en-US" sz="2000" dirty="0" smtClean="0">
                <a:solidFill>
                  <a:srgbClr val="00477A"/>
                </a:solidFill>
                <a:latin typeface="+mn-lt"/>
                <a:ea typeface="+mn-ea"/>
                <a:cs typeface="+mn-cs"/>
              </a:rPr>
              <a:t> Power con </a:t>
            </a:r>
            <a:r>
              <a:rPr lang="en-US" altLang="en-US" sz="2000" dirty="0" err="1" smtClean="0">
                <a:solidFill>
                  <a:srgbClr val="00477A"/>
                </a:solidFill>
                <a:latin typeface="+mn-lt"/>
                <a:ea typeface="+mn-ea"/>
                <a:cs typeface="+mn-cs"/>
              </a:rPr>
              <a:t>tecnología</a:t>
            </a:r>
            <a:r>
              <a:rPr lang="en-US" altLang="en-US" sz="2000" dirty="0" smtClean="0">
                <a:solidFill>
                  <a:srgbClr val="00477A"/>
                </a:solidFill>
                <a:latin typeface="+mn-lt"/>
                <a:ea typeface="+mn-ea"/>
                <a:cs typeface="+mn-cs"/>
              </a:rPr>
              <a:t> POWER8 </a:t>
            </a:r>
            <a:r>
              <a:rPr lang="en-US" altLang="en-US" sz="2000" dirty="0" err="1" smtClean="0">
                <a:solidFill>
                  <a:srgbClr val="00477A"/>
                </a:solidFill>
                <a:latin typeface="+mn-lt"/>
                <a:ea typeface="+mn-ea"/>
                <a:cs typeface="+mn-cs"/>
              </a:rPr>
              <a:t>ponen</a:t>
            </a:r>
            <a:r>
              <a:rPr lang="en-US" altLang="en-US" sz="2000" dirty="0" smtClean="0">
                <a:solidFill>
                  <a:srgbClr val="00477A"/>
                </a:solidFill>
                <a:latin typeface="+mn-lt"/>
                <a:ea typeface="+mn-ea"/>
                <a:cs typeface="+mn-cs"/>
              </a:rPr>
              <a:t> la </a:t>
            </a:r>
            <a:r>
              <a:rPr lang="en-US" altLang="en-US" sz="2000" dirty="0" err="1" smtClean="0">
                <a:solidFill>
                  <a:srgbClr val="00477A"/>
                </a:solidFill>
                <a:latin typeface="+mn-lt"/>
                <a:ea typeface="+mn-ea"/>
                <a:cs typeface="+mn-cs"/>
              </a:rPr>
              <a:t>información</a:t>
            </a:r>
            <a:r>
              <a:rPr lang="en-US" altLang="en-US" sz="2000" dirty="0" smtClean="0">
                <a:solidFill>
                  <a:srgbClr val="00477A"/>
                </a:solidFill>
                <a:latin typeface="+mn-lt"/>
                <a:ea typeface="+mn-ea"/>
                <a:cs typeface="+mn-cs"/>
              </a:rPr>
              <a:t> a </a:t>
            </a:r>
            <a:r>
              <a:rPr lang="en-US" altLang="en-US" sz="2000" dirty="0" err="1" smtClean="0">
                <a:solidFill>
                  <a:srgbClr val="00477A"/>
                </a:solidFill>
                <a:latin typeface="+mn-lt"/>
                <a:ea typeface="+mn-ea"/>
                <a:cs typeface="+mn-cs"/>
              </a:rPr>
              <a:t>trabajar</a:t>
            </a:r>
            <a:endParaRPr lang="en-US" altLang="en-US" sz="2000" dirty="0" smtClean="0">
              <a:solidFill>
                <a:srgbClr val="00477A"/>
              </a:solidFill>
              <a:latin typeface="+mn-lt"/>
              <a:ea typeface="+mn-ea"/>
              <a:cs typeface="+mn-cs"/>
            </a:endParaRPr>
          </a:p>
        </p:txBody>
      </p:sp>
      <p:graphicFrame>
        <p:nvGraphicFramePr>
          <p:cNvPr id="5122" name="Group 2"/>
          <p:cNvGraphicFramePr>
            <a:graphicFrameLocks noGrp="1"/>
          </p:cNvGraphicFramePr>
          <p:nvPr>
            <p:extLst/>
          </p:nvPr>
        </p:nvGraphicFramePr>
        <p:xfrm>
          <a:off x="1514475" y="2024063"/>
          <a:ext cx="7107238" cy="3089054"/>
        </p:xfrm>
        <a:graphic>
          <a:graphicData uri="http://schemas.openxmlformats.org/drawingml/2006/table">
            <a:tbl>
              <a:tblPr/>
              <a:tblGrid>
                <a:gridCol w="2379304"/>
                <a:gridCol w="4727934"/>
              </a:tblGrid>
              <a:tr h="813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336699"/>
                          </a:solidFill>
                          <a:effectLst/>
                          <a:latin typeface="Arial" pitchFamily="34" charset="0"/>
                          <a:cs typeface="Arial" pitchFamily="34" charset="0"/>
                        </a:rPr>
                        <a:t>Diseñados</a:t>
                      </a:r>
                      <a:r>
                        <a:rPr kumimoji="0" lang="en-US" sz="2000" b="1" i="0" u="none" strike="noStrike" cap="none" normalizeH="0" baseline="0" dirty="0" smtClean="0">
                          <a:ln>
                            <a:noFill/>
                          </a:ln>
                          <a:solidFill>
                            <a:srgbClr val="336699"/>
                          </a:solidFill>
                          <a:effectLst/>
                          <a:latin typeface="Arial" pitchFamily="34" charset="0"/>
                          <a:cs typeface="Arial" pitchFamily="34" charset="0"/>
                        </a:rPr>
                        <a:t> </a:t>
                      </a:r>
                      <a:r>
                        <a:rPr kumimoji="0" lang="en-US" sz="2000" b="1" i="0" u="none" strike="noStrike" cap="none" normalizeH="0" baseline="0" dirty="0" err="1" smtClean="0">
                          <a:ln>
                            <a:noFill/>
                          </a:ln>
                          <a:solidFill>
                            <a:srgbClr val="336699"/>
                          </a:solidFill>
                          <a:effectLst/>
                          <a:latin typeface="Arial" pitchFamily="34" charset="0"/>
                          <a:cs typeface="Arial" pitchFamily="34" charset="0"/>
                        </a:rPr>
                        <a:t>para</a:t>
                      </a:r>
                      <a:r>
                        <a:rPr kumimoji="0" lang="en-US" sz="2000" b="1" i="0" u="none" strike="noStrike" cap="none" normalizeH="0" baseline="0" dirty="0" smtClean="0">
                          <a:ln>
                            <a:noFill/>
                          </a:ln>
                          <a:solidFill>
                            <a:srgbClr val="336699"/>
                          </a:solidFill>
                          <a:effectLst/>
                          <a:latin typeface="Arial" pitchFamily="34" charset="0"/>
                          <a:cs typeface="Arial" pitchFamily="34" charset="0"/>
                        </a:rPr>
                        <a:t>  </a:t>
                      </a:r>
                      <a:br>
                        <a:rPr kumimoji="0" lang="en-US" sz="2000" b="1" i="0" u="none" strike="noStrike" cap="none" normalizeH="0" baseline="0" dirty="0" smtClean="0">
                          <a:ln>
                            <a:noFill/>
                          </a:ln>
                          <a:solidFill>
                            <a:srgbClr val="336699"/>
                          </a:solidFill>
                          <a:effectLst/>
                          <a:latin typeface="Arial" pitchFamily="34" charset="0"/>
                          <a:cs typeface="Arial" pitchFamily="34" charset="0"/>
                        </a:rPr>
                      </a:br>
                      <a:r>
                        <a:rPr kumimoji="0" lang="en-US" sz="2000" b="1" i="0" u="none" strike="noStrike" cap="none" normalizeH="0" baseline="0" dirty="0" smtClean="0">
                          <a:ln>
                            <a:noFill/>
                          </a:ln>
                          <a:solidFill>
                            <a:srgbClr val="336699"/>
                          </a:solidFill>
                          <a:effectLst/>
                          <a:latin typeface="Arial" pitchFamily="34" charset="0"/>
                          <a:cs typeface="Arial" pitchFamily="34" charset="0"/>
                        </a:rPr>
                        <a:t>Big Data</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cap="flat">
                      <a:noFill/>
                    </a:lnL>
                    <a:lnR>
                      <a:noFill/>
                    </a:lnR>
                    <a:lnT cap="flat">
                      <a:noFill/>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spcBef>
                          <a:spcPct val="0"/>
                        </a:spcBef>
                        <a:buClr>
                          <a:schemeClr val="bg1"/>
                        </a:buClr>
                        <a:buFont typeface="Wingdings" panose="05000000000000000000" pitchFamily="2" charset="2"/>
                        <a:buNone/>
                        <a:defRPr/>
                      </a:pPr>
                      <a:r>
                        <a:rPr lang="en-US" altLang="ja-JP" sz="1600" dirty="0" err="1" smtClean="0">
                          <a:solidFill>
                            <a:schemeClr val="tx1"/>
                          </a:solidFill>
                          <a:latin typeface="+mn-lt"/>
                        </a:rPr>
                        <a:t>Primera</a:t>
                      </a:r>
                      <a:r>
                        <a:rPr lang="en-US" altLang="ja-JP" sz="1600" dirty="0" smtClean="0">
                          <a:solidFill>
                            <a:schemeClr val="tx1"/>
                          </a:solidFill>
                          <a:latin typeface="+mn-lt"/>
                        </a:rPr>
                        <a:t> </a:t>
                      </a:r>
                      <a:r>
                        <a:rPr lang="en-US" altLang="ja-JP" sz="1600" dirty="0" err="1" smtClean="0">
                          <a:solidFill>
                            <a:schemeClr val="tx1"/>
                          </a:solidFill>
                          <a:latin typeface="+mn-lt"/>
                        </a:rPr>
                        <a:t>generación</a:t>
                      </a:r>
                      <a:r>
                        <a:rPr lang="en-US" altLang="ja-JP" sz="1600" dirty="0" smtClean="0">
                          <a:solidFill>
                            <a:schemeClr val="tx1"/>
                          </a:solidFill>
                          <a:latin typeface="+mn-lt"/>
                        </a:rPr>
                        <a:t> de </a:t>
                      </a:r>
                      <a:r>
                        <a:rPr lang="en-US" altLang="ja-JP" sz="1600" dirty="0" err="1" smtClean="0">
                          <a:solidFill>
                            <a:schemeClr val="tx1"/>
                          </a:solidFill>
                          <a:latin typeface="+mn-lt"/>
                        </a:rPr>
                        <a:t>servidores</a:t>
                      </a:r>
                      <a:r>
                        <a:rPr lang="en-US" altLang="ja-JP" sz="1600" dirty="0" smtClean="0">
                          <a:solidFill>
                            <a:schemeClr val="tx1"/>
                          </a:solidFill>
                          <a:latin typeface="+mn-lt"/>
                        </a:rPr>
                        <a:t> </a:t>
                      </a:r>
                      <a:r>
                        <a:rPr lang="en-US" altLang="ja-JP" sz="1600" dirty="0" err="1" smtClean="0">
                          <a:solidFill>
                            <a:schemeClr val="tx1"/>
                          </a:solidFill>
                          <a:latin typeface="+mn-lt"/>
                        </a:rPr>
                        <a:t>optimizados</a:t>
                      </a:r>
                      <a:r>
                        <a:rPr lang="en-US" altLang="ja-JP" sz="1600" dirty="0" smtClean="0">
                          <a:solidFill>
                            <a:schemeClr val="tx1"/>
                          </a:solidFill>
                          <a:latin typeface="+mn-lt"/>
                        </a:rPr>
                        <a:t> </a:t>
                      </a:r>
                      <a:r>
                        <a:rPr lang="en-US" altLang="ja-JP" sz="1600" dirty="0" err="1" smtClean="0">
                          <a:solidFill>
                            <a:schemeClr val="tx1"/>
                          </a:solidFill>
                          <a:latin typeface="+mn-lt"/>
                        </a:rPr>
                        <a:t>para</a:t>
                      </a:r>
                      <a:r>
                        <a:rPr lang="en-US" altLang="ja-JP" sz="1600" dirty="0" smtClean="0">
                          <a:solidFill>
                            <a:schemeClr val="tx1"/>
                          </a:solidFill>
                          <a:latin typeface="+mn-lt"/>
                        </a:rPr>
                        <a:t> Big Data &amp; Analytics  (</a:t>
                      </a:r>
                      <a:r>
                        <a:rPr lang="en-US" altLang="ja-JP" sz="1600" dirty="0" err="1" smtClean="0">
                          <a:solidFill>
                            <a:schemeClr val="tx1"/>
                          </a:solidFill>
                          <a:latin typeface="+mn-lt"/>
                        </a:rPr>
                        <a:t>Procesadores</a:t>
                      </a:r>
                      <a:r>
                        <a:rPr lang="en-US" altLang="ja-JP" sz="1600" dirty="0" smtClean="0">
                          <a:solidFill>
                            <a:schemeClr val="tx1"/>
                          </a:solidFill>
                          <a:latin typeface="+mn-lt"/>
                        </a:rPr>
                        <a:t> / </a:t>
                      </a:r>
                      <a:r>
                        <a:rPr lang="en-US" altLang="ja-JP" sz="1600" dirty="0" err="1" smtClean="0">
                          <a:solidFill>
                            <a:schemeClr val="tx1"/>
                          </a:solidFill>
                          <a:latin typeface="+mn-lt"/>
                        </a:rPr>
                        <a:t>Memoria</a:t>
                      </a:r>
                      <a:r>
                        <a:rPr lang="en-US" altLang="ja-JP" sz="1600" dirty="0" smtClean="0">
                          <a:solidFill>
                            <a:schemeClr val="tx1"/>
                          </a:solidFill>
                          <a:latin typeface="+mn-lt"/>
                        </a:rPr>
                        <a:t> / IO )</a:t>
                      </a:r>
                      <a:endParaRPr lang="en-US" sz="1600" dirty="0">
                        <a:solidFill>
                          <a:schemeClr val="tx1"/>
                        </a:solidFill>
                        <a:latin typeface="+mn-lt"/>
                      </a:endParaRPr>
                    </a:p>
                  </a:txBody>
                  <a:tcPr anchor="ctr" horzOverflow="overflow">
                    <a:lnL>
                      <a:noFill/>
                    </a:lnL>
                    <a:lnR cap="flat">
                      <a:noFill/>
                    </a:lnR>
                    <a:lnT cap="flat">
                      <a:noFill/>
                    </a:lnT>
                    <a:lnB w="12700" cap="flat" cmpd="sng" algn="ctr">
                      <a:solidFill>
                        <a:srgbClr val="C0C0C0"/>
                      </a:solidFill>
                      <a:prstDash val="solid"/>
                      <a:round/>
                      <a:headEnd type="none" w="med" len="med"/>
                      <a:tailEnd type="none" w="med" len="med"/>
                    </a:lnB>
                    <a:lnTlToBr>
                      <a:noFill/>
                    </a:lnTlToBr>
                    <a:lnBlToTr>
                      <a:noFill/>
                    </a:lnBlToTr>
                    <a:noFill/>
                  </a:tcPr>
                </a:tc>
              </a:tr>
              <a:tr h="11992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84B627"/>
                          </a:solidFill>
                          <a:effectLst/>
                          <a:latin typeface="Arial" pitchFamily="34" charset="0"/>
                          <a:cs typeface="Arial" pitchFamily="34" charset="0"/>
                        </a:rPr>
                        <a:t>Plataforma</a:t>
                      </a:r>
                      <a:r>
                        <a:rPr kumimoji="0" lang="en-US" sz="2000" b="1" i="0" u="none" strike="noStrike" cap="none" normalizeH="0" baseline="0" dirty="0" smtClean="0">
                          <a:ln>
                            <a:noFill/>
                          </a:ln>
                          <a:solidFill>
                            <a:srgbClr val="84B627"/>
                          </a:solidFill>
                          <a:effectLst/>
                          <a:latin typeface="Arial" pitchFamily="34" charset="0"/>
                          <a:cs typeface="Arial" pitchFamily="34" charset="0"/>
                        </a:rPr>
                        <a:t> con  </a:t>
                      </a:r>
                      <a:r>
                        <a:rPr kumimoji="0" lang="en-US" sz="2000" b="1" i="0" u="none" strike="noStrike" cap="none" normalizeH="0" baseline="0" dirty="0" err="1" smtClean="0">
                          <a:ln>
                            <a:noFill/>
                          </a:ln>
                          <a:solidFill>
                            <a:srgbClr val="84B627"/>
                          </a:solidFill>
                          <a:effectLst/>
                          <a:latin typeface="Arial" pitchFamily="34" charset="0"/>
                          <a:cs typeface="Arial" pitchFamily="34" charset="0"/>
                        </a:rPr>
                        <a:t>innovación</a:t>
                      </a:r>
                      <a:r>
                        <a:rPr kumimoji="0" lang="en-US" sz="2000" b="1" i="0" u="none" strike="noStrike" cap="none" normalizeH="0" baseline="0" dirty="0" smtClean="0">
                          <a:ln>
                            <a:noFill/>
                          </a:ln>
                          <a:solidFill>
                            <a:srgbClr val="84B627"/>
                          </a:solidFill>
                          <a:effectLst/>
                          <a:latin typeface="Arial" pitchFamily="34" charset="0"/>
                          <a:cs typeface="Arial" pitchFamily="34" charset="0"/>
                        </a:rPr>
                        <a:t> </a:t>
                      </a:r>
                      <a:r>
                        <a:rPr kumimoji="0" lang="en-US" sz="2000" b="1" i="0" u="none" strike="noStrike" cap="none" normalizeH="0" baseline="0" dirty="0" err="1" smtClean="0">
                          <a:ln>
                            <a:noFill/>
                          </a:ln>
                          <a:solidFill>
                            <a:srgbClr val="84B627"/>
                          </a:solidFill>
                          <a:effectLst/>
                          <a:latin typeface="Arial" pitchFamily="34" charset="0"/>
                          <a:cs typeface="Arial" pitchFamily="34" charset="0"/>
                        </a:rPr>
                        <a:t>abierta</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cap="flat">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300"/>
                        </a:spcBef>
                        <a:spcAft>
                          <a:spcPts val="0"/>
                        </a:spcAft>
                        <a:buClr>
                          <a:schemeClr val="bg1"/>
                        </a:buClr>
                        <a:buSzTx/>
                        <a:buFont typeface="Wingdings" panose="05000000000000000000" pitchFamily="2" charset="2"/>
                        <a:buNone/>
                        <a:tabLst/>
                        <a:defRPr/>
                      </a:pPr>
                      <a:r>
                        <a:rPr lang="en-US" altLang="ja-JP" sz="1600" dirty="0" err="1" smtClean="0">
                          <a:solidFill>
                            <a:schemeClr val="tx1"/>
                          </a:solidFill>
                          <a:latin typeface="+mn-lt"/>
                        </a:rPr>
                        <a:t>Ecosistema</a:t>
                      </a:r>
                      <a:r>
                        <a:rPr lang="en-US" altLang="ja-JP" sz="1600" dirty="0" smtClean="0">
                          <a:solidFill>
                            <a:schemeClr val="tx1"/>
                          </a:solidFill>
                          <a:latin typeface="+mn-lt"/>
                        </a:rPr>
                        <a:t> </a:t>
                      </a:r>
                      <a:r>
                        <a:rPr lang="en-US" altLang="ja-JP" sz="1600" dirty="0" err="1" smtClean="0">
                          <a:solidFill>
                            <a:schemeClr val="tx1"/>
                          </a:solidFill>
                          <a:latin typeface="+mn-lt"/>
                        </a:rPr>
                        <a:t>abierto</a:t>
                      </a:r>
                      <a:r>
                        <a:rPr lang="en-US" altLang="ja-JP" sz="1600" dirty="0" smtClean="0">
                          <a:solidFill>
                            <a:schemeClr val="tx1"/>
                          </a:solidFill>
                          <a:latin typeface="+mn-lt"/>
                        </a:rPr>
                        <a:t>, </a:t>
                      </a:r>
                      <a:r>
                        <a:rPr lang="en-US" altLang="ja-JP" sz="1600" dirty="0" err="1" smtClean="0">
                          <a:solidFill>
                            <a:schemeClr val="tx1"/>
                          </a:solidFill>
                          <a:latin typeface="+mn-lt"/>
                        </a:rPr>
                        <a:t>integrando</a:t>
                      </a:r>
                      <a:r>
                        <a:rPr lang="en-US" altLang="ja-JP" sz="1600" dirty="0" smtClean="0">
                          <a:solidFill>
                            <a:schemeClr val="tx1"/>
                          </a:solidFill>
                          <a:latin typeface="+mn-lt"/>
                        </a:rPr>
                        <a:t> y </a:t>
                      </a:r>
                      <a:r>
                        <a:rPr lang="en-US" altLang="ja-JP" sz="1600" dirty="0" err="1" smtClean="0">
                          <a:solidFill>
                            <a:schemeClr val="tx1"/>
                          </a:solidFill>
                          <a:latin typeface="+mn-lt"/>
                        </a:rPr>
                        <a:t>brindando</a:t>
                      </a:r>
                      <a:r>
                        <a:rPr lang="en-US" altLang="ja-JP" sz="1600" dirty="0" smtClean="0">
                          <a:solidFill>
                            <a:schemeClr val="tx1"/>
                          </a:solidFill>
                          <a:latin typeface="+mn-lt"/>
                        </a:rPr>
                        <a:t> </a:t>
                      </a:r>
                      <a:r>
                        <a:rPr lang="en-US" altLang="ja-JP" sz="1600" dirty="0" err="1" smtClean="0">
                          <a:solidFill>
                            <a:schemeClr val="tx1"/>
                          </a:solidFill>
                          <a:latin typeface="+mn-lt"/>
                        </a:rPr>
                        <a:t>innovación</a:t>
                      </a:r>
                      <a:r>
                        <a:rPr lang="en-US" altLang="ja-JP" sz="1600" dirty="0" smtClean="0">
                          <a:solidFill>
                            <a:schemeClr val="tx1"/>
                          </a:solidFill>
                          <a:latin typeface="+mn-lt"/>
                        </a:rPr>
                        <a:t> </a:t>
                      </a:r>
                      <a:r>
                        <a:rPr lang="en-US" altLang="ja-JP" sz="1600" dirty="0" err="1" smtClean="0">
                          <a:solidFill>
                            <a:schemeClr val="tx1"/>
                          </a:solidFill>
                          <a:latin typeface="+mn-lt"/>
                        </a:rPr>
                        <a:t>para</a:t>
                      </a:r>
                      <a:r>
                        <a:rPr lang="en-US" altLang="ja-JP" sz="1600" dirty="0" smtClean="0">
                          <a:solidFill>
                            <a:schemeClr val="tx1"/>
                          </a:solidFill>
                          <a:latin typeface="+mn-lt"/>
                        </a:rPr>
                        <a:t> y </a:t>
                      </a:r>
                      <a:r>
                        <a:rPr lang="en-US" altLang="ja-JP" sz="1600" dirty="0" err="1" smtClean="0">
                          <a:solidFill>
                            <a:schemeClr val="tx1"/>
                          </a:solidFill>
                          <a:latin typeface="+mn-lt"/>
                        </a:rPr>
                        <a:t>desde</a:t>
                      </a:r>
                      <a:r>
                        <a:rPr lang="en-US" altLang="ja-JP" sz="1600" dirty="0" smtClean="0">
                          <a:solidFill>
                            <a:schemeClr val="tx1"/>
                          </a:solidFill>
                          <a:latin typeface="+mn-lt"/>
                        </a:rPr>
                        <a:t> </a:t>
                      </a:r>
                      <a:r>
                        <a:rPr lang="en-US" altLang="ja-JP" sz="1600" dirty="0" err="1" smtClean="0">
                          <a:solidFill>
                            <a:schemeClr val="tx1"/>
                          </a:solidFill>
                          <a:latin typeface="+mn-lt"/>
                        </a:rPr>
                        <a:t>diferentes</a:t>
                      </a:r>
                      <a:r>
                        <a:rPr lang="en-US" altLang="ja-JP" sz="1600" dirty="0" smtClean="0">
                          <a:solidFill>
                            <a:schemeClr val="tx1"/>
                          </a:solidFill>
                          <a:latin typeface="+mn-lt"/>
                        </a:rPr>
                        <a:t> </a:t>
                      </a:r>
                      <a:r>
                        <a:rPr lang="en-US" altLang="ja-JP" sz="1600" dirty="0" err="1" smtClean="0">
                          <a:solidFill>
                            <a:schemeClr val="tx1"/>
                          </a:solidFill>
                          <a:latin typeface="+mn-lt"/>
                        </a:rPr>
                        <a:t>miembros</a:t>
                      </a:r>
                      <a:r>
                        <a:rPr lang="en-US" altLang="ja-JP" sz="1600" dirty="0" smtClean="0">
                          <a:solidFill>
                            <a:schemeClr val="tx1"/>
                          </a:solidFill>
                          <a:latin typeface="+mn-lt"/>
                        </a:rPr>
                        <a:t> de la </a:t>
                      </a:r>
                      <a:r>
                        <a:rPr lang="en-US" altLang="ja-JP" sz="1600" dirty="0" err="1" smtClean="0">
                          <a:solidFill>
                            <a:schemeClr val="tx1"/>
                          </a:solidFill>
                          <a:latin typeface="+mn-lt"/>
                        </a:rPr>
                        <a:t>Fundación</a:t>
                      </a:r>
                      <a:r>
                        <a:rPr lang="en-US" altLang="ja-JP" sz="1600" baseline="0" dirty="0" smtClean="0">
                          <a:solidFill>
                            <a:schemeClr val="tx1"/>
                          </a:solidFill>
                          <a:latin typeface="+mn-lt"/>
                        </a:rPr>
                        <a:t> </a:t>
                      </a:r>
                      <a:r>
                        <a:rPr lang="en-US" altLang="ja-JP" sz="1600" baseline="0" dirty="0" err="1" smtClean="0">
                          <a:solidFill>
                            <a:schemeClr val="tx1"/>
                          </a:solidFill>
                          <a:latin typeface="+mn-lt"/>
                        </a:rPr>
                        <a:t>OpenPOWER</a:t>
                      </a:r>
                      <a:r>
                        <a:rPr lang="en-US" altLang="ja-JP" sz="1600" baseline="0" dirty="0" smtClean="0">
                          <a:solidFill>
                            <a:schemeClr val="tx1"/>
                          </a:solidFill>
                          <a:latin typeface="+mn-lt"/>
                        </a:rPr>
                        <a:t>.</a:t>
                      </a:r>
                      <a:endParaRPr lang="en-US" sz="1600" dirty="0" smtClean="0">
                        <a:solidFill>
                          <a:schemeClr val="tx1"/>
                        </a:solidFill>
                        <a:latin typeface="+mn-lt"/>
                      </a:endParaRPr>
                    </a:p>
                    <a:p>
                      <a:pPr algn="l">
                        <a:spcBef>
                          <a:spcPts val="300"/>
                        </a:spcBef>
                        <a:buClr>
                          <a:schemeClr val="bg1"/>
                        </a:buClr>
                        <a:buFont typeface="Wingdings" panose="05000000000000000000" pitchFamily="2" charset="2"/>
                        <a:buNone/>
                        <a:defRPr/>
                      </a:pPr>
                      <a:endParaRPr lang="en-US" sz="1600" dirty="0">
                        <a:solidFill>
                          <a:schemeClr val="tx1"/>
                        </a:solidFill>
                        <a:latin typeface="+mn-lt"/>
                      </a:endParaRPr>
                    </a:p>
                  </a:txBody>
                  <a:tcPr anchor="ctr" horzOverflow="overflow">
                    <a:lnL>
                      <a:noFill/>
                    </a:lnL>
                    <a:lnR cap="flat">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813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9999"/>
                          </a:solidFill>
                          <a:effectLst/>
                          <a:latin typeface="Arial" pitchFamily="34" charset="0"/>
                          <a:cs typeface="Arial" pitchFamily="34" charset="0"/>
                        </a:rPr>
                        <a:t>Entornos</a:t>
                      </a:r>
                      <a:r>
                        <a:rPr kumimoji="0" lang="en-US" sz="2000" b="1" i="0" u="none" strike="noStrike" cap="none" normalizeH="0" baseline="0" dirty="0" smtClean="0">
                          <a:ln>
                            <a:noFill/>
                          </a:ln>
                          <a:solidFill>
                            <a:srgbClr val="009999"/>
                          </a:solidFill>
                          <a:effectLst/>
                          <a:latin typeface="Arial" pitchFamily="34" charset="0"/>
                          <a:cs typeface="Arial" pitchFamily="34" charset="0"/>
                        </a:rPr>
                        <a:t> de </a:t>
                      </a:r>
                      <a:r>
                        <a:rPr kumimoji="0" lang="en-US" sz="2000" b="1" i="0" u="none" strike="noStrike" cap="none" normalizeH="0" baseline="0" dirty="0" err="1" smtClean="0">
                          <a:ln>
                            <a:noFill/>
                          </a:ln>
                          <a:solidFill>
                            <a:srgbClr val="009999"/>
                          </a:solidFill>
                          <a:effectLst/>
                          <a:latin typeface="Arial" pitchFamily="34" charset="0"/>
                          <a:cs typeface="Arial" pitchFamily="34" charset="0"/>
                        </a:rPr>
                        <a:t>Nube</a:t>
                      </a:r>
                      <a:r>
                        <a:rPr kumimoji="0" lang="en-US" sz="2000" b="1" i="0" u="none" strike="noStrike" cap="none" normalizeH="0" baseline="0" dirty="0" smtClean="0">
                          <a:ln>
                            <a:noFill/>
                          </a:ln>
                          <a:solidFill>
                            <a:srgbClr val="009999"/>
                          </a:solidFill>
                          <a:effectLst/>
                          <a:latin typeface="Arial" pitchFamily="34" charset="0"/>
                          <a:cs typeface="Arial" pitchFamily="34" charset="0"/>
                        </a:rPr>
                        <a:t> con </a:t>
                      </a:r>
                      <a:r>
                        <a:rPr kumimoji="0" lang="en-US" sz="2000" b="1" i="0" u="none" strike="noStrike" cap="none" normalizeH="0" baseline="0" dirty="0" err="1" smtClean="0">
                          <a:ln>
                            <a:noFill/>
                          </a:ln>
                          <a:solidFill>
                            <a:srgbClr val="009999"/>
                          </a:solidFill>
                          <a:effectLst/>
                          <a:latin typeface="Arial" pitchFamily="34" charset="0"/>
                          <a:cs typeface="Arial" pitchFamily="34" charset="0"/>
                        </a:rPr>
                        <a:t>superiores</a:t>
                      </a:r>
                      <a:r>
                        <a:rPr kumimoji="0" lang="en-US" sz="2000" b="1" i="0" u="none" strike="noStrike" cap="none" normalizeH="0" baseline="0" dirty="0" smtClean="0">
                          <a:ln>
                            <a:noFill/>
                          </a:ln>
                          <a:solidFill>
                            <a:srgbClr val="009999"/>
                          </a:solidFill>
                          <a:effectLst/>
                          <a:latin typeface="Arial" pitchFamily="34" charset="0"/>
                          <a:cs typeface="Arial" pitchFamily="34" charset="0"/>
                        </a:rPr>
                        <a:t> </a:t>
                      </a:r>
                      <a:r>
                        <a:rPr kumimoji="0" lang="en-US" sz="2000" b="1" i="0" u="none" strike="noStrike" cap="none" normalizeH="0" baseline="0" dirty="0" err="1" smtClean="0">
                          <a:ln>
                            <a:noFill/>
                          </a:ln>
                          <a:solidFill>
                            <a:srgbClr val="009999"/>
                          </a:solidFill>
                          <a:effectLst/>
                          <a:latin typeface="Arial" pitchFamily="34" charset="0"/>
                          <a:cs typeface="Arial" pitchFamily="34" charset="0"/>
                        </a:rPr>
                        <a:t>prestaciones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cap="flat">
                      <a:noFill/>
                    </a:lnL>
                    <a:lnR>
                      <a:noFill/>
                    </a:lnR>
                    <a:lnT w="12700" cap="flat" cmpd="sng" algn="ctr">
                      <a:solidFill>
                        <a:srgbClr val="C0C0C0"/>
                      </a:solidFill>
                      <a:prstDash val="solid"/>
                      <a:round/>
                      <a:headEnd type="none" w="med" len="med"/>
                      <a:tailEnd type="none" w="med" len="med"/>
                    </a:lnT>
                    <a:lnB cap="flat">
                      <a:noFill/>
                    </a:lnB>
                    <a:lnTlToBr>
                      <a:noFill/>
                    </a:lnTlToBr>
                    <a:lnBlToTr>
                      <a:noFill/>
                    </a:lnBlToTr>
                    <a:noFill/>
                  </a:tcPr>
                </a:tc>
                <a:tc>
                  <a:txBody>
                    <a:bodyPr/>
                    <a:lstStyle/>
                    <a:p>
                      <a:pPr algn="ctr">
                        <a:spcBef>
                          <a:spcPts val="300"/>
                        </a:spcBef>
                        <a:buClr>
                          <a:schemeClr val="bg1"/>
                        </a:buClr>
                        <a:buFont typeface="Wingdings" panose="05000000000000000000" pitchFamily="2" charset="2"/>
                        <a:buNone/>
                        <a:defRPr/>
                      </a:pPr>
                      <a:r>
                        <a:rPr lang="en-US" altLang="ja-JP" sz="1600" dirty="0" err="1" smtClean="0">
                          <a:solidFill>
                            <a:schemeClr val="tx1"/>
                          </a:solidFill>
                          <a:latin typeface="+mn-lt"/>
                        </a:rPr>
                        <a:t>Ventajas</a:t>
                      </a:r>
                      <a:r>
                        <a:rPr lang="en-US" altLang="ja-JP" sz="1600" dirty="0" smtClean="0">
                          <a:solidFill>
                            <a:schemeClr val="tx1"/>
                          </a:solidFill>
                          <a:latin typeface="+mn-lt"/>
                        </a:rPr>
                        <a:t> </a:t>
                      </a:r>
                      <a:r>
                        <a:rPr lang="en-US" altLang="ja-JP" sz="1600" dirty="0" err="1" smtClean="0">
                          <a:solidFill>
                            <a:schemeClr val="tx1"/>
                          </a:solidFill>
                          <a:latin typeface="+mn-lt"/>
                        </a:rPr>
                        <a:t>para</a:t>
                      </a:r>
                      <a:r>
                        <a:rPr lang="en-US" altLang="ja-JP" sz="1600" dirty="0" smtClean="0">
                          <a:solidFill>
                            <a:schemeClr val="tx1"/>
                          </a:solidFill>
                          <a:latin typeface="+mn-lt"/>
                        </a:rPr>
                        <a:t> </a:t>
                      </a:r>
                      <a:r>
                        <a:rPr lang="en-US" altLang="ja-JP" sz="1600" dirty="0" err="1" smtClean="0">
                          <a:solidFill>
                            <a:schemeClr val="tx1"/>
                          </a:solidFill>
                          <a:latin typeface="+mn-lt"/>
                        </a:rPr>
                        <a:t>implementaciones</a:t>
                      </a:r>
                      <a:r>
                        <a:rPr lang="en-US" altLang="ja-JP" sz="1600" dirty="0" smtClean="0">
                          <a:solidFill>
                            <a:schemeClr val="tx1"/>
                          </a:solidFill>
                          <a:latin typeface="+mn-lt"/>
                        </a:rPr>
                        <a:t> de </a:t>
                      </a:r>
                      <a:r>
                        <a:rPr lang="en-US" altLang="ja-JP" sz="1600" dirty="0" err="1" smtClean="0">
                          <a:solidFill>
                            <a:schemeClr val="tx1"/>
                          </a:solidFill>
                          <a:latin typeface="+mn-lt"/>
                        </a:rPr>
                        <a:t>nubes</a:t>
                      </a:r>
                      <a:r>
                        <a:rPr lang="en-US" altLang="ja-JP" sz="1600" dirty="0" smtClean="0">
                          <a:solidFill>
                            <a:schemeClr val="tx1"/>
                          </a:solidFill>
                          <a:latin typeface="+mn-lt"/>
                        </a:rPr>
                        <a:t> </a:t>
                      </a:r>
                      <a:r>
                        <a:rPr lang="en-US" altLang="ja-JP" sz="1600" dirty="0" err="1" smtClean="0">
                          <a:solidFill>
                            <a:schemeClr val="tx1"/>
                          </a:solidFill>
                          <a:latin typeface="+mn-lt"/>
                        </a:rPr>
                        <a:t>públicas</a:t>
                      </a:r>
                      <a:r>
                        <a:rPr lang="en-US" altLang="ja-JP" sz="1600" dirty="0" smtClean="0">
                          <a:solidFill>
                            <a:schemeClr val="tx1"/>
                          </a:solidFill>
                          <a:latin typeface="+mn-lt"/>
                        </a:rPr>
                        <a:t>, </a:t>
                      </a:r>
                      <a:r>
                        <a:rPr lang="en-US" altLang="ja-JP" sz="1600" dirty="0" err="1" smtClean="0">
                          <a:solidFill>
                            <a:schemeClr val="tx1"/>
                          </a:solidFill>
                          <a:latin typeface="+mn-lt"/>
                        </a:rPr>
                        <a:t>privadas</a:t>
                      </a:r>
                      <a:r>
                        <a:rPr lang="en-US" altLang="ja-JP" sz="1600" dirty="0" smtClean="0">
                          <a:solidFill>
                            <a:schemeClr val="tx1"/>
                          </a:solidFill>
                          <a:latin typeface="+mn-lt"/>
                        </a:rPr>
                        <a:t> e </a:t>
                      </a:r>
                      <a:r>
                        <a:rPr lang="en-US" altLang="ja-JP" sz="1600" dirty="0" err="1" smtClean="0">
                          <a:solidFill>
                            <a:schemeClr val="tx1"/>
                          </a:solidFill>
                          <a:latin typeface="+mn-lt"/>
                        </a:rPr>
                        <a:t>hibridas</a:t>
                      </a:r>
                      <a:r>
                        <a:rPr lang="en-US" altLang="ja-JP" sz="1600" dirty="0" smtClean="0">
                          <a:solidFill>
                            <a:schemeClr val="tx1"/>
                          </a:solidFill>
                          <a:latin typeface="+mn-lt"/>
                        </a:rPr>
                        <a:t>:  </a:t>
                      </a:r>
                      <a:r>
                        <a:rPr lang="en-US" altLang="ja-JP" sz="1600" dirty="0" err="1" smtClean="0">
                          <a:solidFill>
                            <a:schemeClr val="tx1"/>
                          </a:solidFill>
                          <a:latin typeface="+mn-lt"/>
                        </a:rPr>
                        <a:t>Seguridad</a:t>
                      </a:r>
                      <a:r>
                        <a:rPr lang="en-US" altLang="ja-JP" sz="1600" dirty="0" smtClean="0">
                          <a:solidFill>
                            <a:schemeClr val="tx1"/>
                          </a:solidFill>
                          <a:latin typeface="+mn-lt"/>
                        </a:rPr>
                        <a:t> / </a:t>
                      </a:r>
                      <a:r>
                        <a:rPr lang="en-US" altLang="ja-JP" sz="1600" dirty="0" err="1" smtClean="0">
                          <a:solidFill>
                            <a:schemeClr val="tx1"/>
                          </a:solidFill>
                          <a:latin typeface="+mn-lt"/>
                        </a:rPr>
                        <a:t>Alíneado</a:t>
                      </a:r>
                      <a:r>
                        <a:rPr lang="en-US" altLang="ja-JP" sz="1600" dirty="0" smtClean="0">
                          <a:solidFill>
                            <a:schemeClr val="tx1"/>
                          </a:solidFill>
                          <a:latin typeface="+mn-lt"/>
                        </a:rPr>
                        <a:t> con </a:t>
                      </a:r>
                      <a:r>
                        <a:rPr lang="en-US" altLang="ja-JP" sz="1600" dirty="0" err="1" smtClean="0">
                          <a:solidFill>
                            <a:schemeClr val="tx1"/>
                          </a:solidFill>
                          <a:latin typeface="+mn-lt"/>
                        </a:rPr>
                        <a:t>estándares</a:t>
                      </a:r>
                      <a:r>
                        <a:rPr lang="en-US" altLang="ja-JP" sz="1600" dirty="0" smtClean="0">
                          <a:solidFill>
                            <a:schemeClr val="tx1"/>
                          </a:solidFill>
                          <a:latin typeface="+mn-lt"/>
                        </a:rPr>
                        <a:t> del </a:t>
                      </a:r>
                      <a:r>
                        <a:rPr lang="en-US" altLang="ja-JP" sz="1600" dirty="0" err="1" smtClean="0">
                          <a:solidFill>
                            <a:schemeClr val="tx1"/>
                          </a:solidFill>
                          <a:latin typeface="+mn-lt"/>
                        </a:rPr>
                        <a:t>mercado</a:t>
                      </a:r>
                      <a:r>
                        <a:rPr lang="en-US" altLang="ja-JP" sz="1600" dirty="0" smtClean="0">
                          <a:solidFill>
                            <a:schemeClr val="tx1"/>
                          </a:solidFill>
                          <a:latin typeface="+mn-lt"/>
                        </a:rPr>
                        <a:t> / </a:t>
                      </a:r>
                      <a:r>
                        <a:rPr lang="en-US" altLang="ja-JP" sz="1600" dirty="0" smtClean="0">
                          <a:solidFill>
                            <a:schemeClr val="tx1"/>
                          </a:solidFill>
                          <a:latin typeface="+mn-lt"/>
                        </a:rPr>
                        <a:t>Gran </a:t>
                      </a:r>
                      <a:r>
                        <a:rPr lang="en-US" altLang="ja-JP" sz="1600" dirty="0" err="1" smtClean="0">
                          <a:solidFill>
                            <a:schemeClr val="tx1"/>
                          </a:solidFill>
                          <a:latin typeface="+mn-lt"/>
                        </a:rPr>
                        <a:t>rendimiento</a:t>
                      </a:r>
                      <a:r>
                        <a:rPr lang="en-US" altLang="ja-JP" sz="1600" dirty="0" smtClean="0">
                          <a:solidFill>
                            <a:schemeClr val="tx1"/>
                          </a:solidFill>
                          <a:latin typeface="+mn-lt"/>
                        </a:rPr>
                        <a:t>.</a:t>
                      </a:r>
                      <a:endParaRPr lang="en-US" altLang="ja-JP" sz="1600" dirty="0" smtClean="0">
                        <a:solidFill>
                          <a:schemeClr val="tx1"/>
                        </a:solidFill>
                        <a:latin typeface="+mn-lt"/>
                      </a:endParaRPr>
                    </a:p>
                  </a:txBody>
                  <a:tcPr anchor="ctr" horzOverflow="overflow">
                    <a:lnL>
                      <a:noFill/>
                    </a:lnL>
                    <a:lnR cap="flat">
                      <a:noFill/>
                    </a:lnR>
                    <a:lnT w="12700" cap="flat" cmpd="sng" algn="ctr">
                      <a:solidFill>
                        <a:srgbClr val="C0C0C0"/>
                      </a:solidFill>
                      <a:prstDash val="solid"/>
                      <a:round/>
                      <a:headEnd type="none" w="med" len="med"/>
                      <a:tailEnd type="none" w="med" len="med"/>
                    </a:lnT>
                    <a:lnB cap="flat">
                      <a:noFill/>
                    </a:lnB>
                    <a:lnTlToBr>
                      <a:noFill/>
                    </a:lnTlToBr>
                    <a:lnBlToTr>
                      <a:noFill/>
                    </a:lnBlToTr>
                    <a:noFill/>
                  </a:tcPr>
                </a:tc>
              </a:tr>
            </a:tbl>
          </a:graphicData>
        </a:graphic>
      </p:graphicFrame>
      <p:sp>
        <p:nvSpPr>
          <p:cNvPr id="14350" name="Freeform 21"/>
          <p:cNvSpPr>
            <a:spLocks noEditPoints="1"/>
          </p:cNvSpPr>
          <p:nvPr/>
        </p:nvSpPr>
        <p:spPr bwMode="auto">
          <a:xfrm>
            <a:off x="636588" y="2241550"/>
            <a:ext cx="639762" cy="442913"/>
          </a:xfrm>
          <a:custGeom>
            <a:avLst/>
            <a:gdLst>
              <a:gd name="T0" fmla="*/ 100 w 159"/>
              <a:gd name="T1" fmla="*/ 94 h 110"/>
              <a:gd name="T2" fmla="*/ 38 w 159"/>
              <a:gd name="T3" fmla="*/ 52 h 110"/>
              <a:gd name="T4" fmla="*/ 88 w 159"/>
              <a:gd name="T5" fmla="*/ 52 h 110"/>
              <a:gd name="T6" fmla="*/ 72 w 159"/>
              <a:gd name="T7" fmla="*/ 77 h 110"/>
              <a:gd name="T8" fmla="*/ 72 w 159"/>
              <a:gd name="T9" fmla="*/ 77 h 110"/>
              <a:gd name="T10" fmla="*/ 43 w 159"/>
              <a:gd name="T11" fmla="*/ 73 h 110"/>
              <a:gd name="T12" fmla="*/ 78 w 159"/>
              <a:gd name="T13" fmla="*/ 98 h 110"/>
              <a:gd name="T14" fmla="*/ 112 w 159"/>
              <a:gd name="T15" fmla="*/ 52 h 110"/>
              <a:gd name="T16" fmla="*/ 96 w 159"/>
              <a:gd name="T17" fmla="*/ 77 h 110"/>
              <a:gd name="T18" fmla="*/ 96 w 159"/>
              <a:gd name="T19" fmla="*/ 77 h 110"/>
              <a:gd name="T20" fmla="*/ 29 w 159"/>
              <a:gd name="T21" fmla="*/ 8 h 110"/>
              <a:gd name="T22" fmla="*/ 148 w 159"/>
              <a:gd name="T23" fmla="*/ 86 h 110"/>
              <a:gd name="T24" fmla="*/ 48 w 159"/>
              <a:gd name="T25" fmla="*/ 12 h 110"/>
              <a:gd name="T26" fmla="*/ 40 w 159"/>
              <a:gd name="T27" fmla="*/ 31 h 110"/>
              <a:gd name="T28" fmla="*/ 144 w 159"/>
              <a:gd name="T29" fmla="*/ 23 h 110"/>
              <a:gd name="T30" fmla="*/ 0 w 159"/>
              <a:gd name="T31" fmla="*/ 24 h 110"/>
              <a:gd name="T32" fmla="*/ 37 w 159"/>
              <a:gd name="T33" fmla="*/ 35 h 110"/>
              <a:gd name="T34" fmla="*/ 22 w 159"/>
              <a:gd name="T35" fmla="*/ 59 h 110"/>
              <a:gd name="T36" fmla="*/ 19 w 159"/>
              <a:gd name="T37" fmla="*/ 100 h 110"/>
              <a:gd name="T38" fmla="*/ 22 w 159"/>
              <a:gd name="T39" fmla="*/ 80 h 110"/>
              <a:gd name="T40" fmla="*/ 22 w 159"/>
              <a:gd name="T41" fmla="*/ 80 h 110"/>
              <a:gd name="T42" fmla="*/ 31 w 159"/>
              <a:gd name="T43" fmla="*/ 87 h 110"/>
              <a:gd name="T44" fmla="*/ 43 w 159"/>
              <a:gd name="T45" fmla="*/ 87 h 110"/>
              <a:gd name="T46" fmla="*/ 33 w 159"/>
              <a:gd name="T47" fmla="*/ 66 h 110"/>
              <a:gd name="T48" fmla="*/ 57 w 159"/>
              <a:gd name="T49" fmla="*/ 100 h 110"/>
              <a:gd name="T50" fmla="*/ 57 w 159"/>
              <a:gd name="T51" fmla="*/ 100 h 110"/>
              <a:gd name="T52" fmla="*/ 84 w 159"/>
              <a:gd name="T53" fmla="*/ 94 h 110"/>
              <a:gd name="T54" fmla="*/ 83 w 159"/>
              <a:gd name="T55" fmla="*/ 66 h 110"/>
              <a:gd name="T56" fmla="*/ 89 w 159"/>
              <a:gd name="T57" fmla="*/ 94 h 110"/>
              <a:gd name="T58" fmla="*/ 108 w 159"/>
              <a:gd name="T59" fmla="*/ 100 h 110"/>
              <a:gd name="T60" fmla="*/ 108 w 159"/>
              <a:gd name="T61" fmla="*/ 100 h 110"/>
              <a:gd name="T62" fmla="*/ 108 w 159"/>
              <a:gd name="T63" fmla="*/ 66 h 110"/>
              <a:gd name="T64" fmla="*/ 108 w 159"/>
              <a:gd name="T65" fmla="*/ 59 h 110"/>
              <a:gd name="T66" fmla="*/ 97 w 159"/>
              <a:gd name="T67" fmla="*/ 46 h 110"/>
              <a:gd name="T68" fmla="*/ 96 w 159"/>
              <a:gd name="T69" fmla="*/ 66 h 110"/>
              <a:gd name="T70" fmla="*/ 96 w 159"/>
              <a:gd name="T71" fmla="*/ 66 h 110"/>
              <a:gd name="T72" fmla="*/ 77 w 159"/>
              <a:gd name="T73" fmla="*/ 52 h 110"/>
              <a:gd name="T74" fmla="*/ 73 w 159"/>
              <a:gd name="T75" fmla="*/ 59 h 110"/>
              <a:gd name="T76" fmla="*/ 79 w 159"/>
              <a:gd name="T77" fmla="*/ 73 h 110"/>
              <a:gd name="T78" fmla="*/ 63 w 159"/>
              <a:gd name="T79" fmla="*/ 46 h 110"/>
              <a:gd name="T80" fmla="*/ 63 w 159"/>
              <a:gd name="T81" fmla="*/ 46 h 110"/>
              <a:gd name="T82" fmla="*/ 62 w 159"/>
              <a:gd name="T83" fmla="*/ 100 h 110"/>
              <a:gd name="T84" fmla="*/ 58 w 159"/>
              <a:gd name="T85" fmla="*/ 66 h 110"/>
              <a:gd name="T86" fmla="*/ 59 w 159"/>
              <a:gd name="T87" fmla="*/ 52 h 110"/>
              <a:gd name="T88" fmla="*/ 47 w 159"/>
              <a:gd name="T89" fmla="*/ 66 h 110"/>
              <a:gd name="T90" fmla="*/ 47 w 159"/>
              <a:gd name="T91" fmla="*/ 66 h 110"/>
              <a:gd name="T92" fmla="*/ 34 w 159"/>
              <a:gd name="T93" fmla="*/ 45 h 110"/>
              <a:gd name="T94" fmla="*/ 22 w 159"/>
              <a:gd name="T95" fmla="*/ 77 h 110"/>
              <a:gd name="T96" fmla="*/ 39 w 159"/>
              <a:gd name="T97" fmla="*/ 94 h 110"/>
              <a:gd name="T98" fmla="*/ 52 w 159"/>
              <a:gd name="T99" fmla="*/ 56 h 110"/>
              <a:gd name="T100" fmla="*/ 52 w 159"/>
              <a:gd name="T101" fmla="*/ 56 h 1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9"/>
              <a:gd name="T154" fmla="*/ 0 h 110"/>
              <a:gd name="T155" fmla="*/ 159 w 159"/>
              <a:gd name="T156" fmla="*/ 110 h 1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9" h="110">
                <a:moveTo>
                  <a:pt x="96" y="89"/>
                </a:moveTo>
                <a:cubicBezTo>
                  <a:pt x="93" y="89"/>
                  <a:pt x="92" y="91"/>
                  <a:pt x="92" y="94"/>
                </a:cubicBezTo>
                <a:cubicBezTo>
                  <a:pt x="92" y="96"/>
                  <a:pt x="93" y="98"/>
                  <a:pt x="96" y="98"/>
                </a:cubicBezTo>
                <a:cubicBezTo>
                  <a:pt x="98" y="98"/>
                  <a:pt x="100" y="96"/>
                  <a:pt x="100" y="94"/>
                </a:cubicBezTo>
                <a:cubicBezTo>
                  <a:pt x="100" y="91"/>
                  <a:pt x="98" y="89"/>
                  <a:pt x="96" y="89"/>
                </a:cubicBezTo>
                <a:close/>
                <a:moveTo>
                  <a:pt x="30" y="52"/>
                </a:moveTo>
                <a:cubicBezTo>
                  <a:pt x="30" y="55"/>
                  <a:pt x="32" y="56"/>
                  <a:pt x="34" y="56"/>
                </a:cubicBezTo>
                <a:cubicBezTo>
                  <a:pt x="36" y="56"/>
                  <a:pt x="38" y="55"/>
                  <a:pt x="38" y="52"/>
                </a:cubicBezTo>
                <a:cubicBezTo>
                  <a:pt x="38" y="50"/>
                  <a:pt x="36" y="48"/>
                  <a:pt x="34" y="48"/>
                </a:cubicBezTo>
                <a:cubicBezTo>
                  <a:pt x="32" y="48"/>
                  <a:pt x="30" y="50"/>
                  <a:pt x="30" y="52"/>
                </a:cubicBezTo>
                <a:close/>
                <a:moveTo>
                  <a:pt x="84" y="56"/>
                </a:moveTo>
                <a:cubicBezTo>
                  <a:pt x="86" y="56"/>
                  <a:pt x="88" y="55"/>
                  <a:pt x="88" y="52"/>
                </a:cubicBezTo>
                <a:cubicBezTo>
                  <a:pt x="88" y="50"/>
                  <a:pt x="86" y="48"/>
                  <a:pt x="84" y="48"/>
                </a:cubicBezTo>
                <a:cubicBezTo>
                  <a:pt x="82" y="48"/>
                  <a:pt x="80" y="50"/>
                  <a:pt x="80" y="52"/>
                </a:cubicBezTo>
                <a:cubicBezTo>
                  <a:pt x="80" y="55"/>
                  <a:pt x="82" y="56"/>
                  <a:pt x="84" y="56"/>
                </a:cubicBezTo>
                <a:close/>
                <a:moveTo>
                  <a:pt x="72" y="77"/>
                </a:moveTo>
                <a:cubicBezTo>
                  <a:pt x="74" y="77"/>
                  <a:pt x="76" y="75"/>
                  <a:pt x="76" y="73"/>
                </a:cubicBezTo>
                <a:cubicBezTo>
                  <a:pt x="76" y="71"/>
                  <a:pt x="74" y="69"/>
                  <a:pt x="72" y="69"/>
                </a:cubicBezTo>
                <a:cubicBezTo>
                  <a:pt x="70" y="69"/>
                  <a:pt x="68" y="71"/>
                  <a:pt x="68" y="73"/>
                </a:cubicBezTo>
                <a:cubicBezTo>
                  <a:pt x="68" y="75"/>
                  <a:pt x="70" y="77"/>
                  <a:pt x="72" y="77"/>
                </a:cubicBezTo>
                <a:close/>
                <a:moveTo>
                  <a:pt x="47" y="77"/>
                </a:moveTo>
                <a:cubicBezTo>
                  <a:pt x="49" y="77"/>
                  <a:pt x="51" y="75"/>
                  <a:pt x="51" y="73"/>
                </a:cubicBezTo>
                <a:cubicBezTo>
                  <a:pt x="51" y="71"/>
                  <a:pt x="49" y="69"/>
                  <a:pt x="47" y="69"/>
                </a:cubicBezTo>
                <a:cubicBezTo>
                  <a:pt x="45" y="69"/>
                  <a:pt x="43" y="71"/>
                  <a:pt x="43" y="73"/>
                </a:cubicBezTo>
                <a:cubicBezTo>
                  <a:pt x="43" y="75"/>
                  <a:pt x="45" y="77"/>
                  <a:pt x="47" y="77"/>
                </a:cubicBezTo>
                <a:close/>
                <a:moveTo>
                  <a:pt x="78" y="89"/>
                </a:moveTo>
                <a:cubicBezTo>
                  <a:pt x="75" y="89"/>
                  <a:pt x="74" y="91"/>
                  <a:pt x="74" y="94"/>
                </a:cubicBezTo>
                <a:cubicBezTo>
                  <a:pt x="74" y="96"/>
                  <a:pt x="75" y="98"/>
                  <a:pt x="78" y="98"/>
                </a:cubicBezTo>
                <a:cubicBezTo>
                  <a:pt x="80" y="98"/>
                  <a:pt x="82" y="96"/>
                  <a:pt x="82" y="94"/>
                </a:cubicBezTo>
                <a:cubicBezTo>
                  <a:pt x="82" y="91"/>
                  <a:pt x="80" y="89"/>
                  <a:pt x="78" y="89"/>
                </a:cubicBezTo>
                <a:close/>
                <a:moveTo>
                  <a:pt x="108" y="56"/>
                </a:moveTo>
                <a:cubicBezTo>
                  <a:pt x="110" y="56"/>
                  <a:pt x="112" y="55"/>
                  <a:pt x="112" y="52"/>
                </a:cubicBezTo>
                <a:cubicBezTo>
                  <a:pt x="112" y="50"/>
                  <a:pt x="110" y="48"/>
                  <a:pt x="108" y="48"/>
                </a:cubicBezTo>
                <a:cubicBezTo>
                  <a:pt x="105" y="48"/>
                  <a:pt x="104" y="50"/>
                  <a:pt x="104" y="52"/>
                </a:cubicBezTo>
                <a:cubicBezTo>
                  <a:pt x="104" y="55"/>
                  <a:pt x="105" y="56"/>
                  <a:pt x="108" y="56"/>
                </a:cubicBezTo>
                <a:close/>
                <a:moveTo>
                  <a:pt x="96" y="77"/>
                </a:moveTo>
                <a:cubicBezTo>
                  <a:pt x="98" y="77"/>
                  <a:pt x="100" y="75"/>
                  <a:pt x="100" y="73"/>
                </a:cubicBezTo>
                <a:cubicBezTo>
                  <a:pt x="100" y="71"/>
                  <a:pt x="98" y="69"/>
                  <a:pt x="96" y="69"/>
                </a:cubicBezTo>
                <a:cubicBezTo>
                  <a:pt x="93" y="69"/>
                  <a:pt x="92" y="71"/>
                  <a:pt x="92" y="73"/>
                </a:cubicBezTo>
                <a:cubicBezTo>
                  <a:pt x="92" y="75"/>
                  <a:pt x="93" y="77"/>
                  <a:pt x="96" y="77"/>
                </a:cubicBezTo>
                <a:close/>
                <a:moveTo>
                  <a:pt x="67" y="11"/>
                </a:moveTo>
                <a:cubicBezTo>
                  <a:pt x="63" y="0"/>
                  <a:pt x="63" y="0"/>
                  <a:pt x="63" y="0"/>
                </a:cubicBezTo>
                <a:cubicBezTo>
                  <a:pt x="29" y="0"/>
                  <a:pt x="29" y="0"/>
                  <a:pt x="29" y="0"/>
                </a:cubicBezTo>
                <a:cubicBezTo>
                  <a:pt x="29" y="8"/>
                  <a:pt x="29" y="8"/>
                  <a:pt x="29" y="8"/>
                </a:cubicBezTo>
                <a:cubicBezTo>
                  <a:pt x="50" y="8"/>
                  <a:pt x="50" y="8"/>
                  <a:pt x="50" y="8"/>
                </a:cubicBezTo>
                <a:cubicBezTo>
                  <a:pt x="55" y="19"/>
                  <a:pt x="55" y="19"/>
                  <a:pt x="55" y="19"/>
                </a:cubicBezTo>
                <a:cubicBezTo>
                  <a:pt x="148" y="19"/>
                  <a:pt x="148" y="19"/>
                  <a:pt x="148" y="19"/>
                </a:cubicBezTo>
                <a:cubicBezTo>
                  <a:pt x="148" y="86"/>
                  <a:pt x="148" y="86"/>
                  <a:pt x="148" y="86"/>
                </a:cubicBezTo>
                <a:cubicBezTo>
                  <a:pt x="159" y="86"/>
                  <a:pt x="159" y="86"/>
                  <a:pt x="159" y="86"/>
                </a:cubicBezTo>
                <a:cubicBezTo>
                  <a:pt x="159" y="11"/>
                  <a:pt x="159" y="11"/>
                  <a:pt x="159" y="11"/>
                </a:cubicBezTo>
                <a:lnTo>
                  <a:pt x="67" y="11"/>
                </a:lnTo>
                <a:close/>
                <a:moveTo>
                  <a:pt x="48" y="12"/>
                </a:moveTo>
                <a:cubicBezTo>
                  <a:pt x="15" y="12"/>
                  <a:pt x="15" y="12"/>
                  <a:pt x="15" y="12"/>
                </a:cubicBezTo>
                <a:cubicBezTo>
                  <a:pt x="14" y="20"/>
                  <a:pt x="14" y="20"/>
                  <a:pt x="14" y="20"/>
                </a:cubicBezTo>
                <a:cubicBezTo>
                  <a:pt x="36" y="20"/>
                  <a:pt x="36" y="20"/>
                  <a:pt x="36" y="20"/>
                </a:cubicBezTo>
                <a:cubicBezTo>
                  <a:pt x="40" y="31"/>
                  <a:pt x="40" y="31"/>
                  <a:pt x="40" y="31"/>
                </a:cubicBezTo>
                <a:cubicBezTo>
                  <a:pt x="133" y="31"/>
                  <a:pt x="133" y="31"/>
                  <a:pt x="133" y="31"/>
                </a:cubicBezTo>
                <a:cubicBezTo>
                  <a:pt x="133" y="98"/>
                  <a:pt x="133" y="98"/>
                  <a:pt x="133" y="98"/>
                </a:cubicBezTo>
                <a:cubicBezTo>
                  <a:pt x="144" y="98"/>
                  <a:pt x="144" y="98"/>
                  <a:pt x="144" y="98"/>
                </a:cubicBezTo>
                <a:cubicBezTo>
                  <a:pt x="144" y="23"/>
                  <a:pt x="144" y="23"/>
                  <a:pt x="144" y="23"/>
                </a:cubicBezTo>
                <a:cubicBezTo>
                  <a:pt x="52" y="23"/>
                  <a:pt x="52" y="23"/>
                  <a:pt x="52" y="23"/>
                </a:cubicBezTo>
                <a:lnTo>
                  <a:pt x="48" y="12"/>
                </a:lnTo>
                <a:close/>
                <a:moveTo>
                  <a:pt x="33" y="24"/>
                </a:moveTo>
                <a:cubicBezTo>
                  <a:pt x="0" y="24"/>
                  <a:pt x="0" y="24"/>
                  <a:pt x="0" y="24"/>
                </a:cubicBezTo>
                <a:cubicBezTo>
                  <a:pt x="0" y="110"/>
                  <a:pt x="0" y="110"/>
                  <a:pt x="0" y="110"/>
                </a:cubicBezTo>
                <a:cubicBezTo>
                  <a:pt x="129" y="110"/>
                  <a:pt x="129" y="110"/>
                  <a:pt x="129" y="110"/>
                </a:cubicBezTo>
                <a:cubicBezTo>
                  <a:pt x="129" y="35"/>
                  <a:pt x="129" y="35"/>
                  <a:pt x="129" y="35"/>
                </a:cubicBezTo>
                <a:cubicBezTo>
                  <a:pt x="37" y="35"/>
                  <a:pt x="37" y="35"/>
                  <a:pt x="37" y="35"/>
                </a:cubicBezTo>
                <a:lnTo>
                  <a:pt x="33" y="24"/>
                </a:lnTo>
                <a:close/>
                <a:moveTo>
                  <a:pt x="19" y="46"/>
                </a:moveTo>
                <a:cubicBezTo>
                  <a:pt x="22" y="46"/>
                  <a:pt x="22" y="46"/>
                  <a:pt x="22" y="46"/>
                </a:cubicBezTo>
                <a:cubicBezTo>
                  <a:pt x="22" y="59"/>
                  <a:pt x="22" y="59"/>
                  <a:pt x="22" y="59"/>
                </a:cubicBezTo>
                <a:cubicBezTo>
                  <a:pt x="19" y="59"/>
                  <a:pt x="19" y="59"/>
                  <a:pt x="19" y="59"/>
                </a:cubicBezTo>
                <a:lnTo>
                  <a:pt x="19" y="46"/>
                </a:lnTo>
                <a:close/>
                <a:moveTo>
                  <a:pt x="22" y="100"/>
                </a:moveTo>
                <a:cubicBezTo>
                  <a:pt x="19" y="100"/>
                  <a:pt x="19" y="100"/>
                  <a:pt x="19" y="100"/>
                </a:cubicBezTo>
                <a:cubicBezTo>
                  <a:pt x="19" y="87"/>
                  <a:pt x="19" y="87"/>
                  <a:pt x="19" y="87"/>
                </a:cubicBezTo>
                <a:cubicBezTo>
                  <a:pt x="22" y="87"/>
                  <a:pt x="22" y="87"/>
                  <a:pt x="22" y="87"/>
                </a:cubicBezTo>
                <a:lnTo>
                  <a:pt x="22" y="100"/>
                </a:lnTo>
                <a:close/>
                <a:moveTo>
                  <a:pt x="22" y="80"/>
                </a:moveTo>
                <a:cubicBezTo>
                  <a:pt x="18" y="80"/>
                  <a:pt x="15" y="77"/>
                  <a:pt x="15" y="73"/>
                </a:cubicBezTo>
                <a:cubicBezTo>
                  <a:pt x="15" y="69"/>
                  <a:pt x="18" y="66"/>
                  <a:pt x="22" y="66"/>
                </a:cubicBezTo>
                <a:cubicBezTo>
                  <a:pt x="26" y="66"/>
                  <a:pt x="29" y="69"/>
                  <a:pt x="29" y="73"/>
                </a:cubicBezTo>
                <a:cubicBezTo>
                  <a:pt x="29" y="77"/>
                  <a:pt x="26" y="80"/>
                  <a:pt x="22" y="80"/>
                </a:cubicBezTo>
                <a:close/>
                <a:moveTo>
                  <a:pt x="31" y="100"/>
                </a:moveTo>
                <a:cubicBezTo>
                  <a:pt x="28" y="100"/>
                  <a:pt x="28" y="100"/>
                  <a:pt x="28" y="100"/>
                </a:cubicBezTo>
                <a:cubicBezTo>
                  <a:pt x="28" y="87"/>
                  <a:pt x="28" y="87"/>
                  <a:pt x="28" y="87"/>
                </a:cubicBezTo>
                <a:cubicBezTo>
                  <a:pt x="31" y="87"/>
                  <a:pt x="31" y="87"/>
                  <a:pt x="31" y="87"/>
                </a:cubicBezTo>
                <a:lnTo>
                  <a:pt x="31" y="100"/>
                </a:lnTo>
                <a:close/>
                <a:moveTo>
                  <a:pt x="43" y="100"/>
                </a:moveTo>
                <a:cubicBezTo>
                  <a:pt x="39" y="100"/>
                  <a:pt x="36" y="97"/>
                  <a:pt x="36" y="94"/>
                </a:cubicBezTo>
                <a:cubicBezTo>
                  <a:pt x="36" y="90"/>
                  <a:pt x="39" y="87"/>
                  <a:pt x="43" y="87"/>
                </a:cubicBezTo>
                <a:cubicBezTo>
                  <a:pt x="46" y="87"/>
                  <a:pt x="50" y="90"/>
                  <a:pt x="50" y="94"/>
                </a:cubicBezTo>
                <a:cubicBezTo>
                  <a:pt x="50" y="97"/>
                  <a:pt x="46" y="100"/>
                  <a:pt x="43" y="100"/>
                </a:cubicBezTo>
                <a:close/>
                <a:moveTo>
                  <a:pt x="33" y="80"/>
                </a:moveTo>
                <a:cubicBezTo>
                  <a:pt x="33" y="66"/>
                  <a:pt x="33" y="66"/>
                  <a:pt x="33" y="66"/>
                </a:cubicBezTo>
                <a:cubicBezTo>
                  <a:pt x="36" y="66"/>
                  <a:pt x="36" y="66"/>
                  <a:pt x="36" y="66"/>
                </a:cubicBezTo>
                <a:cubicBezTo>
                  <a:pt x="36" y="80"/>
                  <a:pt x="36" y="80"/>
                  <a:pt x="36" y="80"/>
                </a:cubicBezTo>
                <a:lnTo>
                  <a:pt x="33" y="80"/>
                </a:lnTo>
                <a:close/>
                <a:moveTo>
                  <a:pt x="57" y="100"/>
                </a:moveTo>
                <a:cubicBezTo>
                  <a:pt x="54" y="100"/>
                  <a:pt x="54" y="100"/>
                  <a:pt x="54" y="100"/>
                </a:cubicBezTo>
                <a:cubicBezTo>
                  <a:pt x="54" y="87"/>
                  <a:pt x="54" y="87"/>
                  <a:pt x="54" y="87"/>
                </a:cubicBezTo>
                <a:cubicBezTo>
                  <a:pt x="57" y="87"/>
                  <a:pt x="57" y="87"/>
                  <a:pt x="57" y="87"/>
                </a:cubicBezTo>
                <a:lnTo>
                  <a:pt x="57" y="100"/>
                </a:lnTo>
                <a:close/>
                <a:moveTo>
                  <a:pt x="78" y="100"/>
                </a:moveTo>
                <a:cubicBezTo>
                  <a:pt x="74" y="100"/>
                  <a:pt x="71" y="97"/>
                  <a:pt x="71" y="94"/>
                </a:cubicBezTo>
                <a:cubicBezTo>
                  <a:pt x="71" y="90"/>
                  <a:pt x="74" y="87"/>
                  <a:pt x="78" y="87"/>
                </a:cubicBezTo>
                <a:cubicBezTo>
                  <a:pt x="81" y="87"/>
                  <a:pt x="84" y="90"/>
                  <a:pt x="84" y="94"/>
                </a:cubicBezTo>
                <a:cubicBezTo>
                  <a:pt x="84" y="97"/>
                  <a:pt x="81" y="100"/>
                  <a:pt x="78" y="100"/>
                </a:cubicBezTo>
                <a:close/>
                <a:moveTo>
                  <a:pt x="86" y="80"/>
                </a:moveTo>
                <a:cubicBezTo>
                  <a:pt x="83" y="80"/>
                  <a:pt x="83" y="80"/>
                  <a:pt x="83" y="80"/>
                </a:cubicBezTo>
                <a:cubicBezTo>
                  <a:pt x="83" y="66"/>
                  <a:pt x="83" y="66"/>
                  <a:pt x="83" y="66"/>
                </a:cubicBezTo>
                <a:cubicBezTo>
                  <a:pt x="86" y="66"/>
                  <a:pt x="86" y="66"/>
                  <a:pt x="86" y="66"/>
                </a:cubicBezTo>
                <a:lnTo>
                  <a:pt x="86" y="80"/>
                </a:lnTo>
                <a:close/>
                <a:moveTo>
                  <a:pt x="96" y="100"/>
                </a:moveTo>
                <a:cubicBezTo>
                  <a:pt x="92" y="100"/>
                  <a:pt x="89" y="97"/>
                  <a:pt x="89" y="94"/>
                </a:cubicBezTo>
                <a:cubicBezTo>
                  <a:pt x="89" y="90"/>
                  <a:pt x="92" y="87"/>
                  <a:pt x="96" y="87"/>
                </a:cubicBezTo>
                <a:cubicBezTo>
                  <a:pt x="99" y="87"/>
                  <a:pt x="102" y="90"/>
                  <a:pt x="102" y="94"/>
                </a:cubicBezTo>
                <a:cubicBezTo>
                  <a:pt x="102" y="97"/>
                  <a:pt x="99" y="100"/>
                  <a:pt x="96" y="100"/>
                </a:cubicBezTo>
                <a:close/>
                <a:moveTo>
                  <a:pt x="108" y="100"/>
                </a:moveTo>
                <a:cubicBezTo>
                  <a:pt x="105" y="100"/>
                  <a:pt x="105" y="100"/>
                  <a:pt x="105" y="100"/>
                </a:cubicBezTo>
                <a:cubicBezTo>
                  <a:pt x="105" y="87"/>
                  <a:pt x="105" y="87"/>
                  <a:pt x="105" y="87"/>
                </a:cubicBezTo>
                <a:cubicBezTo>
                  <a:pt x="108" y="87"/>
                  <a:pt x="108" y="87"/>
                  <a:pt x="108" y="87"/>
                </a:cubicBezTo>
                <a:lnTo>
                  <a:pt x="108" y="100"/>
                </a:lnTo>
                <a:close/>
                <a:moveTo>
                  <a:pt x="108" y="80"/>
                </a:moveTo>
                <a:cubicBezTo>
                  <a:pt x="105" y="80"/>
                  <a:pt x="105" y="80"/>
                  <a:pt x="105" y="80"/>
                </a:cubicBezTo>
                <a:cubicBezTo>
                  <a:pt x="105" y="66"/>
                  <a:pt x="105" y="66"/>
                  <a:pt x="105" y="66"/>
                </a:cubicBezTo>
                <a:cubicBezTo>
                  <a:pt x="108" y="66"/>
                  <a:pt x="108" y="66"/>
                  <a:pt x="108" y="66"/>
                </a:cubicBezTo>
                <a:lnTo>
                  <a:pt x="108" y="80"/>
                </a:lnTo>
                <a:close/>
                <a:moveTo>
                  <a:pt x="108" y="45"/>
                </a:moveTo>
                <a:cubicBezTo>
                  <a:pt x="111" y="45"/>
                  <a:pt x="115" y="49"/>
                  <a:pt x="115" y="52"/>
                </a:cubicBezTo>
                <a:cubicBezTo>
                  <a:pt x="115" y="56"/>
                  <a:pt x="111" y="59"/>
                  <a:pt x="108" y="59"/>
                </a:cubicBezTo>
                <a:cubicBezTo>
                  <a:pt x="104" y="59"/>
                  <a:pt x="101" y="56"/>
                  <a:pt x="101" y="52"/>
                </a:cubicBezTo>
                <a:cubicBezTo>
                  <a:pt x="101" y="49"/>
                  <a:pt x="104" y="45"/>
                  <a:pt x="108" y="45"/>
                </a:cubicBezTo>
                <a:close/>
                <a:moveTo>
                  <a:pt x="94" y="46"/>
                </a:moveTo>
                <a:cubicBezTo>
                  <a:pt x="97" y="46"/>
                  <a:pt x="97" y="46"/>
                  <a:pt x="97" y="46"/>
                </a:cubicBezTo>
                <a:cubicBezTo>
                  <a:pt x="97" y="59"/>
                  <a:pt x="97" y="59"/>
                  <a:pt x="97" y="59"/>
                </a:cubicBezTo>
                <a:cubicBezTo>
                  <a:pt x="94" y="59"/>
                  <a:pt x="94" y="59"/>
                  <a:pt x="94" y="59"/>
                </a:cubicBezTo>
                <a:lnTo>
                  <a:pt x="94" y="46"/>
                </a:lnTo>
                <a:close/>
                <a:moveTo>
                  <a:pt x="96" y="66"/>
                </a:moveTo>
                <a:cubicBezTo>
                  <a:pt x="99" y="66"/>
                  <a:pt x="102" y="69"/>
                  <a:pt x="102" y="73"/>
                </a:cubicBezTo>
                <a:cubicBezTo>
                  <a:pt x="102" y="77"/>
                  <a:pt x="99" y="80"/>
                  <a:pt x="96" y="80"/>
                </a:cubicBezTo>
                <a:cubicBezTo>
                  <a:pt x="92" y="80"/>
                  <a:pt x="89" y="77"/>
                  <a:pt x="89" y="73"/>
                </a:cubicBezTo>
                <a:cubicBezTo>
                  <a:pt x="89" y="69"/>
                  <a:pt x="92" y="66"/>
                  <a:pt x="96" y="66"/>
                </a:cubicBezTo>
                <a:close/>
                <a:moveTo>
                  <a:pt x="84" y="45"/>
                </a:moveTo>
                <a:cubicBezTo>
                  <a:pt x="88" y="45"/>
                  <a:pt x="91" y="49"/>
                  <a:pt x="91" y="52"/>
                </a:cubicBezTo>
                <a:cubicBezTo>
                  <a:pt x="91" y="56"/>
                  <a:pt x="88" y="59"/>
                  <a:pt x="84" y="59"/>
                </a:cubicBezTo>
                <a:cubicBezTo>
                  <a:pt x="80" y="59"/>
                  <a:pt x="77" y="56"/>
                  <a:pt x="77" y="52"/>
                </a:cubicBezTo>
                <a:cubicBezTo>
                  <a:pt x="77" y="49"/>
                  <a:pt x="80" y="45"/>
                  <a:pt x="84" y="45"/>
                </a:cubicBezTo>
                <a:close/>
                <a:moveTo>
                  <a:pt x="70" y="46"/>
                </a:moveTo>
                <a:cubicBezTo>
                  <a:pt x="73" y="46"/>
                  <a:pt x="73" y="46"/>
                  <a:pt x="73" y="46"/>
                </a:cubicBezTo>
                <a:cubicBezTo>
                  <a:pt x="73" y="59"/>
                  <a:pt x="73" y="59"/>
                  <a:pt x="73" y="59"/>
                </a:cubicBezTo>
                <a:cubicBezTo>
                  <a:pt x="70" y="59"/>
                  <a:pt x="70" y="59"/>
                  <a:pt x="70" y="59"/>
                </a:cubicBezTo>
                <a:lnTo>
                  <a:pt x="70" y="46"/>
                </a:lnTo>
                <a:close/>
                <a:moveTo>
                  <a:pt x="72" y="66"/>
                </a:moveTo>
                <a:cubicBezTo>
                  <a:pt x="76" y="66"/>
                  <a:pt x="79" y="69"/>
                  <a:pt x="79" y="73"/>
                </a:cubicBezTo>
                <a:cubicBezTo>
                  <a:pt x="79" y="77"/>
                  <a:pt x="76" y="80"/>
                  <a:pt x="72" y="80"/>
                </a:cubicBezTo>
                <a:cubicBezTo>
                  <a:pt x="68" y="80"/>
                  <a:pt x="65" y="77"/>
                  <a:pt x="65" y="73"/>
                </a:cubicBezTo>
                <a:cubicBezTo>
                  <a:pt x="65" y="69"/>
                  <a:pt x="68" y="66"/>
                  <a:pt x="72" y="66"/>
                </a:cubicBezTo>
                <a:close/>
                <a:moveTo>
                  <a:pt x="63" y="46"/>
                </a:moveTo>
                <a:cubicBezTo>
                  <a:pt x="66" y="46"/>
                  <a:pt x="66" y="46"/>
                  <a:pt x="66" y="46"/>
                </a:cubicBezTo>
                <a:cubicBezTo>
                  <a:pt x="66" y="59"/>
                  <a:pt x="66" y="59"/>
                  <a:pt x="66" y="59"/>
                </a:cubicBezTo>
                <a:cubicBezTo>
                  <a:pt x="63" y="59"/>
                  <a:pt x="63" y="59"/>
                  <a:pt x="63" y="59"/>
                </a:cubicBezTo>
                <a:lnTo>
                  <a:pt x="63" y="46"/>
                </a:lnTo>
                <a:close/>
                <a:moveTo>
                  <a:pt x="62" y="87"/>
                </a:moveTo>
                <a:cubicBezTo>
                  <a:pt x="65" y="87"/>
                  <a:pt x="65" y="87"/>
                  <a:pt x="65" y="87"/>
                </a:cubicBezTo>
                <a:cubicBezTo>
                  <a:pt x="65" y="100"/>
                  <a:pt x="65" y="100"/>
                  <a:pt x="65" y="100"/>
                </a:cubicBezTo>
                <a:cubicBezTo>
                  <a:pt x="62" y="100"/>
                  <a:pt x="62" y="100"/>
                  <a:pt x="62" y="100"/>
                </a:cubicBezTo>
                <a:lnTo>
                  <a:pt x="62" y="87"/>
                </a:lnTo>
                <a:close/>
                <a:moveTo>
                  <a:pt x="61" y="80"/>
                </a:moveTo>
                <a:cubicBezTo>
                  <a:pt x="58" y="80"/>
                  <a:pt x="58" y="80"/>
                  <a:pt x="58" y="80"/>
                </a:cubicBezTo>
                <a:cubicBezTo>
                  <a:pt x="58" y="66"/>
                  <a:pt x="58" y="66"/>
                  <a:pt x="58" y="66"/>
                </a:cubicBezTo>
                <a:cubicBezTo>
                  <a:pt x="61" y="66"/>
                  <a:pt x="61" y="66"/>
                  <a:pt x="61" y="66"/>
                </a:cubicBezTo>
                <a:lnTo>
                  <a:pt x="61" y="80"/>
                </a:lnTo>
                <a:close/>
                <a:moveTo>
                  <a:pt x="52" y="45"/>
                </a:moveTo>
                <a:cubicBezTo>
                  <a:pt x="56" y="45"/>
                  <a:pt x="59" y="49"/>
                  <a:pt x="59" y="52"/>
                </a:cubicBezTo>
                <a:cubicBezTo>
                  <a:pt x="59" y="56"/>
                  <a:pt x="56" y="59"/>
                  <a:pt x="52" y="59"/>
                </a:cubicBezTo>
                <a:cubicBezTo>
                  <a:pt x="48" y="59"/>
                  <a:pt x="45" y="56"/>
                  <a:pt x="45" y="52"/>
                </a:cubicBezTo>
                <a:cubicBezTo>
                  <a:pt x="45" y="49"/>
                  <a:pt x="48" y="45"/>
                  <a:pt x="52" y="45"/>
                </a:cubicBezTo>
                <a:close/>
                <a:moveTo>
                  <a:pt x="47" y="66"/>
                </a:moveTo>
                <a:cubicBezTo>
                  <a:pt x="51" y="66"/>
                  <a:pt x="54" y="69"/>
                  <a:pt x="54" y="73"/>
                </a:cubicBezTo>
                <a:cubicBezTo>
                  <a:pt x="54" y="77"/>
                  <a:pt x="51" y="80"/>
                  <a:pt x="47" y="80"/>
                </a:cubicBezTo>
                <a:cubicBezTo>
                  <a:pt x="43" y="80"/>
                  <a:pt x="40" y="77"/>
                  <a:pt x="40" y="73"/>
                </a:cubicBezTo>
                <a:cubicBezTo>
                  <a:pt x="40" y="69"/>
                  <a:pt x="43" y="66"/>
                  <a:pt x="47" y="66"/>
                </a:cubicBezTo>
                <a:close/>
                <a:moveTo>
                  <a:pt x="41" y="52"/>
                </a:moveTo>
                <a:cubicBezTo>
                  <a:pt x="41" y="56"/>
                  <a:pt x="37" y="59"/>
                  <a:pt x="34" y="59"/>
                </a:cubicBezTo>
                <a:cubicBezTo>
                  <a:pt x="30" y="59"/>
                  <a:pt x="27" y="56"/>
                  <a:pt x="27" y="52"/>
                </a:cubicBezTo>
                <a:cubicBezTo>
                  <a:pt x="27" y="49"/>
                  <a:pt x="30" y="45"/>
                  <a:pt x="34" y="45"/>
                </a:cubicBezTo>
                <a:cubicBezTo>
                  <a:pt x="37" y="45"/>
                  <a:pt x="41" y="49"/>
                  <a:pt x="41" y="52"/>
                </a:cubicBezTo>
                <a:close/>
                <a:moveTo>
                  <a:pt x="22" y="69"/>
                </a:moveTo>
                <a:cubicBezTo>
                  <a:pt x="20" y="69"/>
                  <a:pt x="18" y="71"/>
                  <a:pt x="18" y="73"/>
                </a:cubicBezTo>
                <a:cubicBezTo>
                  <a:pt x="18" y="75"/>
                  <a:pt x="20" y="77"/>
                  <a:pt x="22" y="77"/>
                </a:cubicBezTo>
                <a:cubicBezTo>
                  <a:pt x="24" y="77"/>
                  <a:pt x="26" y="75"/>
                  <a:pt x="26" y="73"/>
                </a:cubicBezTo>
                <a:cubicBezTo>
                  <a:pt x="26" y="71"/>
                  <a:pt x="24" y="69"/>
                  <a:pt x="22" y="69"/>
                </a:cubicBezTo>
                <a:close/>
                <a:moveTo>
                  <a:pt x="43" y="89"/>
                </a:moveTo>
                <a:cubicBezTo>
                  <a:pt x="40" y="89"/>
                  <a:pt x="39" y="91"/>
                  <a:pt x="39" y="94"/>
                </a:cubicBezTo>
                <a:cubicBezTo>
                  <a:pt x="39" y="96"/>
                  <a:pt x="40" y="98"/>
                  <a:pt x="43" y="98"/>
                </a:cubicBezTo>
                <a:cubicBezTo>
                  <a:pt x="45" y="98"/>
                  <a:pt x="47" y="96"/>
                  <a:pt x="47" y="94"/>
                </a:cubicBezTo>
                <a:cubicBezTo>
                  <a:pt x="47" y="91"/>
                  <a:pt x="45" y="89"/>
                  <a:pt x="43" y="89"/>
                </a:cubicBezTo>
                <a:close/>
                <a:moveTo>
                  <a:pt x="52" y="56"/>
                </a:moveTo>
                <a:cubicBezTo>
                  <a:pt x="54" y="56"/>
                  <a:pt x="56" y="55"/>
                  <a:pt x="56" y="52"/>
                </a:cubicBezTo>
                <a:cubicBezTo>
                  <a:pt x="56" y="50"/>
                  <a:pt x="54" y="48"/>
                  <a:pt x="52" y="48"/>
                </a:cubicBezTo>
                <a:cubicBezTo>
                  <a:pt x="50" y="48"/>
                  <a:pt x="48" y="50"/>
                  <a:pt x="48" y="52"/>
                </a:cubicBezTo>
                <a:cubicBezTo>
                  <a:pt x="48" y="55"/>
                  <a:pt x="50" y="56"/>
                  <a:pt x="52" y="56"/>
                </a:cubicBezTo>
                <a:close/>
              </a:path>
            </a:pathLst>
          </a:custGeom>
          <a:solidFill>
            <a:srgbClr val="0F4F89"/>
          </a:solidFill>
          <a:ln w="9525">
            <a:noFill/>
            <a:round/>
            <a:headEnd/>
            <a:tailEnd/>
          </a:ln>
        </p:spPr>
        <p:txBody>
          <a:bodyPr/>
          <a:lstStyle/>
          <a:p>
            <a:pPr eaLnBrk="1" hangingPunct="1"/>
            <a:endParaRPr lang="en-US">
              <a:solidFill>
                <a:srgbClr val="000000"/>
              </a:solidFill>
              <a:latin typeface="Arial" charset="0"/>
              <a:cs typeface="Arial" charset="0"/>
            </a:endParaRPr>
          </a:p>
        </p:txBody>
      </p:sp>
      <p:sp>
        <p:nvSpPr>
          <p:cNvPr id="14351" name="Freeform 22"/>
          <p:cNvSpPr>
            <a:spLocks noEditPoints="1"/>
          </p:cNvSpPr>
          <p:nvPr/>
        </p:nvSpPr>
        <p:spPr bwMode="auto">
          <a:xfrm>
            <a:off x="644525" y="3182938"/>
            <a:ext cx="622300" cy="577850"/>
          </a:xfrm>
          <a:custGeom>
            <a:avLst/>
            <a:gdLst>
              <a:gd name="T0" fmla="*/ 536 w 536"/>
              <a:gd name="T1" fmla="*/ 113 h 501"/>
              <a:gd name="T2" fmla="*/ 332 w 536"/>
              <a:gd name="T3" fmla="*/ 0 h 501"/>
              <a:gd name="T4" fmla="*/ 269 w 536"/>
              <a:gd name="T5" fmla="*/ 98 h 501"/>
              <a:gd name="T6" fmla="*/ 204 w 536"/>
              <a:gd name="T7" fmla="*/ 0 h 501"/>
              <a:gd name="T8" fmla="*/ 0 w 536"/>
              <a:gd name="T9" fmla="*/ 113 h 501"/>
              <a:gd name="T10" fmla="*/ 76 w 536"/>
              <a:gd name="T11" fmla="*/ 221 h 501"/>
              <a:gd name="T12" fmla="*/ 76 w 536"/>
              <a:gd name="T13" fmla="*/ 395 h 501"/>
              <a:gd name="T14" fmla="*/ 267 w 536"/>
              <a:gd name="T15" fmla="*/ 501 h 501"/>
              <a:gd name="T16" fmla="*/ 460 w 536"/>
              <a:gd name="T17" fmla="*/ 395 h 501"/>
              <a:gd name="T18" fmla="*/ 460 w 536"/>
              <a:gd name="T19" fmla="*/ 221 h 501"/>
              <a:gd name="T20" fmla="*/ 536 w 536"/>
              <a:gd name="T21" fmla="*/ 113 h 501"/>
              <a:gd name="T22" fmla="*/ 340 w 536"/>
              <a:gd name="T23" fmla="*/ 30 h 501"/>
              <a:gd name="T24" fmla="*/ 503 w 536"/>
              <a:gd name="T25" fmla="*/ 121 h 501"/>
              <a:gd name="T26" fmla="*/ 445 w 536"/>
              <a:gd name="T27" fmla="*/ 204 h 501"/>
              <a:gd name="T28" fmla="*/ 284 w 536"/>
              <a:gd name="T29" fmla="*/ 116 h 501"/>
              <a:gd name="T30" fmla="*/ 340 w 536"/>
              <a:gd name="T31" fmla="*/ 30 h 501"/>
              <a:gd name="T32" fmla="*/ 257 w 536"/>
              <a:gd name="T33" fmla="*/ 282 h 501"/>
              <a:gd name="T34" fmla="*/ 242 w 536"/>
              <a:gd name="T35" fmla="*/ 292 h 501"/>
              <a:gd name="T36" fmla="*/ 108 w 536"/>
              <a:gd name="T37" fmla="*/ 219 h 501"/>
              <a:gd name="T38" fmla="*/ 257 w 536"/>
              <a:gd name="T39" fmla="*/ 138 h 501"/>
              <a:gd name="T40" fmla="*/ 257 w 536"/>
              <a:gd name="T41" fmla="*/ 282 h 501"/>
              <a:gd name="T42" fmla="*/ 267 w 536"/>
              <a:gd name="T43" fmla="*/ 307 h 501"/>
              <a:gd name="T44" fmla="*/ 264 w 536"/>
              <a:gd name="T45" fmla="*/ 304 h 501"/>
              <a:gd name="T46" fmla="*/ 269 w 536"/>
              <a:gd name="T47" fmla="*/ 302 h 501"/>
              <a:gd name="T48" fmla="*/ 272 w 536"/>
              <a:gd name="T49" fmla="*/ 304 h 501"/>
              <a:gd name="T50" fmla="*/ 267 w 536"/>
              <a:gd name="T51" fmla="*/ 307 h 501"/>
              <a:gd name="T52" fmla="*/ 297 w 536"/>
              <a:gd name="T53" fmla="*/ 289 h 501"/>
              <a:gd name="T54" fmla="*/ 279 w 536"/>
              <a:gd name="T55" fmla="*/ 282 h 501"/>
              <a:gd name="T56" fmla="*/ 279 w 536"/>
              <a:gd name="T57" fmla="*/ 138 h 501"/>
              <a:gd name="T58" fmla="*/ 428 w 536"/>
              <a:gd name="T59" fmla="*/ 219 h 501"/>
              <a:gd name="T60" fmla="*/ 297 w 536"/>
              <a:gd name="T61" fmla="*/ 289 h 501"/>
              <a:gd name="T62" fmla="*/ 196 w 536"/>
              <a:gd name="T63" fmla="*/ 30 h 501"/>
              <a:gd name="T64" fmla="*/ 252 w 536"/>
              <a:gd name="T65" fmla="*/ 113 h 501"/>
              <a:gd name="T66" fmla="*/ 91 w 536"/>
              <a:gd name="T67" fmla="*/ 204 h 501"/>
              <a:gd name="T68" fmla="*/ 33 w 536"/>
              <a:gd name="T69" fmla="*/ 121 h 501"/>
              <a:gd name="T70" fmla="*/ 196 w 536"/>
              <a:gd name="T71" fmla="*/ 30 h 501"/>
              <a:gd name="T72" fmla="*/ 98 w 536"/>
              <a:gd name="T73" fmla="*/ 239 h 501"/>
              <a:gd name="T74" fmla="*/ 257 w 536"/>
              <a:gd name="T75" fmla="*/ 324 h 501"/>
              <a:gd name="T76" fmla="*/ 257 w 536"/>
              <a:gd name="T77" fmla="*/ 468 h 501"/>
              <a:gd name="T78" fmla="*/ 98 w 536"/>
              <a:gd name="T79" fmla="*/ 380 h 501"/>
              <a:gd name="T80" fmla="*/ 98 w 536"/>
              <a:gd name="T81" fmla="*/ 239 h 501"/>
              <a:gd name="T82" fmla="*/ 279 w 536"/>
              <a:gd name="T83" fmla="*/ 468 h 501"/>
              <a:gd name="T84" fmla="*/ 279 w 536"/>
              <a:gd name="T85" fmla="*/ 324 h 501"/>
              <a:gd name="T86" fmla="*/ 438 w 536"/>
              <a:gd name="T87" fmla="*/ 239 h 501"/>
              <a:gd name="T88" fmla="*/ 438 w 536"/>
              <a:gd name="T89" fmla="*/ 380 h 501"/>
              <a:gd name="T90" fmla="*/ 279 w 536"/>
              <a:gd name="T91" fmla="*/ 468 h 50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36"/>
              <a:gd name="T139" fmla="*/ 0 h 501"/>
              <a:gd name="T140" fmla="*/ 536 w 536"/>
              <a:gd name="T141" fmla="*/ 501 h 50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36" h="501">
                <a:moveTo>
                  <a:pt x="536" y="113"/>
                </a:moveTo>
                <a:lnTo>
                  <a:pt x="332" y="0"/>
                </a:lnTo>
                <a:lnTo>
                  <a:pt x="269" y="98"/>
                </a:lnTo>
                <a:lnTo>
                  <a:pt x="204" y="0"/>
                </a:lnTo>
                <a:lnTo>
                  <a:pt x="0" y="113"/>
                </a:lnTo>
                <a:lnTo>
                  <a:pt x="76" y="221"/>
                </a:lnTo>
                <a:lnTo>
                  <a:pt x="76" y="395"/>
                </a:lnTo>
                <a:lnTo>
                  <a:pt x="267" y="501"/>
                </a:lnTo>
                <a:lnTo>
                  <a:pt x="460" y="395"/>
                </a:lnTo>
                <a:lnTo>
                  <a:pt x="460" y="221"/>
                </a:lnTo>
                <a:lnTo>
                  <a:pt x="536" y="113"/>
                </a:lnTo>
                <a:close/>
                <a:moveTo>
                  <a:pt x="340" y="30"/>
                </a:moveTo>
                <a:lnTo>
                  <a:pt x="503" y="121"/>
                </a:lnTo>
                <a:lnTo>
                  <a:pt x="445" y="204"/>
                </a:lnTo>
                <a:lnTo>
                  <a:pt x="284" y="116"/>
                </a:lnTo>
                <a:lnTo>
                  <a:pt x="340" y="30"/>
                </a:lnTo>
                <a:close/>
                <a:moveTo>
                  <a:pt x="257" y="282"/>
                </a:moveTo>
                <a:lnTo>
                  <a:pt x="242" y="292"/>
                </a:lnTo>
                <a:lnTo>
                  <a:pt x="108" y="219"/>
                </a:lnTo>
                <a:lnTo>
                  <a:pt x="257" y="138"/>
                </a:lnTo>
                <a:lnTo>
                  <a:pt x="257" y="282"/>
                </a:lnTo>
                <a:close/>
                <a:moveTo>
                  <a:pt x="267" y="307"/>
                </a:moveTo>
                <a:lnTo>
                  <a:pt x="264" y="304"/>
                </a:lnTo>
                <a:lnTo>
                  <a:pt x="269" y="302"/>
                </a:lnTo>
                <a:lnTo>
                  <a:pt x="272" y="304"/>
                </a:lnTo>
                <a:lnTo>
                  <a:pt x="267" y="307"/>
                </a:lnTo>
                <a:close/>
                <a:moveTo>
                  <a:pt x="297" y="289"/>
                </a:moveTo>
                <a:lnTo>
                  <a:pt x="279" y="282"/>
                </a:lnTo>
                <a:lnTo>
                  <a:pt x="279" y="138"/>
                </a:lnTo>
                <a:lnTo>
                  <a:pt x="428" y="219"/>
                </a:lnTo>
                <a:lnTo>
                  <a:pt x="297" y="289"/>
                </a:lnTo>
                <a:close/>
                <a:moveTo>
                  <a:pt x="196" y="30"/>
                </a:moveTo>
                <a:lnTo>
                  <a:pt x="252" y="113"/>
                </a:lnTo>
                <a:lnTo>
                  <a:pt x="91" y="204"/>
                </a:lnTo>
                <a:lnTo>
                  <a:pt x="33" y="121"/>
                </a:lnTo>
                <a:lnTo>
                  <a:pt x="196" y="30"/>
                </a:lnTo>
                <a:close/>
                <a:moveTo>
                  <a:pt x="98" y="239"/>
                </a:moveTo>
                <a:lnTo>
                  <a:pt x="257" y="324"/>
                </a:lnTo>
                <a:lnTo>
                  <a:pt x="257" y="468"/>
                </a:lnTo>
                <a:lnTo>
                  <a:pt x="98" y="380"/>
                </a:lnTo>
                <a:lnTo>
                  <a:pt x="98" y="239"/>
                </a:lnTo>
                <a:close/>
                <a:moveTo>
                  <a:pt x="279" y="468"/>
                </a:moveTo>
                <a:lnTo>
                  <a:pt x="279" y="324"/>
                </a:lnTo>
                <a:lnTo>
                  <a:pt x="438" y="239"/>
                </a:lnTo>
                <a:lnTo>
                  <a:pt x="438" y="380"/>
                </a:lnTo>
                <a:lnTo>
                  <a:pt x="279" y="468"/>
                </a:lnTo>
                <a:close/>
              </a:path>
            </a:pathLst>
          </a:custGeom>
          <a:solidFill>
            <a:srgbClr val="84B627"/>
          </a:solidFill>
          <a:ln w="9525">
            <a:noFill/>
            <a:round/>
            <a:headEnd/>
            <a:tailEnd/>
          </a:ln>
        </p:spPr>
        <p:txBody>
          <a:bodyPr/>
          <a:lstStyle/>
          <a:p>
            <a:pPr eaLnBrk="1" hangingPunct="1"/>
            <a:endParaRPr lang="en-US">
              <a:solidFill>
                <a:srgbClr val="000000"/>
              </a:solidFill>
              <a:latin typeface="Arial" charset="0"/>
              <a:cs typeface="Arial" charset="0"/>
            </a:endParaRPr>
          </a:p>
        </p:txBody>
      </p:sp>
      <p:sp>
        <p:nvSpPr>
          <p:cNvPr id="14352" name="Freeform 23"/>
          <p:cNvSpPr>
            <a:spLocks/>
          </p:cNvSpPr>
          <p:nvPr/>
        </p:nvSpPr>
        <p:spPr bwMode="auto">
          <a:xfrm>
            <a:off x="546100" y="4195763"/>
            <a:ext cx="820738" cy="400050"/>
          </a:xfrm>
          <a:custGeom>
            <a:avLst/>
            <a:gdLst>
              <a:gd name="T0" fmla="*/ 268 w 297"/>
              <a:gd name="T1" fmla="*/ 99 h 145"/>
              <a:gd name="T2" fmla="*/ 267 w 297"/>
              <a:gd name="T3" fmla="*/ 99 h 145"/>
              <a:gd name="T4" fmla="*/ 268 w 297"/>
              <a:gd name="T5" fmla="*/ 92 h 145"/>
              <a:gd name="T6" fmla="*/ 244 w 297"/>
              <a:gd name="T7" fmla="*/ 68 h 145"/>
              <a:gd name="T8" fmla="*/ 240 w 297"/>
              <a:gd name="T9" fmla="*/ 69 h 145"/>
              <a:gd name="T10" fmla="*/ 207 w 297"/>
              <a:gd name="T11" fmla="*/ 44 h 145"/>
              <a:gd name="T12" fmla="*/ 201 w 297"/>
              <a:gd name="T13" fmla="*/ 45 h 145"/>
              <a:gd name="T14" fmla="*/ 151 w 297"/>
              <a:gd name="T15" fmla="*/ 0 h 145"/>
              <a:gd name="T16" fmla="*/ 100 w 297"/>
              <a:gd name="T17" fmla="*/ 47 h 145"/>
              <a:gd name="T18" fmla="*/ 87 w 297"/>
              <a:gd name="T19" fmla="*/ 44 h 145"/>
              <a:gd name="T20" fmla="*/ 59 w 297"/>
              <a:gd name="T21" fmla="*/ 71 h 145"/>
              <a:gd name="T22" fmla="*/ 47 w 297"/>
              <a:gd name="T23" fmla="*/ 69 h 145"/>
              <a:gd name="T24" fmla="*/ 0 w 297"/>
              <a:gd name="T25" fmla="*/ 116 h 145"/>
              <a:gd name="T26" fmla="*/ 11 w 297"/>
              <a:gd name="T27" fmla="*/ 145 h 145"/>
              <a:gd name="T28" fmla="*/ 129 w 297"/>
              <a:gd name="T29" fmla="*/ 145 h 145"/>
              <a:gd name="T30" fmla="*/ 129 w 297"/>
              <a:gd name="T31" fmla="*/ 102 h 145"/>
              <a:gd name="T32" fmla="*/ 114 w 297"/>
              <a:gd name="T33" fmla="*/ 102 h 145"/>
              <a:gd name="T34" fmla="*/ 113 w 297"/>
              <a:gd name="T35" fmla="*/ 100 h 145"/>
              <a:gd name="T36" fmla="*/ 127 w 297"/>
              <a:gd name="T37" fmla="*/ 85 h 145"/>
              <a:gd name="T38" fmla="*/ 131 w 297"/>
              <a:gd name="T39" fmla="*/ 81 h 145"/>
              <a:gd name="T40" fmla="*/ 145 w 297"/>
              <a:gd name="T41" fmla="*/ 66 h 145"/>
              <a:gd name="T42" fmla="*/ 149 w 297"/>
              <a:gd name="T43" fmla="*/ 66 h 145"/>
              <a:gd name="T44" fmla="*/ 164 w 297"/>
              <a:gd name="T45" fmla="*/ 81 h 145"/>
              <a:gd name="T46" fmla="*/ 168 w 297"/>
              <a:gd name="T47" fmla="*/ 85 h 145"/>
              <a:gd name="T48" fmla="*/ 182 w 297"/>
              <a:gd name="T49" fmla="*/ 100 h 145"/>
              <a:gd name="T50" fmla="*/ 181 w 297"/>
              <a:gd name="T51" fmla="*/ 102 h 145"/>
              <a:gd name="T52" fmla="*/ 166 w 297"/>
              <a:gd name="T53" fmla="*/ 102 h 145"/>
              <a:gd name="T54" fmla="*/ 166 w 297"/>
              <a:gd name="T55" fmla="*/ 145 h 145"/>
              <a:gd name="T56" fmla="*/ 292 w 297"/>
              <a:gd name="T57" fmla="*/ 145 h 145"/>
              <a:gd name="T58" fmla="*/ 297 w 297"/>
              <a:gd name="T59" fmla="*/ 128 h 145"/>
              <a:gd name="T60" fmla="*/ 268 w 297"/>
              <a:gd name="T61" fmla="*/ 99 h 1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97"/>
              <a:gd name="T94" fmla="*/ 0 h 145"/>
              <a:gd name="T95" fmla="*/ 297 w 297"/>
              <a:gd name="T96" fmla="*/ 145 h 14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97" h="145">
                <a:moveTo>
                  <a:pt x="268" y="99"/>
                </a:moveTo>
                <a:cubicBezTo>
                  <a:pt x="268" y="99"/>
                  <a:pt x="267" y="99"/>
                  <a:pt x="267" y="99"/>
                </a:cubicBezTo>
                <a:cubicBezTo>
                  <a:pt x="268" y="97"/>
                  <a:pt x="268" y="95"/>
                  <a:pt x="268" y="92"/>
                </a:cubicBezTo>
                <a:cubicBezTo>
                  <a:pt x="268" y="79"/>
                  <a:pt x="258" y="68"/>
                  <a:pt x="244" y="68"/>
                </a:cubicBezTo>
                <a:cubicBezTo>
                  <a:pt x="243" y="68"/>
                  <a:pt x="241" y="69"/>
                  <a:pt x="240" y="69"/>
                </a:cubicBezTo>
                <a:cubicBezTo>
                  <a:pt x="236" y="55"/>
                  <a:pt x="223" y="44"/>
                  <a:pt x="207" y="44"/>
                </a:cubicBezTo>
                <a:cubicBezTo>
                  <a:pt x="205" y="44"/>
                  <a:pt x="203" y="45"/>
                  <a:pt x="201" y="45"/>
                </a:cubicBezTo>
                <a:cubicBezTo>
                  <a:pt x="198" y="20"/>
                  <a:pt x="177" y="0"/>
                  <a:pt x="151" y="0"/>
                </a:cubicBezTo>
                <a:cubicBezTo>
                  <a:pt x="124" y="0"/>
                  <a:pt x="102" y="21"/>
                  <a:pt x="100" y="47"/>
                </a:cubicBezTo>
                <a:cubicBezTo>
                  <a:pt x="96" y="46"/>
                  <a:pt x="92" y="44"/>
                  <a:pt x="87" y="44"/>
                </a:cubicBezTo>
                <a:cubicBezTo>
                  <a:pt x="72" y="44"/>
                  <a:pt x="60" y="56"/>
                  <a:pt x="59" y="71"/>
                </a:cubicBezTo>
                <a:cubicBezTo>
                  <a:pt x="55" y="70"/>
                  <a:pt x="51" y="69"/>
                  <a:pt x="47" y="69"/>
                </a:cubicBezTo>
                <a:cubicBezTo>
                  <a:pt x="21" y="69"/>
                  <a:pt x="0" y="90"/>
                  <a:pt x="0" y="116"/>
                </a:cubicBezTo>
                <a:cubicBezTo>
                  <a:pt x="0" y="127"/>
                  <a:pt x="4" y="137"/>
                  <a:pt x="11" y="145"/>
                </a:cubicBezTo>
                <a:cubicBezTo>
                  <a:pt x="129" y="145"/>
                  <a:pt x="129" y="145"/>
                  <a:pt x="129" y="145"/>
                </a:cubicBezTo>
                <a:cubicBezTo>
                  <a:pt x="129" y="102"/>
                  <a:pt x="129" y="102"/>
                  <a:pt x="129" y="102"/>
                </a:cubicBezTo>
                <a:cubicBezTo>
                  <a:pt x="114" y="102"/>
                  <a:pt x="114" y="102"/>
                  <a:pt x="114" y="102"/>
                </a:cubicBezTo>
                <a:cubicBezTo>
                  <a:pt x="112" y="102"/>
                  <a:pt x="112" y="101"/>
                  <a:pt x="113" y="100"/>
                </a:cubicBezTo>
                <a:cubicBezTo>
                  <a:pt x="127" y="85"/>
                  <a:pt x="127" y="85"/>
                  <a:pt x="127" y="85"/>
                </a:cubicBezTo>
                <a:cubicBezTo>
                  <a:pt x="128" y="84"/>
                  <a:pt x="130" y="82"/>
                  <a:pt x="131" y="81"/>
                </a:cubicBezTo>
                <a:cubicBezTo>
                  <a:pt x="145" y="66"/>
                  <a:pt x="145" y="66"/>
                  <a:pt x="145" y="66"/>
                </a:cubicBezTo>
                <a:cubicBezTo>
                  <a:pt x="147" y="65"/>
                  <a:pt x="148" y="65"/>
                  <a:pt x="149" y="66"/>
                </a:cubicBezTo>
                <a:cubicBezTo>
                  <a:pt x="164" y="81"/>
                  <a:pt x="164" y="81"/>
                  <a:pt x="164" y="81"/>
                </a:cubicBezTo>
                <a:cubicBezTo>
                  <a:pt x="165" y="82"/>
                  <a:pt x="167" y="84"/>
                  <a:pt x="168" y="85"/>
                </a:cubicBezTo>
                <a:cubicBezTo>
                  <a:pt x="182" y="100"/>
                  <a:pt x="182" y="100"/>
                  <a:pt x="182" y="100"/>
                </a:cubicBezTo>
                <a:cubicBezTo>
                  <a:pt x="183" y="101"/>
                  <a:pt x="183" y="102"/>
                  <a:pt x="181" y="102"/>
                </a:cubicBezTo>
                <a:cubicBezTo>
                  <a:pt x="166" y="102"/>
                  <a:pt x="166" y="102"/>
                  <a:pt x="166" y="102"/>
                </a:cubicBezTo>
                <a:cubicBezTo>
                  <a:pt x="166" y="145"/>
                  <a:pt x="166" y="145"/>
                  <a:pt x="166" y="145"/>
                </a:cubicBezTo>
                <a:cubicBezTo>
                  <a:pt x="292" y="145"/>
                  <a:pt x="292" y="145"/>
                  <a:pt x="292" y="145"/>
                </a:cubicBezTo>
                <a:cubicBezTo>
                  <a:pt x="295" y="141"/>
                  <a:pt x="297" y="135"/>
                  <a:pt x="297" y="128"/>
                </a:cubicBezTo>
                <a:cubicBezTo>
                  <a:pt x="297" y="112"/>
                  <a:pt x="284" y="99"/>
                  <a:pt x="268" y="99"/>
                </a:cubicBezTo>
                <a:close/>
              </a:path>
            </a:pathLst>
          </a:custGeom>
          <a:solidFill>
            <a:srgbClr val="009999"/>
          </a:solidFill>
          <a:ln w="9525">
            <a:noFill/>
            <a:round/>
            <a:headEnd/>
            <a:tailEnd/>
          </a:ln>
        </p:spPr>
        <p:txBody>
          <a:bodyPr/>
          <a:lstStyle/>
          <a:p>
            <a:pPr eaLnBrk="1" hangingPunct="1"/>
            <a:endParaRPr lang="en-US">
              <a:solidFill>
                <a:srgbClr val="000000"/>
              </a:solidFill>
              <a:latin typeface="Arial" charset="0"/>
              <a:cs typeface="Arial" charset="0"/>
            </a:endParaRPr>
          </a:p>
        </p:txBody>
      </p:sp>
      <p:sp>
        <p:nvSpPr>
          <p:cNvPr id="2" name="Rounded Rectangle 1"/>
          <p:cNvSpPr/>
          <p:nvPr/>
        </p:nvSpPr>
        <p:spPr>
          <a:xfrm>
            <a:off x="835919" y="5359448"/>
            <a:ext cx="7286625" cy="1125416"/>
          </a:xfrm>
          <a:prstGeom prst="roundRect">
            <a:avLst/>
          </a:prstGeom>
          <a:solidFill>
            <a:schemeClr val="accent3">
              <a:lumMod val="85000"/>
            </a:schemeClr>
          </a:solidFill>
          <a:ln w="9525">
            <a:noFill/>
            <a:miter lim="800000"/>
            <a:headEnd/>
            <a:tailEnd/>
          </a:ln>
        </p:spPr>
        <p:txBody>
          <a:bodyPr anchor="ctr"/>
          <a:lstStyle/>
          <a:p>
            <a:pPr marL="119063" algn="ctr" defTabSz="914400" eaLnBrk="1" hangingPunct="1">
              <a:spcBef>
                <a:spcPts val="300"/>
              </a:spcBef>
              <a:spcAft>
                <a:spcPts val="300"/>
              </a:spcAft>
              <a:defRPr/>
            </a:pPr>
            <a:r>
              <a:rPr lang="en-US" sz="1600" dirty="0" smtClean="0">
                <a:solidFill>
                  <a:srgbClr val="000000"/>
                </a:solidFill>
                <a:cs typeface="Arial" pitchFamily="34" charset="0"/>
              </a:rPr>
              <a:t>Los </a:t>
            </a:r>
            <a:r>
              <a:rPr lang="en-US" sz="1600" dirty="0" err="1" smtClean="0">
                <a:solidFill>
                  <a:srgbClr val="000000"/>
                </a:solidFill>
                <a:cs typeface="Arial" pitchFamily="34" charset="0"/>
              </a:rPr>
              <a:t>Sistemas</a:t>
            </a:r>
            <a:r>
              <a:rPr lang="en-US" sz="1600" dirty="0" smtClean="0">
                <a:solidFill>
                  <a:srgbClr val="000000"/>
                </a:solidFill>
                <a:cs typeface="Arial" pitchFamily="34" charset="0"/>
              </a:rPr>
              <a:t> Power </a:t>
            </a:r>
            <a:r>
              <a:rPr lang="en-US" sz="1600" dirty="0" err="1" smtClean="0">
                <a:solidFill>
                  <a:srgbClr val="000000"/>
                </a:solidFill>
                <a:cs typeface="Arial" pitchFamily="34" charset="0"/>
              </a:rPr>
              <a:t>disponen</a:t>
            </a:r>
            <a:r>
              <a:rPr lang="en-US" sz="1600" dirty="0" smtClean="0">
                <a:solidFill>
                  <a:srgbClr val="000000"/>
                </a:solidFill>
                <a:cs typeface="Arial" pitchFamily="34" charset="0"/>
              </a:rPr>
              <a:t> de </a:t>
            </a:r>
            <a:r>
              <a:rPr lang="en-US" sz="1600" dirty="0" err="1" smtClean="0">
                <a:solidFill>
                  <a:srgbClr val="000000"/>
                </a:solidFill>
                <a:cs typeface="Arial" pitchFamily="34" charset="0"/>
              </a:rPr>
              <a:t>virtudes</a:t>
            </a:r>
            <a:r>
              <a:rPr lang="en-US" sz="1600" dirty="0" smtClean="0">
                <a:solidFill>
                  <a:srgbClr val="000000"/>
                </a:solidFill>
                <a:cs typeface="Arial" pitchFamily="34" charset="0"/>
              </a:rPr>
              <a:t> </a:t>
            </a:r>
            <a:r>
              <a:rPr lang="en-US" sz="1600" dirty="0" err="1" smtClean="0">
                <a:solidFill>
                  <a:srgbClr val="000000"/>
                </a:solidFill>
                <a:cs typeface="Arial" pitchFamily="34" charset="0"/>
              </a:rPr>
              <a:t>únicas</a:t>
            </a:r>
            <a:r>
              <a:rPr lang="en-US" sz="1600" dirty="0" smtClean="0">
                <a:solidFill>
                  <a:srgbClr val="000000"/>
                </a:solidFill>
                <a:cs typeface="Arial" pitchFamily="34" charset="0"/>
              </a:rPr>
              <a:t>  </a:t>
            </a:r>
            <a:r>
              <a:rPr lang="en-US" sz="1600" dirty="0" err="1" smtClean="0">
                <a:solidFill>
                  <a:srgbClr val="000000"/>
                </a:solidFill>
                <a:cs typeface="Arial" pitchFamily="34" charset="0"/>
              </a:rPr>
              <a:t>para</a:t>
            </a:r>
            <a:r>
              <a:rPr lang="en-US" sz="1600" dirty="0" smtClean="0">
                <a:solidFill>
                  <a:srgbClr val="000000"/>
                </a:solidFill>
                <a:cs typeface="Arial" pitchFamily="34" charset="0"/>
              </a:rPr>
              <a:t> </a:t>
            </a:r>
            <a:r>
              <a:rPr lang="en-US" sz="1600" dirty="0" err="1" smtClean="0">
                <a:solidFill>
                  <a:srgbClr val="000000"/>
                </a:solidFill>
                <a:cs typeface="Arial" pitchFamily="34" charset="0"/>
              </a:rPr>
              <a:t>que</a:t>
            </a:r>
            <a:r>
              <a:rPr lang="en-US" sz="1600" dirty="0" smtClean="0">
                <a:solidFill>
                  <a:srgbClr val="000000"/>
                </a:solidFill>
                <a:cs typeface="Arial" pitchFamily="34" charset="0"/>
              </a:rPr>
              <a:t> los </a:t>
            </a:r>
            <a:r>
              <a:rPr lang="en-US" sz="1600" dirty="0" err="1" smtClean="0">
                <a:solidFill>
                  <a:srgbClr val="000000"/>
                </a:solidFill>
                <a:cs typeface="Arial" pitchFamily="34" charset="0"/>
              </a:rPr>
              <a:t>clientes</a:t>
            </a:r>
            <a:r>
              <a:rPr lang="en-US" sz="1600" dirty="0" smtClean="0">
                <a:solidFill>
                  <a:srgbClr val="000000"/>
                </a:solidFill>
                <a:cs typeface="Arial" pitchFamily="34" charset="0"/>
              </a:rPr>
              <a:t> </a:t>
            </a:r>
            <a:r>
              <a:rPr lang="en-US" sz="1600" dirty="0" err="1" smtClean="0">
                <a:solidFill>
                  <a:srgbClr val="000000"/>
                </a:solidFill>
                <a:cs typeface="Arial" pitchFamily="34" charset="0"/>
              </a:rPr>
              <a:t>estén</a:t>
            </a:r>
            <a:r>
              <a:rPr lang="en-US" sz="1600" dirty="0" smtClean="0">
                <a:solidFill>
                  <a:srgbClr val="000000"/>
                </a:solidFill>
                <a:cs typeface="Arial" pitchFamily="34" charset="0"/>
              </a:rPr>
              <a:t> </a:t>
            </a:r>
            <a:r>
              <a:rPr lang="en-US" sz="1600" dirty="0" err="1" smtClean="0">
                <a:solidFill>
                  <a:srgbClr val="000000"/>
                </a:solidFill>
                <a:cs typeface="Arial" pitchFamily="34" charset="0"/>
              </a:rPr>
              <a:t>preparados</a:t>
            </a:r>
            <a:r>
              <a:rPr lang="en-US" sz="1600" dirty="0" smtClean="0">
                <a:solidFill>
                  <a:srgbClr val="000000"/>
                </a:solidFill>
                <a:cs typeface="Arial" pitchFamily="34" charset="0"/>
              </a:rPr>
              <a:t> </a:t>
            </a:r>
            <a:r>
              <a:rPr lang="en-US" sz="1600" dirty="0" err="1" smtClean="0">
                <a:solidFill>
                  <a:srgbClr val="000000"/>
                </a:solidFill>
                <a:cs typeface="Arial" pitchFamily="34" charset="0"/>
              </a:rPr>
              <a:t>para</a:t>
            </a:r>
            <a:r>
              <a:rPr lang="en-US" sz="1600" dirty="0" smtClean="0">
                <a:solidFill>
                  <a:srgbClr val="000000"/>
                </a:solidFill>
                <a:cs typeface="Arial" pitchFamily="34" charset="0"/>
              </a:rPr>
              <a:t> </a:t>
            </a:r>
            <a:r>
              <a:rPr lang="en-US" sz="1600" dirty="0" err="1" smtClean="0">
                <a:solidFill>
                  <a:srgbClr val="000000"/>
                </a:solidFill>
                <a:cs typeface="Arial" pitchFamily="34" charset="0"/>
              </a:rPr>
              <a:t>implementaciones</a:t>
            </a:r>
            <a:r>
              <a:rPr lang="en-US" sz="1600" dirty="0" smtClean="0">
                <a:solidFill>
                  <a:srgbClr val="000000"/>
                </a:solidFill>
                <a:cs typeface="Arial" pitchFamily="34" charset="0"/>
              </a:rPr>
              <a:t> de </a:t>
            </a:r>
            <a:r>
              <a:rPr lang="en-US" sz="1600" dirty="0" err="1" smtClean="0">
                <a:solidFill>
                  <a:srgbClr val="000000"/>
                </a:solidFill>
                <a:cs typeface="Arial" pitchFamily="34" charset="0"/>
              </a:rPr>
              <a:t>Nubes</a:t>
            </a:r>
            <a:r>
              <a:rPr lang="en-US" sz="1600" dirty="0" smtClean="0">
                <a:solidFill>
                  <a:srgbClr val="000000"/>
                </a:solidFill>
                <a:cs typeface="Arial" pitchFamily="34" charset="0"/>
              </a:rPr>
              <a:t>, Analytics </a:t>
            </a:r>
            <a:r>
              <a:rPr lang="en-US" sz="1600" dirty="0">
                <a:solidFill>
                  <a:srgbClr val="000000"/>
                </a:solidFill>
                <a:cs typeface="Arial" pitchFamily="34" charset="0"/>
              </a:rPr>
              <a:t>&amp; </a:t>
            </a:r>
            <a:r>
              <a:rPr lang="en-US" sz="1600" dirty="0" err="1" smtClean="0">
                <a:solidFill>
                  <a:srgbClr val="000000"/>
                </a:solidFill>
                <a:cs typeface="Arial" pitchFamily="34" charset="0"/>
              </a:rPr>
              <a:t>Aplicaciones</a:t>
            </a:r>
            <a:r>
              <a:rPr lang="en-US" sz="1600" dirty="0" smtClean="0">
                <a:solidFill>
                  <a:srgbClr val="000000"/>
                </a:solidFill>
                <a:cs typeface="Arial" pitchFamily="34" charset="0"/>
              </a:rPr>
              <a:t> </a:t>
            </a:r>
            <a:r>
              <a:rPr lang="en-US" sz="1600" dirty="0" err="1" smtClean="0">
                <a:solidFill>
                  <a:srgbClr val="000000"/>
                </a:solidFill>
                <a:cs typeface="Arial" pitchFamily="34" charset="0"/>
              </a:rPr>
              <a:t>móviles</a:t>
            </a:r>
            <a:r>
              <a:rPr lang="en-US" sz="1600" dirty="0" smtClean="0">
                <a:solidFill>
                  <a:srgbClr val="000000"/>
                </a:solidFill>
                <a:cs typeface="Arial" pitchFamily="34" charset="0"/>
              </a:rPr>
              <a:t> </a:t>
            </a:r>
            <a:r>
              <a:rPr lang="en-US" sz="1600" dirty="0" err="1" smtClean="0">
                <a:solidFill>
                  <a:srgbClr val="000000"/>
                </a:solidFill>
                <a:cs typeface="Arial" pitchFamily="34" charset="0"/>
              </a:rPr>
              <a:t>además</a:t>
            </a:r>
            <a:r>
              <a:rPr lang="en-US" sz="1600" dirty="0" smtClean="0">
                <a:solidFill>
                  <a:srgbClr val="000000"/>
                </a:solidFill>
                <a:cs typeface="Arial" pitchFamily="34" charset="0"/>
              </a:rPr>
              <a:t> de </a:t>
            </a:r>
            <a:r>
              <a:rPr lang="en-US" sz="1600" dirty="0" err="1" smtClean="0">
                <a:solidFill>
                  <a:srgbClr val="000000"/>
                </a:solidFill>
                <a:cs typeface="Arial" pitchFamily="34" charset="0"/>
              </a:rPr>
              <a:t>atender</a:t>
            </a:r>
            <a:r>
              <a:rPr lang="en-US" sz="1600" dirty="0" smtClean="0">
                <a:solidFill>
                  <a:srgbClr val="000000"/>
                </a:solidFill>
                <a:cs typeface="Arial" pitchFamily="34" charset="0"/>
              </a:rPr>
              <a:t> </a:t>
            </a:r>
            <a:r>
              <a:rPr lang="en-US" sz="1600" dirty="0" err="1" smtClean="0">
                <a:solidFill>
                  <a:srgbClr val="000000"/>
                </a:solidFill>
                <a:cs typeface="Arial" pitchFamily="34" charset="0"/>
              </a:rPr>
              <a:t>aplicaciones</a:t>
            </a:r>
            <a:r>
              <a:rPr lang="en-US" sz="1600" dirty="0" smtClean="0">
                <a:solidFill>
                  <a:srgbClr val="000000"/>
                </a:solidFill>
                <a:cs typeface="Arial" pitchFamily="34" charset="0"/>
              </a:rPr>
              <a:t> de </a:t>
            </a:r>
            <a:r>
              <a:rPr lang="en-US" sz="1600" dirty="0" err="1" smtClean="0">
                <a:solidFill>
                  <a:srgbClr val="000000"/>
                </a:solidFill>
                <a:cs typeface="Arial" pitchFamily="34" charset="0"/>
              </a:rPr>
              <a:t>misión</a:t>
            </a:r>
            <a:r>
              <a:rPr lang="en-US" sz="1600" dirty="0" smtClean="0">
                <a:solidFill>
                  <a:srgbClr val="000000"/>
                </a:solidFill>
                <a:cs typeface="Arial" pitchFamily="34" charset="0"/>
              </a:rPr>
              <a:t> </a:t>
            </a:r>
            <a:r>
              <a:rPr lang="en-US" sz="1600" dirty="0" err="1" smtClean="0">
                <a:solidFill>
                  <a:srgbClr val="000000"/>
                </a:solidFill>
                <a:cs typeface="Arial" pitchFamily="34" charset="0"/>
              </a:rPr>
              <a:t>críítica</a:t>
            </a:r>
            <a:r>
              <a:rPr lang="en-US" sz="1600" dirty="0" smtClean="0">
                <a:solidFill>
                  <a:srgbClr val="000000"/>
                </a:solidFill>
                <a:cs typeface="Arial" pitchFamily="34" charset="0"/>
              </a:rPr>
              <a:t>.</a:t>
            </a:r>
            <a:endParaRPr lang="en-US" sz="1600" dirty="0">
              <a:solidFill>
                <a:srgbClr val="000000"/>
              </a:solidFill>
              <a:cs typeface="Arial" pitchFamily="34" charset="0"/>
            </a:endParaRPr>
          </a:p>
        </p:txBody>
      </p:sp>
      <p:sp>
        <p:nvSpPr>
          <p:cNvPr id="8" name="Rectangle 7"/>
          <p:cNvSpPr/>
          <p:nvPr/>
        </p:nvSpPr>
        <p:spPr>
          <a:xfrm>
            <a:off x="3971109" y="1411901"/>
            <a:ext cx="5172890" cy="1396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9" name="Rectangle 8"/>
          <p:cNvSpPr/>
          <p:nvPr/>
        </p:nvSpPr>
        <p:spPr>
          <a:xfrm>
            <a:off x="3971108" y="2960915"/>
            <a:ext cx="5172891" cy="1036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971109" y="4101739"/>
            <a:ext cx="5172891" cy="1036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721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4294967295"/>
          </p:nvPr>
        </p:nvSpPr>
        <p:spPr bwMode="auto">
          <a:xfrm>
            <a:off x="0" y="6451600"/>
            <a:ext cx="1084263" cy="406400"/>
          </a:xfrm>
          <a:prstGeom prst="rect">
            <a:avLst/>
          </a:prstGeom>
          <a:noFill/>
          <a:ln>
            <a:miter lim="800000"/>
            <a:headEnd/>
            <a:tailEnd/>
          </a:ln>
        </p:spPr>
        <p:txBody>
          <a:bodyPr/>
          <a:lstStyle/>
          <a:p>
            <a:pPr fontAlgn="base" hangingPunct="0">
              <a:spcBef>
                <a:spcPct val="0"/>
              </a:spcBef>
              <a:spcAft>
                <a:spcPct val="0"/>
              </a:spcAft>
            </a:pPr>
            <a:fld id="{5398D960-EDAE-4EC5-B8B6-7CF75A1324CA}" type="slidenum">
              <a:rPr lang="en-US" sz="1200" smtClean="0">
                <a:solidFill>
                  <a:srgbClr val="000000"/>
                </a:solidFill>
                <a:cs typeface="Arial" pitchFamily="34" charset="0"/>
                <a:sym typeface="Helvetica" pitchFamily="-84" charset="0"/>
              </a:rPr>
              <a:pPr fontAlgn="base" hangingPunct="0">
                <a:spcBef>
                  <a:spcPct val="0"/>
                </a:spcBef>
                <a:spcAft>
                  <a:spcPct val="0"/>
                </a:spcAft>
              </a:pPr>
              <a:t>20</a:t>
            </a:fld>
            <a:endParaRPr lang="en-US" sz="1200" dirty="0" smtClean="0">
              <a:solidFill>
                <a:srgbClr val="000000"/>
              </a:solidFill>
              <a:cs typeface="Arial" pitchFamily="34" charset="0"/>
              <a:sym typeface="Helvetica" pitchFamily="-84" charset="0"/>
            </a:endParaRPr>
          </a:p>
        </p:txBody>
      </p:sp>
      <p:sp>
        <p:nvSpPr>
          <p:cNvPr id="2052" name="Rectangle 3"/>
          <p:cNvSpPr>
            <a:spLocks noGrp="1" noChangeArrowheads="1"/>
          </p:cNvSpPr>
          <p:nvPr>
            <p:ph type="title"/>
          </p:nvPr>
        </p:nvSpPr>
        <p:spPr bwMode="auto">
          <a:xfrm>
            <a:off x="0" y="412295"/>
            <a:ext cx="9144000" cy="328613"/>
          </a:xfrm>
          <a:noFill/>
          <a:ln>
            <a:miter lim="800000"/>
            <a:headEnd/>
            <a:tailEnd/>
          </a:ln>
        </p:spPr>
        <p:txBody>
          <a:bodyPr wrap="square" lIns="91440" tIns="45720" rIns="91440" bIns="45720" numCol="1" anchor="t" anchorCtr="0" compatLnSpc="1">
            <a:prstTxWarp prst="textNoShape">
              <a:avLst/>
            </a:prstTxWarp>
          </a:bodyPr>
          <a:lstStyle/>
          <a:p>
            <a:pPr algn="ctr" defTabSz="1019175"/>
            <a:r>
              <a:rPr lang="en-US" sz="2400" b="1" dirty="0" smtClean="0">
                <a:solidFill>
                  <a:srgbClr val="00477A"/>
                </a:solidFill>
                <a:latin typeface="Arial" pitchFamily="34" charset="0"/>
                <a:cs typeface="Arial" pitchFamily="34" charset="0"/>
              </a:rPr>
              <a:t>Roadmap de </a:t>
            </a:r>
            <a:r>
              <a:rPr lang="en-US" sz="2400" b="1" dirty="0" err="1" smtClean="0">
                <a:solidFill>
                  <a:srgbClr val="00477A"/>
                </a:solidFill>
                <a:latin typeface="Arial" pitchFamily="34" charset="0"/>
                <a:cs typeface="Arial" pitchFamily="34" charset="0"/>
              </a:rPr>
              <a:t>Procesadores</a:t>
            </a:r>
            <a:r>
              <a:rPr lang="en-US" sz="2400" b="1" dirty="0" smtClean="0">
                <a:solidFill>
                  <a:srgbClr val="00477A"/>
                </a:solidFill>
                <a:latin typeface="Arial" pitchFamily="34" charset="0"/>
                <a:cs typeface="Arial" pitchFamily="34" charset="0"/>
              </a:rPr>
              <a:t> Power</a:t>
            </a:r>
          </a:p>
        </p:txBody>
      </p:sp>
      <p:sp>
        <p:nvSpPr>
          <p:cNvPr id="2061" name="Text Box 32"/>
          <p:cNvSpPr txBox="1">
            <a:spLocks noChangeArrowheads="1"/>
          </p:cNvSpPr>
          <p:nvPr/>
        </p:nvSpPr>
        <p:spPr bwMode="auto">
          <a:xfrm>
            <a:off x="1646291" y="959576"/>
            <a:ext cx="5867312" cy="276999"/>
          </a:xfrm>
          <a:prstGeom prst="rect">
            <a:avLst/>
          </a:prstGeom>
          <a:solidFill>
            <a:srgbClr val="FFFF99"/>
          </a:solidFill>
          <a:ln w="9525">
            <a:noFill/>
            <a:miter lim="800000"/>
            <a:headEnd/>
            <a:tailEnd/>
          </a:ln>
          <a:effectLst>
            <a:glow rad="101600">
              <a:schemeClr val="accent2">
                <a:satMod val="175000"/>
                <a:alpha val="40000"/>
              </a:schemeClr>
            </a:glow>
          </a:effectLst>
        </p:spPr>
        <p:txBody>
          <a:bodyPr wrap="none">
            <a:spAutoFit/>
          </a:bodyPr>
          <a:lstStyle/>
          <a:p>
            <a:pPr marL="173038" indent="-173038" algn="ctr" fontAlgn="base" hangingPunct="0">
              <a:spcBef>
                <a:spcPct val="0"/>
              </a:spcBef>
              <a:spcAft>
                <a:spcPct val="0"/>
              </a:spcAft>
              <a:buClr>
                <a:srgbClr val="000000"/>
              </a:buClr>
              <a:buFont typeface="Wingdings" pitchFamily="2" charset="2"/>
              <a:buNone/>
            </a:pPr>
            <a:r>
              <a:rPr lang="en-US" sz="1200" i="1" dirty="0" smtClean="0">
                <a:solidFill>
                  <a:srgbClr val="000000"/>
                </a:solidFill>
                <a:cs typeface="Arial" pitchFamily="34" charset="0"/>
                <a:sym typeface="Helvetica" pitchFamily="-84" charset="0"/>
              </a:rPr>
              <a:t>Power </a:t>
            </a:r>
            <a:r>
              <a:rPr lang="en-US" sz="1200" i="1" dirty="0" err="1" smtClean="0">
                <a:solidFill>
                  <a:srgbClr val="000000"/>
                </a:solidFill>
                <a:cs typeface="Arial" pitchFamily="34" charset="0"/>
                <a:sym typeface="Helvetica" pitchFamily="-84" charset="0"/>
              </a:rPr>
              <a:t>tiene</a:t>
            </a:r>
            <a:r>
              <a:rPr lang="en-US" sz="1200" i="1" dirty="0" smtClean="0">
                <a:solidFill>
                  <a:srgbClr val="000000"/>
                </a:solidFill>
                <a:cs typeface="Arial" pitchFamily="34" charset="0"/>
                <a:sym typeface="Helvetica" pitchFamily="-84" charset="0"/>
              </a:rPr>
              <a:t> un roadmap </a:t>
            </a:r>
            <a:r>
              <a:rPr lang="en-US" sz="1200" i="1" dirty="0" err="1" smtClean="0">
                <a:solidFill>
                  <a:srgbClr val="000000"/>
                </a:solidFill>
                <a:cs typeface="Arial" pitchFamily="34" charset="0"/>
                <a:sym typeface="Helvetica" pitchFamily="-84" charset="0"/>
              </a:rPr>
              <a:t>tecnológico</a:t>
            </a:r>
            <a:r>
              <a:rPr lang="en-US" sz="1200" i="1" dirty="0" smtClean="0">
                <a:solidFill>
                  <a:srgbClr val="000000"/>
                </a:solidFill>
                <a:cs typeface="Arial" pitchFamily="34" charset="0"/>
                <a:sym typeface="Helvetica" pitchFamily="-84" charset="0"/>
              </a:rPr>
              <a:t> </a:t>
            </a:r>
            <a:r>
              <a:rPr lang="en-US" sz="1200" i="1" dirty="0" err="1" smtClean="0">
                <a:solidFill>
                  <a:srgbClr val="000000"/>
                </a:solidFill>
                <a:cs typeface="Arial" pitchFamily="34" charset="0"/>
                <a:sym typeface="Helvetica" pitchFamily="-84" charset="0"/>
              </a:rPr>
              <a:t>solido</a:t>
            </a:r>
            <a:r>
              <a:rPr lang="en-US" sz="1200" i="1" dirty="0" smtClean="0">
                <a:solidFill>
                  <a:srgbClr val="000000"/>
                </a:solidFill>
                <a:cs typeface="Arial" pitchFamily="34" charset="0"/>
                <a:sym typeface="Helvetica" pitchFamily="-84" charset="0"/>
              </a:rPr>
              <a:t> y un plan de </a:t>
            </a:r>
            <a:r>
              <a:rPr lang="en-US" sz="1200" i="1" dirty="0" err="1" smtClean="0">
                <a:solidFill>
                  <a:srgbClr val="000000"/>
                </a:solidFill>
                <a:cs typeface="Arial" pitchFamily="34" charset="0"/>
                <a:sym typeface="Helvetica" pitchFamily="-84" charset="0"/>
              </a:rPr>
              <a:t>inversiones</a:t>
            </a:r>
            <a:r>
              <a:rPr lang="en-US" sz="1200" i="1" dirty="0" smtClean="0">
                <a:solidFill>
                  <a:srgbClr val="000000"/>
                </a:solidFill>
                <a:cs typeface="Arial" pitchFamily="34" charset="0"/>
                <a:sym typeface="Helvetica" pitchFamily="-84" charset="0"/>
              </a:rPr>
              <a:t> a largo </a:t>
            </a:r>
            <a:r>
              <a:rPr lang="en-US" sz="1200" i="1" dirty="0" err="1" smtClean="0">
                <a:solidFill>
                  <a:srgbClr val="000000"/>
                </a:solidFill>
                <a:cs typeface="Arial" pitchFamily="34" charset="0"/>
                <a:sym typeface="Helvetica" pitchFamily="-84" charset="0"/>
              </a:rPr>
              <a:t>plazo</a:t>
            </a:r>
            <a:endParaRPr lang="en-US" sz="1200" i="1" dirty="0" smtClean="0">
              <a:solidFill>
                <a:srgbClr val="000000"/>
              </a:solidFill>
              <a:cs typeface="Arial" pitchFamily="34" charset="0"/>
              <a:sym typeface="Helvetica" pitchFamily="-84" charset="0"/>
            </a:endParaRPr>
          </a:p>
        </p:txBody>
      </p:sp>
      <p:sp>
        <p:nvSpPr>
          <p:cNvPr id="2068" name="Rectangle 172"/>
          <p:cNvSpPr>
            <a:spLocks noChangeArrowheads="1"/>
          </p:cNvSpPr>
          <p:nvPr/>
        </p:nvSpPr>
        <p:spPr bwMode="auto">
          <a:xfrm>
            <a:off x="341524" y="2403864"/>
            <a:ext cx="1401763" cy="1490663"/>
          </a:xfrm>
          <a:prstGeom prst="rect">
            <a:avLst/>
          </a:prstGeom>
          <a:blipFill>
            <a:blip r:embed="rId3" cstate="print"/>
            <a:tile tx="0" ty="0" sx="100000" sy="100000" flip="none" algn="tl"/>
          </a:blipFill>
          <a:ln w="9525">
            <a:noFill/>
            <a:prstDash val="dash"/>
            <a:miter lim="800000"/>
            <a:headEnd/>
            <a:tailEnd/>
          </a:ln>
        </p:spPr>
        <p:txBody>
          <a:bodyPr wrap="none" anchor="ctr"/>
          <a:lstStyle/>
          <a:p>
            <a:pPr fontAlgn="base" hangingPunct="0">
              <a:spcBef>
                <a:spcPct val="0"/>
              </a:spcBef>
              <a:spcAft>
                <a:spcPct val="0"/>
              </a:spcAft>
            </a:pPr>
            <a:endParaRPr lang="en-US" sz="1200" smtClean="0">
              <a:solidFill>
                <a:srgbClr val="000000"/>
              </a:solidFill>
              <a:cs typeface="Arial" pitchFamily="34" charset="0"/>
              <a:sym typeface="Helvetica" pitchFamily="-84" charset="0"/>
            </a:endParaRPr>
          </a:p>
        </p:txBody>
      </p:sp>
      <p:sp>
        <p:nvSpPr>
          <p:cNvPr id="2069" name="Rectangle 173"/>
          <p:cNvSpPr>
            <a:spLocks noChangeArrowheads="1"/>
          </p:cNvSpPr>
          <p:nvPr/>
        </p:nvSpPr>
        <p:spPr bwMode="auto">
          <a:xfrm>
            <a:off x="537375" y="2611316"/>
            <a:ext cx="1012262" cy="1075758"/>
          </a:xfrm>
          <a:prstGeom prst="rect">
            <a:avLst/>
          </a:prstGeom>
          <a:gradFill flip="none" rotWithShape="1">
            <a:gsLst>
              <a:gs pos="0">
                <a:srgbClr val="993300">
                  <a:shade val="30000"/>
                  <a:satMod val="115000"/>
                </a:srgbClr>
              </a:gs>
              <a:gs pos="50000">
                <a:srgbClr val="993300">
                  <a:shade val="67500"/>
                  <a:satMod val="115000"/>
                </a:srgbClr>
              </a:gs>
              <a:gs pos="100000">
                <a:srgbClr val="993300">
                  <a:shade val="100000"/>
                  <a:satMod val="115000"/>
                </a:srgbClr>
              </a:gs>
            </a:gsLst>
            <a:lin ang="0" scaled="1"/>
            <a:tileRect/>
          </a:gradFill>
          <a:ln w="19050">
            <a:solidFill>
              <a:schemeClr val="tx1"/>
            </a:solidFill>
            <a:prstDash val="dash"/>
            <a:miter lim="800000"/>
            <a:headEnd/>
            <a:tailEnd/>
          </a:ln>
          <a:effectLst>
            <a:softEdge rad="31750"/>
          </a:effectLst>
        </p:spPr>
        <p:txBody>
          <a:bodyPr wrap="none" anchor="ctr"/>
          <a:lstStyle/>
          <a:p>
            <a:pPr fontAlgn="base" hangingPunct="0">
              <a:spcBef>
                <a:spcPct val="0"/>
              </a:spcBef>
              <a:spcAft>
                <a:spcPct val="0"/>
              </a:spcAft>
            </a:pPr>
            <a:endParaRPr lang="en-US" sz="1200" smtClean="0">
              <a:solidFill>
                <a:srgbClr val="000000"/>
              </a:solidFill>
              <a:cs typeface="Arial" pitchFamily="34" charset="0"/>
              <a:sym typeface="Helvetica" pitchFamily="-84" charset="0"/>
            </a:endParaRPr>
          </a:p>
        </p:txBody>
      </p:sp>
      <p:sp>
        <p:nvSpPr>
          <p:cNvPr id="2065" name="Text Box 175">
            <a:hlinkClick r:id="" action="ppaction://noaction"/>
          </p:cNvPr>
          <p:cNvSpPr txBox="1">
            <a:spLocks noChangeArrowheads="1"/>
          </p:cNvSpPr>
          <p:nvPr/>
        </p:nvSpPr>
        <p:spPr bwMode="auto">
          <a:xfrm>
            <a:off x="416137" y="4034227"/>
            <a:ext cx="1276350" cy="444500"/>
          </a:xfrm>
          <a:prstGeom prst="rect">
            <a:avLst/>
          </a:prstGeom>
          <a:solidFill>
            <a:srgbClr val="006600"/>
          </a:solidFill>
          <a:ln w="9525">
            <a:solidFill>
              <a:srgbClr val="808080"/>
            </a:solidFill>
            <a:miter lim="800000"/>
            <a:headEnd/>
            <a:tailEnd/>
          </a:ln>
        </p:spPr>
        <p:txBody>
          <a:bodyPr lIns="0" tIns="0" rIns="0" bIns="0" anchor="ctr" anchorCtr="1"/>
          <a:lstStyle/>
          <a:p>
            <a:pPr algn="ctr" fontAlgn="base" hangingPunct="0">
              <a:lnSpc>
                <a:spcPct val="90000"/>
              </a:lnSpc>
              <a:spcBef>
                <a:spcPct val="0"/>
              </a:spcBef>
              <a:spcAft>
                <a:spcPct val="0"/>
              </a:spcAft>
            </a:pPr>
            <a:r>
              <a:rPr lang="en-US" sz="1200" dirty="0" err="1" smtClean="0">
                <a:solidFill>
                  <a:srgbClr val="FFFFFF"/>
                </a:solidFill>
                <a:latin typeface="Arial" pitchFamily="34" charset="0"/>
                <a:cs typeface="Arial" pitchFamily="34" charset="0"/>
                <a:sym typeface="Helvetica" pitchFamily="-84" charset="0"/>
              </a:rPr>
              <a:t>PowerNext</a:t>
            </a:r>
            <a:endParaRPr lang="en-US" sz="1200" dirty="0" smtClean="0">
              <a:solidFill>
                <a:srgbClr val="FFFFFF"/>
              </a:solidFill>
              <a:latin typeface="Arial" pitchFamily="34" charset="0"/>
              <a:cs typeface="Arial" pitchFamily="34" charset="0"/>
              <a:sym typeface="Helvetica" pitchFamily="-84" charset="0"/>
            </a:endParaRPr>
          </a:p>
          <a:p>
            <a:pPr algn="ctr" fontAlgn="base" hangingPunct="0">
              <a:lnSpc>
                <a:spcPct val="90000"/>
              </a:lnSpc>
              <a:spcBef>
                <a:spcPct val="0"/>
              </a:spcBef>
              <a:spcAft>
                <a:spcPct val="0"/>
              </a:spcAft>
            </a:pPr>
            <a:r>
              <a:rPr lang="en-US" sz="1400" dirty="0" smtClean="0">
                <a:solidFill>
                  <a:srgbClr val="FFFFFF"/>
                </a:solidFill>
                <a:latin typeface="Arial" pitchFamily="34" charset="0"/>
                <a:cs typeface="Arial" pitchFamily="34" charset="0"/>
                <a:sym typeface="Helvetica" pitchFamily="-84" charset="0"/>
              </a:rPr>
              <a:t>14 nm</a:t>
            </a:r>
          </a:p>
        </p:txBody>
      </p:sp>
      <p:pic>
        <p:nvPicPr>
          <p:cNvPr id="21" name="Picture 20" descr="IBM Invest Processor Technology.jpg"/>
          <p:cNvPicPr>
            <a:picLocks noChangeAspect="1"/>
          </p:cNvPicPr>
          <p:nvPr/>
        </p:nvPicPr>
        <p:blipFill>
          <a:blip r:embed="rId4" cstate="print"/>
          <a:srcRect b="91329"/>
          <a:stretch>
            <a:fillRect/>
          </a:stretch>
        </p:blipFill>
        <p:spPr>
          <a:xfrm>
            <a:off x="2368731" y="1574945"/>
            <a:ext cx="2133600" cy="541238"/>
          </a:xfrm>
          <a:prstGeom prst="rect">
            <a:avLst/>
          </a:prstGeom>
        </p:spPr>
      </p:pic>
      <p:pic>
        <p:nvPicPr>
          <p:cNvPr id="22" name="Picture 21" descr="IBM Invest Processor Technology.jpg"/>
          <p:cNvPicPr>
            <a:picLocks noChangeAspect="1"/>
          </p:cNvPicPr>
          <p:nvPr/>
        </p:nvPicPr>
        <p:blipFill>
          <a:blip r:embed="rId5" cstate="print"/>
          <a:srcRect t="11879" r="60204" b="73891"/>
          <a:stretch>
            <a:fillRect/>
          </a:stretch>
        </p:blipFill>
        <p:spPr>
          <a:xfrm>
            <a:off x="2142308" y="2076993"/>
            <a:ext cx="2609695" cy="2730137"/>
          </a:xfrm>
          <a:prstGeom prst="rect">
            <a:avLst/>
          </a:prstGeom>
        </p:spPr>
      </p:pic>
      <p:pic>
        <p:nvPicPr>
          <p:cNvPr id="24" name="Picture 23" descr="IBM Invest Processor Technology.jpg"/>
          <p:cNvPicPr>
            <a:picLocks noChangeAspect="1"/>
          </p:cNvPicPr>
          <p:nvPr/>
        </p:nvPicPr>
        <p:blipFill>
          <a:blip r:embed="rId5" cstate="print"/>
          <a:srcRect t="27504" r="61633" b="53243"/>
          <a:stretch>
            <a:fillRect/>
          </a:stretch>
        </p:blipFill>
        <p:spPr>
          <a:xfrm>
            <a:off x="4663439" y="1414958"/>
            <a:ext cx="1802675" cy="2646477"/>
          </a:xfrm>
          <a:prstGeom prst="rect">
            <a:avLst/>
          </a:prstGeom>
        </p:spPr>
      </p:pic>
      <p:pic>
        <p:nvPicPr>
          <p:cNvPr id="25" name="Picture 24" descr="IBM Invest Processor Technology.jpg"/>
          <p:cNvPicPr>
            <a:picLocks noChangeAspect="1"/>
          </p:cNvPicPr>
          <p:nvPr/>
        </p:nvPicPr>
        <p:blipFill>
          <a:blip r:embed="rId5" cstate="print"/>
          <a:srcRect t="46338" r="61633" b="35665"/>
          <a:stretch>
            <a:fillRect/>
          </a:stretch>
        </p:blipFill>
        <p:spPr>
          <a:xfrm>
            <a:off x="7009185" y="1711235"/>
            <a:ext cx="1742930" cy="2391890"/>
          </a:xfrm>
          <a:prstGeom prst="rect">
            <a:avLst/>
          </a:prstGeom>
        </p:spPr>
      </p:pic>
      <p:pic>
        <p:nvPicPr>
          <p:cNvPr id="26" name="Picture 25" descr="IBM Invest Processor Technology.jpg"/>
          <p:cNvPicPr>
            <a:picLocks noChangeAspect="1"/>
          </p:cNvPicPr>
          <p:nvPr/>
        </p:nvPicPr>
        <p:blipFill>
          <a:blip r:embed="rId5" cstate="print"/>
          <a:srcRect l="60498" t="33828" b="54863"/>
          <a:stretch>
            <a:fillRect/>
          </a:stretch>
        </p:blipFill>
        <p:spPr>
          <a:xfrm>
            <a:off x="3334871" y="4464424"/>
            <a:ext cx="1894370" cy="1586753"/>
          </a:xfrm>
          <a:prstGeom prst="rect">
            <a:avLst/>
          </a:prstGeom>
        </p:spPr>
      </p:pic>
      <p:pic>
        <p:nvPicPr>
          <p:cNvPr id="27" name="Picture 26" descr="IBM Invest Processor Technology.jpg"/>
          <p:cNvPicPr>
            <a:picLocks noChangeAspect="1"/>
          </p:cNvPicPr>
          <p:nvPr/>
        </p:nvPicPr>
        <p:blipFill>
          <a:blip r:embed="rId5" cstate="print"/>
          <a:srcRect l="59937" t="44945" b="44991"/>
          <a:stretch>
            <a:fillRect/>
          </a:stretch>
        </p:blipFill>
        <p:spPr>
          <a:xfrm>
            <a:off x="5419163" y="4450977"/>
            <a:ext cx="1921265" cy="1411941"/>
          </a:xfrm>
          <a:prstGeom prst="rect">
            <a:avLst/>
          </a:prstGeom>
        </p:spPr>
      </p:pic>
      <p:pic>
        <p:nvPicPr>
          <p:cNvPr id="28" name="Picture 27" descr="IBM Invest Processor Technology.jpg"/>
          <p:cNvPicPr>
            <a:picLocks noChangeAspect="1"/>
          </p:cNvPicPr>
          <p:nvPr/>
        </p:nvPicPr>
        <p:blipFill>
          <a:blip r:embed="rId5" cstate="print"/>
          <a:srcRect l="60778" t="54529" r="5854" b="37803"/>
          <a:stretch>
            <a:fillRect/>
          </a:stretch>
        </p:blipFill>
        <p:spPr>
          <a:xfrm>
            <a:off x="7126941" y="4625788"/>
            <a:ext cx="1600200" cy="1075765"/>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p:cNvSpPr>
          <p:nvPr/>
        </p:nvSpPr>
        <p:spPr bwMode="auto">
          <a:xfrm>
            <a:off x="23813" y="6534150"/>
            <a:ext cx="366712" cy="136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spAutoFit/>
          </a:bodyPr>
          <a:lstStyle/>
          <a:p>
            <a:pPr algn="ctr" fontAlgn="base">
              <a:spcBef>
                <a:spcPct val="0"/>
              </a:spcBef>
              <a:spcAft>
                <a:spcPct val="0"/>
              </a:spcAft>
              <a:defRPr/>
            </a:pPr>
            <a:r>
              <a:rPr lang="en-US" sz="1000">
                <a:solidFill>
                  <a:srgbClr val="000000"/>
                </a:solidFill>
                <a:cs typeface="Arial" charset="0"/>
              </a:rPr>
              <a:t>36</a:t>
            </a:r>
            <a:endParaRPr lang="en-US">
              <a:solidFill>
                <a:srgbClr val="000000"/>
              </a:solidFill>
              <a:cs typeface="Arial" charset="0"/>
            </a:endParaRPr>
          </a:p>
        </p:txBody>
      </p:sp>
      <p:sp>
        <p:nvSpPr>
          <p:cNvPr id="57346" name="Rectangle 2"/>
          <p:cNvSpPr>
            <a:spLocks/>
          </p:cNvSpPr>
          <p:nvPr/>
        </p:nvSpPr>
        <p:spPr bwMode="auto">
          <a:xfrm>
            <a:off x="6864350" y="6499225"/>
            <a:ext cx="2133600" cy="2587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fontAlgn="base">
              <a:spcBef>
                <a:spcPct val="0"/>
              </a:spcBef>
              <a:spcAft>
                <a:spcPct val="0"/>
              </a:spcAft>
              <a:defRPr/>
            </a:pPr>
            <a:r>
              <a:rPr lang="en-US">
                <a:solidFill>
                  <a:srgbClr val="000000"/>
                </a:solidFill>
                <a:cs typeface="Arial" charset="0"/>
              </a:rPr>
              <a:t>21</a:t>
            </a:r>
          </a:p>
        </p:txBody>
      </p:sp>
      <p:sp>
        <p:nvSpPr>
          <p:cNvPr id="57347" name="Rectangle 3"/>
          <p:cNvSpPr>
            <a:spLocks/>
          </p:cNvSpPr>
          <p:nvPr/>
        </p:nvSpPr>
        <p:spPr bwMode="auto">
          <a:xfrm>
            <a:off x="6864350" y="6499225"/>
            <a:ext cx="2133600" cy="127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r" fontAlgn="base">
              <a:spcBef>
                <a:spcPct val="0"/>
              </a:spcBef>
              <a:spcAft>
                <a:spcPct val="0"/>
              </a:spcAft>
              <a:defRPr/>
            </a:pPr>
            <a:r>
              <a:rPr lang="en-US" sz="800">
                <a:solidFill>
                  <a:srgbClr val="000000"/>
                </a:solidFill>
                <a:cs typeface="Arial" charset="0"/>
              </a:rPr>
              <a:t>21</a:t>
            </a:r>
            <a:endParaRPr lang="en-US">
              <a:solidFill>
                <a:srgbClr val="000000"/>
              </a:solidFill>
              <a:cs typeface="Arial" charset="0"/>
            </a:endParaRPr>
          </a:p>
        </p:txBody>
      </p:sp>
      <p:sp>
        <p:nvSpPr>
          <p:cNvPr id="57348" name="Rectangle 4"/>
          <p:cNvSpPr>
            <a:spLocks/>
          </p:cNvSpPr>
          <p:nvPr/>
        </p:nvSpPr>
        <p:spPr bwMode="auto">
          <a:xfrm>
            <a:off x="0" y="0"/>
            <a:ext cx="9144000" cy="6858000"/>
          </a:xfrm>
          <a:prstGeom prst="rect">
            <a:avLst/>
          </a:prstGeom>
          <a:solidFill>
            <a:srgbClr val="001934"/>
          </a:solidFill>
          <a:ln>
            <a:noFill/>
          </a:ln>
          <a:effectLst/>
          <a:extLs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fontAlgn="base">
              <a:spcBef>
                <a:spcPct val="0"/>
              </a:spcBef>
              <a:spcAft>
                <a:spcPct val="0"/>
              </a:spcAft>
              <a:defRPr/>
            </a:pPr>
            <a:endParaRPr lang="en-US">
              <a:solidFill>
                <a:srgbClr val="000000"/>
              </a:solidFill>
              <a:cs typeface="Arial" charset="0"/>
            </a:endParaRPr>
          </a:p>
        </p:txBody>
      </p:sp>
      <p:grpSp>
        <p:nvGrpSpPr>
          <p:cNvPr id="47109" name="Group 5"/>
          <p:cNvGrpSpPr>
            <a:grpSpLocks/>
          </p:cNvGrpSpPr>
          <p:nvPr/>
        </p:nvGrpSpPr>
        <p:grpSpPr bwMode="auto">
          <a:xfrm>
            <a:off x="1417638" y="2267497"/>
            <a:ext cx="6262687" cy="1863725"/>
            <a:chOff x="0" y="0"/>
            <a:chExt cx="6262688" cy="1864467"/>
          </a:xfrm>
        </p:grpSpPr>
        <p:pic>
          <p:nvPicPr>
            <p:cNvPr id="57350" name="Picture 6" descr="image"/>
            <p:cNvPicPr>
              <a:picLocks noChangeAspect="1"/>
            </p:cNvPicPr>
            <p:nvPr/>
          </p:nvPicPr>
          <p:blipFill>
            <a:blip r:embed="rId2">
              <a:extLst>
                <a:ext uri="{28A0092B-C50C-407E-A947-70E740481C1C}">
                  <a14:useLocalDpi xmlns:a14="http://schemas.microsoft.com/office/drawing/2010/main" xmlns=""/>
                </a:ext>
              </a:extLst>
            </a:blip>
            <a:srcRect/>
            <a:stretch>
              <a:fillRect/>
            </a:stretch>
          </p:blipFill>
          <p:spPr bwMode="auto">
            <a:xfrm>
              <a:off x="185737" y="0"/>
              <a:ext cx="5603876" cy="146902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7351" name="Rectangle 7"/>
            <p:cNvSpPr>
              <a:spLocks/>
            </p:cNvSpPr>
            <p:nvPr/>
          </p:nvSpPr>
          <p:spPr bwMode="auto">
            <a:xfrm>
              <a:off x="0" y="1469023"/>
              <a:ext cx="6262688" cy="39544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fontAlgn="base">
                <a:spcBef>
                  <a:spcPct val="0"/>
                </a:spcBef>
                <a:spcAft>
                  <a:spcPct val="0"/>
                </a:spcAft>
                <a:defRPr/>
              </a:pPr>
              <a:r>
                <a:rPr lang="en-US" sz="2800">
                  <a:solidFill>
                    <a:srgbClr val="A6A6A6"/>
                  </a:solidFill>
                  <a:cs typeface="Arial" charset="0"/>
                </a:rPr>
                <a:t>Open innovation to put data to work</a:t>
              </a:r>
              <a:endParaRPr lang="en-US">
                <a:solidFill>
                  <a:srgbClr val="000000"/>
                </a:solidFill>
                <a:cs typeface="Arial" charset="0"/>
              </a:endParaRPr>
            </a:p>
          </p:txBody>
        </p:sp>
      </p:grpSp>
      <p:sp>
        <p:nvSpPr>
          <p:cNvPr id="57352" name="Rectangle 8"/>
          <p:cNvSpPr>
            <a:spLocks/>
          </p:cNvSpPr>
          <p:nvPr/>
        </p:nvSpPr>
        <p:spPr bwMode="auto">
          <a:xfrm>
            <a:off x="6864350" y="6499225"/>
            <a:ext cx="2133600" cy="127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r" fontAlgn="base">
              <a:spcBef>
                <a:spcPct val="0"/>
              </a:spcBef>
              <a:spcAft>
                <a:spcPct val="0"/>
              </a:spcAft>
              <a:defRPr/>
            </a:pPr>
            <a:r>
              <a:rPr lang="en-US" sz="800">
                <a:solidFill>
                  <a:srgbClr val="000000"/>
                </a:solidFill>
                <a:cs typeface="Arial" charset="0"/>
              </a:rPr>
              <a:t>21</a:t>
            </a:r>
            <a:endParaRPr lang="en-US">
              <a:solidFill>
                <a:srgbClr val="000000"/>
              </a:solidFill>
              <a:cs typeface="Arial" charset="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Line 2"/>
          <p:cNvSpPr>
            <a:spLocks noChangeShapeType="1"/>
          </p:cNvSpPr>
          <p:nvPr/>
        </p:nvSpPr>
        <p:spPr bwMode="auto">
          <a:xfrm>
            <a:off x="4486275" y="1821705"/>
            <a:ext cx="0" cy="4919663"/>
          </a:xfrm>
          <a:prstGeom prst="line">
            <a:avLst/>
          </a:prstGeom>
          <a:noFill/>
          <a:ln w="9525">
            <a:solidFill>
              <a:schemeClr val="tx1"/>
            </a:solidFill>
            <a:round/>
            <a:headEnd/>
            <a:tailEnd/>
          </a:ln>
        </p:spPr>
        <p:txBody>
          <a:bodyPr/>
          <a:lstStyle/>
          <a:p>
            <a:endParaRPr lang="en-US"/>
          </a:p>
        </p:txBody>
      </p:sp>
      <p:sp>
        <p:nvSpPr>
          <p:cNvPr id="41988" name="Line 3"/>
          <p:cNvSpPr>
            <a:spLocks noChangeShapeType="1"/>
          </p:cNvSpPr>
          <p:nvPr/>
        </p:nvSpPr>
        <p:spPr bwMode="auto">
          <a:xfrm>
            <a:off x="690563" y="4006105"/>
            <a:ext cx="7258050" cy="0"/>
          </a:xfrm>
          <a:prstGeom prst="line">
            <a:avLst/>
          </a:prstGeom>
          <a:noFill/>
          <a:ln w="9525">
            <a:solidFill>
              <a:schemeClr val="tx1"/>
            </a:solidFill>
            <a:round/>
            <a:headEnd/>
            <a:tailEnd/>
          </a:ln>
        </p:spPr>
        <p:txBody>
          <a:bodyPr/>
          <a:lstStyle/>
          <a:p>
            <a:endParaRPr lang="en-US"/>
          </a:p>
        </p:txBody>
      </p:sp>
      <p:sp>
        <p:nvSpPr>
          <p:cNvPr id="41997" name="Rectangle 2"/>
          <p:cNvSpPr>
            <a:spLocks noChangeArrowheads="1"/>
          </p:cNvSpPr>
          <p:nvPr/>
        </p:nvSpPr>
        <p:spPr bwMode="auto">
          <a:xfrm>
            <a:off x="0" y="783555"/>
            <a:ext cx="9144000" cy="557213"/>
          </a:xfrm>
          <a:prstGeom prst="rect">
            <a:avLst/>
          </a:prstGeom>
          <a:solidFill>
            <a:srgbClr val="FFFFFF"/>
          </a:solidFill>
          <a:ln w="9525">
            <a:solidFill>
              <a:schemeClr val="bg1"/>
            </a:solidFill>
            <a:miter lim="800000"/>
            <a:headEnd/>
            <a:tailEnd/>
          </a:ln>
        </p:spPr>
        <p:txBody>
          <a:bodyPr/>
          <a:lstStyle/>
          <a:p>
            <a:pPr algn="ctr">
              <a:lnSpc>
                <a:spcPct val="90000"/>
              </a:lnSpc>
            </a:pPr>
            <a:r>
              <a:rPr lang="en-US" sz="2000" dirty="0" smtClean="0">
                <a:solidFill>
                  <a:srgbClr val="00477A"/>
                </a:solidFill>
              </a:rPr>
              <a:t>Power </a:t>
            </a:r>
            <a:r>
              <a:rPr lang="en-US" sz="2000" dirty="0" err="1" smtClean="0">
                <a:solidFill>
                  <a:srgbClr val="00477A"/>
                </a:solidFill>
              </a:rPr>
              <a:t>tiene</a:t>
            </a:r>
            <a:r>
              <a:rPr lang="en-US" sz="2000" dirty="0" smtClean="0">
                <a:solidFill>
                  <a:srgbClr val="00477A"/>
                </a:solidFill>
              </a:rPr>
              <a:t> en </a:t>
            </a:r>
            <a:r>
              <a:rPr lang="en-US" sz="2000" dirty="0" err="1" smtClean="0">
                <a:solidFill>
                  <a:srgbClr val="00477A"/>
                </a:solidFill>
              </a:rPr>
              <a:t>su</a:t>
            </a:r>
            <a:r>
              <a:rPr lang="en-US" sz="2000" dirty="0" smtClean="0">
                <a:solidFill>
                  <a:srgbClr val="00477A"/>
                </a:solidFill>
              </a:rPr>
              <a:t> ADN lo </a:t>
            </a:r>
            <a:r>
              <a:rPr lang="en-US" sz="2000" dirty="0" err="1" smtClean="0">
                <a:solidFill>
                  <a:srgbClr val="00477A"/>
                </a:solidFill>
              </a:rPr>
              <a:t>necesario</a:t>
            </a:r>
            <a:r>
              <a:rPr lang="en-US" sz="2000" dirty="0" smtClean="0">
                <a:solidFill>
                  <a:srgbClr val="00477A"/>
                </a:solidFill>
              </a:rPr>
              <a:t> </a:t>
            </a:r>
            <a:r>
              <a:rPr lang="en-US" sz="2000" dirty="0" err="1" smtClean="0">
                <a:solidFill>
                  <a:srgbClr val="00477A"/>
                </a:solidFill>
              </a:rPr>
              <a:t>para</a:t>
            </a:r>
            <a:r>
              <a:rPr lang="en-US" sz="2000" dirty="0" smtClean="0">
                <a:solidFill>
                  <a:srgbClr val="00477A"/>
                </a:solidFill>
              </a:rPr>
              <a:t> </a:t>
            </a:r>
            <a:r>
              <a:rPr lang="en-US" sz="2000" dirty="0" err="1" smtClean="0">
                <a:solidFill>
                  <a:srgbClr val="00477A"/>
                </a:solidFill>
              </a:rPr>
              <a:t>afrontar</a:t>
            </a:r>
            <a:r>
              <a:rPr lang="en-US" sz="2000" dirty="0" smtClean="0">
                <a:solidFill>
                  <a:srgbClr val="00477A"/>
                </a:solidFill>
              </a:rPr>
              <a:t> el </a:t>
            </a:r>
            <a:r>
              <a:rPr lang="en-US" sz="2000" dirty="0" err="1" smtClean="0">
                <a:solidFill>
                  <a:srgbClr val="00477A"/>
                </a:solidFill>
              </a:rPr>
              <a:t>futuro</a:t>
            </a:r>
            <a:endParaRPr lang="en-US" sz="2000" i="1" dirty="0">
              <a:solidFill>
                <a:srgbClr val="00477A"/>
              </a:solidFill>
            </a:endParaRPr>
          </a:p>
        </p:txBody>
      </p:sp>
      <p:grpSp>
        <p:nvGrpSpPr>
          <p:cNvPr id="2" name="Group 16"/>
          <p:cNvGrpSpPr/>
          <p:nvPr/>
        </p:nvGrpSpPr>
        <p:grpSpPr>
          <a:xfrm>
            <a:off x="0" y="1412130"/>
            <a:ext cx="4479925" cy="2395538"/>
            <a:chOff x="0" y="1057275"/>
            <a:chExt cx="4479925" cy="2395538"/>
          </a:xfrm>
        </p:grpSpPr>
        <p:sp>
          <p:nvSpPr>
            <p:cNvPr id="41989" name="Text Box 4"/>
            <p:cNvSpPr txBox="1">
              <a:spLocks noChangeArrowheads="1"/>
            </p:cNvSpPr>
            <p:nvPr/>
          </p:nvSpPr>
          <p:spPr bwMode="auto">
            <a:xfrm>
              <a:off x="0" y="1416050"/>
              <a:ext cx="4479925" cy="707886"/>
            </a:xfrm>
            <a:prstGeom prst="rect">
              <a:avLst/>
            </a:prstGeom>
            <a:noFill/>
            <a:ln w="9525">
              <a:noFill/>
              <a:miter lim="800000"/>
              <a:headEnd/>
              <a:tailEnd/>
            </a:ln>
          </p:spPr>
          <p:txBody>
            <a:bodyPr>
              <a:spAutoFit/>
            </a:bodyPr>
            <a:lstStyle/>
            <a:p>
              <a:pPr algn="ctr"/>
              <a:r>
                <a:rPr lang="en-US" sz="2000" b="1" dirty="0" smtClean="0">
                  <a:solidFill>
                    <a:srgbClr val="73B532"/>
                  </a:solidFill>
                </a:rPr>
                <a:t>Power</a:t>
              </a:r>
            </a:p>
            <a:p>
              <a:pPr algn="ctr"/>
              <a:r>
                <a:rPr lang="en-US" sz="2000" b="1" dirty="0" smtClean="0">
                  <a:solidFill>
                    <a:srgbClr val="73B532"/>
                  </a:solidFill>
                </a:rPr>
                <a:t> </a:t>
              </a:r>
              <a:r>
                <a:rPr lang="en-US" sz="2000" b="1" dirty="0" err="1" smtClean="0">
                  <a:solidFill>
                    <a:srgbClr val="73B532"/>
                  </a:solidFill>
                </a:rPr>
                <a:t>es</a:t>
              </a:r>
              <a:r>
                <a:rPr lang="en-US" sz="2000" b="1" dirty="0" smtClean="0">
                  <a:solidFill>
                    <a:srgbClr val="73B532"/>
                  </a:solidFill>
                </a:rPr>
                <a:t> </a:t>
              </a:r>
              <a:r>
                <a:rPr lang="en-US" sz="2000" b="1" dirty="0" err="1" smtClean="0">
                  <a:solidFill>
                    <a:srgbClr val="73B532"/>
                  </a:solidFill>
                </a:rPr>
                <a:t>Seguridad</a:t>
              </a:r>
              <a:endParaRPr lang="en-US" sz="2000" b="1" dirty="0">
                <a:solidFill>
                  <a:srgbClr val="73B532"/>
                </a:solidFill>
              </a:endParaRPr>
            </a:p>
          </p:txBody>
        </p:sp>
        <p:sp>
          <p:nvSpPr>
            <p:cNvPr id="41993" name="Text Box 8"/>
            <p:cNvSpPr txBox="1">
              <a:spLocks noChangeArrowheads="1"/>
            </p:cNvSpPr>
            <p:nvPr/>
          </p:nvSpPr>
          <p:spPr bwMode="auto">
            <a:xfrm>
              <a:off x="0" y="2217738"/>
              <a:ext cx="4467225" cy="1235075"/>
            </a:xfrm>
            <a:prstGeom prst="rect">
              <a:avLst/>
            </a:prstGeom>
            <a:noFill/>
            <a:ln w="9525" algn="ctr">
              <a:noFill/>
              <a:miter lim="800000"/>
              <a:headEnd/>
              <a:tailEnd/>
            </a:ln>
          </p:spPr>
          <p:txBody>
            <a:bodyPr/>
            <a:lstStyle/>
            <a:p>
              <a:pPr marL="225425" indent="-225425" algn="ctr">
                <a:spcBef>
                  <a:spcPct val="50000"/>
                </a:spcBef>
                <a:spcAft>
                  <a:spcPct val="10000"/>
                </a:spcAft>
                <a:buClr>
                  <a:schemeClr val="tx1"/>
                </a:buClr>
                <a:buFont typeface="Wingdings" pitchFamily="2" charset="2"/>
                <a:buChar char="ü"/>
              </a:pPr>
              <a:r>
                <a:rPr lang="en-US" b="1" dirty="0"/>
                <a:t>La </a:t>
              </a:r>
              <a:r>
                <a:rPr lang="en-US" b="1" dirty="0" err="1"/>
                <a:t>máxima</a:t>
              </a:r>
              <a:r>
                <a:rPr lang="en-US" b="1" dirty="0"/>
                <a:t> </a:t>
              </a:r>
              <a:r>
                <a:rPr lang="en-US" b="1" dirty="0" err="1"/>
                <a:t>seguridad</a:t>
              </a:r>
              <a:r>
                <a:rPr lang="en-US" b="1" dirty="0"/>
                <a:t> del </a:t>
              </a:r>
              <a:r>
                <a:rPr lang="en-US" b="1" dirty="0" err="1"/>
                <a:t>mercado</a:t>
              </a:r>
              <a:r>
                <a:rPr lang="en-US" b="1" dirty="0"/>
                <a:t> </a:t>
              </a:r>
              <a:r>
                <a:rPr lang="en-US" dirty="0"/>
                <a:t>con </a:t>
              </a:r>
              <a:r>
                <a:rPr lang="en-US" dirty="0" err="1"/>
                <a:t>PowerVM</a:t>
              </a:r>
              <a:r>
                <a:rPr lang="en-US" dirty="0"/>
                <a:t>  sin </a:t>
              </a:r>
              <a:r>
                <a:rPr lang="en-US" dirty="0" err="1"/>
                <a:t>ninguna</a:t>
              </a:r>
              <a:r>
                <a:rPr lang="en-US" dirty="0"/>
                <a:t> </a:t>
              </a:r>
              <a:r>
                <a:rPr lang="en-US" dirty="0" err="1"/>
                <a:t>vulnerabilidad</a:t>
              </a:r>
              <a:r>
                <a:rPr lang="en-US" dirty="0"/>
                <a:t> </a:t>
              </a:r>
              <a:r>
                <a:rPr lang="en-US" dirty="0" err="1"/>
                <a:t>reportada</a:t>
              </a:r>
              <a:r>
                <a:rPr lang="en-US" dirty="0"/>
                <a:t> a </a:t>
              </a:r>
              <a:r>
                <a:rPr lang="en-US" dirty="0" err="1"/>
                <a:t>diferencia</a:t>
              </a:r>
              <a:r>
                <a:rPr lang="en-US" dirty="0"/>
                <a:t> de </a:t>
              </a:r>
              <a:r>
                <a:rPr lang="en-US" dirty="0" err="1" smtClean="0"/>
                <a:t>otros</a:t>
              </a:r>
              <a:r>
                <a:rPr lang="en-US" dirty="0" smtClean="0"/>
                <a:t> </a:t>
              </a:r>
              <a:r>
                <a:rPr lang="en-US" dirty="0"/>
                <a:t>en x86.</a:t>
              </a:r>
            </a:p>
          </p:txBody>
        </p:sp>
        <p:pic>
          <p:nvPicPr>
            <p:cNvPr id="41998" name="Picture 15" descr="http://3.bp.blogspot.com/-qXqW8yutG8k/UC_Swwy7XBI/AAAAAAAAAIM/doPftYRTQ3I/s1600/cd-security1.png"/>
            <p:cNvPicPr>
              <a:picLocks noChangeAspect="1" noChangeArrowheads="1"/>
            </p:cNvPicPr>
            <p:nvPr/>
          </p:nvPicPr>
          <p:blipFill>
            <a:blip r:embed="rId3" cstate="print"/>
            <a:srcRect/>
            <a:stretch>
              <a:fillRect/>
            </a:stretch>
          </p:blipFill>
          <p:spPr bwMode="auto">
            <a:xfrm>
              <a:off x="3330575" y="1057275"/>
              <a:ext cx="1135063" cy="1233488"/>
            </a:xfrm>
            <a:prstGeom prst="rect">
              <a:avLst/>
            </a:prstGeom>
            <a:noFill/>
            <a:ln w="9525">
              <a:noFill/>
              <a:miter lim="800000"/>
              <a:headEnd/>
              <a:tailEnd/>
            </a:ln>
          </p:spPr>
        </p:pic>
      </p:grpSp>
      <p:grpSp>
        <p:nvGrpSpPr>
          <p:cNvPr id="3" name="Group 17"/>
          <p:cNvGrpSpPr/>
          <p:nvPr/>
        </p:nvGrpSpPr>
        <p:grpSpPr>
          <a:xfrm>
            <a:off x="4479925" y="1321643"/>
            <a:ext cx="4664075" cy="2630487"/>
            <a:chOff x="4479925" y="966788"/>
            <a:chExt cx="4664075" cy="2630487"/>
          </a:xfrm>
        </p:grpSpPr>
        <p:sp>
          <p:nvSpPr>
            <p:cNvPr id="41990" name="Text Box 5"/>
            <p:cNvSpPr txBox="1">
              <a:spLocks noChangeArrowheads="1"/>
            </p:cNvSpPr>
            <p:nvPr/>
          </p:nvSpPr>
          <p:spPr bwMode="auto">
            <a:xfrm>
              <a:off x="4479925" y="1403350"/>
              <a:ext cx="4664075" cy="707886"/>
            </a:xfrm>
            <a:prstGeom prst="rect">
              <a:avLst/>
            </a:prstGeom>
            <a:noFill/>
            <a:ln w="9525">
              <a:noFill/>
              <a:miter lim="800000"/>
              <a:headEnd/>
              <a:tailEnd/>
            </a:ln>
          </p:spPr>
          <p:txBody>
            <a:bodyPr>
              <a:spAutoFit/>
            </a:bodyPr>
            <a:lstStyle/>
            <a:p>
              <a:pPr algn="ctr"/>
              <a:r>
                <a:rPr lang="en-US" sz="2000" b="1" dirty="0" smtClean="0">
                  <a:solidFill>
                    <a:srgbClr val="73B532"/>
                  </a:solidFill>
                </a:rPr>
                <a:t>Power </a:t>
              </a:r>
              <a:r>
                <a:rPr lang="en-US" sz="2000" b="1" dirty="0" err="1" smtClean="0">
                  <a:solidFill>
                    <a:srgbClr val="73B532"/>
                  </a:solidFill>
                </a:rPr>
                <a:t>es</a:t>
              </a:r>
              <a:r>
                <a:rPr lang="en-US" sz="2000" b="1" dirty="0" smtClean="0">
                  <a:solidFill>
                    <a:srgbClr val="73B532"/>
                  </a:solidFill>
                </a:rPr>
                <a:t> </a:t>
              </a:r>
            </a:p>
            <a:p>
              <a:pPr algn="ctr"/>
              <a:r>
                <a:rPr lang="en-US" sz="2000" b="1" dirty="0" err="1" smtClean="0">
                  <a:solidFill>
                    <a:srgbClr val="73B532"/>
                  </a:solidFill>
                </a:rPr>
                <a:t>Escalabilidad</a:t>
              </a:r>
              <a:endParaRPr lang="en-US" sz="2000" b="1" dirty="0">
                <a:solidFill>
                  <a:srgbClr val="73B532"/>
                </a:solidFill>
              </a:endParaRPr>
            </a:p>
          </p:txBody>
        </p:sp>
        <p:sp>
          <p:nvSpPr>
            <p:cNvPr id="41994" name="Text Box 8"/>
            <p:cNvSpPr txBox="1">
              <a:spLocks noChangeArrowheads="1"/>
            </p:cNvSpPr>
            <p:nvPr/>
          </p:nvSpPr>
          <p:spPr bwMode="auto">
            <a:xfrm>
              <a:off x="4494213" y="2201863"/>
              <a:ext cx="4649787" cy="1395412"/>
            </a:xfrm>
            <a:prstGeom prst="rect">
              <a:avLst/>
            </a:prstGeom>
            <a:noFill/>
            <a:ln w="9525" algn="ctr">
              <a:noFill/>
              <a:miter lim="800000"/>
              <a:headEnd/>
              <a:tailEnd/>
            </a:ln>
          </p:spPr>
          <p:txBody>
            <a:bodyPr/>
            <a:lstStyle/>
            <a:p>
              <a:pPr marL="225425" indent="-225425" algn="ctr">
                <a:spcBef>
                  <a:spcPct val="50000"/>
                </a:spcBef>
                <a:buClr>
                  <a:schemeClr val="tx1"/>
                </a:buClr>
                <a:buFont typeface="Wingdings" pitchFamily="2" charset="2"/>
                <a:buChar char="ü"/>
              </a:pPr>
              <a:r>
                <a:rPr lang="en-US" b="1" dirty="0" err="1"/>
                <a:t>Capacidad</a:t>
              </a:r>
              <a:r>
                <a:rPr lang="en-US" b="1" dirty="0"/>
                <a:t> </a:t>
              </a:r>
              <a:r>
                <a:rPr lang="en-US" b="1" dirty="0" err="1"/>
                <a:t>disponible</a:t>
              </a:r>
              <a:r>
                <a:rPr lang="en-US" b="1" dirty="0"/>
                <a:t> </a:t>
              </a:r>
              <a:r>
                <a:rPr lang="en-US" b="1" dirty="0" err="1"/>
                <a:t>para</a:t>
              </a:r>
              <a:r>
                <a:rPr lang="en-US" b="1" dirty="0"/>
                <a:t> </a:t>
              </a:r>
              <a:r>
                <a:rPr lang="en-US" b="1" dirty="0" err="1"/>
                <a:t>aplicaciones</a:t>
              </a:r>
              <a:r>
                <a:rPr lang="en-US" b="1" dirty="0"/>
                <a:t> de </a:t>
              </a:r>
              <a:r>
                <a:rPr lang="en-US" b="1" dirty="0" err="1"/>
                <a:t>misión</a:t>
              </a:r>
              <a:r>
                <a:rPr lang="en-US" b="1" dirty="0"/>
                <a:t> </a:t>
              </a:r>
              <a:r>
                <a:rPr lang="en-US" b="1" dirty="0" err="1"/>
                <a:t>critica</a:t>
              </a:r>
              <a:r>
                <a:rPr lang="en-US" b="1" dirty="0"/>
                <a:t> </a:t>
              </a:r>
              <a:r>
                <a:rPr lang="en-US" dirty="0"/>
                <a:t>gracias a </a:t>
              </a:r>
              <a:r>
                <a:rPr lang="en-US" dirty="0" err="1"/>
                <a:t>PowerVM</a:t>
              </a:r>
              <a:r>
                <a:rPr lang="en-US" dirty="0"/>
                <a:t> </a:t>
              </a:r>
              <a:r>
                <a:rPr lang="en-US" dirty="0" err="1"/>
                <a:t>que</a:t>
              </a:r>
              <a:r>
                <a:rPr lang="en-US" dirty="0"/>
                <a:t> </a:t>
              </a:r>
              <a:r>
                <a:rPr lang="en-US" dirty="0" err="1"/>
                <a:t>permite</a:t>
              </a:r>
              <a:r>
                <a:rPr lang="en-US" dirty="0"/>
                <a:t> </a:t>
              </a:r>
              <a:r>
                <a:rPr lang="en-US" dirty="0" err="1"/>
                <a:t>hasta</a:t>
              </a:r>
              <a:r>
                <a:rPr lang="en-US" dirty="0"/>
                <a:t> 8 </a:t>
              </a:r>
              <a:r>
                <a:rPr lang="en-US" dirty="0" err="1"/>
                <a:t>veces</a:t>
              </a:r>
              <a:r>
                <a:rPr lang="en-US" dirty="0"/>
                <a:t> </a:t>
              </a:r>
              <a:r>
                <a:rPr lang="en-US" dirty="0" err="1"/>
                <a:t>más</a:t>
              </a:r>
              <a:r>
                <a:rPr lang="en-US" dirty="0"/>
                <a:t> </a:t>
              </a:r>
              <a:r>
                <a:rPr lang="en-US" dirty="0" err="1"/>
                <a:t>capacidad</a:t>
              </a:r>
              <a:r>
                <a:rPr lang="en-US" dirty="0"/>
                <a:t> </a:t>
              </a:r>
              <a:r>
                <a:rPr lang="en-US" dirty="0" err="1"/>
                <a:t>que</a:t>
              </a:r>
              <a:r>
                <a:rPr lang="en-US" dirty="0"/>
                <a:t> </a:t>
              </a:r>
              <a:r>
                <a:rPr lang="en-US" dirty="0" err="1" smtClean="0"/>
                <a:t>otros</a:t>
              </a:r>
              <a:r>
                <a:rPr lang="en-US" dirty="0" smtClean="0"/>
                <a:t> </a:t>
              </a:r>
              <a:r>
                <a:rPr lang="en-US" dirty="0"/>
                <a:t>en x86.</a:t>
              </a:r>
            </a:p>
          </p:txBody>
        </p:sp>
        <p:pic>
          <p:nvPicPr>
            <p:cNvPr id="78865" name="Picture 17" descr="http://ciokit.files.wordpress.com/2010/08/scaling.png?w=750"/>
            <p:cNvPicPr>
              <a:picLocks noChangeAspect="1" noChangeArrowheads="1"/>
            </p:cNvPicPr>
            <p:nvPr/>
          </p:nvPicPr>
          <p:blipFill>
            <a:blip r:embed="rId4" cstate="print"/>
            <a:srcRect/>
            <a:stretch>
              <a:fillRect/>
            </a:stretch>
          </p:blipFill>
          <p:spPr bwMode="auto">
            <a:xfrm>
              <a:off x="4505325" y="966788"/>
              <a:ext cx="1203325" cy="1265237"/>
            </a:xfrm>
            <a:prstGeom prst="rect">
              <a:avLst/>
            </a:prstGeom>
            <a:ln>
              <a:noFill/>
            </a:ln>
            <a:effectLst>
              <a:outerShdw blurRad="292100" dist="139700" dir="2700000" algn="tl" rotWithShape="0">
                <a:srgbClr val="333333">
                  <a:alpha val="65000"/>
                </a:srgbClr>
              </a:outerShdw>
            </a:effectLst>
          </p:spPr>
        </p:pic>
      </p:grpSp>
      <p:grpSp>
        <p:nvGrpSpPr>
          <p:cNvPr id="4" name="Group 18"/>
          <p:cNvGrpSpPr/>
          <p:nvPr/>
        </p:nvGrpSpPr>
        <p:grpSpPr>
          <a:xfrm>
            <a:off x="0" y="4021980"/>
            <a:ext cx="4479925" cy="2455863"/>
            <a:chOff x="0" y="3667125"/>
            <a:chExt cx="4479925" cy="2455863"/>
          </a:xfrm>
        </p:grpSpPr>
        <p:sp>
          <p:nvSpPr>
            <p:cNvPr id="41991" name="Text Box 6"/>
            <p:cNvSpPr txBox="1">
              <a:spLocks noChangeArrowheads="1"/>
            </p:cNvSpPr>
            <p:nvPr/>
          </p:nvSpPr>
          <p:spPr bwMode="auto">
            <a:xfrm>
              <a:off x="0" y="4056063"/>
              <a:ext cx="4467225" cy="707886"/>
            </a:xfrm>
            <a:prstGeom prst="rect">
              <a:avLst/>
            </a:prstGeom>
            <a:noFill/>
            <a:ln w="9525">
              <a:noFill/>
              <a:miter lim="800000"/>
              <a:headEnd/>
              <a:tailEnd/>
            </a:ln>
          </p:spPr>
          <p:txBody>
            <a:bodyPr>
              <a:spAutoFit/>
            </a:bodyPr>
            <a:lstStyle/>
            <a:p>
              <a:pPr algn="ctr"/>
              <a:r>
                <a:rPr lang="en-US" sz="2000" b="1" dirty="0" smtClean="0">
                  <a:solidFill>
                    <a:srgbClr val="73B532"/>
                  </a:solidFill>
                </a:rPr>
                <a:t>Power </a:t>
              </a:r>
              <a:r>
                <a:rPr lang="en-US" sz="2000" b="1" dirty="0" err="1" smtClean="0">
                  <a:solidFill>
                    <a:srgbClr val="73B532"/>
                  </a:solidFill>
                </a:rPr>
                <a:t>es</a:t>
              </a:r>
              <a:endParaRPr lang="en-US" sz="2000" b="1" dirty="0" smtClean="0">
                <a:solidFill>
                  <a:srgbClr val="73B532"/>
                </a:solidFill>
              </a:endParaRPr>
            </a:p>
            <a:p>
              <a:pPr algn="ctr"/>
              <a:r>
                <a:rPr lang="en-US" sz="2000" b="1" dirty="0" err="1" smtClean="0">
                  <a:solidFill>
                    <a:srgbClr val="73B532"/>
                  </a:solidFill>
                </a:rPr>
                <a:t>Dinamismo</a:t>
              </a:r>
              <a:endParaRPr lang="en-US" sz="2000" b="1" dirty="0">
                <a:solidFill>
                  <a:srgbClr val="73B532"/>
                </a:solidFill>
              </a:endParaRPr>
            </a:p>
          </p:txBody>
        </p:sp>
        <p:sp>
          <p:nvSpPr>
            <p:cNvPr id="41995" name="Text Box 8"/>
            <p:cNvSpPr txBox="1">
              <a:spLocks noChangeArrowheads="1"/>
            </p:cNvSpPr>
            <p:nvPr/>
          </p:nvSpPr>
          <p:spPr bwMode="auto">
            <a:xfrm>
              <a:off x="0" y="4830763"/>
              <a:ext cx="4479925" cy="1292225"/>
            </a:xfrm>
            <a:prstGeom prst="rect">
              <a:avLst/>
            </a:prstGeom>
            <a:noFill/>
            <a:ln w="9525" algn="ctr">
              <a:noFill/>
              <a:miter lim="800000"/>
              <a:headEnd/>
              <a:tailEnd/>
            </a:ln>
          </p:spPr>
          <p:txBody>
            <a:bodyPr/>
            <a:lstStyle/>
            <a:p>
              <a:pPr marL="225425" indent="-225425" algn="ctr">
                <a:spcBef>
                  <a:spcPct val="50000"/>
                </a:spcBef>
                <a:buClr>
                  <a:schemeClr val="tx1"/>
                </a:buClr>
                <a:buFont typeface="Wingdings" pitchFamily="2" charset="2"/>
                <a:buChar char="ü"/>
              </a:pPr>
              <a:r>
                <a:rPr lang="en-US" b="1" dirty="0"/>
                <a:t>La mayor </a:t>
              </a:r>
              <a:r>
                <a:rPr lang="en-US" b="1" dirty="0" err="1"/>
                <a:t>flexibilidad</a:t>
              </a:r>
              <a:r>
                <a:rPr lang="en-US" b="1" dirty="0"/>
                <a:t> en los </a:t>
              </a:r>
              <a:r>
                <a:rPr lang="en-US" b="1" dirty="0" err="1"/>
                <a:t>recursos</a:t>
              </a:r>
              <a:r>
                <a:rPr lang="en-US" b="1" dirty="0"/>
                <a:t> </a:t>
              </a:r>
              <a:r>
                <a:rPr lang="en-US" b="1" dirty="0" err="1"/>
                <a:t>disponibles</a:t>
              </a:r>
              <a:r>
                <a:rPr lang="en-US" b="1" dirty="0"/>
                <a:t> </a:t>
              </a:r>
              <a:r>
                <a:rPr lang="en-US" dirty="0" err="1"/>
                <a:t>para</a:t>
              </a:r>
              <a:r>
                <a:rPr lang="en-US" dirty="0"/>
                <a:t> </a:t>
              </a:r>
              <a:r>
                <a:rPr lang="en-US" dirty="0" err="1"/>
                <a:t>las</a:t>
              </a:r>
              <a:r>
                <a:rPr lang="en-US" dirty="0"/>
                <a:t> </a:t>
              </a:r>
              <a:r>
                <a:rPr lang="en-US" dirty="0" err="1"/>
                <a:t>cargas</a:t>
              </a:r>
              <a:r>
                <a:rPr lang="en-US" dirty="0"/>
                <a:t> de </a:t>
              </a:r>
              <a:r>
                <a:rPr lang="en-US" dirty="0" err="1"/>
                <a:t>trabajo</a:t>
              </a:r>
              <a:r>
                <a:rPr lang="en-US" dirty="0"/>
                <a:t> </a:t>
              </a:r>
              <a:r>
                <a:rPr lang="en-US" dirty="0" err="1">
                  <a:solidFill>
                    <a:schemeClr val="tx2"/>
                  </a:solidFill>
                </a:rPr>
                <a:t>pudiendo</a:t>
              </a:r>
              <a:r>
                <a:rPr lang="en-US" dirty="0">
                  <a:solidFill>
                    <a:schemeClr val="tx2"/>
                  </a:solidFill>
                </a:rPr>
                <a:t> </a:t>
              </a:r>
              <a:r>
                <a:rPr lang="en-US" dirty="0" err="1">
                  <a:solidFill>
                    <a:schemeClr val="tx2"/>
                  </a:solidFill>
                </a:rPr>
                <a:t>añadir</a:t>
              </a:r>
              <a:r>
                <a:rPr lang="en-US" dirty="0">
                  <a:solidFill>
                    <a:schemeClr val="tx2"/>
                  </a:solidFill>
                </a:rPr>
                <a:t> y </a:t>
              </a:r>
              <a:r>
                <a:rPr lang="en-US" dirty="0" err="1">
                  <a:solidFill>
                    <a:schemeClr val="tx2"/>
                  </a:solidFill>
                </a:rPr>
                <a:t>retirar</a:t>
              </a:r>
              <a:r>
                <a:rPr lang="en-US" dirty="0">
                  <a:solidFill>
                    <a:schemeClr val="tx2"/>
                  </a:solidFill>
                </a:rPr>
                <a:t> </a:t>
              </a:r>
              <a:r>
                <a:rPr lang="en-US" dirty="0" err="1"/>
                <a:t>recursos</a:t>
              </a:r>
              <a:r>
                <a:rPr lang="en-US" dirty="0"/>
                <a:t> </a:t>
              </a:r>
              <a:r>
                <a:rPr lang="en-US" dirty="0" err="1"/>
                <a:t>mientras</a:t>
              </a:r>
              <a:r>
                <a:rPr lang="en-US" dirty="0"/>
                <a:t> </a:t>
              </a:r>
              <a:r>
                <a:rPr lang="en-US" dirty="0" err="1" smtClean="0"/>
                <a:t>otros</a:t>
              </a:r>
              <a:r>
                <a:rPr lang="en-US" dirty="0" smtClean="0"/>
                <a:t> </a:t>
              </a:r>
              <a:r>
                <a:rPr lang="en-US" dirty="0" err="1" smtClean="0"/>
                <a:t>exigen</a:t>
              </a:r>
              <a:r>
                <a:rPr lang="en-US" dirty="0" smtClean="0"/>
                <a:t> </a:t>
              </a:r>
              <a:r>
                <a:rPr lang="en-US" dirty="0"/>
                <a:t>el </a:t>
              </a:r>
              <a:r>
                <a:rPr lang="en-US" dirty="0" err="1"/>
                <a:t>reinicio</a:t>
              </a:r>
              <a:r>
                <a:rPr lang="en-US" dirty="0"/>
                <a:t> de </a:t>
              </a:r>
              <a:r>
                <a:rPr lang="en-US" dirty="0" err="1"/>
                <a:t>las</a:t>
              </a:r>
              <a:r>
                <a:rPr lang="en-US" dirty="0"/>
                <a:t> </a:t>
              </a:r>
              <a:r>
                <a:rPr lang="en-US" dirty="0" err="1"/>
                <a:t>aplicaciones</a:t>
              </a:r>
              <a:r>
                <a:rPr lang="en-US" dirty="0"/>
                <a:t> al </a:t>
              </a:r>
              <a:r>
                <a:rPr lang="en-US" dirty="0" err="1"/>
                <a:t>retirarles</a:t>
              </a:r>
              <a:r>
                <a:rPr lang="en-US" dirty="0"/>
                <a:t>.</a:t>
              </a:r>
            </a:p>
          </p:txBody>
        </p:sp>
        <p:pic>
          <p:nvPicPr>
            <p:cNvPr id="42000" name="Picture 19" descr="http://www.vpa-internet.com.ar/blog/wp-content/uploads/2011/02/Claves-para-la-optimizaci%C3%B3n-web-de-sitios-de-e-commerce.jpg"/>
            <p:cNvPicPr>
              <a:picLocks noChangeAspect="1" noChangeArrowheads="1"/>
            </p:cNvPicPr>
            <p:nvPr/>
          </p:nvPicPr>
          <p:blipFill>
            <a:blip r:embed="rId5" cstate="print"/>
            <a:srcRect/>
            <a:stretch>
              <a:fillRect/>
            </a:stretch>
          </p:blipFill>
          <p:spPr bwMode="auto">
            <a:xfrm>
              <a:off x="3194050" y="3667125"/>
              <a:ext cx="1279525" cy="1204913"/>
            </a:xfrm>
            <a:prstGeom prst="rect">
              <a:avLst/>
            </a:prstGeom>
            <a:noFill/>
            <a:ln w="9525">
              <a:noFill/>
              <a:miter lim="800000"/>
              <a:headEnd/>
              <a:tailEnd/>
            </a:ln>
          </p:spPr>
        </p:pic>
      </p:grpSp>
      <p:grpSp>
        <p:nvGrpSpPr>
          <p:cNvPr id="5" name="Group 19"/>
          <p:cNvGrpSpPr/>
          <p:nvPr/>
        </p:nvGrpSpPr>
        <p:grpSpPr>
          <a:xfrm>
            <a:off x="4494213" y="4023444"/>
            <a:ext cx="4649787" cy="2679824"/>
            <a:chOff x="4494213" y="3668589"/>
            <a:chExt cx="4649787" cy="2679824"/>
          </a:xfrm>
        </p:grpSpPr>
        <p:sp>
          <p:nvSpPr>
            <p:cNvPr id="41992" name="Text Box 7"/>
            <p:cNvSpPr txBox="1">
              <a:spLocks noChangeArrowheads="1"/>
            </p:cNvSpPr>
            <p:nvPr/>
          </p:nvSpPr>
          <p:spPr bwMode="auto">
            <a:xfrm>
              <a:off x="4506913" y="4083050"/>
              <a:ext cx="4637087" cy="707886"/>
            </a:xfrm>
            <a:prstGeom prst="rect">
              <a:avLst/>
            </a:prstGeom>
            <a:noFill/>
            <a:ln w="9525">
              <a:noFill/>
              <a:miter lim="800000"/>
              <a:headEnd/>
              <a:tailEnd/>
            </a:ln>
          </p:spPr>
          <p:txBody>
            <a:bodyPr>
              <a:spAutoFit/>
            </a:bodyPr>
            <a:lstStyle/>
            <a:p>
              <a:pPr algn="ctr"/>
              <a:r>
                <a:rPr lang="en-US" sz="2000" b="1" dirty="0" smtClean="0">
                  <a:solidFill>
                    <a:srgbClr val="73B532"/>
                  </a:solidFill>
                </a:rPr>
                <a:t>Power </a:t>
              </a:r>
              <a:r>
                <a:rPr lang="en-US" sz="2000" b="1" dirty="0" err="1" smtClean="0">
                  <a:solidFill>
                    <a:srgbClr val="73B532"/>
                  </a:solidFill>
                </a:rPr>
                <a:t>es</a:t>
              </a:r>
              <a:r>
                <a:rPr lang="en-US" sz="2000" b="1" dirty="0" smtClean="0">
                  <a:solidFill>
                    <a:srgbClr val="73B532"/>
                  </a:solidFill>
                </a:rPr>
                <a:t> </a:t>
              </a:r>
            </a:p>
            <a:p>
              <a:pPr algn="ctr"/>
              <a:r>
                <a:rPr lang="en-US" sz="2000" b="1" dirty="0" err="1" smtClean="0">
                  <a:solidFill>
                    <a:srgbClr val="73B532"/>
                  </a:solidFill>
                </a:rPr>
                <a:t>Confiabilidad</a:t>
              </a:r>
              <a:endParaRPr lang="en-US" sz="2000" b="1" dirty="0">
                <a:solidFill>
                  <a:srgbClr val="73B532"/>
                </a:solidFill>
              </a:endParaRPr>
            </a:p>
          </p:txBody>
        </p:sp>
        <p:sp>
          <p:nvSpPr>
            <p:cNvPr id="41996" name="Text Box 8"/>
            <p:cNvSpPr txBox="1">
              <a:spLocks noChangeArrowheads="1"/>
            </p:cNvSpPr>
            <p:nvPr/>
          </p:nvSpPr>
          <p:spPr bwMode="auto">
            <a:xfrm>
              <a:off x="4494213" y="4846638"/>
              <a:ext cx="4649787" cy="1501775"/>
            </a:xfrm>
            <a:prstGeom prst="rect">
              <a:avLst/>
            </a:prstGeom>
            <a:noFill/>
            <a:ln w="9525" algn="ctr">
              <a:noFill/>
              <a:miter lim="800000"/>
              <a:headEnd/>
              <a:tailEnd/>
            </a:ln>
          </p:spPr>
          <p:txBody>
            <a:bodyPr/>
            <a:lstStyle/>
            <a:p>
              <a:pPr marL="225425" indent="-225425" algn="ctr">
                <a:spcBef>
                  <a:spcPct val="50000"/>
                </a:spcBef>
                <a:buClr>
                  <a:schemeClr val="tx1"/>
                </a:buClr>
                <a:buFont typeface="Wingdings" pitchFamily="2" charset="2"/>
                <a:buChar char="ü"/>
              </a:pPr>
              <a:r>
                <a:rPr lang="en-US" b="1" dirty="0" err="1"/>
                <a:t>Reduzca</a:t>
              </a:r>
              <a:r>
                <a:rPr lang="en-US" b="1" dirty="0"/>
                <a:t> </a:t>
              </a:r>
              <a:r>
                <a:rPr lang="en-US" b="1" dirty="0" err="1"/>
                <a:t>dramáticamente</a:t>
              </a:r>
              <a:r>
                <a:rPr lang="en-US" b="1" dirty="0"/>
                <a:t> </a:t>
              </a:r>
              <a:r>
                <a:rPr lang="en-US" b="1" dirty="0" err="1"/>
                <a:t>las</a:t>
              </a:r>
              <a:r>
                <a:rPr lang="en-US" b="1" dirty="0"/>
                <a:t> </a:t>
              </a:r>
              <a:r>
                <a:rPr lang="en-US" b="1" dirty="0" err="1"/>
                <a:t>paradas</a:t>
              </a:r>
              <a:r>
                <a:rPr lang="en-US" b="1" dirty="0"/>
                <a:t> no </a:t>
              </a:r>
              <a:r>
                <a:rPr lang="en-US" b="1" dirty="0" err="1"/>
                <a:t>planificadas</a:t>
              </a:r>
              <a:r>
                <a:rPr lang="en-US" b="1" dirty="0"/>
                <a:t> </a:t>
              </a:r>
              <a:r>
                <a:rPr lang="en-US" dirty="0"/>
                <a:t>gracias   a </a:t>
              </a:r>
              <a:r>
                <a:rPr lang="en-US" dirty="0" err="1"/>
                <a:t>que</a:t>
              </a:r>
              <a:r>
                <a:rPr lang="en-US" dirty="0"/>
                <a:t> POWER </a:t>
              </a:r>
              <a:r>
                <a:rPr lang="en-US" dirty="0" err="1"/>
                <a:t>ofrece</a:t>
              </a:r>
              <a:r>
                <a:rPr lang="en-US" dirty="0"/>
                <a:t> 99.997% de uptime, </a:t>
              </a:r>
              <a:r>
                <a:rPr lang="en-US" dirty="0" err="1"/>
                <a:t>más</a:t>
              </a:r>
              <a:r>
                <a:rPr lang="en-US" dirty="0"/>
                <a:t> de 10 </a:t>
              </a:r>
              <a:r>
                <a:rPr lang="en-US" dirty="0" err="1"/>
                <a:t>veces</a:t>
              </a:r>
              <a:r>
                <a:rPr lang="en-US" dirty="0"/>
                <a:t> </a:t>
              </a:r>
              <a:r>
                <a:rPr lang="en-US" dirty="0" err="1"/>
                <a:t>mejor</a:t>
              </a:r>
              <a:r>
                <a:rPr lang="en-US" dirty="0"/>
                <a:t> </a:t>
              </a:r>
              <a:r>
                <a:rPr lang="en-US" dirty="0" err="1"/>
                <a:t>que</a:t>
              </a:r>
              <a:r>
                <a:rPr lang="en-US" dirty="0"/>
                <a:t> </a:t>
              </a:r>
              <a:r>
                <a:rPr lang="en-US" dirty="0" err="1" smtClean="0"/>
                <a:t>otros</a:t>
              </a:r>
              <a:r>
                <a:rPr lang="en-US" dirty="0" smtClean="0"/>
                <a:t> </a:t>
              </a:r>
              <a:r>
                <a:rPr lang="en-US" dirty="0"/>
                <a:t>en x86.</a:t>
              </a:r>
            </a:p>
          </p:txBody>
        </p:sp>
        <p:pic>
          <p:nvPicPr>
            <p:cNvPr id="78869" name="Picture 21" descr="http://thumbs.dreamstime.com/thumblarge_487/1268933328Ab4UVc.jpg"/>
            <p:cNvPicPr>
              <a:picLocks noChangeAspect="1" noChangeArrowheads="1"/>
            </p:cNvPicPr>
            <p:nvPr/>
          </p:nvPicPr>
          <p:blipFill>
            <a:blip r:embed="rId6" cstate="print"/>
            <a:srcRect l="12031" r="8083" b="9943"/>
            <a:stretch>
              <a:fillRect/>
            </a:stretch>
          </p:blipFill>
          <p:spPr bwMode="auto">
            <a:xfrm>
              <a:off x="4532811" y="3668589"/>
              <a:ext cx="1423851" cy="1203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428601" y="1590827"/>
          <a:ext cx="8196264" cy="4195763"/>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p:cNvSpPr>
          <p:nvPr/>
        </p:nvSpPr>
        <p:spPr>
          <a:xfrm>
            <a:off x="0" y="725788"/>
            <a:ext cx="9144000" cy="422275"/>
          </a:xfrm>
          <a:prstGeom prst="rect">
            <a:avLst/>
          </a:prstGeom>
          <a:solidFill>
            <a:srgbClr val="FFFFFF"/>
          </a:solidFill>
          <a:ln w="9525">
            <a:solidFill>
              <a:schemeClr val="bg1"/>
            </a:solidFill>
            <a:miter lim="800000"/>
            <a:headEnd/>
            <a:tailEnd/>
          </a:ln>
        </p:spPr>
        <p:txBody>
          <a:bodyPr/>
          <a:lstStyle/>
          <a:p>
            <a:pPr marR="0" lvl="0" indent="0" algn="ctr" fontAlgn="base">
              <a:lnSpc>
                <a:spcPct val="90000"/>
              </a:lnSpc>
              <a:spcBef>
                <a:spcPct val="0"/>
              </a:spcBef>
              <a:spcAft>
                <a:spcPct val="0"/>
              </a:spcAft>
              <a:buClrTx/>
              <a:buSzTx/>
              <a:buFontTx/>
              <a:buNone/>
              <a:tabLst/>
              <a:defRPr/>
            </a:pPr>
            <a:r>
              <a:rPr lang="es-PE" sz="2000" dirty="0" smtClean="0">
                <a:solidFill>
                  <a:srgbClr val="00477A"/>
                </a:solidFill>
              </a:rPr>
              <a:t>Power8 el único servidor del mundo diseñado para CAMS</a:t>
            </a:r>
            <a:endParaRPr lang="en-US" sz="2000" dirty="0" smtClean="0">
              <a:solidFill>
                <a:srgbClr val="00477A"/>
              </a:solidFill>
            </a:endParaRPr>
          </a:p>
          <a:p>
            <a:pPr marR="0" lvl="0" indent="0" algn="ctr" fontAlgn="base">
              <a:lnSpc>
                <a:spcPct val="90000"/>
              </a:lnSpc>
              <a:spcBef>
                <a:spcPct val="0"/>
              </a:spcBef>
              <a:spcAft>
                <a:spcPct val="0"/>
              </a:spcAft>
              <a:buClrTx/>
              <a:buSzTx/>
              <a:buFontTx/>
              <a:buNone/>
              <a:tabLst/>
              <a:defRPr/>
            </a:pPr>
            <a:r>
              <a:rPr lang="en-US" sz="2000" dirty="0" err="1" smtClean="0">
                <a:solidFill>
                  <a:srgbClr val="00477A"/>
                </a:solidFill>
              </a:rPr>
              <a:t>Rendimiento</a:t>
            </a:r>
            <a:r>
              <a:rPr lang="en-US" sz="2000" dirty="0" smtClean="0">
                <a:solidFill>
                  <a:srgbClr val="00477A"/>
                </a:solidFill>
              </a:rPr>
              <a:t> del Socket POWER8 vs. POWER7+ </a:t>
            </a:r>
          </a:p>
        </p:txBody>
      </p:sp>
      <p:sp>
        <p:nvSpPr>
          <p:cNvPr id="5" name="Left-Right Arrow 4"/>
          <p:cNvSpPr/>
          <p:nvPr/>
        </p:nvSpPr>
        <p:spPr bwMode="auto">
          <a:xfrm>
            <a:off x="3419872" y="3068960"/>
            <a:ext cx="3672408" cy="360040"/>
          </a:xfrm>
          <a:prstGeom prst="lef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a:ln>
                <a:noFill/>
              </a:ln>
              <a:solidFill>
                <a:schemeClr val="hlink"/>
              </a:solidFill>
              <a:effectLst/>
              <a:latin typeface="Arial" charset="0"/>
            </a:endParaRPr>
          </a:p>
        </p:txBody>
      </p:sp>
      <p:sp>
        <p:nvSpPr>
          <p:cNvPr id="6" name="Left-Right Arrow 5"/>
          <p:cNvSpPr/>
          <p:nvPr/>
        </p:nvSpPr>
        <p:spPr bwMode="auto">
          <a:xfrm>
            <a:off x="3347864" y="2924944"/>
            <a:ext cx="3888432" cy="648072"/>
          </a:xfrm>
          <a:prstGeom prst="lef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s-PE" sz="2200" dirty="0" smtClean="0">
                <a:solidFill>
                  <a:schemeClr val="bg1"/>
                </a:solidFill>
                <a:latin typeface="Arial" charset="0"/>
              </a:rPr>
              <a:t>POWER8</a:t>
            </a:r>
            <a:endParaRPr kumimoji="0" lang="en-US" sz="2200" b="0" i="0" u="none" strike="noStrike" cap="none" normalizeH="0" baseline="0" dirty="0">
              <a:ln>
                <a:noFill/>
              </a:ln>
              <a:solidFill>
                <a:schemeClr val="bg1"/>
              </a:solidFill>
              <a:effectLst/>
              <a:latin typeface="Arial"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p:cNvSpPr>
          <p:nvPr>
            <p:ph type="title"/>
          </p:nvPr>
        </p:nvSpPr>
        <p:spPr>
          <a:xfrm>
            <a:off x="0" y="725975"/>
            <a:ext cx="9144000" cy="422275"/>
          </a:xfrm>
          <a:solidFill>
            <a:srgbClr val="FFFFFF"/>
          </a:solidFill>
          <a:ln w="9525">
            <a:solidFill>
              <a:schemeClr val="bg1"/>
            </a:solidFill>
            <a:miter lim="800000"/>
            <a:headEnd/>
            <a:tailEnd/>
          </a:ln>
        </p:spPr>
        <p:txBody>
          <a:bodyPr/>
          <a:lstStyle/>
          <a:p>
            <a:pPr lvl="0" algn="ctr" eaLnBrk="1" hangingPunct="1">
              <a:defRPr/>
            </a:pPr>
            <a:r>
              <a:rPr lang="es-PE" sz="2000" dirty="0" smtClean="0">
                <a:solidFill>
                  <a:srgbClr val="00477A"/>
                </a:solidFill>
              </a:rPr>
              <a:t>Power8 el único servidor del mundo diseñado para CAMS</a:t>
            </a:r>
            <a:r>
              <a:rPr lang="en-US" sz="2000" kern="1200" dirty="0" smtClean="0">
                <a:solidFill>
                  <a:srgbClr val="00477A"/>
                </a:solidFill>
                <a:latin typeface="+mn-lt"/>
                <a:ea typeface="+mn-ea"/>
                <a:cs typeface="+mn-cs"/>
              </a:rPr>
              <a:t/>
            </a:r>
            <a:br>
              <a:rPr lang="en-US" sz="2000" kern="1200" dirty="0" smtClean="0">
                <a:solidFill>
                  <a:srgbClr val="00477A"/>
                </a:solidFill>
                <a:latin typeface="+mn-lt"/>
                <a:ea typeface="+mn-ea"/>
                <a:cs typeface="+mn-cs"/>
              </a:rPr>
            </a:br>
            <a:r>
              <a:rPr lang="en-US" sz="2000" kern="1200" dirty="0" err="1" smtClean="0">
                <a:solidFill>
                  <a:srgbClr val="00477A"/>
                </a:solidFill>
                <a:latin typeface="+mn-lt"/>
                <a:ea typeface="+mn-ea"/>
                <a:cs typeface="+mn-cs"/>
              </a:rPr>
              <a:t>Ancho</a:t>
            </a:r>
            <a:r>
              <a:rPr lang="en-US" sz="2000" kern="1200" dirty="0" smtClean="0">
                <a:solidFill>
                  <a:srgbClr val="00477A"/>
                </a:solidFill>
                <a:latin typeface="+mn-lt"/>
                <a:ea typeface="+mn-ea"/>
                <a:cs typeface="+mn-cs"/>
              </a:rPr>
              <a:t> de </a:t>
            </a:r>
            <a:r>
              <a:rPr lang="en-US" sz="2000" kern="1200" dirty="0" err="1" smtClean="0">
                <a:solidFill>
                  <a:srgbClr val="00477A"/>
                </a:solidFill>
                <a:latin typeface="+mn-lt"/>
                <a:ea typeface="+mn-ea"/>
                <a:cs typeface="+mn-cs"/>
              </a:rPr>
              <a:t>banda</a:t>
            </a:r>
            <a:r>
              <a:rPr lang="en-US" sz="2000" kern="1200" dirty="0" smtClean="0">
                <a:solidFill>
                  <a:srgbClr val="00477A"/>
                </a:solidFill>
                <a:latin typeface="+mn-lt"/>
                <a:ea typeface="+mn-ea"/>
                <a:cs typeface="+mn-cs"/>
              </a:rPr>
              <a:t> del I/O con POWER8</a:t>
            </a:r>
          </a:p>
        </p:txBody>
      </p:sp>
      <p:graphicFrame>
        <p:nvGraphicFramePr>
          <p:cNvPr id="5" name="Object 3"/>
          <p:cNvGraphicFramePr>
            <a:graphicFrameLocks noGrp="1" noChangeAspect="1"/>
          </p:cNvGraphicFramePr>
          <p:nvPr>
            <p:ph idx="1"/>
          </p:nvPr>
        </p:nvGraphicFramePr>
        <p:xfrm>
          <a:off x="467544" y="1124744"/>
          <a:ext cx="8020050" cy="5226050"/>
        </p:xfrm>
        <a:graphic>
          <a:graphicData uri="http://schemas.openxmlformats.org/drawingml/2006/chart">
            <c:chart xmlns:c="http://schemas.openxmlformats.org/drawingml/2006/chart" xmlns:r="http://schemas.openxmlformats.org/officeDocument/2006/relationships" r:id="rId3"/>
          </a:graphicData>
        </a:graphic>
      </p:graphicFrame>
      <p:sp>
        <p:nvSpPr>
          <p:cNvPr id="3076" name="Text Box 4"/>
          <p:cNvSpPr txBox="1">
            <a:spLocks noChangeArrowheads="1"/>
          </p:cNvSpPr>
          <p:nvPr/>
        </p:nvSpPr>
        <p:spPr bwMode="auto">
          <a:xfrm>
            <a:off x="4394200" y="6176664"/>
            <a:ext cx="1169988" cy="420688"/>
          </a:xfrm>
          <a:prstGeom prst="rect">
            <a:avLst/>
          </a:prstGeom>
          <a:noFill/>
          <a:ln w="9525" algn="ctr">
            <a:noFill/>
            <a:miter lim="800000"/>
            <a:headEnd/>
            <a:tailEnd/>
          </a:ln>
        </p:spPr>
        <p:txBody>
          <a:bodyPr wrap="none" lIns="82690" tIns="41345" rIns="82690" bIns="41345">
            <a:spAutoFit/>
          </a:bodyPr>
          <a:lstStyle/>
          <a:p>
            <a:pPr algn="ctr" defTabSz="1119188"/>
            <a:r>
              <a:rPr lang="en-US" sz="2200" b="1" dirty="0"/>
              <a:t>GB/Sec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7" dur="20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wipe(left)">
                                      <p:cBhvr>
                                        <p:cTn id="12" dur="2000"/>
                                        <p:tgtEl>
                                          <p:spTgt spid="5">
                                            <p:graphicEl>
                                              <a:chart seriesIdx="0" categoryIdx="0"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wipe(left)">
                                      <p:cBhvr>
                                        <p:cTn id="17" dur="2000"/>
                                        <p:tgtEl>
                                          <p:spTgt spid="5">
                                            <p:graphicEl>
                                              <a:chart seriesIdx="0" categoryIdx="1" bldStep="ptIn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wipe(left)">
                                      <p:cBhvr>
                                        <p:cTn id="22" dur="2000"/>
                                        <p:tgtEl>
                                          <p:spTgt spid="5">
                                            <p:graphicEl>
                                              <a:chart seriesIdx="0" categoryIdx="2" bldStep="ptIn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graphicEl>
                                              <a:chart seriesIdx="0" categoryIdx="3" bldStep="ptInCategory"/>
                                            </p:graphicEl>
                                          </p:spTgt>
                                        </p:tgtEl>
                                        <p:attrNameLst>
                                          <p:attrName>style.visibility</p:attrName>
                                        </p:attrNameLst>
                                      </p:cBhvr>
                                      <p:to>
                                        <p:strVal val="visible"/>
                                      </p:to>
                                    </p:set>
                                    <p:animEffect transition="in" filter="wipe(left)">
                                      <p:cBhvr>
                                        <p:cTn id="27" dur="2000"/>
                                        <p:tgtEl>
                                          <p:spTgt spid="5">
                                            <p:graphicEl>
                                              <a:chart seriesIdx="0" categoryIdx="3"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El"/>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Grp="1" noChangeAspect="1"/>
          </p:cNvGraphicFramePr>
          <p:nvPr>
            <p:ph idx="1"/>
          </p:nvPr>
        </p:nvGraphicFramePr>
        <p:xfrm>
          <a:off x="467544" y="1196752"/>
          <a:ext cx="8177410" cy="5340945"/>
        </p:xfrm>
        <a:graphic>
          <a:graphicData uri="http://schemas.openxmlformats.org/drawingml/2006/chart">
            <c:chart xmlns:c="http://schemas.openxmlformats.org/drawingml/2006/chart" xmlns:r="http://schemas.openxmlformats.org/officeDocument/2006/relationships" r:id="rId3"/>
          </a:graphicData>
        </a:graphic>
      </p:graphicFrame>
      <p:sp>
        <p:nvSpPr>
          <p:cNvPr id="4099" name="Rectangle 2"/>
          <p:cNvSpPr>
            <a:spLocks noGrp="1"/>
          </p:cNvSpPr>
          <p:nvPr>
            <p:ph type="title"/>
          </p:nvPr>
        </p:nvSpPr>
        <p:spPr>
          <a:xfrm>
            <a:off x="0" y="725975"/>
            <a:ext cx="9144000" cy="422275"/>
          </a:xfr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lvl="0" algn="ctr" eaLnBrk="1" hangingPunct="1">
              <a:defRPr/>
            </a:pPr>
            <a:r>
              <a:rPr lang="es-PE" sz="2000" dirty="0" smtClean="0">
                <a:solidFill>
                  <a:srgbClr val="00477A"/>
                </a:solidFill>
              </a:rPr>
              <a:t>Power8 el único servidor del mundo diseñado para CAMS</a:t>
            </a:r>
            <a:r>
              <a:rPr lang="en-US" sz="2000" kern="1200" dirty="0" smtClean="0">
                <a:solidFill>
                  <a:srgbClr val="00477A"/>
                </a:solidFill>
                <a:latin typeface="+mn-lt"/>
                <a:ea typeface="+mn-ea"/>
                <a:cs typeface="+mn-cs"/>
              </a:rPr>
              <a:t/>
            </a:r>
            <a:br>
              <a:rPr lang="en-US" sz="2000" kern="1200" dirty="0" smtClean="0">
                <a:solidFill>
                  <a:srgbClr val="00477A"/>
                </a:solidFill>
                <a:latin typeface="+mn-lt"/>
                <a:ea typeface="+mn-ea"/>
                <a:cs typeface="+mn-cs"/>
              </a:rPr>
            </a:br>
            <a:r>
              <a:rPr lang="en-US" sz="2000" kern="1200" dirty="0" err="1" smtClean="0">
                <a:solidFill>
                  <a:srgbClr val="00477A"/>
                </a:solidFill>
                <a:latin typeface="+mn-lt"/>
                <a:ea typeface="+mn-ea"/>
                <a:cs typeface="+mn-cs"/>
              </a:rPr>
              <a:t>Ancho</a:t>
            </a:r>
            <a:r>
              <a:rPr lang="en-US" sz="2000" kern="1200" dirty="0" smtClean="0">
                <a:solidFill>
                  <a:srgbClr val="00477A"/>
                </a:solidFill>
                <a:latin typeface="+mn-lt"/>
                <a:ea typeface="+mn-ea"/>
                <a:cs typeface="+mn-cs"/>
              </a:rPr>
              <a:t> de </a:t>
            </a:r>
            <a:r>
              <a:rPr lang="en-US" sz="2000" kern="1200" dirty="0" err="1" smtClean="0">
                <a:solidFill>
                  <a:srgbClr val="00477A"/>
                </a:solidFill>
                <a:latin typeface="+mn-lt"/>
                <a:ea typeface="+mn-ea"/>
                <a:cs typeface="+mn-cs"/>
              </a:rPr>
              <a:t>banda</a:t>
            </a:r>
            <a:r>
              <a:rPr lang="en-US" sz="2000" kern="1200" dirty="0" smtClean="0">
                <a:solidFill>
                  <a:srgbClr val="00477A"/>
                </a:solidFill>
                <a:latin typeface="+mn-lt"/>
                <a:ea typeface="+mn-ea"/>
                <a:cs typeface="+mn-cs"/>
              </a:rPr>
              <a:t> de la </a:t>
            </a:r>
            <a:r>
              <a:rPr lang="en-US" sz="2000" kern="1200" dirty="0" err="1" smtClean="0">
                <a:solidFill>
                  <a:srgbClr val="00477A"/>
                </a:solidFill>
                <a:latin typeface="+mn-lt"/>
                <a:ea typeface="+mn-ea"/>
                <a:cs typeface="+mn-cs"/>
              </a:rPr>
              <a:t>memoria</a:t>
            </a:r>
            <a:r>
              <a:rPr lang="en-US" sz="2000" kern="1200" dirty="0" smtClean="0">
                <a:solidFill>
                  <a:srgbClr val="00477A"/>
                </a:solidFill>
                <a:latin typeface="+mn-lt"/>
                <a:ea typeface="+mn-ea"/>
                <a:cs typeface="+mn-cs"/>
              </a:rPr>
              <a:t> con POWER8</a:t>
            </a:r>
          </a:p>
        </p:txBody>
      </p:sp>
      <p:sp>
        <p:nvSpPr>
          <p:cNvPr id="4100" name="Text Box 4"/>
          <p:cNvSpPr txBox="1">
            <a:spLocks noChangeArrowheads="1"/>
          </p:cNvSpPr>
          <p:nvPr/>
        </p:nvSpPr>
        <p:spPr bwMode="auto">
          <a:xfrm>
            <a:off x="4355976" y="6176664"/>
            <a:ext cx="1169988" cy="420688"/>
          </a:xfrm>
          <a:prstGeom prst="rect">
            <a:avLst/>
          </a:prstGeom>
          <a:noFill/>
          <a:ln w="9525" algn="ctr">
            <a:noFill/>
            <a:miter lim="800000"/>
            <a:headEnd/>
            <a:tailEnd/>
          </a:ln>
        </p:spPr>
        <p:txBody>
          <a:bodyPr wrap="none" lIns="82690" tIns="41345" rIns="82690" bIns="41345">
            <a:spAutoFit/>
          </a:bodyPr>
          <a:lstStyle/>
          <a:p>
            <a:pPr algn="ctr" defTabSz="1119188"/>
            <a:r>
              <a:rPr lang="en-US" sz="2200" b="1" dirty="0"/>
              <a:t>GB/Sec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7" dur="20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wipe(left)">
                                      <p:cBhvr>
                                        <p:cTn id="12" dur="2000"/>
                                        <p:tgtEl>
                                          <p:spTgt spid="5">
                                            <p:graphicEl>
                                              <a:chart seriesIdx="0" categoryIdx="0"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wipe(left)">
                                      <p:cBhvr>
                                        <p:cTn id="17" dur="2000"/>
                                        <p:tgtEl>
                                          <p:spTgt spid="5">
                                            <p:graphicEl>
                                              <a:chart seriesIdx="0" categoryIdx="1" bldStep="ptIn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wipe(left)">
                                      <p:cBhvr>
                                        <p:cTn id="22" dur="2000"/>
                                        <p:tgtEl>
                                          <p:spTgt spid="5">
                                            <p:graphicEl>
                                              <a:chart seriesIdx="0" categoryIdx="2" bldStep="ptIn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graphicEl>
                                              <a:chart seriesIdx="0" categoryIdx="3" bldStep="ptInCategory"/>
                                            </p:graphicEl>
                                          </p:spTgt>
                                        </p:tgtEl>
                                        <p:attrNameLst>
                                          <p:attrName>style.visibility</p:attrName>
                                        </p:attrNameLst>
                                      </p:cBhvr>
                                      <p:to>
                                        <p:strVal val="visible"/>
                                      </p:to>
                                    </p:set>
                                    <p:animEffect transition="in" filter="wipe(left)">
                                      <p:cBhvr>
                                        <p:cTn id="27" dur="2000"/>
                                        <p:tgtEl>
                                          <p:spTgt spid="5">
                                            <p:graphicEl>
                                              <a:chart seriesIdx="0" categoryIdx="3"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El"/>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3"/>
          <p:cNvSpPr>
            <a:spLocks noGrp="1"/>
          </p:cNvSpPr>
          <p:nvPr>
            <p:ph type="sldNum" sz="quarter" idx="11"/>
          </p:nvPr>
        </p:nvSpPr>
        <p:spPr>
          <a:xfrm>
            <a:off x="173038" y="6577013"/>
            <a:ext cx="5546725" cy="2016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360488" eaLnBrk="0" hangingPunct="0">
              <a:defRPr sz="2400">
                <a:solidFill>
                  <a:schemeClr val="tx1"/>
                </a:solidFill>
                <a:latin typeface="Arial" charset="0"/>
                <a:ea typeface="MS PGothic" charset="0"/>
                <a:cs typeface="MS PGothic" charset="0"/>
              </a:defRPr>
            </a:lvl1pPr>
            <a:lvl2pPr marL="742950" indent="-285750" defTabSz="1360488" eaLnBrk="0" hangingPunct="0">
              <a:defRPr sz="2400">
                <a:solidFill>
                  <a:schemeClr val="tx1"/>
                </a:solidFill>
                <a:latin typeface="Arial" charset="0"/>
                <a:ea typeface="MS PGothic" charset="0"/>
                <a:cs typeface="MS PGothic" charset="0"/>
              </a:defRPr>
            </a:lvl2pPr>
            <a:lvl3pPr marL="1143000" indent="-228600" defTabSz="1360488" eaLnBrk="0" hangingPunct="0">
              <a:defRPr sz="2400">
                <a:solidFill>
                  <a:schemeClr val="tx1"/>
                </a:solidFill>
                <a:latin typeface="Arial" charset="0"/>
                <a:ea typeface="MS PGothic" charset="0"/>
                <a:cs typeface="MS PGothic" charset="0"/>
              </a:defRPr>
            </a:lvl3pPr>
            <a:lvl4pPr marL="1600200" indent="-228600" defTabSz="1360488" eaLnBrk="0" hangingPunct="0">
              <a:defRPr sz="2400">
                <a:solidFill>
                  <a:schemeClr val="tx1"/>
                </a:solidFill>
                <a:latin typeface="Arial" charset="0"/>
                <a:ea typeface="MS PGothic" charset="0"/>
                <a:cs typeface="MS PGothic" charset="0"/>
              </a:defRPr>
            </a:lvl4pPr>
            <a:lvl5pPr marL="2057400" indent="-228600" defTabSz="1360488" eaLnBrk="0" hangingPunct="0">
              <a:defRPr sz="2400">
                <a:solidFill>
                  <a:schemeClr val="tx1"/>
                </a:solidFill>
                <a:latin typeface="Arial" charset="0"/>
                <a:ea typeface="MS PGothic" charset="0"/>
                <a:cs typeface="MS PGothic" charset="0"/>
              </a:defRPr>
            </a:lvl5pPr>
            <a:lvl6pPr marL="2514600" indent="-228600" algn="ctr" defTabSz="1360488" eaLnBrk="0" fontAlgn="base" hangingPunct="0">
              <a:spcBef>
                <a:spcPct val="0"/>
              </a:spcBef>
              <a:spcAft>
                <a:spcPct val="0"/>
              </a:spcAft>
              <a:buFont typeface="Arial" charset="0"/>
              <a:defRPr sz="2400">
                <a:solidFill>
                  <a:schemeClr val="tx1"/>
                </a:solidFill>
                <a:latin typeface="Arial" charset="0"/>
                <a:ea typeface="MS PGothic" charset="0"/>
                <a:cs typeface="MS PGothic" charset="0"/>
              </a:defRPr>
            </a:lvl6pPr>
            <a:lvl7pPr marL="2971800" indent="-228600" algn="ctr" defTabSz="1360488" eaLnBrk="0" fontAlgn="base" hangingPunct="0">
              <a:spcBef>
                <a:spcPct val="0"/>
              </a:spcBef>
              <a:spcAft>
                <a:spcPct val="0"/>
              </a:spcAft>
              <a:buFont typeface="Arial" charset="0"/>
              <a:defRPr sz="2400">
                <a:solidFill>
                  <a:schemeClr val="tx1"/>
                </a:solidFill>
                <a:latin typeface="Arial" charset="0"/>
                <a:ea typeface="MS PGothic" charset="0"/>
                <a:cs typeface="MS PGothic" charset="0"/>
              </a:defRPr>
            </a:lvl7pPr>
            <a:lvl8pPr marL="3429000" indent="-228600" algn="ctr" defTabSz="1360488" eaLnBrk="0" fontAlgn="base" hangingPunct="0">
              <a:spcBef>
                <a:spcPct val="0"/>
              </a:spcBef>
              <a:spcAft>
                <a:spcPct val="0"/>
              </a:spcAft>
              <a:buFont typeface="Arial" charset="0"/>
              <a:defRPr sz="2400">
                <a:solidFill>
                  <a:schemeClr val="tx1"/>
                </a:solidFill>
                <a:latin typeface="Arial" charset="0"/>
                <a:ea typeface="MS PGothic" charset="0"/>
                <a:cs typeface="MS PGothic" charset="0"/>
              </a:defRPr>
            </a:lvl8pPr>
            <a:lvl9pPr marL="3886200" indent="-228600" algn="ctr" defTabSz="1360488" eaLnBrk="0" fontAlgn="base" hangingPunct="0">
              <a:spcBef>
                <a:spcPct val="0"/>
              </a:spcBef>
              <a:spcAft>
                <a:spcPct val="0"/>
              </a:spcAft>
              <a:buFont typeface="Arial" charset="0"/>
              <a:defRPr sz="2400">
                <a:solidFill>
                  <a:schemeClr val="tx1"/>
                </a:solidFill>
                <a:latin typeface="Arial" charset="0"/>
                <a:ea typeface="MS PGothic" charset="0"/>
                <a:cs typeface="MS PGothic" charset="0"/>
              </a:defRPr>
            </a:lvl9pPr>
          </a:lstStyle>
          <a:p>
            <a:pPr algn="ctr" eaLnBrk="1" hangingPunct="1"/>
            <a:r>
              <a:rPr lang="en-US" sz="700">
                <a:solidFill>
                  <a:srgbClr val="FFFFFF"/>
                </a:solidFill>
                <a:ea typeface="ＭＳ Ｐゴシック" charset="0"/>
                <a:cs typeface="ＭＳ Ｐゴシック" charset="0"/>
              </a:rPr>
              <a:t>IBM Confidential – Page </a:t>
            </a:r>
            <a:fld id="{CD348264-6B4E-C644-83BB-7ECC76218C10}" type="slidenum">
              <a:rPr lang="en-US" sz="700">
                <a:solidFill>
                  <a:srgbClr val="FFFFFF"/>
                </a:solidFill>
                <a:ea typeface="ＭＳ Ｐゴシック" charset="0"/>
                <a:cs typeface="ＭＳ Ｐゴシック" charset="0"/>
              </a:rPr>
              <a:pPr algn="ctr" eaLnBrk="1" hangingPunct="1"/>
              <a:t>7</a:t>
            </a:fld>
            <a:endParaRPr lang="en-US" sz="700">
              <a:solidFill>
                <a:srgbClr val="FFFFFF"/>
              </a:solidFill>
              <a:ea typeface="ＭＳ Ｐゴシック" charset="0"/>
              <a:cs typeface="ＭＳ Ｐゴシック" charset="0"/>
            </a:endParaRPr>
          </a:p>
        </p:txBody>
      </p:sp>
      <p:sp>
        <p:nvSpPr>
          <p:cNvPr id="55298" name="Freeform 21"/>
          <p:cNvSpPr>
            <a:spLocks noEditPoints="1"/>
          </p:cNvSpPr>
          <p:nvPr/>
        </p:nvSpPr>
        <p:spPr bwMode="auto">
          <a:xfrm>
            <a:off x="299770" y="2035175"/>
            <a:ext cx="638175" cy="442913"/>
          </a:xfrm>
          <a:custGeom>
            <a:avLst/>
            <a:gdLst>
              <a:gd name="T0" fmla="*/ 2147483647 w 159"/>
              <a:gd name="T1" fmla="*/ 2147483647 h 110"/>
              <a:gd name="T2" fmla="*/ 2147483647 w 159"/>
              <a:gd name="T3" fmla="*/ 2147483647 h 110"/>
              <a:gd name="T4" fmla="*/ 2147483647 w 159"/>
              <a:gd name="T5" fmla="*/ 2147483647 h 110"/>
              <a:gd name="T6" fmla="*/ 2147483647 w 159"/>
              <a:gd name="T7" fmla="*/ 2147483647 h 110"/>
              <a:gd name="T8" fmla="*/ 2147483647 w 159"/>
              <a:gd name="T9" fmla="*/ 2147483647 h 110"/>
              <a:gd name="T10" fmla="*/ 2147483647 w 159"/>
              <a:gd name="T11" fmla="*/ 2147483647 h 110"/>
              <a:gd name="T12" fmla="*/ 2147483647 w 159"/>
              <a:gd name="T13" fmla="*/ 2147483647 h 110"/>
              <a:gd name="T14" fmla="*/ 2147483647 w 159"/>
              <a:gd name="T15" fmla="*/ 2147483647 h 110"/>
              <a:gd name="T16" fmla="*/ 2147483647 w 159"/>
              <a:gd name="T17" fmla="*/ 2147483647 h 110"/>
              <a:gd name="T18" fmla="*/ 2147483647 w 159"/>
              <a:gd name="T19" fmla="*/ 2147483647 h 110"/>
              <a:gd name="T20" fmla="*/ 2147483647 w 159"/>
              <a:gd name="T21" fmla="*/ 2147483647 h 110"/>
              <a:gd name="T22" fmla="*/ 2147483647 w 159"/>
              <a:gd name="T23" fmla="*/ 2147483647 h 110"/>
              <a:gd name="T24" fmla="*/ 2147483647 w 159"/>
              <a:gd name="T25" fmla="*/ 2147483647 h 110"/>
              <a:gd name="T26" fmla="*/ 2147483647 w 159"/>
              <a:gd name="T27" fmla="*/ 2147483647 h 110"/>
              <a:gd name="T28" fmla="*/ 2147483647 w 159"/>
              <a:gd name="T29" fmla="*/ 2147483647 h 110"/>
              <a:gd name="T30" fmla="*/ 0 w 159"/>
              <a:gd name="T31" fmla="*/ 2147483647 h 110"/>
              <a:gd name="T32" fmla="*/ 2147483647 w 159"/>
              <a:gd name="T33" fmla="*/ 2147483647 h 110"/>
              <a:gd name="T34" fmla="*/ 2147483647 w 159"/>
              <a:gd name="T35" fmla="*/ 2147483647 h 110"/>
              <a:gd name="T36" fmla="*/ 2147483647 w 159"/>
              <a:gd name="T37" fmla="*/ 2147483647 h 110"/>
              <a:gd name="T38" fmla="*/ 2147483647 w 159"/>
              <a:gd name="T39" fmla="*/ 2147483647 h 110"/>
              <a:gd name="T40" fmla="*/ 2147483647 w 159"/>
              <a:gd name="T41" fmla="*/ 2147483647 h 110"/>
              <a:gd name="T42" fmla="*/ 2147483647 w 159"/>
              <a:gd name="T43" fmla="*/ 2147483647 h 110"/>
              <a:gd name="T44" fmla="*/ 2147483647 w 159"/>
              <a:gd name="T45" fmla="*/ 2147483647 h 110"/>
              <a:gd name="T46" fmla="*/ 2147483647 w 159"/>
              <a:gd name="T47" fmla="*/ 2147483647 h 110"/>
              <a:gd name="T48" fmla="*/ 2147483647 w 159"/>
              <a:gd name="T49" fmla="*/ 2147483647 h 110"/>
              <a:gd name="T50" fmla="*/ 2147483647 w 159"/>
              <a:gd name="T51" fmla="*/ 2147483647 h 110"/>
              <a:gd name="T52" fmla="*/ 2147483647 w 159"/>
              <a:gd name="T53" fmla="*/ 2147483647 h 110"/>
              <a:gd name="T54" fmla="*/ 2147483647 w 159"/>
              <a:gd name="T55" fmla="*/ 2147483647 h 110"/>
              <a:gd name="T56" fmla="*/ 2147483647 w 159"/>
              <a:gd name="T57" fmla="*/ 2147483647 h 110"/>
              <a:gd name="T58" fmla="*/ 2147483647 w 159"/>
              <a:gd name="T59" fmla="*/ 2147483647 h 110"/>
              <a:gd name="T60" fmla="*/ 2147483647 w 159"/>
              <a:gd name="T61" fmla="*/ 2147483647 h 110"/>
              <a:gd name="T62" fmla="*/ 2147483647 w 159"/>
              <a:gd name="T63" fmla="*/ 2147483647 h 110"/>
              <a:gd name="T64" fmla="*/ 2147483647 w 159"/>
              <a:gd name="T65" fmla="*/ 2147483647 h 110"/>
              <a:gd name="T66" fmla="*/ 2147483647 w 159"/>
              <a:gd name="T67" fmla="*/ 2147483647 h 110"/>
              <a:gd name="T68" fmla="*/ 2147483647 w 159"/>
              <a:gd name="T69" fmla="*/ 2147483647 h 110"/>
              <a:gd name="T70" fmla="*/ 2147483647 w 159"/>
              <a:gd name="T71" fmla="*/ 2147483647 h 110"/>
              <a:gd name="T72" fmla="*/ 2147483647 w 159"/>
              <a:gd name="T73" fmla="*/ 2147483647 h 110"/>
              <a:gd name="T74" fmla="*/ 2147483647 w 159"/>
              <a:gd name="T75" fmla="*/ 2147483647 h 110"/>
              <a:gd name="T76" fmla="*/ 2147483647 w 159"/>
              <a:gd name="T77" fmla="*/ 2147483647 h 110"/>
              <a:gd name="T78" fmla="*/ 2147483647 w 159"/>
              <a:gd name="T79" fmla="*/ 2147483647 h 110"/>
              <a:gd name="T80" fmla="*/ 2147483647 w 159"/>
              <a:gd name="T81" fmla="*/ 2147483647 h 110"/>
              <a:gd name="T82" fmla="*/ 2147483647 w 159"/>
              <a:gd name="T83" fmla="*/ 2147483647 h 110"/>
              <a:gd name="T84" fmla="*/ 2147483647 w 159"/>
              <a:gd name="T85" fmla="*/ 2147483647 h 110"/>
              <a:gd name="T86" fmla="*/ 2147483647 w 159"/>
              <a:gd name="T87" fmla="*/ 2147483647 h 110"/>
              <a:gd name="T88" fmla="*/ 2147483647 w 159"/>
              <a:gd name="T89" fmla="*/ 2147483647 h 110"/>
              <a:gd name="T90" fmla="*/ 2147483647 w 159"/>
              <a:gd name="T91" fmla="*/ 2147483647 h 110"/>
              <a:gd name="T92" fmla="*/ 2147483647 w 159"/>
              <a:gd name="T93" fmla="*/ 2147483647 h 110"/>
              <a:gd name="T94" fmla="*/ 2147483647 w 159"/>
              <a:gd name="T95" fmla="*/ 2147483647 h 110"/>
              <a:gd name="T96" fmla="*/ 2147483647 w 159"/>
              <a:gd name="T97" fmla="*/ 2147483647 h 110"/>
              <a:gd name="T98" fmla="*/ 2147483647 w 159"/>
              <a:gd name="T99" fmla="*/ 2147483647 h 110"/>
              <a:gd name="T100" fmla="*/ 2147483647 w 159"/>
              <a:gd name="T101" fmla="*/ 2147483647 h 1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9" h="110">
                <a:moveTo>
                  <a:pt x="96" y="89"/>
                </a:moveTo>
                <a:cubicBezTo>
                  <a:pt x="93" y="89"/>
                  <a:pt x="92" y="91"/>
                  <a:pt x="92" y="94"/>
                </a:cubicBezTo>
                <a:cubicBezTo>
                  <a:pt x="92" y="96"/>
                  <a:pt x="93" y="98"/>
                  <a:pt x="96" y="98"/>
                </a:cubicBezTo>
                <a:cubicBezTo>
                  <a:pt x="98" y="98"/>
                  <a:pt x="100" y="96"/>
                  <a:pt x="100" y="94"/>
                </a:cubicBezTo>
                <a:cubicBezTo>
                  <a:pt x="100" y="91"/>
                  <a:pt x="98" y="89"/>
                  <a:pt x="96" y="89"/>
                </a:cubicBezTo>
                <a:close/>
                <a:moveTo>
                  <a:pt x="30" y="52"/>
                </a:moveTo>
                <a:cubicBezTo>
                  <a:pt x="30" y="55"/>
                  <a:pt x="32" y="56"/>
                  <a:pt x="34" y="56"/>
                </a:cubicBezTo>
                <a:cubicBezTo>
                  <a:pt x="36" y="56"/>
                  <a:pt x="38" y="55"/>
                  <a:pt x="38" y="52"/>
                </a:cubicBezTo>
                <a:cubicBezTo>
                  <a:pt x="38" y="50"/>
                  <a:pt x="36" y="48"/>
                  <a:pt x="34" y="48"/>
                </a:cubicBezTo>
                <a:cubicBezTo>
                  <a:pt x="32" y="48"/>
                  <a:pt x="30" y="50"/>
                  <a:pt x="30" y="52"/>
                </a:cubicBezTo>
                <a:close/>
                <a:moveTo>
                  <a:pt x="84" y="56"/>
                </a:moveTo>
                <a:cubicBezTo>
                  <a:pt x="86" y="56"/>
                  <a:pt x="88" y="55"/>
                  <a:pt x="88" y="52"/>
                </a:cubicBezTo>
                <a:cubicBezTo>
                  <a:pt x="88" y="50"/>
                  <a:pt x="86" y="48"/>
                  <a:pt x="84" y="48"/>
                </a:cubicBezTo>
                <a:cubicBezTo>
                  <a:pt x="82" y="48"/>
                  <a:pt x="80" y="50"/>
                  <a:pt x="80" y="52"/>
                </a:cubicBezTo>
                <a:cubicBezTo>
                  <a:pt x="80" y="55"/>
                  <a:pt x="82" y="56"/>
                  <a:pt x="84" y="56"/>
                </a:cubicBezTo>
                <a:close/>
                <a:moveTo>
                  <a:pt x="72" y="77"/>
                </a:moveTo>
                <a:cubicBezTo>
                  <a:pt x="74" y="77"/>
                  <a:pt x="76" y="75"/>
                  <a:pt x="76" y="73"/>
                </a:cubicBezTo>
                <a:cubicBezTo>
                  <a:pt x="76" y="71"/>
                  <a:pt x="74" y="69"/>
                  <a:pt x="72" y="69"/>
                </a:cubicBezTo>
                <a:cubicBezTo>
                  <a:pt x="70" y="69"/>
                  <a:pt x="68" y="71"/>
                  <a:pt x="68" y="73"/>
                </a:cubicBezTo>
                <a:cubicBezTo>
                  <a:pt x="68" y="75"/>
                  <a:pt x="70" y="77"/>
                  <a:pt x="72" y="77"/>
                </a:cubicBezTo>
                <a:close/>
                <a:moveTo>
                  <a:pt x="47" y="77"/>
                </a:moveTo>
                <a:cubicBezTo>
                  <a:pt x="49" y="77"/>
                  <a:pt x="51" y="75"/>
                  <a:pt x="51" y="73"/>
                </a:cubicBezTo>
                <a:cubicBezTo>
                  <a:pt x="51" y="71"/>
                  <a:pt x="49" y="69"/>
                  <a:pt x="47" y="69"/>
                </a:cubicBezTo>
                <a:cubicBezTo>
                  <a:pt x="45" y="69"/>
                  <a:pt x="43" y="71"/>
                  <a:pt x="43" y="73"/>
                </a:cubicBezTo>
                <a:cubicBezTo>
                  <a:pt x="43" y="75"/>
                  <a:pt x="45" y="77"/>
                  <a:pt x="47" y="77"/>
                </a:cubicBezTo>
                <a:close/>
                <a:moveTo>
                  <a:pt x="78" y="89"/>
                </a:moveTo>
                <a:cubicBezTo>
                  <a:pt x="75" y="89"/>
                  <a:pt x="74" y="91"/>
                  <a:pt x="74" y="94"/>
                </a:cubicBezTo>
                <a:cubicBezTo>
                  <a:pt x="74" y="96"/>
                  <a:pt x="75" y="98"/>
                  <a:pt x="78" y="98"/>
                </a:cubicBezTo>
                <a:cubicBezTo>
                  <a:pt x="80" y="98"/>
                  <a:pt x="82" y="96"/>
                  <a:pt x="82" y="94"/>
                </a:cubicBezTo>
                <a:cubicBezTo>
                  <a:pt x="82" y="91"/>
                  <a:pt x="80" y="89"/>
                  <a:pt x="78" y="89"/>
                </a:cubicBezTo>
                <a:close/>
                <a:moveTo>
                  <a:pt x="108" y="56"/>
                </a:moveTo>
                <a:cubicBezTo>
                  <a:pt x="110" y="56"/>
                  <a:pt x="112" y="55"/>
                  <a:pt x="112" y="52"/>
                </a:cubicBezTo>
                <a:cubicBezTo>
                  <a:pt x="112" y="50"/>
                  <a:pt x="110" y="48"/>
                  <a:pt x="108" y="48"/>
                </a:cubicBezTo>
                <a:cubicBezTo>
                  <a:pt x="105" y="48"/>
                  <a:pt x="104" y="50"/>
                  <a:pt x="104" y="52"/>
                </a:cubicBezTo>
                <a:cubicBezTo>
                  <a:pt x="104" y="55"/>
                  <a:pt x="105" y="56"/>
                  <a:pt x="108" y="56"/>
                </a:cubicBezTo>
                <a:close/>
                <a:moveTo>
                  <a:pt x="96" y="77"/>
                </a:moveTo>
                <a:cubicBezTo>
                  <a:pt x="98" y="77"/>
                  <a:pt x="100" y="75"/>
                  <a:pt x="100" y="73"/>
                </a:cubicBezTo>
                <a:cubicBezTo>
                  <a:pt x="100" y="71"/>
                  <a:pt x="98" y="69"/>
                  <a:pt x="96" y="69"/>
                </a:cubicBezTo>
                <a:cubicBezTo>
                  <a:pt x="93" y="69"/>
                  <a:pt x="92" y="71"/>
                  <a:pt x="92" y="73"/>
                </a:cubicBezTo>
                <a:cubicBezTo>
                  <a:pt x="92" y="75"/>
                  <a:pt x="93" y="77"/>
                  <a:pt x="96" y="77"/>
                </a:cubicBezTo>
                <a:close/>
                <a:moveTo>
                  <a:pt x="67" y="11"/>
                </a:moveTo>
                <a:cubicBezTo>
                  <a:pt x="63" y="0"/>
                  <a:pt x="63" y="0"/>
                  <a:pt x="63" y="0"/>
                </a:cubicBezTo>
                <a:cubicBezTo>
                  <a:pt x="29" y="0"/>
                  <a:pt x="29" y="0"/>
                  <a:pt x="29" y="0"/>
                </a:cubicBezTo>
                <a:cubicBezTo>
                  <a:pt x="29" y="8"/>
                  <a:pt x="29" y="8"/>
                  <a:pt x="29" y="8"/>
                </a:cubicBezTo>
                <a:cubicBezTo>
                  <a:pt x="50" y="8"/>
                  <a:pt x="50" y="8"/>
                  <a:pt x="50" y="8"/>
                </a:cubicBezTo>
                <a:cubicBezTo>
                  <a:pt x="55" y="19"/>
                  <a:pt x="55" y="19"/>
                  <a:pt x="55" y="19"/>
                </a:cubicBezTo>
                <a:cubicBezTo>
                  <a:pt x="148" y="19"/>
                  <a:pt x="148" y="19"/>
                  <a:pt x="148" y="19"/>
                </a:cubicBezTo>
                <a:cubicBezTo>
                  <a:pt x="148" y="86"/>
                  <a:pt x="148" y="86"/>
                  <a:pt x="148" y="86"/>
                </a:cubicBezTo>
                <a:cubicBezTo>
                  <a:pt x="159" y="86"/>
                  <a:pt x="159" y="86"/>
                  <a:pt x="159" y="86"/>
                </a:cubicBezTo>
                <a:cubicBezTo>
                  <a:pt x="159" y="11"/>
                  <a:pt x="159" y="11"/>
                  <a:pt x="159" y="11"/>
                </a:cubicBezTo>
                <a:lnTo>
                  <a:pt x="67" y="11"/>
                </a:lnTo>
                <a:close/>
                <a:moveTo>
                  <a:pt x="48" y="12"/>
                </a:moveTo>
                <a:cubicBezTo>
                  <a:pt x="15" y="12"/>
                  <a:pt x="15" y="12"/>
                  <a:pt x="15" y="12"/>
                </a:cubicBezTo>
                <a:cubicBezTo>
                  <a:pt x="14" y="20"/>
                  <a:pt x="14" y="20"/>
                  <a:pt x="14" y="20"/>
                </a:cubicBezTo>
                <a:cubicBezTo>
                  <a:pt x="36" y="20"/>
                  <a:pt x="36" y="20"/>
                  <a:pt x="36" y="20"/>
                </a:cubicBezTo>
                <a:cubicBezTo>
                  <a:pt x="40" y="31"/>
                  <a:pt x="40" y="31"/>
                  <a:pt x="40" y="31"/>
                </a:cubicBezTo>
                <a:cubicBezTo>
                  <a:pt x="133" y="31"/>
                  <a:pt x="133" y="31"/>
                  <a:pt x="133" y="31"/>
                </a:cubicBezTo>
                <a:cubicBezTo>
                  <a:pt x="133" y="98"/>
                  <a:pt x="133" y="98"/>
                  <a:pt x="133" y="98"/>
                </a:cubicBezTo>
                <a:cubicBezTo>
                  <a:pt x="144" y="98"/>
                  <a:pt x="144" y="98"/>
                  <a:pt x="144" y="98"/>
                </a:cubicBezTo>
                <a:cubicBezTo>
                  <a:pt x="144" y="23"/>
                  <a:pt x="144" y="23"/>
                  <a:pt x="144" y="23"/>
                </a:cubicBezTo>
                <a:cubicBezTo>
                  <a:pt x="52" y="23"/>
                  <a:pt x="52" y="23"/>
                  <a:pt x="52" y="23"/>
                </a:cubicBezTo>
                <a:lnTo>
                  <a:pt x="48" y="12"/>
                </a:lnTo>
                <a:close/>
                <a:moveTo>
                  <a:pt x="33" y="24"/>
                </a:moveTo>
                <a:cubicBezTo>
                  <a:pt x="0" y="24"/>
                  <a:pt x="0" y="24"/>
                  <a:pt x="0" y="24"/>
                </a:cubicBezTo>
                <a:cubicBezTo>
                  <a:pt x="0" y="110"/>
                  <a:pt x="0" y="110"/>
                  <a:pt x="0" y="110"/>
                </a:cubicBezTo>
                <a:cubicBezTo>
                  <a:pt x="129" y="110"/>
                  <a:pt x="129" y="110"/>
                  <a:pt x="129" y="110"/>
                </a:cubicBezTo>
                <a:cubicBezTo>
                  <a:pt x="129" y="35"/>
                  <a:pt x="129" y="35"/>
                  <a:pt x="129" y="35"/>
                </a:cubicBezTo>
                <a:cubicBezTo>
                  <a:pt x="37" y="35"/>
                  <a:pt x="37" y="35"/>
                  <a:pt x="37" y="35"/>
                </a:cubicBezTo>
                <a:lnTo>
                  <a:pt x="33" y="24"/>
                </a:lnTo>
                <a:close/>
                <a:moveTo>
                  <a:pt x="19" y="46"/>
                </a:moveTo>
                <a:cubicBezTo>
                  <a:pt x="22" y="46"/>
                  <a:pt x="22" y="46"/>
                  <a:pt x="22" y="46"/>
                </a:cubicBezTo>
                <a:cubicBezTo>
                  <a:pt x="22" y="59"/>
                  <a:pt x="22" y="59"/>
                  <a:pt x="22" y="59"/>
                </a:cubicBezTo>
                <a:cubicBezTo>
                  <a:pt x="19" y="59"/>
                  <a:pt x="19" y="59"/>
                  <a:pt x="19" y="59"/>
                </a:cubicBezTo>
                <a:lnTo>
                  <a:pt x="19" y="46"/>
                </a:lnTo>
                <a:close/>
                <a:moveTo>
                  <a:pt x="22" y="100"/>
                </a:moveTo>
                <a:cubicBezTo>
                  <a:pt x="19" y="100"/>
                  <a:pt x="19" y="100"/>
                  <a:pt x="19" y="100"/>
                </a:cubicBezTo>
                <a:cubicBezTo>
                  <a:pt x="19" y="87"/>
                  <a:pt x="19" y="87"/>
                  <a:pt x="19" y="87"/>
                </a:cubicBezTo>
                <a:cubicBezTo>
                  <a:pt x="22" y="87"/>
                  <a:pt x="22" y="87"/>
                  <a:pt x="22" y="87"/>
                </a:cubicBezTo>
                <a:lnTo>
                  <a:pt x="22" y="100"/>
                </a:lnTo>
                <a:close/>
                <a:moveTo>
                  <a:pt x="22" y="80"/>
                </a:moveTo>
                <a:cubicBezTo>
                  <a:pt x="18" y="80"/>
                  <a:pt x="15" y="77"/>
                  <a:pt x="15" y="73"/>
                </a:cubicBezTo>
                <a:cubicBezTo>
                  <a:pt x="15" y="69"/>
                  <a:pt x="18" y="66"/>
                  <a:pt x="22" y="66"/>
                </a:cubicBezTo>
                <a:cubicBezTo>
                  <a:pt x="26" y="66"/>
                  <a:pt x="29" y="69"/>
                  <a:pt x="29" y="73"/>
                </a:cubicBezTo>
                <a:cubicBezTo>
                  <a:pt x="29" y="77"/>
                  <a:pt x="26" y="80"/>
                  <a:pt x="22" y="80"/>
                </a:cubicBezTo>
                <a:close/>
                <a:moveTo>
                  <a:pt x="31" y="100"/>
                </a:moveTo>
                <a:cubicBezTo>
                  <a:pt x="28" y="100"/>
                  <a:pt x="28" y="100"/>
                  <a:pt x="28" y="100"/>
                </a:cubicBezTo>
                <a:cubicBezTo>
                  <a:pt x="28" y="87"/>
                  <a:pt x="28" y="87"/>
                  <a:pt x="28" y="87"/>
                </a:cubicBezTo>
                <a:cubicBezTo>
                  <a:pt x="31" y="87"/>
                  <a:pt x="31" y="87"/>
                  <a:pt x="31" y="87"/>
                </a:cubicBezTo>
                <a:lnTo>
                  <a:pt x="31" y="100"/>
                </a:lnTo>
                <a:close/>
                <a:moveTo>
                  <a:pt x="43" y="100"/>
                </a:moveTo>
                <a:cubicBezTo>
                  <a:pt x="39" y="100"/>
                  <a:pt x="36" y="97"/>
                  <a:pt x="36" y="94"/>
                </a:cubicBezTo>
                <a:cubicBezTo>
                  <a:pt x="36" y="90"/>
                  <a:pt x="39" y="87"/>
                  <a:pt x="43" y="87"/>
                </a:cubicBezTo>
                <a:cubicBezTo>
                  <a:pt x="46" y="87"/>
                  <a:pt x="50" y="90"/>
                  <a:pt x="50" y="94"/>
                </a:cubicBezTo>
                <a:cubicBezTo>
                  <a:pt x="50" y="97"/>
                  <a:pt x="46" y="100"/>
                  <a:pt x="43" y="100"/>
                </a:cubicBezTo>
                <a:close/>
                <a:moveTo>
                  <a:pt x="33" y="80"/>
                </a:moveTo>
                <a:cubicBezTo>
                  <a:pt x="33" y="66"/>
                  <a:pt x="33" y="66"/>
                  <a:pt x="33" y="66"/>
                </a:cubicBezTo>
                <a:cubicBezTo>
                  <a:pt x="36" y="66"/>
                  <a:pt x="36" y="66"/>
                  <a:pt x="36" y="66"/>
                </a:cubicBezTo>
                <a:cubicBezTo>
                  <a:pt x="36" y="80"/>
                  <a:pt x="36" y="80"/>
                  <a:pt x="36" y="80"/>
                </a:cubicBezTo>
                <a:lnTo>
                  <a:pt x="33" y="80"/>
                </a:lnTo>
                <a:close/>
                <a:moveTo>
                  <a:pt x="57" y="100"/>
                </a:moveTo>
                <a:cubicBezTo>
                  <a:pt x="54" y="100"/>
                  <a:pt x="54" y="100"/>
                  <a:pt x="54" y="100"/>
                </a:cubicBezTo>
                <a:cubicBezTo>
                  <a:pt x="54" y="87"/>
                  <a:pt x="54" y="87"/>
                  <a:pt x="54" y="87"/>
                </a:cubicBezTo>
                <a:cubicBezTo>
                  <a:pt x="57" y="87"/>
                  <a:pt x="57" y="87"/>
                  <a:pt x="57" y="87"/>
                </a:cubicBezTo>
                <a:lnTo>
                  <a:pt x="57" y="100"/>
                </a:lnTo>
                <a:close/>
                <a:moveTo>
                  <a:pt x="78" y="100"/>
                </a:moveTo>
                <a:cubicBezTo>
                  <a:pt x="74" y="100"/>
                  <a:pt x="71" y="97"/>
                  <a:pt x="71" y="94"/>
                </a:cubicBezTo>
                <a:cubicBezTo>
                  <a:pt x="71" y="90"/>
                  <a:pt x="74" y="87"/>
                  <a:pt x="78" y="87"/>
                </a:cubicBezTo>
                <a:cubicBezTo>
                  <a:pt x="81" y="87"/>
                  <a:pt x="84" y="90"/>
                  <a:pt x="84" y="94"/>
                </a:cubicBezTo>
                <a:cubicBezTo>
                  <a:pt x="84" y="97"/>
                  <a:pt x="81" y="100"/>
                  <a:pt x="78" y="100"/>
                </a:cubicBezTo>
                <a:close/>
                <a:moveTo>
                  <a:pt x="86" y="80"/>
                </a:moveTo>
                <a:cubicBezTo>
                  <a:pt x="83" y="80"/>
                  <a:pt x="83" y="80"/>
                  <a:pt x="83" y="80"/>
                </a:cubicBezTo>
                <a:cubicBezTo>
                  <a:pt x="83" y="66"/>
                  <a:pt x="83" y="66"/>
                  <a:pt x="83" y="66"/>
                </a:cubicBezTo>
                <a:cubicBezTo>
                  <a:pt x="86" y="66"/>
                  <a:pt x="86" y="66"/>
                  <a:pt x="86" y="66"/>
                </a:cubicBezTo>
                <a:lnTo>
                  <a:pt x="86" y="80"/>
                </a:lnTo>
                <a:close/>
                <a:moveTo>
                  <a:pt x="96" y="100"/>
                </a:moveTo>
                <a:cubicBezTo>
                  <a:pt x="92" y="100"/>
                  <a:pt x="89" y="97"/>
                  <a:pt x="89" y="94"/>
                </a:cubicBezTo>
                <a:cubicBezTo>
                  <a:pt x="89" y="90"/>
                  <a:pt x="92" y="87"/>
                  <a:pt x="96" y="87"/>
                </a:cubicBezTo>
                <a:cubicBezTo>
                  <a:pt x="99" y="87"/>
                  <a:pt x="102" y="90"/>
                  <a:pt x="102" y="94"/>
                </a:cubicBezTo>
                <a:cubicBezTo>
                  <a:pt x="102" y="97"/>
                  <a:pt x="99" y="100"/>
                  <a:pt x="96" y="100"/>
                </a:cubicBezTo>
                <a:close/>
                <a:moveTo>
                  <a:pt x="108" y="100"/>
                </a:moveTo>
                <a:cubicBezTo>
                  <a:pt x="105" y="100"/>
                  <a:pt x="105" y="100"/>
                  <a:pt x="105" y="100"/>
                </a:cubicBezTo>
                <a:cubicBezTo>
                  <a:pt x="105" y="87"/>
                  <a:pt x="105" y="87"/>
                  <a:pt x="105" y="87"/>
                </a:cubicBezTo>
                <a:cubicBezTo>
                  <a:pt x="108" y="87"/>
                  <a:pt x="108" y="87"/>
                  <a:pt x="108" y="87"/>
                </a:cubicBezTo>
                <a:lnTo>
                  <a:pt x="108" y="100"/>
                </a:lnTo>
                <a:close/>
                <a:moveTo>
                  <a:pt x="108" y="80"/>
                </a:moveTo>
                <a:cubicBezTo>
                  <a:pt x="105" y="80"/>
                  <a:pt x="105" y="80"/>
                  <a:pt x="105" y="80"/>
                </a:cubicBezTo>
                <a:cubicBezTo>
                  <a:pt x="105" y="66"/>
                  <a:pt x="105" y="66"/>
                  <a:pt x="105" y="66"/>
                </a:cubicBezTo>
                <a:cubicBezTo>
                  <a:pt x="108" y="66"/>
                  <a:pt x="108" y="66"/>
                  <a:pt x="108" y="66"/>
                </a:cubicBezTo>
                <a:lnTo>
                  <a:pt x="108" y="80"/>
                </a:lnTo>
                <a:close/>
                <a:moveTo>
                  <a:pt x="108" y="45"/>
                </a:moveTo>
                <a:cubicBezTo>
                  <a:pt x="111" y="45"/>
                  <a:pt x="115" y="49"/>
                  <a:pt x="115" y="52"/>
                </a:cubicBezTo>
                <a:cubicBezTo>
                  <a:pt x="115" y="56"/>
                  <a:pt x="111" y="59"/>
                  <a:pt x="108" y="59"/>
                </a:cubicBezTo>
                <a:cubicBezTo>
                  <a:pt x="104" y="59"/>
                  <a:pt x="101" y="56"/>
                  <a:pt x="101" y="52"/>
                </a:cubicBezTo>
                <a:cubicBezTo>
                  <a:pt x="101" y="49"/>
                  <a:pt x="104" y="45"/>
                  <a:pt x="108" y="45"/>
                </a:cubicBezTo>
                <a:close/>
                <a:moveTo>
                  <a:pt x="94" y="46"/>
                </a:moveTo>
                <a:cubicBezTo>
                  <a:pt x="97" y="46"/>
                  <a:pt x="97" y="46"/>
                  <a:pt x="97" y="46"/>
                </a:cubicBezTo>
                <a:cubicBezTo>
                  <a:pt x="97" y="59"/>
                  <a:pt x="97" y="59"/>
                  <a:pt x="97" y="59"/>
                </a:cubicBezTo>
                <a:cubicBezTo>
                  <a:pt x="94" y="59"/>
                  <a:pt x="94" y="59"/>
                  <a:pt x="94" y="59"/>
                </a:cubicBezTo>
                <a:lnTo>
                  <a:pt x="94" y="46"/>
                </a:lnTo>
                <a:close/>
                <a:moveTo>
                  <a:pt x="96" y="66"/>
                </a:moveTo>
                <a:cubicBezTo>
                  <a:pt x="99" y="66"/>
                  <a:pt x="102" y="69"/>
                  <a:pt x="102" y="73"/>
                </a:cubicBezTo>
                <a:cubicBezTo>
                  <a:pt x="102" y="77"/>
                  <a:pt x="99" y="80"/>
                  <a:pt x="96" y="80"/>
                </a:cubicBezTo>
                <a:cubicBezTo>
                  <a:pt x="92" y="80"/>
                  <a:pt x="89" y="77"/>
                  <a:pt x="89" y="73"/>
                </a:cubicBezTo>
                <a:cubicBezTo>
                  <a:pt x="89" y="69"/>
                  <a:pt x="92" y="66"/>
                  <a:pt x="96" y="66"/>
                </a:cubicBezTo>
                <a:close/>
                <a:moveTo>
                  <a:pt x="84" y="45"/>
                </a:moveTo>
                <a:cubicBezTo>
                  <a:pt x="88" y="45"/>
                  <a:pt x="91" y="49"/>
                  <a:pt x="91" y="52"/>
                </a:cubicBezTo>
                <a:cubicBezTo>
                  <a:pt x="91" y="56"/>
                  <a:pt x="88" y="59"/>
                  <a:pt x="84" y="59"/>
                </a:cubicBezTo>
                <a:cubicBezTo>
                  <a:pt x="80" y="59"/>
                  <a:pt x="77" y="56"/>
                  <a:pt x="77" y="52"/>
                </a:cubicBezTo>
                <a:cubicBezTo>
                  <a:pt x="77" y="49"/>
                  <a:pt x="80" y="45"/>
                  <a:pt x="84" y="45"/>
                </a:cubicBezTo>
                <a:close/>
                <a:moveTo>
                  <a:pt x="70" y="46"/>
                </a:moveTo>
                <a:cubicBezTo>
                  <a:pt x="73" y="46"/>
                  <a:pt x="73" y="46"/>
                  <a:pt x="73" y="46"/>
                </a:cubicBezTo>
                <a:cubicBezTo>
                  <a:pt x="73" y="59"/>
                  <a:pt x="73" y="59"/>
                  <a:pt x="73" y="59"/>
                </a:cubicBezTo>
                <a:cubicBezTo>
                  <a:pt x="70" y="59"/>
                  <a:pt x="70" y="59"/>
                  <a:pt x="70" y="59"/>
                </a:cubicBezTo>
                <a:lnTo>
                  <a:pt x="70" y="46"/>
                </a:lnTo>
                <a:close/>
                <a:moveTo>
                  <a:pt x="72" y="66"/>
                </a:moveTo>
                <a:cubicBezTo>
                  <a:pt x="76" y="66"/>
                  <a:pt x="79" y="69"/>
                  <a:pt x="79" y="73"/>
                </a:cubicBezTo>
                <a:cubicBezTo>
                  <a:pt x="79" y="77"/>
                  <a:pt x="76" y="80"/>
                  <a:pt x="72" y="80"/>
                </a:cubicBezTo>
                <a:cubicBezTo>
                  <a:pt x="68" y="80"/>
                  <a:pt x="65" y="77"/>
                  <a:pt x="65" y="73"/>
                </a:cubicBezTo>
                <a:cubicBezTo>
                  <a:pt x="65" y="69"/>
                  <a:pt x="68" y="66"/>
                  <a:pt x="72" y="66"/>
                </a:cubicBezTo>
                <a:close/>
                <a:moveTo>
                  <a:pt x="63" y="46"/>
                </a:moveTo>
                <a:cubicBezTo>
                  <a:pt x="66" y="46"/>
                  <a:pt x="66" y="46"/>
                  <a:pt x="66" y="46"/>
                </a:cubicBezTo>
                <a:cubicBezTo>
                  <a:pt x="66" y="59"/>
                  <a:pt x="66" y="59"/>
                  <a:pt x="66" y="59"/>
                </a:cubicBezTo>
                <a:cubicBezTo>
                  <a:pt x="63" y="59"/>
                  <a:pt x="63" y="59"/>
                  <a:pt x="63" y="59"/>
                </a:cubicBezTo>
                <a:lnTo>
                  <a:pt x="63" y="46"/>
                </a:lnTo>
                <a:close/>
                <a:moveTo>
                  <a:pt x="62" y="87"/>
                </a:moveTo>
                <a:cubicBezTo>
                  <a:pt x="65" y="87"/>
                  <a:pt x="65" y="87"/>
                  <a:pt x="65" y="87"/>
                </a:cubicBezTo>
                <a:cubicBezTo>
                  <a:pt x="65" y="100"/>
                  <a:pt x="65" y="100"/>
                  <a:pt x="65" y="100"/>
                </a:cubicBezTo>
                <a:cubicBezTo>
                  <a:pt x="62" y="100"/>
                  <a:pt x="62" y="100"/>
                  <a:pt x="62" y="100"/>
                </a:cubicBezTo>
                <a:lnTo>
                  <a:pt x="62" y="87"/>
                </a:lnTo>
                <a:close/>
                <a:moveTo>
                  <a:pt x="61" y="80"/>
                </a:moveTo>
                <a:cubicBezTo>
                  <a:pt x="58" y="80"/>
                  <a:pt x="58" y="80"/>
                  <a:pt x="58" y="80"/>
                </a:cubicBezTo>
                <a:cubicBezTo>
                  <a:pt x="58" y="66"/>
                  <a:pt x="58" y="66"/>
                  <a:pt x="58" y="66"/>
                </a:cubicBezTo>
                <a:cubicBezTo>
                  <a:pt x="61" y="66"/>
                  <a:pt x="61" y="66"/>
                  <a:pt x="61" y="66"/>
                </a:cubicBezTo>
                <a:lnTo>
                  <a:pt x="61" y="80"/>
                </a:lnTo>
                <a:close/>
                <a:moveTo>
                  <a:pt x="52" y="45"/>
                </a:moveTo>
                <a:cubicBezTo>
                  <a:pt x="56" y="45"/>
                  <a:pt x="59" y="49"/>
                  <a:pt x="59" y="52"/>
                </a:cubicBezTo>
                <a:cubicBezTo>
                  <a:pt x="59" y="56"/>
                  <a:pt x="56" y="59"/>
                  <a:pt x="52" y="59"/>
                </a:cubicBezTo>
                <a:cubicBezTo>
                  <a:pt x="48" y="59"/>
                  <a:pt x="45" y="56"/>
                  <a:pt x="45" y="52"/>
                </a:cubicBezTo>
                <a:cubicBezTo>
                  <a:pt x="45" y="49"/>
                  <a:pt x="48" y="45"/>
                  <a:pt x="52" y="45"/>
                </a:cubicBezTo>
                <a:close/>
                <a:moveTo>
                  <a:pt x="47" y="66"/>
                </a:moveTo>
                <a:cubicBezTo>
                  <a:pt x="51" y="66"/>
                  <a:pt x="54" y="69"/>
                  <a:pt x="54" y="73"/>
                </a:cubicBezTo>
                <a:cubicBezTo>
                  <a:pt x="54" y="77"/>
                  <a:pt x="51" y="80"/>
                  <a:pt x="47" y="80"/>
                </a:cubicBezTo>
                <a:cubicBezTo>
                  <a:pt x="43" y="80"/>
                  <a:pt x="40" y="77"/>
                  <a:pt x="40" y="73"/>
                </a:cubicBezTo>
                <a:cubicBezTo>
                  <a:pt x="40" y="69"/>
                  <a:pt x="43" y="66"/>
                  <a:pt x="47" y="66"/>
                </a:cubicBezTo>
                <a:close/>
                <a:moveTo>
                  <a:pt x="41" y="52"/>
                </a:moveTo>
                <a:cubicBezTo>
                  <a:pt x="41" y="56"/>
                  <a:pt x="37" y="59"/>
                  <a:pt x="34" y="59"/>
                </a:cubicBezTo>
                <a:cubicBezTo>
                  <a:pt x="30" y="59"/>
                  <a:pt x="27" y="56"/>
                  <a:pt x="27" y="52"/>
                </a:cubicBezTo>
                <a:cubicBezTo>
                  <a:pt x="27" y="49"/>
                  <a:pt x="30" y="45"/>
                  <a:pt x="34" y="45"/>
                </a:cubicBezTo>
                <a:cubicBezTo>
                  <a:pt x="37" y="45"/>
                  <a:pt x="41" y="49"/>
                  <a:pt x="41" y="52"/>
                </a:cubicBezTo>
                <a:close/>
                <a:moveTo>
                  <a:pt x="22" y="69"/>
                </a:moveTo>
                <a:cubicBezTo>
                  <a:pt x="20" y="69"/>
                  <a:pt x="18" y="71"/>
                  <a:pt x="18" y="73"/>
                </a:cubicBezTo>
                <a:cubicBezTo>
                  <a:pt x="18" y="75"/>
                  <a:pt x="20" y="77"/>
                  <a:pt x="22" y="77"/>
                </a:cubicBezTo>
                <a:cubicBezTo>
                  <a:pt x="24" y="77"/>
                  <a:pt x="26" y="75"/>
                  <a:pt x="26" y="73"/>
                </a:cubicBezTo>
                <a:cubicBezTo>
                  <a:pt x="26" y="71"/>
                  <a:pt x="24" y="69"/>
                  <a:pt x="22" y="69"/>
                </a:cubicBezTo>
                <a:close/>
                <a:moveTo>
                  <a:pt x="43" y="89"/>
                </a:moveTo>
                <a:cubicBezTo>
                  <a:pt x="40" y="89"/>
                  <a:pt x="39" y="91"/>
                  <a:pt x="39" y="94"/>
                </a:cubicBezTo>
                <a:cubicBezTo>
                  <a:pt x="39" y="96"/>
                  <a:pt x="40" y="98"/>
                  <a:pt x="43" y="98"/>
                </a:cubicBezTo>
                <a:cubicBezTo>
                  <a:pt x="45" y="98"/>
                  <a:pt x="47" y="96"/>
                  <a:pt x="47" y="94"/>
                </a:cubicBezTo>
                <a:cubicBezTo>
                  <a:pt x="47" y="91"/>
                  <a:pt x="45" y="89"/>
                  <a:pt x="43" y="89"/>
                </a:cubicBezTo>
                <a:close/>
                <a:moveTo>
                  <a:pt x="52" y="56"/>
                </a:moveTo>
                <a:cubicBezTo>
                  <a:pt x="54" y="56"/>
                  <a:pt x="56" y="55"/>
                  <a:pt x="56" y="52"/>
                </a:cubicBezTo>
                <a:cubicBezTo>
                  <a:pt x="56" y="50"/>
                  <a:pt x="54" y="48"/>
                  <a:pt x="52" y="48"/>
                </a:cubicBezTo>
                <a:cubicBezTo>
                  <a:pt x="50" y="48"/>
                  <a:pt x="48" y="50"/>
                  <a:pt x="48" y="52"/>
                </a:cubicBezTo>
                <a:cubicBezTo>
                  <a:pt x="48" y="55"/>
                  <a:pt x="50" y="56"/>
                  <a:pt x="52" y="56"/>
                </a:cubicBezTo>
                <a:close/>
              </a:path>
            </a:pathLst>
          </a:custGeom>
          <a:solidFill>
            <a:srgbClr val="0F4F89"/>
          </a:solidFill>
          <a:ln>
            <a:noFill/>
          </a:ln>
          <a:extLst>
            <a:ext uri="{91240B29-F687-4f45-9708-019B960494DF}">
              <a14:hiddenLine xmlns:a14="http://schemas.microsoft.com/office/drawing/2010/main" xmlns="" w="9525">
                <a:solidFill>
                  <a:srgbClr val="000000"/>
                </a:solidFill>
                <a:round/>
                <a:headEnd/>
                <a:tailEnd/>
              </a14:hiddenLine>
            </a:ext>
          </a:extLst>
        </p:spPr>
        <p:txBody>
          <a:bodyPr lIns="91423" tIns="45711" rIns="91423" bIns="45711"/>
          <a:lstStyle/>
          <a:p>
            <a:endParaRPr lang="en-US"/>
          </a:p>
        </p:txBody>
      </p:sp>
      <p:sp>
        <p:nvSpPr>
          <p:cNvPr id="55299" name="Freeform 22"/>
          <p:cNvSpPr>
            <a:spLocks noEditPoints="1"/>
          </p:cNvSpPr>
          <p:nvPr/>
        </p:nvSpPr>
        <p:spPr bwMode="auto">
          <a:xfrm>
            <a:off x="309295" y="3789363"/>
            <a:ext cx="622300" cy="577850"/>
          </a:xfrm>
          <a:custGeom>
            <a:avLst/>
            <a:gdLst>
              <a:gd name="T0" fmla="*/ 2147483647 w 536"/>
              <a:gd name="T1" fmla="*/ 2147483647 h 501"/>
              <a:gd name="T2" fmla="*/ 2147483647 w 536"/>
              <a:gd name="T3" fmla="*/ 0 h 501"/>
              <a:gd name="T4" fmla="*/ 2147483647 w 536"/>
              <a:gd name="T5" fmla="*/ 2147483647 h 501"/>
              <a:gd name="T6" fmla="*/ 2147483647 w 536"/>
              <a:gd name="T7" fmla="*/ 0 h 501"/>
              <a:gd name="T8" fmla="*/ 0 w 536"/>
              <a:gd name="T9" fmla="*/ 2147483647 h 501"/>
              <a:gd name="T10" fmla="*/ 2147483647 w 536"/>
              <a:gd name="T11" fmla="*/ 2147483647 h 501"/>
              <a:gd name="T12" fmla="*/ 2147483647 w 536"/>
              <a:gd name="T13" fmla="*/ 2147483647 h 501"/>
              <a:gd name="T14" fmla="*/ 2147483647 w 536"/>
              <a:gd name="T15" fmla="*/ 2147483647 h 501"/>
              <a:gd name="T16" fmla="*/ 2147483647 w 536"/>
              <a:gd name="T17" fmla="*/ 2147483647 h 501"/>
              <a:gd name="T18" fmla="*/ 2147483647 w 536"/>
              <a:gd name="T19" fmla="*/ 2147483647 h 501"/>
              <a:gd name="T20" fmla="*/ 2147483647 w 536"/>
              <a:gd name="T21" fmla="*/ 2147483647 h 501"/>
              <a:gd name="T22" fmla="*/ 2147483647 w 536"/>
              <a:gd name="T23" fmla="*/ 2147483647 h 501"/>
              <a:gd name="T24" fmla="*/ 2147483647 w 536"/>
              <a:gd name="T25" fmla="*/ 2147483647 h 501"/>
              <a:gd name="T26" fmla="*/ 2147483647 w 536"/>
              <a:gd name="T27" fmla="*/ 2147483647 h 501"/>
              <a:gd name="T28" fmla="*/ 2147483647 w 536"/>
              <a:gd name="T29" fmla="*/ 2147483647 h 501"/>
              <a:gd name="T30" fmla="*/ 2147483647 w 536"/>
              <a:gd name="T31" fmla="*/ 2147483647 h 501"/>
              <a:gd name="T32" fmla="*/ 2147483647 w 536"/>
              <a:gd name="T33" fmla="*/ 2147483647 h 501"/>
              <a:gd name="T34" fmla="*/ 2147483647 w 536"/>
              <a:gd name="T35" fmla="*/ 2147483647 h 501"/>
              <a:gd name="T36" fmla="*/ 2147483647 w 536"/>
              <a:gd name="T37" fmla="*/ 2147483647 h 501"/>
              <a:gd name="T38" fmla="*/ 2147483647 w 536"/>
              <a:gd name="T39" fmla="*/ 2147483647 h 501"/>
              <a:gd name="T40" fmla="*/ 2147483647 w 536"/>
              <a:gd name="T41" fmla="*/ 2147483647 h 501"/>
              <a:gd name="T42" fmla="*/ 2147483647 w 536"/>
              <a:gd name="T43" fmla="*/ 2147483647 h 501"/>
              <a:gd name="T44" fmla="*/ 2147483647 w 536"/>
              <a:gd name="T45" fmla="*/ 2147483647 h 501"/>
              <a:gd name="T46" fmla="*/ 2147483647 w 536"/>
              <a:gd name="T47" fmla="*/ 2147483647 h 501"/>
              <a:gd name="T48" fmla="*/ 2147483647 w 536"/>
              <a:gd name="T49" fmla="*/ 2147483647 h 501"/>
              <a:gd name="T50" fmla="*/ 2147483647 w 536"/>
              <a:gd name="T51" fmla="*/ 2147483647 h 501"/>
              <a:gd name="T52" fmla="*/ 2147483647 w 536"/>
              <a:gd name="T53" fmla="*/ 2147483647 h 501"/>
              <a:gd name="T54" fmla="*/ 2147483647 w 536"/>
              <a:gd name="T55" fmla="*/ 2147483647 h 501"/>
              <a:gd name="T56" fmla="*/ 2147483647 w 536"/>
              <a:gd name="T57" fmla="*/ 2147483647 h 501"/>
              <a:gd name="T58" fmla="*/ 2147483647 w 536"/>
              <a:gd name="T59" fmla="*/ 2147483647 h 501"/>
              <a:gd name="T60" fmla="*/ 2147483647 w 536"/>
              <a:gd name="T61" fmla="*/ 2147483647 h 501"/>
              <a:gd name="T62" fmla="*/ 2147483647 w 536"/>
              <a:gd name="T63" fmla="*/ 2147483647 h 501"/>
              <a:gd name="T64" fmla="*/ 2147483647 w 536"/>
              <a:gd name="T65" fmla="*/ 2147483647 h 501"/>
              <a:gd name="T66" fmla="*/ 2147483647 w 536"/>
              <a:gd name="T67" fmla="*/ 2147483647 h 501"/>
              <a:gd name="T68" fmla="*/ 2147483647 w 536"/>
              <a:gd name="T69" fmla="*/ 2147483647 h 501"/>
              <a:gd name="T70" fmla="*/ 2147483647 w 536"/>
              <a:gd name="T71" fmla="*/ 2147483647 h 501"/>
              <a:gd name="T72" fmla="*/ 2147483647 w 536"/>
              <a:gd name="T73" fmla="*/ 2147483647 h 501"/>
              <a:gd name="T74" fmla="*/ 2147483647 w 536"/>
              <a:gd name="T75" fmla="*/ 2147483647 h 501"/>
              <a:gd name="T76" fmla="*/ 2147483647 w 536"/>
              <a:gd name="T77" fmla="*/ 2147483647 h 501"/>
              <a:gd name="T78" fmla="*/ 2147483647 w 536"/>
              <a:gd name="T79" fmla="*/ 2147483647 h 501"/>
              <a:gd name="T80" fmla="*/ 2147483647 w 536"/>
              <a:gd name="T81" fmla="*/ 2147483647 h 501"/>
              <a:gd name="T82" fmla="*/ 2147483647 w 536"/>
              <a:gd name="T83" fmla="*/ 2147483647 h 501"/>
              <a:gd name="T84" fmla="*/ 2147483647 w 536"/>
              <a:gd name="T85" fmla="*/ 2147483647 h 501"/>
              <a:gd name="T86" fmla="*/ 2147483647 w 536"/>
              <a:gd name="T87" fmla="*/ 2147483647 h 501"/>
              <a:gd name="T88" fmla="*/ 2147483647 w 536"/>
              <a:gd name="T89" fmla="*/ 2147483647 h 501"/>
              <a:gd name="T90" fmla="*/ 2147483647 w 536"/>
              <a:gd name="T91" fmla="*/ 2147483647 h 50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6" h="501">
                <a:moveTo>
                  <a:pt x="536" y="113"/>
                </a:moveTo>
                <a:lnTo>
                  <a:pt x="332" y="0"/>
                </a:lnTo>
                <a:lnTo>
                  <a:pt x="269" y="98"/>
                </a:lnTo>
                <a:lnTo>
                  <a:pt x="204" y="0"/>
                </a:lnTo>
                <a:lnTo>
                  <a:pt x="0" y="113"/>
                </a:lnTo>
                <a:lnTo>
                  <a:pt x="76" y="221"/>
                </a:lnTo>
                <a:lnTo>
                  <a:pt x="76" y="395"/>
                </a:lnTo>
                <a:lnTo>
                  <a:pt x="267" y="501"/>
                </a:lnTo>
                <a:lnTo>
                  <a:pt x="460" y="395"/>
                </a:lnTo>
                <a:lnTo>
                  <a:pt x="460" y="221"/>
                </a:lnTo>
                <a:lnTo>
                  <a:pt x="536" y="113"/>
                </a:lnTo>
                <a:close/>
                <a:moveTo>
                  <a:pt x="340" y="30"/>
                </a:moveTo>
                <a:lnTo>
                  <a:pt x="503" y="121"/>
                </a:lnTo>
                <a:lnTo>
                  <a:pt x="445" y="204"/>
                </a:lnTo>
                <a:lnTo>
                  <a:pt x="284" y="116"/>
                </a:lnTo>
                <a:lnTo>
                  <a:pt x="340" y="30"/>
                </a:lnTo>
                <a:close/>
                <a:moveTo>
                  <a:pt x="257" y="282"/>
                </a:moveTo>
                <a:lnTo>
                  <a:pt x="242" y="292"/>
                </a:lnTo>
                <a:lnTo>
                  <a:pt x="108" y="219"/>
                </a:lnTo>
                <a:lnTo>
                  <a:pt x="257" y="138"/>
                </a:lnTo>
                <a:lnTo>
                  <a:pt x="257" y="282"/>
                </a:lnTo>
                <a:close/>
                <a:moveTo>
                  <a:pt x="267" y="307"/>
                </a:moveTo>
                <a:lnTo>
                  <a:pt x="264" y="304"/>
                </a:lnTo>
                <a:lnTo>
                  <a:pt x="269" y="302"/>
                </a:lnTo>
                <a:lnTo>
                  <a:pt x="272" y="304"/>
                </a:lnTo>
                <a:lnTo>
                  <a:pt x="267" y="307"/>
                </a:lnTo>
                <a:close/>
                <a:moveTo>
                  <a:pt x="297" y="289"/>
                </a:moveTo>
                <a:lnTo>
                  <a:pt x="279" y="282"/>
                </a:lnTo>
                <a:lnTo>
                  <a:pt x="279" y="138"/>
                </a:lnTo>
                <a:lnTo>
                  <a:pt x="428" y="219"/>
                </a:lnTo>
                <a:lnTo>
                  <a:pt x="297" y="289"/>
                </a:lnTo>
                <a:close/>
                <a:moveTo>
                  <a:pt x="196" y="30"/>
                </a:moveTo>
                <a:lnTo>
                  <a:pt x="252" y="113"/>
                </a:lnTo>
                <a:lnTo>
                  <a:pt x="91" y="204"/>
                </a:lnTo>
                <a:lnTo>
                  <a:pt x="33" y="121"/>
                </a:lnTo>
                <a:lnTo>
                  <a:pt x="196" y="30"/>
                </a:lnTo>
                <a:close/>
                <a:moveTo>
                  <a:pt x="98" y="239"/>
                </a:moveTo>
                <a:lnTo>
                  <a:pt x="257" y="324"/>
                </a:lnTo>
                <a:lnTo>
                  <a:pt x="257" y="468"/>
                </a:lnTo>
                <a:lnTo>
                  <a:pt x="98" y="380"/>
                </a:lnTo>
                <a:lnTo>
                  <a:pt x="98" y="239"/>
                </a:lnTo>
                <a:close/>
                <a:moveTo>
                  <a:pt x="279" y="468"/>
                </a:moveTo>
                <a:lnTo>
                  <a:pt x="279" y="324"/>
                </a:lnTo>
                <a:lnTo>
                  <a:pt x="438" y="239"/>
                </a:lnTo>
                <a:lnTo>
                  <a:pt x="438" y="380"/>
                </a:lnTo>
                <a:lnTo>
                  <a:pt x="279" y="468"/>
                </a:lnTo>
                <a:close/>
              </a:path>
            </a:pathLst>
          </a:custGeom>
          <a:solidFill>
            <a:srgbClr val="84B627"/>
          </a:solidFill>
          <a:ln>
            <a:noFill/>
          </a:ln>
          <a:extLst>
            <a:ext uri="{91240B29-F687-4f45-9708-019B960494DF}">
              <a14:hiddenLine xmlns:a14="http://schemas.microsoft.com/office/drawing/2010/main" xmlns="" w="9525">
                <a:solidFill>
                  <a:srgbClr val="000000"/>
                </a:solidFill>
                <a:round/>
                <a:headEnd/>
                <a:tailEnd/>
              </a14:hiddenLine>
            </a:ext>
          </a:extLst>
        </p:spPr>
        <p:txBody>
          <a:bodyPr lIns="91423" tIns="45711" rIns="91423" bIns="45711"/>
          <a:lstStyle/>
          <a:p>
            <a:endParaRPr lang="en-US"/>
          </a:p>
        </p:txBody>
      </p:sp>
      <p:sp>
        <p:nvSpPr>
          <p:cNvPr id="55300" name="Freeform 23"/>
          <p:cNvSpPr>
            <a:spLocks/>
          </p:cNvSpPr>
          <p:nvPr/>
        </p:nvSpPr>
        <p:spPr bwMode="auto">
          <a:xfrm>
            <a:off x="207695" y="5389563"/>
            <a:ext cx="822325" cy="398462"/>
          </a:xfrm>
          <a:custGeom>
            <a:avLst/>
            <a:gdLst>
              <a:gd name="T0" fmla="*/ 2147483647 w 297"/>
              <a:gd name="T1" fmla="*/ 2147483647 h 145"/>
              <a:gd name="T2" fmla="*/ 2147483647 w 297"/>
              <a:gd name="T3" fmla="*/ 2147483647 h 145"/>
              <a:gd name="T4" fmla="*/ 2147483647 w 297"/>
              <a:gd name="T5" fmla="*/ 2147483647 h 145"/>
              <a:gd name="T6" fmla="*/ 2147483647 w 297"/>
              <a:gd name="T7" fmla="*/ 2147483647 h 145"/>
              <a:gd name="T8" fmla="*/ 2147483647 w 297"/>
              <a:gd name="T9" fmla="*/ 2147483647 h 145"/>
              <a:gd name="T10" fmla="*/ 2147483647 w 297"/>
              <a:gd name="T11" fmla="*/ 2147483647 h 145"/>
              <a:gd name="T12" fmla="*/ 2147483647 w 297"/>
              <a:gd name="T13" fmla="*/ 2147483647 h 145"/>
              <a:gd name="T14" fmla="*/ 2147483647 w 297"/>
              <a:gd name="T15" fmla="*/ 0 h 145"/>
              <a:gd name="T16" fmla="*/ 2147483647 w 297"/>
              <a:gd name="T17" fmla="*/ 2147483647 h 145"/>
              <a:gd name="T18" fmla="*/ 2147483647 w 297"/>
              <a:gd name="T19" fmla="*/ 2147483647 h 145"/>
              <a:gd name="T20" fmla="*/ 2147483647 w 297"/>
              <a:gd name="T21" fmla="*/ 2147483647 h 145"/>
              <a:gd name="T22" fmla="*/ 2147483647 w 297"/>
              <a:gd name="T23" fmla="*/ 2147483647 h 145"/>
              <a:gd name="T24" fmla="*/ 0 w 297"/>
              <a:gd name="T25" fmla="*/ 2147483647 h 145"/>
              <a:gd name="T26" fmla="*/ 2147483647 w 297"/>
              <a:gd name="T27" fmla="*/ 2147483647 h 145"/>
              <a:gd name="T28" fmla="*/ 2147483647 w 297"/>
              <a:gd name="T29" fmla="*/ 2147483647 h 145"/>
              <a:gd name="T30" fmla="*/ 2147483647 w 297"/>
              <a:gd name="T31" fmla="*/ 2147483647 h 145"/>
              <a:gd name="T32" fmla="*/ 2147483647 w 297"/>
              <a:gd name="T33" fmla="*/ 2147483647 h 145"/>
              <a:gd name="T34" fmla="*/ 2147483647 w 297"/>
              <a:gd name="T35" fmla="*/ 2147483647 h 145"/>
              <a:gd name="T36" fmla="*/ 2147483647 w 297"/>
              <a:gd name="T37" fmla="*/ 2147483647 h 145"/>
              <a:gd name="T38" fmla="*/ 2147483647 w 297"/>
              <a:gd name="T39" fmla="*/ 2147483647 h 145"/>
              <a:gd name="T40" fmla="*/ 2147483647 w 297"/>
              <a:gd name="T41" fmla="*/ 2147483647 h 145"/>
              <a:gd name="T42" fmla="*/ 2147483647 w 297"/>
              <a:gd name="T43" fmla="*/ 2147483647 h 145"/>
              <a:gd name="T44" fmla="*/ 2147483647 w 297"/>
              <a:gd name="T45" fmla="*/ 2147483647 h 145"/>
              <a:gd name="T46" fmla="*/ 2147483647 w 297"/>
              <a:gd name="T47" fmla="*/ 2147483647 h 145"/>
              <a:gd name="T48" fmla="*/ 2147483647 w 297"/>
              <a:gd name="T49" fmla="*/ 2147483647 h 145"/>
              <a:gd name="T50" fmla="*/ 2147483647 w 297"/>
              <a:gd name="T51" fmla="*/ 2147483647 h 145"/>
              <a:gd name="T52" fmla="*/ 2147483647 w 297"/>
              <a:gd name="T53" fmla="*/ 2147483647 h 145"/>
              <a:gd name="T54" fmla="*/ 2147483647 w 297"/>
              <a:gd name="T55" fmla="*/ 2147483647 h 145"/>
              <a:gd name="T56" fmla="*/ 2147483647 w 297"/>
              <a:gd name="T57" fmla="*/ 2147483647 h 145"/>
              <a:gd name="T58" fmla="*/ 2147483647 w 297"/>
              <a:gd name="T59" fmla="*/ 2147483647 h 145"/>
              <a:gd name="T60" fmla="*/ 2147483647 w 297"/>
              <a:gd name="T61" fmla="*/ 2147483647 h 1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97" h="145">
                <a:moveTo>
                  <a:pt x="268" y="99"/>
                </a:moveTo>
                <a:cubicBezTo>
                  <a:pt x="268" y="99"/>
                  <a:pt x="267" y="99"/>
                  <a:pt x="267" y="99"/>
                </a:cubicBezTo>
                <a:cubicBezTo>
                  <a:pt x="268" y="97"/>
                  <a:pt x="268" y="95"/>
                  <a:pt x="268" y="92"/>
                </a:cubicBezTo>
                <a:cubicBezTo>
                  <a:pt x="268" y="79"/>
                  <a:pt x="258" y="68"/>
                  <a:pt x="244" y="68"/>
                </a:cubicBezTo>
                <a:cubicBezTo>
                  <a:pt x="243" y="68"/>
                  <a:pt x="241" y="69"/>
                  <a:pt x="240" y="69"/>
                </a:cubicBezTo>
                <a:cubicBezTo>
                  <a:pt x="236" y="55"/>
                  <a:pt x="223" y="44"/>
                  <a:pt x="207" y="44"/>
                </a:cubicBezTo>
                <a:cubicBezTo>
                  <a:pt x="205" y="44"/>
                  <a:pt x="203" y="45"/>
                  <a:pt x="201" y="45"/>
                </a:cubicBezTo>
                <a:cubicBezTo>
                  <a:pt x="198" y="20"/>
                  <a:pt x="177" y="0"/>
                  <a:pt x="151" y="0"/>
                </a:cubicBezTo>
                <a:cubicBezTo>
                  <a:pt x="124" y="0"/>
                  <a:pt x="102" y="21"/>
                  <a:pt x="100" y="47"/>
                </a:cubicBezTo>
                <a:cubicBezTo>
                  <a:pt x="96" y="46"/>
                  <a:pt x="92" y="44"/>
                  <a:pt x="87" y="44"/>
                </a:cubicBezTo>
                <a:cubicBezTo>
                  <a:pt x="72" y="44"/>
                  <a:pt x="60" y="56"/>
                  <a:pt x="59" y="71"/>
                </a:cubicBezTo>
                <a:cubicBezTo>
                  <a:pt x="55" y="70"/>
                  <a:pt x="51" y="69"/>
                  <a:pt x="47" y="69"/>
                </a:cubicBezTo>
                <a:cubicBezTo>
                  <a:pt x="21" y="69"/>
                  <a:pt x="0" y="90"/>
                  <a:pt x="0" y="116"/>
                </a:cubicBezTo>
                <a:cubicBezTo>
                  <a:pt x="0" y="127"/>
                  <a:pt x="4" y="137"/>
                  <a:pt x="11" y="145"/>
                </a:cubicBezTo>
                <a:cubicBezTo>
                  <a:pt x="129" y="145"/>
                  <a:pt x="129" y="145"/>
                  <a:pt x="129" y="145"/>
                </a:cubicBezTo>
                <a:cubicBezTo>
                  <a:pt x="129" y="102"/>
                  <a:pt x="129" y="102"/>
                  <a:pt x="129" y="102"/>
                </a:cubicBezTo>
                <a:cubicBezTo>
                  <a:pt x="114" y="102"/>
                  <a:pt x="114" y="102"/>
                  <a:pt x="114" y="102"/>
                </a:cubicBezTo>
                <a:cubicBezTo>
                  <a:pt x="112" y="102"/>
                  <a:pt x="112" y="101"/>
                  <a:pt x="113" y="100"/>
                </a:cubicBezTo>
                <a:cubicBezTo>
                  <a:pt x="127" y="85"/>
                  <a:pt x="127" y="85"/>
                  <a:pt x="127" y="85"/>
                </a:cubicBezTo>
                <a:cubicBezTo>
                  <a:pt x="128" y="84"/>
                  <a:pt x="130" y="82"/>
                  <a:pt x="131" y="81"/>
                </a:cubicBezTo>
                <a:cubicBezTo>
                  <a:pt x="145" y="66"/>
                  <a:pt x="145" y="66"/>
                  <a:pt x="145" y="66"/>
                </a:cubicBezTo>
                <a:cubicBezTo>
                  <a:pt x="147" y="65"/>
                  <a:pt x="148" y="65"/>
                  <a:pt x="149" y="66"/>
                </a:cubicBezTo>
                <a:cubicBezTo>
                  <a:pt x="164" y="81"/>
                  <a:pt x="164" y="81"/>
                  <a:pt x="164" y="81"/>
                </a:cubicBezTo>
                <a:cubicBezTo>
                  <a:pt x="165" y="82"/>
                  <a:pt x="167" y="84"/>
                  <a:pt x="168" y="85"/>
                </a:cubicBezTo>
                <a:cubicBezTo>
                  <a:pt x="182" y="100"/>
                  <a:pt x="182" y="100"/>
                  <a:pt x="182" y="100"/>
                </a:cubicBezTo>
                <a:cubicBezTo>
                  <a:pt x="183" y="101"/>
                  <a:pt x="183" y="102"/>
                  <a:pt x="181" y="102"/>
                </a:cubicBezTo>
                <a:cubicBezTo>
                  <a:pt x="166" y="102"/>
                  <a:pt x="166" y="102"/>
                  <a:pt x="166" y="102"/>
                </a:cubicBezTo>
                <a:cubicBezTo>
                  <a:pt x="166" y="145"/>
                  <a:pt x="166" y="145"/>
                  <a:pt x="166" y="145"/>
                </a:cubicBezTo>
                <a:cubicBezTo>
                  <a:pt x="292" y="145"/>
                  <a:pt x="292" y="145"/>
                  <a:pt x="292" y="145"/>
                </a:cubicBezTo>
                <a:cubicBezTo>
                  <a:pt x="295" y="141"/>
                  <a:pt x="297" y="135"/>
                  <a:pt x="297" y="128"/>
                </a:cubicBezTo>
                <a:cubicBezTo>
                  <a:pt x="297" y="112"/>
                  <a:pt x="284" y="99"/>
                  <a:pt x="268" y="99"/>
                </a:cubicBezTo>
                <a:close/>
              </a:path>
            </a:pathLst>
          </a:custGeom>
          <a:solidFill>
            <a:srgbClr val="009999"/>
          </a:solidFill>
          <a:ln>
            <a:noFill/>
          </a:ln>
          <a:extLst>
            <a:ext uri="{91240B29-F687-4f45-9708-019B960494DF}">
              <a14:hiddenLine xmlns:a14="http://schemas.microsoft.com/office/drawing/2010/main" xmlns="" w="9525">
                <a:solidFill>
                  <a:srgbClr val="000000"/>
                </a:solidFill>
                <a:round/>
                <a:headEnd/>
                <a:tailEnd/>
              </a14:hiddenLine>
            </a:ext>
          </a:extLst>
        </p:spPr>
        <p:txBody>
          <a:bodyPr lIns="91423" tIns="45711" rIns="91423" bIns="45711"/>
          <a:lstStyle/>
          <a:p>
            <a:endParaRPr lang="en-US"/>
          </a:p>
        </p:txBody>
      </p:sp>
      <p:graphicFrame>
        <p:nvGraphicFramePr>
          <p:cNvPr id="30" name="Group 2"/>
          <p:cNvGraphicFramePr>
            <a:graphicFrameLocks noGrp="1"/>
          </p:cNvGraphicFramePr>
          <p:nvPr>
            <p:extLst>
              <p:ext uri="{D42A27DB-BD31-4B8C-83A1-F6EECF244321}">
                <p14:modId xmlns:p14="http://schemas.microsoft.com/office/powerpoint/2010/main" xmlns="" val="2903716406"/>
              </p:ext>
            </p:extLst>
          </p:nvPr>
        </p:nvGraphicFramePr>
        <p:xfrm>
          <a:off x="1195282" y="1484313"/>
          <a:ext cx="7812087" cy="5184775"/>
        </p:xfrm>
        <a:graphic>
          <a:graphicData uri="http://schemas.openxmlformats.org/drawingml/2006/table">
            <a:tbl>
              <a:tblPr/>
              <a:tblGrid>
                <a:gridCol w="1739019"/>
                <a:gridCol w="6073068"/>
              </a:tblGrid>
              <a:tr h="17232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err="1" smtClean="0">
                          <a:ln>
                            <a:noFill/>
                          </a:ln>
                          <a:solidFill>
                            <a:srgbClr val="336699"/>
                          </a:solidFill>
                          <a:effectLst/>
                          <a:latin typeface="Arial" charset="0"/>
                          <a:ea typeface="MS PGothic" pitchFamily="34" charset="-128"/>
                        </a:rPr>
                        <a:t>Diseñados</a:t>
                      </a:r>
                      <a:r>
                        <a:rPr kumimoji="0" lang="en-US" sz="1900" b="1" i="0" u="none" strike="noStrike" cap="none" normalizeH="0" baseline="0" dirty="0" smtClean="0">
                          <a:ln>
                            <a:noFill/>
                          </a:ln>
                          <a:solidFill>
                            <a:srgbClr val="336699"/>
                          </a:solidFill>
                          <a:effectLst/>
                          <a:latin typeface="Arial" charset="0"/>
                          <a:ea typeface="MS PGothic" pitchFamily="34" charset="-128"/>
                        </a:rPr>
                        <a:t> </a:t>
                      </a:r>
                      <a:r>
                        <a:rPr kumimoji="0" lang="en-US" sz="1900" b="1" i="0" u="none" strike="noStrike" cap="none" normalizeH="0" baseline="0" dirty="0" err="1" smtClean="0">
                          <a:ln>
                            <a:noFill/>
                          </a:ln>
                          <a:solidFill>
                            <a:srgbClr val="336699"/>
                          </a:solidFill>
                          <a:effectLst/>
                          <a:latin typeface="Arial" charset="0"/>
                          <a:ea typeface="MS PGothic" pitchFamily="34" charset="-128"/>
                        </a:rPr>
                        <a:t>para</a:t>
                      </a:r>
                      <a:r>
                        <a:rPr kumimoji="0" lang="en-US" sz="1900" b="1" i="0" u="none" strike="noStrike" cap="none" normalizeH="0" baseline="0" dirty="0" smtClean="0">
                          <a:ln>
                            <a:noFill/>
                          </a:ln>
                          <a:solidFill>
                            <a:srgbClr val="336699"/>
                          </a:solidFill>
                          <a:effectLst/>
                          <a:latin typeface="Arial" charset="0"/>
                          <a:ea typeface="MS PGothic" pitchFamily="34" charset="-128"/>
                        </a:rPr>
                        <a:t>  </a:t>
                      </a:r>
                      <a:r>
                        <a:rPr kumimoji="0" lang="en-US" sz="1900" b="1" i="0" u="none" strike="noStrike" cap="none" normalizeH="0" baseline="0" dirty="0" smtClean="0">
                          <a:ln>
                            <a:noFill/>
                          </a:ln>
                          <a:solidFill>
                            <a:srgbClr val="336699"/>
                          </a:solidFill>
                          <a:effectLst/>
                          <a:latin typeface="Arial" charset="0"/>
                          <a:ea typeface="MS PGothic" pitchFamily="34" charset="-128"/>
                        </a:rPr>
                        <a:t/>
                      </a:r>
                      <a:br>
                        <a:rPr kumimoji="0" lang="en-US" sz="1900" b="1" i="0" u="none" strike="noStrike" cap="none" normalizeH="0" baseline="0" dirty="0" smtClean="0">
                          <a:ln>
                            <a:noFill/>
                          </a:ln>
                          <a:solidFill>
                            <a:srgbClr val="336699"/>
                          </a:solidFill>
                          <a:effectLst/>
                          <a:latin typeface="Arial" charset="0"/>
                          <a:ea typeface="MS PGothic" pitchFamily="34" charset="-128"/>
                        </a:rPr>
                      </a:br>
                      <a:r>
                        <a:rPr kumimoji="0" lang="en-US" sz="1900" b="1" i="0" u="none" strike="noStrike" cap="none" normalizeH="0" baseline="0" dirty="0" smtClean="0">
                          <a:ln>
                            <a:noFill/>
                          </a:ln>
                          <a:solidFill>
                            <a:srgbClr val="336699"/>
                          </a:solidFill>
                          <a:effectLst/>
                          <a:latin typeface="Arial" charset="0"/>
                          <a:ea typeface="MS PGothic" pitchFamily="34" charset="-128"/>
                        </a:rPr>
                        <a:t>Big Data</a:t>
                      </a:r>
                      <a:endParaRPr kumimoji="0" lang="en-US" sz="1900" b="0" i="0" u="none" strike="noStrike" cap="none" normalizeH="0" baseline="0" dirty="0" smtClean="0">
                        <a:ln>
                          <a:noFill/>
                        </a:ln>
                        <a:solidFill>
                          <a:schemeClr val="tx1"/>
                        </a:solidFill>
                        <a:effectLst/>
                        <a:latin typeface="Arial" charset="0"/>
                        <a:ea typeface="MS PGothic" pitchFamily="34" charset="-128"/>
                      </a:endParaRPr>
                    </a:p>
                  </a:txBody>
                  <a:tcPr marL="91454" marR="91454" marT="45721" marB="45721" anchor="ctr" horzOverflow="overflow">
                    <a:lnL>
                      <a:noFill/>
                    </a:lnL>
                    <a:lnR>
                      <a:noFill/>
                    </a:lnR>
                    <a:lnT>
                      <a:noFill/>
                    </a:lnT>
                    <a:lnB w="28575" cap="flat" cmpd="sng" algn="ctr">
                      <a:solidFill>
                        <a:scrgbClr r="0" g="0" b="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19063" marR="0" lvl="0" indent="-119063" algn="l" defTabSz="914400" rtl="0" eaLnBrk="1" fontAlgn="base" latinLnBrk="0" hangingPunct="1">
                        <a:lnSpc>
                          <a:spcPct val="100000"/>
                        </a:lnSpc>
                        <a:spcBef>
                          <a:spcPts val="700"/>
                        </a:spcBef>
                        <a:spcAft>
                          <a:spcPts val="100"/>
                        </a:spcAft>
                        <a:buClrTx/>
                        <a:buSzTx/>
                        <a:buFontTx/>
                        <a:buChar char="•"/>
                        <a:tabLst/>
                        <a:defRPr/>
                      </a:pPr>
                      <a:r>
                        <a:rPr kumimoji="0" lang="en-US" sz="1600" b="0" i="0" u="none" strike="noStrike" cap="none" normalizeH="0" baseline="0" dirty="0" err="1" smtClean="0">
                          <a:ln>
                            <a:noFill/>
                          </a:ln>
                          <a:solidFill>
                            <a:schemeClr val="tx1"/>
                          </a:solidFill>
                          <a:effectLst/>
                          <a:latin typeface="Arial" charset="0"/>
                          <a:ea typeface="MS PGothic" pitchFamily="34" charset="-128"/>
                        </a:rPr>
                        <a:t>Nuevas</a:t>
                      </a:r>
                      <a:r>
                        <a:rPr kumimoji="0" lang="en-US" sz="1600" b="0" i="0" u="none" strike="noStrike" cap="none" normalizeH="0" baseline="0" dirty="0" smtClean="0">
                          <a:ln>
                            <a:noFill/>
                          </a:ln>
                          <a:solidFill>
                            <a:schemeClr val="tx1"/>
                          </a:solidFill>
                          <a:effectLst/>
                          <a:latin typeface="Arial" charset="0"/>
                          <a:ea typeface="MS PGothic" pitchFamily="34" charset="-128"/>
                        </a:rPr>
                        <a:t> </a:t>
                      </a:r>
                      <a:r>
                        <a:rPr kumimoji="0" lang="en-US" sz="1600" b="0" i="0" u="none" strike="noStrike" cap="none" normalizeH="0" baseline="0" dirty="0" err="1" smtClean="0">
                          <a:ln>
                            <a:noFill/>
                          </a:ln>
                          <a:solidFill>
                            <a:schemeClr val="tx1"/>
                          </a:solidFill>
                          <a:effectLst/>
                          <a:latin typeface="Arial" charset="0"/>
                          <a:ea typeface="MS PGothic" pitchFamily="34" charset="-128"/>
                        </a:rPr>
                        <a:t>soluciones</a:t>
                      </a:r>
                      <a:r>
                        <a:rPr kumimoji="0" lang="en-US" sz="1600" b="0" i="0" u="none" strike="noStrike" cap="none" normalizeH="0" baseline="0" dirty="0" smtClean="0">
                          <a:ln>
                            <a:noFill/>
                          </a:ln>
                          <a:solidFill>
                            <a:schemeClr val="tx1"/>
                          </a:solidFill>
                          <a:effectLst/>
                          <a:latin typeface="Arial" charset="0"/>
                          <a:ea typeface="MS PGothic" pitchFamily="34" charset="-128"/>
                        </a:rPr>
                        <a:t> </a:t>
                      </a:r>
                      <a:r>
                        <a:rPr kumimoji="0" lang="en-US" sz="1600" b="0" i="0" u="none" strike="noStrike" cap="none" normalizeH="0" baseline="0" dirty="0" err="1" smtClean="0">
                          <a:ln>
                            <a:noFill/>
                          </a:ln>
                          <a:solidFill>
                            <a:schemeClr val="tx1"/>
                          </a:solidFill>
                          <a:effectLst/>
                          <a:latin typeface="Arial" charset="0"/>
                          <a:ea typeface="MS PGothic" pitchFamily="34" charset="-128"/>
                        </a:rPr>
                        <a:t>Hadoop</a:t>
                      </a:r>
                      <a:r>
                        <a:rPr kumimoji="0" lang="en-US" sz="1600" b="0" i="0" u="none" strike="noStrike" cap="none" normalizeH="0" baseline="0" dirty="0" smtClean="0">
                          <a:ln>
                            <a:noFill/>
                          </a:ln>
                          <a:solidFill>
                            <a:schemeClr val="tx1"/>
                          </a:solidFill>
                          <a:effectLst/>
                          <a:latin typeface="Arial" charset="0"/>
                          <a:ea typeface="MS PGothic" pitchFamily="34" charset="-128"/>
                        </a:rPr>
                        <a:t>, </a:t>
                      </a:r>
                      <a:r>
                        <a:rPr kumimoji="0" lang="en-US" sz="1600" b="0" i="0" u="none" strike="noStrike" cap="none" normalizeH="0" baseline="0" dirty="0" err="1" smtClean="0">
                          <a:ln>
                            <a:noFill/>
                          </a:ln>
                          <a:solidFill>
                            <a:schemeClr val="tx1"/>
                          </a:solidFill>
                          <a:effectLst/>
                          <a:latin typeface="Arial" charset="0"/>
                          <a:ea typeface="MS PGothic" pitchFamily="34" charset="-128"/>
                        </a:rPr>
                        <a:t>NoSQL</a:t>
                      </a:r>
                      <a:r>
                        <a:rPr kumimoji="0" lang="en-US" sz="1600" b="0" i="0" u="none" strike="noStrike" cap="none" normalizeH="0" baseline="0" dirty="0" smtClean="0">
                          <a:ln>
                            <a:noFill/>
                          </a:ln>
                          <a:solidFill>
                            <a:schemeClr val="tx1"/>
                          </a:solidFill>
                          <a:effectLst/>
                          <a:latin typeface="Arial" charset="0"/>
                          <a:ea typeface="MS PGothic" pitchFamily="34" charset="-128"/>
                        </a:rPr>
                        <a:t> y Elastic Storage </a:t>
                      </a:r>
                    </a:p>
                    <a:p>
                      <a:pPr marL="119063" marR="0" lvl="0" indent="-119063" algn="l" defTabSz="914400" rtl="0" eaLnBrk="1" fontAlgn="base" latinLnBrk="0" hangingPunct="1">
                        <a:lnSpc>
                          <a:spcPct val="100000"/>
                        </a:lnSpc>
                        <a:spcBef>
                          <a:spcPts val="700"/>
                        </a:spcBef>
                        <a:spcAft>
                          <a:spcPts val="100"/>
                        </a:spcAft>
                        <a:buClrTx/>
                        <a:buSzTx/>
                        <a:buFontTx/>
                        <a:buChar char="•"/>
                        <a:tabLst/>
                      </a:pPr>
                      <a:r>
                        <a:rPr kumimoji="0" lang="en-US" sz="1600" b="0" i="0" u="none" strike="noStrike" cap="none" normalizeH="0" baseline="0" dirty="0" err="1" smtClean="0">
                          <a:ln>
                            <a:noFill/>
                          </a:ln>
                          <a:solidFill>
                            <a:schemeClr val="tx1"/>
                          </a:solidFill>
                          <a:effectLst/>
                          <a:latin typeface="Arial" charset="0"/>
                          <a:ea typeface="MS PGothic" pitchFamily="34" charset="-128"/>
                        </a:rPr>
                        <a:t>Mejoras</a:t>
                      </a:r>
                      <a:r>
                        <a:rPr kumimoji="0" lang="en-US" sz="1600" b="0" i="0" u="none" strike="noStrike" cap="none" normalizeH="0" baseline="0" dirty="0" smtClean="0">
                          <a:ln>
                            <a:noFill/>
                          </a:ln>
                          <a:solidFill>
                            <a:schemeClr val="tx1"/>
                          </a:solidFill>
                          <a:effectLst/>
                          <a:latin typeface="Arial" charset="0"/>
                          <a:ea typeface="MS PGothic" pitchFamily="34" charset="-128"/>
                        </a:rPr>
                        <a:t> en los </a:t>
                      </a:r>
                      <a:r>
                        <a:rPr kumimoji="0" lang="en-US" sz="1600" b="0" i="0" u="none" strike="noStrike" cap="none" normalizeH="0" baseline="0" dirty="0" err="1" smtClean="0">
                          <a:ln>
                            <a:noFill/>
                          </a:ln>
                          <a:solidFill>
                            <a:schemeClr val="tx1"/>
                          </a:solidFill>
                          <a:effectLst/>
                          <a:latin typeface="Arial" charset="0"/>
                          <a:ea typeface="MS PGothic" pitchFamily="34" charset="-128"/>
                        </a:rPr>
                        <a:t>Sistemas</a:t>
                      </a:r>
                      <a:r>
                        <a:rPr kumimoji="0" lang="en-US" sz="1600" b="0" i="0" u="none" strike="noStrike" cap="none" normalizeH="0" baseline="0" dirty="0" smtClean="0">
                          <a:ln>
                            <a:noFill/>
                          </a:ln>
                          <a:solidFill>
                            <a:schemeClr val="tx1"/>
                          </a:solidFill>
                          <a:effectLst/>
                          <a:latin typeface="Arial" charset="0"/>
                          <a:ea typeface="MS PGothic" pitchFamily="34" charset="-128"/>
                        </a:rPr>
                        <a:t> Scale-Out </a:t>
                      </a:r>
                      <a:r>
                        <a:rPr kumimoji="0" lang="en-US" sz="1600" b="0" i="0" u="none" strike="noStrike" cap="none" normalizeH="0" baseline="0" dirty="0" err="1" smtClean="0">
                          <a:ln>
                            <a:noFill/>
                          </a:ln>
                          <a:solidFill>
                            <a:schemeClr val="tx1"/>
                          </a:solidFill>
                          <a:effectLst/>
                          <a:latin typeface="Arial" charset="0"/>
                          <a:ea typeface="MS PGothic" pitchFamily="34" charset="-128"/>
                        </a:rPr>
                        <a:t>ahora</a:t>
                      </a:r>
                      <a:r>
                        <a:rPr kumimoji="0" lang="en-US" sz="1600" b="0" i="0" u="none" strike="noStrike" cap="none" normalizeH="0" baseline="0" dirty="0" smtClean="0">
                          <a:ln>
                            <a:noFill/>
                          </a:ln>
                          <a:solidFill>
                            <a:schemeClr val="tx1"/>
                          </a:solidFill>
                          <a:effectLst/>
                          <a:latin typeface="Arial" charset="0"/>
                          <a:ea typeface="MS PGothic" pitchFamily="34" charset="-128"/>
                        </a:rPr>
                        <a:t> con </a:t>
                      </a:r>
                      <a:r>
                        <a:rPr kumimoji="0" lang="en-US" sz="1600" b="0" i="0" u="none" strike="noStrike" cap="none" normalizeH="0" baseline="0" dirty="0" err="1" smtClean="0">
                          <a:ln>
                            <a:noFill/>
                          </a:ln>
                          <a:solidFill>
                            <a:schemeClr val="tx1"/>
                          </a:solidFill>
                          <a:effectLst/>
                          <a:latin typeface="Arial" charset="0"/>
                          <a:ea typeface="MS PGothic" pitchFamily="34" charset="-128"/>
                        </a:rPr>
                        <a:t>hasta</a:t>
                      </a:r>
                      <a:r>
                        <a:rPr kumimoji="0" lang="en-US" sz="1600" b="0" i="0" u="none" strike="noStrike" cap="none" normalizeH="0" baseline="0" dirty="0" smtClean="0">
                          <a:ln>
                            <a:noFill/>
                          </a:ln>
                          <a:solidFill>
                            <a:schemeClr val="tx1"/>
                          </a:solidFill>
                          <a:effectLst/>
                          <a:latin typeface="Arial" charset="0"/>
                          <a:ea typeface="MS PGothic" pitchFamily="34" charset="-128"/>
                        </a:rPr>
                        <a:t> 2 TB de </a:t>
                      </a:r>
                      <a:r>
                        <a:rPr kumimoji="0" lang="en-US" sz="1600" b="0" i="0" u="none" strike="noStrike" cap="none" normalizeH="0" baseline="0" dirty="0" err="1" smtClean="0">
                          <a:ln>
                            <a:noFill/>
                          </a:ln>
                          <a:solidFill>
                            <a:schemeClr val="tx1"/>
                          </a:solidFill>
                          <a:effectLst/>
                          <a:latin typeface="Arial" charset="0"/>
                          <a:ea typeface="MS PGothic" pitchFamily="34" charset="-128"/>
                        </a:rPr>
                        <a:t>memoria</a:t>
                      </a:r>
                      <a:r>
                        <a:rPr kumimoji="0" lang="en-US" sz="1600" b="0" i="0" u="none" strike="noStrike" cap="none" normalizeH="0" baseline="0" dirty="0" smtClean="0">
                          <a:ln>
                            <a:noFill/>
                          </a:ln>
                          <a:solidFill>
                            <a:schemeClr val="tx1"/>
                          </a:solidFill>
                          <a:effectLst/>
                          <a:latin typeface="Arial" charset="0"/>
                          <a:ea typeface="MS PGothic" pitchFamily="34" charset="-128"/>
                        </a:rPr>
                        <a:t> en Power S824</a:t>
                      </a:r>
                    </a:p>
                    <a:p>
                      <a:pPr marL="119063" marR="0" lvl="0" indent="-119063" algn="l" defTabSz="914400" rtl="0" eaLnBrk="1" fontAlgn="base" latinLnBrk="0" hangingPunct="1">
                        <a:lnSpc>
                          <a:spcPct val="100000"/>
                        </a:lnSpc>
                        <a:spcBef>
                          <a:spcPts val="700"/>
                        </a:spcBef>
                        <a:spcAft>
                          <a:spcPts val="100"/>
                        </a:spcAft>
                        <a:buClrTx/>
                        <a:buSzTx/>
                        <a:buFontTx/>
                        <a:buChar char="•"/>
                        <a:tabLst/>
                      </a:pPr>
                      <a:r>
                        <a:rPr kumimoji="0" lang="en-US" sz="1600" b="0" i="0" u="none" strike="noStrike" cap="none" normalizeH="0" baseline="0" dirty="0" err="1" smtClean="0">
                          <a:ln>
                            <a:noFill/>
                          </a:ln>
                          <a:solidFill>
                            <a:schemeClr val="tx1"/>
                          </a:solidFill>
                          <a:effectLst/>
                          <a:latin typeface="Arial" charset="0"/>
                          <a:ea typeface="MS PGothic" pitchFamily="34" charset="-128"/>
                        </a:rPr>
                        <a:t>Nuevos</a:t>
                      </a:r>
                      <a:r>
                        <a:rPr kumimoji="0" lang="en-US" sz="1600" b="0" i="0" u="none" strike="noStrike" cap="none" normalizeH="0" baseline="0" dirty="0" smtClean="0">
                          <a:ln>
                            <a:noFill/>
                          </a:ln>
                          <a:solidFill>
                            <a:schemeClr val="tx1"/>
                          </a:solidFill>
                          <a:effectLst/>
                          <a:latin typeface="Arial" charset="0"/>
                          <a:ea typeface="MS PGothic" pitchFamily="34" charset="-128"/>
                        </a:rPr>
                        <a:t> </a:t>
                      </a:r>
                      <a:r>
                        <a:rPr kumimoji="0" lang="en-US" sz="1600" b="0" i="0" u="none" strike="noStrike" cap="none" normalizeH="0" baseline="0" dirty="0" err="1" smtClean="0">
                          <a:ln>
                            <a:noFill/>
                          </a:ln>
                          <a:solidFill>
                            <a:schemeClr val="tx1"/>
                          </a:solidFill>
                          <a:effectLst/>
                          <a:latin typeface="Arial" charset="0"/>
                          <a:ea typeface="MS PGothic" pitchFamily="34" charset="-128"/>
                        </a:rPr>
                        <a:t>Servidores</a:t>
                      </a:r>
                      <a:r>
                        <a:rPr kumimoji="0" lang="en-US" sz="1600" b="0" i="0" u="none" strike="noStrike" cap="none" normalizeH="0" baseline="0" dirty="0" smtClean="0">
                          <a:ln>
                            <a:noFill/>
                          </a:ln>
                          <a:solidFill>
                            <a:schemeClr val="tx1"/>
                          </a:solidFill>
                          <a:effectLst/>
                          <a:latin typeface="Arial" charset="0"/>
                          <a:ea typeface="MS PGothic" pitchFamily="34" charset="-128"/>
                        </a:rPr>
                        <a:t> Enterprise POWER8 </a:t>
                      </a:r>
                    </a:p>
                  </a:txBody>
                  <a:tcPr marL="91454" marR="91454" marT="45721" marB="45721" anchor="ctr" horzOverflow="overflow">
                    <a:lnL>
                      <a:noFill/>
                    </a:lnL>
                    <a:lnR>
                      <a:noFill/>
                    </a:lnR>
                    <a:lnT>
                      <a:noFill/>
                    </a:lnT>
                    <a:lnB w="28575" cap="flat" cmpd="sng" algn="ctr">
                      <a:solidFill>
                        <a:scrgbClr r="0" g="0" b="0"/>
                      </a:solidFill>
                      <a:prstDash val="solid"/>
                      <a:round/>
                      <a:headEnd type="none" w="med" len="med"/>
                      <a:tailEnd type="none" w="med" len="med"/>
                    </a:lnB>
                    <a:lnTlToBr>
                      <a:noFill/>
                    </a:lnTlToBr>
                    <a:lnBlToTr>
                      <a:noFill/>
                    </a:lnBlToTr>
                    <a:noFill/>
                  </a:tcPr>
                </a:tc>
              </a:tr>
              <a:tr h="161061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err="1" smtClean="0">
                          <a:ln>
                            <a:noFill/>
                          </a:ln>
                          <a:solidFill>
                            <a:srgbClr val="84B627"/>
                          </a:solidFill>
                          <a:effectLst/>
                          <a:latin typeface="Arial" charset="0"/>
                          <a:ea typeface="MS PGothic" pitchFamily="34" charset="-128"/>
                        </a:rPr>
                        <a:t>Plataforma</a:t>
                      </a:r>
                      <a:r>
                        <a:rPr kumimoji="0" lang="en-US" sz="1900" b="1" i="0" u="none" strike="noStrike" cap="none" normalizeH="0" baseline="0" dirty="0" smtClean="0">
                          <a:ln>
                            <a:noFill/>
                          </a:ln>
                          <a:solidFill>
                            <a:srgbClr val="84B627"/>
                          </a:solidFill>
                          <a:effectLst/>
                          <a:latin typeface="Arial" charset="0"/>
                          <a:ea typeface="MS PGothic" pitchFamily="34" charset="-128"/>
                        </a:rPr>
                        <a:t> con </a:t>
                      </a:r>
                      <a:r>
                        <a:rPr kumimoji="0" lang="en-US" sz="1900" b="1" i="0" u="none" strike="noStrike" cap="none" normalizeH="0" baseline="0" dirty="0" err="1" smtClean="0">
                          <a:ln>
                            <a:noFill/>
                          </a:ln>
                          <a:solidFill>
                            <a:srgbClr val="84B627"/>
                          </a:solidFill>
                          <a:effectLst/>
                          <a:latin typeface="Arial" charset="0"/>
                          <a:ea typeface="MS PGothic" pitchFamily="34" charset="-128"/>
                        </a:rPr>
                        <a:t>innovación</a:t>
                      </a:r>
                      <a:r>
                        <a:rPr kumimoji="0" lang="en-US" sz="1900" b="1" i="0" u="none" strike="noStrike" cap="none" normalizeH="0" baseline="0" dirty="0" smtClean="0">
                          <a:ln>
                            <a:noFill/>
                          </a:ln>
                          <a:solidFill>
                            <a:srgbClr val="84B627"/>
                          </a:solidFill>
                          <a:effectLst/>
                          <a:latin typeface="Arial" charset="0"/>
                          <a:ea typeface="MS PGothic" pitchFamily="34" charset="-128"/>
                        </a:rPr>
                        <a:t/>
                      </a:r>
                      <a:br>
                        <a:rPr kumimoji="0" lang="en-US" sz="1900" b="1" i="0" u="none" strike="noStrike" cap="none" normalizeH="0" baseline="0" dirty="0" smtClean="0">
                          <a:ln>
                            <a:noFill/>
                          </a:ln>
                          <a:solidFill>
                            <a:srgbClr val="84B627"/>
                          </a:solidFill>
                          <a:effectLst/>
                          <a:latin typeface="Arial" charset="0"/>
                          <a:ea typeface="MS PGothic" pitchFamily="34" charset="-128"/>
                        </a:rPr>
                      </a:br>
                      <a:r>
                        <a:rPr kumimoji="0" lang="en-US" sz="1900" b="1" i="0" u="none" strike="noStrike" cap="none" normalizeH="0" baseline="0" dirty="0" err="1" smtClean="0">
                          <a:ln>
                            <a:noFill/>
                          </a:ln>
                          <a:solidFill>
                            <a:srgbClr val="84B627"/>
                          </a:solidFill>
                          <a:effectLst/>
                          <a:latin typeface="Arial" charset="0"/>
                          <a:ea typeface="MS PGothic" pitchFamily="34" charset="-128"/>
                        </a:rPr>
                        <a:t>abierta</a:t>
                      </a:r>
                      <a:endParaRPr kumimoji="0" lang="en-US" sz="1900" b="0" i="0" u="none" strike="noStrike" cap="none" normalizeH="0" baseline="0" dirty="0" smtClean="0">
                        <a:ln>
                          <a:noFill/>
                        </a:ln>
                        <a:solidFill>
                          <a:schemeClr val="tx1"/>
                        </a:solidFill>
                        <a:effectLst/>
                        <a:latin typeface="Arial" charset="0"/>
                        <a:ea typeface="MS PGothic" pitchFamily="34" charset="-128"/>
                      </a:endParaRPr>
                    </a:p>
                  </a:txBody>
                  <a:tcPr marL="91454" marR="91454" marT="45721" marB="45721" anchor="ctr" horzOverflow="overflow">
                    <a:lnL>
                      <a:noFill/>
                    </a:lnL>
                    <a:lnR>
                      <a:noFill/>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12713" marR="0" lvl="0" indent="-112713" algn="l" defTabSz="914400" rtl="0" eaLnBrk="1" fontAlgn="base" latinLnBrk="0" hangingPunct="1">
                        <a:lnSpc>
                          <a:spcPct val="100000"/>
                        </a:lnSpc>
                        <a:spcBef>
                          <a:spcPts val="700"/>
                        </a:spcBef>
                        <a:spcAft>
                          <a:spcPts val="100"/>
                        </a:spcAft>
                        <a:buClrTx/>
                        <a:buSzTx/>
                        <a:buFontTx/>
                        <a:buChar char="•"/>
                        <a:tabLst/>
                      </a:pPr>
                      <a:r>
                        <a:rPr kumimoji="0" lang="en-US" sz="1600" b="0" i="0" u="none" strike="noStrike" cap="none" normalizeH="0" baseline="0" dirty="0" smtClean="0">
                          <a:ln>
                            <a:noFill/>
                          </a:ln>
                          <a:solidFill>
                            <a:schemeClr val="tx1"/>
                          </a:solidFill>
                          <a:effectLst/>
                          <a:latin typeface="Arial" charset="0"/>
                          <a:ea typeface="MS PGothic" pitchFamily="34" charset="-128"/>
                        </a:rPr>
                        <a:t>Nuevo </a:t>
                      </a:r>
                      <a:r>
                        <a:rPr kumimoji="0" lang="en-US" sz="1600" b="0" i="0" u="none" strike="noStrike" cap="none" normalizeH="0" baseline="0" dirty="0" err="1" smtClean="0">
                          <a:ln>
                            <a:noFill/>
                          </a:ln>
                          <a:solidFill>
                            <a:schemeClr val="tx1"/>
                          </a:solidFill>
                          <a:effectLst/>
                          <a:latin typeface="Arial" charset="0"/>
                          <a:ea typeface="MS PGothic" pitchFamily="34" charset="-128"/>
                        </a:rPr>
                        <a:t>Servidor</a:t>
                      </a:r>
                      <a:r>
                        <a:rPr kumimoji="0" lang="en-US" sz="1600" b="0" i="0" u="none" strike="noStrike" cap="none" normalizeH="0" baseline="0" dirty="0" smtClean="0">
                          <a:ln>
                            <a:noFill/>
                          </a:ln>
                          <a:solidFill>
                            <a:schemeClr val="tx1"/>
                          </a:solidFill>
                          <a:effectLst/>
                          <a:latin typeface="Arial" charset="0"/>
                          <a:ea typeface="MS PGothic" pitchFamily="34" charset="-128"/>
                        </a:rPr>
                        <a:t> S824L con </a:t>
                      </a:r>
                      <a:r>
                        <a:rPr kumimoji="0" lang="en-US" sz="1600" b="0" i="0" u="none" strike="noStrike" cap="none" normalizeH="0" baseline="0" dirty="0" err="1" smtClean="0">
                          <a:ln>
                            <a:noFill/>
                          </a:ln>
                          <a:solidFill>
                            <a:schemeClr val="tx1"/>
                          </a:solidFill>
                          <a:effectLst/>
                          <a:latin typeface="Arial" charset="0"/>
                          <a:ea typeface="MS PGothic" pitchFamily="34" charset="-128"/>
                        </a:rPr>
                        <a:t>acelerador</a:t>
                      </a:r>
                      <a:r>
                        <a:rPr kumimoji="0" lang="en-US" sz="1600" b="0" i="0" u="none" strike="noStrike" cap="none" normalizeH="0" baseline="0" dirty="0" smtClean="0">
                          <a:ln>
                            <a:noFill/>
                          </a:ln>
                          <a:solidFill>
                            <a:schemeClr val="tx1"/>
                          </a:solidFill>
                          <a:effectLst/>
                          <a:latin typeface="Arial" charset="0"/>
                          <a:ea typeface="MS PGothic" pitchFamily="34" charset="-128"/>
                        </a:rPr>
                        <a:t> NVIDIA GPU</a:t>
                      </a:r>
                    </a:p>
                    <a:p>
                      <a:pPr marL="112713" marR="0" lvl="0" indent="-112713" algn="l" defTabSz="914400" rtl="0" eaLnBrk="1" fontAlgn="base" latinLnBrk="0" hangingPunct="1">
                        <a:lnSpc>
                          <a:spcPct val="100000"/>
                        </a:lnSpc>
                        <a:spcBef>
                          <a:spcPts val="700"/>
                        </a:spcBef>
                        <a:spcAft>
                          <a:spcPts val="100"/>
                        </a:spcAft>
                        <a:buClrTx/>
                        <a:buSzTx/>
                        <a:buFontTx/>
                        <a:buChar char="•"/>
                        <a:tabLst/>
                      </a:pPr>
                      <a:r>
                        <a:rPr kumimoji="0" lang="en-US" sz="1600" b="0" i="0" u="none" strike="noStrike" cap="none" normalizeH="0" baseline="0" dirty="0" err="1" smtClean="0">
                          <a:ln>
                            <a:noFill/>
                          </a:ln>
                          <a:solidFill>
                            <a:schemeClr val="tx1"/>
                          </a:solidFill>
                          <a:effectLst/>
                          <a:latin typeface="Arial" charset="0"/>
                          <a:ea typeface="MS PGothic" pitchFamily="34" charset="-128"/>
                        </a:rPr>
                        <a:t>Más</a:t>
                      </a:r>
                      <a:r>
                        <a:rPr kumimoji="0" lang="en-US" sz="1600" b="0" i="0" u="none" strike="noStrike" cap="none" normalizeH="0" baseline="0" dirty="0" smtClean="0">
                          <a:ln>
                            <a:noFill/>
                          </a:ln>
                          <a:solidFill>
                            <a:schemeClr val="tx1"/>
                          </a:solidFill>
                          <a:effectLst/>
                          <a:latin typeface="Arial" charset="0"/>
                          <a:ea typeface="MS PGothic" pitchFamily="34" charset="-128"/>
                        </a:rPr>
                        <a:t> </a:t>
                      </a:r>
                      <a:r>
                        <a:rPr kumimoji="0" lang="en-US" sz="1600" b="0" i="0" u="none" strike="noStrike" cap="none" normalizeH="0" baseline="0" dirty="0" err="1" smtClean="0">
                          <a:ln>
                            <a:noFill/>
                          </a:ln>
                          <a:solidFill>
                            <a:schemeClr val="tx1"/>
                          </a:solidFill>
                          <a:effectLst/>
                          <a:latin typeface="Arial" charset="0"/>
                          <a:ea typeface="MS PGothic" pitchFamily="34" charset="-128"/>
                        </a:rPr>
                        <a:t>distribuciones</a:t>
                      </a:r>
                      <a:r>
                        <a:rPr kumimoji="0" lang="en-US" sz="1600" b="0" i="0" u="none" strike="noStrike" cap="none" normalizeH="0" baseline="0" dirty="0" smtClean="0">
                          <a:ln>
                            <a:noFill/>
                          </a:ln>
                          <a:solidFill>
                            <a:schemeClr val="tx1"/>
                          </a:solidFill>
                          <a:effectLst/>
                          <a:latin typeface="Arial" charset="0"/>
                          <a:ea typeface="MS PGothic" pitchFamily="34" charset="-128"/>
                        </a:rPr>
                        <a:t> Linux </a:t>
                      </a:r>
                      <a:r>
                        <a:rPr kumimoji="0" lang="en-US" sz="1600" b="0" i="0" u="none" strike="noStrike" cap="none" normalizeH="0" baseline="0" dirty="0" err="1" smtClean="0">
                          <a:ln>
                            <a:noFill/>
                          </a:ln>
                          <a:solidFill>
                            <a:schemeClr val="tx1"/>
                          </a:solidFill>
                          <a:effectLst/>
                          <a:latin typeface="Arial" charset="0"/>
                          <a:ea typeface="MS PGothic" pitchFamily="34" charset="-128"/>
                        </a:rPr>
                        <a:t>soportadas</a:t>
                      </a:r>
                      <a:r>
                        <a:rPr kumimoji="0" lang="en-US" sz="1600" b="0" i="0" u="none" strike="noStrike" cap="none" normalizeH="0" baseline="0" dirty="0" smtClean="0">
                          <a:ln>
                            <a:noFill/>
                          </a:ln>
                          <a:solidFill>
                            <a:schemeClr val="tx1"/>
                          </a:solidFill>
                          <a:effectLst/>
                          <a:latin typeface="Arial" charset="0"/>
                          <a:ea typeface="MS PGothic" pitchFamily="34" charset="-128"/>
                        </a:rPr>
                        <a:t> – IFLs </a:t>
                      </a:r>
                    </a:p>
                  </a:txBody>
                  <a:tcPr marL="91454" marR="91454" marT="45721" marB="45721" anchor="ctr" horzOverflow="overflow">
                    <a:lnL>
                      <a:noFill/>
                    </a:lnL>
                    <a:lnR>
                      <a:noFill/>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noFill/>
                  </a:tcPr>
                </a:tc>
              </a:tr>
              <a:tr h="185089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err="1" smtClean="0">
                          <a:ln>
                            <a:noFill/>
                          </a:ln>
                          <a:solidFill>
                            <a:srgbClr val="009999"/>
                          </a:solidFill>
                          <a:effectLst/>
                          <a:latin typeface="Arial" charset="0"/>
                          <a:ea typeface="MS PGothic" pitchFamily="34" charset="-128"/>
                        </a:rPr>
                        <a:t>Entornos</a:t>
                      </a:r>
                      <a:r>
                        <a:rPr kumimoji="0" lang="en-US" sz="1900" b="1" i="0" u="none" strike="noStrike" cap="none" normalizeH="0" baseline="0" dirty="0" smtClean="0">
                          <a:ln>
                            <a:noFill/>
                          </a:ln>
                          <a:solidFill>
                            <a:srgbClr val="009999"/>
                          </a:solidFill>
                          <a:effectLst/>
                          <a:latin typeface="Arial" charset="0"/>
                          <a:ea typeface="MS PGothic" pitchFamily="34" charset="-128"/>
                        </a:rPr>
                        <a:t> de </a:t>
                      </a:r>
                      <a:r>
                        <a:rPr kumimoji="0" lang="en-US" sz="1900" b="1" i="0" u="none" strike="noStrike" cap="none" normalizeH="0" baseline="0" dirty="0" err="1" smtClean="0">
                          <a:ln>
                            <a:noFill/>
                          </a:ln>
                          <a:solidFill>
                            <a:srgbClr val="009999"/>
                          </a:solidFill>
                          <a:effectLst/>
                          <a:latin typeface="Arial" charset="0"/>
                          <a:ea typeface="MS PGothic" pitchFamily="34" charset="-128"/>
                        </a:rPr>
                        <a:t>nube</a:t>
                      </a:r>
                      <a:r>
                        <a:rPr kumimoji="0" lang="en-US" sz="1900" b="1" i="0" u="none" strike="noStrike" cap="none" normalizeH="0" baseline="0" dirty="0" smtClean="0">
                          <a:ln>
                            <a:noFill/>
                          </a:ln>
                          <a:solidFill>
                            <a:srgbClr val="009999"/>
                          </a:solidFill>
                          <a:effectLst/>
                          <a:latin typeface="Arial" charset="0"/>
                          <a:ea typeface="MS PGothic" pitchFamily="34" charset="-128"/>
                        </a:rPr>
                        <a:t> con </a:t>
                      </a:r>
                      <a:r>
                        <a:rPr kumimoji="0" lang="en-US" sz="1900" b="1" i="0" u="none" strike="noStrike" cap="none" normalizeH="0" baseline="0" dirty="0" err="1" smtClean="0">
                          <a:ln>
                            <a:noFill/>
                          </a:ln>
                          <a:solidFill>
                            <a:srgbClr val="009999"/>
                          </a:solidFill>
                          <a:effectLst/>
                          <a:latin typeface="Arial" charset="0"/>
                          <a:ea typeface="MS PGothic" pitchFamily="34" charset="-128"/>
                        </a:rPr>
                        <a:t>superiores</a:t>
                      </a:r>
                      <a:r>
                        <a:rPr kumimoji="0" lang="en-US" sz="1900" b="1" i="0" u="none" strike="noStrike" cap="none" normalizeH="0" baseline="0" dirty="0" smtClean="0">
                          <a:ln>
                            <a:noFill/>
                          </a:ln>
                          <a:solidFill>
                            <a:srgbClr val="009999"/>
                          </a:solidFill>
                          <a:effectLst/>
                          <a:latin typeface="Arial" charset="0"/>
                          <a:ea typeface="MS PGothic" pitchFamily="34" charset="-128"/>
                        </a:rPr>
                        <a:t> </a:t>
                      </a:r>
                      <a:r>
                        <a:rPr kumimoji="0" lang="en-US" sz="1900" b="1" i="0" u="none" strike="noStrike" cap="none" normalizeH="0" baseline="0" dirty="0" err="1" smtClean="0">
                          <a:ln>
                            <a:noFill/>
                          </a:ln>
                          <a:solidFill>
                            <a:srgbClr val="009999"/>
                          </a:solidFill>
                          <a:effectLst/>
                          <a:latin typeface="Arial" charset="0"/>
                          <a:ea typeface="MS PGothic" pitchFamily="34" charset="-128"/>
                        </a:rPr>
                        <a:t>prestaciones</a:t>
                      </a:r>
                      <a:endParaRPr kumimoji="0" lang="en-US" sz="1900" b="0" i="0" u="none" strike="noStrike" cap="none" normalizeH="0" baseline="0" dirty="0" smtClean="0">
                        <a:ln>
                          <a:noFill/>
                        </a:ln>
                        <a:solidFill>
                          <a:schemeClr val="tx1"/>
                        </a:solidFill>
                        <a:effectLst/>
                        <a:latin typeface="Arial" charset="0"/>
                        <a:ea typeface="MS PGothic" pitchFamily="34" charset="-128"/>
                      </a:endParaRPr>
                    </a:p>
                  </a:txBody>
                  <a:tcPr marL="91454" marR="91454" marT="45721" marB="45721" anchor="ctr" horzOverflow="overflow">
                    <a:lnL>
                      <a:noFill/>
                    </a:lnL>
                    <a:lnR>
                      <a:noFill/>
                    </a:lnR>
                    <a:lnT w="28575" cap="flat" cmpd="sng" algn="ctr">
                      <a:solidFill>
                        <a:scrgbClr r="0" g="0" b="0"/>
                      </a:solid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12713" marR="0" lvl="0" indent="-112713" algn="l" defTabSz="914400" rtl="0" eaLnBrk="1" fontAlgn="base" latinLnBrk="0" hangingPunct="1">
                        <a:lnSpc>
                          <a:spcPct val="100000"/>
                        </a:lnSpc>
                        <a:spcBef>
                          <a:spcPts val="700"/>
                        </a:spcBef>
                        <a:spcAft>
                          <a:spcPts val="100"/>
                        </a:spcAft>
                        <a:buClrTx/>
                        <a:buSzTx/>
                        <a:buFontTx/>
                        <a:buChar char="•"/>
                        <a:tabLst/>
                      </a:pPr>
                      <a:r>
                        <a:rPr kumimoji="0" lang="en-US" sz="1600" b="0" i="0" u="none" strike="noStrike" cap="none" normalizeH="0" baseline="0" dirty="0" err="1" smtClean="0">
                          <a:ln>
                            <a:noFill/>
                          </a:ln>
                          <a:solidFill>
                            <a:schemeClr val="tx1"/>
                          </a:solidFill>
                          <a:effectLst/>
                          <a:latin typeface="Arial" charset="0"/>
                          <a:ea typeface="MS PGothic" pitchFamily="34" charset="-128"/>
                        </a:rPr>
                        <a:t>Herramientas</a:t>
                      </a:r>
                      <a:r>
                        <a:rPr kumimoji="0" lang="en-US" sz="1600" b="0" i="0" u="none" strike="noStrike" cap="none" normalizeH="0" baseline="0" dirty="0" smtClean="0">
                          <a:ln>
                            <a:noFill/>
                          </a:ln>
                          <a:solidFill>
                            <a:schemeClr val="tx1"/>
                          </a:solidFill>
                          <a:effectLst/>
                          <a:latin typeface="Arial" charset="0"/>
                          <a:ea typeface="MS PGothic" pitchFamily="34" charset="-128"/>
                        </a:rPr>
                        <a:t> de </a:t>
                      </a:r>
                      <a:r>
                        <a:rPr kumimoji="0" lang="en-US" sz="1600" b="0" i="0" u="none" strike="noStrike" cap="none" normalizeH="0" baseline="0" dirty="0" err="1" smtClean="0">
                          <a:ln>
                            <a:noFill/>
                          </a:ln>
                          <a:solidFill>
                            <a:schemeClr val="tx1"/>
                          </a:solidFill>
                          <a:effectLst/>
                          <a:latin typeface="Arial" charset="0"/>
                          <a:ea typeface="MS PGothic" pitchFamily="34" charset="-128"/>
                        </a:rPr>
                        <a:t>administración</a:t>
                      </a:r>
                      <a:r>
                        <a:rPr kumimoji="0" lang="en-US" sz="1600" b="0" i="0" u="none" strike="noStrike" cap="none" normalizeH="0" baseline="0" dirty="0" smtClean="0">
                          <a:ln>
                            <a:noFill/>
                          </a:ln>
                          <a:solidFill>
                            <a:schemeClr val="tx1"/>
                          </a:solidFill>
                          <a:effectLst/>
                          <a:latin typeface="Arial" charset="0"/>
                          <a:ea typeface="MS PGothic" pitchFamily="34" charset="-128"/>
                        </a:rPr>
                        <a:t> </a:t>
                      </a:r>
                      <a:r>
                        <a:rPr kumimoji="0" lang="en-US" sz="1600" b="0" i="0" u="none" strike="noStrike" cap="none" normalizeH="0" baseline="0" dirty="0" err="1" smtClean="0">
                          <a:ln>
                            <a:noFill/>
                          </a:ln>
                          <a:solidFill>
                            <a:schemeClr val="tx1"/>
                          </a:solidFill>
                          <a:effectLst/>
                          <a:latin typeface="Arial" charset="0"/>
                          <a:ea typeface="MS PGothic" pitchFamily="34" charset="-128"/>
                        </a:rPr>
                        <a:t>basadas</a:t>
                      </a:r>
                      <a:r>
                        <a:rPr kumimoji="0" lang="en-US" sz="1600" b="0" i="0" u="none" strike="noStrike" cap="none" normalizeH="0" baseline="0" dirty="0" smtClean="0">
                          <a:ln>
                            <a:noFill/>
                          </a:ln>
                          <a:solidFill>
                            <a:schemeClr val="tx1"/>
                          </a:solidFill>
                          <a:effectLst/>
                          <a:latin typeface="Arial" charset="0"/>
                          <a:ea typeface="MS PGothic" pitchFamily="34" charset="-128"/>
                        </a:rPr>
                        <a:t> en </a:t>
                      </a:r>
                      <a:r>
                        <a:rPr kumimoji="0" lang="en-US" sz="1600" b="0" i="0" u="none" strike="noStrike" cap="none" normalizeH="0" baseline="0" dirty="0" err="1" smtClean="0">
                          <a:ln>
                            <a:noFill/>
                          </a:ln>
                          <a:solidFill>
                            <a:schemeClr val="tx1"/>
                          </a:solidFill>
                          <a:effectLst/>
                          <a:latin typeface="Arial" charset="0"/>
                          <a:ea typeface="MS PGothic" pitchFamily="34" charset="-128"/>
                        </a:rPr>
                        <a:t>OpenStack</a:t>
                      </a:r>
                      <a:endParaRPr kumimoji="0" lang="en-US" sz="1600" b="0" i="0" u="none" strike="noStrike" cap="none" normalizeH="0" baseline="0" dirty="0" smtClean="0">
                        <a:ln>
                          <a:noFill/>
                        </a:ln>
                        <a:solidFill>
                          <a:schemeClr val="tx1"/>
                        </a:solidFill>
                        <a:effectLst/>
                        <a:latin typeface="Arial" charset="0"/>
                        <a:ea typeface="MS PGothic" pitchFamily="34" charset="-128"/>
                      </a:endParaRPr>
                    </a:p>
                    <a:p>
                      <a:pPr marL="112713" marR="0" lvl="0" indent="-112713" algn="l" defTabSz="914400" rtl="0" eaLnBrk="1" fontAlgn="base" latinLnBrk="0" hangingPunct="1">
                        <a:lnSpc>
                          <a:spcPct val="100000"/>
                        </a:lnSpc>
                        <a:spcBef>
                          <a:spcPts val="700"/>
                        </a:spcBef>
                        <a:spcAft>
                          <a:spcPts val="100"/>
                        </a:spcAft>
                        <a:buClrTx/>
                        <a:buSzTx/>
                        <a:buFontTx/>
                        <a:buChar char="•"/>
                        <a:tabLst/>
                        <a:defRPr/>
                      </a:pPr>
                      <a:r>
                        <a:rPr kumimoji="0" lang="en-US" sz="1600" b="0" i="0" u="none" strike="noStrike" cap="none" normalizeH="0" baseline="0" dirty="0" err="1" smtClean="0">
                          <a:ln>
                            <a:noFill/>
                          </a:ln>
                          <a:solidFill>
                            <a:schemeClr val="tx1"/>
                          </a:solidFill>
                          <a:effectLst/>
                          <a:latin typeface="Arial" charset="0"/>
                          <a:ea typeface="MS PGothic" pitchFamily="34" charset="-128"/>
                        </a:rPr>
                        <a:t>Administración</a:t>
                      </a:r>
                      <a:r>
                        <a:rPr kumimoji="0" lang="en-US" sz="1600" b="0" i="0" u="none" strike="noStrike" cap="none" normalizeH="0" baseline="0" dirty="0" smtClean="0">
                          <a:ln>
                            <a:noFill/>
                          </a:ln>
                          <a:solidFill>
                            <a:schemeClr val="tx1"/>
                          </a:solidFill>
                          <a:effectLst/>
                          <a:latin typeface="Arial" charset="0"/>
                          <a:ea typeface="MS PGothic" pitchFamily="34" charset="-128"/>
                        </a:rPr>
                        <a:t> de la </a:t>
                      </a:r>
                      <a:r>
                        <a:rPr kumimoji="0" lang="en-US" sz="1600" b="0" i="0" u="none" strike="noStrike" cap="none" normalizeH="0" baseline="0" dirty="0" err="1" smtClean="0">
                          <a:ln>
                            <a:noFill/>
                          </a:ln>
                          <a:solidFill>
                            <a:schemeClr val="tx1"/>
                          </a:solidFill>
                          <a:effectLst/>
                          <a:latin typeface="Arial" charset="0"/>
                          <a:ea typeface="MS PGothic" pitchFamily="34" charset="-128"/>
                        </a:rPr>
                        <a:t>Virtualización</a:t>
                      </a:r>
                      <a:r>
                        <a:rPr kumimoji="0" lang="en-US" sz="1600" b="0" i="0" u="none" strike="noStrike" cap="none" normalizeH="0" baseline="0" dirty="0" smtClean="0">
                          <a:ln>
                            <a:noFill/>
                          </a:ln>
                          <a:solidFill>
                            <a:schemeClr val="tx1"/>
                          </a:solidFill>
                          <a:effectLst/>
                          <a:latin typeface="Arial" charset="0"/>
                          <a:ea typeface="MS PGothic" pitchFamily="34" charset="-128"/>
                        </a:rPr>
                        <a:t> </a:t>
                      </a:r>
                      <a:r>
                        <a:rPr kumimoji="0" lang="en-US" sz="1600" b="0" i="0" u="none" strike="noStrike" cap="none" normalizeH="0" baseline="0" dirty="0" err="1" smtClean="0">
                          <a:ln>
                            <a:noFill/>
                          </a:ln>
                          <a:solidFill>
                            <a:schemeClr val="tx1"/>
                          </a:solidFill>
                          <a:effectLst/>
                          <a:latin typeface="Arial" charset="0"/>
                          <a:ea typeface="MS PGothic" pitchFamily="34" charset="-128"/>
                        </a:rPr>
                        <a:t>para</a:t>
                      </a:r>
                      <a:r>
                        <a:rPr kumimoji="0" lang="en-US" sz="1600" b="0" i="0" u="none" strike="noStrike" cap="none" normalizeH="0" baseline="0" dirty="0" smtClean="0">
                          <a:ln>
                            <a:noFill/>
                          </a:ln>
                          <a:solidFill>
                            <a:schemeClr val="tx1"/>
                          </a:solidFill>
                          <a:effectLst/>
                          <a:latin typeface="Arial" charset="0"/>
                          <a:ea typeface="MS PGothic" pitchFamily="34" charset="-128"/>
                        </a:rPr>
                        <a:t> </a:t>
                      </a:r>
                      <a:r>
                        <a:rPr lang="en-US" sz="1600" b="0" baseline="0" dirty="0" err="1" smtClean="0"/>
                        <a:t>PowerKVM</a:t>
                      </a:r>
                      <a:r>
                        <a:rPr lang="en-US" sz="1600" b="0" baseline="0" dirty="0" smtClean="0"/>
                        <a:t> y </a:t>
                      </a:r>
                      <a:r>
                        <a:rPr lang="en-US" sz="1600" b="0" baseline="0" dirty="0" err="1" smtClean="0"/>
                        <a:t>PowerVM</a:t>
                      </a:r>
                      <a:endParaRPr lang="en-US" sz="1600" b="0" baseline="0" dirty="0" smtClean="0"/>
                    </a:p>
                    <a:p>
                      <a:pPr marL="112713" marR="0" lvl="0" indent="-112713" algn="l" defTabSz="914400" rtl="0" eaLnBrk="1" fontAlgn="base" latinLnBrk="0" hangingPunct="1">
                        <a:lnSpc>
                          <a:spcPct val="100000"/>
                        </a:lnSpc>
                        <a:spcBef>
                          <a:spcPts val="700"/>
                        </a:spcBef>
                        <a:spcAft>
                          <a:spcPts val="100"/>
                        </a:spcAft>
                        <a:buClrTx/>
                        <a:buSzTx/>
                        <a:buFontTx/>
                        <a:buChar char="•"/>
                        <a:tabLst/>
                        <a:defRPr/>
                      </a:pPr>
                      <a:r>
                        <a:rPr kumimoji="0" lang="en-US" sz="1600" b="0" i="0" u="none" strike="noStrike" cap="none" normalizeH="0" baseline="0" dirty="0" smtClean="0">
                          <a:ln>
                            <a:noFill/>
                          </a:ln>
                          <a:solidFill>
                            <a:schemeClr val="tx1"/>
                          </a:solidFill>
                          <a:effectLst/>
                          <a:latin typeface="Arial" charset="0"/>
                          <a:ea typeface="MS PGothic" pitchFamily="34" charset="-128"/>
                        </a:rPr>
                        <a:t>Power Enterprise Pools </a:t>
                      </a:r>
                      <a:r>
                        <a:rPr kumimoji="0" lang="en-US" sz="1600" b="0" i="0" u="none" strike="noStrike" cap="none" normalizeH="0" baseline="0" dirty="0" err="1" smtClean="0">
                          <a:ln>
                            <a:noFill/>
                          </a:ln>
                          <a:solidFill>
                            <a:schemeClr val="tx1"/>
                          </a:solidFill>
                          <a:effectLst/>
                          <a:latin typeface="Arial" charset="0"/>
                          <a:ea typeface="MS PGothic" pitchFamily="34" charset="-128"/>
                        </a:rPr>
                        <a:t>para</a:t>
                      </a:r>
                      <a:r>
                        <a:rPr kumimoji="0" lang="en-US" sz="1600" b="0" i="0" u="none" strike="noStrike" cap="none" normalizeH="0" baseline="0" dirty="0" smtClean="0">
                          <a:ln>
                            <a:noFill/>
                          </a:ln>
                          <a:solidFill>
                            <a:schemeClr val="tx1"/>
                          </a:solidFill>
                          <a:effectLst/>
                          <a:latin typeface="Arial" charset="0"/>
                          <a:ea typeface="MS PGothic" pitchFamily="34" charset="-128"/>
                        </a:rPr>
                        <a:t> </a:t>
                      </a:r>
                      <a:r>
                        <a:rPr kumimoji="0" lang="en-US" sz="1600" b="0" i="0" u="none" strike="noStrike" cap="none" normalizeH="0" baseline="0" dirty="0" err="1" smtClean="0">
                          <a:ln>
                            <a:noFill/>
                          </a:ln>
                          <a:solidFill>
                            <a:schemeClr val="tx1"/>
                          </a:solidFill>
                          <a:effectLst/>
                          <a:latin typeface="Arial" charset="0"/>
                          <a:ea typeface="MS PGothic" pitchFamily="34" charset="-128"/>
                        </a:rPr>
                        <a:t>disfrutar</a:t>
                      </a:r>
                      <a:r>
                        <a:rPr kumimoji="0" lang="en-US" sz="1600" b="0" i="0" u="none" strike="noStrike" cap="none" normalizeH="0" baseline="0" dirty="0" smtClean="0">
                          <a:ln>
                            <a:noFill/>
                          </a:ln>
                          <a:solidFill>
                            <a:schemeClr val="tx1"/>
                          </a:solidFill>
                          <a:effectLst/>
                          <a:latin typeface="Arial" charset="0"/>
                          <a:ea typeface="MS PGothic" pitchFamily="34" charset="-128"/>
                        </a:rPr>
                        <a:t> de mayor </a:t>
                      </a:r>
                      <a:r>
                        <a:rPr kumimoji="0" lang="en-US" sz="1600" b="0" i="0" u="none" strike="noStrike" cap="none" normalizeH="0" baseline="0" dirty="0" err="1" smtClean="0">
                          <a:ln>
                            <a:noFill/>
                          </a:ln>
                          <a:solidFill>
                            <a:schemeClr val="tx1"/>
                          </a:solidFill>
                          <a:effectLst/>
                          <a:latin typeface="Arial" charset="0"/>
                          <a:ea typeface="MS PGothic" pitchFamily="34" charset="-128"/>
                        </a:rPr>
                        <a:t>flexibilidad</a:t>
                      </a:r>
                      <a:r>
                        <a:rPr kumimoji="0" lang="en-US" sz="1600" b="0" i="0" u="none" strike="noStrike" cap="none" normalizeH="0" baseline="0" dirty="0" smtClean="0">
                          <a:ln>
                            <a:noFill/>
                          </a:ln>
                          <a:solidFill>
                            <a:schemeClr val="tx1"/>
                          </a:solidFill>
                          <a:effectLst/>
                          <a:latin typeface="Arial" charset="0"/>
                          <a:ea typeface="MS PGothic" pitchFamily="34" charset="-128"/>
                        </a:rPr>
                        <a:t> en </a:t>
                      </a:r>
                      <a:r>
                        <a:rPr kumimoji="0" lang="en-US" sz="1600" b="0" i="0" u="none" strike="noStrike" cap="none" normalizeH="0" baseline="0" dirty="0" err="1" smtClean="0">
                          <a:ln>
                            <a:noFill/>
                          </a:ln>
                          <a:solidFill>
                            <a:schemeClr val="tx1"/>
                          </a:solidFill>
                          <a:effectLst/>
                          <a:latin typeface="Arial" charset="0"/>
                          <a:ea typeface="MS PGothic" pitchFamily="34" charset="-128"/>
                        </a:rPr>
                        <a:t>nubes</a:t>
                      </a:r>
                      <a:r>
                        <a:rPr kumimoji="0" lang="en-US" sz="1600" b="0" i="0" u="none" strike="noStrike" cap="none" normalizeH="0" baseline="0" dirty="0" smtClean="0">
                          <a:ln>
                            <a:noFill/>
                          </a:ln>
                          <a:solidFill>
                            <a:schemeClr val="tx1"/>
                          </a:solidFill>
                          <a:effectLst/>
                          <a:latin typeface="Arial" charset="0"/>
                          <a:ea typeface="MS PGothic" pitchFamily="34" charset="-128"/>
                        </a:rPr>
                        <a:t> </a:t>
                      </a:r>
                      <a:r>
                        <a:rPr kumimoji="0" lang="en-US" sz="1600" b="0" i="0" u="none" strike="noStrike" cap="none" normalizeH="0" baseline="0" dirty="0" err="1" smtClean="0">
                          <a:ln>
                            <a:noFill/>
                          </a:ln>
                          <a:solidFill>
                            <a:schemeClr val="tx1"/>
                          </a:solidFill>
                          <a:effectLst/>
                          <a:latin typeface="Arial" charset="0"/>
                          <a:ea typeface="MS PGothic" pitchFamily="34" charset="-128"/>
                        </a:rPr>
                        <a:t>privadas</a:t>
                      </a:r>
                      <a:r>
                        <a:rPr kumimoji="0" lang="en-US" sz="1600" b="0" i="0" u="none" strike="noStrike" cap="none" normalizeH="0" baseline="0" dirty="0" smtClean="0">
                          <a:ln>
                            <a:noFill/>
                          </a:ln>
                          <a:solidFill>
                            <a:schemeClr val="tx1"/>
                          </a:solidFill>
                          <a:effectLst/>
                          <a:latin typeface="Arial" charset="0"/>
                          <a:ea typeface="MS PGothic" pitchFamily="34" charset="-128"/>
                        </a:rPr>
                        <a:t>.</a:t>
                      </a:r>
                    </a:p>
                  </a:txBody>
                  <a:tcPr marL="91454" marR="91454" marT="45721" marB="45721" anchor="ctr" horzOverflow="overflow">
                    <a:lnL>
                      <a:noFill/>
                    </a:lnL>
                    <a:lnR>
                      <a:noFill/>
                    </a:lnR>
                    <a:lnT w="28575" cap="flat" cmpd="sng" algn="ctr">
                      <a:solidFill>
                        <a:scrgbClr r="0" g="0" b="0"/>
                      </a:solidFill>
                      <a:prstDash val="solid"/>
                      <a:round/>
                      <a:headEnd type="none" w="med" len="med"/>
                      <a:tailEnd type="none" w="med" len="med"/>
                    </a:lnT>
                    <a:lnB>
                      <a:noFill/>
                    </a:lnB>
                    <a:lnTlToBr>
                      <a:noFill/>
                    </a:lnTlToBr>
                    <a:lnBlToTr>
                      <a:noFill/>
                    </a:lnBlToTr>
                    <a:noFill/>
                  </a:tcPr>
                </a:tc>
              </a:tr>
            </a:tbl>
          </a:graphicData>
        </a:graphic>
      </p:graphicFrame>
      <p:sp>
        <p:nvSpPr>
          <p:cNvPr id="8" name="Rectangle 2"/>
          <p:cNvSpPr txBox="1">
            <a:spLocks noChangeArrowheads="1"/>
          </p:cNvSpPr>
          <p:nvPr/>
        </p:nvSpPr>
        <p:spPr bwMode="auto">
          <a:xfrm>
            <a:off x="549275" y="906463"/>
            <a:ext cx="8043863" cy="712787"/>
          </a:xfrm>
          <a:prstGeom prst="rect">
            <a:avLst/>
          </a:prstGeom>
          <a:solidFill>
            <a:srgbClr val="FFFFFF"/>
          </a:solid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marL="0" marR="0" lvl="0" indent="0" algn="ctr" defTabSz="457200" rtl="0" eaLnBrk="1" fontAlgn="base" latinLnBrk="0" hangingPunct="1">
              <a:lnSpc>
                <a:spcPct val="9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477A"/>
                </a:solidFill>
                <a:effectLst/>
                <a:uLnTx/>
                <a:uFillTx/>
                <a:latin typeface="+mn-lt"/>
                <a:ea typeface="+mn-ea"/>
                <a:cs typeface="+mn-cs"/>
              </a:rPr>
              <a:t>Los </a:t>
            </a:r>
            <a:r>
              <a:rPr kumimoji="0" lang="en-US" altLang="en-US" sz="2000" b="0" i="0" u="none" strike="noStrike" kern="1200" cap="none" spc="0" normalizeH="0" baseline="0" noProof="0" dirty="0" err="1" smtClean="0">
                <a:ln>
                  <a:noFill/>
                </a:ln>
                <a:solidFill>
                  <a:srgbClr val="00477A"/>
                </a:solidFill>
                <a:effectLst/>
                <a:uLnTx/>
                <a:uFillTx/>
                <a:latin typeface="+mn-lt"/>
                <a:ea typeface="+mn-ea"/>
                <a:cs typeface="+mn-cs"/>
              </a:rPr>
              <a:t>sistemas</a:t>
            </a:r>
            <a:r>
              <a:rPr kumimoji="0" lang="en-US" altLang="en-US" sz="2000" b="0" i="0" u="none" strike="noStrike" kern="1200" cap="none" spc="0" normalizeH="0" baseline="0" noProof="0" dirty="0" smtClean="0">
                <a:ln>
                  <a:noFill/>
                </a:ln>
                <a:solidFill>
                  <a:srgbClr val="00477A"/>
                </a:solidFill>
                <a:effectLst/>
                <a:uLnTx/>
                <a:uFillTx/>
                <a:latin typeface="+mn-lt"/>
                <a:ea typeface="+mn-ea"/>
                <a:cs typeface="+mn-cs"/>
              </a:rPr>
              <a:t> Power con </a:t>
            </a:r>
            <a:r>
              <a:rPr kumimoji="0" lang="en-US" altLang="en-US" sz="2000" b="0" i="0" u="none" strike="noStrike" kern="1200" cap="none" spc="0" normalizeH="0" baseline="0" noProof="0" dirty="0" err="1" smtClean="0">
                <a:ln>
                  <a:noFill/>
                </a:ln>
                <a:solidFill>
                  <a:srgbClr val="00477A"/>
                </a:solidFill>
                <a:effectLst/>
                <a:uLnTx/>
                <a:uFillTx/>
                <a:latin typeface="+mn-lt"/>
                <a:ea typeface="+mn-ea"/>
                <a:cs typeface="+mn-cs"/>
              </a:rPr>
              <a:t>tecnología</a:t>
            </a:r>
            <a:r>
              <a:rPr kumimoji="0" lang="en-US" altLang="en-US" sz="2000" b="0" i="0" u="none" strike="noStrike" kern="1200" cap="none" spc="0" normalizeH="0" baseline="0" noProof="0" dirty="0" smtClean="0">
                <a:ln>
                  <a:noFill/>
                </a:ln>
                <a:solidFill>
                  <a:srgbClr val="00477A"/>
                </a:solidFill>
                <a:effectLst/>
                <a:uLnTx/>
                <a:uFillTx/>
                <a:latin typeface="+mn-lt"/>
                <a:ea typeface="+mn-ea"/>
                <a:cs typeface="+mn-cs"/>
              </a:rPr>
              <a:t> POWER8 </a:t>
            </a:r>
            <a:r>
              <a:rPr kumimoji="0" lang="en-US" altLang="en-US" sz="2000" b="0" i="0" u="none" strike="noStrike" kern="1200" cap="none" spc="0" normalizeH="0" baseline="0" noProof="0" dirty="0" err="1" smtClean="0">
                <a:ln>
                  <a:noFill/>
                </a:ln>
                <a:solidFill>
                  <a:srgbClr val="00477A"/>
                </a:solidFill>
                <a:effectLst/>
                <a:uLnTx/>
                <a:uFillTx/>
                <a:latin typeface="+mn-lt"/>
                <a:ea typeface="+mn-ea"/>
                <a:cs typeface="+mn-cs"/>
              </a:rPr>
              <a:t>ponen</a:t>
            </a:r>
            <a:r>
              <a:rPr kumimoji="0" lang="en-US" altLang="en-US" sz="2000" b="0" i="0" u="none" strike="noStrike" kern="1200" cap="none" spc="0" normalizeH="0" baseline="0" noProof="0" dirty="0" smtClean="0">
                <a:ln>
                  <a:noFill/>
                </a:ln>
                <a:solidFill>
                  <a:srgbClr val="00477A"/>
                </a:solidFill>
                <a:effectLst/>
                <a:uLnTx/>
                <a:uFillTx/>
                <a:latin typeface="+mn-lt"/>
                <a:ea typeface="+mn-ea"/>
                <a:cs typeface="+mn-cs"/>
              </a:rPr>
              <a:t> la </a:t>
            </a:r>
            <a:r>
              <a:rPr kumimoji="0" lang="en-US" altLang="en-US" sz="2000" b="0" i="0" u="none" strike="noStrike" kern="1200" cap="none" spc="0" normalizeH="0" baseline="0" noProof="0" dirty="0" err="1" smtClean="0">
                <a:ln>
                  <a:noFill/>
                </a:ln>
                <a:solidFill>
                  <a:srgbClr val="00477A"/>
                </a:solidFill>
                <a:effectLst/>
                <a:uLnTx/>
                <a:uFillTx/>
                <a:latin typeface="+mn-lt"/>
                <a:ea typeface="+mn-ea"/>
                <a:cs typeface="+mn-cs"/>
              </a:rPr>
              <a:t>información</a:t>
            </a:r>
            <a:r>
              <a:rPr kumimoji="0" lang="en-US" altLang="en-US" sz="2000" b="0" i="0" u="none" strike="noStrike" kern="1200" cap="none" spc="0" normalizeH="0" baseline="0" noProof="0" dirty="0" smtClean="0">
                <a:ln>
                  <a:noFill/>
                </a:ln>
                <a:solidFill>
                  <a:srgbClr val="00477A"/>
                </a:solidFill>
                <a:effectLst/>
                <a:uLnTx/>
                <a:uFillTx/>
                <a:latin typeface="+mn-lt"/>
                <a:ea typeface="+mn-ea"/>
                <a:cs typeface="+mn-cs"/>
              </a:rPr>
              <a:t> a </a:t>
            </a:r>
            <a:r>
              <a:rPr kumimoji="0" lang="en-US" altLang="en-US" sz="2000" b="0" i="0" u="none" strike="noStrike" kern="1200" cap="none" spc="0" normalizeH="0" baseline="0" noProof="0" dirty="0" err="1" smtClean="0">
                <a:ln>
                  <a:noFill/>
                </a:ln>
                <a:solidFill>
                  <a:srgbClr val="00477A"/>
                </a:solidFill>
                <a:effectLst/>
                <a:uLnTx/>
                <a:uFillTx/>
                <a:latin typeface="+mn-lt"/>
                <a:ea typeface="+mn-ea"/>
                <a:cs typeface="+mn-cs"/>
              </a:rPr>
              <a:t>trabajar</a:t>
            </a:r>
            <a:endParaRPr kumimoji="0" lang="en-US" altLang="en-US" sz="2000" b="0" i="0" u="none" strike="noStrike" kern="1200" cap="none" spc="0" normalizeH="0" baseline="0" noProof="0" dirty="0" smtClean="0">
              <a:ln>
                <a:noFill/>
              </a:ln>
              <a:solidFill>
                <a:srgbClr val="00477A"/>
              </a:solidFill>
              <a:effectLst/>
              <a:uLnTx/>
              <a:uFillTx/>
              <a:latin typeface="+mn-lt"/>
              <a:ea typeface="+mn-ea"/>
              <a:cs typeface="+mn-cs"/>
            </a:endParaRPr>
          </a:p>
        </p:txBody>
      </p:sp>
      <p:sp>
        <p:nvSpPr>
          <p:cNvPr id="9" name="Rectangle 8"/>
          <p:cNvSpPr/>
          <p:nvPr/>
        </p:nvSpPr>
        <p:spPr>
          <a:xfrm>
            <a:off x="2939143" y="1411901"/>
            <a:ext cx="6191793" cy="17101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0" name="Rectangle 9"/>
          <p:cNvSpPr/>
          <p:nvPr/>
        </p:nvSpPr>
        <p:spPr>
          <a:xfrm>
            <a:off x="2939143" y="3303769"/>
            <a:ext cx="6191793" cy="13335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1" name="Rectangle 10"/>
          <p:cNvSpPr/>
          <p:nvPr/>
        </p:nvSpPr>
        <p:spPr>
          <a:xfrm>
            <a:off x="2921724" y="5062918"/>
            <a:ext cx="6191793" cy="13335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xmlns="" val="1131547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AutoShape 117"/>
          <p:cNvSpPr>
            <a:spLocks noChangeArrowheads="1"/>
          </p:cNvSpPr>
          <p:nvPr/>
        </p:nvSpPr>
        <p:spPr bwMode="auto">
          <a:xfrm>
            <a:off x="4176713" y="3901780"/>
            <a:ext cx="584204" cy="647700"/>
          </a:xfrm>
          <a:prstGeom prst="rightArrow">
            <a:avLst>
              <a:gd name="adj1" fmla="val 50000"/>
              <a:gd name="adj2" fmla="val 50245"/>
            </a:avLst>
          </a:prstGeom>
          <a:solidFill>
            <a:srgbClr val="336699"/>
          </a:solidFill>
          <a:ln w="9525">
            <a:noFill/>
            <a:miter lim="800000"/>
            <a:headEnd/>
            <a:tailEnd/>
          </a:ln>
        </p:spPr>
        <p:txBody>
          <a:bodyPr wrap="none" anchor="ctr"/>
          <a:lstStyle/>
          <a:p>
            <a:pPr defTabSz="407988" eaLnBrk="1" hangingPunct="1">
              <a:defRPr/>
            </a:pPr>
            <a:endParaRPr lang="en-US">
              <a:solidFill>
                <a:srgbClr val="336699"/>
              </a:solidFill>
              <a:ea typeface="+mn-ea"/>
              <a:cs typeface="Arial" charset="0"/>
            </a:endParaRPr>
          </a:p>
        </p:txBody>
      </p:sp>
      <p:sp>
        <p:nvSpPr>
          <p:cNvPr id="27650" name="Rectangle 57"/>
          <p:cNvSpPr>
            <a:spLocks noChangeArrowheads="1"/>
          </p:cNvSpPr>
          <p:nvPr/>
        </p:nvSpPr>
        <p:spPr bwMode="auto">
          <a:xfrm>
            <a:off x="563563" y="2084093"/>
            <a:ext cx="3613150" cy="4559299"/>
          </a:xfrm>
          <a:prstGeom prst="rect">
            <a:avLst/>
          </a:prstGeom>
          <a:solidFill>
            <a:schemeClr val="bg1">
              <a:lumMod val="85000"/>
            </a:schemeClr>
          </a:solidFill>
          <a:ln>
            <a:noFill/>
          </a:ln>
          <a:extLst/>
        </p:spPr>
        <p:txBody>
          <a:bodyPr wrap="none" lIns="82927" tIns="41464" rIns="82927" bIns="41464" anchor="ctr"/>
          <a:lstStyle/>
          <a:p>
            <a:pPr defTabSz="412750" eaLnBrk="1" hangingPunct="1"/>
            <a:endParaRPr lang="en-US" sz="1400">
              <a:solidFill>
                <a:srgbClr val="000000"/>
              </a:solidFill>
            </a:endParaRPr>
          </a:p>
        </p:txBody>
      </p:sp>
      <p:grpSp>
        <p:nvGrpSpPr>
          <p:cNvPr id="2" name="Group 10"/>
          <p:cNvGrpSpPr>
            <a:grpSpLocks/>
          </p:cNvGrpSpPr>
          <p:nvPr/>
        </p:nvGrpSpPr>
        <p:grpSpPr bwMode="auto">
          <a:xfrm>
            <a:off x="3190876" y="4508206"/>
            <a:ext cx="531813" cy="882651"/>
            <a:chOff x="1615" y="2461"/>
            <a:chExt cx="593" cy="644"/>
          </a:xfrm>
          <a:solidFill>
            <a:srgbClr val="336699"/>
          </a:solidFill>
        </p:grpSpPr>
        <p:sp>
          <p:nvSpPr>
            <p:cNvPr id="39968" name="Line 11"/>
            <p:cNvSpPr>
              <a:spLocks noChangeShapeType="1"/>
            </p:cNvSpPr>
            <p:nvPr/>
          </p:nvSpPr>
          <p:spPr bwMode="auto">
            <a:xfrm flipV="1">
              <a:off x="2210" y="2824"/>
              <a:ext cx="0" cy="285"/>
            </a:xfrm>
            <a:prstGeom prst="line">
              <a:avLst/>
            </a:prstGeom>
            <a:grpFill/>
            <a:ln w="12700">
              <a:solidFill>
                <a:srgbClr val="4D4D4D"/>
              </a:solidFill>
              <a:miter lim="800000"/>
              <a:headEnd/>
              <a:tailEnd/>
            </a:ln>
          </p:spPr>
          <p:txBody>
            <a:bodyPr/>
            <a:lstStyle/>
            <a:p>
              <a:pPr defTabSz="407988" eaLnBrk="1" hangingPunct="1">
                <a:defRPr/>
              </a:pPr>
              <a:endParaRPr lang="en-US">
                <a:solidFill>
                  <a:prstClr val="black"/>
                </a:solidFill>
                <a:ea typeface="+mn-ea"/>
                <a:cs typeface="Arial" charset="0"/>
              </a:endParaRPr>
            </a:p>
          </p:txBody>
        </p:sp>
        <p:sp>
          <p:nvSpPr>
            <p:cNvPr id="39969" name="Line 12"/>
            <p:cNvSpPr>
              <a:spLocks noChangeShapeType="1"/>
            </p:cNvSpPr>
            <p:nvPr/>
          </p:nvSpPr>
          <p:spPr bwMode="auto">
            <a:xfrm>
              <a:off x="2089" y="2751"/>
              <a:ext cx="0" cy="353"/>
            </a:xfrm>
            <a:prstGeom prst="line">
              <a:avLst/>
            </a:prstGeom>
            <a:grpFill/>
            <a:ln w="12700">
              <a:solidFill>
                <a:srgbClr val="4D4D4D"/>
              </a:solidFill>
              <a:miter lim="800000"/>
              <a:headEnd/>
              <a:tailEnd/>
            </a:ln>
          </p:spPr>
          <p:txBody>
            <a:bodyPr/>
            <a:lstStyle/>
            <a:p>
              <a:pPr defTabSz="407988" eaLnBrk="1" hangingPunct="1">
                <a:defRPr/>
              </a:pPr>
              <a:endParaRPr lang="en-US">
                <a:solidFill>
                  <a:prstClr val="black"/>
                </a:solidFill>
                <a:ea typeface="+mn-ea"/>
                <a:cs typeface="Arial" charset="0"/>
              </a:endParaRPr>
            </a:p>
          </p:txBody>
        </p:sp>
        <p:sp>
          <p:nvSpPr>
            <p:cNvPr id="39970" name="Line 13"/>
            <p:cNvSpPr>
              <a:spLocks noChangeShapeType="1"/>
            </p:cNvSpPr>
            <p:nvPr/>
          </p:nvSpPr>
          <p:spPr bwMode="auto">
            <a:xfrm>
              <a:off x="1971" y="2682"/>
              <a:ext cx="0" cy="419"/>
            </a:xfrm>
            <a:prstGeom prst="line">
              <a:avLst/>
            </a:prstGeom>
            <a:grpFill/>
            <a:ln w="12700">
              <a:solidFill>
                <a:srgbClr val="4D4D4D"/>
              </a:solidFill>
              <a:miter lim="800000"/>
              <a:headEnd/>
              <a:tailEnd/>
            </a:ln>
          </p:spPr>
          <p:txBody>
            <a:bodyPr/>
            <a:lstStyle/>
            <a:p>
              <a:pPr defTabSz="407988" eaLnBrk="1" hangingPunct="1">
                <a:defRPr/>
              </a:pPr>
              <a:endParaRPr lang="en-US">
                <a:solidFill>
                  <a:prstClr val="black"/>
                </a:solidFill>
                <a:ea typeface="+mn-ea"/>
                <a:cs typeface="Arial" charset="0"/>
              </a:endParaRPr>
            </a:p>
          </p:txBody>
        </p:sp>
        <p:sp>
          <p:nvSpPr>
            <p:cNvPr id="39971" name="Line 14"/>
            <p:cNvSpPr>
              <a:spLocks noChangeShapeType="1"/>
            </p:cNvSpPr>
            <p:nvPr/>
          </p:nvSpPr>
          <p:spPr bwMode="auto">
            <a:xfrm>
              <a:off x="1852" y="2597"/>
              <a:ext cx="0" cy="508"/>
            </a:xfrm>
            <a:prstGeom prst="line">
              <a:avLst/>
            </a:prstGeom>
            <a:grpFill/>
            <a:ln w="12700">
              <a:solidFill>
                <a:srgbClr val="4D4D4D"/>
              </a:solidFill>
              <a:miter lim="800000"/>
              <a:headEnd/>
              <a:tailEnd/>
            </a:ln>
          </p:spPr>
          <p:txBody>
            <a:bodyPr/>
            <a:lstStyle/>
            <a:p>
              <a:pPr defTabSz="407988" eaLnBrk="1" hangingPunct="1">
                <a:defRPr/>
              </a:pPr>
              <a:endParaRPr lang="en-US">
                <a:solidFill>
                  <a:prstClr val="black"/>
                </a:solidFill>
                <a:ea typeface="+mn-ea"/>
                <a:cs typeface="Arial" charset="0"/>
              </a:endParaRPr>
            </a:p>
          </p:txBody>
        </p:sp>
        <p:sp>
          <p:nvSpPr>
            <p:cNvPr id="39972" name="Line 15"/>
            <p:cNvSpPr>
              <a:spLocks noChangeShapeType="1"/>
            </p:cNvSpPr>
            <p:nvPr/>
          </p:nvSpPr>
          <p:spPr bwMode="auto">
            <a:xfrm>
              <a:off x="1734" y="2529"/>
              <a:ext cx="0" cy="576"/>
            </a:xfrm>
            <a:prstGeom prst="line">
              <a:avLst/>
            </a:prstGeom>
            <a:grpFill/>
            <a:ln w="12700">
              <a:solidFill>
                <a:srgbClr val="4D4D4D"/>
              </a:solidFill>
              <a:miter lim="800000"/>
              <a:headEnd/>
              <a:tailEnd/>
            </a:ln>
          </p:spPr>
          <p:txBody>
            <a:bodyPr/>
            <a:lstStyle/>
            <a:p>
              <a:pPr defTabSz="407988" eaLnBrk="1" hangingPunct="1">
                <a:defRPr/>
              </a:pPr>
              <a:endParaRPr lang="en-US">
                <a:solidFill>
                  <a:prstClr val="black"/>
                </a:solidFill>
                <a:ea typeface="+mn-ea"/>
                <a:cs typeface="Arial" charset="0"/>
              </a:endParaRPr>
            </a:p>
          </p:txBody>
        </p:sp>
        <p:sp>
          <p:nvSpPr>
            <p:cNvPr id="39973" name="Line 16"/>
            <p:cNvSpPr>
              <a:spLocks noChangeShapeType="1"/>
            </p:cNvSpPr>
            <p:nvPr/>
          </p:nvSpPr>
          <p:spPr bwMode="auto">
            <a:xfrm>
              <a:off x="1615" y="2461"/>
              <a:ext cx="0" cy="643"/>
            </a:xfrm>
            <a:prstGeom prst="line">
              <a:avLst/>
            </a:prstGeom>
            <a:grpFill/>
            <a:ln w="12700">
              <a:solidFill>
                <a:srgbClr val="4D4D4D"/>
              </a:solidFill>
              <a:miter lim="800000"/>
              <a:headEnd/>
              <a:tailEnd/>
            </a:ln>
          </p:spPr>
          <p:txBody>
            <a:bodyPr/>
            <a:lstStyle/>
            <a:p>
              <a:pPr defTabSz="407988" eaLnBrk="1" hangingPunct="1">
                <a:defRPr/>
              </a:pPr>
              <a:endParaRPr lang="en-US">
                <a:solidFill>
                  <a:prstClr val="black"/>
                </a:solidFill>
                <a:ea typeface="+mn-ea"/>
                <a:cs typeface="Arial" charset="0"/>
              </a:endParaRPr>
            </a:p>
          </p:txBody>
        </p:sp>
      </p:grpSp>
      <p:sp>
        <p:nvSpPr>
          <p:cNvPr id="39940" name="Line 42"/>
          <p:cNvSpPr>
            <a:spLocks noChangeShapeType="1"/>
          </p:cNvSpPr>
          <p:nvPr/>
        </p:nvSpPr>
        <p:spPr bwMode="auto">
          <a:xfrm>
            <a:off x="2906713" y="3041354"/>
            <a:ext cx="1587" cy="1165225"/>
          </a:xfrm>
          <a:prstGeom prst="line">
            <a:avLst/>
          </a:prstGeom>
          <a:noFill/>
          <a:ln w="12700">
            <a:solidFill>
              <a:srgbClr val="4D4D4D"/>
            </a:solidFill>
            <a:miter lim="800000"/>
            <a:headEnd/>
            <a:tailEnd/>
          </a:ln>
        </p:spPr>
        <p:txBody>
          <a:bodyPr lIns="91354" tIns="45677" rIns="91354" bIns="45677"/>
          <a:lstStyle/>
          <a:p>
            <a:pPr defTabSz="407988" eaLnBrk="1" hangingPunct="1">
              <a:defRPr/>
            </a:pPr>
            <a:endParaRPr lang="en-US">
              <a:solidFill>
                <a:prstClr val="black"/>
              </a:solidFill>
              <a:ea typeface="+mn-ea"/>
              <a:cs typeface="Arial" charset="0"/>
            </a:endParaRPr>
          </a:p>
        </p:txBody>
      </p:sp>
      <p:sp>
        <p:nvSpPr>
          <p:cNvPr id="27653" name="Rectangle 43"/>
          <p:cNvSpPr>
            <a:spLocks noChangeArrowheads="1"/>
          </p:cNvSpPr>
          <p:nvPr/>
        </p:nvSpPr>
        <p:spPr bwMode="auto">
          <a:xfrm>
            <a:off x="2522538" y="3441405"/>
            <a:ext cx="1155700" cy="477838"/>
          </a:xfrm>
          <a:prstGeom prst="rect">
            <a:avLst/>
          </a:prstGeom>
          <a:solidFill>
            <a:srgbClr val="336699"/>
          </a:solidFill>
          <a:ln>
            <a:noFill/>
          </a:ln>
          <a:extLst/>
        </p:spPr>
        <p:txBody>
          <a:bodyPr wrap="none" lIns="81546" tIns="42404" rIns="81546" bIns="42404" anchor="ctr"/>
          <a:lstStyle/>
          <a:p>
            <a:pPr algn="ctr" defTabSz="455613" eaLnBrk="1">
              <a:lnSpc>
                <a:spcPct val="93000"/>
              </a:lnSpc>
              <a:spcAft>
                <a:spcPts val="513"/>
              </a:spcAft>
              <a:buClr>
                <a:srgbClr val="000000"/>
              </a:buClr>
              <a:buSzPct val="55000"/>
              <a:tabLst>
                <a:tab pos="0" algn="l"/>
                <a:tab pos="455613" algn="l"/>
                <a:tab pos="912813" algn="l"/>
                <a:tab pos="1370013" algn="l"/>
                <a:tab pos="1825625" algn="l"/>
                <a:tab pos="2281238" algn="l"/>
                <a:tab pos="2740025" algn="l"/>
                <a:tab pos="3197225" algn="l"/>
                <a:tab pos="3652838" algn="l"/>
                <a:tab pos="4108450" algn="l"/>
                <a:tab pos="4567238" algn="l"/>
                <a:tab pos="5024438" algn="l"/>
                <a:tab pos="5476875" algn="l"/>
                <a:tab pos="5937250" algn="l"/>
                <a:tab pos="6394450" algn="l"/>
                <a:tab pos="6846888" algn="l"/>
                <a:tab pos="7304088" algn="l"/>
                <a:tab pos="7764463" algn="l"/>
                <a:tab pos="8221663" algn="l"/>
                <a:tab pos="8674100" algn="l"/>
                <a:tab pos="9132888" algn="l"/>
              </a:tabLst>
            </a:pPr>
            <a:r>
              <a:rPr lang="en-US" sz="1000">
                <a:solidFill>
                  <a:srgbClr val="FFFFFF"/>
                </a:solidFill>
                <a:latin typeface="Helvetica 65 Medium" charset="0"/>
              </a:rPr>
              <a:t>Load Balancer</a:t>
            </a:r>
          </a:p>
        </p:txBody>
      </p:sp>
      <p:sp>
        <p:nvSpPr>
          <p:cNvPr id="27654" name="Rectangle 44"/>
          <p:cNvSpPr>
            <a:spLocks noChangeArrowheads="1"/>
          </p:cNvSpPr>
          <p:nvPr/>
        </p:nvSpPr>
        <p:spPr bwMode="auto">
          <a:xfrm>
            <a:off x="2524125" y="4038306"/>
            <a:ext cx="1162050" cy="496888"/>
          </a:xfrm>
          <a:prstGeom prst="rect">
            <a:avLst/>
          </a:prstGeom>
          <a:solidFill>
            <a:srgbClr val="336699"/>
          </a:solidFill>
          <a:ln w="9360">
            <a:solidFill>
              <a:schemeClr val="bg1"/>
            </a:solidFill>
            <a:miter lim="800000"/>
            <a:headEnd/>
            <a:tailEnd/>
          </a:ln>
        </p:spPr>
        <p:txBody>
          <a:bodyPr wrap="none" lIns="81546" tIns="42404" rIns="81546" bIns="42404" anchor="ctr"/>
          <a:lstStyle/>
          <a:p>
            <a:pPr algn="ctr" defTabSz="455613" eaLnBrk="1">
              <a:buClr>
                <a:srgbClr val="000000"/>
              </a:buClr>
              <a:buSzPct val="55000"/>
              <a:tabLst>
                <a:tab pos="0" algn="l"/>
                <a:tab pos="455613" algn="l"/>
                <a:tab pos="912813" algn="l"/>
                <a:tab pos="1370013" algn="l"/>
                <a:tab pos="1825625" algn="l"/>
                <a:tab pos="2281238" algn="l"/>
                <a:tab pos="2740025" algn="l"/>
                <a:tab pos="3197225" algn="l"/>
                <a:tab pos="3652838" algn="l"/>
                <a:tab pos="4108450" algn="l"/>
                <a:tab pos="4567238" algn="l"/>
                <a:tab pos="5024438" algn="l"/>
                <a:tab pos="5476875" algn="l"/>
                <a:tab pos="5937250" algn="l"/>
                <a:tab pos="6394450" algn="l"/>
                <a:tab pos="6846888" algn="l"/>
                <a:tab pos="7304088" algn="l"/>
                <a:tab pos="7764463" algn="l"/>
                <a:tab pos="8221663" algn="l"/>
                <a:tab pos="8674100" algn="l"/>
                <a:tab pos="9132888" algn="l"/>
              </a:tabLst>
            </a:pPr>
            <a:r>
              <a:rPr lang="en-US" sz="1000">
                <a:solidFill>
                  <a:srgbClr val="FFFFFF"/>
                </a:solidFill>
                <a:latin typeface="Helvetica 65 Medium" charset="0"/>
              </a:rPr>
              <a:t>500GB Cache </a:t>
            </a:r>
          </a:p>
          <a:p>
            <a:pPr algn="ctr" defTabSz="455613" eaLnBrk="1">
              <a:buClr>
                <a:srgbClr val="000000"/>
              </a:buClr>
              <a:buSzPct val="55000"/>
              <a:tabLst>
                <a:tab pos="0" algn="l"/>
                <a:tab pos="455613" algn="l"/>
                <a:tab pos="912813" algn="l"/>
                <a:tab pos="1370013" algn="l"/>
                <a:tab pos="1825625" algn="l"/>
                <a:tab pos="2281238" algn="l"/>
                <a:tab pos="2740025" algn="l"/>
                <a:tab pos="3197225" algn="l"/>
                <a:tab pos="3652838" algn="l"/>
                <a:tab pos="4108450" algn="l"/>
                <a:tab pos="4567238" algn="l"/>
                <a:tab pos="5024438" algn="l"/>
                <a:tab pos="5476875" algn="l"/>
                <a:tab pos="5937250" algn="l"/>
                <a:tab pos="6394450" algn="l"/>
                <a:tab pos="6846888" algn="l"/>
                <a:tab pos="7304088" algn="l"/>
                <a:tab pos="7764463" algn="l"/>
                <a:tab pos="8221663" algn="l"/>
                <a:tab pos="8674100" algn="l"/>
                <a:tab pos="9132888" algn="l"/>
              </a:tabLst>
            </a:pPr>
            <a:r>
              <a:rPr lang="en-US" sz="1000">
                <a:solidFill>
                  <a:srgbClr val="FFFFFF"/>
                </a:solidFill>
                <a:latin typeface="Helvetica 65 Medium" charset="0"/>
              </a:rPr>
              <a:t>Node</a:t>
            </a:r>
          </a:p>
        </p:txBody>
      </p:sp>
      <p:sp>
        <p:nvSpPr>
          <p:cNvPr id="27655" name="Rectangle 57"/>
          <p:cNvSpPr>
            <a:spLocks noChangeArrowheads="1"/>
          </p:cNvSpPr>
          <p:nvPr/>
        </p:nvSpPr>
        <p:spPr bwMode="auto">
          <a:xfrm>
            <a:off x="4787900" y="2079332"/>
            <a:ext cx="3386138" cy="4559300"/>
          </a:xfrm>
          <a:prstGeom prst="rect">
            <a:avLst/>
          </a:prstGeom>
          <a:solidFill>
            <a:schemeClr val="bg1">
              <a:lumMod val="85000"/>
            </a:schemeClr>
          </a:solidFill>
          <a:ln>
            <a:noFill/>
          </a:ln>
          <a:extLst/>
        </p:spPr>
        <p:txBody>
          <a:bodyPr wrap="none" lIns="82927" tIns="41464" rIns="82927" bIns="41464" anchor="ctr"/>
          <a:lstStyle/>
          <a:p>
            <a:pPr defTabSz="412750" eaLnBrk="1" hangingPunct="1"/>
            <a:endParaRPr lang="en-US" sz="1400">
              <a:solidFill>
                <a:srgbClr val="000000"/>
              </a:solidFill>
            </a:endParaRPr>
          </a:p>
        </p:txBody>
      </p:sp>
      <p:pic>
        <p:nvPicPr>
          <p:cNvPr id="27656"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159504" y="4338343"/>
            <a:ext cx="1820863" cy="420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7" name="Picture 4"/>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157916" y="3704929"/>
            <a:ext cx="1792287"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8" name="Text Box 41"/>
          <p:cNvSpPr txBox="1">
            <a:spLocks noChangeArrowheads="1"/>
          </p:cNvSpPr>
          <p:nvPr/>
        </p:nvSpPr>
        <p:spPr bwMode="auto">
          <a:xfrm>
            <a:off x="5514979" y="3419180"/>
            <a:ext cx="817563" cy="2160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546" tIns="42404" rIns="81546" bIns="42404">
            <a:spAutoFit/>
          </a:bodyPr>
          <a:lstStyle>
            <a:lvl1pPr defTabSz="455613">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1pPr>
            <a:lvl2pPr marL="742950" indent="-285750" defTabSz="455613">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2pPr>
            <a:lvl3pPr marL="1143000" indent="-228600" defTabSz="455613">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3pPr>
            <a:lvl4pPr marL="1600200" indent="-228600" defTabSz="455613">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4pPr>
            <a:lvl5pPr marL="2057400" indent="-228600" defTabSz="455613">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5pPr>
            <a:lvl6pPr marL="2514600" indent="-228600" defTabSz="455613" eaLnBrk="0" fontAlgn="base" hangingPunct="0">
              <a:spcBef>
                <a:spcPct val="0"/>
              </a:spcBef>
              <a:spcAft>
                <a:spcPct val="0"/>
              </a:spcAft>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6pPr>
            <a:lvl7pPr marL="2971800" indent="-228600" defTabSz="455613" eaLnBrk="0" fontAlgn="base" hangingPunct="0">
              <a:spcBef>
                <a:spcPct val="0"/>
              </a:spcBef>
              <a:spcAft>
                <a:spcPct val="0"/>
              </a:spcAft>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7pPr>
            <a:lvl8pPr marL="3429000" indent="-228600" defTabSz="455613" eaLnBrk="0" fontAlgn="base" hangingPunct="0">
              <a:spcBef>
                <a:spcPct val="0"/>
              </a:spcBef>
              <a:spcAft>
                <a:spcPct val="0"/>
              </a:spcAft>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8pPr>
            <a:lvl9pPr marL="3886200" indent="-228600" defTabSz="455613" eaLnBrk="0" fontAlgn="base" hangingPunct="0">
              <a:spcBef>
                <a:spcPct val="0"/>
              </a:spcBef>
              <a:spcAft>
                <a:spcPct val="0"/>
              </a:spcAft>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9pPr>
          </a:lstStyle>
          <a:p>
            <a:pPr eaLnBrk="1">
              <a:lnSpc>
                <a:spcPct val="93000"/>
              </a:lnSpc>
              <a:spcBef>
                <a:spcPts val="563"/>
              </a:spcBef>
              <a:spcAft>
                <a:spcPts val="513"/>
              </a:spcAft>
              <a:buClr>
                <a:srgbClr val="000000"/>
              </a:buClr>
              <a:buSzPct val="55000"/>
            </a:pPr>
            <a:r>
              <a:rPr lang="en-US" sz="900">
                <a:solidFill>
                  <a:srgbClr val="4D4D4D"/>
                </a:solidFill>
                <a:latin typeface="Helvetica 65 Medium" charset="0"/>
                <a:ea typeface="ＭＳ Ｐゴシック" charset="0"/>
                <a:cs typeface="ＭＳ Ｐゴシック" charset="0"/>
              </a:rPr>
              <a:t>10Gb Uplink</a:t>
            </a:r>
          </a:p>
        </p:txBody>
      </p:sp>
      <p:sp>
        <p:nvSpPr>
          <p:cNvPr id="39947" name="Line 42"/>
          <p:cNvSpPr>
            <a:spLocks noChangeShapeType="1"/>
          </p:cNvSpPr>
          <p:nvPr/>
        </p:nvSpPr>
        <p:spPr bwMode="auto">
          <a:xfrm>
            <a:off x="5505450" y="3314405"/>
            <a:ext cx="1588" cy="1165225"/>
          </a:xfrm>
          <a:prstGeom prst="line">
            <a:avLst/>
          </a:prstGeom>
          <a:noFill/>
          <a:ln w="12700">
            <a:solidFill>
              <a:srgbClr val="4D4D4D"/>
            </a:solidFill>
            <a:miter lim="800000"/>
            <a:headEnd/>
            <a:tailEnd/>
          </a:ln>
        </p:spPr>
        <p:txBody>
          <a:bodyPr lIns="91354" tIns="45677" rIns="91354" bIns="45677"/>
          <a:lstStyle/>
          <a:p>
            <a:pPr defTabSz="407988" eaLnBrk="1" hangingPunct="1">
              <a:defRPr/>
            </a:pPr>
            <a:endParaRPr lang="en-US">
              <a:solidFill>
                <a:prstClr val="black"/>
              </a:solidFill>
              <a:ea typeface="+mn-ea"/>
              <a:cs typeface="Arial" charset="0"/>
            </a:endParaRPr>
          </a:p>
        </p:txBody>
      </p:sp>
      <p:sp>
        <p:nvSpPr>
          <p:cNvPr id="27660" name="Rectangle 43"/>
          <p:cNvSpPr>
            <a:spLocks noChangeArrowheads="1"/>
          </p:cNvSpPr>
          <p:nvPr/>
        </p:nvSpPr>
        <p:spPr bwMode="auto">
          <a:xfrm>
            <a:off x="4941888" y="3689054"/>
            <a:ext cx="1155700" cy="477838"/>
          </a:xfrm>
          <a:prstGeom prst="rect">
            <a:avLst/>
          </a:prstGeom>
          <a:solidFill>
            <a:srgbClr val="336699"/>
          </a:solidFill>
          <a:ln>
            <a:noFill/>
          </a:ln>
          <a:extLst/>
        </p:spPr>
        <p:txBody>
          <a:bodyPr wrap="none" lIns="81546" tIns="42404" rIns="81546" bIns="42404" anchor="ctr"/>
          <a:lstStyle/>
          <a:p>
            <a:pPr algn="ctr" defTabSz="455613" eaLnBrk="1">
              <a:lnSpc>
                <a:spcPct val="93000"/>
              </a:lnSpc>
              <a:spcAft>
                <a:spcPts val="513"/>
              </a:spcAft>
              <a:buClr>
                <a:srgbClr val="000000"/>
              </a:buClr>
              <a:buSzPct val="55000"/>
              <a:tabLst>
                <a:tab pos="0" algn="l"/>
                <a:tab pos="455613" algn="l"/>
                <a:tab pos="912813" algn="l"/>
                <a:tab pos="1370013" algn="l"/>
                <a:tab pos="1825625" algn="l"/>
                <a:tab pos="2281238" algn="l"/>
                <a:tab pos="2740025" algn="l"/>
                <a:tab pos="3197225" algn="l"/>
                <a:tab pos="3652838" algn="l"/>
                <a:tab pos="4108450" algn="l"/>
                <a:tab pos="4567238" algn="l"/>
                <a:tab pos="5024438" algn="l"/>
                <a:tab pos="5476875" algn="l"/>
                <a:tab pos="5937250" algn="l"/>
                <a:tab pos="6394450" algn="l"/>
                <a:tab pos="6846888" algn="l"/>
                <a:tab pos="7304088" algn="l"/>
                <a:tab pos="7764463" algn="l"/>
                <a:tab pos="8221663" algn="l"/>
                <a:tab pos="8674100" algn="l"/>
                <a:tab pos="9132888" algn="l"/>
              </a:tabLst>
            </a:pPr>
            <a:r>
              <a:rPr lang="en-US" sz="1000">
                <a:solidFill>
                  <a:srgbClr val="FFFFFF"/>
                </a:solidFill>
                <a:latin typeface="Helvetica 65 Medium" charset="0"/>
              </a:rPr>
              <a:t>POWER8  Server</a:t>
            </a:r>
          </a:p>
        </p:txBody>
      </p:sp>
      <p:sp>
        <p:nvSpPr>
          <p:cNvPr id="27661" name="Rectangle 44"/>
          <p:cNvSpPr>
            <a:spLocks noChangeArrowheads="1"/>
          </p:cNvSpPr>
          <p:nvPr/>
        </p:nvSpPr>
        <p:spPr bwMode="auto">
          <a:xfrm>
            <a:off x="4943475" y="4285954"/>
            <a:ext cx="1162050" cy="496888"/>
          </a:xfrm>
          <a:prstGeom prst="rect">
            <a:avLst/>
          </a:prstGeom>
          <a:solidFill>
            <a:srgbClr val="336699"/>
          </a:solidFill>
          <a:ln>
            <a:noFill/>
          </a:ln>
          <a:extLst/>
        </p:spPr>
        <p:txBody>
          <a:bodyPr wrap="none" lIns="81546" tIns="42404" rIns="81546" bIns="42404" anchor="ctr"/>
          <a:lstStyle/>
          <a:p>
            <a:pPr algn="ctr" defTabSz="455613" eaLnBrk="1">
              <a:buClr>
                <a:srgbClr val="000000"/>
              </a:buClr>
              <a:buSzPct val="55000"/>
              <a:tabLst>
                <a:tab pos="0" algn="l"/>
                <a:tab pos="455613" algn="l"/>
                <a:tab pos="912813" algn="l"/>
                <a:tab pos="1370013" algn="l"/>
                <a:tab pos="1825625" algn="l"/>
                <a:tab pos="2281238" algn="l"/>
                <a:tab pos="2740025" algn="l"/>
                <a:tab pos="3197225" algn="l"/>
                <a:tab pos="3652838" algn="l"/>
                <a:tab pos="4108450" algn="l"/>
                <a:tab pos="4567238" algn="l"/>
                <a:tab pos="5024438" algn="l"/>
                <a:tab pos="5476875" algn="l"/>
                <a:tab pos="5937250" algn="l"/>
                <a:tab pos="6394450" algn="l"/>
                <a:tab pos="6846888" algn="l"/>
                <a:tab pos="7304088" algn="l"/>
                <a:tab pos="7764463" algn="l"/>
                <a:tab pos="8221663" algn="l"/>
                <a:tab pos="8674100" algn="l"/>
                <a:tab pos="9132888" algn="l"/>
              </a:tabLst>
            </a:pPr>
            <a:r>
              <a:rPr lang="en-US" sz="1000">
                <a:solidFill>
                  <a:srgbClr val="FFFFFF"/>
                </a:solidFill>
                <a:latin typeface="Helvetica 65 Medium" charset="0"/>
              </a:rPr>
              <a:t>Flash Array w/ up </a:t>
            </a:r>
          </a:p>
          <a:p>
            <a:pPr algn="ctr" defTabSz="455613" eaLnBrk="1">
              <a:buClr>
                <a:srgbClr val="000000"/>
              </a:buClr>
              <a:buSzPct val="55000"/>
              <a:tabLst>
                <a:tab pos="0" algn="l"/>
                <a:tab pos="455613" algn="l"/>
                <a:tab pos="912813" algn="l"/>
                <a:tab pos="1370013" algn="l"/>
                <a:tab pos="1825625" algn="l"/>
                <a:tab pos="2281238" algn="l"/>
                <a:tab pos="2740025" algn="l"/>
                <a:tab pos="3197225" algn="l"/>
                <a:tab pos="3652838" algn="l"/>
                <a:tab pos="4108450" algn="l"/>
                <a:tab pos="4567238" algn="l"/>
                <a:tab pos="5024438" algn="l"/>
                <a:tab pos="5476875" algn="l"/>
                <a:tab pos="5937250" algn="l"/>
                <a:tab pos="6394450" algn="l"/>
                <a:tab pos="6846888" algn="l"/>
                <a:tab pos="7304088" algn="l"/>
                <a:tab pos="7764463" algn="l"/>
                <a:tab pos="8221663" algn="l"/>
                <a:tab pos="8674100" algn="l"/>
                <a:tab pos="9132888" algn="l"/>
              </a:tabLst>
            </a:pPr>
            <a:r>
              <a:rPr lang="en-US" sz="1000">
                <a:solidFill>
                  <a:srgbClr val="FFFFFF"/>
                </a:solidFill>
                <a:latin typeface="Helvetica 65 Medium" charset="0"/>
              </a:rPr>
              <a:t>to 40TB</a:t>
            </a:r>
          </a:p>
        </p:txBody>
      </p:sp>
      <p:sp>
        <p:nvSpPr>
          <p:cNvPr id="27662" name="Text Box 46"/>
          <p:cNvSpPr txBox="1">
            <a:spLocks noChangeArrowheads="1"/>
          </p:cNvSpPr>
          <p:nvPr/>
        </p:nvSpPr>
        <p:spPr bwMode="auto">
          <a:xfrm>
            <a:off x="4802189" y="2107905"/>
            <a:ext cx="3371849" cy="578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1546" tIns="42404" rIns="81546" bIns="42404">
            <a:spAutoFit/>
          </a:bodyPr>
          <a:lstStyle>
            <a:lvl1pPr defTabSz="455613">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1pPr>
            <a:lvl2pPr marL="742950" indent="-285750" defTabSz="455613">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2pPr>
            <a:lvl3pPr marL="1143000" indent="-228600" defTabSz="455613">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3pPr>
            <a:lvl4pPr marL="1600200" indent="-228600" defTabSz="455613">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4pPr>
            <a:lvl5pPr marL="2057400" indent="-228600" defTabSz="455613">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5pPr>
            <a:lvl6pPr marL="2514600" indent="-228600" defTabSz="455613" eaLnBrk="0" fontAlgn="base" hangingPunct="0">
              <a:spcBef>
                <a:spcPct val="0"/>
              </a:spcBef>
              <a:spcAft>
                <a:spcPct val="0"/>
              </a:spcAft>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6pPr>
            <a:lvl7pPr marL="2971800" indent="-228600" defTabSz="455613" eaLnBrk="0" fontAlgn="base" hangingPunct="0">
              <a:spcBef>
                <a:spcPct val="0"/>
              </a:spcBef>
              <a:spcAft>
                <a:spcPct val="0"/>
              </a:spcAft>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7pPr>
            <a:lvl8pPr marL="3429000" indent="-228600" defTabSz="455613" eaLnBrk="0" fontAlgn="base" hangingPunct="0">
              <a:spcBef>
                <a:spcPct val="0"/>
              </a:spcBef>
              <a:spcAft>
                <a:spcPct val="0"/>
              </a:spcAft>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8pPr>
            <a:lvl9pPr marL="3886200" indent="-228600" defTabSz="455613" eaLnBrk="0" fontAlgn="base" hangingPunct="0">
              <a:spcBef>
                <a:spcPct val="0"/>
              </a:spcBef>
              <a:spcAft>
                <a:spcPct val="0"/>
              </a:spcAft>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9pPr>
          </a:lstStyle>
          <a:p>
            <a:pPr algn="ctr" eaLnBrk="1">
              <a:buClr>
                <a:srgbClr val="000000"/>
              </a:buClr>
              <a:buSzPct val="55000"/>
            </a:pPr>
            <a:r>
              <a:rPr lang="en-US" sz="1600" dirty="0" err="1" smtClean="0">
                <a:solidFill>
                  <a:srgbClr val="000000"/>
                </a:solidFill>
                <a:latin typeface="Helvetica 65 Medium" charset="0"/>
                <a:ea typeface="ＭＳ Ｐゴシック" charset="0"/>
                <a:cs typeface="ＭＳ Ｐゴシック" charset="0"/>
              </a:rPr>
              <a:t>Luego</a:t>
            </a:r>
            <a:r>
              <a:rPr lang="en-US" sz="1600" dirty="0" smtClean="0">
                <a:solidFill>
                  <a:srgbClr val="000000"/>
                </a:solidFill>
                <a:latin typeface="Helvetica 65 Medium" charset="0"/>
                <a:ea typeface="ＭＳ Ｐゴシック" charset="0"/>
                <a:cs typeface="ＭＳ Ｐゴシック" charset="0"/>
              </a:rPr>
              <a:t> : </a:t>
            </a:r>
            <a:r>
              <a:rPr lang="en-US" sz="1600" dirty="0" err="1" smtClean="0">
                <a:solidFill>
                  <a:srgbClr val="000000"/>
                </a:solidFill>
                <a:latin typeface="Helvetica 65 Medium" charset="0"/>
                <a:ea typeface="ＭＳ Ｐゴシック" charset="0"/>
                <a:cs typeface="ＭＳ Ｐゴシック" charset="0"/>
              </a:rPr>
              <a:t>NoSQL</a:t>
            </a:r>
            <a:r>
              <a:rPr lang="en-US" sz="1600" dirty="0" smtClean="0">
                <a:solidFill>
                  <a:srgbClr val="000000"/>
                </a:solidFill>
                <a:latin typeface="Helvetica 65 Medium" charset="0"/>
                <a:ea typeface="ＭＳ Ｐゴシック" charset="0"/>
                <a:cs typeface="ＭＳ Ｐゴシック" charset="0"/>
              </a:rPr>
              <a:t> en </a:t>
            </a:r>
            <a:r>
              <a:rPr lang="en-US" sz="1600" dirty="0" err="1" smtClean="0">
                <a:solidFill>
                  <a:srgbClr val="000000"/>
                </a:solidFill>
                <a:latin typeface="Helvetica 65 Medium" charset="0"/>
                <a:ea typeface="ＭＳ Ｐゴシック" charset="0"/>
                <a:cs typeface="ＭＳ Ｐゴシック" charset="0"/>
              </a:rPr>
              <a:t>memoria</a:t>
            </a:r>
            <a:r>
              <a:rPr lang="en-US" sz="1600" dirty="0" smtClean="0">
                <a:solidFill>
                  <a:srgbClr val="000000"/>
                </a:solidFill>
                <a:latin typeface="Helvetica 65 Medium" charset="0"/>
                <a:ea typeface="ＭＳ Ｐゴシック" charset="0"/>
                <a:cs typeface="ＭＳ Ｐゴシック" charset="0"/>
              </a:rPr>
              <a:t> con POWER8</a:t>
            </a:r>
            <a:endParaRPr lang="en-US" sz="1600" dirty="0">
              <a:solidFill>
                <a:srgbClr val="000000"/>
              </a:solidFill>
              <a:latin typeface="Helvetica 65 Medium" charset="0"/>
              <a:ea typeface="ＭＳ Ｐゴシック" charset="0"/>
              <a:cs typeface="ＭＳ Ｐゴシック" charset="0"/>
            </a:endParaRPr>
          </a:p>
        </p:txBody>
      </p:sp>
      <p:sp>
        <p:nvSpPr>
          <p:cNvPr id="39951" name="Line 47"/>
          <p:cNvSpPr>
            <a:spLocks noChangeShapeType="1"/>
          </p:cNvSpPr>
          <p:nvPr/>
        </p:nvSpPr>
        <p:spPr bwMode="auto">
          <a:xfrm>
            <a:off x="8062917" y="4039893"/>
            <a:ext cx="1587" cy="552450"/>
          </a:xfrm>
          <a:prstGeom prst="line">
            <a:avLst/>
          </a:prstGeom>
          <a:noFill/>
          <a:ln w="9360">
            <a:solidFill>
              <a:srgbClr val="4D4D4D"/>
            </a:solidFill>
            <a:miter lim="800000"/>
            <a:headEnd type="triangle" w="med" len="med"/>
            <a:tailEnd type="triangle" w="med" len="med"/>
          </a:ln>
        </p:spPr>
        <p:txBody>
          <a:bodyPr lIns="91354" tIns="45677" rIns="91354" bIns="45677"/>
          <a:lstStyle/>
          <a:p>
            <a:pPr defTabSz="407988" eaLnBrk="1" hangingPunct="1">
              <a:defRPr/>
            </a:pPr>
            <a:endParaRPr lang="en-US">
              <a:solidFill>
                <a:prstClr val="black"/>
              </a:solidFill>
              <a:ea typeface="+mn-ea"/>
              <a:cs typeface="Arial" charset="0"/>
            </a:endParaRPr>
          </a:p>
        </p:txBody>
      </p:sp>
      <p:sp>
        <p:nvSpPr>
          <p:cNvPr id="27664" name="Rectangle 43"/>
          <p:cNvSpPr>
            <a:spLocks noChangeArrowheads="1"/>
          </p:cNvSpPr>
          <p:nvPr/>
        </p:nvSpPr>
        <p:spPr bwMode="auto">
          <a:xfrm>
            <a:off x="4895854" y="4884442"/>
            <a:ext cx="2479675" cy="185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a:solidFill>
                  <a:srgbClr val="000000"/>
                </a:solidFill>
                <a:miter lim="800000"/>
                <a:headEnd/>
                <a:tailEnd/>
              </a14:hiddenLine>
            </a:ext>
          </a:extLst>
        </p:spPr>
        <p:txBody>
          <a:bodyPr wrap="none" lIns="81546" tIns="42404" rIns="81546" bIns="42404" anchor="ctr"/>
          <a:lstStyle/>
          <a:p>
            <a:pPr defTabSz="455613" eaLnBrk="1">
              <a:lnSpc>
                <a:spcPct val="93000"/>
              </a:lnSpc>
              <a:spcAft>
                <a:spcPts val="513"/>
              </a:spcAft>
              <a:buClr>
                <a:srgbClr val="000000"/>
              </a:buClr>
              <a:buSzPct val="55000"/>
              <a:tabLst>
                <a:tab pos="0" algn="l"/>
                <a:tab pos="455613" algn="l"/>
                <a:tab pos="912813" algn="l"/>
                <a:tab pos="1370013" algn="l"/>
                <a:tab pos="1825625" algn="l"/>
                <a:tab pos="2281238" algn="l"/>
                <a:tab pos="2740025" algn="l"/>
                <a:tab pos="3197225" algn="l"/>
                <a:tab pos="3652838" algn="l"/>
                <a:tab pos="4108450" algn="l"/>
                <a:tab pos="4567238" algn="l"/>
                <a:tab pos="5024438" algn="l"/>
                <a:tab pos="5476875" algn="l"/>
                <a:tab pos="5937250" algn="l"/>
                <a:tab pos="6394450" algn="l"/>
                <a:tab pos="6846888" algn="l"/>
                <a:tab pos="7304088" algn="l"/>
                <a:tab pos="7764463" algn="l"/>
                <a:tab pos="8221663" algn="l"/>
                <a:tab pos="8674100" algn="l"/>
                <a:tab pos="9132888" algn="l"/>
              </a:tabLst>
            </a:pPr>
            <a:r>
              <a:rPr lang="en-US" sz="1200" dirty="0" err="1" smtClean="0">
                <a:solidFill>
                  <a:srgbClr val="000000"/>
                </a:solidFill>
                <a:latin typeface="Helvetica 65 Medium" charset="0"/>
              </a:rPr>
              <a:t>Atributos</a:t>
            </a:r>
            <a:endParaRPr lang="en-US" sz="1200" dirty="0">
              <a:solidFill>
                <a:srgbClr val="000000"/>
              </a:solidFill>
              <a:latin typeface="Helvetica 65 Medium" charset="0"/>
            </a:endParaRPr>
          </a:p>
          <a:p>
            <a:pPr defTabSz="455613" eaLnBrk="1">
              <a:lnSpc>
                <a:spcPct val="93000"/>
              </a:lnSpc>
              <a:spcAft>
                <a:spcPts val="513"/>
              </a:spcAft>
              <a:buClr>
                <a:srgbClr val="000000"/>
              </a:buClr>
              <a:buSzPct val="55000"/>
              <a:buFontTx/>
              <a:buChar char="-"/>
              <a:tabLst>
                <a:tab pos="0" algn="l"/>
                <a:tab pos="455613" algn="l"/>
                <a:tab pos="912813" algn="l"/>
                <a:tab pos="1370013" algn="l"/>
                <a:tab pos="1825625" algn="l"/>
                <a:tab pos="2281238" algn="l"/>
                <a:tab pos="2740025" algn="l"/>
                <a:tab pos="3197225" algn="l"/>
                <a:tab pos="3652838" algn="l"/>
                <a:tab pos="4108450" algn="l"/>
                <a:tab pos="4567238" algn="l"/>
                <a:tab pos="5024438" algn="l"/>
                <a:tab pos="5476875" algn="l"/>
                <a:tab pos="5937250" algn="l"/>
                <a:tab pos="6394450" algn="l"/>
                <a:tab pos="6846888" algn="l"/>
                <a:tab pos="7304088" algn="l"/>
                <a:tab pos="7764463" algn="l"/>
                <a:tab pos="8221663" algn="l"/>
                <a:tab pos="8674100" algn="l"/>
                <a:tab pos="9132888" algn="l"/>
              </a:tabLst>
            </a:pPr>
            <a:r>
              <a:rPr lang="en-US" sz="1200" dirty="0">
                <a:solidFill>
                  <a:srgbClr val="000000"/>
                </a:solidFill>
                <a:latin typeface="Helvetica 45 Light" charset="0"/>
              </a:rPr>
              <a:t> </a:t>
            </a:r>
            <a:r>
              <a:rPr lang="en-US" sz="1200" dirty="0" smtClean="0">
                <a:solidFill>
                  <a:srgbClr val="000000"/>
                </a:solidFill>
                <a:latin typeface="Helvetica 45 Light" charset="0"/>
              </a:rPr>
              <a:t>Un solo </a:t>
            </a:r>
            <a:r>
              <a:rPr lang="en-US" sz="1200" dirty="0" err="1" smtClean="0">
                <a:solidFill>
                  <a:srgbClr val="000000"/>
                </a:solidFill>
                <a:latin typeface="Helvetica 45 Light" charset="0"/>
              </a:rPr>
              <a:t>servidor</a:t>
            </a:r>
            <a:r>
              <a:rPr lang="en-US" sz="1200" dirty="0" smtClean="0">
                <a:solidFill>
                  <a:srgbClr val="000000"/>
                </a:solidFill>
                <a:latin typeface="Helvetica 45 Light" charset="0"/>
              </a:rPr>
              <a:t> Power</a:t>
            </a:r>
            <a:endParaRPr lang="en-US" sz="1200" dirty="0">
              <a:solidFill>
                <a:srgbClr val="000000"/>
              </a:solidFill>
              <a:latin typeface="Helvetica 45 Light" charset="0"/>
            </a:endParaRPr>
          </a:p>
          <a:p>
            <a:pPr defTabSz="455613" eaLnBrk="1">
              <a:lnSpc>
                <a:spcPct val="93000"/>
              </a:lnSpc>
              <a:spcAft>
                <a:spcPts val="513"/>
              </a:spcAft>
              <a:buClr>
                <a:srgbClr val="000000"/>
              </a:buClr>
              <a:buSzPct val="55000"/>
              <a:buFontTx/>
              <a:buChar char="-"/>
              <a:tabLst>
                <a:tab pos="0" algn="l"/>
                <a:tab pos="455613" algn="l"/>
                <a:tab pos="912813" algn="l"/>
                <a:tab pos="1370013" algn="l"/>
                <a:tab pos="1825625" algn="l"/>
                <a:tab pos="2281238" algn="l"/>
                <a:tab pos="2740025" algn="l"/>
                <a:tab pos="3197225" algn="l"/>
                <a:tab pos="3652838" algn="l"/>
                <a:tab pos="4108450" algn="l"/>
                <a:tab pos="4567238" algn="l"/>
                <a:tab pos="5024438" algn="l"/>
                <a:tab pos="5476875" algn="l"/>
                <a:tab pos="5937250" algn="l"/>
                <a:tab pos="6394450" algn="l"/>
                <a:tab pos="6846888" algn="l"/>
                <a:tab pos="7304088" algn="l"/>
                <a:tab pos="7764463" algn="l"/>
                <a:tab pos="8221663" algn="l"/>
                <a:tab pos="8674100" algn="l"/>
                <a:tab pos="9132888" algn="l"/>
              </a:tabLst>
            </a:pPr>
            <a:r>
              <a:rPr lang="en-US" sz="1200" dirty="0">
                <a:solidFill>
                  <a:srgbClr val="000000"/>
                </a:solidFill>
                <a:latin typeface="Helvetica 45 Light" charset="0"/>
              </a:rPr>
              <a:t> </a:t>
            </a:r>
            <a:r>
              <a:rPr lang="en-US" sz="1200" dirty="0" smtClean="0">
                <a:solidFill>
                  <a:srgbClr val="000000"/>
                </a:solidFill>
                <a:latin typeface="Helvetica 45 Light" charset="0"/>
              </a:rPr>
              <a:t>Un solo </a:t>
            </a:r>
            <a:r>
              <a:rPr lang="en-US" sz="1200" dirty="0" err="1" smtClean="0">
                <a:solidFill>
                  <a:srgbClr val="000000"/>
                </a:solidFill>
                <a:latin typeface="Helvetica 45 Light" charset="0"/>
              </a:rPr>
              <a:t>equipo</a:t>
            </a:r>
            <a:r>
              <a:rPr lang="en-US" sz="1200" dirty="0" smtClean="0">
                <a:solidFill>
                  <a:srgbClr val="000000"/>
                </a:solidFill>
                <a:latin typeface="Helvetica 45 Light" charset="0"/>
              </a:rPr>
              <a:t> Flash</a:t>
            </a:r>
            <a:endParaRPr lang="en-US" sz="1200" dirty="0">
              <a:solidFill>
                <a:srgbClr val="000000"/>
              </a:solidFill>
              <a:latin typeface="Helvetica 45 Light" charset="0"/>
            </a:endParaRPr>
          </a:p>
          <a:p>
            <a:pPr defTabSz="455613" eaLnBrk="1">
              <a:lnSpc>
                <a:spcPct val="93000"/>
              </a:lnSpc>
              <a:spcAft>
                <a:spcPts val="513"/>
              </a:spcAft>
              <a:buClr>
                <a:srgbClr val="000000"/>
              </a:buClr>
              <a:buSzPct val="55000"/>
              <a:buFontTx/>
              <a:buChar char="-"/>
              <a:tabLst>
                <a:tab pos="0" algn="l"/>
                <a:tab pos="455613" algn="l"/>
                <a:tab pos="912813" algn="l"/>
                <a:tab pos="1370013" algn="l"/>
                <a:tab pos="1825625" algn="l"/>
                <a:tab pos="2281238" algn="l"/>
                <a:tab pos="2740025" algn="l"/>
                <a:tab pos="3197225" algn="l"/>
                <a:tab pos="3652838" algn="l"/>
                <a:tab pos="4108450" algn="l"/>
                <a:tab pos="4567238" algn="l"/>
                <a:tab pos="5024438" algn="l"/>
                <a:tab pos="5476875" algn="l"/>
                <a:tab pos="5937250" algn="l"/>
                <a:tab pos="6394450" algn="l"/>
                <a:tab pos="6846888" algn="l"/>
                <a:tab pos="7304088" algn="l"/>
                <a:tab pos="7764463" algn="l"/>
                <a:tab pos="8221663" algn="l"/>
                <a:tab pos="8674100" algn="l"/>
                <a:tab pos="9132888" algn="l"/>
              </a:tabLst>
            </a:pPr>
            <a:r>
              <a:rPr lang="en-US" sz="1200" dirty="0">
                <a:solidFill>
                  <a:srgbClr val="000000"/>
                </a:solidFill>
                <a:latin typeface="Helvetica 45 Light" charset="0"/>
              </a:rPr>
              <a:t> </a:t>
            </a:r>
            <a:r>
              <a:rPr lang="en-US" sz="1200" dirty="0" smtClean="0">
                <a:solidFill>
                  <a:srgbClr val="000000"/>
                </a:solidFill>
                <a:latin typeface="Helvetica 45 Light" charset="0"/>
              </a:rPr>
              <a:t>Sin overhead en el I/O y </a:t>
            </a:r>
            <a:r>
              <a:rPr lang="en-US" sz="1200" dirty="0" err="1" smtClean="0">
                <a:solidFill>
                  <a:srgbClr val="000000"/>
                </a:solidFill>
                <a:latin typeface="Helvetica 45 Light" charset="0"/>
              </a:rPr>
              <a:t>redes</a:t>
            </a:r>
            <a:endParaRPr lang="en-US" sz="1200" dirty="0">
              <a:solidFill>
                <a:srgbClr val="000000"/>
              </a:solidFill>
              <a:latin typeface="Helvetica 45 Light" charset="0"/>
            </a:endParaRPr>
          </a:p>
        </p:txBody>
      </p:sp>
      <p:pic>
        <p:nvPicPr>
          <p:cNvPr id="27665"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55650" y="2839743"/>
            <a:ext cx="1582738" cy="224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66" name="Text Box 45"/>
          <p:cNvSpPr txBox="1">
            <a:spLocks noChangeArrowheads="1"/>
          </p:cNvSpPr>
          <p:nvPr/>
        </p:nvSpPr>
        <p:spPr bwMode="auto">
          <a:xfrm>
            <a:off x="577854" y="2111080"/>
            <a:ext cx="3598859" cy="314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1546" tIns="42404" rIns="81546" bIns="42404">
            <a:spAutoFit/>
          </a:bodyPr>
          <a:lstStyle>
            <a:lvl1pPr defTabSz="455613">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1pPr>
            <a:lvl2pPr marL="742950" indent="-285750" defTabSz="455613">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2pPr>
            <a:lvl3pPr marL="1143000" indent="-228600" defTabSz="455613">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3pPr>
            <a:lvl4pPr marL="1600200" indent="-228600" defTabSz="455613">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4pPr>
            <a:lvl5pPr marL="2057400" indent="-228600" defTabSz="455613">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5pPr>
            <a:lvl6pPr marL="2514600" indent="-228600" defTabSz="455613" eaLnBrk="0" fontAlgn="base" hangingPunct="0">
              <a:spcBef>
                <a:spcPct val="0"/>
              </a:spcBef>
              <a:spcAft>
                <a:spcPct val="0"/>
              </a:spcAft>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6pPr>
            <a:lvl7pPr marL="2971800" indent="-228600" defTabSz="455613" eaLnBrk="0" fontAlgn="base" hangingPunct="0">
              <a:spcBef>
                <a:spcPct val="0"/>
              </a:spcBef>
              <a:spcAft>
                <a:spcPct val="0"/>
              </a:spcAft>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7pPr>
            <a:lvl8pPr marL="3429000" indent="-228600" defTabSz="455613" eaLnBrk="0" fontAlgn="base" hangingPunct="0">
              <a:spcBef>
                <a:spcPct val="0"/>
              </a:spcBef>
              <a:spcAft>
                <a:spcPct val="0"/>
              </a:spcAft>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8pPr>
            <a:lvl9pPr marL="3886200" indent="-228600" defTabSz="455613" eaLnBrk="0" fontAlgn="base" hangingPunct="0">
              <a:spcBef>
                <a:spcPct val="0"/>
              </a:spcBef>
              <a:spcAft>
                <a:spcPct val="0"/>
              </a:spcAft>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9pPr>
          </a:lstStyle>
          <a:p>
            <a:pPr algn="ctr" eaLnBrk="1">
              <a:lnSpc>
                <a:spcPct val="93000"/>
              </a:lnSpc>
              <a:spcBef>
                <a:spcPts val="1000"/>
              </a:spcBef>
              <a:spcAft>
                <a:spcPts val="513"/>
              </a:spcAft>
              <a:buClr>
                <a:srgbClr val="000000"/>
              </a:buClr>
              <a:buSzPct val="55000"/>
            </a:pPr>
            <a:r>
              <a:rPr lang="en-US" sz="1600" dirty="0" smtClean="0">
                <a:solidFill>
                  <a:srgbClr val="000000"/>
                </a:solidFill>
                <a:latin typeface="Helvetica 65 Medium" charset="0"/>
                <a:ea typeface="ＭＳ Ｐゴシック" charset="0"/>
                <a:cs typeface="ＭＳ Ｐゴシック" charset="0"/>
              </a:rPr>
              <a:t>Antes :</a:t>
            </a:r>
            <a:r>
              <a:rPr lang="en-US" altLang="ja-JP" sz="1600" dirty="0" err="1" smtClean="0">
                <a:solidFill>
                  <a:srgbClr val="000000"/>
                </a:solidFill>
                <a:latin typeface="Helvetica 65 Medium" charset="0"/>
                <a:cs typeface="Arial" charset="0"/>
              </a:rPr>
              <a:t>NoSQL</a:t>
            </a:r>
            <a:r>
              <a:rPr lang="en-US" altLang="ja-JP" sz="1600" dirty="0" smtClean="0">
                <a:solidFill>
                  <a:srgbClr val="000000"/>
                </a:solidFill>
                <a:latin typeface="Helvetica 65 Medium" charset="0"/>
                <a:cs typeface="Arial" charset="0"/>
              </a:rPr>
              <a:t> en </a:t>
            </a:r>
            <a:r>
              <a:rPr lang="en-US" altLang="ja-JP" sz="1600" dirty="0" err="1" smtClean="0">
                <a:solidFill>
                  <a:srgbClr val="000000"/>
                </a:solidFill>
                <a:latin typeface="Helvetica 65 Medium" charset="0"/>
                <a:cs typeface="Arial" charset="0"/>
              </a:rPr>
              <a:t>memoria</a:t>
            </a:r>
            <a:r>
              <a:rPr lang="en-US" altLang="ja-JP" sz="1600" dirty="0" smtClean="0">
                <a:solidFill>
                  <a:srgbClr val="000000"/>
                </a:solidFill>
                <a:latin typeface="Helvetica 65 Medium" charset="0"/>
                <a:cs typeface="Arial" charset="0"/>
              </a:rPr>
              <a:t> con x86</a:t>
            </a:r>
            <a:endParaRPr lang="en-US" sz="1600" dirty="0">
              <a:solidFill>
                <a:srgbClr val="000000"/>
              </a:solidFill>
              <a:latin typeface="Helvetica 65 Medium" charset="0"/>
              <a:cs typeface="Arial" charset="0"/>
            </a:endParaRPr>
          </a:p>
        </p:txBody>
      </p:sp>
      <p:sp>
        <p:nvSpPr>
          <p:cNvPr id="27667" name="Rectangle 43"/>
          <p:cNvSpPr>
            <a:spLocks noChangeArrowheads="1"/>
          </p:cNvSpPr>
          <p:nvPr/>
        </p:nvSpPr>
        <p:spPr bwMode="auto">
          <a:xfrm>
            <a:off x="647700" y="5235281"/>
            <a:ext cx="1866900" cy="140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a:solidFill>
                  <a:srgbClr val="000000"/>
                </a:solidFill>
                <a:miter lim="800000"/>
                <a:headEnd/>
                <a:tailEnd/>
              </a14:hiddenLine>
            </a:ext>
          </a:extLst>
        </p:spPr>
        <p:txBody>
          <a:bodyPr wrap="none" lIns="81546" tIns="42404" rIns="81546" bIns="42404" anchor="ctr"/>
          <a:lstStyle/>
          <a:p>
            <a:pPr defTabSz="455613" eaLnBrk="1">
              <a:lnSpc>
                <a:spcPct val="93000"/>
              </a:lnSpc>
              <a:spcAft>
                <a:spcPts val="513"/>
              </a:spcAft>
              <a:buClr>
                <a:srgbClr val="000000"/>
              </a:buClr>
              <a:buSzPct val="55000"/>
              <a:tabLst>
                <a:tab pos="0" algn="l"/>
                <a:tab pos="455613" algn="l"/>
                <a:tab pos="912813" algn="l"/>
                <a:tab pos="1370013" algn="l"/>
                <a:tab pos="1825625" algn="l"/>
                <a:tab pos="2281238" algn="l"/>
                <a:tab pos="2740025" algn="l"/>
                <a:tab pos="3197225" algn="l"/>
                <a:tab pos="3652838" algn="l"/>
                <a:tab pos="4108450" algn="l"/>
                <a:tab pos="4567238" algn="l"/>
                <a:tab pos="5024438" algn="l"/>
                <a:tab pos="5476875" algn="l"/>
                <a:tab pos="5937250" algn="l"/>
                <a:tab pos="6394450" algn="l"/>
                <a:tab pos="6846888" algn="l"/>
                <a:tab pos="7304088" algn="l"/>
                <a:tab pos="7764463" algn="l"/>
                <a:tab pos="8221663" algn="l"/>
                <a:tab pos="8674100" algn="l"/>
                <a:tab pos="9132888" algn="l"/>
              </a:tabLst>
            </a:pPr>
            <a:r>
              <a:rPr lang="en-US" sz="1200" dirty="0" smtClean="0">
                <a:solidFill>
                  <a:srgbClr val="000000"/>
                </a:solidFill>
                <a:latin typeface="Helvetica 65 Medium" charset="0"/>
              </a:rPr>
              <a:t> </a:t>
            </a:r>
            <a:r>
              <a:rPr lang="en-US" sz="1200" dirty="0" err="1" smtClean="0">
                <a:solidFill>
                  <a:srgbClr val="000000"/>
                </a:solidFill>
                <a:latin typeface="Helvetica 65 Medium" charset="0"/>
              </a:rPr>
              <a:t>Requirimientos</a:t>
            </a:r>
            <a:r>
              <a:rPr lang="en-US" sz="1200" dirty="0" smtClean="0">
                <a:solidFill>
                  <a:srgbClr val="000000"/>
                </a:solidFill>
                <a:latin typeface="Helvetica 65 Medium" charset="0"/>
              </a:rPr>
              <a:t>:</a:t>
            </a:r>
            <a:endParaRPr lang="en-US" sz="1200" dirty="0">
              <a:solidFill>
                <a:srgbClr val="000000"/>
              </a:solidFill>
              <a:latin typeface="Helvetica 65 Medium" charset="0"/>
            </a:endParaRPr>
          </a:p>
          <a:p>
            <a:pPr defTabSz="455613" eaLnBrk="1">
              <a:lnSpc>
                <a:spcPct val="93000"/>
              </a:lnSpc>
              <a:spcAft>
                <a:spcPts val="513"/>
              </a:spcAft>
              <a:buClr>
                <a:srgbClr val="000000"/>
              </a:buClr>
              <a:buSzPct val="55000"/>
              <a:buFontTx/>
              <a:buChar char="-"/>
              <a:tabLst>
                <a:tab pos="0" algn="l"/>
                <a:tab pos="455613" algn="l"/>
                <a:tab pos="912813" algn="l"/>
                <a:tab pos="1370013" algn="l"/>
                <a:tab pos="1825625" algn="l"/>
                <a:tab pos="2281238" algn="l"/>
                <a:tab pos="2740025" algn="l"/>
                <a:tab pos="3197225" algn="l"/>
                <a:tab pos="3652838" algn="l"/>
                <a:tab pos="4108450" algn="l"/>
                <a:tab pos="4567238" algn="l"/>
                <a:tab pos="5024438" algn="l"/>
                <a:tab pos="5476875" algn="l"/>
                <a:tab pos="5937250" algn="l"/>
                <a:tab pos="6394450" algn="l"/>
                <a:tab pos="6846888" algn="l"/>
                <a:tab pos="7304088" algn="l"/>
                <a:tab pos="7764463" algn="l"/>
                <a:tab pos="8221663" algn="l"/>
                <a:tab pos="8674100" algn="l"/>
                <a:tab pos="9132888" algn="l"/>
              </a:tabLst>
            </a:pPr>
            <a:r>
              <a:rPr lang="en-US" sz="1200" dirty="0">
                <a:solidFill>
                  <a:srgbClr val="000000"/>
                </a:solidFill>
                <a:latin typeface="Helvetica 45 Light" charset="0"/>
              </a:rPr>
              <a:t> </a:t>
            </a:r>
            <a:r>
              <a:rPr lang="en-US" sz="1200" dirty="0" smtClean="0">
                <a:solidFill>
                  <a:srgbClr val="000000"/>
                </a:solidFill>
                <a:latin typeface="Helvetica 45 Light" charset="0"/>
              </a:rPr>
              <a:t>24 </a:t>
            </a:r>
            <a:r>
              <a:rPr lang="en-US" sz="1200" dirty="0" err="1" smtClean="0">
                <a:solidFill>
                  <a:srgbClr val="000000"/>
                </a:solidFill>
                <a:latin typeface="Helvetica 45 Light" charset="0"/>
              </a:rPr>
              <a:t>nodos</a:t>
            </a:r>
            <a:r>
              <a:rPr lang="en-US" sz="1200" dirty="0" smtClean="0">
                <a:solidFill>
                  <a:srgbClr val="000000"/>
                </a:solidFill>
                <a:latin typeface="Helvetica 45 Light" charset="0"/>
              </a:rPr>
              <a:t> x86</a:t>
            </a:r>
            <a:endParaRPr lang="en-US" sz="1200" dirty="0">
              <a:solidFill>
                <a:srgbClr val="000000"/>
              </a:solidFill>
              <a:latin typeface="Helvetica 45 Light" charset="0"/>
            </a:endParaRPr>
          </a:p>
          <a:p>
            <a:pPr defTabSz="455613" eaLnBrk="1">
              <a:lnSpc>
                <a:spcPct val="93000"/>
              </a:lnSpc>
              <a:spcAft>
                <a:spcPts val="513"/>
              </a:spcAft>
              <a:buClr>
                <a:srgbClr val="000000"/>
              </a:buClr>
              <a:buSzPct val="55000"/>
              <a:buFontTx/>
              <a:buChar char="-"/>
              <a:tabLst>
                <a:tab pos="0" algn="l"/>
                <a:tab pos="455613" algn="l"/>
                <a:tab pos="912813" algn="l"/>
                <a:tab pos="1370013" algn="l"/>
                <a:tab pos="1825625" algn="l"/>
                <a:tab pos="2281238" algn="l"/>
                <a:tab pos="2740025" algn="l"/>
                <a:tab pos="3197225" algn="l"/>
                <a:tab pos="3652838" algn="l"/>
                <a:tab pos="4108450" algn="l"/>
                <a:tab pos="4567238" algn="l"/>
                <a:tab pos="5024438" algn="l"/>
                <a:tab pos="5476875" algn="l"/>
                <a:tab pos="5937250" algn="l"/>
                <a:tab pos="6394450" algn="l"/>
                <a:tab pos="6846888" algn="l"/>
                <a:tab pos="7304088" algn="l"/>
                <a:tab pos="7764463" algn="l"/>
                <a:tab pos="8221663" algn="l"/>
                <a:tab pos="8674100" algn="l"/>
                <a:tab pos="9132888" algn="l"/>
              </a:tabLst>
            </a:pPr>
            <a:r>
              <a:rPr lang="en-US" sz="1200" dirty="0">
                <a:solidFill>
                  <a:srgbClr val="000000"/>
                </a:solidFill>
                <a:latin typeface="Helvetica 45 Light" charset="0"/>
              </a:rPr>
              <a:t> </a:t>
            </a:r>
            <a:r>
              <a:rPr lang="en-US" sz="1200" dirty="0" err="1" smtClean="0">
                <a:solidFill>
                  <a:srgbClr val="000000"/>
                </a:solidFill>
                <a:latin typeface="Helvetica 45 Light" charset="0"/>
              </a:rPr>
              <a:t>Amplia</a:t>
            </a:r>
            <a:r>
              <a:rPr lang="en-US" sz="1200" dirty="0" smtClean="0">
                <a:solidFill>
                  <a:srgbClr val="000000"/>
                </a:solidFill>
                <a:latin typeface="Helvetica 45 Light" charset="0"/>
              </a:rPr>
              <a:t> </a:t>
            </a:r>
            <a:r>
              <a:rPr lang="en-US" sz="1200" dirty="0" err="1" smtClean="0">
                <a:solidFill>
                  <a:srgbClr val="000000"/>
                </a:solidFill>
                <a:latin typeface="Helvetica 45 Light" charset="0"/>
              </a:rPr>
              <a:t>memoria</a:t>
            </a:r>
            <a:r>
              <a:rPr lang="en-US" sz="1200" dirty="0" smtClean="0">
                <a:solidFill>
                  <a:srgbClr val="000000"/>
                </a:solidFill>
                <a:latin typeface="Helvetica 45 Light" charset="0"/>
              </a:rPr>
              <a:t> x </a:t>
            </a:r>
            <a:r>
              <a:rPr lang="en-US" sz="1200" dirty="0" err="1" smtClean="0">
                <a:solidFill>
                  <a:srgbClr val="000000"/>
                </a:solidFill>
                <a:latin typeface="Helvetica 45 Light" charset="0"/>
              </a:rPr>
              <a:t>nodo</a:t>
            </a:r>
            <a:endParaRPr lang="en-US" sz="1200" dirty="0">
              <a:solidFill>
                <a:srgbClr val="000000"/>
              </a:solidFill>
              <a:latin typeface="Helvetica 45 Light" charset="0"/>
            </a:endParaRPr>
          </a:p>
          <a:p>
            <a:pPr defTabSz="455613" eaLnBrk="1">
              <a:lnSpc>
                <a:spcPct val="93000"/>
              </a:lnSpc>
              <a:spcAft>
                <a:spcPts val="513"/>
              </a:spcAft>
              <a:buClr>
                <a:srgbClr val="000000"/>
              </a:buClr>
              <a:buSzPct val="55000"/>
              <a:buFontTx/>
              <a:buChar char="-"/>
              <a:tabLst>
                <a:tab pos="0" algn="l"/>
                <a:tab pos="455613" algn="l"/>
                <a:tab pos="912813" algn="l"/>
                <a:tab pos="1370013" algn="l"/>
                <a:tab pos="1825625" algn="l"/>
                <a:tab pos="2281238" algn="l"/>
                <a:tab pos="2740025" algn="l"/>
                <a:tab pos="3197225" algn="l"/>
                <a:tab pos="3652838" algn="l"/>
                <a:tab pos="4108450" algn="l"/>
                <a:tab pos="4567238" algn="l"/>
                <a:tab pos="5024438" algn="l"/>
                <a:tab pos="5476875" algn="l"/>
                <a:tab pos="5937250" algn="l"/>
                <a:tab pos="6394450" algn="l"/>
                <a:tab pos="6846888" algn="l"/>
                <a:tab pos="7304088" algn="l"/>
                <a:tab pos="7764463" algn="l"/>
                <a:tab pos="8221663" algn="l"/>
                <a:tab pos="8674100" algn="l"/>
                <a:tab pos="9132888" algn="l"/>
              </a:tabLst>
            </a:pPr>
            <a:r>
              <a:rPr lang="en-US" sz="1200" dirty="0">
                <a:solidFill>
                  <a:srgbClr val="000000"/>
                </a:solidFill>
                <a:latin typeface="Helvetica 45 Light" charset="0"/>
              </a:rPr>
              <a:t> </a:t>
            </a:r>
            <a:r>
              <a:rPr lang="en-US" sz="1200" dirty="0" err="1" smtClean="0">
                <a:solidFill>
                  <a:srgbClr val="000000"/>
                </a:solidFill>
                <a:latin typeface="Helvetica 45 Light" charset="0"/>
              </a:rPr>
              <a:t>Exigencias</a:t>
            </a:r>
            <a:r>
              <a:rPr lang="en-US" sz="1200" dirty="0" smtClean="0">
                <a:solidFill>
                  <a:srgbClr val="000000"/>
                </a:solidFill>
                <a:latin typeface="Helvetica 45 Light" charset="0"/>
              </a:rPr>
              <a:t> en </a:t>
            </a:r>
            <a:r>
              <a:rPr lang="en-US" sz="1200" dirty="0" err="1" smtClean="0">
                <a:solidFill>
                  <a:srgbClr val="000000"/>
                </a:solidFill>
                <a:latin typeface="Helvetica 45 Light" charset="0"/>
              </a:rPr>
              <a:t>Redes</a:t>
            </a:r>
            <a:endParaRPr lang="en-US" sz="1200" dirty="0">
              <a:solidFill>
                <a:srgbClr val="000000"/>
              </a:solidFill>
              <a:latin typeface="Helvetica 45 Light" charset="0"/>
            </a:endParaRPr>
          </a:p>
          <a:p>
            <a:pPr defTabSz="455613" eaLnBrk="1">
              <a:lnSpc>
                <a:spcPct val="93000"/>
              </a:lnSpc>
              <a:spcAft>
                <a:spcPts val="513"/>
              </a:spcAft>
              <a:buClr>
                <a:srgbClr val="000000"/>
              </a:buClr>
              <a:buSzPct val="55000"/>
              <a:buFontTx/>
              <a:buChar char="-"/>
              <a:tabLst>
                <a:tab pos="0" algn="l"/>
                <a:tab pos="455613" algn="l"/>
                <a:tab pos="912813" algn="l"/>
                <a:tab pos="1370013" algn="l"/>
                <a:tab pos="1825625" algn="l"/>
                <a:tab pos="2281238" algn="l"/>
                <a:tab pos="2740025" algn="l"/>
                <a:tab pos="3197225" algn="l"/>
                <a:tab pos="3652838" algn="l"/>
                <a:tab pos="4108450" algn="l"/>
                <a:tab pos="4567238" algn="l"/>
                <a:tab pos="5024438" algn="l"/>
                <a:tab pos="5476875" algn="l"/>
                <a:tab pos="5937250" algn="l"/>
                <a:tab pos="6394450" algn="l"/>
                <a:tab pos="6846888" algn="l"/>
                <a:tab pos="7304088" algn="l"/>
                <a:tab pos="7764463" algn="l"/>
                <a:tab pos="8221663" algn="l"/>
                <a:tab pos="8674100" algn="l"/>
                <a:tab pos="9132888" algn="l"/>
              </a:tabLst>
            </a:pPr>
            <a:r>
              <a:rPr lang="en-US" sz="1200" dirty="0">
                <a:solidFill>
                  <a:srgbClr val="000000"/>
                </a:solidFill>
                <a:latin typeface="Helvetica 45 Light" charset="0"/>
              </a:rPr>
              <a:t> </a:t>
            </a:r>
            <a:r>
              <a:rPr lang="en-US" sz="1200" dirty="0" err="1" smtClean="0">
                <a:solidFill>
                  <a:srgbClr val="000000"/>
                </a:solidFill>
                <a:latin typeface="Helvetica 45 Light" charset="0"/>
              </a:rPr>
              <a:t>Balanceador</a:t>
            </a:r>
            <a:r>
              <a:rPr lang="en-US" sz="1200" dirty="0" smtClean="0">
                <a:solidFill>
                  <a:srgbClr val="000000"/>
                </a:solidFill>
                <a:latin typeface="Helvetica 45 Light" charset="0"/>
              </a:rPr>
              <a:t> de </a:t>
            </a:r>
            <a:r>
              <a:rPr lang="en-US" sz="1200" dirty="0" err="1" smtClean="0">
                <a:solidFill>
                  <a:srgbClr val="000000"/>
                </a:solidFill>
                <a:latin typeface="Helvetica 45 Light" charset="0"/>
              </a:rPr>
              <a:t>Cargas</a:t>
            </a:r>
            <a:endParaRPr lang="en-US" sz="1200" dirty="0">
              <a:solidFill>
                <a:srgbClr val="000000"/>
              </a:solidFill>
              <a:latin typeface="Helvetica 45 Light" charset="0"/>
            </a:endParaRPr>
          </a:p>
        </p:txBody>
      </p:sp>
      <p:sp>
        <p:nvSpPr>
          <p:cNvPr id="27668" name="Rectangle 1"/>
          <p:cNvSpPr>
            <a:spLocks noChangeArrowheads="1"/>
          </p:cNvSpPr>
          <p:nvPr/>
        </p:nvSpPr>
        <p:spPr bwMode="auto">
          <a:xfrm>
            <a:off x="577854" y="1404937"/>
            <a:ext cx="7596184"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849" tIns="41425" rIns="82849" bIns="41425" anchor="ctr"/>
          <a:lstStyle/>
          <a:p>
            <a:pPr algn="ctr" defTabSz="455613" eaLnBrk="1" hangingPunct="1">
              <a:lnSpc>
                <a:spcPct val="93000"/>
              </a:lnSpc>
              <a:buClr>
                <a:srgbClr val="000000"/>
              </a:buClr>
              <a:buSzPct val="100000"/>
              <a:buFont typeface="Times New Roman" charset="0"/>
              <a:buNone/>
              <a:tabLst>
                <a:tab pos="0" algn="l"/>
                <a:tab pos="455613" algn="l"/>
                <a:tab pos="912813" algn="l"/>
                <a:tab pos="1370013" algn="l"/>
                <a:tab pos="1825625" algn="l"/>
                <a:tab pos="2281238" algn="l"/>
                <a:tab pos="2740025" algn="l"/>
                <a:tab pos="3197225" algn="l"/>
                <a:tab pos="3652838" algn="l"/>
                <a:tab pos="4108450" algn="l"/>
                <a:tab pos="4567238" algn="l"/>
                <a:tab pos="5024438" algn="l"/>
                <a:tab pos="5476875" algn="l"/>
                <a:tab pos="5937250" algn="l"/>
                <a:tab pos="6394450" algn="l"/>
                <a:tab pos="6846888" algn="l"/>
                <a:tab pos="7304088" algn="l"/>
                <a:tab pos="7764463" algn="l"/>
                <a:tab pos="8221663" algn="l"/>
                <a:tab pos="8674100" algn="l"/>
                <a:tab pos="9132888" algn="l"/>
                <a:tab pos="9401175" algn="l"/>
              </a:tabLst>
            </a:pPr>
            <a:r>
              <a:rPr lang="en-US" sz="1600" i="1" dirty="0" err="1" smtClean="0">
                <a:latin typeface="Helvetica 65 Medium" charset="0"/>
                <a:ea typeface="MS PGothic" charset="0"/>
                <a:cs typeface="MS PGothic" charset="0"/>
              </a:rPr>
              <a:t>Solución</a:t>
            </a:r>
            <a:r>
              <a:rPr lang="en-US" sz="1600" i="1" dirty="0" smtClean="0">
                <a:latin typeface="Helvetica 65 Medium" charset="0"/>
                <a:ea typeface="MS PGothic" charset="0"/>
                <a:cs typeface="MS PGothic" charset="0"/>
              </a:rPr>
              <a:t> Power con </a:t>
            </a:r>
            <a:r>
              <a:rPr lang="en-US" sz="1600" i="1" dirty="0" err="1" smtClean="0">
                <a:latin typeface="Helvetica 65 Medium" charset="0"/>
                <a:ea typeface="MS PGothic" charset="0"/>
                <a:cs typeface="MS PGothic" charset="0"/>
              </a:rPr>
              <a:t>almacenamiento</a:t>
            </a:r>
            <a:r>
              <a:rPr lang="en-US" sz="1600" i="1" dirty="0" smtClean="0">
                <a:latin typeface="Helvetica 65 Medium" charset="0"/>
                <a:ea typeface="MS PGothic" charset="0"/>
                <a:cs typeface="MS PGothic" charset="0"/>
              </a:rPr>
              <a:t> FLASH via CAPI </a:t>
            </a:r>
          </a:p>
          <a:p>
            <a:pPr algn="ctr" defTabSz="455613" eaLnBrk="1" hangingPunct="1">
              <a:lnSpc>
                <a:spcPct val="93000"/>
              </a:lnSpc>
              <a:buClr>
                <a:srgbClr val="000000"/>
              </a:buClr>
              <a:buSzPct val="100000"/>
              <a:buFont typeface="Times New Roman" charset="0"/>
              <a:buNone/>
              <a:tabLst>
                <a:tab pos="0" algn="l"/>
                <a:tab pos="455613" algn="l"/>
                <a:tab pos="912813" algn="l"/>
                <a:tab pos="1370013" algn="l"/>
                <a:tab pos="1825625" algn="l"/>
                <a:tab pos="2281238" algn="l"/>
                <a:tab pos="2740025" algn="l"/>
                <a:tab pos="3197225" algn="l"/>
                <a:tab pos="3652838" algn="l"/>
                <a:tab pos="4108450" algn="l"/>
                <a:tab pos="4567238" algn="l"/>
                <a:tab pos="5024438" algn="l"/>
                <a:tab pos="5476875" algn="l"/>
                <a:tab pos="5937250" algn="l"/>
                <a:tab pos="6394450" algn="l"/>
                <a:tab pos="6846888" algn="l"/>
                <a:tab pos="7304088" algn="l"/>
                <a:tab pos="7764463" algn="l"/>
                <a:tab pos="8221663" algn="l"/>
                <a:tab pos="8674100" algn="l"/>
                <a:tab pos="9132888" algn="l"/>
                <a:tab pos="9401175" algn="l"/>
              </a:tabLst>
            </a:pPr>
            <a:r>
              <a:rPr lang="en-US" sz="1600" i="1" dirty="0" err="1" smtClean="0">
                <a:latin typeface="Helvetica 65 Medium" charset="0"/>
                <a:ea typeface="MS PGothic" charset="0"/>
                <a:cs typeface="MS PGothic" charset="0"/>
              </a:rPr>
              <a:t>Controle</a:t>
            </a:r>
            <a:r>
              <a:rPr lang="en-US" sz="1600" i="1" dirty="0" smtClean="0">
                <a:latin typeface="Helvetica 65 Medium" charset="0"/>
                <a:ea typeface="MS PGothic" charset="0"/>
                <a:cs typeface="MS PGothic" charset="0"/>
              </a:rPr>
              <a:t> la </a:t>
            </a:r>
            <a:r>
              <a:rPr lang="en-US" sz="1600" i="1" dirty="0" err="1" smtClean="0">
                <a:latin typeface="Helvetica 65 Medium" charset="0"/>
                <a:ea typeface="MS PGothic" charset="0"/>
                <a:cs typeface="MS PGothic" charset="0"/>
              </a:rPr>
              <a:t>infraestructura</a:t>
            </a:r>
            <a:r>
              <a:rPr lang="en-US" sz="1600" i="1" dirty="0" smtClean="0">
                <a:latin typeface="Helvetica 65 Medium" charset="0"/>
                <a:ea typeface="MS PGothic" charset="0"/>
                <a:cs typeface="MS PGothic" charset="0"/>
              </a:rPr>
              <a:t> y los </a:t>
            </a:r>
            <a:r>
              <a:rPr lang="en-US" sz="1600" i="1" dirty="0" err="1" smtClean="0">
                <a:latin typeface="Helvetica 65 Medium" charset="0"/>
                <a:ea typeface="MS PGothic" charset="0"/>
                <a:cs typeface="MS PGothic" charset="0"/>
              </a:rPr>
              <a:t>costos</a:t>
            </a:r>
            <a:r>
              <a:rPr lang="en-US" sz="1600" i="1" dirty="0" smtClean="0">
                <a:latin typeface="Helvetica 65 Medium" charset="0"/>
                <a:ea typeface="MS PGothic" charset="0"/>
                <a:cs typeface="MS PGothic" charset="0"/>
              </a:rPr>
              <a:t>  : 2 </a:t>
            </a:r>
            <a:r>
              <a:rPr lang="en-US" sz="1600" i="1" dirty="0" err="1" smtClean="0">
                <a:latin typeface="Helvetica 65 Medium" charset="0"/>
                <a:ea typeface="MS PGothic" charset="0"/>
                <a:cs typeface="MS PGothic" charset="0"/>
              </a:rPr>
              <a:t>opciones</a:t>
            </a:r>
            <a:r>
              <a:rPr lang="en-US" sz="1600" i="1" dirty="0" smtClean="0">
                <a:latin typeface="Helvetica 65 Medium" charset="0"/>
                <a:ea typeface="MS PGothic" charset="0"/>
                <a:cs typeface="MS PGothic" charset="0"/>
              </a:rPr>
              <a:t> – </a:t>
            </a:r>
            <a:r>
              <a:rPr lang="en-US" sz="1600" i="1" dirty="0" err="1" smtClean="0">
                <a:latin typeface="Helvetica 65 Medium" charset="0"/>
                <a:ea typeface="MS PGothic" charset="0"/>
                <a:cs typeface="MS PGothic" charset="0"/>
              </a:rPr>
              <a:t>Mismo</a:t>
            </a:r>
            <a:r>
              <a:rPr lang="en-US" sz="1600" i="1" dirty="0" smtClean="0">
                <a:latin typeface="Helvetica 65 Medium" charset="0"/>
                <a:ea typeface="MS PGothic" charset="0"/>
                <a:cs typeface="MS PGothic" charset="0"/>
              </a:rPr>
              <a:t> </a:t>
            </a:r>
            <a:r>
              <a:rPr lang="en-US" sz="1600" i="1" dirty="0" err="1" smtClean="0">
                <a:latin typeface="Helvetica 65 Medium" charset="0"/>
                <a:ea typeface="MS PGothic" charset="0"/>
                <a:cs typeface="MS PGothic" charset="0"/>
              </a:rPr>
              <a:t>rendimiento</a:t>
            </a:r>
            <a:endParaRPr lang="en-US" sz="1600" i="1" dirty="0">
              <a:latin typeface="Helvetica 65 Medium" charset="0"/>
              <a:ea typeface="MS PGothic" charset="0"/>
              <a:cs typeface="MS PGothic" charset="0"/>
            </a:endParaRPr>
          </a:p>
        </p:txBody>
      </p:sp>
      <p:pic>
        <p:nvPicPr>
          <p:cNvPr id="27670" name="Picture 120" descr="cloud"/>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168900" y="2834980"/>
            <a:ext cx="66198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71" name="Text Box 36"/>
          <p:cNvSpPr txBox="1">
            <a:spLocks noChangeArrowheads="1"/>
          </p:cNvSpPr>
          <p:nvPr/>
        </p:nvSpPr>
        <p:spPr bwMode="auto">
          <a:xfrm>
            <a:off x="5256214" y="3060405"/>
            <a:ext cx="527802" cy="230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1546" tIns="42404" rIns="81546" bIns="42404">
            <a:spAutoFit/>
          </a:bodyPr>
          <a:lstStyle>
            <a:lvl1pPr defTabSz="455613">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1pPr>
            <a:lvl2pPr marL="742950" indent="-285750" defTabSz="455613">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2pPr>
            <a:lvl3pPr marL="1143000" indent="-228600" defTabSz="455613">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3pPr>
            <a:lvl4pPr marL="1600200" indent="-228600" defTabSz="455613">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4pPr>
            <a:lvl5pPr marL="2057400" indent="-228600" defTabSz="455613">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5pPr>
            <a:lvl6pPr marL="2514600" indent="-228600" defTabSz="455613" eaLnBrk="0" fontAlgn="base" hangingPunct="0">
              <a:spcBef>
                <a:spcPct val="0"/>
              </a:spcBef>
              <a:spcAft>
                <a:spcPct val="0"/>
              </a:spcAft>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6pPr>
            <a:lvl7pPr marL="2971800" indent="-228600" defTabSz="455613" eaLnBrk="0" fontAlgn="base" hangingPunct="0">
              <a:spcBef>
                <a:spcPct val="0"/>
              </a:spcBef>
              <a:spcAft>
                <a:spcPct val="0"/>
              </a:spcAft>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7pPr>
            <a:lvl8pPr marL="3429000" indent="-228600" defTabSz="455613" eaLnBrk="0" fontAlgn="base" hangingPunct="0">
              <a:spcBef>
                <a:spcPct val="0"/>
              </a:spcBef>
              <a:spcAft>
                <a:spcPct val="0"/>
              </a:spcAft>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8pPr>
            <a:lvl9pPr marL="3886200" indent="-228600" defTabSz="455613" eaLnBrk="0" fontAlgn="base" hangingPunct="0">
              <a:spcBef>
                <a:spcPct val="0"/>
              </a:spcBef>
              <a:spcAft>
                <a:spcPct val="0"/>
              </a:spcAft>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9pPr>
          </a:lstStyle>
          <a:p>
            <a:pPr eaLnBrk="1">
              <a:lnSpc>
                <a:spcPct val="93000"/>
              </a:lnSpc>
              <a:spcAft>
                <a:spcPts val="513"/>
              </a:spcAft>
              <a:buClr>
                <a:srgbClr val="000000"/>
              </a:buClr>
              <a:buSzPct val="55000"/>
            </a:pPr>
            <a:r>
              <a:rPr lang="en-US" sz="1000">
                <a:solidFill>
                  <a:srgbClr val="000000"/>
                </a:solidFill>
                <a:ea typeface="ＭＳ Ｐゴシック" charset="0"/>
                <a:cs typeface="ＭＳ Ｐゴシック" charset="0"/>
              </a:rPr>
              <a:t>WWW</a:t>
            </a:r>
          </a:p>
        </p:txBody>
      </p:sp>
      <p:sp>
        <p:nvSpPr>
          <p:cNvPr id="27672" name="Text Box 41"/>
          <p:cNvSpPr txBox="1">
            <a:spLocks noChangeArrowheads="1"/>
          </p:cNvSpPr>
          <p:nvPr/>
        </p:nvSpPr>
        <p:spPr bwMode="auto">
          <a:xfrm>
            <a:off x="2916238" y="3146131"/>
            <a:ext cx="817562" cy="2160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546" tIns="42404" rIns="81546" bIns="42404">
            <a:spAutoFit/>
          </a:bodyPr>
          <a:lstStyle>
            <a:lvl1pPr defTabSz="455613">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1pPr>
            <a:lvl2pPr marL="742950" indent="-285750" defTabSz="455613">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2pPr>
            <a:lvl3pPr marL="1143000" indent="-228600" defTabSz="455613">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3pPr>
            <a:lvl4pPr marL="1600200" indent="-228600" defTabSz="455613">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4pPr>
            <a:lvl5pPr marL="2057400" indent="-228600" defTabSz="455613">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5pPr>
            <a:lvl6pPr marL="2514600" indent="-228600" defTabSz="455613" eaLnBrk="0" fontAlgn="base" hangingPunct="0">
              <a:spcBef>
                <a:spcPct val="0"/>
              </a:spcBef>
              <a:spcAft>
                <a:spcPct val="0"/>
              </a:spcAft>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6pPr>
            <a:lvl7pPr marL="2971800" indent="-228600" defTabSz="455613" eaLnBrk="0" fontAlgn="base" hangingPunct="0">
              <a:spcBef>
                <a:spcPct val="0"/>
              </a:spcBef>
              <a:spcAft>
                <a:spcPct val="0"/>
              </a:spcAft>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7pPr>
            <a:lvl8pPr marL="3429000" indent="-228600" defTabSz="455613" eaLnBrk="0" fontAlgn="base" hangingPunct="0">
              <a:spcBef>
                <a:spcPct val="0"/>
              </a:spcBef>
              <a:spcAft>
                <a:spcPct val="0"/>
              </a:spcAft>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8pPr>
            <a:lvl9pPr marL="3886200" indent="-228600" defTabSz="455613" eaLnBrk="0" fontAlgn="base" hangingPunct="0">
              <a:spcBef>
                <a:spcPct val="0"/>
              </a:spcBef>
              <a:spcAft>
                <a:spcPct val="0"/>
              </a:spcAft>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9pPr>
          </a:lstStyle>
          <a:p>
            <a:pPr eaLnBrk="1">
              <a:lnSpc>
                <a:spcPct val="93000"/>
              </a:lnSpc>
              <a:spcBef>
                <a:spcPts val="563"/>
              </a:spcBef>
              <a:spcAft>
                <a:spcPts val="513"/>
              </a:spcAft>
              <a:buClr>
                <a:srgbClr val="000000"/>
              </a:buClr>
              <a:buSzPct val="55000"/>
            </a:pPr>
            <a:r>
              <a:rPr lang="en-US" sz="900">
                <a:solidFill>
                  <a:srgbClr val="4D4D4D"/>
                </a:solidFill>
                <a:latin typeface="Helvetica 65 Medium" charset="0"/>
                <a:ea typeface="ＭＳ Ｐゴシック" charset="0"/>
                <a:cs typeface="ＭＳ Ｐゴシック" charset="0"/>
              </a:rPr>
              <a:t>10Gb Uplink</a:t>
            </a:r>
          </a:p>
        </p:txBody>
      </p:sp>
      <p:pic>
        <p:nvPicPr>
          <p:cNvPr id="27673" name="Picture 126" descr="cloud"/>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570167" y="2561929"/>
            <a:ext cx="661987"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74" name="Text Box 36"/>
          <p:cNvSpPr txBox="1">
            <a:spLocks noChangeArrowheads="1"/>
          </p:cNvSpPr>
          <p:nvPr/>
        </p:nvSpPr>
        <p:spPr bwMode="auto">
          <a:xfrm>
            <a:off x="2657476" y="2787355"/>
            <a:ext cx="527802" cy="230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1546" tIns="42404" rIns="81546" bIns="42404">
            <a:spAutoFit/>
          </a:bodyPr>
          <a:lstStyle>
            <a:lvl1pPr defTabSz="455613">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1pPr>
            <a:lvl2pPr marL="742950" indent="-285750" defTabSz="455613">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2pPr>
            <a:lvl3pPr marL="1143000" indent="-228600" defTabSz="455613">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3pPr>
            <a:lvl4pPr marL="1600200" indent="-228600" defTabSz="455613">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4pPr>
            <a:lvl5pPr marL="2057400" indent="-228600" defTabSz="455613">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5pPr>
            <a:lvl6pPr marL="2514600" indent="-228600" defTabSz="455613" eaLnBrk="0" fontAlgn="base" hangingPunct="0">
              <a:spcBef>
                <a:spcPct val="0"/>
              </a:spcBef>
              <a:spcAft>
                <a:spcPct val="0"/>
              </a:spcAft>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6pPr>
            <a:lvl7pPr marL="2971800" indent="-228600" defTabSz="455613" eaLnBrk="0" fontAlgn="base" hangingPunct="0">
              <a:spcBef>
                <a:spcPct val="0"/>
              </a:spcBef>
              <a:spcAft>
                <a:spcPct val="0"/>
              </a:spcAft>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7pPr>
            <a:lvl8pPr marL="3429000" indent="-228600" defTabSz="455613" eaLnBrk="0" fontAlgn="base" hangingPunct="0">
              <a:spcBef>
                <a:spcPct val="0"/>
              </a:spcBef>
              <a:spcAft>
                <a:spcPct val="0"/>
              </a:spcAft>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8pPr>
            <a:lvl9pPr marL="3886200" indent="-228600" defTabSz="455613" eaLnBrk="0" fontAlgn="base" hangingPunct="0">
              <a:spcBef>
                <a:spcPct val="0"/>
              </a:spcBef>
              <a:spcAft>
                <a:spcPct val="0"/>
              </a:spcAft>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defRPr sz="2400">
                <a:solidFill>
                  <a:schemeClr val="tx1"/>
                </a:solidFill>
                <a:latin typeface="Arial" charset="0"/>
                <a:ea typeface="ヒラギノ角ゴ Pro W3" charset="0"/>
                <a:cs typeface="ヒラギノ角ゴ Pro W3" charset="0"/>
              </a:defRPr>
            </a:lvl9pPr>
          </a:lstStyle>
          <a:p>
            <a:pPr eaLnBrk="1">
              <a:lnSpc>
                <a:spcPct val="93000"/>
              </a:lnSpc>
              <a:spcAft>
                <a:spcPts val="513"/>
              </a:spcAft>
              <a:buClr>
                <a:srgbClr val="000000"/>
              </a:buClr>
              <a:buSzPct val="55000"/>
            </a:pPr>
            <a:r>
              <a:rPr lang="en-US" sz="1000">
                <a:solidFill>
                  <a:srgbClr val="000000"/>
                </a:solidFill>
                <a:ea typeface="ＭＳ Ｐゴシック" charset="0"/>
                <a:cs typeface="ＭＳ Ｐゴシック" charset="0"/>
              </a:rPr>
              <a:t>WWW</a:t>
            </a:r>
          </a:p>
        </p:txBody>
      </p:sp>
      <p:sp>
        <p:nvSpPr>
          <p:cNvPr id="27675" name="Rectangle 44"/>
          <p:cNvSpPr>
            <a:spLocks noChangeArrowheads="1"/>
          </p:cNvSpPr>
          <p:nvPr/>
        </p:nvSpPr>
        <p:spPr bwMode="auto">
          <a:xfrm>
            <a:off x="2894013" y="5322592"/>
            <a:ext cx="1162050" cy="496887"/>
          </a:xfrm>
          <a:prstGeom prst="rect">
            <a:avLst/>
          </a:prstGeom>
          <a:solidFill>
            <a:srgbClr val="336699"/>
          </a:solidFill>
          <a:ln>
            <a:noFill/>
          </a:ln>
          <a:extLst/>
        </p:spPr>
        <p:txBody>
          <a:bodyPr wrap="none" lIns="81546" tIns="42404" rIns="81546" bIns="42404" anchor="ctr"/>
          <a:lstStyle/>
          <a:p>
            <a:pPr algn="ctr" defTabSz="455613" eaLnBrk="1">
              <a:buClr>
                <a:srgbClr val="000000"/>
              </a:buClr>
              <a:buSzPct val="55000"/>
              <a:tabLst>
                <a:tab pos="0" algn="l"/>
                <a:tab pos="455613" algn="l"/>
                <a:tab pos="912813" algn="l"/>
                <a:tab pos="1370013" algn="l"/>
                <a:tab pos="1825625" algn="l"/>
                <a:tab pos="2281238" algn="l"/>
                <a:tab pos="2740025" algn="l"/>
                <a:tab pos="3197225" algn="l"/>
                <a:tab pos="3652838" algn="l"/>
                <a:tab pos="4108450" algn="l"/>
                <a:tab pos="4567238" algn="l"/>
                <a:tab pos="5024438" algn="l"/>
                <a:tab pos="5476875" algn="l"/>
                <a:tab pos="5937250" algn="l"/>
                <a:tab pos="6394450" algn="l"/>
                <a:tab pos="6846888" algn="l"/>
                <a:tab pos="7304088" algn="l"/>
                <a:tab pos="7764463" algn="l"/>
                <a:tab pos="8221663" algn="l"/>
                <a:tab pos="8674100" algn="l"/>
                <a:tab pos="9132888" algn="l"/>
              </a:tabLst>
            </a:pPr>
            <a:r>
              <a:rPr lang="en-US" sz="1000">
                <a:solidFill>
                  <a:srgbClr val="FFFFFF"/>
                </a:solidFill>
                <a:latin typeface="Helvetica 65 Medium" charset="0"/>
              </a:rPr>
              <a:t>Backup Nodes</a:t>
            </a:r>
          </a:p>
        </p:txBody>
      </p:sp>
      <p:sp>
        <p:nvSpPr>
          <p:cNvPr id="27676" name="Rectangle 44"/>
          <p:cNvSpPr>
            <a:spLocks noChangeArrowheads="1"/>
          </p:cNvSpPr>
          <p:nvPr/>
        </p:nvSpPr>
        <p:spPr bwMode="auto">
          <a:xfrm>
            <a:off x="2613025" y="4155780"/>
            <a:ext cx="1162050" cy="498474"/>
          </a:xfrm>
          <a:prstGeom prst="rect">
            <a:avLst/>
          </a:prstGeom>
          <a:solidFill>
            <a:srgbClr val="336699"/>
          </a:solidFill>
          <a:ln w="9360">
            <a:solidFill>
              <a:schemeClr val="bg1"/>
            </a:solidFill>
            <a:miter lim="800000"/>
            <a:headEnd/>
            <a:tailEnd/>
          </a:ln>
        </p:spPr>
        <p:txBody>
          <a:bodyPr wrap="none" lIns="81546" tIns="42404" rIns="81546" bIns="42404" anchor="ctr"/>
          <a:lstStyle/>
          <a:p>
            <a:pPr algn="ctr" defTabSz="455613" eaLnBrk="1">
              <a:buClr>
                <a:srgbClr val="000000"/>
              </a:buClr>
              <a:buSzPct val="55000"/>
              <a:tabLst>
                <a:tab pos="0" algn="l"/>
                <a:tab pos="455613" algn="l"/>
                <a:tab pos="912813" algn="l"/>
                <a:tab pos="1370013" algn="l"/>
                <a:tab pos="1825625" algn="l"/>
                <a:tab pos="2281238" algn="l"/>
                <a:tab pos="2740025" algn="l"/>
                <a:tab pos="3197225" algn="l"/>
                <a:tab pos="3652838" algn="l"/>
                <a:tab pos="4108450" algn="l"/>
                <a:tab pos="4567238" algn="l"/>
                <a:tab pos="5024438" algn="l"/>
                <a:tab pos="5476875" algn="l"/>
                <a:tab pos="5937250" algn="l"/>
                <a:tab pos="6394450" algn="l"/>
                <a:tab pos="6846888" algn="l"/>
                <a:tab pos="7304088" algn="l"/>
                <a:tab pos="7764463" algn="l"/>
                <a:tab pos="8221663" algn="l"/>
                <a:tab pos="8674100" algn="l"/>
                <a:tab pos="9132888" algn="l"/>
              </a:tabLst>
            </a:pPr>
            <a:r>
              <a:rPr lang="en-US" sz="1000">
                <a:solidFill>
                  <a:srgbClr val="FFFFFF"/>
                </a:solidFill>
                <a:latin typeface="Helvetica 65 Medium" charset="0"/>
              </a:rPr>
              <a:t>500GB Cache </a:t>
            </a:r>
          </a:p>
          <a:p>
            <a:pPr algn="ctr" defTabSz="455613" eaLnBrk="1">
              <a:buClr>
                <a:srgbClr val="000000"/>
              </a:buClr>
              <a:buSzPct val="55000"/>
              <a:tabLst>
                <a:tab pos="0" algn="l"/>
                <a:tab pos="455613" algn="l"/>
                <a:tab pos="912813" algn="l"/>
                <a:tab pos="1370013" algn="l"/>
                <a:tab pos="1825625" algn="l"/>
                <a:tab pos="2281238" algn="l"/>
                <a:tab pos="2740025" algn="l"/>
                <a:tab pos="3197225" algn="l"/>
                <a:tab pos="3652838" algn="l"/>
                <a:tab pos="4108450" algn="l"/>
                <a:tab pos="4567238" algn="l"/>
                <a:tab pos="5024438" algn="l"/>
                <a:tab pos="5476875" algn="l"/>
                <a:tab pos="5937250" algn="l"/>
                <a:tab pos="6394450" algn="l"/>
                <a:tab pos="6846888" algn="l"/>
                <a:tab pos="7304088" algn="l"/>
                <a:tab pos="7764463" algn="l"/>
                <a:tab pos="8221663" algn="l"/>
                <a:tab pos="8674100" algn="l"/>
                <a:tab pos="9132888" algn="l"/>
              </a:tabLst>
            </a:pPr>
            <a:r>
              <a:rPr lang="en-US" sz="1000">
                <a:solidFill>
                  <a:srgbClr val="FFFFFF"/>
                </a:solidFill>
                <a:latin typeface="Helvetica 65 Medium" charset="0"/>
              </a:rPr>
              <a:t>Node</a:t>
            </a:r>
          </a:p>
        </p:txBody>
      </p:sp>
      <p:sp>
        <p:nvSpPr>
          <p:cNvPr id="27677" name="Rectangle 44"/>
          <p:cNvSpPr>
            <a:spLocks noChangeArrowheads="1"/>
          </p:cNvSpPr>
          <p:nvPr/>
        </p:nvSpPr>
        <p:spPr bwMode="auto">
          <a:xfrm>
            <a:off x="2701925" y="4274842"/>
            <a:ext cx="1162050" cy="496887"/>
          </a:xfrm>
          <a:prstGeom prst="rect">
            <a:avLst/>
          </a:prstGeom>
          <a:solidFill>
            <a:srgbClr val="336699"/>
          </a:solidFill>
          <a:ln w="9360">
            <a:solidFill>
              <a:schemeClr val="bg1"/>
            </a:solidFill>
            <a:miter lim="800000"/>
            <a:headEnd/>
            <a:tailEnd/>
          </a:ln>
        </p:spPr>
        <p:txBody>
          <a:bodyPr wrap="none" lIns="81546" tIns="42404" rIns="81546" bIns="42404" anchor="ctr"/>
          <a:lstStyle/>
          <a:p>
            <a:pPr algn="ctr" defTabSz="455613" eaLnBrk="1">
              <a:buClr>
                <a:srgbClr val="000000"/>
              </a:buClr>
              <a:buSzPct val="55000"/>
              <a:tabLst>
                <a:tab pos="0" algn="l"/>
                <a:tab pos="455613" algn="l"/>
                <a:tab pos="912813" algn="l"/>
                <a:tab pos="1370013" algn="l"/>
                <a:tab pos="1825625" algn="l"/>
                <a:tab pos="2281238" algn="l"/>
                <a:tab pos="2740025" algn="l"/>
                <a:tab pos="3197225" algn="l"/>
                <a:tab pos="3652838" algn="l"/>
                <a:tab pos="4108450" algn="l"/>
                <a:tab pos="4567238" algn="l"/>
                <a:tab pos="5024438" algn="l"/>
                <a:tab pos="5476875" algn="l"/>
                <a:tab pos="5937250" algn="l"/>
                <a:tab pos="6394450" algn="l"/>
                <a:tab pos="6846888" algn="l"/>
                <a:tab pos="7304088" algn="l"/>
                <a:tab pos="7764463" algn="l"/>
                <a:tab pos="8221663" algn="l"/>
                <a:tab pos="8674100" algn="l"/>
                <a:tab pos="9132888" algn="l"/>
              </a:tabLst>
            </a:pPr>
            <a:r>
              <a:rPr lang="en-US" sz="1000">
                <a:solidFill>
                  <a:srgbClr val="FFFFFF"/>
                </a:solidFill>
                <a:latin typeface="Helvetica 65 Medium" charset="0"/>
              </a:rPr>
              <a:t>500GB Cache </a:t>
            </a:r>
          </a:p>
          <a:p>
            <a:pPr algn="ctr" defTabSz="455613" eaLnBrk="1">
              <a:buClr>
                <a:srgbClr val="000000"/>
              </a:buClr>
              <a:buSzPct val="55000"/>
              <a:tabLst>
                <a:tab pos="0" algn="l"/>
                <a:tab pos="455613" algn="l"/>
                <a:tab pos="912813" algn="l"/>
                <a:tab pos="1370013" algn="l"/>
                <a:tab pos="1825625" algn="l"/>
                <a:tab pos="2281238" algn="l"/>
                <a:tab pos="2740025" algn="l"/>
                <a:tab pos="3197225" algn="l"/>
                <a:tab pos="3652838" algn="l"/>
                <a:tab pos="4108450" algn="l"/>
                <a:tab pos="4567238" algn="l"/>
                <a:tab pos="5024438" algn="l"/>
                <a:tab pos="5476875" algn="l"/>
                <a:tab pos="5937250" algn="l"/>
                <a:tab pos="6394450" algn="l"/>
                <a:tab pos="6846888" algn="l"/>
                <a:tab pos="7304088" algn="l"/>
                <a:tab pos="7764463" algn="l"/>
                <a:tab pos="8221663" algn="l"/>
                <a:tab pos="8674100" algn="l"/>
                <a:tab pos="9132888" algn="l"/>
              </a:tabLst>
            </a:pPr>
            <a:r>
              <a:rPr lang="en-US" sz="1000">
                <a:solidFill>
                  <a:srgbClr val="FFFFFF"/>
                </a:solidFill>
                <a:latin typeface="Helvetica 65 Medium" charset="0"/>
              </a:rPr>
              <a:t>Node</a:t>
            </a:r>
          </a:p>
        </p:txBody>
      </p:sp>
      <p:sp>
        <p:nvSpPr>
          <p:cNvPr id="27678" name="Rectangle 44"/>
          <p:cNvSpPr>
            <a:spLocks noChangeArrowheads="1"/>
          </p:cNvSpPr>
          <p:nvPr/>
        </p:nvSpPr>
        <p:spPr bwMode="auto">
          <a:xfrm>
            <a:off x="2797175" y="4382793"/>
            <a:ext cx="1162050" cy="496887"/>
          </a:xfrm>
          <a:prstGeom prst="rect">
            <a:avLst/>
          </a:prstGeom>
          <a:solidFill>
            <a:srgbClr val="336699"/>
          </a:solidFill>
          <a:ln w="9360">
            <a:solidFill>
              <a:schemeClr val="bg1"/>
            </a:solidFill>
            <a:miter lim="800000"/>
            <a:headEnd/>
            <a:tailEnd/>
          </a:ln>
        </p:spPr>
        <p:txBody>
          <a:bodyPr wrap="none" lIns="81546" tIns="42404" rIns="81546" bIns="42404" anchor="ctr"/>
          <a:lstStyle/>
          <a:p>
            <a:pPr algn="ctr" defTabSz="455613" eaLnBrk="1">
              <a:buClr>
                <a:srgbClr val="000000"/>
              </a:buClr>
              <a:buSzPct val="55000"/>
              <a:tabLst>
                <a:tab pos="0" algn="l"/>
                <a:tab pos="455613" algn="l"/>
                <a:tab pos="912813" algn="l"/>
                <a:tab pos="1370013" algn="l"/>
                <a:tab pos="1825625" algn="l"/>
                <a:tab pos="2281238" algn="l"/>
                <a:tab pos="2740025" algn="l"/>
                <a:tab pos="3197225" algn="l"/>
                <a:tab pos="3652838" algn="l"/>
                <a:tab pos="4108450" algn="l"/>
                <a:tab pos="4567238" algn="l"/>
                <a:tab pos="5024438" algn="l"/>
                <a:tab pos="5476875" algn="l"/>
                <a:tab pos="5937250" algn="l"/>
                <a:tab pos="6394450" algn="l"/>
                <a:tab pos="6846888" algn="l"/>
                <a:tab pos="7304088" algn="l"/>
                <a:tab pos="7764463" algn="l"/>
                <a:tab pos="8221663" algn="l"/>
                <a:tab pos="8674100" algn="l"/>
                <a:tab pos="9132888" algn="l"/>
              </a:tabLst>
            </a:pPr>
            <a:r>
              <a:rPr lang="en-US" sz="1000">
                <a:solidFill>
                  <a:srgbClr val="FFFFFF"/>
                </a:solidFill>
                <a:latin typeface="Helvetica 65 Medium" charset="0"/>
              </a:rPr>
              <a:t>500GB Cache </a:t>
            </a:r>
          </a:p>
          <a:p>
            <a:pPr algn="ctr" defTabSz="455613" eaLnBrk="1">
              <a:buClr>
                <a:srgbClr val="000000"/>
              </a:buClr>
              <a:buSzPct val="55000"/>
              <a:tabLst>
                <a:tab pos="0" algn="l"/>
                <a:tab pos="455613" algn="l"/>
                <a:tab pos="912813" algn="l"/>
                <a:tab pos="1370013" algn="l"/>
                <a:tab pos="1825625" algn="l"/>
                <a:tab pos="2281238" algn="l"/>
                <a:tab pos="2740025" algn="l"/>
                <a:tab pos="3197225" algn="l"/>
                <a:tab pos="3652838" algn="l"/>
                <a:tab pos="4108450" algn="l"/>
                <a:tab pos="4567238" algn="l"/>
                <a:tab pos="5024438" algn="l"/>
                <a:tab pos="5476875" algn="l"/>
                <a:tab pos="5937250" algn="l"/>
                <a:tab pos="6394450" algn="l"/>
                <a:tab pos="6846888" algn="l"/>
                <a:tab pos="7304088" algn="l"/>
                <a:tab pos="7764463" algn="l"/>
                <a:tab pos="8221663" algn="l"/>
                <a:tab pos="8674100" algn="l"/>
                <a:tab pos="9132888" algn="l"/>
              </a:tabLst>
            </a:pPr>
            <a:r>
              <a:rPr lang="en-US" sz="1000">
                <a:solidFill>
                  <a:srgbClr val="FFFFFF"/>
                </a:solidFill>
                <a:latin typeface="Helvetica 65 Medium" charset="0"/>
              </a:rPr>
              <a:t>Node</a:t>
            </a:r>
          </a:p>
        </p:txBody>
      </p:sp>
      <p:sp>
        <p:nvSpPr>
          <p:cNvPr id="27679" name="Rectangle 44"/>
          <p:cNvSpPr>
            <a:spLocks noChangeArrowheads="1"/>
          </p:cNvSpPr>
          <p:nvPr/>
        </p:nvSpPr>
        <p:spPr bwMode="auto">
          <a:xfrm>
            <a:off x="2886075" y="4501854"/>
            <a:ext cx="1162050" cy="496888"/>
          </a:xfrm>
          <a:prstGeom prst="rect">
            <a:avLst/>
          </a:prstGeom>
          <a:solidFill>
            <a:srgbClr val="336699"/>
          </a:solidFill>
          <a:ln w="9360">
            <a:solidFill>
              <a:schemeClr val="bg1"/>
            </a:solidFill>
            <a:miter lim="800000"/>
            <a:headEnd/>
            <a:tailEnd/>
          </a:ln>
        </p:spPr>
        <p:txBody>
          <a:bodyPr wrap="none" lIns="81546" tIns="42404" rIns="81546" bIns="42404" anchor="ctr"/>
          <a:lstStyle/>
          <a:p>
            <a:pPr algn="ctr" defTabSz="455613" eaLnBrk="1">
              <a:buClr>
                <a:srgbClr val="000000"/>
              </a:buClr>
              <a:buSzPct val="55000"/>
              <a:tabLst>
                <a:tab pos="0" algn="l"/>
                <a:tab pos="455613" algn="l"/>
                <a:tab pos="912813" algn="l"/>
                <a:tab pos="1370013" algn="l"/>
                <a:tab pos="1825625" algn="l"/>
                <a:tab pos="2281238" algn="l"/>
                <a:tab pos="2740025" algn="l"/>
                <a:tab pos="3197225" algn="l"/>
                <a:tab pos="3652838" algn="l"/>
                <a:tab pos="4108450" algn="l"/>
                <a:tab pos="4567238" algn="l"/>
                <a:tab pos="5024438" algn="l"/>
                <a:tab pos="5476875" algn="l"/>
                <a:tab pos="5937250" algn="l"/>
                <a:tab pos="6394450" algn="l"/>
                <a:tab pos="6846888" algn="l"/>
                <a:tab pos="7304088" algn="l"/>
                <a:tab pos="7764463" algn="l"/>
                <a:tab pos="8221663" algn="l"/>
                <a:tab pos="8674100" algn="l"/>
                <a:tab pos="9132888" algn="l"/>
              </a:tabLst>
            </a:pPr>
            <a:r>
              <a:rPr lang="en-US" sz="1000">
                <a:solidFill>
                  <a:srgbClr val="FFFFFF"/>
                </a:solidFill>
                <a:latin typeface="Helvetica 65 Medium" charset="0"/>
              </a:rPr>
              <a:t>500GB Cache </a:t>
            </a:r>
          </a:p>
          <a:p>
            <a:pPr algn="ctr" defTabSz="455613" eaLnBrk="1">
              <a:buClr>
                <a:srgbClr val="000000"/>
              </a:buClr>
              <a:buSzPct val="55000"/>
              <a:tabLst>
                <a:tab pos="0" algn="l"/>
                <a:tab pos="455613" algn="l"/>
                <a:tab pos="912813" algn="l"/>
                <a:tab pos="1370013" algn="l"/>
                <a:tab pos="1825625" algn="l"/>
                <a:tab pos="2281238" algn="l"/>
                <a:tab pos="2740025" algn="l"/>
                <a:tab pos="3197225" algn="l"/>
                <a:tab pos="3652838" algn="l"/>
                <a:tab pos="4108450" algn="l"/>
                <a:tab pos="4567238" algn="l"/>
                <a:tab pos="5024438" algn="l"/>
                <a:tab pos="5476875" algn="l"/>
                <a:tab pos="5937250" algn="l"/>
                <a:tab pos="6394450" algn="l"/>
                <a:tab pos="6846888" algn="l"/>
                <a:tab pos="7304088" algn="l"/>
                <a:tab pos="7764463" algn="l"/>
                <a:tab pos="8221663" algn="l"/>
                <a:tab pos="8674100" algn="l"/>
                <a:tab pos="9132888" algn="l"/>
              </a:tabLst>
            </a:pPr>
            <a:r>
              <a:rPr lang="en-US" sz="1000">
                <a:solidFill>
                  <a:srgbClr val="FFFFFF"/>
                </a:solidFill>
                <a:latin typeface="Helvetica 65 Medium" charset="0"/>
              </a:rPr>
              <a:t>Node</a:t>
            </a:r>
          </a:p>
        </p:txBody>
      </p:sp>
      <p:sp>
        <p:nvSpPr>
          <p:cNvPr id="39" name="Title 38"/>
          <p:cNvSpPr>
            <a:spLocks noGrp="1"/>
          </p:cNvSpPr>
          <p:nvPr>
            <p:ph type="title"/>
          </p:nvPr>
        </p:nvSpPr>
        <p:spPr>
          <a:xfrm>
            <a:off x="0" y="795038"/>
            <a:ext cx="9143999" cy="712787"/>
          </a:xfrm>
        </p:spPr>
        <p:txBody>
          <a:bodyPr/>
          <a:lstStyle/>
          <a:p>
            <a:pPr algn="ctr"/>
            <a:r>
              <a:rPr lang="en-US" sz="2000" dirty="0" smtClean="0">
                <a:solidFill>
                  <a:srgbClr val="336699"/>
                </a:solidFill>
                <a:latin typeface="+mn-lt"/>
              </a:rPr>
              <a:t>EJEMPLO: IBM Data Engine </a:t>
            </a:r>
            <a:r>
              <a:rPr lang="en-US" sz="2000" dirty="0" err="1" smtClean="0">
                <a:solidFill>
                  <a:srgbClr val="336699"/>
                </a:solidFill>
                <a:latin typeface="+mn-lt"/>
              </a:rPr>
              <a:t>para</a:t>
            </a:r>
            <a:r>
              <a:rPr lang="en-US" sz="2000" dirty="0" smtClean="0">
                <a:solidFill>
                  <a:srgbClr val="336699"/>
                </a:solidFill>
                <a:latin typeface="+mn-lt"/>
              </a:rPr>
              <a:t> </a:t>
            </a:r>
            <a:r>
              <a:rPr lang="en-US" sz="2000" dirty="0" err="1" smtClean="0">
                <a:solidFill>
                  <a:srgbClr val="336699"/>
                </a:solidFill>
                <a:latin typeface="+mn-lt"/>
              </a:rPr>
              <a:t>NoSQL</a:t>
            </a:r>
            <a:r>
              <a:rPr lang="en-US" sz="2000" dirty="0" smtClean="0">
                <a:solidFill>
                  <a:srgbClr val="336699"/>
                </a:solidFill>
                <a:latin typeface="+mn-lt"/>
              </a:rPr>
              <a:t> (Bases de </a:t>
            </a:r>
            <a:r>
              <a:rPr lang="en-US" sz="2000" dirty="0" err="1" smtClean="0">
                <a:solidFill>
                  <a:srgbClr val="336699"/>
                </a:solidFill>
                <a:latin typeface="+mn-lt"/>
              </a:rPr>
              <a:t>datos</a:t>
            </a:r>
            <a:r>
              <a:rPr lang="en-US" sz="2000" dirty="0" smtClean="0">
                <a:solidFill>
                  <a:srgbClr val="336699"/>
                </a:solidFill>
                <a:latin typeface="+mn-lt"/>
              </a:rPr>
              <a:t> no </a:t>
            </a:r>
            <a:r>
              <a:rPr lang="en-US" sz="2000" dirty="0" err="1" smtClean="0">
                <a:solidFill>
                  <a:srgbClr val="336699"/>
                </a:solidFill>
                <a:latin typeface="+mn-lt"/>
              </a:rPr>
              <a:t>estructuradas</a:t>
            </a:r>
            <a:r>
              <a:rPr lang="en-US" sz="2000" dirty="0" smtClean="0">
                <a:solidFill>
                  <a:srgbClr val="336699"/>
                </a:solidFill>
                <a:latin typeface="+mn-lt"/>
              </a:rPr>
              <a:t>)</a:t>
            </a:r>
            <a:br>
              <a:rPr lang="en-US" sz="2000" dirty="0" smtClean="0">
                <a:solidFill>
                  <a:srgbClr val="336699"/>
                </a:solidFill>
                <a:latin typeface="+mn-lt"/>
              </a:rPr>
            </a:br>
            <a:r>
              <a:rPr lang="en-US" sz="2000" i="1" dirty="0" smtClean="0">
                <a:solidFill>
                  <a:srgbClr val="336699"/>
                </a:solidFill>
                <a:latin typeface="+mn-lt"/>
              </a:rPr>
              <a:t>Reduce la </a:t>
            </a:r>
            <a:r>
              <a:rPr lang="en-US" sz="2000" i="1" dirty="0" err="1" smtClean="0">
                <a:solidFill>
                  <a:srgbClr val="336699"/>
                </a:solidFill>
                <a:latin typeface="+mn-lt"/>
              </a:rPr>
              <a:t>complejidad</a:t>
            </a:r>
            <a:r>
              <a:rPr lang="en-US" sz="2000" i="1" dirty="0" smtClean="0">
                <a:solidFill>
                  <a:srgbClr val="336699"/>
                </a:solidFill>
                <a:latin typeface="+mn-lt"/>
              </a:rPr>
              <a:t> y </a:t>
            </a:r>
            <a:r>
              <a:rPr lang="en-US" sz="2000" i="1" dirty="0" err="1" smtClean="0">
                <a:solidFill>
                  <a:srgbClr val="336699"/>
                </a:solidFill>
                <a:latin typeface="+mn-lt"/>
              </a:rPr>
              <a:t>costo</a:t>
            </a:r>
            <a:r>
              <a:rPr lang="en-US" sz="2000" i="1" dirty="0" smtClean="0">
                <a:solidFill>
                  <a:srgbClr val="336699"/>
                </a:solidFill>
                <a:latin typeface="+mn-lt"/>
              </a:rPr>
              <a:t> de </a:t>
            </a:r>
            <a:r>
              <a:rPr lang="en-US" sz="2000" i="1" dirty="0" err="1" smtClean="0">
                <a:solidFill>
                  <a:srgbClr val="336699"/>
                </a:solidFill>
                <a:latin typeface="+mn-lt"/>
              </a:rPr>
              <a:t>las</a:t>
            </a:r>
            <a:r>
              <a:rPr lang="en-US" sz="2000" i="1" dirty="0" smtClean="0">
                <a:solidFill>
                  <a:srgbClr val="336699"/>
                </a:solidFill>
                <a:latin typeface="+mn-lt"/>
              </a:rPr>
              <a:t> </a:t>
            </a:r>
            <a:r>
              <a:rPr lang="en-US" sz="2000" i="1" dirty="0" err="1" smtClean="0">
                <a:solidFill>
                  <a:srgbClr val="336699"/>
                </a:solidFill>
                <a:latin typeface="+mn-lt"/>
              </a:rPr>
              <a:t>soluciones</a:t>
            </a:r>
            <a:r>
              <a:rPr lang="en-US" sz="2000" i="1" dirty="0" smtClean="0">
                <a:solidFill>
                  <a:srgbClr val="336699"/>
                </a:solidFill>
                <a:latin typeface="+mn-lt"/>
              </a:rPr>
              <a:t> </a:t>
            </a:r>
            <a:r>
              <a:rPr lang="en-US" sz="2000" i="1" dirty="0" err="1" smtClean="0">
                <a:solidFill>
                  <a:srgbClr val="336699"/>
                </a:solidFill>
                <a:latin typeface="+mn-lt"/>
              </a:rPr>
              <a:t>NoSQL</a:t>
            </a:r>
            <a:endParaRPr lang="en-US" sz="2000" i="1" dirty="0">
              <a:solidFill>
                <a:srgbClr val="336699"/>
              </a:solidFill>
              <a:latin typeface="+mn-lt"/>
            </a:endParaRPr>
          </a:p>
        </p:txBody>
      </p:sp>
      <p:sp>
        <p:nvSpPr>
          <p:cNvPr id="40" name="TextBox 39"/>
          <p:cNvSpPr txBox="1"/>
          <p:nvPr/>
        </p:nvSpPr>
        <p:spPr>
          <a:xfrm>
            <a:off x="8174038" y="4153677"/>
            <a:ext cx="479618" cy="369332"/>
          </a:xfrm>
          <a:prstGeom prst="rect">
            <a:avLst/>
          </a:prstGeom>
          <a:noFill/>
        </p:spPr>
        <p:txBody>
          <a:bodyPr wrap="none" rtlCol="0">
            <a:spAutoFit/>
          </a:bodyPr>
          <a:lstStyle/>
          <a:p>
            <a:r>
              <a:rPr lang="es-PE" dirty="0" smtClean="0"/>
              <a:t>4U</a:t>
            </a:r>
            <a:endParaRPr lang="en-US" dirty="0"/>
          </a:p>
        </p:txBody>
      </p:sp>
      <p:sp>
        <p:nvSpPr>
          <p:cNvPr id="41" name="Rectangle 40"/>
          <p:cNvSpPr/>
          <p:nvPr/>
        </p:nvSpPr>
        <p:spPr>
          <a:xfrm>
            <a:off x="4802189" y="2079333"/>
            <a:ext cx="4328747" cy="46577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xmlns="" val="13159493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8" name="Text Box 18"/>
          <p:cNvSpPr txBox="1">
            <a:spLocks noChangeArrowheads="1"/>
          </p:cNvSpPr>
          <p:nvPr/>
        </p:nvSpPr>
        <p:spPr bwMode="auto">
          <a:xfrm>
            <a:off x="0" y="775245"/>
            <a:ext cx="911888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700">
                <a:solidFill>
                  <a:srgbClr val="000000"/>
                </a:solidFill>
                <a:latin typeface="Cambria" charset="0"/>
                <a:ea typeface="MS PGothic" charset="0"/>
                <a:cs typeface="MS PGothic" charset="0"/>
              </a:defRPr>
            </a:lvl1pPr>
            <a:lvl2pPr marL="742950" indent="-285750">
              <a:defRPr sz="700">
                <a:solidFill>
                  <a:srgbClr val="000000"/>
                </a:solidFill>
                <a:latin typeface="Cambria" charset="0"/>
                <a:ea typeface="MS PGothic" charset="0"/>
                <a:cs typeface="MS PGothic" charset="0"/>
              </a:defRPr>
            </a:lvl2pPr>
            <a:lvl3pPr marL="1143000" indent="-228600">
              <a:defRPr sz="700">
                <a:solidFill>
                  <a:srgbClr val="000000"/>
                </a:solidFill>
                <a:latin typeface="Cambria" charset="0"/>
                <a:ea typeface="MS PGothic" charset="0"/>
                <a:cs typeface="MS PGothic" charset="0"/>
              </a:defRPr>
            </a:lvl3pPr>
            <a:lvl4pPr marL="1600200" indent="-228600">
              <a:defRPr sz="700">
                <a:solidFill>
                  <a:srgbClr val="000000"/>
                </a:solidFill>
                <a:latin typeface="Cambria" charset="0"/>
                <a:ea typeface="MS PGothic" charset="0"/>
                <a:cs typeface="MS PGothic" charset="0"/>
              </a:defRPr>
            </a:lvl4pPr>
            <a:lvl5pPr marL="2057400" indent="-228600">
              <a:defRPr sz="700">
                <a:solidFill>
                  <a:srgbClr val="000000"/>
                </a:solidFill>
                <a:latin typeface="Cambria" charset="0"/>
                <a:ea typeface="MS PGothic" charset="0"/>
                <a:cs typeface="MS PGothic" charset="0"/>
              </a:defRPr>
            </a:lvl5pPr>
            <a:lvl6pPr marL="2514600" indent="-228600" fontAlgn="base">
              <a:spcBef>
                <a:spcPct val="0"/>
              </a:spcBef>
              <a:spcAft>
                <a:spcPct val="0"/>
              </a:spcAft>
              <a:defRPr sz="700">
                <a:solidFill>
                  <a:srgbClr val="000000"/>
                </a:solidFill>
                <a:latin typeface="Cambria" charset="0"/>
                <a:ea typeface="MS PGothic" charset="0"/>
                <a:cs typeface="MS PGothic" charset="0"/>
              </a:defRPr>
            </a:lvl6pPr>
            <a:lvl7pPr marL="2971800" indent="-228600" fontAlgn="base">
              <a:spcBef>
                <a:spcPct val="0"/>
              </a:spcBef>
              <a:spcAft>
                <a:spcPct val="0"/>
              </a:spcAft>
              <a:defRPr sz="700">
                <a:solidFill>
                  <a:srgbClr val="000000"/>
                </a:solidFill>
                <a:latin typeface="Cambria" charset="0"/>
                <a:ea typeface="MS PGothic" charset="0"/>
                <a:cs typeface="MS PGothic" charset="0"/>
              </a:defRPr>
            </a:lvl7pPr>
            <a:lvl8pPr marL="3429000" indent="-228600" fontAlgn="base">
              <a:spcBef>
                <a:spcPct val="0"/>
              </a:spcBef>
              <a:spcAft>
                <a:spcPct val="0"/>
              </a:spcAft>
              <a:defRPr sz="700">
                <a:solidFill>
                  <a:srgbClr val="000000"/>
                </a:solidFill>
                <a:latin typeface="Cambria" charset="0"/>
                <a:ea typeface="MS PGothic" charset="0"/>
                <a:cs typeface="MS PGothic" charset="0"/>
              </a:defRPr>
            </a:lvl8pPr>
            <a:lvl9pPr marL="3886200" indent="-228600" fontAlgn="base">
              <a:spcBef>
                <a:spcPct val="0"/>
              </a:spcBef>
              <a:spcAft>
                <a:spcPct val="0"/>
              </a:spcAft>
              <a:defRPr sz="700">
                <a:solidFill>
                  <a:srgbClr val="000000"/>
                </a:solidFill>
                <a:latin typeface="Cambria" charset="0"/>
                <a:ea typeface="MS PGothic" charset="0"/>
                <a:cs typeface="MS PGothic" charset="0"/>
              </a:defRPr>
            </a:lvl9pPr>
          </a:lstStyle>
          <a:p>
            <a:pPr algn="ctr" defTabSz="914400" fontAlgn="base">
              <a:spcBef>
                <a:spcPct val="0"/>
              </a:spcBef>
              <a:spcAft>
                <a:spcPct val="0"/>
              </a:spcAft>
              <a:buClr>
                <a:srgbClr val="000000"/>
              </a:buClr>
              <a:buSzPct val="100000"/>
              <a:buFont typeface="Times New Roman" charset="0"/>
              <a:buNone/>
            </a:pPr>
            <a:r>
              <a:rPr lang="en-US" sz="2000" dirty="0" err="1" smtClean="0">
                <a:solidFill>
                  <a:srgbClr val="336699"/>
                </a:solidFill>
                <a:latin typeface="+mn-lt"/>
              </a:rPr>
              <a:t>Sistemas</a:t>
            </a:r>
            <a:r>
              <a:rPr lang="en-US" sz="2000" dirty="0" smtClean="0">
                <a:solidFill>
                  <a:srgbClr val="336699"/>
                </a:solidFill>
                <a:latin typeface="+mn-lt"/>
              </a:rPr>
              <a:t> Scale-out con POWER8</a:t>
            </a:r>
            <a:endParaRPr lang="en-US" altLang="zh-TW" sz="2000" dirty="0">
              <a:solidFill>
                <a:srgbClr val="336699"/>
              </a:solidFill>
              <a:latin typeface="+mn-lt"/>
            </a:endParaRPr>
          </a:p>
        </p:txBody>
      </p:sp>
      <p:pic>
        <p:nvPicPr>
          <p:cNvPr id="189467" name="Picture 1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00275" y="3576826"/>
            <a:ext cx="533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9471" name="Picture 1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08025" y="3562538"/>
            <a:ext cx="533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9475" name="Picture 4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535738" y="3360926"/>
            <a:ext cx="533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7493" name="Rectangle 37"/>
          <p:cNvSpPr>
            <a:spLocks noChangeArrowheads="1"/>
          </p:cNvSpPr>
          <p:nvPr/>
        </p:nvSpPr>
        <p:spPr bwMode="auto">
          <a:xfrm>
            <a:off x="708025" y="1284280"/>
            <a:ext cx="8410861" cy="2075640"/>
          </a:xfrm>
          <a:prstGeom prst="rect">
            <a:avLst/>
          </a:prstGeom>
          <a:noFill/>
          <a:ln>
            <a:noFill/>
          </a:ln>
          <a:extLst/>
        </p:spPr>
        <p:txBody>
          <a:bodyPr wrap="square" lIns="81988" tIns="40993" rIns="81988" bIns="40993">
            <a:spAutoFit/>
          </a:bodyPr>
          <a:lstStyle/>
          <a:p>
            <a:pPr marL="285750" indent="-283464" defTabSz="820738" fontAlgn="base">
              <a:spcBef>
                <a:spcPts val="300"/>
              </a:spcBef>
              <a:spcAft>
                <a:spcPct val="0"/>
              </a:spcAft>
              <a:buClr>
                <a:srgbClr val="000000"/>
              </a:buClr>
              <a:buFont typeface="Arial"/>
              <a:buChar char="•"/>
            </a:pPr>
            <a:endParaRPr lang="en-US" altLang="zh-TW" sz="400" b="1" dirty="0">
              <a:solidFill>
                <a:srgbClr val="000000"/>
              </a:solidFill>
              <a:latin typeface="+mj-lt"/>
              <a:ea typeface="MS Gothic" charset="0"/>
              <a:cs typeface="MS Gothic" charset="0"/>
            </a:endParaRPr>
          </a:p>
          <a:p>
            <a:pPr marL="285750" indent="-283464" defTabSz="820738" fontAlgn="base">
              <a:spcBef>
                <a:spcPts val="300"/>
              </a:spcBef>
              <a:spcAft>
                <a:spcPct val="0"/>
              </a:spcAft>
              <a:buClr>
                <a:srgbClr val="000000"/>
              </a:buClr>
              <a:buFont typeface="Arial"/>
              <a:buChar char="•"/>
            </a:pPr>
            <a:r>
              <a:rPr lang="en-US" altLang="zh-TW" sz="1500" b="1" dirty="0" err="1" smtClean="0">
                <a:solidFill>
                  <a:srgbClr val="000000"/>
                </a:solidFill>
                <a:latin typeface="+mj-lt"/>
                <a:ea typeface="MS Gothic" charset="0"/>
                <a:cs typeface="MS Gothic" charset="0"/>
              </a:rPr>
              <a:t>Portafolio</a:t>
            </a:r>
            <a:r>
              <a:rPr lang="en-US" altLang="zh-TW" sz="1500" b="1" dirty="0" smtClean="0">
                <a:solidFill>
                  <a:srgbClr val="000000"/>
                </a:solidFill>
                <a:latin typeface="+mj-lt"/>
                <a:ea typeface="MS Gothic" charset="0"/>
                <a:cs typeface="MS Gothic" charset="0"/>
              </a:rPr>
              <a:t> se </a:t>
            </a:r>
            <a:r>
              <a:rPr lang="en-US" altLang="zh-TW" sz="1500" b="1" dirty="0" err="1" smtClean="0">
                <a:solidFill>
                  <a:srgbClr val="000000"/>
                </a:solidFill>
                <a:latin typeface="+mj-lt"/>
                <a:ea typeface="MS Gothic" charset="0"/>
                <a:cs typeface="MS Gothic" charset="0"/>
              </a:rPr>
              <a:t>complementa</a:t>
            </a:r>
            <a:r>
              <a:rPr lang="en-US" altLang="zh-TW" sz="1500" b="1" dirty="0" smtClean="0">
                <a:solidFill>
                  <a:srgbClr val="000000"/>
                </a:solidFill>
                <a:latin typeface="+mj-lt"/>
                <a:ea typeface="MS Gothic" charset="0"/>
                <a:cs typeface="MS Gothic" charset="0"/>
              </a:rPr>
              <a:t> con </a:t>
            </a:r>
            <a:r>
              <a:rPr lang="en-US" altLang="zh-TW" sz="1500" b="1" dirty="0" err="1" smtClean="0">
                <a:solidFill>
                  <a:srgbClr val="000000"/>
                </a:solidFill>
                <a:latin typeface="+mj-lt"/>
                <a:ea typeface="MS Gothic" charset="0"/>
                <a:cs typeface="MS Gothic" charset="0"/>
              </a:rPr>
              <a:t>toda</a:t>
            </a:r>
            <a:r>
              <a:rPr lang="en-US" altLang="zh-TW" sz="1500" b="1" dirty="0" smtClean="0">
                <a:solidFill>
                  <a:srgbClr val="000000"/>
                </a:solidFill>
                <a:latin typeface="+mj-lt"/>
                <a:ea typeface="MS Gothic" charset="0"/>
                <a:cs typeface="MS Gothic" charset="0"/>
              </a:rPr>
              <a:t> </a:t>
            </a:r>
            <a:r>
              <a:rPr lang="en-US" altLang="zh-TW" sz="1500" b="1" dirty="0" err="1" smtClean="0">
                <a:solidFill>
                  <a:srgbClr val="000000"/>
                </a:solidFill>
                <a:latin typeface="+mj-lt"/>
                <a:ea typeface="MS Gothic" charset="0"/>
                <a:cs typeface="MS Gothic" charset="0"/>
              </a:rPr>
              <a:t>una</a:t>
            </a:r>
            <a:r>
              <a:rPr lang="en-US" altLang="zh-TW" sz="1500" b="1" dirty="0" smtClean="0">
                <a:solidFill>
                  <a:srgbClr val="000000"/>
                </a:solidFill>
                <a:latin typeface="+mj-lt"/>
                <a:ea typeface="MS Gothic" charset="0"/>
                <a:cs typeface="MS Gothic" charset="0"/>
              </a:rPr>
              <a:t> </a:t>
            </a:r>
            <a:r>
              <a:rPr lang="en-US" altLang="zh-TW" sz="1500" b="1" dirty="0" err="1" smtClean="0">
                <a:solidFill>
                  <a:srgbClr val="000000"/>
                </a:solidFill>
                <a:latin typeface="+mj-lt"/>
                <a:ea typeface="MS Gothic" charset="0"/>
                <a:cs typeface="MS Gothic" charset="0"/>
              </a:rPr>
              <a:t>línea</a:t>
            </a:r>
            <a:r>
              <a:rPr lang="en-US" altLang="zh-TW" sz="1500" b="1" dirty="0" smtClean="0">
                <a:solidFill>
                  <a:srgbClr val="000000"/>
                </a:solidFill>
                <a:latin typeface="+mj-lt"/>
                <a:ea typeface="MS Gothic" charset="0"/>
                <a:cs typeface="MS Gothic" charset="0"/>
              </a:rPr>
              <a:t> de SW </a:t>
            </a:r>
            <a:r>
              <a:rPr lang="en-US" altLang="zh-TW" sz="1500" b="1" dirty="0" err="1" smtClean="0">
                <a:solidFill>
                  <a:srgbClr val="000000"/>
                </a:solidFill>
                <a:latin typeface="+mj-lt"/>
                <a:ea typeface="MS Gothic" charset="0"/>
                <a:cs typeface="MS Gothic" charset="0"/>
              </a:rPr>
              <a:t>abierto</a:t>
            </a:r>
            <a:r>
              <a:rPr lang="en-US" altLang="zh-TW" sz="1500" b="1" dirty="0" smtClean="0">
                <a:solidFill>
                  <a:srgbClr val="000000"/>
                </a:solidFill>
                <a:latin typeface="+mj-lt"/>
                <a:ea typeface="MS Gothic" charset="0"/>
                <a:cs typeface="MS Gothic" charset="0"/>
              </a:rPr>
              <a:t> (</a:t>
            </a:r>
            <a:r>
              <a:rPr lang="en-US" altLang="zh-TW" sz="1500" b="1" dirty="0" err="1" smtClean="0">
                <a:solidFill>
                  <a:srgbClr val="000000"/>
                </a:solidFill>
                <a:latin typeface="+mj-lt"/>
                <a:ea typeface="MS Gothic" charset="0"/>
                <a:cs typeface="MS Gothic" charset="0"/>
              </a:rPr>
              <a:t>además</a:t>
            </a:r>
            <a:r>
              <a:rPr lang="en-US" altLang="zh-TW" sz="1500" b="1" dirty="0" smtClean="0">
                <a:solidFill>
                  <a:srgbClr val="000000"/>
                </a:solidFill>
                <a:latin typeface="+mj-lt"/>
                <a:ea typeface="MS Gothic" charset="0"/>
                <a:cs typeface="MS Gothic" charset="0"/>
              </a:rPr>
              <a:t> de IBM </a:t>
            </a:r>
            <a:r>
              <a:rPr lang="en-US" altLang="zh-TW" sz="1500" b="1" dirty="0" err="1" smtClean="0">
                <a:solidFill>
                  <a:srgbClr val="000000"/>
                </a:solidFill>
                <a:latin typeface="+mj-lt"/>
                <a:ea typeface="MS Gothic" charset="0"/>
                <a:cs typeface="MS Gothic" charset="0"/>
              </a:rPr>
              <a:t>i</a:t>
            </a:r>
            <a:r>
              <a:rPr lang="en-US" altLang="zh-TW" sz="1500" b="1" dirty="0" smtClean="0">
                <a:solidFill>
                  <a:srgbClr val="000000"/>
                </a:solidFill>
                <a:latin typeface="+mj-lt"/>
                <a:ea typeface="MS Gothic" charset="0"/>
                <a:cs typeface="MS Gothic" charset="0"/>
              </a:rPr>
              <a:t> y AIX)</a:t>
            </a:r>
            <a:r>
              <a:rPr lang="en-US" altLang="zh-TW" sz="1500" b="1" dirty="0">
                <a:solidFill>
                  <a:srgbClr val="000000"/>
                </a:solidFill>
                <a:latin typeface="+mj-lt"/>
                <a:ea typeface="MS Gothic" charset="0"/>
                <a:cs typeface="MS Gothic" charset="0"/>
              </a:rPr>
              <a:t>	</a:t>
            </a:r>
            <a:endParaRPr lang="en-US" altLang="zh-TW" sz="1400" dirty="0" smtClean="0">
              <a:solidFill>
                <a:srgbClr val="000000"/>
              </a:solidFill>
              <a:ea typeface="MS Gothic" charset="0"/>
              <a:cs typeface="MS Gothic" charset="0"/>
            </a:endParaRPr>
          </a:p>
          <a:p>
            <a:pPr marL="742950" lvl="1" indent="-283464" defTabSz="820738" fontAlgn="base">
              <a:spcAft>
                <a:spcPct val="0"/>
              </a:spcAft>
              <a:buClr>
                <a:srgbClr val="000000"/>
              </a:buClr>
              <a:buFont typeface="Lucida Grande"/>
              <a:buChar char="-"/>
            </a:pPr>
            <a:r>
              <a:rPr lang="en-US" altLang="zh-TW" sz="1400" b="1" dirty="0">
                <a:solidFill>
                  <a:srgbClr val="92D050"/>
                </a:solidFill>
                <a:latin typeface="+mj-lt"/>
                <a:ea typeface="MS Gothic" charset="0"/>
                <a:cs typeface="MS Gothic" charset="0"/>
              </a:rPr>
              <a:t>Ubuntu, SUSE, </a:t>
            </a:r>
            <a:r>
              <a:rPr lang="en-US" altLang="zh-TW" sz="1400" b="1" dirty="0" err="1">
                <a:solidFill>
                  <a:srgbClr val="92D050"/>
                </a:solidFill>
                <a:latin typeface="+mj-lt"/>
                <a:ea typeface="MS Gothic" charset="0"/>
                <a:cs typeface="MS Gothic" charset="0"/>
              </a:rPr>
              <a:t>RedHat</a:t>
            </a:r>
            <a:r>
              <a:rPr lang="en-US" altLang="zh-TW" sz="1400" b="1" dirty="0">
                <a:solidFill>
                  <a:srgbClr val="92D050"/>
                </a:solidFill>
                <a:latin typeface="+mj-lt"/>
                <a:ea typeface="MS Gothic" charset="0"/>
                <a:cs typeface="MS Gothic" charset="0"/>
              </a:rPr>
              <a:t>, </a:t>
            </a:r>
            <a:r>
              <a:rPr lang="en-US" altLang="zh-TW" sz="1400" b="1" dirty="0" err="1" smtClean="0">
                <a:solidFill>
                  <a:srgbClr val="92D050"/>
                </a:solidFill>
                <a:latin typeface="+mj-lt"/>
                <a:ea typeface="MS Gothic" charset="0"/>
                <a:cs typeface="MS Gothic" charset="0"/>
              </a:rPr>
              <a:t>PowerKVM</a:t>
            </a:r>
            <a:r>
              <a:rPr lang="en-US" altLang="zh-TW" sz="1400" b="1" dirty="0" smtClean="0">
                <a:solidFill>
                  <a:srgbClr val="92D050"/>
                </a:solidFill>
                <a:latin typeface="+mj-lt"/>
                <a:ea typeface="MS Gothic" charset="0"/>
                <a:cs typeface="MS Gothic" charset="0"/>
              </a:rPr>
              <a:t>, Open Stack, </a:t>
            </a:r>
            <a:r>
              <a:rPr lang="en-US" altLang="zh-TW" sz="1400" b="1" dirty="0" err="1" smtClean="0">
                <a:solidFill>
                  <a:srgbClr val="92D050"/>
                </a:solidFill>
                <a:latin typeface="+mj-lt"/>
                <a:ea typeface="MS Gothic" charset="0"/>
                <a:cs typeface="MS Gothic" charset="0"/>
              </a:rPr>
              <a:t>OpenSUSE</a:t>
            </a:r>
            <a:r>
              <a:rPr lang="en-US" altLang="zh-TW" sz="1400" b="1" dirty="0" smtClean="0">
                <a:solidFill>
                  <a:srgbClr val="92D050"/>
                </a:solidFill>
                <a:latin typeface="+mj-lt"/>
                <a:ea typeface="MS Gothic" charset="0"/>
                <a:cs typeface="MS Gothic" charset="0"/>
              </a:rPr>
              <a:t>, </a:t>
            </a:r>
            <a:r>
              <a:rPr lang="en-US" altLang="zh-TW" sz="1400" b="1" dirty="0" err="1" smtClean="0">
                <a:solidFill>
                  <a:srgbClr val="92D050"/>
                </a:solidFill>
                <a:latin typeface="+mj-lt"/>
                <a:ea typeface="MS Gothic" charset="0"/>
                <a:cs typeface="MS Gothic" charset="0"/>
              </a:rPr>
              <a:t>Debian</a:t>
            </a:r>
            <a:endParaRPr lang="en-US" altLang="zh-TW" sz="1500" b="1" dirty="0">
              <a:solidFill>
                <a:srgbClr val="92D050"/>
              </a:solidFill>
              <a:latin typeface="+mj-lt"/>
              <a:ea typeface="MS Gothic" charset="0"/>
              <a:cs typeface="MS Gothic" charset="0"/>
            </a:endParaRPr>
          </a:p>
          <a:p>
            <a:pPr marL="285750" indent="-283464" defTabSz="820738" fontAlgn="base">
              <a:spcBef>
                <a:spcPts val="300"/>
              </a:spcBef>
              <a:spcAft>
                <a:spcPct val="0"/>
              </a:spcAft>
              <a:buClr>
                <a:srgbClr val="000000"/>
              </a:buClr>
              <a:buFont typeface="Arial"/>
              <a:buChar char="•"/>
            </a:pPr>
            <a:endParaRPr lang="en-US" altLang="zh-TW" sz="400" dirty="0">
              <a:solidFill>
                <a:srgbClr val="000000"/>
              </a:solidFill>
              <a:latin typeface="+mj-lt"/>
              <a:ea typeface="MS Gothic" charset="0"/>
              <a:cs typeface="MS Gothic" charset="0"/>
            </a:endParaRPr>
          </a:p>
          <a:p>
            <a:pPr marL="285750" indent="-283464" defTabSz="820738" fontAlgn="base">
              <a:spcBef>
                <a:spcPts val="300"/>
              </a:spcBef>
              <a:spcAft>
                <a:spcPct val="0"/>
              </a:spcAft>
              <a:buClr>
                <a:srgbClr val="000000"/>
              </a:buClr>
              <a:buFont typeface="Arial"/>
              <a:buChar char="•"/>
            </a:pPr>
            <a:r>
              <a:rPr lang="en-US" altLang="zh-TW" sz="1500" b="1" dirty="0" err="1" smtClean="0">
                <a:solidFill>
                  <a:srgbClr val="000000"/>
                </a:solidFill>
                <a:latin typeface="+mj-lt"/>
                <a:ea typeface="MS Gothic" charset="0"/>
                <a:cs typeface="MS Gothic" charset="0"/>
              </a:rPr>
              <a:t>Nuevas</a:t>
            </a:r>
            <a:r>
              <a:rPr lang="en-US" altLang="zh-TW" sz="1500" b="1" dirty="0" smtClean="0">
                <a:solidFill>
                  <a:srgbClr val="000000"/>
                </a:solidFill>
                <a:latin typeface="+mj-lt"/>
                <a:ea typeface="MS Gothic" charset="0"/>
                <a:cs typeface="MS Gothic" charset="0"/>
              </a:rPr>
              <a:t> </a:t>
            </a:r>
            <a:r>
              <a:rPr lang="en-US" altLang="zh-TW" sz="1500" b="1" dirty="0" err="1" smtClean="0">
                <a:solidFill>
                  <a:srgbClr val="000000"/>
                </a:solidFill>
                <a:latin typeface="+mj-lt"/>
                <a:ea typeface="MS Gothic" charset="0"/>
                <a:cs typeface="MS Gothic" charset="0"/>
              </a:rPr>
              <a:t>capacidades</a:t>
            </a:r>
            <a:r>
              <a:rPr lang="en-US" altLang="zh-TW" sz="1500" b="1" dirty="0" smtClean="0">
                <a:solidFill>
                  <a:srgbClr val="000000"/>
                </a:solidFill>
                <a:latin typeface="+mj-lt"/>
                <a:ea typeface="MS Gothic" charset="0"/>
                <a:cs typeface="MS Gothic" charset="0"/>
              </a:rPr>
              <a:t> </a:t>
            </a:r>
            <a:r>
              <a:rPr lang="en-US" altLang="zh-TW" sz="1500" b="1" dirty="0">
                <a:solidFill>
                  <a:srgbClr val="000000"/>
                </a:solidFill>
                <a:latin typeface="+mj-lt"/>
                <a:ea typeface="MS Gothic" charset="0"/>
                <a:cs typeface="MS Gothic" charset="0"/>
              </a:rPr>
              <a:t>(4Q2014)</a:t>
            </a:r>
          </a:p>
          <a:p>
            <a:pPr marL="742950" lvl="1" indent="-283464" defTabSz="820738" fontAlgn="base">
              <a:spcAft>
                <a:spcPct val="0"/>
              </a:spcAft>
              <a:buClr>
                <a:srgbClr val="000000"/>
              </a:buClr>
              <a:buFont typeface="Lucida Grande"/>
              <a:buChar char="-"/>
            </a:pPr>
            <a:r>
              <a:rPr lang="en-US" altLang="zh-TW" sz="1400" dirty="0">
                <a:solidFill>
                  <a:srgbClr val="000000"/>
                </a:solidFill>
                <a:latin typeface="+mj-lt"/>
                <a:ea typeface="MS Gothic" charset="0"/>
                <a:cs typeface="MS Gothic" charset="0"/>
              </a:rPr>
              <a:t>  </a:t>
            </a:r>
            <a:r>
              <a:rPr lang="en-US" altLang="zh-TW" sz="1400" dirty="0" err="1" smtClean="0">
                <a:solidFill>
                  <a:srgbClr val="000000"/>
                </a:solidFill>
                <a:latin typeface="+mj-lt"/>
                <a:ea typeface="MS Gothic" charset="0"/>
                <a:cs typeface="MS Gothic" charset="0"/>
              </a:rPr>
              <a:t>Hasta</a:t>
            </a:r>
            <a:r>
              <a:rPr lang="en-US" altLang="zh-TW" sz="1400" dirty="0" smtClean="0">
                <a:solidFill>
                  <a:srgbClr val="000000"/>
                </a:solidFill>
                <a:latin typeface="+mj-lt"/>
                <a:ea typeface="MS Gothic" charset="0"/>
                <a:cs typeface="MS Gothic" charset="0"/>
              </a:rPr>
              <a:t> 2 </a:t>
            </a:r>
            <a:r>
              <a:rPr lang="en-US" altLang="zh-TW" sz="1400" dirty="0">
                <a:solidFill>
                  <a:srgbClr val="000000"/>
                </a:solidFill>
                <a:latin typeface="+mj-lt"/>
                <a:ea typeface="MS Gothic" charset="0"/>
                <a:cs typeface="MS Gothic" charset="0"/>
              </a:rPr>
              <a:t>TB </a:t>
            </a:r>
            <a:r>
              <a:rPr lang="en-US" altLang="zh-TW" sz="1400" dirty="0" smtClean="0">
                <a:solidFill>
                  <a:srgbClr val="000000"/>
                </a:solidFill>
                <a:latin typeface="+mj-lt"/>
                <a:ea typeface="MS Gothic" charset="0"/>
                <a:cs typeface="MS Gothic" charset="0"/>
              </a:rPr>
              <a:t>de </a:t>
            </a:r>
            <a:r>
              <a:rPr lang="en-US" altLang="zh-TW" sz="1400" dirty="0" err="1" smtClean="0">
                <a:solidFill>
                  <a:srgbClr val="000000"/>
                </a:solidFill>
                <a:latin typeface="+mj-lt"/>
                <a:ea typeface="MS Gothic" charset="0"/>
                <a:cs typeface="MS Gothic" charset="0"/>
              </a:rPr>
              <a:t>memoria</a:t>
            </a:r>
            <a:r>
              <a:rPr lang="en-US" altLang="zh-TW" sz="1400" dirty="0" smtClean="0">
                <a:solidFill>
                  <a:srgbClr val="000000"/>
                </a:solidFill>
                <a:latin typeface="+mj-lt"/>
                <a:ea typeface="MS Gothic" charset="0"/>
                <a:cs typeface="MS Gothic" charset="0"/>
              </a:rPr>
              <a:t> en </a:t>
            </a:r>
            <a:r>
              <a:rPr lang="en-US" altLang="zh-TW" sz="1400" dirty="0" smtClean="0">
                <a:solidFill>
                  <a:srgbClr val="000000"/>
                </a:solidFill>
                <a:latin typeface="+mj-lt"/>
                <a:ea typeface="MS Gothic" charset="0"/>
                <a:cs typeface="MS Gothic" charset="0"/>
              </a:rPr>
              <a:t>Power S824</a:t>
            </a:r>
            <a:endParaRPr lang="en-US" altLang="zh-TW" sz="1400" dirty="0">
              <a:solidFill>
                <a:srgbClr val="000000"/>
              </a:solidFill>
              <a:latin typeface="+mj-lt"/>
              <a:ea typeface="MS Gothic" charset="0"/>
              <a:cs typeface="MS Gothic" charset="0"/>
            </a:endParaRPr>
          </a:p>
          <a:p>
            <a:pPr marL="742950" lvl="1" indent="-283464" defTabSz="820738" fontAlgn="base">
              <a:spcAft>
                <a:spcPct val="0"/>
              </a:spcAft>
              <a:buClr>
                <a:srgbClr val="000000"/>
              </a:buClr>
              <a:buFont typeface="Lucida Grande"/>
              <a:buChar char="-"/>
            </a:pPr>
            <a:r>
              <a:rPr lang="en-US" altLang="zh-TW" sz="1400" dirty="0">
                <a:solidFill>
                  <a:srgbClr val="000000"/>
                </a:solidFill>
                <a:latin typeface="+mj-lt"/>
                <a:ea typeface="MS Gothic" charset="0"/>
                <a:cs typeface="MS Gothic" charset="0"/>
              </a:rPr>
              <a:t>  Linux SUSE SLES12 (LE) </a:t>
            </a:r>
            <a:r>
              <a:rPr lang="en-US" altLang="zh-TW" sz="1400" dirty="0" err="1" smtClean="0">
                <a:solidFill>
                  <a:srgbClr val="000000"/>
                </a:solidFill>
                <a:latin typeface="+mj-lt"/>
                <a:ea typeface="MS Gothic" charset="0"/>
                <a:cs typeface="MS Gothic" charset="0"/>
              </a:rPr>
              <a:t>permitiendo</a:t>
            </a:r>
            <a:r>
              <a:rPr lang="en-US" altLang="zh-TW" sz="1400" dirty="0" smtClean="0">
                <a:solidFill>
                  <a:srgbClr val="000000"/>
                </a:solidFill>
                <a:latin typeface="+mj-lt"/>
                <a:ea typeface="MS Gothic" charset="0"/>
                <a:cs typeface="MS Gothic" charset="0"/>
              </a:rPr>
              <a:t> </a:t>
            </a:r>
            <a:r>
              <a:rPr lang="en-US" altLang="zh-TW" sz="1400" dirty="0" err="1" smtClean="0">
                <a:solidFill>
                  <a:srgbClr val="000000"/>
                </a:solidFill>
                <a:latin typeface="+mj-lt"/>
                <a:ea typeface="MS Gothic" charset="0"/>
                <a:cs typeface="MS Gothic" charset="0"/>
              </a:rPr>
              <a:t>portar</a:t>
            </a:r>
            <a:r>
              <a:rPr lang="en-US" altLang="zh-TW" sz="1400" dirty="0" smtClean="0">
                <a:solidFill>
                  <a:srgbClr val="000000"/>
                </a:solidFill>
                <a:latin typeface="+mj-lt"/>
                <a:ea typeface="MS Gothic" charset="0"/>
                <a:cs typeface="MS Gothic" charset="0"/>
              </a:rPr>
              <a:t> </a:t>
            </a:r>
            <a:r>
              <a:rPr lang="en-US" altLang="zh-TW" sz="1400" dirty="0" err="1" smtClean="0">
                <a:solidFill>
                  <a:srgbClr val="000000"/>
                </a:solidFill>
                <a:latin typeface="+mj-lt"/>
                <a:ea typeface="MS Gothic" charset="0"/>
                <a:cs typeface="MS Gothic" charset="0"/>
              </a:rPr>
              <a:t>aplicaciones</a:t>
            </a:r>
            <a:r>
              <a:rPr lang="en-US" altLang="zh-TW" sz="1400" dirty="0" smtClean="0">
                <a:solidFill>
                  <a:srgbClr val="000000"/>
                </a:solidFill>
                <a:latin typeface="+mj-lt"/>
                <a:ea typeface="MS Gothic" charset="0"/>
                <a:cs typeface="MS Gothic" charset="0"/>
              </a:rPr>
              <a:t> </a:t>
            </a:r>
            <a:r>
              <a:rPr lang="en-US" altLang="zh-TW" sz="1400" dirty="0" smtClean="0">
                <a:solidFill>
                  <a:srgbClr val="000000"/>
                </a:solidFill>
                <a:latin typeface="+mj-lt"/>
                <a:ea typeface="MS Gothic" charset="0"/>
                <a:cs typeface="MS Gothic" charset="0"/>
              </a:rPr>
              <a:t>Linux x86 </a:t>
            </a:r>
            <a:r>
              <a:rPr lang="en-US" altLang="zh-TW" sz="1400" dirty="0" err="1" smtClean="0">
                <a:solidFill>
                  <a:srgbClr val="000000"/>
                </a:solidFill>
                <a:latin typeface="+mj-lt"/>
                <a:ea typeface="MS Gothic" charset="0"/>
                <a:cs typeface="MS Gothic" charset="0"/>
              </a:rPr>
              <a:t>más</a:t>
            </a:r>
            <a:r>
              <a:rPr lang="en-US" altLang="zh-TW" sz="1400" dirty="0" smtClean="0">
                <a:solidFill>
                  <a:srgbClr val="000000"/>
                </a:solidFill>
                <a:latin typeface="+mj-lt"/>
                <a:ea typeface="MS Gothic" charset="0"/>
                <a:cs typeface="MS Gothic" charset="0"/>
              </a:rPr>
              <a:t> </a:t>
            </a:r>
            <a:r>
              <a:rPr lang="en-US" altLang="zh-TW" sz="1400" dirty="0" err="1" smtClean="0">
                <a:solidFill>
                  <a:srgbClr val="000000"/>
                </a:solidFill>
                <a:latin typeface="+mj-lt"/>
                <a:ea typeface="MS Gothic" charset="0"/>
                <a:cs typeface="MS Gothic" charset="0"/>
              </a:rPr>
              <a:t>facilmente</a:t>
            </a:r>
            <a:endParaRPr lang="en-US" altLang="zh-TW" sz="1400" dirty="0">
              <a:solidFill>
                <a:srgbClr val="000000"/>
              </a:solidFill>
              <a:latin typeface="+mj-lt"/>
              <a:ea typeface="MS Gothic" charset="0"/>
              <a:cs typeface="MS Gothic" charset="0"/>
            </a:endParaRPr>
          </a:p>
          <a:p>
            <a:pPr marL="742950" lvl="1" indent="-283464" defTabSz="820738" fontAlgn="base">
              <a:spcAft>
                <a:spcPct val="0"/>
              </a:spcAft>
              <a:buClr>
                <a:srgbClr val="000000"/>
              </a:buClr>
              <a:buFont typeface="Lucida Grande"/>
              <a:buChar char="-"/>
            </a:pPr>
            <a:r>
              <a:rPr lang="en-US" altLang="zh-TW" sz="1400" dirty="0">
                <a:solidFill>
                  <a:srgbClr val="000000"/>
                </a:solidFill>
                <a:latin typeface="+mj-lt"/>
                <a:ea typeface="MS Gothic" charset="0"/>
                <a:cs typeface="MS Gothic" charset="0"/>
              </a:rPr>
              <a:t>  </a:t>
            </a:r>
            <a:r>
              <a:rPr lang="en-US" altLang="zh-TW" sz="1400" dirty="0" smtClean="0">
                <a:solidFill>
                  <a:srgbClr val="000000"/>
                </a:solidFill>
                <a:latin typeface="+mj-lt"/>
                <a:ea typeface="MS Gothic" charset="0"/>
                <a:cs typeface="MS Gothic" charset="0"/>
              </a:rPr>
              <a:t>Nuevo </a:t>
            </a:r>
            <a:r>
              <a:rPr lang="en-US" altLang="zh-TW" sz="1400" dirty="0" err="1" smtClean="0">
                <a:solidFill>
                  <a:srgbClr val="000000"/>
                </a:solidFill>
                <a:latin typeface="+mj-lt"/>
                <a:ea typeface="MS Gothic" charset="0"/>
                <a:cs typeface="MS Gothic" charset="0"/>
              </a:rPr>
              <a:t>Servidor</a:t>
            </a:r>
            <a:r>
              <a:rPr lang="en-US" altLang="zh-TW" sz="1400" dirty="0" smtClean="0">
                <a:solidFill>
                  <a:srgbClr val="000000"/>
                </a:solidFill>
                <a:latin typeface="+mj-lt"/>
                <a:ea typeface="MS Gothic" charset="0"/>
                <a:cs typeface="MS Gothic" charset="0"/>
              </a:rPr>
              <a:t> S824L con </a:t>
            </a:r>
            <a:r>
              <a:rPr lang="en-US" altLang="zh-TW" sz="1400" dirty="0" err="1" smtClean="0">
                <a:solidFill>
                  <a:srgbClr val="000000"/>
                </a:solidFill>
                <a:latin typeface="+mj-lt"/>
                <a:ea typeface="MS Gothic" charset="0"/>
                <a:cs typeface="MS Gothic" charset="0"/>
              </a:rPr>
              <a:t>acelerador</a:t>
            </a:r>
            <a:r>
              <a:rPr lang="en-US" altLang="zh-TW" sz="1400" dirty="0" smtClean="0">
                <a:solidFill>
                  <a:srgbClr val="000000"/>
                </a:solidFill>
                <a:latin typeface="+mj-lt"/>
                <a:ea typeface="MS Gothic" charset="0"/>
                <a:cs typeface="MS Gothic" charset="0"/>
              </a:rPr>
              <a:t> de </a:t>
            </a:r>
            <a:r>
              <a:rPr lang="en-US" altLang="zh-TW" sz="1400" dirty="0" err="1" smtClean="0">
                <a:solidFill>
                  <a:srgbClr val="000000"/>
                </a:solidFill>
                <a:latin typeface="+mj-lt"/>
                <a:ea typeface="MS Gothic" charset="0"/>
                <a:cs typeface="MS Gothic" charset="0"/>
              </a:rPr>
              <a:t>NVidia</a:t>
            </a:r>
            <a:r>
              <a:rPr lang="en-US" altLang="zh-TW" sz="1400" dirty="0" smtClean="0">
                <a:solidFill>
                  <a:srgbClr val="000000"/>
                </a:solidFill>
                <a:latin typeface="+mj-lt"/>
                <a:ea typeface="MS Gothic" charset="0"/>
                <a:cs typeface="MS Gothic" charset="0"/>
              </a:rPr>
              <a:t> GPU </a:t>
            </a:r>
            <a:endParaRPr lang="en-US" altLang="zh-TW" sz="1400" dirty="0">
              <a:solidFill>
                <a:srgbClr val="000000"/>
              </a:solidFill>
              <a:latin typeface="+mj-lt"/>
              <a:ea typeface="MS Gothic" charset="0"/>
              <a:cs typeface="MS Gothic" charset="0"/>
            </a:endParaRPr>
          </a:p>
          <a:p>
            <a:pPr marL="742950" lvl="1" indent="-283464" defTabSz="820738" fontAlgn="base">
              <a:spcAft>
                <a:spcPct val="0"/>
              </a:spcAft>
              <a:buClr>
                <a:srgbClr val="000000"/>
              </a:buClr>
              <a:buFont typeface="Lucida Grande"/>
              <a:buChar char="-"/>
            </a:pPr>
            <a:r>
              <a:rPr lang="en-US" altLang="zh-TW" sz="1400" dirty="0">
                <a:solidFill>
                  <a:srgbClr val="000000"/>
                </a:solidFill>
                <a:latin typeface="+mj-lt"/>
                <a:ea typeface="MS Gothic" charset="0"/>
                <a:cs typeface="MS Gothic" charset="0"/>
              </a:rPr>
              <a:t>  </a:t>
            </a:r>
            <a:r>
              <a:rPr lang="en-US" altLang="zh-TW" sz="1400" dirty="0" err="1" smtClean="0">
                <a:solidFill>
                  <a:srgbClr val="000000"/>
                </a:solidFill>
                <a:latin typeface="+mj-lt"/>
                <a:ea typeface="MS Gothic" charset="0"/>
                <a:cs typeface="MS Gothic" charset="0"/>
              </a:rPr>
              <a:t>Soporte</a:t>
            </a:r>
            <a:r>
              <a:rPr lang="en-US" altLang="zh-TW" sz="1400" dirty="0" smtClean="0">
                <a:solidFill>
                  <a:srgbClr val="000000"/>
                </a:solidFill>
                <a:latin typeface="+mj-lt"/>
                <a:ea typeface="MS Gothic" charset="0"/>
                <a:cs typeface="MS Gothic" charset="0"/>
              </a:rPr>
              <a:t> a </a:t>
            </a:r>
            <a:r>
              <a:rPr lang="en-US" altLang="zh-TW" sz="1400" dirty="0" err="1" smtClean="0">
                <a:solidFill>
                  <a:srgbClr val="000000"/>
                </a:solidFill>
                <a:latin typeface="+mj-lt"/>
                <a:ea typeface="MS Gothic" charset="0"/>
                <a:cs typeface="MS Gothic" charset="0"/>
              </a:rPr>
              <a:t>PowerKVM</a:t>
            </a:r>
            <a:endParaRPr lang="en-US" altLang="zh-TW" sz="1400" dirty="0">
              <a:solidFill>
                <a:srgbClr val="000000"/>
              </a:solidFill>
              <a:latin typeface="+mj-lt"/>
              <a:ea typeface="MS Gothic" charset="0"/>
              <a:cs typeface="MS Gothic" charset="0"/>
            </a:endParaRPr>
          </a:p>
          <a:p>
            <a:pPr marL="742950" lvl="1" indent="-283464" defTabSz="820738" fontAlgn="base">
              <a:spcAft>
                <a:spcPct val="0"/>
              </a:spcAft>
              <a:buClr>
                <a:srgbClr val="000000"/>
              </a:buClr>
              <a:buFont typeface="Lucida Grande"/>
              <a:buChar char="-"/>
            </a:pPr>
            <a:r>
              <a:rPr lang="en-US" altLang="zh-TW" sz="1400" dirty="0">
                <a:solidFill>
                  <a:srgbClr val="000000"/>
                </a:solidFill>
                <a:latin typeface="+mj-lt"/>
                <a:ea typeface="MS Gothic" charset="0"/>
                <a:cs typeface="MS Gothic" charset="0"/>
              </a:rPr>
              <a:t>  </a:t>
            </a:r>
            <a:r>
              <a:rPr lang="en-US" altLang="zh-TW" sz="1400" dirty="0" err="1" smtClean="0">
                <a:solidFill>
                  <a:srgbClr val="000000"/>
                </a:solidFill>
                <a:latin typeface="+mj-lt"/>
                <a:ea typeface="MS Gothic" charset="0"/>
                <a:cs typeface="MS Gothic" charset="0"/>
              </a:rPr>
              <a:t>Soporte</a:t>
            </a:r>
            <a:r>
              <a:rPr lang="en-US" altLang="zh-TW" sz="1400" dirty="0" smtClean="0">
                <a:solidFill>
                  <a:srgbClr val="000000"/>
                </a:solidFill>
                <a:latin typeface="+mj-lt"/>
                <a:ea typeface="MS Gothic" charset="0"/>
                <a:cs typeface="MS Gothic" charset="0"/>
              </a:rPr>
              <a:t> a </a:t>
            </a:r>
            <a:r>
              <a:rPr lang="en-US" altLang="zh-TW" sz="1400" dirty="0" err="1" smtClean="0">
                <a:solidFill>
                  <a:srgbClr val="000000"/>
                </a:solidFill>
                <a:latin typeface="+mj-lt"/>
                <a:ea typeface="MS Gothic" charset="0"/>
                <a:cs typeface="MS Gothic" charset="0"/>
              </a:rPr>
              <a:t>estándar</a:t>
            </a:r>
            <a:r>
              <a:rPr lang="en-US" altLang="zh-TW" sz="1400" dirty="0" smtClean="0">
                <a:solidFill>
                  <a:srgbClr val="000000"/>
                </a:solidFill>
                <a:latin typeface="+mj-lt"/>
                <a:ea typeface="MS Gothic" charset="0"/>
                <a:cs typeface="MS Gothic" charset="0"/>
              </a:rPr>
              <a:t> NEBS </a:t>
            </a:r>
            <a:r>
              <a:rPr lang="en-US" altLang="zh-TW" sz="1400" dirty="0" err="1" smtClean="0">
                <a:solidFill>
                  <a:srgbClr val="000000"/>
                </a:solidFill>
                <a:latin typeface="+mj-lt"/>
                <a:ea typeface="MS Gothic" charset="0"/>
                <a:cs typeface="MS Gothic" charset="0"/>
              </a:rPr>
              <a:t>para</a:t>
            </a:r>
            <a:r>
              <a:rPr lang="en-US" altLang="zh-TW" sz="1400" dirty="0" smtClean="0">
                <a:solidFill>
                  <a:srgbClr val="000000"/>
                </a:solidFill>
                <a:latin typeface="+mj-lt"/>
                <a:ea typeface="MS Gothic" charset="0"/>
                <a:cs typeface="MS Gothic" charset="0"/>
              </a:rPr>
              <a:t> </a:t>
            </a:r>
            <a:r>
              <a:rPr lang="en-US" altLang="zh-TW" sz="1400" dirty="0" err="1" smtClean="0">
                <a:solidFill>
                  <a:srgbClr val="000000"/>
                </a:solidFill>
                <a:latin typeface="+mj-lt"/>
                <a:ea typeface="MS Gothic" charset="0"/>
                <a:cs typeface="MS Gothic" charset="0"/>
              </a:rPr>
              <a:t>Telcos</a:t>
            </a:r>
            <a:r>
              <a:rPr lang="en-US" altLang="zh-TW" sz="1400" dirty="0" smtClean="0">
                <a:solidFill>
                  <a:srgbClr val="000000"/>
                </a:solidFill>
                <a:latin typeface="+mj-lt"/>
                <a:ea typeface="MS Gothic" charset="0"/>
                <a:cs typeface="MS Gothic" charset="0"/>
              </a:rPr>
              <a:t> </a:t>
            </a:r>
            <a:endParaRPr lang="en-US" altLang="zh-TW" sz="1400" dirty="0">
              <a:solidFill>
                <a:srgbClr val="000000"/>
              </a:solidFill>
              <a:latin typeface="+mj-lt"/>
              <a:ea typeface="MS Gothic" charset="0"/>
              <a:cs typeface="MS Gothic" charset="0"/>
            </a:endParaRPr>
          </a:p>
        </p:txBody>
      </p:sp>
      <p:graphicFrame>
        <p:nvGraphicFramePr>
          <p:cNvPr id="189544" name="Group 104"/>
          <p:cNvGraphicFramePr>
            <a:graphicFrameLocks noGrp="1"/>
          </p:cNvGraphicFramePr>
          <p:nvPr>
            <p:extLst>
              <p:ext uri="{D42A27DB-BD31-4B8C-83A1-F6EECF244321}">
                <p14:modId xmlns:p14="http://schemas.microsoft.com/office/powerpoint/2010/main" xmlns="" val="3801694389"/>
              </p:ext>
            </p:extLst>
          </p:nvPr>
        </p:nvGraphicFramePr>
        <p:xfrm>
          <a:off x="0" y="4583301"/>
          <a:ext cx="9144000" cy="1889760"/>
        </p:xfrm>
        <a:graphic>
          <a:graphicData uri="http://schemas.openxmlformats.org/drawingml/2006/table">
            <a:tbl>
              <a:tblPr/>
              <a:tblGrid>
                <a:gridCol w="1524000"/>
                <a:gridCol w="1524000"/>
                <a:gridCol w="1545021"/>
                <a:gridCol w="1555531"/>
                <a:gridCol w="1471448"/>
                <a:gridCol w="1524000"/>
              </a:tblGrid>
              <a:tr h="279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mj-lt"/>
                          <a:ea typeface="MS PGothic" charset="0"/>
                          <a:cs typeface="MS PGothic" charset="0"/>
                        </a:rPr>
                        <a:t>S812L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mj-lt"/>
                          <a:ea typeface="MS PGothic" charset="0"/>
                          <a:cs typeface="MS PGothic" charset="0"/>
                        </a:rPr>
                        <a:t>S822L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mj-lt"/>
                          <a:ea typeface="MS PGothic" charset="0"/>
                          <a:cs typeface="MS PGothic" charset="0"/>
                        </a:rPr>
                        <a:t>S822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mj-lt"/>
                          <a:ea typeface="MS PGothic" charset="0"/>
                          <a:cs typeface="MS PGothic" charset="0"/>
                        </a:rPr>
                        <a:t>S814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mj-lt"/>
                          <a:ea typeface="MS PGothic" charset="0"/>
                          <a:cs typeface="MS PGothic" charset="0"/>
                        </a:rPr>
                        <a:t>S824L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mj-lt"/>
                          <a:ea typeface="MS PGothic" charset="0"/>
                          <a:cs typeface="MS PGothic" charset="0"/>
                        </a:rPr>
                        <a:t>S824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r>
              <a:tr h="1536700">
                <a:tc>
                  <a:txBody>
                    <a:bodyPr/>
                    <a:lstStyle/>
                    <a:p>
                      <a:pPr marL="119063" marR="0" lvl="0" indent="-114300" algn="l" defTabSz="457200" rtl="0" eaLnBrk="1" fontAlgn="base" latinLnBrk="0" hangingPunct="0">
                        <a:lnSpc>
                          <a:spcPct val="100000"/>
                        </a:lnSpc>
                        <a:spcBef>
                          <a:spcPct val="0"/>
                        </a:spcBef>
                        <a:spcAft>
                          <a:spcPct val="0"/>
                        </a:spcAft>
                        <a:buClrTx/>
                        <a:buSzTx/>
                        <a:buFontTx/>
                        <a:buChar char="•"/>
                        <a:tabLst>
                          <a:tab pos="119063" algn="l"/>
                          <a:tab pos="504825" algn="l"/>
                          <a:tab pos="962025" algn="l"/>
                          <a:tab pos="1419225" algn="l"/>
                          <a:tab pos="1876425" algn="l"/>
                          <a:tab pos="2333625" algn="l"/>
                          <a:tab pos="2790825" algn="l"/>
                          <a:tab pos="3248025" algn="l"/>
                          <a:tab pos="3705225" algn="l"/>
                          <a:tab pos="4162425" algn="l"/>
                          <a:tab pos="4619625" algn="l"/>
                          <a:tab pos="5076825" algn="l"/>
                          <a:tab pos="5534025" algn="l"/>
                          <a:tab pos="5991225" algn="l"/>
                          <a:tab pos="6448425" algn="l"/>
                          <a:tab pos="6905625" algn="l"/>
                          <a:tab pos="7362825" algn="l"/>
                          <a:tab pos="7820025" algn="l"/>
                          <a:tab pos="8277225" algn="l"/>
                          <a:tab pos="8734425" algn="l"/>
                          <a:tab pos="9191625" algn="l"/>
                        </a:tabLst>
                      </a:pPr>
                      <a:r>
                        <a:rPr kumimoji="0" lang="en-US" sz="1200" b="0" i="0" u="none" strike="noStrike" cap="none" normalizeH="0" baseline="0" dirty="0">
                          <a:ln>
                            <a:noFill/>
                          </a:ln>
                          <a:solidFill>
                            <a:schemeClr val="tx1"/>
                          </a:solidFill>
                          <a:effectLst/>
                          <a:latin typeface="+mj-lt"/>
                          <a:ea typeface="MS PGothic" charset="0"/>
                          <a:cs typeface="MS PGothic" charset="0"/>
                        </a:rPr>
                        <a:t>1-socket, </a:t>
                      </a:r>
                      <a:r>
                        <a:rPr kumimoji="0" lang="en-US" sz="1200" b="0" i="0" u="none" strike="noStrike" cap="none" normalizeH="0" baseline="0" dirty="0" smtClean="0">
                          <a:ln>
                            <a:noFill/>
                          </a:ln>
                          <a:solidFill>
                            <a:schemeClr val="tx1"/>
                          </a:solidFill>
                          <a:effectLst/>
                          <a:latin typeface="+mj-lt"/>
                          <a:ea typeface="MS PGothic" charset="0"/>
                          <a:cs typeface="MS PGothic" charset="0"/>
                        </a:rPr>
                        <a:t>2U</a:t>
                      </a:r>
                    </a:p>
                    <a:p>
                      <a:pPr marL="119063" marR="0" lvl="0" indent="-114300" algn="l" defTabSz="457200" rtl="0" eaLnBrk="1" fontAlgn="base" latinLnBrk="0" hangingPunct="0">
                        <a:lnSpc>
                          <a:spcPct val="100000"/>
                        </a:lnSpc>
                        <a:spcBef>
                          <a:spcPct val="0"/>
                        </a:spcBef>
                        <a:spcAft>
                          <a:spcPct val="0"/>
                        </a:spcAft>
                        <a:buClrTx/>
                        <a:buSzTx/>
                        <a:buFontTx/>
                        <a:buChar char="•"/>
                        <a:tabLst>
                          <a:tab pos="119063" algn="l"/>
                          <a:tab pos="504825" algn="l"/>
                          <a:tab pos="962025" algn="l"/>
                          <a:tab pos="1419225" algn="l"/>
                          <a:tab pos="1876425" algn="l"/>
                          <a:tab pos="2333625" algn="l"/>
                          <a:tab pos="2790825" algn="l"/>
                          <a:tab pos="3248025" algn="l"/>
                          <a:tab pos="3705225" algn="l"/>
                          <a:tab pos="4162425" algn="l"/>
                          <a:tab pos="4619625" algn="l"/>
                          <a:tab pos="5076825" algn="l"/>
                          <a:tab pos="5534025" algn="l"/>
                          <a:tab pos="5991225" algn="l"/>
                          <a:tab pos="6448425" algn="l"/>
                          <a:tab pos="6905625" algn="l"/>
                          <a:tab pos="7362825" algn="l"/>
                          <a:tab pos="7820025" algn="l"/>
                          <a:tab pos="8277225" algn="l"/>
                          <a:tab pos="8734425" algn="l"/>
                          <a:tab pos="9191625" algn="l"/>
                        </a:tabLst>
                      </a:pPr>
                      <a:r>
                        <a:rPr kumimoji="0" lang="es-PE" sz="1200" b="0" i="0" u="none" strike="noStrike" cap="none" normalizeH="0" baseline="0" dirty="0" smtClean="0">
                          <a:ln>
                            <a:noFill/>
                          </a:ln>
                          <a:solidFill>
                            <a:schemeClr val="tx1"/>
                          </a:solidFill>
                          <a:effectLst/>
                          <a:latin typeface="+mj-lt"/>
                          <a:ea typeface="MS PGothic" charset="0"/>
                          <a:cs typeface="MS PGothic" charset="0"/>
                        </a:rPr>
                        <a:t>Hasta 12 </a:t>
                      </a:r>
                      <a:r>
                        <a:rPr kumimoji="0" lang="es-PE" sz="1200" b="0" i="0" u="none" strike="noStrike" cap="none" normalizeH="0" baseline="0" dirty="0" err="1" smtClean="0">
                          <a:ln>
                            <a:noFill/>
                          </a:ln>
                          <a:solidFill>
                            <a:schemeClr val="tx1"/>
                          </a:solidFill>
                          <a:effectLst/>
                          <a:latin typeface="+mj-lt"/>
                          <a:ea typeface="MS PGothic" charset="0"/>
                          <a:cs typeface="MS PGothic" charset="0"/>
                        </a:rPr>
                        <a:t>cores</a:t>
                      </a:r>
                      <a:endParaRPr kumimoji="0" lang="es-PE" sz="1200" b="0" i="0" u="none" strike="noStrike" cap="none" normalizeH="0" baseline="0" dirty="0" smtClean="0">
                        <a:ln>
                          <a:noFill/>
                        </a:ln>
                        <a:solidFill>
                          <a:schemeClr val="tx1"/>
                        </a:solidFill>
                        <a:effectLst/>
                        <a:latin typeface="+mj-lt"/>
                        <a:ea typeface="MS PGothic" charset="0"/>
                        <a:cs typeface="MS PGothic" charset="0"/>
                      </a:endParaRPr>
                    </a:p>
                    <a:p>
                      <a:pPr marL="119063" marR="0" lvl="0" indent="-114300" algn="l" defTabSz="457200" rtl="0" eaLnBrk="1" fontAlgn="base" latinLnBrk="0" hangingPunct="0">
                        <a:lnSpc>
                          <a:spcPct val="100000"/>
                        </a:lnSpc>
                        <a:spcBef>
                          <a:spcPct val="0"/>
                        </a:spcBef>
                        <a:spcAft>
                          <a:spcPct val="0"/>
                        </a:spcAft>
                        <a:buClrTx/>
                        <a:buSzTx/>
                        <a:buFontTx/>
                        <a:buChar char="•"/>
                        <a:tabLst>
                          <a:tab pos="119063" algn="l"/>
                          <a:tab pos="504825" algn="l"/>
                          <a:tab pos="962025" algn="l"/>
                          <a:tab pos="1419225" algn="l"/>
                          <a:tab pos="1876425" algn="l"/>
                          <a:tab pos="2333625" algn="l"/>
                          <a:tab pos="2790825" algn="l"/>
                          <a:tab pos="3248025" algn="l"/>
                          <a:tab pos="3705225" algn="l"/>
                          <a:tab pos="4162425" algn="l"/>
                          <a:tab pos="4619625" algn="l"/>
                          <a:tab pos="5076825" algn="l"/>
                          <a:tab pos="5534025" algn="l"/>
                          <a:tab pos="5991225" algn="l"/>
                          <a:tab pos="6448425" algn="l"/>
                          <a:tab pos="6905625" algn="l"/>
                          <a:tab pos="7362825" algn="l"/>
                          <a:tab pos="7820025" algn="l"/>
                          <a:tab pos="8277225" algn="l"/>
                          <a:tab pos="8734425" algn="l"/>
                          <a:tab pos="9191625" algn="l"/>
                        </a:tabLst>
                      </a:pPr>
                      <a:r>
                        <a:rPr kumimoji="0" lang="es-PE" sz="1200" b="0" i="0" u="none" strike="noStrike" cap="none" normalizeH="0" baseline="0" dirty="0" smtClean="0">
                          <a:ln>
                            <a:noFill/>
                          </a:ln>
                          <a:solidFill>
                            <a:schemeClr val="tx1"/>
                          </a:solidFill>
                          <a:effectLst/>
                          <a:latin typeface="+mj-lt"/>
                          <a:ea typeface="MS PGothic" charset="0"/>
                          <a:cs typeface="MS PGothic" charset="0"/>
                        </a:rPr>
                        <a:t>0.5TB memoria</a:t>
                      </a:r>
                    </a:p>
                    <a:p>
                      <a:pPr marL="119063" marR="0" lvl="0" indent="-114300" algn="l" defTabSz="457200" rtl="0" eaLnBrk="1" fontAlgn="base" latinLnBrk="0" hangingPunct="0">
                        <a:lnSpc>
                          <a:spcPct val="100000"/>
                        </a:lnSpc>
                        <a:spcBef>
                          <a:spcPct val="0"/>
                        </a:spcBef>
                        <a:spcAft>
                          <a:spcPct val="0"/>
                        </a:spcAft>
                        <a:buClrTx/>
                        <a:buSzTx/>
                        <a:buFontTx/>
                        <a:buChar char="•"/>
                        <a:tabLst>
                          <a:tab pos="119063" algn="l"/>
                          <a:tab pos="504825" algn="l"/>
                          <a:tab pos="962025" algn="l"/>
                          <a:tab pos="1419225" algn="l"/>
                          <a:tab pos="1876425" algn="l"/>
                          <a:tab pos="2333625" algn="l"/>
                          <a:tab pos="2790825" algn="l"/>
                          <a:tab pos="3248025" algn="l"/>
                          <a:tab pos="3705225" algn="l"/>
                          <a:tab pos="4162425" algn="l"/>
                          <a:tab pos="4619625" algn="l"/>
                          <a:tab pos="5076825" algn="l"/>
                          <a:tab pos="5534025" algn="l"/>
                          <a:tab pos="5991225" algn="l"/>
                          <a:tab pos="6448425" algn="l"/>
                          <a:tab pos="6905625" algn="l"/>
                          <a:tab pos="7362825" algn="l"/>
                          <a:tab pos="7820025" algn="l"/>
                          <a:tab pos="8277225" algn="l"/>
                          <a:tab pos="8734425" algn="l"/>
                          <a:tab pos="9191625" algn="l"/>
                        </a:tabLst>
                      </a:pPr>
                      <a:r>
                        <a:rPr kumimoji="0" lang="es-PE" sz="1200" b="0" i="0" u="none" strike="noStrike" cap="none" normalizeH="0" baseline="0" dirty="0" smtClean="0">
                          <a:ln>
                            <a:noFill/>
                          </a:ln>
                          <a:solidFill>
                            <a:schemeClr val="tx1"/>
                          </a:solidFill>
                          <a:effectLst/>
                          <a:latin typeface="+mj-lt"/>
                          <a:ea typeface="MS PGothic" charset="0"/>
                          <a:cs typeface="MS PGothic" charset="0"/>
                        </a:rPr>
                        <a:t>9 slots PCI Gen3</a:t>
                      </a:r>
                      <a:endParaRPr kumimoji="0" lang="en-US" sz="1200" b="0" i="0" u="none" strike="noStrike" cap="none" normalizeH="0" baseline="0" dirty="0">
                        <a:ln>
                          <a:noFill/>
                        </a:ln>
                        <a:solidFill>
                          <a:schemeClr val="tx1"/>
                        </a:solidFill>
                        <a:effectLst/>
                        <a:latin typeface="+mj-lt"/>
                        <a:ea typeface="MS PGothic" charset="0"/>
                        <a:cs typeface="MS PGothic" charset="0"/>
                      </a:endParaRPr>
                    </a:p>
                    <a:p>
                      <a:pPr marL="119063" marR="0" lvl="0" indent="-114300" algn="l" defTabSz="457200" rtl="0" eaLnBrk="1" fontAlgn="base" latinLnBrk="0" hangingPunct="0">
                        <a:lnSpc>
                          <a:spcPct val="100000"/>
                        </a:lnSpc>
                        <a:spcBef>
                          <a:spcPct val="0"/>
                        </a:spcBef>
                        <a:spcAft>
                          <a:spcPct val="0"/>
                        </a:spcAft>
                        <a:buClrTx/>
                        <a:buSzTx/>
                        <a:buFontTx/>
                        <a:buChar char="•"/>
                        <a:tabLst>
                          <a:tab pos="119063" algn="l"/>
                          <a:tab pos="504825" algn="l"/>
                          <a:tab pos="962025" algn="l"/>
                          <a:tab pos="1419225" algn="l"/>
                          <a:tab pos="1876425" algn="l"/>
                          <a:tab pos="2333625" algn="l"/>
                          <a:tab pos="2790825" algn="l"/>
                          <a:tab pos="3248025" algn="l"/>
                          <a:tab pos="3705225" algn="l"/>
                          <a:tab pos="4162425" algn="l"/>
                          <a:tab pos="4619625" algn="l"/>
                          <a:tab pos="5076825" algn="l"/>
                          <a:tab pos="5534025" algn="l"/>
                          <a:tab pos="5991225" algn="l"/>
                          <a:tab pos="6448425" algn="l"/>
                          <a:tab pos="6905625" algn="l"/>
                          <a:tab pos="7362825" algn="l"/>
                          <a:tab pos="7820025" algn="l"/>
                          <a:tab pos="8277225" algn="l"/>
                          <a:tab pos="8734425" algn="l"/>
                          <a:tab pos="9191625" algn="l"/>
                        </a:tabLst>
                      </a:pPr>
                      <a:r>
                        <a:rPr kumimoji="0" lang="en-US" sz="1200" b="0" i="0" u="none" strike="noStrike" cap="none" normalizeH="0" baseline="0" dirty="0" smtClean="0">
                          <a:ln>
                            <a:noFill/>
                          </a:ln>
                          <a:solidFill>
                            <a:schemeClr val="tx1"/>
                          </a:solidFill>
                          <a:effectLst/>
                          <a:latin typeface="+mj-lt"/>
                          <a:ea typeface="MS PGothic" charset="0"/>
                          <a:cs typeface="MS PGothic" charset="0"/>
                        </a:rPr>
                        <a:t>Solo Linux</a:t>
                      </a:r>
                    </a:p>
                    <a:p>
                      <a:pPr marL="119063" marR="0" lvl="0" indent="-114300" algn="l" defTabSz="457200" rtl="0" eaLnBrk="1" fontAlgn="base" latinLnBrk="0" hangingPunct="0">
                        <a:lnSpc>
                          <a:spcPct val="100000"/>
                        </a:lnSpc>
                        <a:spcBef>
                          <a:spcPct val="0"/>
                        </a:spcBef>
                        <a:spcAft>
                          <a:spcPct val="0"/>
                        </a:spcAft>
                        <a:buClrTx/>
                        <a:buSzTx/>
                        <a:buFontTx/>
                        <a:buChar char="•"/>
                        <a:tabLst>
                          <a:tab pos="119063" algn="l"/>
                          <a:tab pos="504825" algn="l"/>
                          <a:tab pos="962025" algn="l"/>
                          <a:tab pos="1419225" algn="l"/>
                          <a:tab pos="1876425" algn="l"/>
                          <a:tab pos="2333625" algn="l"/>
                          <a:tab pos="2790825" algn="l"/>
                          <a:tab pos="3248025" algn="l"/>
                          <a:tab pos="3705225" algn="l"/>
                          <a:tab pos="4162425" algn="l"/>
                          <a:tab pos="4619625" algn="l"/>
                          <a:tab pos="5076825" algn="l"/>
                          <a:tab pos="5534025" algn="l"/>
                          <a:tab pos="5991225" algn="l"/>
                          <a:tab pos="6448425" algn="l"/>
                          <a:tab pos="6905625" algn="l"/>
                          <a:tab pos="7362825" algn="l"/>
                          <a:tab pos="7820025" algn="l"/>
                          <a:tab pos="8277225" algn="l"/>
                          <a:tab pos="8734425" algn="l"/>
                          <a:tab pos="9191625" algn="l"/>
                        </a:tabLst>
                      </a:pPr>
                      <a:r>
                        <a:rPr kumimoji="0" lang="es-PE" sz="1200" b="0" i="0" u="none" strike="noStrike" cap="none" normalizeH="0" baseline="0" dirty="0" err="1" smtClean="0">
                          <a:ln>
                            <a:noFill/>
                          </a:ln>
                          <a:solidFill>
                            <a:schemeClr val="tx1"/>
                          </a:solidFill>
                          <a:effectLst/>
                          <a:latin typeface="+mj-lt"/>
                          <a:ea typeface="MS PGothic" charset="0"/>
                          <a:cs typeface="MS PGothic" charset="0"/>
                        </a:rPr>
                        <a:t>PowerVM</a:t>
                      </a:r>
                      <a:r>
                        <a:rPr kumimoji="0" lang="es-PE" sz="1200" b="0" i="0" u="none" strike="noStrike" cap="none" normalizeH="0" baseline="0" dirty="0" smtClean="0">
                          <a:ln>
                            <a:noFill/>
                          </a:ln>
                          <a:solidFill>
                            <a:schemeClr val="tx1"/>
                          </a:solidFill>
                          <a:effectLst/>
                          <a:latin typeface="+mj-lt"/>
                          <a:ea typeface="MS PGothic" charset="0"/>
                          <a:cs typeface="MS PGothic" charset="0"/>
                        </a:rPr>
                        <a:t> &amp; </a:t>
                      </a:r>
                      <a:r>
                        <a:rPr kumimoji="0" lang="es-PE" sz="1200" b="0" i="0" u="none" strike="noStrike" cap="none" normalizeH="0" baseline="0" dirty="0" err="1" smtClean="0">
                          <a:ln>
                            <a:noFill/>
                          </a:ln>
                          <a:solidFill>
                            <a:schemeClr val="tx1"/>
                          </a:solidFill>
                          <a:effectLst/>
                          <a:latin typeface="+mj-lt"/>
                          <a:ea typeface="MS PGothic" charset="0"/>
                          <a:cs typeface="MS PGothic" charset="0"/>
                        </a:rPr>
                        <a:t>PowerKVM</a:t>
                      </a:r>
                      <a:endParaRPr kumimoji="0" lang="en-US" sz="1200" b="0" i="0" u="none" strike="noStrike" cap="none" normalizeH="0" baseline="0" dirty="0">
                        <a:ln>
                          <a:noFill/>
                        </a:ln>
                        <a:solidFill>
                          <a:schemeClr val="tx1"/>
                        </a:solidFill>
                        <a:effectLst/>
                        <a:latin typeface="+mj-lt"/>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119063" marR="0" lvl="0" indent="-119063" algn="l" defTabSz="457200" rtl="0" eaLnBrk="1" fontAlgn="base" latinLnBrk="0" hangingPunct="0">
                        <a:lnSpc>
                          <a:spcPct val="100000"/>
                        </a:lnSpc>
                        <a:spcBef>
                          <a:spcPct val="0"/>
                        </a:spcBef>
                        <a:spcAft>
                          <a:spcPct val="0"/>
                        </a:spcAft>
                        <a:buClrTx/>
                        <a:buSzTx/>
                        <a:buFontTx/>
                        <a:buChar char="•"/>
                        <a:tabLst>
                          <a:tab pos="47625" algn="l"/>
                          <a:tab pos="504825" algn="l"/>
                          <a:tab pos="962025" algn="l"/>
                          <a:tab pos="1419225" algn="l"/>
                          <a:tab pos="1876425" algn="l"/>
                          <a:tab pos="2333625" algn="l"/>
                          <a:tab pos="2790825" algn="l"/>
                          <a:tab pos="3248025" algn="l"/>
                          <a:tab pos="3705225" algn="l"/>
                          <a:tab pos="4162425" algn="l"/>
                          <a:tab pos="4619625" algn="l"/>
                          <a:tab pos="5076825" algn="l"/>
                          <a:tab pos="5534025" algn="l"/>
                          <a:tab pos="5991225" algn="l"/>
                          <a:tab pos="6448425" algn="l"/>
                          <a:tab pos="6905625" algn="l"/>
                          <a:tab pos="7362825" algn="l"/>
                          <a:tab pos="7820025" algn="l"/>
                          <a:tab pos="8277225" algn="l"/>
                          <a:tab pos="8734425" algn="l"/>
                          <a:tab pos="9191625" algn="l"/>
                        </a:tabLst>
                      </a:pPr>
                      <a:r>
                        <a:rPr kumimoji="0" lang="en-US" sz="1200" b="0" i="0" u="none" strike="noStrike" cap="none" normalizeH="0" baseline="0" dirty="0">
                          <a:ln>
                            <a:noFill/>
                          </a:ln>
                          <a:solidFill>
                            <a:schemeClr val="tx1"/>
                          </a:solidFill>
                          <a:effectLst/>
                          <a:latin typeface="+mj-lt"/>
                          <a:ea typeface="MS PGothic" charset="0"/>
                          <a:cs typeface="MS PGothic" charset="0"/>
                        </a:rPr>
                        <a:t>2-socket, 2U</a:t>
                      </a:r>
                    </a:p>
                    <a:p>
                      <a:pPr marL="119063" marR="0" lvl="0" indent="-119063" algn="l" defTabSz="457200" rtl="0" eaLnBrk="1" fontAlgn="base" latinLnBrk="0" hangingPunct="0">
                        <a:lnSpc>
                          <a:spcPct val="100000"/>
                        </a:lnSpc>
                        <a:spcBef>
                          <a:spcPct val="0"/>
                        </a:spcBef>
                        <a:spcAft>
                          <a:spcPct val="0"/>
                        </a:spcAft>
                        <a:buClrTx/>
                        <a:buSzTx/>
                        <a:buFontTx/>
                        <a:buChar char="•"/>
                        <a:tabLst>
                          <a:tab pos="47625" algn="l"/>
                          <a:tab pos="504825" algn="l"/>
                          <a:tab pos="962025" algn="l"/>
                          <a:tab pos="1419225" algn="l"/>
                          <a:tab pos="1876425" algn="l"/>
                          <a:tab pos="2333625" algn="l"/>
                          <a:tab pos="2790825" algn="l"/>
                          <a:tab pos="3248025" algn="l"/>
                          <a:tab pos="3705225" algn="l"/>
                          <a:tab pos="4162425" algn="l"/>
                          <a:tab pos="4619625" algn="l"/>
                          <a:tab pos="5076825" algn="l"/>
                          <a:tab pos="5534025" algn="l"/>
                          <a:tab pos="5991225" algn="l"/>
                          <a:tab pos="6448425" algn="l"/>
                          <a:tab pos="6905625" algn="l"/>
                          <a:tab pos="7362825" algn="l"/>
                          <a:tab pos="7820025" algn="l"/>
                          <a:tab pos="8277225" algn="l"/>
                          <a:tab pos="8734425" algn="l"/>
                          <a:tab pos="9191625" algn="l"/>
                        </a:tabLst>
                      </a:pPr>
                      <a:r>
                        <a:rPr kumimoji="0" lang="en-US" sz="1200" b="0" i="0" u="none" strike="noStrike" cap="none" normalizeH="0" baseline="0" dirty="0" err="1" smtClean="0">
                          <a:ln>
                            <a:noFill/>
                          </a:ln>
                          <a:solidFill>
                            <a:schemeClr val="tx1"/>
                          </a:solidFill>
                          <a:effectLst/>
                          <a:latin typeface="+mj-lt"/>
                          <a:ea typeface="MS PGothic" charset="0"/>
                          <a:cs typeface="MS PGothic" charset="0"/>
                        </a:rPr>
                        <a:t>Hasta</a:t>
                      </a:r>
                      <a:r>
                        <a:rPr kumimoji="0" lang="en-US" sz="1200" b="0" i="0" u="none" strike="noStrike" cap="none" normalizeH="0" baseline="0" dirty="0" smtClean="0">
                          <a:ln>
                            <a:noFill/>
                          </a:ln>
                          <a:solidFill>
                            <a:schemeClr val="tx1"/>
                          </a:solidFill>
                          <a:effectLst/>
                          <a:latin typeface="+mj-lt"/>
                          <a:ea typeface="MS PGothic" charset="0"/>
                          <a:cs typeface="MS PGothic" charset="0"/>
                        </a:rPr>
                        <a:t>  24 </a:t>
                      </a:r>
                      <a:r>
                        <a:rPr kumimoji="0" lang="en-US" sz="1200" b="0" i="0" u="none" strike="noStrike" cap="none" normalizeH="0" baseline="0" dirty="0">
                          <a:ln>
                            <a:noFill/>
                          </a:ln>
                          <a:solidFill>
                            <a:schemeClr val="tx1"/>
                          </a:solidFill>
                          <a:effectLst/>
                          <a:latin typeface="+mj-lt"/>
                          <a:ea typeface="MS PGothic" charset="0"/>
                          <a:cs typeface="MS PGothic" charset="0"/>
                        </a:rPr>
                        <a:t>cores</a:t>
                      </a:r>
                    </a:p>
                    <a:p>
                      <a:pPr marL="119063" marR="0" lvl="0" indent="-119063" algn="l" defTabSz="457200" rtl="0" eaLnBrk="1" fontAlgn="base" latinLnBrk="0" hangingPunct="0">
                        <a:lnSpc>
                          <a:spcPct val="100000"/>
                        </a:lnSpc>
                        <a:spcBef>
                          <a:spcPct val="0"/>
                        </a:spcBef>
                        <a:spcAft>
                          <a:spcPct val="0"/>
                        </a:spcAft>
                        <a:buClrTx/>
                        <a:buSzTx/>
                        <a:buFontTx/>
                        <a:buChar char="•"/>
                        <a:tabLst>
                          <a:tab pos="47625" algn="l"/>
                          <a:tab pos="504825" algn="l"/>
                          <a:tab pos="962025" algn="l"/>
                          <a:tab pos="1419225" algn="l"/>
                          <a:tab pos="1876425" algn="l"/>
                          <a:tab pos="2333625" algn="l"/>
                          <a:tab pos="2790825" algn="l"/>
                          <a:tab pos="3248025" algn="l"/>
                          <a:tab pos="3705225" algn="l"/>
                          <a:tab pos="4162425" algn="l"/>
                          <a:tab pos="4619625" algn="l"/>
                          <a:tab pos="5076825" algn="l"/>
                          <a:tab pos="5534025" algn="l"/>
                          <a:tab pos="5991225" algn="l"/>
                          <a:tab pos="6448425" algn="l"/>
                          <a:tab pos="6905625" algn="l"/>
                          <a:tab pos="7362825" algn="l"/>
                          <a:tab pos="7820025" algn="l"/>
                          <a:tab pos="8277225" algn="l"/>
                          <a:tab pos="8734425" algn="l"/>
                          <a:tab pos="9191625" algn="l"/>
                        </a:tabLst>
                      </a:pPr>
                      <a:r>
                        <a:rPr kumimoji="0" lang="en-US" sz="1200" b="0" i="0" u="none" strike="noStrike" cap="none" normalizeH="0" baseline="0" dirty="0">
                          <a:ln>
                            <a:noFill/>
                          </a:ln>
                          <a:solidFill>
                            <a:schemeClr val="tx1"/>
                          </a:solidFill>
                          <a:effectLst/>
                          <a:latin typeface="+mj-lt"/>
                          <a:ea typeface="MS PGothic" charset="0"/>
                          <a:cs typeface="MS PGothic" charset="0"/>
                        </a:rPr>
                        <a:t>1 TB </a:t>
                      </a:r>
                      <a:r>
                        <a:rPr kumimoji="0" lang="en-US" sz="1200" b="0" i="0" u="none" strike="noStrike" cap="none" normalizeH="0" baseline="0" dirty="0" err="1" smtClean="0">
                          <a:ln>
                            <a:noFill/>
                          </a:ln>
                          <a:solidFill>
                            <a:schemeClr val="tx1"/>
                          </a:solidFill>
                          <a:effectLst/>
                          <a:latin typeface="+mj-lt"/>
                          <a:ea typeface="MS PGothic" charset="0"/>
                          <a:cs typeface="MS PGothic" charset="0"/>
                        </a:rPr>
                        <a:t>memoria</a:t>
                      </a:r>
                      <a:endParaRPr kumimoji="0" lang="en-US" altLang="zh-TW" sz="1200" b="0" i="0" u="none" strike="noStrike" cap="none" normalizeH="0" baseline="0" dirty="0">
                        <a:ln>
                          <a:noFill/>
                        </a:ln>
                        <a:solidFill>
                          <a:schemeClr val="tx1"/>
                        </a:solidFill>
                        <a:effectLst/>
                        <a:latin typeface="+mj-lt"/>
                        <a:ea typeface="MS PGothic" charset="0"/>
                        <a:cs typeface="MS PGothic" charset="0"/>
                      </a:endParaRPr>
                    </a:p>
                    <a:p>
                      <a:pPr marL="119063" marR="0" lvl="0" indent="-119063" algn="l" defTabSz="457200" rtl="0" eaLnBrk="1" fontAlgn="base" latinLnBrk="0" hangingPunct="0">
                        <a:lnSpc>
                          <a:spcPct val="100000"/>
                        </a:lnSpc>
                        <a:spcBef>
                          <a:spcPct val="0"/>
                        </a:spcBef>
                        <a:spcAft>
                          <a:spcPct val="0"/>
                        </a:spcAft>
                        <a:buClrTx/>
                        <a:buSzTx/>
                        <a:buFontTx/>
                        <a:buChar char="•"/>
                        <a:tabLst>
                          <a:tab pos="47625" algn="l"/>
                          <a:tab pos="504825" algn="l"/>
                          <a:tab pos="962025" algn="l"/>
                          <a:tab pos="1419225" algn="l"/>
                          <a:tab pos="1876425" algn="l"/>
                          <a:tab pos="2333625" algn="l"/>
                          <a:tab pos="2790825" algn="l"/>
                          <a:tab pos="3248025" algn="l"/>
                          <a:tab pos="3705225" algn="l"/>
                          <a:tab pos="4162425" algn="l"/>
                          <a:tab pos="4619625" algn="l"/>
                          <a:tab pos="5076825" algn="l"/>
                          <a:tab pos="5534025" algn="l"/>
                          <a:tab pos="5991225" algn="l"/>
                          <a:tab pos="6448425" algn="l"/>
                          <a:tab pos="6905625" algn="l"/>
                          <a:tab pos="7362825" algn="l"/>
                          <a:tab pos="7820025" algn="l"/>
                          <a:tab pos="8277225" algn="l"/>
                          <a:tab pos="8734425" algn="l"/>
                          <a:tab pos="9191625" algn="l"/>
                        </a:tabLst>
                      </a:pPr>
                      <a:r>
                        <a:rPr kumimoji="0" lang="en-US" altLang="zh-TW" sz="1200" b="0" i="0" u="none" strike="noStrike" cap="none" normalizeH="0" baseline="0" dirty="0">
                          <a:ln>
                            <a:noFill/>
                          </a:ln>
                          <a:solidFill>
                            <a:schemeClr val="tx1"/>
                          </a:solidFill>
                          <a:effectLst/>
                          <a:latin typeface="+mj-lt"/>
                          <a:ea typeface="MS PGothic" charset="0"/>
                          <a:cs typeface="MS PGothic" charset="0"/>
                        </a:rPr>
                        <a:t>9 </a:t>
                      </a:r>
                      <a:r>
                        <a:rPr kumimoji="0" lang="en-US" altLang="zh-TW" sz="1200" b="0" i="0" u="none" strike="noStrike" cap="none" normalizeH="0" baseline="0" dirty="0" smtClean="0">
                          <a:ln>
                            <a:noFill/>
                          </a:ln>
                          <a:solidFill>
                            <a:schemeClr val="tx1"/>
                          </a:solidFill>
                          <a:effectLst/>
                          <a:latin typeface="+mj-lt"/>
                          <a:ea typeface="MS PGothic" charset="0"/>
                          <a:cs typeface="MS PGothic" charset="0"/>
                        </a:rPr>
                        <a:t>slots PCI Gen3</a:t>
                      </a:r>
                      <a:endParaRPr kumimoji="0" lang="en-US" sz="1200" b="0" i="0" u="none" strike="noStrike" cap="none" normalizeH="0" baseline="0" dirty="0">
                        <a:ln>
                          <a:noFill/>
                        </a:ln>
                        <a:solidFill>
                          <a:schemeClr val="tx1"/>
                        </a:solidFill>
                        <a:effectLst/>
                        <a:latin typeface="+mj-lt"/>
                        <a:ea typeface="MS PGothic" charset="0"/>
                        <a:cs typeface="MS PGothic" charset="0"/>
                      </a:endParaRPr>
                    </a:p>
                    <a:p>
                      <a:pPr marL="119063" marR="0" lvl="0" indent="-119063" algn="l" defTabSz="457200" rtl="0" eaLnBrk="1" fontAlgn="base" latinLnBrk="0" hangingPunct="0">
                        <a:lnSpc>
                          <a:spcPct val="100000"/>
                        </a:lnSpc>
                        <a:spcBef>
                          <a:spcPct val="0"/>
                        </a:spcBef>
                        <a:spcAft>
                          <a:spcPct val="0"/>
                        </a:spcAft>
                        <a:buClrTx/>
                        <a:buSzTx/>
                        <a:buFontTx/>
                        <a:buChar char="•"/>
                        <a:tabLst>
                          <a:tab pos="47625" algn="l"/>
                          <a:tab pos="504825" algn="l"/>
                          <a:tab pos="962025" algn="l"/>
                          <a:tab pos="1419225" algn="l"/>
                          <a:tab pos="1876425" algn="l"/>
                          <a:tab pos="2333625" algn="l"/>
                          <a:tab pos="2790825" algn="l"/>
                          <a:tab pos="3248025" algn="l"/>
                          <a:tab pos="3705225" algn="l"/>
                          <a:tab pos="4162425" algn="l"/>
                          <a:tab pos="4619625" algn="l"/>
                          <a:tab pos="5076825" algn="l"/>
                          <a:tab pos="5534025" algn="l"/>
                          <a:tab pos="5991225" algn="l"/>
                          <a:tab pos="6448425" algn="l"/>
                          <a:tab pos="6905625" algn="l"/>
                          <a:tab pos="7362825" algn="l"/>
                          <a:tab pos="7820025" algn="l"/>
                          <a:tab pos="8277225" algn="l"/>
                          <a:tab pos="8734425" algn="l"/>
                          <a:tab pos="9191625" algn="l"/>
                        </a:tabLst>
                      </a:pPr>
                      <a:r>
                        <a:rPr kumimoji="0" lang="en-US" sz="1200" b="0" i="0" u="none" strike="noStrike" cap="none" normalizeH="0" baseline="0" dirty="0" smtClean="0">
                          <a:ln>
                            <a:noFill/>
                          </a:ln>
                          <a:solidFill>
                            <a:schemeClr val="tx1"/>
                          </a:solidFill>
                          <a:effectLst/>
                          <a:latin typeface="+mj-lt"/>
                          <a:ea typeface="MS PGothic" charset="0"/>
                          <a:cs typeface="MS PGothic" charset="0"/>
                        </a:rPr>
                        <a:t>Solo Linux</a:t>
                      </a:r>
                      <a:endParaRPr kumimoji="0" lang="en-US" sz="1200" b="0" i="0" u="none" strike="noStrike" cap="none" normalizeH="0" baseline="0" dirty="0">
                        <a:ln>
                          <a:noFill/>
                        </a:ln>
                        <a:solidFill>
                          <a:schemeClr val="tx1"/>
                        </a:solidFill>
                        <a:effectLst/>
                        <a:latin typeface="+mj-lt"/>
                        <a:ea typeface="MS PGothic" charset="0"/>
                        <a:cs typeface="MS PGothic" charset="0"/>
                      </a:endParaRPr>
                    </a:p>
                    <a:p>
                      <a:pPr marL="119063" marR="0" lvl="0" indent="-119063" algn="l" defTabSz="457200" rtl="0" eaLnBrk="1" fontAlgn="base" latinLnBrk="0" hangingPunct="0">
                        <a:lnSpc>
                          <a:spcPct val="100000"/>
                        </a:lnSpc>
                        <a:spcBef>
                          <a:spcPct val="0"/>
                        </a:spcBef>
                        <a:spcAft>
                          <a:spcPct val="0"/>
                        </a:spcAft>
                        <a:buClrTx/>
                        <a:buSzTx/>
                        <a:buFontTx/>
                        <a:buChar char="•"/>
                        <a:tabLst>
                          <a:tab pos="47625" algn="l"/>
                          <a:tab pos="504825" algn="l"/>
                          <a:tab pos="962025" algn="l"/>
                          <a:tab pos="1419225" algn="l"/>
                          <a:tab pos="1876425" algn="l"/>
                          <a:tab pos="2333625" algn="l"/>
                          <a:tab pos="2790825" algn="l"/>
                          <a:tab pos="3248025" algn="l"/>
                          <a:tab pos="3705225" algn="l"/>
                          <a:tab pos="4162425" algn="l"/>
                          <a:tab pos="4619625" algn="l"/>
                          <a:tab pos="5076825" algn="l"/>
                          <a:tab pos="5534025" algn="l"/>
                          <a:tab pos="5991225" algn="l"/>
                          <a:tab pos="6448425" algn="l"/>
                          <a:tab pos="6905625" algn="l"/>
                          <a:tab pos="7362825" algn="l"/>
                          <a:tab pos="7820025" algn="l"/>
                          <a:tab pos="8277225" algn="l"/>
                          <a:tab pos="8734425" algn="l"/>
                          <a:tab pos="9191625" algn="l"/>
                        </a:tabLst>
                      </a:pPr>
                      <a:r>
                        <a:rPr kumimoji="0" lang="en-US" sz="1200" b="0" i="0" u="none" strike="noStrike" cap="none" normalizeH="0" baseline="0" dirty="0" err="1">
                          <a:ln>
                            <a:noFill/>
                          </a:ln>
                          <a:solidFill>
                            <a:schemeClr val="tx1"/>
                          </a:solidFill>
                          <a:effectLst/>
                          <a:latin typeface="+mj-lt"/>
                          <a:ea typeface="MS PGothic" charset="0"/>
                          <a:cs typeface="MS PGothic" charset="0"/>
                        </a:rPr>
                        <a:t>PowerVM</a:t>
                      </a:r>
                      <a:r>
                        <a:rPr kumimoji="0" lang="en-US" sz="1200" b="0" i="0" u="none" strike="noStrike" cap="none" normalizeH="0" baseline="0" dirty="0">
                          <a:ln>
                            <a:noFill/>
                          </a:ln>
                          <a:solidFill>
                            <a:schemeClr val="tx1"/>
                          </a:solidFill>
                          <a:effectLst/>
                          <a:latin typeface="+mj-lt"/>
                          <a:ea typeface="MS PGothic" charset="0"/>
                          <a:cs typeface="MS PGothic" charset="0"/>
                        </a:rPr>
                        <a:t> &amp; </a:t>
                      </a:r>
                      <a:r>
                        <a:rPr kumimoji="0" lang="en-US" sz="1200" b="0" i="0" u="none" strike="noStrike" cap="none" normalizeH="0" baseline="0" dirty="0" err="1">
                          <a:ln>
                            <a:noFill/>
                          </a:ln>
                          <a:solidFill>
                            <a:schemeClr val="tx1"/>
                          </a:solidFill>
                          <a:effectLst/>
                          <a:latin typeface="+mj-lt"/>
                          <a:ea typeface="MS PGothic" charset="0"/>
                          <a:cs typeface="MS PGothic" charset="0"/>
                        </a:rPr>
                        <a:t>PowerKVM</a:t>
                      </a:r>
                      <a:endParaRPr kumimoji="0" lang="en-US" sz="1200" b="0" i="0" u="none" strike="noStrike" cap="none" normalizeH="0" baseline="0" dirty="0">
                        <a:ln>
                          <a:noFill/>
                        </a:ln>
                        <a:solidFill>
                          <a:schemeClr val="tx1"/>
                        </a:solidFill>
                        <a:effectLst/>
                        <a:latin typeface="+mj-lt"/>
                        <a:ea typeface="MS PGothic" charset="0"/>
                        <a:cs typeface="MS PGothic" charset="0"/>
                      </a:endParaRPr>
                    </a:p>
                    <a:p>
                      <a:pPr marL="119063" marR="0" lvl="0" indent="-119063" algn="l" defTabSz="457200" rtl="0" eaLnBrk="1" fontAlgn="base" latinLnBrk="0" hangingPunct="0">
                        <a:lnSpc>
                          <a:spcPct val="100000"/>
                        </a:lnSpc>
                        <a:spcBef>
                          <a:spcPct val="0"/>
                        </a:spcBef>
                        <a:spcAft>
                          <a:spcPct val="0"/>
                        </a:spcAft>
                        <a:buClrTx/>
                        <a:buSzTx/>
                        <a:buFontTx/>
                        <a:buChar char="•"/>
                        <a:tabLst>
                          <a:tab pos="47625" algn="l"/>
                          <a:tab pos="504825" algn="l"/>
                          <a:tab pos="962025" algn="l"/>
                          <a:tab pos="1419225" algn="l"/>
                          <a:tab pos="1876425" algn="l"/>
                          <a:tab pos="2333625" algn="l"/>
                          <a:tab pos="2790825" algn="l"/>
                          <a:tab pos="3248025" algn="l"/>
                          <a:tab pos="3705225" algn="l"/>
                          <a:tab pos="4162425" algn="l"/>
                          <a:tab pos="4619625" algn="l"/>
                          <a:tab pos="5076825" algn="l"/>
                          <a:tab pos="5534025" algn="l"/>
                          <a:tab pos="5991225" algn="l"/>
                          <a:tab pos="6448425" algn="l"/>
                          <a:tab pos="6905625" algn="l"/>
                          <a:tab pos="7362825" algn="l"/>
                          <a:tab pos="7820025" algn="l"/>
                          <a:tab pos="8277225" algn="l"/>
                          <a:tab pos="8734425" algn="l"/>
                          <a:tab pos="9191625" algn="l"/>
                        </a:tabLst>
                      </a:pPr>
                      <a:r>
                        <a:rPr kumimoji="0" lang="en-US" sz="1400" b="0" i="1" u="none" strike="noStrike" cap="none" normalizeH="0" baseline="0" dirty="0" err="1" smtClean="0">
                          <a:ln>
                            <a:noFill/>
                          </a:ln>
                          <a:solidFill>
                            <a:srgbClr val="00CC00"/>
                          </a:solidFill>
                          <a:effectLst/>
                          <a:latin typeface="+mj-lt"/>
                          <a:ea typeface="MS PGothic" charset="0"/>
                          <a:cs typeface="MS PGothic" charset="0"/>
                        </a:rPr>
                        <a:t>Opción</a:t>
                      </a:r>
                      <a:r>
                        <a:rPr kumimoji="0" lang="en-US" sz="1400" b="0" i="1" u="none" strike="noStrike" cap="none" normalizeH="0" baseline="0" dirty="0" smtClean="0">
                          <a:ln>
                            <a:noFill/>
                          </a:ln>
                          <a:solidFill>
                            <a:srgbClr val="00CC00"/>
                          </a:solidFill>
                          <a:effectLst/>
                          <a:latin typeface="+mj-lt"/>
                          <a:ea typeface="MS PGothic" charset="0"/>
                          <a:cs typeface="MS PGothic" charset="0"/>
                        </a:rPr>
                        <a:t> NEBs</a:t>
                      </a:r>
                      <a:endParaRPr kumimoji="0" lang="en-US" sz="1400" b="0" i="0" u="none" strike="noStrike" cap="none" normalizeH="0" baseline="0" dirty="0">
                        <a:ln>
                          <a:noFill/>
                        </a:ln>
                        <a:solidFill>
                          <a:srgbClr val="00CC00"/>
                        </a:solidFill>
                        <a:effectLst/>
                        <a:latin typeface="+mj-lt"/>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119063" marR="0" lvl="0" indent="-119063" algn="l" defTabSz="457200" rtl="0" eaLnBrk="1" fontAlgn="base" latinLnBrk="0" hangingPunct="0">
                        <a:lnSpc>
                          <a:spcPct val="100000"/>
                        </a:lnSpc>
                        <a:spcBef>
                          <a:spcPct val="0"/>
                        </a:spcBef>
                        <a:spcAft>
                          <a:spcPct val="0"/>
                        </a:spcAft>
                        <a:buClrTx/>
                        <a:buSzTx/>
                        <a:buFontTx/>
                        <a:buChar char="•"/>
                        <a:tabLst>
                          <a:tab pos="20638" algn="l"/>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kumimoji="0" lang="en-US" sz="1200" b="0" i="0" u="none" strike="noStrike" cap="none" normalizeH="0" baseline="0" dirty="0">
                          <a:ln>
                            <a:noFill/>
                          </a:ln>
                          <a:solidFill>
                            <a:schemeClr val="tx1"/>
                          </a:solidFill>
                          <a:effectLst/>
                          <a:latin typeface="+mj-lt"/>
                          <a:ea typeface="MS PGothic" charset="0"/>
                          <a:cs typeface="MS PGothic" charset="0"/>
                        </a:rPr>
                        <a:t>2-socket, 2U</a:t>
                      </a:r>
                    </a:p>
                    <a:p>
                      <a:pPr marL="119063" marR="0" lvl="0" indent="-119063" algn="l" defTabSz="457200" rtl="0" eaLnBrk="1" fontAlgn="base" latinLnBrk="0" hangingPunct="0">
                        <a:lnSpc>
                          <a:spcPct val="100000"/>
                        </a:lnSpc>
                        <a:spcBef>
                          <a:spcPct val="0"/>
                        </a:spcBef>
                        <a:spcAft>
                          <a:spcPct val="0"/>
                        </a:spcAft>
                        <a:buClrTx/>
                        <a:buSzTx/>
                        <a:buFontTx/>
                        <a:buChar char="•"/>
                        <a:tabLst>
                          <a:tab pos="20638" algn="l"/>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kumimoji="0" lang="en-US" sz="1200" b="0" i="0" u="none" strike="noStrike" cap="none" normalizeH="0" baseline="0" dirty="0" err="1" smtClean="0">
                          <a:ln>
                            <a:noFill/>
                          </a:ln>
                          <a:solidFill>
                            <a:schemeClr val="tx1"/>
                          </a:solidFill>
                          <a:effectLst/>
                          <a:latin typeface="+mj-lt"/>
                          <a:ea typeface="MS PGothic" charset="0"/>
                          <a:cs typeface="MS PGothic" charset="0"/>
                        </a:rPr>
                        <a:t>Hasta</a:t>
                      </a:r>
                      <a:r>
                        <a:rPr kumimoji="0" lang="en-US" sz="1200" b="0" i="0" u="none" strike="noStrike" cap="none" normalizeH="0" baseline="0" dirty="0" smtClean="0">
                          <a:ln>
                            <a:noFill/>
                          </a:ln>
                          <a:solidFill>
                            <a:schemeClr val="tx1"/>
                          </a:solidFill>
                          <a:effectLst/>
                          <a:latin typeface="+mj-lt"/>
                          <a:ea typeface="MS PGothic" charset="0"/>
                          <a:cs typeface="MS PGothic" charset="0"/>
                        </a:rPr>
                        <a:t>  20 </a:t>
                      </a:r>
                      <a:r>
                        <a:rPr kumimoji="0" lang="en-US" sz="1200" b="0" i="0" u="none" strike="noStrike" cap="none" normalizeH="0" baseline="0" dirty="0">
                          <a:ln>
                            <a:noFill/>
                          </a:ln>
                          <a:solidFill>
                            <a:schemeClr val="tx1"/>
                          </a:solidFill>
                          <a:effectLst/>
                          <a:latin typeface="+mj-lt"/>
                          <a:ea typeface="MS PGothic" charset="0"/>
                          <a:cs typeface="MS PGothic" charset="0"/>
                        </a:rPr>
                        <a:t>cores</a:t>
                      </a:r>
                    </a:p>
                    <a:p>
                      <a:pPr marL="119063" marR="0" lvl="0" indent="-119063" algn="l" defTabSz="457200" rtl="0" eaLnBrk="1" fontAlgn="base" latinLnBrk="0" hangingPunct="0">
                        <a:lnSpc>
                          <a:spcPct val="100000"/>
                        </a:lnSpc>
                        <a:spcBef>
                          <a:spcPct val="0"/>
                        </a:spcBef>
                        <a:spcAft>
                          <a:spcPct val="0"/>
                        </a:spcAft>
                        <a:buClrTx/>
                        <a:buSzTx/>
                        <a:buFontTx/>
                        <a:buChar char="•"/>
                        <a:tabLst>
                          <a:tab pos="20638" algn="l"/>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kumimoji="0" lang="en-US" sz="1200" b="0" i="0" u="none" strike="noStrike" cap="none" normalizeH="0" baseline="0" dirty="0">
                          <a:ln>
                            <a:noFill/>
                          </a:ln>
                          <a:solidFill>
                            <a:schemeClr val="tx1"/>
                          </a:solidFill>
                          <a:effectLst/>
                          <a:latin typeface="+mj-lt"/>
                          <a:ea typeface="MS PGothic" charset="0"/>
                          <a:cs typeface="MS PGothic" charset="0"/>
                        </a:rPr>
                        <a:t>1 TB </a:t>
                      </a:r>
                      <a:r>
                        <a:rPr kumimoji="0" lang="en-US" sz="1200" b="0" i="0" u="none" strike="noStrike" cap="none" normalizeH="0" baseline="0" dirty="0" err="1" smtClean="0">
                          <a:ln>
                            <a:noFill/>
                          </a:ln>
                          <a:solidFill>
                            <a:schemeClr val="tx1"/>
                          </a:solidFill>
                          <a:effectLst/>
                          <a:latin typeface="+mj-lt"/>
                          <a:ea typeface="MS PGothic" charset="0"/>
                          <a:cs typeface="MS PGothic" charset="0"/>
                        </a:rPr>
                        <a:t>memoria</a:t>
                      </a:r>
                      <a:endParaRPr kumimoji="0" lang="en-US" sz="1200" b="0" i="0" u="none" strike="noStrike" cap="none" normalizeH="0" baseline="0" dirty="0">
                        <a:ln>
                          <a:noFill/>
                        </a:ln>
                        <a:solidFill>
                          <a:schemeClr val="tx1"/>
                        </a:solidFill>
                        <a:effectLst/>
                        <a:latin typeface="+mj-lt"/>
                        <a:ea typeface="MS PGothic" charset="0"/>
                        <a:cs typeface="MS PGothic" charset="0"/>
                      </a:endParaRPr>
                    </a:p>
                    <a:p>
                      <a:pPr marL="119063" marR="0" lvl="0" indent="-119063" algn="l" defTabSz="457200" rtl="0" eaLnBrk="1" fontAlgn="base" latinLnBrk="0" hangingPunct="0">
                        <a:lnSpc>
                          <a:spcPct val="100000"/>
                        </a:lnSpc>
                        <a:spcBef>
                          <a:spcPct val="0"/>
                        </a:spcBef>
                        <a:spcAft>
                          <a:spcPct val="0"/>
                        </a:spcAft>
                        <a:buClrTx/>
                        <a:buSzTx/>
                        <a:buFontTx/>
                        <a:buChar char="•"/>
                        <a:tabLst>
                          <a:tab pos="20638" algn="l"/>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kumimoji="0" lang="en-US" altLang="zh-TW" sz="1200" b="0" i="0" u="none" strike="noStrike" cap="none" normalizeH="0" baseline="0" dirty="0">
                          <a:ln>
                            <a:noFill/>
                          </a:ln>
                          <a:solidFill>
                            <a:schemeClr val="tx1"/>
                          </a:solidFill>
                          <a:effectLst/>
                          <a:latin typeface="+mj-lt"/>
                          <a:ea typeface="MS PGothic" charset="0"/>
                          <a:cs typeface="MS PGothic" charset="0"/>
                        </a:rPr>
                        <a:t>9 </a:t>
                      </a:r>
                      <a:r>
                        <a:rPr kumimoji="0" lang="en-US" altLang="zh-TW" sz="1200" b="0" i="0" u="none" strike="noStrike" cap="none" normalizeH="0" baseline="0" dirty="0" smtClean="0">
                          <a:ln>
                            <a:noFill/>
                          </a:ln>
                          <a:solidFill>
                            <a:schemeClr val="tx1"/>
                          </a:solidFill>
                          <a:effectLst/>
                          <a:latin typeface="+mj-lt"/>
                          <a:ea typeface="MS PGothic" charset="0"/>
                          <a:cs typeface="MS PGothic" charset="0"/>
                        </a:rPr>
                        <a:t>slots </a:t>
                      </a:r>
                      <a:r>
                        <a:rPr kumimoji="0" lang="en-US" sz="1200" b="0" i="0" u="none" strike="noStrike" cap="none" normalizeH="0" baseline="0" dirty="0" err="1" smtClean="0">
                          <a:ln>
                            <a:noFill/>
                          </a:ln>
                          <a:solidFill>
                            <a:schemeClr val="tx1"/>
                          </a:solidFill>
                          <a:effectLst/>
                          <a:latin typeface="+mj-lt"/>
                          <a:ea typeface="MS PGothic" charset="0"/>
                          <a:cs typeface="MS PGothic" charset="0"/>
                        </a:rPr>
                        <a:t>PCI</a:t>
                      </a:r>
                      <a:r>
                        <a:rPr kumimoji="0" lang="en-US" altLang="zh-TW" sz="1200" b="0" i="0" u="none" strike="noStrike" cap="none" normalizeH="0" baseline="0" dirty="0" err="1" smtClean="0">
                          <a:ln>
                            <a:noFill/>
                          </a:ln>
                          <a:solidFill>
                            <a:schemeClr val="tx1"/>
                          </a:solidFill>
                          <a:effectLst/>
                          <a:latin typeface="+mj-lt"/>
                          <a:ea typeface="MS PGothic" charset="0"/>
                          <a:cs typeface="MS PGothic" charset="0"/>
                        </a:rPr>
                        <a:t>e</a:t>
                      </a:r>
                      <a:r>
                        <a:rPr kumimoji="0" lang="en-US" altLang="zh-TW" sz="1200" b="0" i="0" u="none" strike="noStrike" cap="none" normalizeH="0" baseline="0" dirty="0" smtClean="0">
                          <a:ln>
                            <a:noFill/>
                          </a:ln>
                          <a:solidFill>
                            <a:schemeClr val="tx1"/>
                          </a:solidFill>
                          <a:effectLst/>
                          <a:latin typeface="+mj-lt"/>
                          <a:ea typeface="MS PGothic" charset="0"/>
                          <a:cs typeface="MS PGothic" charset="0"/>
                        </a:rPr>
                        <a:t> Gen3</a:t>
                      </a:r>
                      <a:endParaRPr kumimoji="0" lang="en-US" sz="1200" b="0" i="0" u="none" strike="noStrike" cap="none" normalizeH="0" baseline="0" dirty="0">
                        <a:ln>
                          <a:noFill/>
                        </a:ln>
                        <a:solidFill>
                          <a:schemeClr val="tx1"/>
                        </a:solidFill>
                        <a:effectLst/>
                        <a:latin typeface="+mj-lt"/>
                        <a:ea typeface="MS PGothic" charset="0"/>
                        <a:cs typeface="MS PGothic" charset="0"/>
                      </a:endParaRPr>
                    </a:p>
                    <a:p>
                      <a:pPr marL="119063" marR="0" lvl="0" indent="-119063" algn="l" defTabSz="457200" rtl="0" eaLnBrk="1" fontAlgn="base" latinLnBrk="0" hangingPunct="0">
                        <a:lnSpc>
                          <a:spcPct val="100000"/>
                        </a:lnSpc>
                        <a:spcBef>
                          <a:spcPct val="0"/>
                        </a:spcBef>
                        <a:spcAft>
                          <a:spcPct val="0"/>
                        </a:spcAft>
                        <a:buClrTx/>
                        <a:buSzTx/>
                        <a:buFontTx/>
                        <a:buChar char="•"/>
                        <a:tabLst>
                          <a:tab pos="20638" algn="l"/>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kumimoji="0" lang="en-US" sz="1200" b="0" i="0" u="none" strike="noStrike" cap="none" normalizeH="0" baseline="0" dirty="0">
                          <a:ln>
                            <a:noFill/>
                          </a:ln>
                          <a:solidFill>
                            <a:schemeClr val="tx1"/>
                          </a:solidFill>
                          <a:effectLst/>
                          <a:latin typeface="+mj-lt"/>
                          <a:ea typeface="MS PGothic" charset="0"/>
                          <a:cs typeface="MS PGothic" charset="0"/>
                        </a:rPr>
                        <a:t>AIX &amp; Linux</a:t>
                      </a:r>
                    </a:p>
                    <a:p>
                      <a:pPr marL="119063" marR="0" lvl="0" indent="-119063" algn="l" defTabSz="457200" rtl="0" eaLnBrk="1" fontAlgn="base" latinLnBrk="0" hangingPunct="0">
                        <a:lnSpc>
                          <a:spcPct val="100000"/>
                        </a:lnSpc>
                        <a:spcBef>
                          <a:spcPct val="0"/>
                        </a:spcBef>
                        <a:spcAft>
                          <a:spcPct val="0"/>
                        </a:spcAft>
                        <a:buClrTx/>
                        <a:buSzTx/>
                        <a:buFontTx/>
                        <a:buChar char="•"/>
                        <a:tabLst>
                          <a:tab pos="20638" algn="l"/>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kumimoji="0" lang="en-US" sz="1200" b="0" i="0" u="none" strike="noStrike" cap="none" normalizeH="0" baseline="0" dirty="0" err="1">
                          <a:ln>
                            <a:noFill/>
                          </a:ln>
                          <a:solidFill>
                            <a:schemeClr val="tx1"/>
                          </a:solidFill>
                          <a:effectLst/>
                          <a:latin typeface="+mj-lt"/>
                          <a:ea typeface="MS PGothic" charset="0"/>
                          <a:cs typeface="MS PGothic" charset="0"/>
                        </a:rPr>
                        <a:t>PowerVM</a:t>
                      </a:r>
                      <a:endParaRPr kumimoji="0" lang="en-US" sz="1200" b="0" i="0" u="none" strike="noStrike" cap="none" normalizeH="0" baseline="0" dirty="0">
                        <a:ln>
                          <a:noFill/>
                        </a:ln>
                        <a:solidFill>
                          <a:schemeClr val="tx1"/>
                        </a:solidFill>
                        <a:effectLst/>
                        <a:latin typeface="+mj-lt"/>
                        <a:ea typeface="MS PGothic" charset="0"/>
                        <a:cs typeface="MS PGothic" charset="0"/>
                      </a:endParaRPr>
                    </a:p>
                    <a:p>
                      <a:pPr marL="119063" marR="0" lvl="0" indent="-119063" algn="l" defTabSz="457200" rtl="0" eaLnBrk="1" fontAlgn="base" latinLnBrk="0" hangingPunct="0">
                        <a:lnSpc>
                          <a:spcPct val="100000"/>
                        </a:lnSpc>
                        <a:spcBef>
                          <a:spcPct val="0"/>
                        </a:spcBef>
                        <a:spcAft>
                          <a:spcPct val="0"/>
                        </a:spcAft>
                        <a:buClrTx/>
                        <a:buSzTx/>
                        <a:buFontTx/>
                        <a:buChar char="•"/>
                        <a:tabLst>
                          <a:tab pos="20638" algn="l"/>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kumimoji="0" lang="en-US" sz="1400" b="0" i="1" u="none" strike="noStrike" cap="none" normalizeH="0" baseline="0" dirty="0" err="1" smtClean="0">
                          <a:ln>
                            <a:noFill/>
                          </a:ln>
                          <a:solidFill>
                            <a:srgbClr val="00CC00"/>
                          </a:solidFill>
                          <a:effectLst/>
                          <a:latin typeface="+mj-lt"/>
                          <a:ea typeface="MS PGothic" charset="0"/>
                          <a:cs typeface="MS PGothic" charset="0"/>
                        </a:rPr>
                        <a:t>Opción</a:t>
                      </a:r>
                      <a:r>
                        <a:rPr kumimoji="0" lang="en-US" sz="1400" b="0" i="1" u="none" strike="noStrike" cap="none" normalizeH="0" baseline="0" dirty="0" smtClean="0">
                          <a:ln>
                            <a:noFill/>
                          </a:ln>
                          <a:solidFill>
                            <a:srgbClr val="00CC00"/>
                          </a:solidFill>
                          <a:effectLst/>
                          <a:latin typeface="+mj-lt"/>
                          <a:ea typeface="MS PGothic" charset="0"/>
                          <a:cs typeface="MS PGothic" charset="0"/>
                        </a:rPr>
                        <a:t> NEBs</a:t>
                      </a:r>
                      <a:endParaRPr kumimoji="0" lang="en-US" sz="1400" b="0" i="1" u="none" strike="noStrike" cap="none" normalizeH="0" baseline="0" dirty="0">
                        <a:ln>
                          <a:noFill/>
                        </a:ln>
                        <a:solidFill>
                          <a:srgbClr val="00CC00"/>
                        </a:solidFill>
                        <a:effectLst/>
                        <a:latin typeface="+mj-lt"/>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119063" marR="0" lvl="0" indent="-119063" algn="l" defTabSz="457200" rtl="0" eaLnBrk="1" fontAlgn="base" latinLnBrk="0" hangingPunct="0">
                        <a:lnSpc>
                          <a:spcPct val="100000"/>
                        </a:lnSpc>
                        <a:spcBef>
                          <a:spcPct val="0"/>
                        </a:spcBef>
                        <a:spcAft>
                          <a:spcPct val="0"/>
                        </a:spcAft>
                        <a:buClrTx/>
                        <a:buSzTx/>
                        <a:buFontTx/>
                        <a:buChar char="•"/>
                        <a:tabLst>
                          <a:tab pos="20638" algn="l"/>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kumimoji="0" lang="en-US" sz="1200" b="0" i="0" u="none" strike="noStrike" cap="none" normalizeH="0" baseline="0" dirty="0">
                          <a:ln>
                            <a:noFill/>
                          </a:ln>
                          <a:solidFill>
                            <a:schemeClr val="tx1"/>
                          </a:solidFill>
                          <a:effectLst/>
                          <a:latin typeface="+mj-lt"/>
                          <a:ea typeface="MS PGothic" charset="0"/>
                          <a:cs typeface="MS PGothic" charset="0"/>
                        </a:rPr>
                        <a:t>1-socket, 4U</a:t>
                      </a:r>
                    </a:p>
                    <a:p>
                      <a:pPr marL="119063" marR="0" lvl="0" indent="-119063" algn="l" defTabSz="457200" rtl="0" eaLnBrk="1" fontAlgn="base" latinLnBrk="0" hangingPunct="0">
                        <a:lnSpc>
                          <a:spcPct val="100000"/>
                        </a:lnSpc>
                        <a:spcBef>
                          <a:spcPct val="0"/>
                        </a:spcBef>
                        <a:spcAft>
                          <a:spcPct val="0"/>
                        </a:spcAft>
                        <a:buClrTx/>
                        <a:buSzTx/>
                        <a:buFontTx/>
                        <a:buChar char="•"/>
                        <a:tabLst>
                          <a:tab pos="20638" algn="l"/>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kumimoji="0" lang="en-US" sz="1200" b="0" i="0" u="none" strike="noStrike" cap="none" normalizeH="0" baseline="0" dirty="0" err="1" smtClean="0">
                          <a:ln>
                            <a:noFill/>
                          </a:ln>
                          <a:solidFill>
                            <a:schemeClr val="tx1"/>
                          </a:solidFill>
                          <a:effectLst/>
                          <a:latin typeface="+mj-lt"/>
                          <a:ea typeface="MS PGothic" charset="0"/>
                          <a:cs typeface="MS PGothic" charset="0"/>
                        </a:rPr>
                        <a:t>Hasta</a:t>
                      </a:r>
                      <a:r>
                        <a:rPr kumimoji="0" lang="en-US" sz="1200" b="0" i="0" u="none" strike="noStrike" cap="none" normalizeH="0" baseline="0" dirty="0" smtClean="0">
                          <a:ln>
                            <a:noFill/>
                          </a:ln>
                          <a:solidFill>
                            <a:schemeClr val="tx1"/>
                          </a:solidFill>
                          <a:effectLst/>
                          <a:latin typeface="+mj-lt"/>
                          <a:ea typeface="MS PGothic" charset="0"/>
                          <a:cs typeface="MS PGothic" charset="0"/>
                        </a:rPr>
                        <a:t> </a:t>
                      </a:r>
                      <a:r>
                        <a:rPr kumimoji="0" lang="en-US" sz="1200" b="0" i="0" u="none" strike="noStrike" cap="none" normalizeH="0" baseline="0" dirty="0">
                          <a:ln>
                            <a:noFill/>
                          </a:ln>
                          <a:solidFill>
                            <a:schemeClr val="tx1"/>
                          </a:solidFill>
                          <a:effectLst/>
                          <a:latin typeface="+mj-lt"/>
                          <a:ea typeface="MS PGothic" charset="0"/>
                          <a:cs typeface="MS PGothic" charset="0"/>
                        </a:rPr>
                        <a:t>8 cores</a:t>
                      </a:r>
                    </a:p>
                    <a:p>
                      <a:pPr marL="119063" marR="0" lvl="0" indent="-119063" algn="l" defTabSz="457200" rtl="0" eaLnBrk="1" fontAlgn="base" latinLnBrk="0" hangingPunct="0">
                        <a:lnSpc>
                          <a:spcPct val="100000"/>
                        </a:lnSpc>
                        <a:spcBef>
                          <a:spcPct val="0"/>
                        </a:spcBef>
                        <a:spcAft>
                          <a:spcPct val="0"/>
                        </a:spcAft>
                        <a:buClrTx/>
                        <a:buSzTx/>
                        <a:buFontTx/>
                        <a:buChar char="•"/>
                        <a:tabLst>
                          <a:tab pos="20638" algn="l"/>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kumimoji="0" lang="en-US" sz="1200" b="0" i="0" u="none" strike="noStrike" cap="none" normalizeH="0" baseline="0" dirty="0">
                          <a:ln>
                            <a:noFill/>
                          </a:ln>
                          <a:solidFill>
                            <a:schemeClr val="tx1"/>
                          </a:solidFill>
                          <a:effectLst/>
                          <a:latin typeface="+mj-lt"/>
                          <a:ea typeface="MS PGothic" charset="0"/>
                          <a:cs typeface="MS PGothic" charset="0"/>
                        </a:rPr>
                        <a:t>512 GB </a:t>
                      </a:r>
                      <a:r>
                        <a:rPr kumimoji="0" lang="en-US" sz="1200" b="0" i="0" u="none" strike="noStrike" cap="none" normalizeH="0" baseline="0" dirty="0" err="1" smtClean="0">
                          <a:ln>
                            <a:noFill/>
                          </a:ln>
                          <a:solidFill>
                            <a:schemeClr val="tx1"/>
                          </a:solidFill>
                          <a:effectLst/>
                          <a:latin typeface="+mj-lt"/>
                          <a:ea typeface="MS PGothic" charset="0"/>
                          <a:cs typeface="MS PGothic" charset="0"/>
                        </a:rPr>
                        <a:t>memoria</a:t>
                      </a:r>
                      <a:endParaRPr kumimoji="0" lang="en-US" sz="1200" b="0" i="0" u="none" strike="noStrike" cap="none" normalizeH="0" baseline="0" dirty="0">
                        <a:ln>
                          <a:noFill/>
                        </a:ln>
                        <a:solidFill>
                          <a:schemeClr val="tx1"/>
                        </a:solidFill>
                        <a:effectLst/>
                        <a:latin typeface="+mj-lt"/>
                        <a:ea typeface="MS PGothic" charset="0"/>
                        <a:cs typeface="MS PGothic" charset="0"/>
                      </a:endParaRPr>
                    </a:p>
                    <a:p>
                      <a:pPr marL="119063" marR="0" lvl="0" indent="-119063" algn="l" defTabSz="457200" rtl="0" eaLnBrk="1" fontAlgn="base" latinLnBrk="0" hangingPunct="0">
                        <a:lnSpc>
                          <a:spcPct val="100000"/>
                        </a:lnSpc>
                        <a:spcBef>
                          <a:spcPct val="0"/>
                        </a:spcBef>
                        <a:spcAft>
                          <a:spcPct val="0"/>
                        </a:spcAft>
                        <a:buClrTx/>
                        <a:buSzTx/>
                        <a:buFontTx/>
                        <a:buChar char="•"/>
                        <a:tabLst>
                          <a:tab pos="20638" algn="l"/>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kumimoji="0" lang="en-US" altLang="zh-TW" sz="1200" b="0" i="0" u="none" strike="noStrike" cap="none" normalizeH="0" baseline="0" dirty="0">
                          <a:ln>
                            <a:noFill/>
                          </a:ln>
                          <a:solidFill>
                            <a:schemeClr val="tx1"/>
                          </a:solidFill>
                          <a:effectLst/>
                          <a:latin typeface="+mj-lt"/>
                          <a:ea typeface="MS PGothic" charset="0"/>
                          <a:cs typeface="MS PGothic" charset="0"/>
                        </a:rPr>
                        <a:t>7 </a:t>
                      </a:r>
                      <a:r>
                        <a:rPr kumimoji="0" lang="en-US" altLang="zh-TW" sz="1200" b="0" i="0" u="none" strike="noStrike" cap="none" normalizeH="0" baseline="0" dirty="0" smtClean="0">
                          <a:ln>
                            <a:noFill/>
                          </a:ln>
                          <a:solidFill>
                            <a:schemeClr val="tx1"/>
                          </a:solidFill>
                          <a:effectLst/>
                          <a:latin typeface="+mj-lt"/>
                          <a:ea typeface="MS PGothic" charset="0"/>
                          <a:cs typeface="MS PGothic" charset="0"/>
                        </a:rPr>
                        <a:t>slots </a:t>
                      </a:r>
                      <a:r>
                        <a:rPr kumimoji="0" lang="en-US" altLang="zh-TW" sz="1200" b="0" i="0" u="none" strike="noStrike" cap="none" normalizeH="0" baseline="0" dirty="0" err="1" smtClean="0">
                          <a:ln>
                            <a:noFill/>
                          </a:ln>
                          <a:solidFill>
                            <a:schemeClr val="tx1"/>
                          </a:solidFill>
                          <a:effectLst/>
                          <a:latin typeface="+mj-lt"/>
                          <a:ea typeface="MS PGothic" charset="0"/>
                          <a:cs typeface="MS PGothic" charset="0"/>
                        </a:rPr>
                        <a:t>PCIe</a:t>
                      </a:r>
                      <a:r>
                        <a:rPr kumimoji="0" lang="en-US" altLang="zh-TW" sz="1200" b="0" i="0" u="none" strike="noStrike" cap="none" normalizeH="0" baseline="0" dirty="0" smtClean="0">
                          <a:ln>
                            <a:noFill/>
                          </a:ln>
                          <a:solidFill>
                            <a:schemeClr val="tx1"/>
                          </a:solidFill>
                          <a:effectLst/>
                          <a:latin typeface="+mj-lt"/>
                          <a:ea typeface="MS PGothic" charset="0"/>
                          <a:cs typeface="MS PGothic" charset="0"/>
                        </a:rPr>
                        <a:t> Gen3</a:t>
                      </a:r>
                      <a:endParaRPr kumimoji="0" lang="en-US" sz="1200" b="0" i="0" u="none" strike="noStrike" cap="none" normalizeH="0" baseline="0" dirty="0">
                        <a:ln>
                          <a:noFill/>
                        </a:ln>
                        <a:solidFill>
                          <a:schemeClr val="tx1"/>
                        </a:solidFill>
                        <a:effectLst/>
                        <a:latin typeface="+mj-lt"/>
                        <a:ea typeface="MS PGothic" charset="0"/>
                        <a:cs typeface="MS PGothic" charset="0"/>
                      </a:endParaRPr>
                    </a:p>
                    <a:p>
                      <a:pPr marL="119063" marR="0" lvl="0" indent="-119063" algn="l" defTabSz="457200" rtl="0" eaLnBrk="1" fontAlgn="base" latinLnBrk="0" hangingPunct="0">
                        <a:lnSpc>
                          <a:spcPct val="100000"/>
                        </a:lnSpc>
                        <a:spcBef>
                          <a:spcPct val="0"/>
                        </a:spcBef>
                        <a:spcAft>
                          <a:spcPct val="0"/>
                        </a:spcAft>
                        <a:buClrTx/>
                        <a:buSzTx/>
                        <a:buFontTx/>
                        <a:buChar char="•"/>
                        <a:tabLst>
                          <a:tab pos="20638" algn="l"/>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kumimoji="0" lang="en-US" sz="1200" b="0" i="0" u="none" strike="noStrike" cap="none" normalizeH="0" baseline="0" dirty="0">
                          <a:ln>
                            <a:noFill/>
                          </a:ln>
                          <a:solidFill>
                            <a:schemeClr val="tx1"/>
                          </a:solidFill>
                          <a:effectLst/>
                          <a:latin typeface="+mj-lt"/>
                          <a:ea typeface="MS PGothic" charset="0"/>
                          <a:cs typeface="MS PGothic" charset="0"/>
                        </a:rPr>
                        <a:t>AIX, IBM </a:t>
                      </a:r>
                      <a:r>
                        <a:rPr kumimoji="0" lang="en-US" sz="1200" b="0" i="0" u="none" strike="noStrike" cap="none" normalizeH="0" baseline="0" dirty="0" err="1">
                          <a:ln>
                            <a:noFill/>
                          </a:ln>
                          <a:solidFill>
                            <a:schemeClr val="tx1"/>
                          </a:solidFill>
                          <a:effectLst/>
                          <a:latin typeface="+mj-lt"/>
                          <a:ea typeface="MS PGothic" charset="0"/>
                          <a:cs typeface="MS PGothic" charset="0"/>
                        </a:rPr>
                        <a:t>i</a:t>
                      </a:r>
                      <a:r>
                        <a:rPr kumimoji="0" lang="en-US" sz="1200" b="0" i="0" u="none" strike="noStrike" cap="none" normalizeH="0" baseline="0" dirty="0">
                          <a:ln>
                            <a:noFill/>
                          </a:ln>
                          <a:solidFill>
                            <a:schemeClr val="tx1"/>
                          </a:solidFill>
                          <a:effectLst/>
                          <a:latin typeface="+mj-lt"/>
                          <a:ea typeface="MS PGothic" charset="0"/>
                          <a:cs typeface="MS PGothic" charset="0"/>
                        </a:rPr>
                        <a:t>, Linux</a:t>
                      </a:r>
                    </a:p>
                    <a:p>
                      <a:pPr marL="119063" marR="0" lvl="0" indent="-119063" algn="l" defTabSz="457200" rtl="0" eaLnBrk="1" fontAlgn="base" latinLnBrk="0" hangingPunct="0">
                        <a:lnSpc>
                          <a:spcPct val="100000"/>
                        </a:lnSpc>
                        <a:spcBef>
                          <a:spcPct val="0"/>
                        </a:spcBef>
                        <a:spcAft>
                          <a:spcPct val="0"/>
                        </a:spcAft>
                        <a:buClrTx/>
                        <a:buSzTx/>
                        <a:buFontTx/>
                        <a:buChar char="•"/>
                        <a:tabLst>
                          <a:tab pos="20638" algn="l"/>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kumimoji="0" lang="en-US" sz="1200" b="0" i="0" u="none" strike="noStrike" cap="none" normalizeH="0" baseline="0" dirty="0" err="1">
                          <a:ln>
                            <a:noFill/>
                          </a:ln>
                          <a:solidFill>
                            <a:schemeClr val="tx1"/>
                          </a:solidFill>
                          <a:effectLst/>
                          <a:latin typeface="+mj-lt"/>
                          <a:ea typeface="MS PGothic" charset="0"/>
                          <a:cs typeface="MS PGothic" charset="0"/>
                        </a:rPr>
                        <a:t>PowerVM</a:t>
                      </a:r>
                      <a:endParaRPr kumimoji="0" lang="en-US" sz="1200" b="0" i="0" u="none" strike="noStrike" cap="none" normalizeH="0" baseline="0" dirty="0">
                        <a:ln>
                          <a:noFill/>
                        </a:ln>
                        <a:solidFill>
                          <a:schemeClr val="tx1"/>
                        </a:solidFill>
                        <a:effectLst/>
                        <a:latin typeface="+mj-lt"/>
                        <a:ea typeface="MS PGothic" charset="0"/>
                        <a:cs typeface="MS PGothic" charset="0"/>
                      </a:endParaRPr>
                    </a:p>
                    <a:p>
                      <a:pPr marL="119063" marR="0" lvl="0" indent="-119063" algn="l" defTabSz="457200" rtl="0" eaLnBrk="1" fontAlgn="base" latinLnBrk="0" hangingPunct="0">
                        <a:lnSpc>
                          <a:spcPct val="100000"/>
                        </a:lnSpc>
                        <a:spcBef>
                          <a:spcPct val="0"/>
                        </a:spcBef>
                        <a:spcAft>
                          <a:spcPct val="0"/>
                        </a:spcAft>
                        <a:buClrTx/>
                        <a:buSzTx/>
                        <a:buFontTx/>
                        <a:buChar char="•"/>
                        <a:tabLst>
                          <a:tab pos="20638" algn="l"/>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kumimoji="0" lang="en-US" sz="1200" b="0" i="0" u="none" strike="noStrike" cap="none" normalizeH="0" baseline="0" dirty="0">
                          <a:ln>
                            <a:noFill/>
                          </a:ln>
                          <a:solidFill>
                            <a:schemeClr val="tx1"/>
                          </a:solidFill>
                          <a:effectLst/>
                          <a:latin typeface="+mj-lt"/>
                          <a:ea typeface="MS PGothic" charset="0"/>
                          <a:cs typeface="MS PGothic" charset="0"/>
                        </a:rPr>
                        <a:t>4 core/P05 </a:t>
                      </a:r>
                      <a:r>
                        <a:rPr kumimoji="0" lang="en-US" sz="1200" b="0" i="0" u="none" strike="noStrike" cap="none" normalizeH="0" baseline="0" dirty="0" err="1" smtClean="0">
                          <a:ln>
                            <a:noFill/>
                          </a:ln>
                          <a:solidFill>
                            <a:schemeClr val="tx1"/>
                          </a:solidFill>
                          <a:effectLst/>
                          <a:latin typeface="+mj-lt"/>
                          <a:ea typeface="MS PGothic" charset="0"/>
                          <a:cs typeface="MS PGothic" charset="0"/>
                        </a:rPr>
                        <a:t>para</a:t>
                      </a:r>
                      <a:r>
                        <a:rPr kumimoji="0" lang="en-US" sz="1200" b="0" i="0" u="none" strike="noStrike" cap="none" normalizeH="0" baseline="0" dirty="0" smtClean="0">
                          <a:ln>
                            <a:noFill/>
                          </a:ln>
                          <a:solidFill>
                            <a:schemeClr val="tx1"/>
                          </a:solidFill>
                          <a:effectLst/>
                          <a:latin typeface="+mj-lt"/>
                          <a:ea typeface="MS PGothic" charset="0"/>
                          <a:cs typeface="MS PGothic" charset="0"/>
                        </a:rPr>
                        <a:t> </a:t>
                      </a:r>
                      <a:r>
                        <a:rPr kumimoji="0" lang="en-US" sz="1200" b="0" i="0" u="none" strike="noStrike" cap="none" normalizeH="0" baseline="0" dirty="0">
                          <a:ln>
                            <a:noFill/>
                          </a:ln>
                          <a:solidFill>
                            <a:schemeClr val="tx1"/>
                          </a:solidFill>
                          <a:effectLst/>
                          <a:latin typeface="+mj-lt"/>
                          <a:ea typeface="MS PGothic" charset="0"/>
                          <a:cs typeface="MS PGothic" charset="0"/>
                        </a:rPr>
                        <a:t>IBM </a:t>
                      </a:r>
                      <a:r>
                        <a:rPr kumimoji="0" lang="en-US" sz="1200" b="0" i="0" u="none" strike="noStrike" cap="none" normalizeH="0" baseline="0" dirty="0" err="1">
                          <a:ln>
                            <a:noFill/>
                          </a:ln>
                          <a:solidFill>
                            <a:schemeClr val="tx1"/>
                          </a:solidFill>
                          <a:effectLst/>
                          <a:latin typeface="+mj-lt"/>
                          <a:ea typeface="MS PGothic" charset="0"/>
                          <a:cs typeface="MS PGothic" charset="0"/>
                        </a:rPr>
                        <a:t>i</a:t>
                      </a:r>
                      <a:endParaRPr kumimoji="0" lang="en-US" sz="1200" b="0" i="0" u="none" strike="noStrike" cap="none" normalizeH="0" baseline="0" dirty="0">
                        <a:ln>
                          <a:noFill/>
                        </a:ln>
                        <a:solidFill>
                          <a:schemeClr val="tx1"/>
                        </a:solidFill>
                        <a:effectLst/>
                        <a:latin typeface="+mj-lt"/>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119063" marR="0" lvl="0" indent="-119063" algn="l" defTabSz="457200" rtl="0" eaLnBrk="1" fontAlgn="base" latinLnBrk="0" hangingPunct="0">
                        <a:lnSpc>
                          <a:spcPct val="100000"/>
                        </a:lnSpc>
                        <a:spcBef>
                          <a:spcPct val="0"/>
                        </a:spcBef>
                        <a:spcAft>
                          <a:spcPct val="0"/>
                        </a:spcAft>
                        <a:buClrTx/>
                        <a:buSzTx/>
                        <a:buFontTx/>
                        <a:buChar char="•"/>
                        <a:tabLst>
                          <a:tab pos="20638" algn="l"/>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kumimoji="0" lang="en-US" sz="1200" b="0" i="0" u="none" strike="noStrike" cap="none" normalizeH="0" baseline="0" dirty="0">
                          <a:ln>
                            <a:noFill/>
                          </a:ln>
                          <a:solidFill>
                            <a:schemeClr val="tx1"/>
                          </a:solidFill>
                          <a:effectLst/>
                          <a:latin typeface="+mj-lt"/>
                          <a:ea typeface="MS PGothic" charset="0"/>
                          <a:cs typeface="MS PGothic" charset="0"/>
                        </a:rPr>
                        <a:t>2-socket, 4U</a:t>
                      </a:r>
                    </a:p>
                    <a:p>
                      <a:pPr marL="119063" marR="0" lvl="0" indent="-119063" algn="l" defTabSz="457200" rtl="0" eaLnBrk="1" fontAlgn="base" latinLnBrk="0" hangingPunct="0">
                        <a:lnSpc>
                          <a:spcPct val="100000"/>
                        </a:lnSpc>
                        <a:spcBef>
                          <a:spcPct val="0"/>
                        </a:spcBef>
                        <a:spcAft>
                          <a:spcPct val="0"/>
                        </a:spcAft>
                        <a:buClrTx/>
                        <a:buSzTx/>
                        <a:buFontTx/>
                        <a:buChar char="•"/>
                        <a:tabLst>
                          <a:tab pos="20638" algn="l"/>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kumimoji="0" lang="en-US" sz="1200" b="0" i="0" u="none" strike="noStrike" cap="none" normalizeH="0" baseline="0" dirty="0" err="1" smtClean="0">
                          <a:ln>
                            <a:noFill/>
                          </a:ln>
                          <a:solidFill>
                            <a:schemeClr val="tx1"/>
                          </a:solidFill>
                          <a:effectLst/>
                          <a:latin typeface="+mj-lt"/>
                          <a:ea typeface="MS PGothic" charset="0"/>
                          <a:cs typeface="MS PGothic" charset="0"/>
                        </a:rPr>
                        <a:t>Hasta</a:t>
                      </a:r>
                      <a:r>
                        <a:rPr kumimoji="0" lang="en-US" sz="1200" b="0" i="0" u="none" strike="noStrike" cap="none" normalizeH="0" baseline="0" dirty="0" smtClean="0">
                          <a:ln>
                            <a:noFill/>
                          </a:ln>
                          <a:solidFill>
                            <a:schemeClr val="tx1"/>
                          </a:solidFill>
                          <a:effectLst/>
                          <a:latin typeface="+mj-lt"/>
                          <a:ea typeface="MS PGothic" charset="0"/>
                          <a:cs typeface="MS PGothic" charset="0"/>
                        </a:rPr>
                        <a:t>  </a:t>
                      </a:r>
                      <a:r>
                        <a:rPr kumimoji="0" lang="en-US" altLang="zh-TW" sz="1200" b="0" i="0" u="none" strike="noStrike" cap="none" normalizeH="0" baseline="0" dirty="0" smtClean="0">
                          <a:ln>
                            <a:noFill/>
                          </a:ln>
                          <a:solidFill>
                            <a:schemeClr val="tx1"/>
                          </a:solidFill>
                          <a:effectLst/>
                          <a:latin typeface="+mj-lt"/>
                          <a:ea typeface="MS PGothic" charset="0"/>
                          <a:cs typeface="MS PGothic" charset="0"/>
                        </a:rPr>
                        <a:t>24</a:t>
                      </a:r>
                      <a:r>
                        <a:rPr kumimoji="0" lang="en-US" sz="1200" b="0" i="0" u="none" strike="noStrike" cap="none" normalizeH="0" baseline="0" dirty="0" smtClean="0">
                          <a:ln>
                            <a:noFill/>
                          </a:ln>
                          <a:solidFill>
                            <a:schemeClr val="tx1"/>
                          </a:solidFill>
                          <a:effectLst/>
                          <a:latin typeface="+mj-lt"/>
                          <a:ea typeface="MS PGothic" charset="0"/>
                          <a:cs typeface="MS PGothic" charset="0"/>
                        </a:rPr>
                        <a:t> cores</a:t>
                      </a:r>
                    </a:p>
                    <a:p>
                      <a:pPr marL="119063" marR="0" lvl="0" indent="-119063" algn="l" defTabSz="457200" rtl="0" eaLnBrk="1" fontAlgn="base" latinLnBrk="0" hangingPunct="0">
                        <a:lnSpc>
                          <a:spcPct val="100000"/>
                        </a:lnSpc>
                        <a:spcBef>
                          <a:spcPct val="0"/>
                        </a:spcBef>
                        <a:spcAft>
                          <a:spcPct val="0"/>
                        </a:spcAft>
                        <a:buClrTx/>
                        <a:buSzTx/>
                        <a:buFontTx/>
                        <a:buChar char="•"/>
                        <a:tabLst>
                          <a:tab pos="20638" algn="l"/>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defRPr/>
                      </a:pPr>
                      <a:r>
                        <a:rPr kumimoji="0" lang="en-US" sz="1200" b="0" i="0" u="none" strike="noStrike" cap="none" normalizeH="0" baseline="0" dirty="0" smtClean="0">
                          <a:ln>
                            <a:noFill/>
                          </a:ln>
                          <a:solidFill>
                            <a:schemeClr val="tx1"/>
                          </a:solidFill>
                          <a:effectLst/>
                          <a:latin typeface="+mj-lt"/>
                          <a:ea typeface="MS PGothic" charset="0"/>
                          <a:cs typeface="MS PGothic" charset="0"/>
                        </a:rPr>
                        <a:t>Solo Linux</a:t>
                      </a:r>
                      <a:endParaRPr kumimoji="0" lang="en-US" sz="1200" b="0" i="0" u="none" strike="noStrike" cap="none" normalizeH="0" baseline="0" dirty="0">
                        <a:ln>
                          <a:noFill/>
                        </a:ln>
                        <a:solidFill>
                          <a:schemeClr val="tx1"/>
                        </a:solidFill>
                        <a:effectLst/>
                        <a:latin typeface="+mj-lt"/>
                        <a:ea typeface="MS PGothic" charset="0"/>
                        <a:cs typeface="MS PGothic" charset="0"/>
                      </a:endParaRPr>
                    </a:p>
                    <a:p>
                      <a:pPr marL="119063" marR="0" lvl="0" indent="-119063" algn="l" defTabSz="457200" rtl="0" eaLnBrk="1" fontAlgn="base" latinLnBrk="0" hangingPunct="0">
                        <a:lnSpc>
                          <a:spcPct val="100000"/>
                        </a:lnSpc>
                        <a:spcBef>
                          <a:spcPct val="0"/>
                        </a:spcBef>
                        <a:spcAft>
                          <a:spcPct val="0"/>
                        </a:spcAft>
                        <a:buClrTx/>
                        <a:buSzTx/>
                        <a:buFontTx/>
                        <a:buChar char="•"/>
                        <a:tabLst>
                          <a:tab pos="20638" algn="l"/>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kumimoji="0" lang="en-US" sz="1400" b="0" i="1" u="none" strike="noStrike" cap="none" normalizeH="0" baseline="0" dirty="0">
                          <a:ln>
                            <a:noFill/>
                          </a:ln>
                          <a:solidFill>
                            <a:srgbClr val="00CC00"/>
                          </a:solidFill>
                          <a:effectLst/>
                          <a:latin typeface="+mj-lt"/>
                          <a:ea typeface="MS PGothic" charset="0"/>
                          <a:cs typeface="MS PGothic" charset="0"/>
                        </a:rPr>
                        <a:t>NVidia GPU</a:t>
                      </a:r>
                    </a:p>
                    <a:p>
                      <a:pPr marL="119063" marR="0" lvl="0" indent="-119063" algn="l" defTabSz="457200" rtl="0" eaLnBrk="1" fontAlgn="base" latinLnBrk="0" hangingPunct="0">
                        <a:lnSpc>
                          <a:spcPct val="100000"/>
                        </a:lnSpc>
                        <a:spcBef>
                          <a:spcPct val="0"/>
                        </a:spcBef>
                        <a:spcAft>
                          <a:spcPct val="0"/>
                        </a:spcAft>
                        <a:buClrTx/>
                        <a:buSzTx/>
                        <a:buFontTx/>
                        <a:buChar char="•"/>
                        <a:tabLst>
                          <a:tab pos="20638" algn="l"/>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kumimoji="0" lang="en-US" sz="1400" b="0" i="1" u="none" strike="noStrike" cap="none" normalizeH="0" baseline="0" dirty="0" err="1" smtClean="0">
                          <a:ln>
                            <a:noFill/>
                          </a:ln>
                          <a:solidFill>
                            <a:srgbClr val="00CC00"/>
                          </a:solidFill>
                          <a:effectLst/>
                          <a:latin typeface="+mj-lt"/>
                          <a:ea typeface="MS PGothic" charset="0"/>
                          <a:cs typeface="MS PGothic" charset="0"/>
                        </a:rPr>
                        <a:t>Annc</a:t>
                      </a:r>
                      <a:r>
                        <a:rPr kumimoji="0" lang="en-US" sz="1400" b="0" i="1" u="none" strike="noStrike" cap="none" normalizeH="0" baseline="0" dirty="0">
                          <a:ln>
                            <a:noFill/>
                          </a:ln>
                          <a:solidFill>
                            <a:srgbClr val="00CC00"/>
                          </a:solidFill>
                          <a:effectLst/>
                          <a:latin typeface="+mj-lt"/>
                          <a:ea typeface="MS PGothic" charset="0"/>
                          <a:cs typeface="MS PGothic" charset="0"/>
                        </a:rPr>
                        <a:t>/GA in 4Q14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119063" marR="0" lvl="0" indent="-119063" algn="l" defTabSz="457200" rtl="0" eaLnBrk="1" fontAlgn="base" latinLnBrk="0" hangingPunct="0">
                        <a:lnSpc>
                          <a:spcPct val="100000"/>
                        </a:lnSpc>
                        <a:spcBef>
                          <a:spcPct val="0"/>
                        </a:spcBef>
                        <a:spcAft>
                          <a:spcPct val="0"/>
                        </a:spcAft>
                        <a:buClrTx/>
                        <a:buSzTx/>
                        <a:buFontTx/>
                        <a:buChar char="•"/>
                        <a:tabLst>
                          <a:tab pos="20638" algn="l"/>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kumimoji="0" lang="en-US" sz="1200" b="0" i="0" u="none" strike="noStrike" cap="none" normalizeH="0" baseline="0" dirty="0">
                          <a:ln>
                            <a:noFill/>
                          </a:ln>
                          <a:solidFill>
                            <a:schemeClr val="tx1"/>
                          </a:solidFill>
                          <a:effectLst/>
                          <a:latin typeface="+mj-lt"/>
                          <a:ea typeface="MS PGothic" charset="0"/>
                          <a:cs typeface="MS PGothic" charset="0"/>
                        </a:rPr>
                        <a:t>2-socket, 4U</a:t>
                      </a:r>
                    </a:p>
                    <a:p>
                      <a:pPr marL="119063" marR="0" lvl="0" indent="-119063" algn="l" defTabSz="457200" rtl="0" eaLnBrk="1" fontAlgn="base" latinLnBrk="0" hangingPunct="0">
                        <a:lnSpc>
                          <a:spcPct val="100000"/>
                        </a:lnSpc>
                        <a:spcBef>
                          <a:spcPct val="0"/>
                        </a:spcBef>
                        <a:spcAft>
                          <a:spcPct val="0"/>
                        </a:spcAft>
                        <a:buClrTx/>
                        <a:buSzTx/>
                        <a:buFontTx/>
                        <a:buChar char="•"/>
                        <a:tabLst>
                          <a:tab pos="20638" algn="l"/>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kumimoji="0" lang="en-US" sz="1200" b="0" i="0" u="none" strike="noStrike" cap="none" normalizeH="0" baseline="0" dirty="0" err="1" smtClean="0">
                          <a:ln>
                            <a:noFill/>
                          </a:ln>
                          <a:solidFill>
                            <a:schemeClr val="tx1"/>
                          </a:solidFill>
                          <a:effectLst/>
                          <a:latin typeface="+mj-lt"/>
                          <a:ea typeface="MS PGothic" charset="0"/>
                          <a:cs typeface="MS PGothic" charset="0"/>
                        </a:rPr>
                        <a:t>Hasta</a:t>
                      </a:r>
                      <a:r>
                        <a:rPr kumimoji="0" lang="en-US" sz="1200" b="0" i="0" u="none" strike="noStrike" cap="none" normalizeH="0" baseline="0" dirty="0" smtClean="0">
                          <a:ln>
                            <a:noFill/>
                          </a:ln>
                          <a:solidFill>
                            <a:schemeClr val="tx1"/>
                          </a:solidFill>
                          <a:effectLst/>
                          <a:latin typeface="+mj-lt"/>
                          <a:ea typeface="MS PGothic" charset="0"/>
                          <a:cs typeface="MS PGothic" charset="0"/>
                        </a:rPr>
                        <a:t>  </a:t>
                      </a:r>
                      <a:r>
                        <a:rPr kumimoji="0" lang="en-US" altLang="zh-TW" sz="1200" b="0" i="0" u="none" strike="noStrike" cap="none" normalizeH="0" baseline="0" dirty="0" smtClean="0">
                          <a:ln>
                            <a:noFill/>
                          </a:ln>
                          <a:solidFill>
                            <a:schemeClr val="tx1"/>
                          </a:solidFill>
                          <a:effectLst/>
                          <a:latin typeface="+mj-lt"/>
                          <a:ea typeface="MS PGothic" charset="0"/>
                          <a:cs typeface="MS PGothic" charset="0"/>
                        </a:rPr>
                        <a:t>24</a:t>
                      </a:r>
                      <a:r>
                        <a:rPr kumimoji="0" lang="en-US" sz="1200" b="0" i="0" u="none" strike="noStrike" cap="none" normalizeH="0" baseline="0" dirty="0" smtClean="0">
                          <a:ln>
                            <a:noFill/>
                          </a:ln>
                          <a:solidFill>
                            <a:schemeClr val="tx1"/>
                          </a:solidFill>
                          <a:effectLst/>
                          <a:latin typeface="+mj-lt"/>
                          <a:ea typeface="MS PGothic" charset="0"/>
                          <a:cs typeface="MS PGothic" charset="0"/>
                        </a:rPr>
                        <a:t> </a:t>
                      </a:r>
                      <a:r>
                        <a:rPr kumimoji="0" lang="en-US" sz="1200" b="0" i="0" u="none" strike="noStrike" cap="none" normalizeH="0" baseline="0" dirty="0">
                          <a:ln>
                            <a:noFill/>
                          </a:ln>
                          <a:solidFill>
                            <a:schemeClr val="tx1"/>
                          </a:solidFill>
                          <a:effectLst/>
                          <a:latin typeface="+mj-lt"/>
                          <a:ea typeface="MS PGothic" charset="0"/>
                          <a:cs typeface="MS PGothic" charset="0"/>
                        </a:rPr>
                        <a:t>cores</a:t>
                      </a:r>
                    </a:p>
                    <a:p>
                      <a:pPr marL="119063" marR="0" lvl="0" indent="-119063" algn="l" defTabSz="457200" rtl="0" eaLnBrk="1" fontAlgn="base" latinLnBrk="0" hangingPunct="0">
                        <a:lnSpc>
                          <a:spcPct val="100000"/>
                        </a:lnSpc>
                        <a:spcBef>
                          <a:spcPct val="0"/>
                        </a:spcBef>
                        <a:spcAft>
                          <a:spcPct val="0"/>
                        </a:spcAft>
                        <a:buClrTx/>
                        <a:buSzTx/>
                        <a:buFontTx/>
                        <a:buChar char="•"/>
                        <a:tabLst>
                          <a:tab pos="20638" algn="l"/>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kumimoji="0" lang="en-US" altLang="zh-TW" sz="1200" b="0" i="0" u="none" strike="noStrike" cap="none" normalizeH="0" baseline="0" dirty="0" smtClean="0">
                          <a:ln>
                            <a:noFill/>
                          </a:ln>
                          <a:solidFill>
                            <a:schemeClr val="tx1"/>
                          </a:solidFill>
                          <a:effectLst/>
                          <a:latin typeface="+mj-lt"/>
                          <a:ea typeface="MS PGothic" charset="0"/>
                          <a:cs typeface="MS PGothic" charset="0"/>
                        </a:rPr>
                        <a:t>11 </a:t>
                      </a:r>
                      <a:r>
                        <a:rPr kumimoji="0" lang="en-US" altLang="zh-TW" sz="1200" b="0" i="0" u="none" strike="noStrike" cap="none" normalizeH="0" baseline="0" dirty="0" err="1">
                          <a:ln>
                            <a:noFill/>
                          </a:ln>
                          <a:solidFill>
                            <a:schemeClr val="tx1"/>
                          </a:solidFill>
                          <a:effectLst/>
                          <a:latin typeface="+mj-lt"/>
                          <a:ea typeface="MS PGothic" charset="0"/>
                          <a:cs typeface="MS PGothic" charset="0"/>
                        </a:rPr>
                        <a:t>PCIe</a:t>
                      </a:r>
                      <a:r>
                        <a:rPr kumimoji="0" lang="en-US" altLang="zh-TW" sz="1200" b="0" i="0" u="none" strike="noStrike" cap="none" normalizeH="0" baseline="0" dirty="0">
                          <a:ln>
                            <a:noFill/>
                          </a:ln>
                          <a:solidFill>
                            <a:schemeClr val="tx1"/>
                          </a:solidFill>
                          <a:effectLst/>
                          <a:latin typeface="+mj-lt"/>
                          <a:ea typeface="MS PGothic" charset="0"/>
                          <a:cs typeface="MS PGothic" charset="0"/>
                        </a:rPr>
                        <a:t> Gen 3</a:t>
                      </a:r>
                      <a:endParaRPr kumimoji="0" lang="en-US" sz="1200" b="0" i="0" u="none" strike="noStrike" cap="none" normalizeH="0" baseline="0" dirty="0">
                        <a:ln>
                          <a:noFill/>
                        </a:ln>
                        <a:solidFill>
                          <a:schemeClr val="tx1"/>
                        </a:solidFill>
                        <a:effectLst/>
                        <a:latin typeface="+mj-lt"/>
                        <a:ea typeface="MS PGothic" charset="0"/>
                        <a:cs typeface="MS PGothic" charset="0"/>
                      </a:endParaRPr>
                    </a:p>
                    <a:p>
                      <a:pPr marL="119063" marR="0" lvl="0" indent="-119063" algn="l" defTabSz="457200" rtl="0" eaLnBrk="1" fontAlgn="base" latinLnBrk="0" hangingPunct="0">
                        <a:lnSpc>
                          <a:spcPct val="100000"/>
                        </a:lnSpc>
                        <a:spcBef>
                          <a:spcPct val="0"/>
                        </a:spcBef>
                        <a:spcAft>
                          <a:spcPct val="0"/>
                        </a:spcAft>
                        <a:buClrTx/>
                        <a:buSzTx/>
                        <a:buFontTx/>
                        <a:buChar char="•"/>
                        <a:tabLst>
                          <a:tab pos="20638" algn="l"/>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kumimoji="0" lang="en-US" sz="1200" b="0" i="0" u="none" strike="noStrike" cap="none" normalizeH="0" baseline="0" dirty="0">
                          <a:ln>
                            <a:noFill/>
                          </a:ln>
                          <a:solidFill>
                            <a:schemeClr val="tx1"/>
                          </a:solidFill>
                          <a:effectLst/>
                          <a:latin typeface="+mj-lt"/>
                          <a:ea typeface="MS PGothic" charset="0"/>
                          <a:cs typeface="MS PGothic" charset="0"/>
                        </a:rPr>
                        <a:t>AIX, IBM </a:t>
                      </a:r>
                      <a:r>
                        <a:rPr kumimoji="0" lang="en-US" sz="1200" b="0" i="0" u="none" strike="noStrike" cap="none" normalizeH="0" baseline="0" dirty="0" err="1">
                          <a:ln>
                            <a:noFill/>
                          </a:ln>
                          <a:solidFill>
                            <a:schemeClr val="tx1"/>
                          </a:solidFill>
                          <a:effectLst/>
                          <a:latin typeface="+mj-lt"/>
                          <a:ea typeface="MS PGothic" charset="0"/>
                          <a:cs typeface="MS PGothic" charset="0"/>
                        </a:rPr>
                        <a:t>i</a:t>
                      </a:r>
                      <a:r>
                        <a:rPr kumimoji="0" lang="en-US" sz="1200" b="0" i="0" u="none" strike="noStrike" cap="none" normalizeH="0" baseline="0" dirty="0">
                          <a:ln>
                            <a:noFill/>
                          </a:ln>
                          <a:solidFill>
                            <a:schemeClr val="tx1"/>
                          </a:solidFill>
                          <a:effectLst/>
                          <a:latin typeface="+mj-lt"/>
                          <a:ea typeface="MS PGothic" charset="0"/>
                          <a:cs typeface="MS PGothic" charset="0"/>
                        </a:rPr>
                        <a:t>, Linux</a:t>
                      </a:r>
                    </a:p>
                    <a:p>
                      <a:pPr marL="119063" marR="0" lvl="0" indent="-119063" algn="l" defTabSz="457200" rtl="0" eaLnBrk="1" fontAlgn="base" latinLnBrk="0" hangingPunct="0">
                        <a:lnSpc>
                          <a:spcPct val="100000"/>
                        </a:lnSpc>
                        <a:spcBef>
                          <a:spcPct val="0"/>
                        </a:spcBef>
                        <a:spcAft>
                          <a:spcPct val="0"/>
                        </a:spcAft>
                        <a:buClrTx/>
                        <a:buSzTx/>
                        <a:buFontTx/>
                        <a:buChar char="•"/>
                        <a:tabLst>
                          <a:tab pos="20638" algn="l"/>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kumimoji="0" lang="en-US" sz="1200" b="0" i="0" u="none" strike="noStrike" cap="none" normalizeH="0" baseline="0" dirty="0" err="1" smtClean="0">
                          <a:ln>
                            <a:noFill/>
                          </a:ln>
                          <a:solidFill>
                            <a:schemeClr val="tx1"/>
                          </a:solidFill>
                          <a:effectLst/>
                          <a:latin typeface="+mj-lt"/>
                          <a:ea typeface="MS PGothic" charset="0"/>
                          <a:cs typeface="MS PGothic" charset="0"/>
                        </a:rPr>
                        <a:t>PowerVM</a:t>
                      </a:r>
                      <a:endParaRPr kumimoji="0" lang="en-US" sz="1200" b="0" i="0" u="none" strike="noStrike" cap="none" normalizeH="0" baseline="0" dirty="0" smtClean="0">
                        <a:ln>
                          <a:noFill/>
                        </a:ln>
                        <a:solidFill>
                          <a:schemeClr val="tx1"/>
                        </a:solidFill>
                        <a:effectLst/>
                        <a:latin typeface="+mj-lt"/>
                        <a:ea typeface="MS PGothic" charset="0"/>
                        <a:cs typeface="MS PGothic" charset="0"/>
                      </a:endParaRPr>
                    </a:p>
                    <a:p>
                      <a:pPr marL="119063" marR="0" lvl="0" indent="-119063" algn="l" defTabSz="457200" rtl="0" eaLnBrk="1" fontAlgn="base" latinLnBrk="0" hangingPunct="0">
                        <a:lnSpc>
                          <a:spcPct val="100000"/>
                        </a:lnSpc>
                        <a:spcBef>
                          <a:spcPct val="0"/>
                        </a:spcBef>
                        <a:spcAft>
                          <a:spcPct val="0"/>
                        </a:spcAft>
                        <a:buClrTx/>
                        <a:buSzTx/>
                        <a:buFontTx/>
                        <a:buChar char="•"/>
                        <a:tabLst>
                          <a:tab pos="20638" algn="l"/>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kumimoji="0" lang="en-US" sz="1200" b="0" i="0" u="none" strike="noStrike" cap="none" normalizeH="0" baseline="0" dirty="0" smtClean="0">
                          <a:ln>
                            <a:noFill/>
                          </a:ln>
                          <a:solidFill>
                            <a:schemeClr val="tx1"/>
                          </a:solidFill>
                          <a:effectLst/>
                          <a:latin typeface="+mj-lt"/>
                          <a:ea typeface="MS PGothic" charset="0"/>
                          <a:cs typeface="MS PGothic" charset="0"/>
                        </a:rPr>
                        <a:t>1 TB </a:t>
                      </a:r>
                      <a:r>
                        <a:rPr kumimoji="0" lang="en-US" sz="1200" b="0" i="0" u="none" strike="noStrike" cap="none" normalizeH="0" baseline="0" dirty="0" err="1" smtClean="0">
                          <a:ln>
                            <a:noFill/>
                          </a:ln>
                          <a:solidFill>
                            <a:schemeClr val="tx1"/>
                          </a:solidFill>
                          <a:effectLst/>
                          <a:latin typeface="+mj-lt"/>
                          <a:ea typeface="MS PGothic" charset="0"/>
                          <a:cs typeface="MS PGothic" charset="0"/>
                        </a:rPr>
                        <a:t>memoria</a:t>
                      </a:r>
                      <a:endParaRPr kumimoji="0" lang="en-US" sz="1200" b="0" i="0" u="none" strike="noStrike" cap="none" normalizeH="0" baseline="0" dirty="0" smtClean="0">
                        <a:ln>
                          <a:noFill/>
                        </a:ln>
                        <a:solidFill>
                          <a:schemeClr val="tx1"/>
                        </a:solidFill>
                        <a:effectLst/>
                        <a:latin typeface="+mj-lt"/>
                        <a:ea typeface="MS PGothic" charset="0"/>
                        <a:cs typeface="MS PGothic" charset="0"/>
                      </a:endParaRPr>
                    </a:p>
                    <a:p>
                      <a:pPr marL="119063" marR="0" lvl="0" indent="-119063" algn="l" defTabSz="457200" rtl="0" eaLnBrk="1" fontAlgn="base" latinLnBrk="0" hangingPunct="0">
                        <a:lnSpc>
                          <a:spcPct val="100000"/>
                        </a:lnSpc>
                        <a:spcBef>
                          <a:spcPct val="0"/>
                        </a:spcBef>
                        <a:spcAft>
                          <a:spcPct val="0"/>
                        </a:spcAft>
                        <a:buClrTx/>
                        <a:buSzTx/>
                        <a:buFontTx/>
                        <a:buChar char="•"/>
                        <a:tabLst>
                          <a:tab pos="20638" algn="l"/>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kumimoji="0" lang="en-US" sz="1400" b="0" i="1" u="none" strike="noStrike" cap="none" normalizeH="0" baseline="0" dirty="0" smtClean="0">
                          <a:ln>
                            <a:noFill/>
                          </a:ln>
                          <a:solidFill>
                            <a:srgbClr val="00CC00"/>
                          </a:solidFill>
                          <a:effectLst/>
                          <a:latin typeface="+mj-lt"/>
                          <a:ea typeface="MS PGothic" charset="0"/>
                          <a:cs typeface="MS PGothic" charset="0"/>
                        </a:rPr>
                        <a:t>2 TB </a:t>
                      </a:r>
                      <a:r>
                        <a:rPr kumimoji="0" lang="en-US" sz="1400" b="0" i="1" u="none" strike="noStrike" cap="none" normalizeH="0" baseline="0" dirty="0" err="1" smtClean="0">
                          <a:ln>
                            <a:noFill/>
                          </a:ln>
                          <a:solidFill>
                            <a:srgbClr val="00CC00"/>
                          </a:solidFill>
                          <a:effectLst/>
                          <a:latin typeface="+mj-lt"/>
                          <a:ea typeface="MS PGothic" charset="0"/>
                          <a:cs typeface="MS PGothic" charset="0"/>
                        </a:rPr>
                        <a:t>memoria</a:t>
                      </a:r>
                      <a:endParaRPr kumimoji="0" lang="en-US" sz="1400" b="0" i="1" u="none" strike="noStrike" cap="none" normalizeH="0" baseline="0" dirty="0" smtClean="0">
                        <a:ln>
                          <a:noFill/>
                        </a:ln>
                        <a:solidFill>
                          <a:srgbClr val="00CC00"/>
                        </a:solidFill>
                        <a:effectLst/>
                        <a:latin typeface="+mj-lt"/>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pic>
        <p:nvPicPr>
          <p:cNvPr id="2" name="Picture 1"/>
          <p:cNvPicPr>
            <a:picLocks noChangeAspect="1"/>
          </p:cNvPicPr>
          <p:nvPr/>
        </p:nvPicPr>
        <p:blipFill>
          <a:blip r:embed="rId6"/>
          <a:stretch>
            <a:fillRect/>
          </a:stretch>
        </p:blipFill>
        <p:spPr>
          <a:xfrm>
            <a:off x="4652963" y="3984350"/>
            <a:ext cx="1404938" cy="576135"/>
          </a:xfrm>
          <a:prstGeom prst="rect">
            <a:avLst/>
          </a:prstGeom>
        </p:spPr>
      </p:pic>
      <p:pic>
        <p:nvPicPr>
          <p:cNvPr id="3" name="Picture 2"/>
          <p:cNvPicPr>
            <a:picLocks noChangeAspect="1"/>
          </p:cNvPicPr>
          <p:nvPr/>
        </p:nvPicPr>
        <p:blipFill>
          <a:blip r:embed="rId7"/>
          <a:stretch>
            <a:fillRect/>
          </a:stretch>
        </p:blipFill>
        <p:spPr>
          <a:xfrm>
            <a:off x="3178175" y="4173800"/>
            <a:ext cx="1460500" cy="386685"/>
          </a:xfrm>
          <a:prstGeom prst="rect">
            <a:avLst/>
          </a:prstGeom>
        </p:spPr>
      </p:pic>
      <p:pic>
        <p:nvPicPr>
          <p:cNvPr id="4" name="Picture 3"/>
          <p:cNvPicPr>
            <a:picLocks noChangeAspect="1"/>
          </p:cNvPicPr>
          <p:nvPr/>
        </p:nvPicPr>
        <p:blipFill>
          <a:blip r:embed="rId8"/>
          <a:stretch>
            <a:fillRect/>
          </a:stretch>
        </p:blipFill>
        <p:spPr>
          <a:xfrm>
            <a:off x="1544638" y="4187336"/>
            <a:ext cx="1414462" cy="373149"/>
          </a:xfrm>
          <a:prstGeom prst="rect">
            <a:avLst/>
          </a:prstGeom>
        </p:spPr>
      </p:pic>
      <p:pic>
        <p:nvPicPr>
          <p:cNvPr id="17" name="Picture 16"/>
          <p:cNvPicPr>
            <a:picLocks noChangeAspect="1"/>
          </p:cNvPicPr>
          <p:nvPr/>
        </p:nvPicPr>
        <p:blipFill>
          <a:blip r:embed="rId8"/>
          <a:stretch>
            <a:fillRect/>
          </a:stretch>
        </p:blipFill>
        <p:spPr>
          <a:xfrm>
            <a:off x="130176" y="4187336"/>
            <a:ext cx="1414462" cy="373149"/>
          </a:xfrm>
          <a:prstGeom prst="rect">
            <a:avLst/>
          </a:prstGeom>
        </p:spPr>
      </p:pic>
      <p:pic>
        <p:nvPicPr>
          <p:cNvPr id="18" name="Picture 17"/>
          <p:cNvPicPr>
            <a:picLocks noChangeAspect="1"/>
          </p:cNvPicPr>
          <p:nvPr/>
        </p:nvPicPr>
        <p:blipFill>
          <a:blip r:embed="rId6"/>
          <a:stretch>
            <a:fillRect/>
          </a:stretch>
        </p:blipFill>
        <p:spPr>
          <a:xfrm>
            <a:off x="6146801" y="3984350"/>
            <a:ext cx="1404938" cy="576135"/>
          </a:xfrm>
          <a:prstGeom prst="rect">
            <a:avLst/>
          </a:prstGeom>
        </p:spPr>
      </p:pic>
      <p:pic>
        <p:nvPicPr>
          <p:cNvPr id="19" name="Picture 18"/>
          <p:cNvPicPr>
            <a:picLocks noChangeAspect="1"/>
          </p:cNvPicPr>
          <p:nvPr/>
        </p:nvPicPr>
        <p:blipFill>
          <a:blip r:embed="rId6"/>
          <a:stretch>
            <a:fillRect/>
          </a:stretch>
        </p:blipFill>
        <p:spPr>
          <a:xfrm>
            <a:off x="7605712" y="3984350"/>
            <a:ext cx="1404938" cy="576135"/>
          </a:xfrm>
          <a:prstGeom prst="rect">
            <a:avLst/>
          </a:prstGeom>
        </p:spPr>
      </p:pic>
    </p:spTree>
    <p:extLst>
      <p:ext uri="{BB962C8B-B14F-4D97-AF65-F5344CB8AC3E}">
        <p14:creationId xmlns:p14="http://schemas.microsoft.com/office/powerpoint/2010/main" xmlns="" val="3100135818"/>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IBM_Power_Systems_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2_Custom Design">
  <a:themeElements>
    <a:clrScheme name="3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defRPr>
        </a:defPPr>
      </a:lstStyle>
    </a:lnDef>
  </a:objectDefaults>
  <a:extraClrSchemeLst>
    <a:extraClrScheme>
      <a:clrScheme name="3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67_Custom Design">
  <a:themeElements>
    <a:clrScheme name="6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7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7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7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7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7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7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7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7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7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7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7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7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6_Custom Design">
  <a:themeElements>
    <a:clrScheme name="1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7_Custom Design">
  <a:themeElements>
    <a:clrScheme name="1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54_Custom Design">
  <a:themeElements>
    <a:clrScheme name="5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4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defRPr>
        </a:defPPr>
      </a:lstStyle>
    </a:lnDef>
  </a:objectDefaults>
  <a:extraClrSchemeLst>
    <a:extraClrScheme>
      <a:clrScheme name="5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8_Custom Design">
  <a:themeElements>
    <a:clrScheme name="1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IBM_Power_Systems_template">
  <a:themeElements>
    <a:clrScheme name="4_IBM_Power_Systems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IBM_Power_Systems_template">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IBM_Power_Systems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IBM_Power_Systems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IBM_Power_Systems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IBM_Power_Systems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IBM_Power_Systems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IBM_Power_Systems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IBM_Power_Systems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IBM_Power_Systems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IBM_Power_Systems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IBM_Power_Systems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IBM_Power_Systems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IBM_Power_Systems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3_Custom Design">
  <a:themeElements>
    <a:clrScheme name="3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defRPr>
        </a:defPPr>
      </a:lstStyle>
    </a:lnDef>
  </a:objectDefaults>
  <a:extraClrSchemeLst>
    <a:extraClrScheme>
      <a:clrScheme name="3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34_Custom Design">
  <a:themeElements>
    <a:clrScheme name="3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defRPr>
        </a:defPPr>
      </a:lstStyle>
    </a:lnDef>
  </a:objectDefaults>
  <a:extraClrSchemeLst>
    <a:extraClrScheme>
      <a:clrScheme name="3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35_Custom Design">
  <a:themeElements>
    <a:clrScheme name="3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defRPr>
        </a:defPPr>
      </a:lstStyle>
    </a:lnDef>
  </a:objectDefaults>
  <a:extraClrSchemeLst>
    <a:extraClrScheme>
      <a:clrScheme name="3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IBM_Power_Systems_template.ppt [Read-Only] [Compatibility Mode]" id="{9E07F003-F35A-4D51-973B-F9379B660A25}" vid="{86FAF65A-1162-42A5-AFF7-4EFBA7F79282}"/>
    </a:ext>
  </a:extLst>
</a:theme>
</file>

<file path=ppt/theme/theme24.xml><?xml version="1.0" encoding="utf-8"?>
<a:theme xmlns:a="http://schemas.openxmlformats.org/drawingml/2006/main" name="1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IBM_Power_Systems_template.ppt [Read-Only] [Compatibility Mode]" id="{9E07F003-F35A-4D51-973B-F9379B660A25}" vid="{86FAF65A-1162-42A5-AFF7-4EFBA7F79282}"/>
    </a:ext>
  </a:extLst>
</a:theme>
</file>

<file path=ppt/theme/theme25.xml><?xml version="1.0" encoding="utf-8"?>
<a:theme xmlns:a="http://schemas.openxmlformats.org/drawingml/2006/main" name="1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IBM_Power_Systems_template.ppt [Read-Only] [Compatibility Mode]" id="{9E07F003-F35A-4D51-973B-F9379B660A25}" vid="{86FAF65A-1162-42A5-AFF7-4EFBA7F79282}"/>
    </a:ext>
  </a:extLst>
</a:theme>
</file>

<file path=ppt/theme/theme26.xml><?xml version="1.0" encoding="utf-8"?>
<a:theme xmlns:a="http://schemas.openxmlformats.org/drawingml/2006/main" name="1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IBM_Power_Systems_template.ppt [Read-Only] [Compatibility Mode]" id="{9E07F003-F35A-4D51-973B-F9379B660A25}" vid="{86FAF65A-1162-42A5-AFF7-4EFBA7F79282}"/>
    </a:ext>
  </a:extLst>
</a:theme>
</file>

<file path=ppt/theme/theme27.xml><?xml version="1.0" encoding="utf-8"?>
<a:theme xmlns:a="http://schemas.openxmlformats.org/drawingml/2006/main" name="2_IBM_Power_Systems_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8.xml><?xml version="1.0" encoding="utf-8"?>
<a:theme xmlns:a="http://schemas.openxmlformats.org/drawingml/2006/main" name="36_Custom Design">
  <a:themeElements>
    <a:clrScheme name="3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defRPr>
        </a:defPPr>
      </a:lstStyle>
    </a:lnDef>
  </a:objectDefaults>
  <a:extraClrSchemeLst>
    <a:extraClrScheme>
      <a:clrScheme name="3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9.xml><?xml version="1.0" encoding="utf-8"?>
<a:theme xmlns:a="http://schemas.openxmlformats.org/drawingml/2006/main" name="68_Custom Design">
  <a:themeElements>
    <a:clrScheme name="6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7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7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7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7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7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7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7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7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7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7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7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7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9_Custom Design">
  <a:themeElements>
    <a:clrScheme name="1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1.xml><?xml version="1.0" encoding="utf-8"?>
<a:theme xmlns:a="http://schemas.openxmlformats.org/drawingml/2006/main" name="20_Custom Design">
  <a:themeElements>
    <a:clrScheme name="1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2.xml><?xml version="1.0" encoding="utf-8"?>
<a:theme xmlns:a="http://schemas.openxmlformats.org/drawingml/2006/main" name="55_Custom Design">
  <a:themeElements>
    <a:clrScheme name="5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4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defRPr>
        </a:defPPr>
      </a:lstStyle>
    </a:lnDef>
  </a:objectDefaults>
  <a:extraClrSchemeLst>
    <a:extraClrScheme>
      <a:clrScheme name="5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3.xml><?xml version="1.0" encoding="utf-8"?>
<a:theme xmlns:a="http://schemas.openxmlformats.org/drawingml/2006/main" name="21_Custom Design">
  <a:themeElements>
    <a:clrScheme name="1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4.xml><?xml version="1.0" encoding="utf-8"?>
<a:theme xmlns:a="http://schemas.openxmlformats.org/drawingml/2006/main" name="37_Custom Design">
  <a:themeElements>
    <a:clrScheme name="3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defRPr>
        </a:defPPr>
      </a:lstStyle>
    </a:lnDef>
  </a:objectDefaults>
  <a:extraClrSchemeLst>
    <a:extraClrScheme>
      <a:clrScheme name="3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5.xml><?xml version="1.0" encoding="utf-8"?>
<a:theme xmlns:a="http://schemas.openxmlformats.org/drawingml/2006/main" name="38_Custom Design">
  <a:themeElements>
    <a:clrScheme name="3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defRPr>
        </a:defPPr>
      </a:lstStyle>
    </a:lnDef>
  </a:objectDefaults>
  <a:extraClrSchemeLst>
    <a:extraClrScheme>
      <a:clrScheme name="3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6.xml><?xml version="1.0" encoding="utf-8"?>
<a:theme xmlns:a="http://schemas.openxmlformats.org/drawingml/2006/main" name="39_Custom Design">
  <a:themeElements>
    <a:clrScheme name="3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defRPr>
        </a:defPPr>
      </a:lstStyle>
    </a:lnDef>
  </a:objectDefaults>
  <a:extraClrSchemeLst>
    <a:extraClrScheme>
      <a:clrScheme name="3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7.xml><?xml version="1.0" encoding="utf-8"?>
<a:theme xmlns:a="http://schemas.openxmlformats.org/drawingml/2006/main" name="Office Theme">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BBE0E3"/>
          </a:solidFill>
          <a:prstDash val="solid"/>
          <a:round/>
          <a:headEnd type="none" w="med" len="med"/>
          <a:tailEnd type="none" w="med" len="med"/>
        </a:ln>
        <a:effectLst>
          <a:outerShdw blurRad="63500" dist="17961" dir="2700000" algn="ctr" rotWithShape="0">
            <a:srgbClr val="708688">
              <a:alpha val="50000"/>
            </a:srgbClr>
          </a:outerShdw>
        </a:effectLst>
      </a:spPr>
      <a:bodyPr vert="horz" wrap="square" lIns="50800" tIns="50800" rIns="50800" bIns="50800" numCol="1" anchor="t"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BBE0E3"/>
          </a:solidFill>
          <a:prstDash val="solid"/>
          <a:round/>
          <a:headEnd type="none" w="med" len="med"/>
          <a:tailEnd type="none" w="med" len="med"/>
        </a:ln>
        <a:effectLst>
          <a:outerShdw blurRad="63500" dist="17961" dir="2700000" algn="ctr" rotWithShape="0">
            <a:srgbClr val="708688">
              <a:alpha val="50000"/>
            </a:srgbClr>
          </a:outerShdw>
        </a:effectLst>
      </a:spPr>
      <a:bodyPr vert="horz" wrap="square" lIns="50800" tIns="50800" rIns="50800" bIns="50800" numCol="1" anchor="t"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lnDef>
  </a:objectDefaults>
  <a:extraClrSchemeLst/>
</a:theme>
</file>

<file path=ppt/theme/theme3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8076</TotalTime>
  <Words>1804</Words>
  <Application>Microsoft Office PowerPoint</Application>
  <PresentationFormat>On-screen Show (4:3)</PresentationFormat>
  <Paragraphs>368</Paragraphs>
  <Slides>21</Slides>
  <Notes>11</Notes>
  <HiddenSlides>0</HiddenSlides>
  <MMClips>0</MMClips>
  <ScaleCrop>false</ScaleCrop>
  <HeadingPairs>
    <vt:vector size="6" baseType="variant">
      <vt:variant>
        <vt:lpstr>Theme</vt:lpstr>
      </vt:variant>
      <vt:variant>
        <vt:i4>37</vt:i4>
      </vt:variant>
      <vt:variant>
        <vt:lpstr>Embedded OLE Servers</vt:lpstr>
      </vt:variant>
      <vt:variant>
        <vt:i4>0</vt:i4>
      </vt:variant>
      <vt:variant>
        <vt:lpstr>Slide Titles</vt:lpstr>
      </vt:variant>
      <vt:variant>
        <vt:i4>21</vt:i4>
      </vt:variant>
    </vt:vector>
  </HeadingPairs>
  <TitlesOfParts>
    <vt:vector size="58" baseType="lpstr">
      <vt:lpstr>1_IBM_Power_Systems_template</vt:lpstr>
      <vt:lpstr>4_IBM_Power_Systems_template</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32_Custom Design</vt:lpstr>
      <vt:lpstr>67_Custom Design</vt:lpstr>
      <vt:lpstr>16_Custom Design</vt:lpstr>
      <vt:lpstr>17_Custom Design</vt:lpstr>
      <vt:lpstr>54_Custom Design</vt:lpstr>
      <vt:lpstr>18_Custom Design</vt:lpstr>
      <vt:lpstr>33_Custom Design</vt:lpstr>
      <vt:lpstr>34_Custom Design</vt:lpstr>
      <vt:lpstr>35_Custom Design</vt:lpstr>
      <vt:lpstr>Custom Design</vt:lpstr>
      <vt:lpstr>12_Custom Design</vt:lpstr>
      <vt:lpstr>13_Custom Design</vt:lpstr>
      <vt:lpstr>14_Custom Design</vt:lpstr>
      <vt:lpstr>2_IBM_Power_Systems_template</vt:lpstr>
      <vt:lpstr>36_Custom Design</vt:lpstr>
      <vt:lpstr>68_Custom Design</vt:lpstr>
      <vt:lpstr>19_Custom Design</vt:lpstr>
      <vt:lpstr>20_Custom Design</vt:lpstr>
      <vt:lpstr>55_Custom Design</vt:lpstr>
      <vt:lpstr>21_Custom Design</vt:lpstr>
      <vt:lpstr>37_Custom Design</vt:lpstr>
      <vt:lpstr>38_Custom Design</vt:lpstr>
      <vt:lpstr>39_Custom Design</vt:lpstr>
      <vt:lpstr>Office Theme</vt:lpstr>
      <vt:lpstr>Sistemas Power Anuncio  de Servidores Power8 Enterprise</vt:lpstr>
      <vt:lpstr>Los sistemas Power con tecnología POWER8 ponen la información a trabajar</vt:lpstr>
      <vt:lpstr>Slide 3</vt:lpstr>
      <vt:lpstr>Slide 4</vt:lpstr>
      <vt:lpstr>Power8 el único servidor del mundo diseñado para CAMS Ancho de banda del I/O con POWER8</vt:lpstr>
      <vt:lpstr>Power8 el único servidor del mundo diseñado para CAMS Ancho de banda de la memoria con POWER8</vt:lpstr>
      <vt:lpstr>Slide 7</vt:lpstr>
      <vt:lpstr>EJEMPLO: IBM Data Engine para NoSQL (Bases de datos no estructuradas) Reduce la complejidad y costo de las soluciones NoSQL</vt:lpstr>
      <vt:lpstr>Slide 9</vt:lpstr>
      <vt:lpstr>Offerings Cloud con POWER8</vt:lpstr>
      <vt:lpstr> </vt:lpstr>
      <vt:lpstr>POWER8 disminuye los costos en una infraestructura de nube  POR EJEMPLO  </vt:lpstr>
      <vt:lpstr>Slide 13</vt:lpstr>
      <vt:lpstr>Rendimiento por Core continua mejorando con  POWER8 </vt:lpstr>
      <vt:lpstr>Slide 15</vt:lpstr>
      <vt:lpstr>Slide 16</vt:lpstr>
      <vt:lpstr>La integración de Power &amp; Linux es una realidad  y demuestra el compromiso de IBM</vt:lpstr>
      <vt:lpstr>Power IFL “Integrated Facility for Linux” </vt:lpstr>
      <vt:lpstr>Slide 19</vt:lpstr>
      <vt:lpstr>Roadmap de Procesadores Power</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Systems Converged Infrastructure Directions</dc:title>
  <dc:creator>Stefanie Chiras</dc:creator>
  <cp:lastModifiedBy>ginodrago</cp:lastModifiedBy>
  <cp:revision>244</cp:revision>
  <cp:lastPrinted>2014-07-30T17:21:11Z</cp:lastPrinted>
  <dcterms:created xsi:type="dcterms:W3CDTF">2014-07-29T16:50:51Z</dcterms:created>
  <dcterms:modified xsi:type="dcterms:W3CDTF">2014-11-06T19:24:02Z</dcterms:modified>
</cp:coreProperties>
</file>