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Default Extension="wdp" ContentType="image/vnd.ms-photo"/>
  <Override PartName="/ppt/slideLayouts/slideLayout10.xml" ContentType="application/vnd.openxmlformats-officedocument.presentationml.slideLayout+xml"/>
  <Default Extension="gif" ContentType="image/gif"/>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60" r:id="rId1"/>
  </p:sldMasterIdLst>
  <p:notesMasterIdLst>
    <p:notesMasterId r:id="rId28"/>
  </p:notesMasterIdLst>
  <p:sldIdLst>
    <p:sldId id="551" r:id="rId2"/>
    <p:sldId id="552" r:id="rId3"/>
    <p:sldId id="553" r:id="rId4"/>
    <p:sldId id="554" r:id="rId5"/>
    <p:sldId id="555" r:id="rId6"/>
    <p:sldId id="556" r:id="rId7"/>
    <p:sldId id="557" r:id="rId8"/>
    <p:sldId id="558" r:id="rId9"/>
    <p:sldId id="559" r:id="rId10"/>
    <p:sldId id="560" r:id="rId11"/>
    <p:sldId id="561" r:id="rId12"/>
    <p:sldId id="562" r:id="rId13"/>
    <p:sldId id="563" r:id="rId14"/>
    <p:sldId id="564" r:id="rId15"/>
    <p:sldId id="565" r:id="rId16"/>
    <p:sldId id="566" r:id="rId17"/>
    <p:sldId id="567" r:id="rId18"/>
    <p:sldId id="568" r:id="rId19"/>
    <p:sldId id="569" r:id="rId20"/>
    <p:sldId id="570" r:id="rId21"/>
    <p:sldId id="571" r:id="rId22"/>
    <p:sldId id="572" r:id="rId23"/>
    <p:sldId id="573" r:id="rId24"/>
    <p:sldId id="574" r:id="rId25"/>
    <p:sldId id="575" r:id="rId26"/>
    <p:sldId id="576" r:id="rId27"/>
  </p:sldIdLst>
  <p:sldSz cx="9144000" cy="5143500" type="screen16x9"/>
  <p:notesSz cx="6858000" cy="9144000"/>
  <p:defaultTextStyle>
    <a:defPPr>
      <a:defRPr lang="en-US"/>
    </a:defPPr>
    <a:lvl1pPr algn="l" rtl="0" fontAlgn="base">
      <a:spcBef>
        <a:spcPct val="0"/>
      </a:spcBef>
      <a:spcAft>
        <a:spcPct val="0"/>
      </a:spcAft>
      <a:defRPr sz="2200" kern="1200">
        <a:solidFill>
          <a:schemeClr val="hlink"/>
        </a:solidFill>
        <a:latin typeface="Arial" charset="0"/>
        <a:ea typeface="ＭＳ Ｐゴシック" charset="-128"/>
        <a:cs typeface="+mn-cs"/>
      </a:defRPr>
    </a:lvl1pPr>
    <a:lvl2pPr marL="457200" algn="l" rtl="0" fontAlgn="base">
      <a:spcBef>
        <a:spcPct val="0"/>
      </a:spcBef>
      <a:spcAft>
        <a:spcPct val="0"/>
      </a:spcAft>
      <a:defRPr sz="2200" kern="1200">
        <a:solidFill>
          <a:schemeClr val="hlink"/>
        </a:solidFill>
        <a:latin typeface="Arial" charset="0"/>
        <a:ea typeface="ＭＳ Ｐゴシック" charset="-128"/>
        <a:cs typeface="+mn-cs"/>
      </a:defRPr>
    </a:lvl2pPr>
    <a:lvl3pPr marL="914400" algn="l" rtl="0" fontAlgn="base">
      <a:spcBef>
        <a:spcPct val="0"/>
      </a:spcBef>
      <a:spcAft>
        <a:spcPct val="0"/>
      </a:spcAft>
      <a:defRPr sz="2200" kern="1200">
        <a:solidFill>
          <a:schemeClr val="hlink"/>
        </a:solidFill>
        <a:latin typeface="Arial" charset="0"/>
        <a:ea typeface="ＭＳ Ｐゴシック" charset="-128"/>
        <a:cs typeface="+mn-cs"/>
      </a:defRPr>
    </a:lvl3pPr>
    <a:lvl4pPr marL="1371600" algn="l" rtl="0" fontAlgn="base">
      <a:spcBef>
        <a:spcPct val="0"/>
      </a:spcBef>
      <a:spcAft>
        <a:spcPct val="0"/>
      </a:spcAft>
      <a:defRPr sz="2200" kern="1200">
        <a:solidFill>
          <a:schemeClr val="hlink"/>
        </a:solidFill>
        <a:latin typeface="Arial" charset="0"/>
        <a:ea typeface="ＭＳ Ｐゴシック" charset="-128"/>
        <a:cs typeface="+mn-cs"/>
      </a:defRPr>
    </a:lvl4pPr>
    <a:lvl5pPr marL="1828800" algn="l" rtl="0" fontAlgn="base">
      <a:spcBef>
        <a:spcPct val="0"/>
      </a:spcBef>
      <a:spcAft>
        <a:spcPct val="0"/>
      </a:spcAft>
      <a:defRPr sz="2200" kern="1200">
        <a:solidFill>
          <a:schemeClr val="hlink"/>
        </a:solidFill>
        <a:latin typeface="Arial" charset="0"/>
        <a:ea typeface="ＭＳ Ｐゴシック" charset="-128"/>
        <a:cs typeface="+mn-cs"/>
      </a:defRPr>
    </a:lvl5pPr>
    <a:lvl6pPr marL="2286000" algn="l" defTabSz="914400" rtl="0" eaLnBrk="1" latinLnBrk="0" hangingPunct="1">
      <a:defRPr sz="2200" kern="1200">
        <a:solidFill>
          <a:schemeClr val="hlink"/>
        </a:solidFill>
        <a:latin typeface="Arial" charset="0"/>
        <a:ea typeface="ＭＳ Ｐゴシック" charset="-128"/>
        <a:cs typeface="+mn-cs"/>
      </a:defRPr>
    </a:lvl6pPr>
    <a:lvl7pPr marL="2743200" algn="l" defTabSz="914400" rtl="0" eaLnBrk="1" latinLnBrk="0" hangingPunct="1">
      <a:defRPr sz="2200" kern="1200">
        <a:solidFill>
          <a:schemeClr val="hlink"/>
        </a:solidFill>
        <a:latin typeface="Arial" charset="0"/>
        <a:ea typeface="ＭＳ Ｐゴシック" charset="-128"/>
        <a:cs typeface="+mn-cs"/>
      </a:defRPr>
    </a:lvl7pPr>
    <a:lvl8pPr marL="3200400" algn="l" defTabSz="914400" rtl="0" eaLnBrk="1" latinLnBrk="0" hangingPunct="1">
      <a:defRPr sz="2200" kern="1200">
        <a:solidFill>
          <a:schemeClr val="hlink"/>
        </a:solidFill>
        <a:latin typeface="Arial" charset="0"/>
        <a:ea typeface="ＭＳ Ｐゴシック" charset="-128"/>
        <a:cs typeface="+mn-cs"/>
      </a:defRPr>
    </a:lvl8pPr>
    <a:lvl9pPr marL="3657600" algn="l" defTabSz="914400" rtl="0" eaLnBrk="1" latinLnBrk="0" hangingPunct="1">
      <a:defRPr sz="2200" kern="1200">
        <a:solidFill>
          <a:schemeClr val="hlink"/>
        </a:solidFill>
        <a:latin typeface="Arial" charset="0"/>
        <a:ea typeface="ＭＳ Ｐゴシック" charset="-128"/>
        <a:cs typeface="+mn-cs"/>
      </a:defRPr>
    </a:lvl9pPr>
  </p:defaultTextStyle>
  <p:extLst>
    <p:ext uri="{EFAFB233-063F-42B5-8137-9DF3F51BA10A}">
      <p15:sldGuideLst xmlns="" xmlns:p15="http://schemas.microsoft.com/office/powerpoint/2012/main">
        <p15:guide id="1" orient="horz" pos="1643" userDrawn="1">
          <p15:clr>
            <a:srgbClr val="A4A3A4"/>
          </p15:clr>
        </p15:guide>
        <p15:guide id="2" pos="181" userDrawn="1">
          <p15:clr>
            <a:srgbClr val="A4A3A4"/>
          </p15:clr>
        </p15:guide>
        <p15:guide id="3" orient="horz" pos="667" userDrawn="1">
          <p15:clr>
            <a:srgbClr val="A4A3A4"/>
          </p15:clr>
        </p15:guide>
        <p15:guide id="4" pos="555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CC"/>
    <a:srgbClr val="66CCFF"/>
    <a:srgbClr val="FEC721"/>
    <a:srgbClr val="159E91"/>
    <a:srgbClr val="EA4235"/>
    <a:srgbClr val="14A4D0"/>
    <a:srgbClr val="1279B1"/>
    <a:srgbClr val="A40063"/>
    <a:srgbClr val="E8FFF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5"/>
    <p:restoredTop sz="94661"/>
  </p:normalViewPr>
  <p:slideViewPr>
    <p:cSldViewPr snapToGrid="0">
      <p:cViewPr varScale="1">
        <p:scale>
          <a:sx n="117" d="100"/>
          <a:sy n="117" d="100"/>
        </p:scale>
        <p:origin x="-624" y="-96"/>
      </p:cViewPr>
      <p:guideLst>
        <p:guide orient="horz" pos="1643"/>
        <p:guide orient="horz" pos="667"/>
        <p:guide pos="181"/>
        <p:guide pos="5556"/>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1"/>
                </a:solidFill>
              </a:defRPr>
            </a:lvl1pPr>
          </a:lstStyle>
          <a:p>
            <a:endParaRPr lang="en-US" altLang="en-US"/>
          </a:p>
        </p:txBody>
      </p:sp>
      <p:sp>
        <p:nvSpPr>
          <p:cNvPr id="819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1"/>
                </a:solidFill>
              </a:defRPr>
            </a:lvl1pPr>
          </a:lstStyle>
          <a:p>
            <a:endParaRPr lang="en-US" altLang="en-US"/>
          </a:p>
        </p:txBody>
      </p:sp>
      <p:sp>
        <p:nvSpPr>
          <p:cNvPr id="26628"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 xmlns:ma14="http://schemas.microsoft.com/office/mac/drawingml/2011/main" xmlns:mv="urn:schemas-microsoft-com:mac:vml" xmlns:mc="http://schemas.openxmlformats.org/markup-compatibility/2006" val="1"/>
            </a:ext>
          </a:extLst>
        </p:spPr>
      </p:sp>
      <p:sp>
        <p:nvSpPr>
          <p:cNvPr id="819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19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chemeClr val="tx1"/>
                </a:solidFill>
              </a:defRPr>
            </a:lvl1pPr>
          </a:lstStyle>
          <a:p>
            <a:endParaRPr lang="en-US" altLang="en-US"/>
          </a:p>
        </p:txBody>
      </p:sp>
      <p:sp>
        <p:nvSpPr>
          <p:cNvPr id="819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defRPr>
            </a:lvl1pPr>
          </a:lstStyle>
          <a:p>
            <a:fld id="{7AFD64F9-08F2-E642-980A-909BB847D400}" type="slidenum">
              <a:rPr lang="en-US" altLang="en-US"/>
              <a:pPr/>
              <a:t>‹#›</a:t>
            </a:fld>
            <a:endParaRPr lang="en-US" altLang="en-US"/>
          </a:p>
        </p:txBody>
      </p:sp>
    </p:spTree>
    <p:extLst>
      <p:ext uri="{BB962C8B-B14F-4D97-AF65-F5344CB8AC3E}">
        <p14:creationId xmlns:p14="http://schemas.microsoft.com/office/powerpoint/2010/main" xmlns="" val="165337737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0311001-09BF-4C7D-852F-5E4F0E087FD7}" type="slidenum">
              <a:rPr lang="en-US" smtClean="0"/>
              <a:pPr/>
              <a:t>1</a:t>
            </a:fld>
            <a:endParaRPr lang="en-US"/>
          </a:p>
        </p:txBody>
      </p:sp>
    </p:spTree>
    <p:extLst>
      <p:ext uri="{BB962C8B-B14F-4D97-AF65-F5344CB8AC3E}">
        <p14:creationId xmlns:p14="http://schemas.microsoft.com/office/powerpoint/2010/main" xmlns="" val="29510206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024">
              <a:defRPr/>
            </a:pPr>
            <a:r>
              <a:rPr lang="en-US" kern="0" dirty="0" smtClean="0"/>
              <a:t>The world’s progress is driven by expertise. </a:t>
            </a:r>
            <a:r>
              <a:rPr lang="en-US" altLang="en-US" dirty="0" smtClean="0"/>
              <a:t>Watson is creating a new</a:t>
            </a:r>
            <a:r>
              <a:rPr lang="en-US" altLang="en-US" baseline="0" dirty="0" smtClean="0"/>
              <a:t> </a:t>
            </a:r>
            <a:r>
              <a:rPr lang="en-US" altLang="en-US" dirty="0" smtClean="0"/>
              <a:t>partnership between people and computers</a:t>
            </a:r>
            <a:r>
              <a:rPr lang="en-US" altLang="en-US" baseline="0" dirty="0" smtClean="0"/>
              <a:t> </a:t>
            </a:r>
            <a:r>
              <a:rPr lang="en-US" altLang="en-US" dirty="0" smtClean="0"/>
              <a:t>that, enhances, scales and accelerates human</a:t>
            </a:r>
            <a:r>
              <a:rPr lang="en-US" altLang="en-US" baseline="0" dirty="0" smtClean="0"/>
              <a:t> </a:t>
            </a:r>
            <a:r>
              <a:rPr lang="en-US" altLang="en-US" dirty="0" smtClean="0"/>
              <a:t>expertise.</a:t>
            </a:r>
          </a:p>
          <a:p>
            <a:endParaRPr lang="en-US" dirty="0"/>
          </a:p>
        </p:txBody>
      </p:sp>
      <p:sp>
        <p:nvSpPr>
          <p:cNvPr id="4" name="Slide Number Placeholder 3"/>
          <p:cNvSpPr>
            <a:spLocks noGrp="1"/>
          </p:cNvSpPr>
          <p:nvPr>
            <p:ph type="sldNum" sz="quarter" idx="10"/>
          </p:nvPr>
        </p:nvSpPr>
        <p:spPr/>
        <p:txBody>
          <a:bodyPr/>
          <a:lstStyle/>
          <a:p>
            <a:fld id="{00311001-09BF-4C7D-852F-5E4F0E087FD7}" type="slidenum">
              <a:rPr lang="en-US" smtClean="0"/>
              <a:pPr/>
              <a:t>2</a:t>
            </a:fld>
            <a:endParaRPr lang="en-US"/>
          </a:p>
        </p:txBody>
      </p:sp>
    </p:spTree>
    <p:extLst>
      <p:ext uri="{BB962C8B-B14F-4D97-AF65-F5344CB8AC3E}">
        <p14:creationId xmlns:p14="http://schemas.microsoft.com/office/powerpoint/2010/main" xmlns="" val="31176628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noTextEdi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lIns="91435" tIns="45718" rIns="91435" bIns="45718" numCol="1" anchor="t" anchorCtr="0" compatLnSpc="1">
            <a:prstTxWarp prst="textNoShape">
              <a:avLst/>
            </a:prstTxWarp>
          </a:bodyPr>
          <a:lstStyle/>
          <a:p>
            <a:pPr defTabSz="457200" eaLnBrk="1" hangingPunct="1">
              <a:spcBef>
                <a:spcPct val="0"/>
              </a:spcBef>
            </a:pPr>
            <a:r>
              <a:rPr lang="en-US" smtClean="0"/>
              <a:t>All of this has led us to a new era of computing: Cognitive Systems Era. This is significant in the history of computing – there have only been 2 previous ones. </a:t>
            </a:r>
          </a:p>
          <a:p>
            <a:pPr defTabSz="457200" eaLnBrk="1" hangingPunct="1">
              <a:spcBef>
                <a:spcPct val="0"/>
              </a:spcBef>
            </a:pPr>
            <a:r>
              <a:rPr lang="en-US" smtClean="0"/>
              <a:t>Tabulating systems era – the advent of the adding machine to tabulate the census</a:t>
            </a:r>
          </a:p>
          <a:p>
            <a:pPr defTabSz="457200" eaLnBrk="1" hangingPunct="1">
              <a:spcBef>
                <a:spcPct val="0"/>
              </a:spcBef>
            </a:pPr>
            <a:r>
              <a:rPr lang="en-US" smtClean="0"/>
              <a:t>Programmable Systems era – Fortran, Cobol, PL1, etc.</a:t>
            </a:r>
          </a:p>
          <a:p>
            <a:pPr defTabSz="457200" eaLnBrk="1" hangingPunct="1">
              <a:spcBef>
                <a:spcPct val="0"/>
              </a:spcBef>
            </a:pPr>
            <a:r>
              <a:rPr lang="en-US" smtClean="0"/>
              <a:t>Cognitive - Watson</a:t>
            </a:r>
          </a:p>
        </p:txBody>
      </p:sp>
      <p:sp>
        <p:nvSpPr>
          <p:cNvPr id="19459"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lIns="91435" tIns="45718" rIns="91435" bIns="45718" anchor="b"/>
          <a:lstStyle/>
          <a:p>
            <a:pPr algn="r" defTabSz="449263"/>
            <a:fld id="{D0F472D6-2C12-414E-9145-4129460F088A}" type="slidenum">
              <a:rPr lang="en-US" sz="1200">
                <a:latin typeface="Calibri" pitchFamily="34" charset="0"/>
              </a:rPr>
              <a:pPr algn="r" defTabSz="449263"/>
              <a:t>3</a:t>
            </a:fld>
            <a:endParaRPr lang="en-US" sz="1200">
              <a:latin typeface="Calibri" pitchFamily="34" charset="0"/>
            </a:endParaRPr>
          </a:p>
        </p:txBody>
      </p:sp>
    </p:spTree>
    <p:extLst>
      <p:ext uri="{BB962C8B-B14F-4D97-AF65-F5344CB8AC3E}">
        <p14:creationId xmlns:p14="http://schemas.microsoft.com/office/powerpoint/2010/main" xmlns="" val="11520812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7AFD64F9-08F2-E642-980A-909BB847D400}" type="slidenum">
              <a:rPr lang="en-US" altLang="en-US" smtClean="0"/>
              <a:pPr/>
              <a:t>5</a:t>
            </a:fld>
            <a:endParaRPr lang="en-US" altLang="en-US"/>
          </a:p>
        </p:txBody>
      </p:sp>
    </p:spTree>
    <p:extLst>
      <p:ext uri="{BB962C8B-B14F-4D97-AF65-F5344CB8AC3E}">
        <p14:creationId xmlns:p14="http://schemas.microsoft.com/office/powerpoint/2010/main" xmlns="" val="15725348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00311001-09BF-4C7D-852F-5E4F0E087FD7}" type="slidenum">
              <a:rPr lang="en-US" smtClean="0"/>
              <a:pPr/>
              <a:t>8</a:t>
            </a:fld>
            <a:endParaRPr lang="en-US"/>
          </a:p>
        </p:txBody>
      </p:sp>
    </p:spTree>
    <p:extLst>
      <p:ext uri="{BB962C8B-B14F-4D97-AF65-F5344CB8AC3E}">
        <p14:creationId xmlns:p14="http://schemas.microsoft.com/office/powerpoint/2010/main" xmlns="" val="30837467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4254" eaLnBrk="0" fontAlgn="base" hangingPunct="0">
              <a:spcBef>
                <a:spcPct val="30000"/>
              </a:spcBef>
              <a:spcAft>
                <a:spcPct val="0"/>
              </a:spcAft>
              <a:defRPr/>
            </a:pPr>
            <a:endParaRPr lang="en-US" dirty="0"/>
          </a:p>
        </p:txBody>
      </p:sp>
      <p:sp>
        <p:nvSpPr>
          <p:cNvPr id="4" name="Slide Number Placeholder 3"/>
          <p:cNvSpPr>
            <a:spLocks noGrp="1"/>
          </p:cNvSpPr>
          <p:nvPr>
            <p:ph type="sldNum" sz="quarter" idx="10"/>
          </p:nvPr>
        </p:nvSpPr>
        <p:spPr/>
        <p:txBody>
          <a:bodyPr/>
          <a:lstStyle/>
          <a:p>
            <a:pPr>
              <a:defRPr/>
            </a:pPr>
            <a:fld id="{3FFB0BE1-4F15-2846-9952-379B45965D27}" type="slidenum">
              <a:rPr lang="en-US" smtClean="0">
                <a:solidFill>
                  <a:prstClr val="black"/>
                </a:solidFill>
              </a:rPr>
              <a:pPr>
                <a:defRPr/>
              </a:pPr>
              <a:t>13</a:t>
            </a:fld>
            <a:endParaRPr lang="en-US">
              <a:solidFill>
                <a:prstClr val="black"/>
              </a:solidFill>
            </a:endParaRPr>
          </a:p>
        </p:txBody>
      </p:sp>
    </p:spTree>
    <p:extLst>
      <p:ext uri="{BB962C8B-B14F-4D97-AF65-F5344CB8AC3E}">
        <p14:creationId xmlns:p14="http://schemas.microsoft.com/office/powerpoint/2010/main" xmlns="" val="24828643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eaLnBrk="1" hangingPunct="1">
              <a:lnSpc>
                <a:spcPct val="90000"/>
              </a:lnSpc>
              <a:spcBef>
                <a:spcPct val="0"/>
              </a:spcBef>
              <a:buFont typeface="Arial" panose="020B0604020202020204" pitchFamily="34" charset="0"/>
              <a:buChar char="•"/>
            </a:pPr>
            <a:r>
              <a:rPr lang="en-US" altLang="en-US" sz="1800" b="0" i="0" dirty="0" smtClean="0">
                <a:ea typeface="MS PGothic" pitchFamily="34" charset="-128"/>
              </a:rPr>
              <a:t>Relationship Extraction- </a:t>
            </a:r>
            <a:r>
              <a:rPr lang="en-US" sz="1200" b="0" i="0" dirty="0" smtClean="0"/>
              <a:t>Intelligently finds relationships between sentence components.</a:t>
            </a:r>
            <a:r>
              <a:rPr lang="en-US" sz="1200" b="0" i="0" baseline="0" dirty="0" smtClean="0"/>
              <a:t> In this case, “</a:t>
            </a:r>
            <a:r>
              <a:rPr lang="en-US" altLang="en-US" sz="1200" b="0" i="0" dirty="0" smtClean="0">
                <a:solidFill>
                  <a:srgbClr val="17AF4B"/>
                </a:solidFill>
                <a:ea typeface="MS PGothic" pitchFamily="34" charset="-128"/>
              </a:rPr>
              <a:t>What are common occurrences within Z3 accidents? </a:t>
            </a:r>
          </a:p>
          <a:p>
            <a:pPr marL="285750" indent="-285750" eaLnBrk="1" hangingPunct="1">
              <a:lnSpc>
                <a:spcPct val="90000"/>
              </a:lnSpc>
              <a:spcBef>
                <a:spcPct val="0"/>
              </a:spcBef>
              <a:buFont typeface="Arial" panose="020B0604020202020204" pitchFamily="34" charset="0"/>
              <a:buChar char="•"/>
            </a:pPr>
            <a:r>
              <a:rPr lang="en-US" altLang="en-US" sz="1800" b="0" i="0" dirty="0" smtClean="0">
                <a:ea typeface="MS PGothic" pitchFamily="34" charset="-128"/>
              </a:rPr>
              <a:t>Q&amp;A - </a:t>
            </a:r>
            <a:r>
              <a:rPr lang="en-US" sz="1200" b="0" i="0" dirty="0" smtClean="0"/>
              <a:t>Direct responses to user inquiries fueled by primary document sources. In this case, things like </a:t>
            </a:r>
            <a:r>
              <a:rPr lang="en-US" altLang="en-US" sz="1200" b="0" i="0" dirty="0" smtClean="0">
                <a:solidFill>
                  <a:srgbClr val="17AF4B"/>
                </a:solidFill>
                <a:ea typeface="MS PGothic" pitchFamily="34" charset="-128"/>
              </a:rPr>
              <a:t>“What is the car window policy for this user?”</a:t>
            </a:r>
          </a:p>
          <a:p>
            <a:pPr marL="285750" indent="-285750" eaLnBrk="1" hangingPunct="1">
              <a:lnSpc>
                <a:spcPct val="90000"/>
              </a:lnSpc>
              <a:spcBef>
                <a:spcPct val="0"/>
              </a:spcBef>
              <a:buFont typeface="Arial" panose="020B0604020202020204" pitchFamily="34" charset="0"/>
              <a:buChar char="•"/>
            </a:pPr>
            <a:r>
              <a:rPr lang="en-US" altLang="en-US" sz="1800" b="0" i="0" dirty="0" smtClean="0">
                <a:ea typeface="MS PGothic" pitchFamily="34" charset="-128"/>
              </a:rPr>
              <a:t>AlchemyVision  </a:t>
            </a:r>
            <a:r>
              <a:rPr lang="en-US" altLang="en-US" sz="1600" b="0" i="0" dirty="0" smtClean="0"/>
              <a:t>Imagine Recognition</a:t>
            </a:r>
            <a:r>
              <a:rPr lang="en-US" altLang="en-US" sz="1200" b="0" i="0" dirty="0" smtClean="0">
                <a:solidFill>
                  <a:srgbClr val="17AF4B"/>
                </a:solidFill>
                <a:ea typeface="MS PGothic" pitchFamily="34" charset="-128"/>
              </a:rPr>
              <a:t>: Can look up other car tags like this one</a:t>
            </a:r>
          </a:p>
          <a:p>
            <a:pPr marL="285750" indent="-285750" eaLnBrk="1" hangingPunct="1">
              <a:lnSpc>
                <a:spcPct val="90000"/>
              </a:lnSpc>
              <a:spcBef>
                <a:spcPct val="0"/>
              </a:spcBef>
              <a:buFont typeface="Arial" panose="020B0604020202020204" pitchFamily="34" charset="0"/>
              <a:buChar char="•"/>
            </a:pPr>
            <a:r>
              <a:rPr lang="en-US" altLang="en-US" sz="1200" b="0" i="0" dirty="0" smtClean="0">
                <a:solidFill>
                  <a:srgbClr val="17AF4B"/>
                </a:solidFill>
                <a:ea typeface="MS PGothic" pitchFamily="34" charset="-128"/>
              </a:rPr>
              <a:t>Sentiment</a:t>
            </a:r>
            <a:r>
              <a:rPr lang="en-US" altLang="en-US" sz="1200" b="0" i="0" baseline="0" dirty="0" smtClean="0">
                <a:solidFill>
                  <a:srgbClr val="17AF4B"/>
                </a:solidFill>
                <a:ea typeface="MS PGothic" pitchFamily="34" charset="-128"/>
              </a:rPr>
              <a:t> Analysis (Alchemy service inside AlchemyLanguage): </a:t>
            </a:r>
            <a:r>
              <a:rPr lang="en-US" sz="1000" dirty="0" smtClean="0">
                <a:solidFill>
                  <a:srgbClr val="FFFFFF"/>
                </a:solidFill>
              </a:rPr>
              <a:t>How it works:</a:t>
            </a:r>
          </a:p>
          <a:p>
            <a:pPr marL="0" indent="0">
              <a:buNone/>
            </a:pPr>
            <a:r>
              <a:rPr lang="en-US" sz="1000" dirty="0" err="1" smtClean="0">
                <a:solidFill>
                  <a:srgbClr val="FFFFFF"/>
                </a:solidFill>
              </a:rPr>
              <a:t>AlchemyAPI's</a:t>
            </a:r>
            <a:r>
              <a:rPr lang="en-US" sz="1000" dirty="0" smtClean="0">
                <a:solidFill>
                  <a:srgbClr val="FFFFFF"/>
                </a:solidFill>
              </a:rPr>
              <a:t> sentiment analysis algorithm looks for words that carry a positive or negative connotation then figures out which person, place or thing they are referring to. It also understands negations (i.e. "this car is good" vs. "this car is not good") and modifiers (i.e. "this car is good" vs. "this car is really good"). The sentiment analysis API works on documents large and small, including news articles, blog posts, product reviews, comments and Tweets.</a:t>
            </a:r>
          </a:p>
          <a:p>
            <a:pPr marL="285750" indent="-285750" eaLnBrk="1" hangingPunct="1">
              <a:lnSpc>
                <a:spcPct val="90000"/>
              </a:lnSpc>
              <a:spcBef>
                <a:spcPct val="0"/>
              </a:spcBef>
              <a:buFont typeface="Arial" panose="020B0604020202020204" pitchFamily="34" charset="0"/>
              <a:buChar char="•"/>
            </a:pPr>
            <a:endParaRPr lang="en-US" altLang="en-US" sz="1000" b="0" i="0" dirty="0" smtClean="0">
              <a:solidFill>
                <a:srgbClr val="17AF4B"/>
              </a:solidFill>
              <a:ea typeface="MS PGothic" pitchFamily="34" charset="-128"/>
            </a:endParaRPr>
          </a:p>
          <a:p>
            <a:pPr algn="l" eaLnBrk="1" hangingPunct="1">
              <a:lnSpc>
                <a:spcPct val="90000"/>
              </a:lnSpc>
              <a:spcBef>
                <a:spcPct val="0"/>
              </a:spcBef>
              <a:buNone/>
            </a:pPr>
            <a:endParaRPr lang="en-US" b="0" i="0" dirty="0"/>
          </a:p>
        </p:txBody>
      </p:sp>
      <p:sp>
        <p:nvSpPr>
          <p:cNvPr id="4" name="Slide Number Placeholder 3"/>
          <p:cNvSpPr>
            <a:spLocks noGrp="1"/>
          </p:cNvSpPr>
          <p:nvPr>
            <p:ph type="sldNum" sz="quarter" idx="10"/>
          </p:nvPr>
        </p:nvSpPr>
        <p:spPr/>
        <p:txBody>
          <a:bodyPr/>
          <a:lstStyle/>
          <a:p>
            <a:pPr>
              <a:defRPr/>
            </a:pPr>
            <a:fld id="{42E8C7DC-C301-43E2-99A0-C2FD841BA0B2}" type="slidenum">
              <a:rPr lang="en-US" smtClean="0"/>
              <a:pPr>
                <a:defRPr/>
              </a:pPr>
              <a:t>24</a:t>
            </a:fld>
            <a:endParaRPr lang="en-US" dirty="0"/>
          </a:p>
        </p:txBody>
      </p:sp>
    </p:spTree>
    <p:extLst>
      <p:ext uri="{BB962C8B-B14F-4D97-AF65-F5344CB8AC3E}">
        <p14:creationId xmlns:p14="http://schemas.microsoft.com/office/powerpoint/2010/main" xmlns="" val="16818394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tx1"/>
        </a:solidFill>
        <a:effectLst/>
      </p:bgPr>
    </p:bg>
    <p:spTree>
      <p:nvGrpSpPr>
        <p:cNvPr id="1" name=""/>
        <p:cNvGrpSpPr/>
        <p:nvPr/>
      </p:nvGrpSpPr>
      <p:grpSpPr>
        <a:xfrm>
          <a:off x="0" y="0"/>
          <a:ext cx="0" cy="0"/>
          <a:chOff x="0" y="0"/>
          <a:chExt cx="0" cy="0"/>
        </a:xfrm>
      </p:grpSpPr>
      <p:pic>
        <p:nvPicPr>
          <p:cNvPr id="2" name="Picture 1" descr="Front_graphic.png"/>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0" y="0"/>
            <a:ext cx="9144000" cy="5143500"/>
          </a:xfrm>
          <a:prstGeom prst="rect">
            <a:avLst/>
          </a:prstGeom>
        </p:spPr>
      </p:pic>
      <p:sp>
        <p:nvSpPr>
          <p:cNvPr id="5" name="Rectangle 6"/>
          <p:cNvSpPr>
            <a:spLocks noChangeArrowheads="1"/>
          </p:cNvSpPr>
          <p:nvPr/>
        </p:nvSpPr>
        <p:spPr bwMode="black">
          <a:xfrm>
            <a:off x="7757160" y="4880928"/>
            <a:ext cx="1371600" cy="239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lvl1pPr eaLnBrk="0" hangingPunct="0">
              <a:defRPr sz="2200">
                <a:solidFill>
                  <a:schemeClr val="hlink"/>
                </a:solidFill>
                <a:latin typeface="Arial" charset="0"/>
                <a:ea typeface="ＭＳ Ｐゴシック" charset="-128"/>
              </a:defRPr>
            </a:lvl1pPr>
            <a:lvl2pPr marL="742950" indent="-285750" eaLnBrk="0" hangingPunct="0">
              <a:defRPr sz="2200">
                <a:solidFill>
                  <a:schemeClr val="hlink"/>
                </a:solidFill>
                <a:latin typeface="Arial" charset="0"/>
                <a:ea typeface="ＭＳ Ｐゴシック" charset="-128"/>
              </a:defRPr>
            </a:lvl2pPr>
            <a:lvl3pPr marL="1143000" indent="-228600" eaLnBrk="0" hangingPunct="0">
              <a:defRPr sz="2200">
                <a:solidFill>
                  <a:schemeClr val="hlink"/>
                </a:solidFill>
                <a:latin typeface="Arial" charset="0"/>
                <a:ea typeface="ＭＳ Ｐゴシック" charset="-128"/>
              </a:defRPr>
            </a:lvl3pPr>
            <a:lvl4pPr marL="1600200" indent="-228600" eaLnBrk="0" hangingPunct="0">
              <a:defRPr sz="2200">
                <a:solidFill>
                  <a:schemeClr val="hlink"/>
                </a:solidFill>
                <a:latin typeface="Arial" charset="0"/>
                <a:ea typeface="ＭＳ Ｐゴシック" charset="-128"/>
              </a:defRPr>
            </a:lvl4pPr>
            <a:lvl5pPr marL="2057400" indent="-228600" eaLnBrk="0" hangingPunct="0">
              <a:defRPr sz="2200">
                <a:solidFill>
                  <a:schemeClr val="hlink"/>
                </a:solidFill>
                <a:latin typeface="Arial" charset="0"/>
                <a:ea typeface="ＭＳ Ｐゴシック" charset="-128"/>
              </a:defRPr>
            </a:lvl5pPr>
            <a:lvl6pPr marL="2514600" indent="-228600" eaLnBrk="0" fontAlgn="base" hangingPunct="0">
              <a:spcBef>
                <a:spcPct val="0"/>
              </a:spcBef>
              <a:spcAft>
                <a:spcPct val="0"/>
              </a:spcAft>
              <a:defRPr sz="2200">
                <a:solidFill>
                  <a:schemeClr val="hlink"/>
                </a:solidFill>
                <a:latin typeface="Arial" charset="0"/>
                <a:ea typeface="ＭＳ Ｐゴシック" charset="-128"/>
              </a:defRPr>
            </a:lvl6pPr>
            <a:lvl7pPr marL="2971800" indent="-228600" eaLnBrk="0" fontAlgn="base" hangingPunct="0">
              <a:spcBef>
                <a:spcPct val="0"/>
              </a:spcBef>
              <a:spcAft>
                <a:spcPct val="0"/>
              </a:spcAft>
              <a:defRPr sz="2200">
                <a:solidFill>
                  <a:schemeClr val="hlink"/>
                </a:solidFill>
                <a:latin typeface="Arial" charset="0"/>
                <a:ea typeface="ＭＳ Ｐゴシック" charset="-128"/>
              </a:defRPr>
            </a:lvl7pPr>
            <a:lvl8pPr marL="3429000" indent="-228600" eaLnBrk="0" fontAlgn="base" hangingPunct="0">
              <a:spcBef>
                <a:spcPct val="0"/>
              </a:spcBef>
              <a:spcAft>
                <a:spcPct val="0"/>
              </a:spcAft>
              <a:defRPr sz="2200">
                <a:solidFill>
                  <a:schemeClr val="hlink"/>
                </a:solidFill>
                <a:latin typeface="Arial" charset="0"/>
                <a:ea typeface="ＭＳ Ｐゴシック" charset="-128"/>
              </a:defRPr>
            </a:lvl8pPr>
            <a:lvl9pPr marL="3886200" indent="-228600" eaLnBrk="0" fontAlgn="base" hangingPunct="0">
              <a:spcBef>
                <a:spcPct val="0"/>
              </a:spcBef>
              <a:spcAft>
                <a:spcPct val="0"/>
              </a:spcAft>
              <a:defRPr sz="2200">
                <a:solidFill>
                  <a:schemeClr val="hlink"/>
                </a:solidFill>
                <a:latin typeface="Arial" charset="0"/>
                <a:ea typeface="ＭＳ Ｐゴシック" charset="-128"/>
              </a:defRPr>
            </a:lvl9pPr>
          </a:lstStyle>
          <a:p>
            <a:pPr algn="r"/>
            <a:r>
              <a:rPr lang="en-US" altLang="en-US" sz="800" dirty="0">
                <a:solidFill>
                  <a:schemeClr val="bg1"/>
                </a:solidFill>
              </a:rPr>
              <a:t>© 2015 IBM Corporation</a:t>
            </a:r>
            <a:endParaRPr lang="en-US" altLang="en-US" sz="1800" dirty="0">
              <a:solidFill>
                <a:schemeClr val="bg1"/>
              </a:solidFill>
            </a:endParaRPr>
          </a:p>
        </p:txBody>
      </p:sp>
      <p:sp>
        <p:nvSpPr>
          <p:cNvPr id="7" name="Rectangle 6"/>
          <p:cNvSpPr/>
          <p:nvPr userDrawn="1"/>
        </p:nvSpPr>
        <p:spPr bwMode="auto">
          <a:xfrm>
            <a:off x="3315956" y="1145512"/>
            <a:ext cx="4843306" cy="3456633"/>
          </a:xfrm>
          <a:prstGeom prst="rect">
            <a:avLst/>
          </a:prstGeom>
          <a:solidFill>
            <a:schemeClr val="tx1"/>
          </a:solidFill>
          <a:ln>
            <a:noFill/>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200" b="0" i="0" u="none" strike="noStrike" cap="none" normalizeH="0" baseline="0" smtClean="0">
              <a:ln>
                <a:noFill/>
              </a:ln>
              <a:solidFill>
                <a:schemeClr val="hlink"/>
              </a:solidFill>
              <a:effectLst/>
              <a:latin typeface="Arial" charset="0"/>
            </a:endParaRPr>
          </a:p>
        </p:txBody>
      </p:sp>
      <p:pic>
        <p:nvPicPr>
          <p:cNvPr id="3" name="Picture 2" descr="IBM_S.png"/>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8008536" y="163100"/>
            <a:ext cx="1000927" cy="558959"/>
          </a:xfrm>
          <a:prstGeom prst="rect">
            <a:avLst/>
          </a:prstGeom>
        </p:spPr>
      </p:pic>
      <p:sp>
        <p:nvSpPr>
          <p:cNvPr id="68610" name="Rectangle 2"/>
          <p:cNvSpPr>
            <a:spLocks noGrp="1" noChangeArrowheads="1"/>
          </p:cNvSpPr>
          <p:nvPr>
            <p:ph type="ctrTitle" hasCustomPrompt="1"/>
          </p:nvPr>
        </p:nvSpPr>
        <p:spPr>
          <a:xfrm>
            <a:off x="3455418" y="2181225"/>
            <a:ext cx="4654062" cy="850337"/>
          </a:xfrm>
        </p:spPr>
        <p:txBody>
          <a:bodyPr anchor="b"/>
          <a:lstStyle>
            <a:lvl1pPr>
              <a:defRPr sz="2800">
                <a:solidFill>
                  <a:srgbClr val="FEC721"/>
                </a:solidFill>
              </a:defRPr>
            </a:lvl1pPr>
          </a:lstStyle>
          <a:p>
            <a:pPr lvl="0"/>
            <a:r>
              <a:rPr lang="en-US" noProof="0" dirty="0" smtClean="0"/>
              <a:t>CLICK TO EDIT MASTER TITLE STYLE</a:t>
            </a:r>
          </a:p>
        </p:txBody>
      </p:sp>
      <p:sp>
        <p:nvSpPr>
          <p:cNvPr id="68611" name="Rectangle 3"/>
          <p:cNvSpPr>
            <a:spLocks noGrp="1" noChangeArrowheads="1"/>
          </p:cNvSpPr>
          <p:nvPr>
            <p:ph type="subTitle" idx="1"/>
          </p:nvPr>
        </p:nvSpPr>
        <p:spPr>
          <a:xfrm>
            <a:off x="3455418" y="3286666"/>
            <a:ext cx="4682637" cy="398094"/>
          </a:xfrm>
        </p:spPr>
        <p:txBody>
          <a:bodyPr anchor="b"/>
          <a:lstStyle>
            <a:lvl1pPr marL="0" indent="0">
              <a:buFont typeface="Wingdings" pitchFamily="2" charset="2"/>
              <a:buNone/>
              <a:defRPr sz="1800">
                <a:solidFill>
                  <a:schemeClr val="bg1"/>
                </a:solidFill>
              </a:defRPr>
            </a:lvl1pPr>
          </a:lstStyle>
          <a:p>
            <a:pPr lvl="0"/>
            <a:r>
              <a:rPr lang="en-US" noProof="0" dirty="0" smtClean="0"/>
              <a:t>Click to edit Master subtitle style</a:t>
            </a:r>
          </a:p>
        </p:txBody>
      </p:sp>
      <p:pic>
        <p:nvPicPr>
          <p:cNvPr id="8" name="Picture 7" descr="ibm-solutionsConnect.png"/>
          <p:cNvPicPr>
            <a:picLocks noChangeAspect="1"/>
          </p:cNvPicPr>
          <p:nvPr userDrawn="1"/>
        </p:nvPicPr>
        <p:blipFill>
          <a:blip r:embed="rId4" cstate="print"/>
          <a:stretch>
            <a:fillRect/>
          </a:stretch>
        </p:blipFill>
        <p:spPr>
          <a:xfrm>
            <a:off x="3550668" y="1826686"/>
            <a:ext cx="4564381" cy="305217"/>
          </a:xfrm>
          <a:prstGeom prst="rect">
            <a:avLst/>
          </a:prstGeom>
        </p:spPr>
      </p:pic>
    </p:spTree>
    <p:extLst>
      <p:ext uri="{BB962C8B-B14F-4D97-AF65-F5344CB8AC3E}">
        <p14:creationId xmlns:p14="http://schemas.microsoft.com/office/powerpoint/2010/main" xmlns="" val="8435389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
          <p:cNvSpPr>
            <a:spLocks noGrp="1" noChangeArrowheads="1"/>
          </p:cNvSpPr>
          <p:nvPr>
            <p:ph type="sldNum" sz="quarter" idx="12"/>
          </p:nvPr>
        </p:nvSpPr>
        <p:spPr/>
        <p:txBody>
          <a:bodyPr/>
          <a:lstStyle>
            <a:lvl1pPr>
              <a:defRPr/>
            </a:lvl1pPr>
          </a:lstStyle>
          <a:p>
            <a:fld id="{AC6A6101-2974-B749-8BE4-65A190AA46B6}" type="slidenum">
              <a:rPr lang="en-US" altLang="en-US"/>
              <a:pPr/>
              <a:t>‹#›</a:t>
            </a:fld>
            <a:endParaRPr lang="en-US" altLang="en-US"/>
          </a:p>
        </p:txBody>
      </p:sp>
    </p:spTree>
    <p:extLst>
      <p:ext uri="{BB962C8B-B14F-4D97-AF65-F5344CB8AC3E}">
        <p14:creationId xmlns:p14="http://schemas.microsoft.com/office/powerpoint/2010/main" xmlns="" val="1477171087"/>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7663" y="445676"/>
            <a:ext cx="2171700" cy="400155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82563" y="445676"/>
            <a:ext cx="6362700" cy="400155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
          <p:cNvSpPr>
            <a:spLocks noGrp="1" noChangeArrowheads="1"/>
          </p:cNvSpPr>
          <p:nvPr>
            <p:ph type="sldNum" sz="quarter" idx="12"/>
          </p:nvPr>
        </p:nvSpPr>
        <p:spPr/>
        <p:txBody>
          <a:bodyPr/>
          <a:lstStyle>
            <a:lvl1pPr>
              <a:defRPr/>
            </a:lvl1pPr>
          </a:lstStyle>
          <a:p>
            <a:fld id="{7E6ADE0F-CC9C-AC49-8616-0DB2CE23E437}" type="slidenum">
              <a:rPr lang="en-US" altLang="en-US"/>
              <a:pPr/>
              <a:t>‹#›</a:t>
            </a:fld>
            <a:endParaRPr lang="en-US" altLang="en-US"/>
          </a:p>
        </p:txBody>
      </p:sp>
    </p:spTree>
    <p:extLst>
      <p:ext uri="{BB962C8B-B14F-4D97-AF65-F5344CB8AC3E}">
        <p14:creationId xmlns:p14="http://schemas.microsoft.com/office/powerpoint/2010/main" xmlns="" val="356426808"/>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6_Title and Content">
    <p:bg>
      <p:bgPr>
        <a:solidFill>
          <a:srgbClr val="24BFBA"/>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89858"/>
            <a:ext cx="8229600" cy="4104765"/>
          </a:xfrm>
        </p:spPr>
        <p:txBody>
          <a:bodyPr>
            <a:normAutofit/>
          </a:bodyPr>
          <a:lstStyle>
            <a:lvl1pPr marL="0" indent="0">
              <a:buFontTx/>
              <a:buNone/>
              <a:defRPr sz="1800">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smtClean="0"/>
              <a:t>Click to edit Master text styles</a:t>
            </a:r>
            <a:endParaRPr lang="en-US" dirty="0"/>
          </a:p>
        </p:txBody>
      </p:sp>
    </p:spTree>
    <p:extLst>
      <p:ext uri="{BB962C8B-B14F-4D97-AF65-F5344CB8AC3E}">
        <p14:creationId xmlns:p14="http://schemas.microsoft.com/office/powerpoint/2010/main" xmlns="" val="3243558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766762"/>
            <a:ext cx="8229600" cy="320279"/>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714501"/>
            <a:ext cx="1866900" cy="28801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2476500" y="1714501"/>
            <a:ext cx="1866900" cy="2880122"/>
          </a:xfrm>
        </p:spPr>
        <p:txBody>
          <a:bodyPr/>
          <a:lstStyle/>
          <a:p>
            <a:endParaRPr lang="en-US"/>
          </a:p>
        </p:txBody>
      </p:sp>
      <p:sp>
        <p:nvSpPr>
          <p:cNvPr id="5" name="Footer Placeholder 4"/>
          <p:cNvSpPr>
            <a:spLocks noGrp="1"/>
          </p:cNvSpPr>
          <p:nvPr>
            <p:ph type="ftr" sz="quarter" idx="10"/>
          </p:nvPr>
        </p:nvSpPr>
        <p:spPr>
          <a:xfrm>
            <a:off x="457200" y="4743451"/>
            <a:ext cx="5562600" cy="173831"/>
          </a:xfrm>
          <a:prstGeom prst="rect">
            <a:avLst/>
          </a:prstGeom>
        </p:spPr>
        <p:txBody>
          <a:bodyPr/>
          <a:lstStyle>
            <a:lvl1pPr>
              <a:defRPr/>
            </a:lvl1pPr>
          </a:lstStyle>
          <a:p>
            <a:r>
              <a:rPr lang="en-US" altLang="en-US" dirty="0" smtClean="0"/>
              <a:t>© 2015 International Business Machines Corporation</a:t>
            </a:r>
            <a:endParaRPr lang="en-US" altLang="en-US" dirty="0"/>
          </a:p>
        </p:txBody>
      </p:sp>
      <p:sp>
        <p:nvSpPr>
          <p:cNvPr id="6" name="Slide Number Placeholder 5"/>
          <p:cNvSpPr>
            <a:spLocks noGrp="1"/>
          </p:cNvSpPr>
          <p:nvPr>
            <p:ph type="sldNum" sz="quarter" idx="11"/>
          </p:nvPr>
        </p:nvSpPr>
        <p:spPr>
          <a:xfrm>
            <a:off x="6553200" y="4743451"/>
            <a:ext cx="2133600" cy="173831"/>
          </a:xfrm>
        </p:spPr>
        <p:txBody>
          <a:bodyPr/>
          <a:lstStyle>
            <a:lvl1pPr>
              <a:defRPr/>
            </a:lvl1pPr>
          </a:lstStyle>
          <a:p>
            <a:fld id="{ED74DA26-98E0-4604-9ECB-D92975CB6441}" type="slidenum">
              <a:rPr lang="en-US" altLang="en-US"/>
              <a:pPr/>
              <a:t>‹#›</a:t>
            </a:fld>
            <a:endParaRPr lang="en-US" altLang="en-US"/>
          </a:p>
        </p:txBody>
      </p:sp>
    </p:spTree>
    <p:extLst>
      <p:ext uri="{BB962C8B-B14F-4D97-AF65-F5344CB8AC3E}">
        <p14:creationId xmlns:p14="http://schemas.microsoft.com/office/powerpoint/2010/main" xmlns="" val="6366277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457201" y="4885477"/>
            <a:ext cx="5280025" cy="161583"/>
          </a:xfrm>
          <a:prstGeom prst="rect">
            <a:avLst/>
          </a:prstGeom>
          <a:noFill/>
          <a:ln>
            <a:noFill/>
          </a:ln>
          <a:extLst/>
        </p:spPr>
        <p:txBody>
          <a:bodyPr anchor="b">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342900" eaLnBrk="1" hangingPunct="1">
              <a:defRPr/>
            </a:pPr>
            <a:r>
              <a:rPr lang="en-US" altLang="en-US" sz="450" smtClean="0">
                <a:solidFill>
                  <a:srgbClr val="7F7F7F"/>
                </a:solidFill>
                <a:latin typeface="Arial" panose="020B0604020202020204" pitchFamily="34" charset="0"/>
              </a:rPr>
              <a:t>© 2015 INTERNATIONAL BUSINESS MACHINES CORPORATION</a:t>
            </a:r>
          </a:p>
        </p:txBody>
      </p:sp>
      <p:sp>
        <p:nvSpPr>
          <p:cNvPr id="3" name="Content Placeholder 2"/>
          <p:cNvSpPr>
            <a:spLocks noGrp="1"/>
          </p:cNvSpPr>
          <p:nvPr>
            <p:ph idx="1"/>
          </p:nvPr>
        </p:nvSpPr>
        <p:spPr>
          <a:xfrm>
            <a:off x="457200" y="1054553"/>
            <a:ext cx="8229600" cy="3540070"/>
          </a:xfrm>
        </p:spPr>
        <p:txBody>
          <a:bodyPr>
            <a:normAutofit/>
          </a:bodyPr>
          <a:lstStyle>
            <a:lvl1pPr marL="0" indent="0">
              <a:buFontTx/>
              <a:buNone/>
              <a:defRPr sz="1800">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smtClean="0"/>
              <a:t>Click to edit Master text styles</a:t>
            </a:r>
            <a:endParaRPr lang="en-US" dirty="0"/>
          </a:p>
        </p:txBody>
      </p:sp>
      <p:sp>
        <p:nvSpPr>
          <p:cNvPr id="2" name="Title 1"/>
          <p:cNvSpPr>
            <a:spLocks noGrp="1"/>
          </p:cNvSpPr>
          <p:nvPr>
            <p:ph type="title"/>
          </p:nvPr>
        </p:nvSpPr>
        <p:spPr>
          <a:xfrm>
            <a:off x="-5421" y="418338"/>
            <a:ext cx="4115229" cy="276999"/>
          </a:xfrm>
          <a:solidFill>
            <a:srgbClr val="00568F"/>
          </a:solidFill>
        </p:spPr>
        <p:txBody>
          <a:bodyPr wrap="none" lIns="457200" rIns="182880" anchor="b">
            <a:spAutoFit/>
          </a:bodyPr>
          <a:lstStyle>
            <a:lvl1pPr>
              <a:defRPr sz="1500" cap="all" baseline="0">
                <a:solidFill>
                  <a:srgbClr val="FFFFFF"/>
                </a:solidFill>
              </a:defRPr>
            </a:lvl1pPr>
          </a:lstStyle>
          <a:p>
            <a:r>
              <a:rPr lang="en-US" smtClean="0"/>
              <a:t>Click to edit Master title style</a:t>
            </a:r>
            <a:endParaRPr lang="en-US" dirty="0"/>
          </a:p>
        </p:txBody>
      </p:sp>
      <p:sp>
        <p:nvSpPr>
          <p:cNvPr id="5" name="Slide Number Placeholder 5"/>
          <p:cNvSpPr>
            <a:spLocks noGrp="1"/>
          </p:cNvSpPr>
          <p:nvPr>
            <p:ph type="sldNum" sz="quarter" idx="10"/>
          </p:nvPr>
        </p:nvSpPr>
        <p:spPr>
          <a:xfrm>
            <a:off x="6877050" y="4814888"/>
            <a:ext cx="2133600" cy="273844"/>
          </a:xfrm>
        </p:spPr>
        <p:txBody>
          <a:bodyPr/>
          <a:lstStyle>
            <a:lvl1pPr>
              <a:defRPr sz="750" smtClean="0">
                <a:solidFill>
                  <a:srgbClr val="7F7F7F"/>
                </a:solidFill>
              </a:defRPr>
            </a:lvl1pPr>
          </a:lstStyle>
          <a:p>
            <a:pPr>
              <a:defRPr/>
            </a:pPr>
            <a:fld id="{DA0CBEC0-4EFA-4717-AE37-4EE82541726F}" type="slidenum">
              <a:rPr lang="en-US" altLang="en-US"/>
              <a:pPr>
                <a:defRPr/>
              </a:pPr>
              <a:t>‹#›</a:t>
            </a:fld>
            <a:endParaRPr lang="en-US" altLang="en-US"/>
          </a:p>
        </p:txBody>
      </p:sp>
    </p:spTree>
    <p:extLst>
      <p:ext uri="{BB962C8B-B14F-4D97-AF65-F5344CB8AC3E}">
        <p14:creationId xmlns:p14="http://schemas.microsoft.com/office/powerpoint/2010/main" xmlns="" val="1125365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
          <p:cNvSpPr>
            <a:spLocks noGrp="1" noChangeArrowheads="1"/>
          </p:cNvSpPr>
          <p:nvPr>
            <p:ph type="sldNum" sz="quarter" idx="12"/>
          </p:nvPr>
        </p:nvSpPr>
        <p:spPr/>
        <p:txBody>
          <a:bodyPr/>
          <a:lstStyle>
            <a:lvl1pPr>
              <a:defRPr/>
            </a:lvl1pPr>
          </a:lstStyle>
          <a:p>
            <a:fld id="{AC0637AD-053E-4349-A010-BB3733DDE790}" type="slidenum">
              <a:rPr lang="en-US" altLang="en-US"/>
              <a:pPr/>
              <a:t>‹#›</a:t>
            </a:fld>
            <a:endParaRPr lang="en-US" altLang="en-US"/>
          </a:p>
        </p:txBody>
      </p:sp>
    </p:spTree>
    <p:extLst>
      <p:ext uri="{BB962C8B-B14F-4D97-AF65-F5344CB8AC3E}">
        <p14:creationId xmlns:p14="http://schemas.microsoft.com/office/powerpoint/2010/main" xmlns="" val="939819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289"/>
            <a:ext cx="7772400" cy="1021404"/>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794"/>
            <a:ext cx="7772400" cy="1124496"/>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6" name="Rectangle 7"/>
          <p:cNvSpPr>
            <a:spLocks noGrp="1" noChangeArrowheads="1"/>
          </p:cNvSpPr>
          <p:nvPr>
            <p:ph type="sldNum" sz="quarter" idx="12"/>
          </p:nvPr>
        </p:nvSpPr>
        <p:spPr/>
        <p:txBody>
          <a:bodyPr/>
          <a:lstStyle>
            <a:lvl1pPr>
              <a:defRPr/>
            </a:lvl1pPr>
          </a:lstStyle>
          <a:p>
            <a:fld id="{FE2709E3-635F-0947-A41A-F15483322212}" type="slidenum">
              <a:rPr lang="en-US" altLang="en-US"/>
              <a:pPr/>
              <a:t>‹#›</a:t>
            </a:fld>
            <a:endParaRPr lang="en-US" altLang="en-US"/>
          </a:p>
        </p:txBody>
      </p:sp>
    </p:spTree>
    <p:extLst>
      <p:ext uri="{BB962C8B-B14F-4D97-AF65-F5344CB8AC3E}">
        <p14:creationId xmlns:p14="http://schemas.microsoft.com/office/powerpoint/2010/main" xmlns="" val="2001100545"/>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82563" y="1406812"/>
            <a:ext cx="4267200" cy="3040421"/>
          </a:xfrm>
        </p:spPr>
        <p:txBody>
          <a:bodyPr/>
          <a:lstStyle>
            <a:lvl1pPr marL="228600" indent="-228600">
              <a:defRPr sz="2400"/>
            </a:lvl1pPr>
            <a:lvl2pPr marL="571500" indent="-225425">
              <a:defRPr sz="2400"/>
            </a:lvl2pPr>
            <a:lvl3pPr marL="914400" indent="-231775">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02163" y="1406812"/>
            <a:ext cx="4267200" cy="3040421"/>
          </a:xfrm>
        </p:spPr>
        <p:txBody>
          <a:bodyPr/>
          <a:lstStyle>
            <a:lvl1pPr marL="228600" indent="-228600">
              <a:defRPr sz="2400"/>
            </a:lvl1pPr>
            <a:lvl2pPr marL="571500" indent="-225425">
              <a:defRPr sz="2400"/>
            </a:lvl2pPr>
            <a:lvl3pPr marL="914400" indent="-231775">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7"/>
          <p:cNvSpPr>
            <a:spLocks noGrp="1" noChangeArrowheads="1"/>
          </p:cNvSpPr>
          <p:nvPr>
            <p:ph type="sldNum" sz="quarter" idx="12"/>
          </p:nvPr>
        </p:nvSpPr>
        <p:spPr/>
        <p:txBody>
          <a:bodyPr/>
          <a:lstStyle>
            <a:lvl1pPr>
              <a:defRPr/>
            </a:lvl1pPr>
          </a:lstStyle>
          <a:p>
            <a:fld id="{22C7437F-E9BD-9045-9B4F-ED9EB8CCC3F6}" type="slidenum">
              <a:rPr lang="en-US" altLang="en-US"/>
              <a:pPr/>
              <a:t>‹#›</a:t>
            </a:fld>
            <a:endParaRPr lang="en-US" altLang="en-US"/>
          </a:p>
        </p:txBody>
      </p:sp>
    </p:spTree>
    <p:extLst>
      <p:ext uri="{BB962C8B-B14F-4D97-AF65-F5344CB8AC3E}">
        <p14:creationId xmlns:p14="http://schemas.microsoft.com/office/powerpoint/2010/main" xmlns="" val="1998898814"/>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411099"/>
            <a:ext cx="8229600" cy="651542"/>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151459"/>
            <a:ext cx="4040188" cy="47898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0440"/>
            <a:ext cx="4040188" cy="2964293"/>
          </a:xfrm>
        </p:spPr>
        <p:txBody>
          <a:bodyPr/>
          <a:lstStyle>
            <a:lvl1pPr marL="228600" indent="-228600">
              <a:defRPr sz="2000"/>
            </a:lvl1pPr>
            <a:lvl2pPr marL="571500" indent="-225425">
              <a:defRPr sz="2000"/>
            </a:lvl2pPr>
            <a:lvl3pPr marL="914400" indent="-231775">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7" y="1151459"/>
            <a:ext cx="4041775" cy="47898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1630440"/>
            <a:ext cx="4041775" cy="2964293"/>
          </a:xfrm>
        </p:spPr>
        <p:txBody>
          <a:bodyPr/>
          <a:lstStyle>
            <a:lvl1pPr marL="228600" indent="-228600">
              <a:defRPr sz="2000"/>
            </a:lvl1pPr>
            <a:lvl2pPr marL="571500" indent="-225425">
              <a:defRPr sz="2000"/>
            </a:lvl2pPr>
            <a:lvl3pPr marL="914400" indent="-231775">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Rectangle 7"/>
          <p:cNvSpPr>
            <a:spLocks noGrp="1" noChangeArrowheads="1"/>
          </p:cNvSpPr>
          <p:nvPr>
            <p:ph type="sldNum" sz="quarter" idx="12"/>
          </p:nvPr>
        </p:nvSpPr>
        <p:spPr/>
        <p:txBody>
          <a:bodyPr/>
          <a:lstStyle>
            <a:lvl1pPr>
              <a:defRPr/>
            </a:lvl1pPr>
          </a:lstStyle>
          <a:p>
            <a:fld id="{47586F68-37C9-694D-9EFC-06C5C8EB6B01}" type="slidenum">
              <a:rPr lang="en-US" altLang="en-US"/>
              <a:pPr/>
              <a:t>‹#›</a:t>
            </a:fld>
            <a:endParaRPr lang="en-US" altLang="en-US"/>
          </a:p>
        </p:txBody>
      </p:sp>
    </p:spTree>
    <p:extLst>
      <p:ext uri="{BB962C8B-B14F-4D97-AF65-F5344CB8AC3E}">
        <p14:creationId xmlns:p14="http://schemas.microsoft.com/office/powerpoint/2010/main" xmlns="" val="1548233367"/>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Rectangle 7"/>
          <p:cNvSpPr>
            <a:spLocks noGrp="1" noChangeArrowheads="1"/>
          </p:cNvSpPr>
          <p:nvPr>
            <p:ph type="sldNum" sz="quarter" idx="12"/>
          </p:nvPr>
        </p:nvSpPr>
        <p:spPr/>
        <p:txBody>
          <a:bodyPr/>
          <a:lstStyle>
            <a:lvl1pPr>
              <a:defRPr/>
            </a:lvl1pPr>
          </a:lstStyle>
          <a:p>
            <a:fld id="{AFEBD71A-CBD1-B047-999B-8D2CDA10CCB2}" type="slidenum">
              <a:rPr lang="en-US" altLang="en-US"/>
              <a:pPr/>
              <a:t>‹#›</a:t>
            </a:fld>
            <a:endParaRPr lang="en-US" altLang="en-US"/>
          </a:p>
        </p:txBody>
      </p:sp>
    </p:spTree>
    <p:extLst>
      <p:ext uri="{BB962C8B-B14F-4D97-AF65-F5344CB8AC3E}">
        <p14:creationId xmlns:p14="http://schemas.microsoft.com/office/powerpoint/2010/main" xmlns="" val="610515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Rectangle 7"/>
          <p:cNvSpPr>
            <a:spLocks noGrp="1" noChangeArrowheads="1"/>
          </p:cNvSpPr>
          <p:nvPr>
            <p:ph type="sldNum" sz="quarter" idx="12"/>
          </p:nvPr>
        </p:nvSpPr>
        <p:spPr/>
        <p:txBody>
          <a:bodyPr/>
          <a:lstStyle>
            <a:lvl1pPr>
              <a:defRPr/>
            </a:lvl1pPr>
          </a:lstStyle>
          <a:p>
            <a:fld id="{9379DC50-7298-7043-AF13-DDFA2BE2B781}" type="slidenum">
              <a:rPr lang="en-US" altLang="en-US"/>
              <a:pPr/>
              <a:t>‹#›</a:t>
            </a:fld>
            <a:endParaRPr lang="en-US" altLang="en-US"/>
          </a:p>
        </p:txBody>
      </p:sp>
    </p:spTree>
    <p:extLst>
      <p:ext uri="{BB962C8B-B14F-4D97-AF65-F5344CB8AC3E}">
        <p14:creationId xmlns:p14="http://schemas.microsoft.com/office/powerpoint/2010/main" xmlns="" val="1585990364"/>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464391"/>
            <a:ext cx="3008313" cy="612526"/>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449165"/>
            <a:ext cx="5111750" cy="4145569"/>
          </a:xfrm>
        </p:spPr>
        <p:txBody>
          <a:bodyPr/>
          <a:lstStyle>
            <a:lvl1pPr marL="228600" indent="-228600">
              <a:defRPr sz="2800"/>
            </a:lvl1pPr>
            <a:lvl2pPr marL="571500" indent="-225425">
              <a:defRPr sz="2800"/>
            </a:lvl2pPr>
            <a:lvl3pPr marL="914400" indent="-231775">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2" y="1076917"/>
            <a:ext cx="3008313" cy="351781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Rectangle 7"/>
          <p:cNvSpPr>
            <a:spLocks noGrp="1" noChangeArrowheads="1"/>
          </p:cNvSpPr>
          <p:nvPr>
            <p:ph type="sldNum" sz="quarter" idx="12"/>
          </p:nvPr>
        </p:nvSpPr>
        <p:spPr/>
        <p:txBody>
          <a:bodyPr/>
          <a:lstStyle>
            <a:lvl1pPr>
              <a:defRPr/>
            </a:lvl1pPr>
          </a:lstStyle>
          <a:p>
            <a:fld id="{068E85C5-57F2-AC45-8F85-023C2E314A8C}" type="slidenum">
              <a:rPr lang="en-US" altLang="en-US"/>
              <a:pPr/>
              <a:t>‹#›</a:t>
            </a:fld>
            <a:endParaRPr lang="en-US" altLang="en-US"/>
          </a:p>
        </p:txBody>
      </p:sp>
    </p:spTree>
    <p:extLst>
      <p:ext uri="{BB962C8B-B14F-4D97-AF65-F5344CB8AC3E}">
        <p14:creationId xmlns:p14="http://schemas.microsoft.com/office/powerpoint/2010/main" xmlns="" val="1374344043"/>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291"/>
            <a:ext cx="5486400" cy="42505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950"/>
            <a:ext cx="5486400" cy="308641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4025348"/>
            <a:ext cx="5486400" cy="60427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Rectangle 7"/>
          <p:cNvSpPr>
            <a:spLocks noGrp="1" noChangeArrowheads="1"/>
          </p:cNvSpPr>
          <p:nvPr>
            <p:ph type="sldNum" sz="quarter" idx="12"/>
          </p:nvPr>
        </p:nvSpPr>
        <p:spPr/>
        <p:txBody>
          <a:bodyPr/>
          <a:lstStyle>
            <a:lvl1pPr>
              <a:defRPr/>
            </a:lvl1pPr>
          </a:lstStyle>
          <a:p>
            <a:fld id="{42B5F74E-157D-3842-9442-4E023719D013}" type="slidenum">
              <a:rPr lang="en-US" altLang="en-US"/>
              <a:pPr/>
              <a:t>‹#›</a:t>
            </a:fld>
            <a:endParaRPr lang="en-US" altLang="en-US"/>
          </a:p>
        </p:txBody>
      </p:sp>
    </p:spTree>
    <p:extLst>
      <p:ext uri="{BB962C8B-B14F-4D97-AF65-F5344CB8AC3E}">
        <p14:creationId xmlns:p14="http://schemas.microsoft.com/office/powerpoint/2010/main" xmlns="" val="760313750"/>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182563" y="1406525"/>
            <a:ext cx="8686800" cy="3040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p:txBody>
      </p:sp>
      <p:sp>
        <p:nvSpPr>
          <p:cNvPr id="1029" name="Rectangle 13"/>
          <p:cNvSpPr>
            <a:spLocks noGrp="1" noChangeArrowheads="1"/>
          </p:cNvSpPr>
          <p:nvPr>
            <p:ph type="title"/>
          </p:nvPr>
        </p:nvSpPr>
        <p:spPr bwMode="auto">
          <a:xfrm>
            <a:off x="182563" y="446088"/>
            <a:ext cx="7514474" cy="860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p>
            <a:pPr lvl="0"/>
            <a:r>
              <a:rPr lang="en-US" altLang="en-US" dirty="0"/>
              <a:t>Click to edit Master title </a:t>
            </a:r>
            <a:r>
              <a:rPr lang="en-US" altLang="en-US" dirty="0" smtClean="0"/>
              <a:t>style</a:t>
            </a:r>
            <a:br>
              <a:rPr lang="en-US" altLang="en-US" dirty="0" smtClean="0"/>
            </a:br>
            <a:endParaRPr lang="en-US" altLang="en-US" dirty="0"/>
          </a:p>
        </p:txBody>
      </p:sp>
      <p:sp>
        <p:nvSpPr>
          <p:cNvPr id="1031" name="Rectangle 6"/>
          <p:cNvSpPr>
            <a:spLocks noChangeArrowheads="1"/>
          </p:cNvSpPr>
          <p:nvPr/>
        </p:nvSpPr>
        <p:spPr bwMode="black">
          <a:xfrm>
            <a:off x="3886200" y="4924108"/>
            <a:ext cx="1371600" cy="138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lvl1pPr eaLnBrk="0" hangingPunct="0">
              <a:defRPr sz="2200">
                <a:solidFill>
                  <a:schemeClr val="hlink"/>
                </a:solidFill>
                <a:latin typeface="Arial" charset="0"/>
                <a:ea typeface="ＭＳ Ｐゴシック" charset="-128"/>
              </a:defRPr>
            </a:lvl1pPr>
            <a:lvl2pPr marL="742950" indent="-285750" eaLnBrk="0" hangingPunct="0">
              <a:defRPr sz="2200">
                <a:solidFill>
                  <a:schemeClr val="hlink"/>
                </a:solidFill>
                <a:latin typeface="Arial" charset="0"/>
                <a:ea typeface="ＭＳ Ｐゴシック" charset="-128"/>
              </a:defRPr>
            </a:lvl2pPr>
            <a:lvl3pPr marL="1143000" indent="-228600" eaLnBrk="0" hangingPunct="0">
              <a:defRPr sz="2200">
                <a:solidFill>
                  <a:schemeClr val="hlink"/>
                </a:solidFill>
                <a:latin typeface="Arial" charset="0"/>
                <a:ea typeface="ＭＳ Ｐゴシック" charset="-128"/>
              </a:defRPr>
            </a:lvl3pPr>
            <a:lvl4pPr marL="1600200" indent="-228600" eaLnBrk="0" hangingPunct="0">
              <a:defRPr sz="2200">
                <a:solidFill>
                  <a:schemeClr val="hlink"/>
                </a:solidFill>
                <a:latin typeface="Arial" charset="0"/>
                <a:ea typeface="ＭＳ Ｐゴシック" charset="-128"/>
              </a:defRPr>
            </a:lvl4pPr>
            <a:lvl5pPr marL="2057400" indent="-228600" eaLnBrk="0" hangingPunct="0">
              <a:defRPr sz="2200">
                <a:solidFill>
                  <a:schemeClr val="hlink"/>
                </a:solidFill>
                <a:latin typeface="Arial" charset="0"/>
                <a:ea typeface="ＭＳ Ｐゴシック" charset="-128"/>
              </a:defRPr>
            </a:lvl5pPr>
            <a:lvl6pPr marL="2514600" indent="-228600" eaLnBrk="0" fontAlgn="base" hangingPunct="0">
              <a:spcBef>
                <a:spcPct val="0"/>
              </a:spcBef>
              <a:spcAft>
                <a:spcPct val="0"/>
              </a:spcAft>
              <a:defRPr sz="2200">
                <a:solidFill>
                  <a:schemeClr val="hlink"/>
                </a:solidFill>
                <a:latin typeface="Arial" charset="0"/>
                <a:ea typeface="ＭＳ Ｐゴシック" charset="-128"/>
              </a:defRPr>
            </a:lvl6pPr>
            <a:lvl7pPr marL="2971800" indent="-228600" eaLnBrk="0" fontAlgn="base" hangingPunct="0">
              <a:spcBef>
                <a:spcPct val="0"/>
              </a:spcBef>
              <a:spcAft>
                <a:spcPct val="0"/>
              </a:spcAft>
              <a:defRPr sz="2200">
                <a:solidFill>
                  <a:schemeClr val="hlink"/>
                </a:solidFill>
                <a:latin typeface="Arial" charset="0"/>
                <a:ea typeface="ＭＳ Ｐゴシック" charset="-128"/>
              </a:defRPr>
            </a:lvl7pPr>
            <a:lvl8pPr marL="3429000" indent="-228600" eaLnBrk="0" fontAlgn="base" hangingPunct="0">
              <a:spcBef>
                <a:spcPct val="0"/>
              </a:spcBef>
              <a:spcAft>
                <a:spcPct val="0"/>
              </a:spcAft>
              <a:defRPr sz="2200">
                <a:solidFill>
                  <a:schemeClr val="hlink"/>
                </a:solidFill>
                <a:latin typeface="Arial" charset="0"/>
                <a:ea typeface="ＭＳ Ｐゴシック" charset="-128"/>
              </a:defRPr>
            </a:lvl8pPr>
            <a:lvl9pPr marL="3886200" indent="-228600" eaLnBrk="0" fontAlgn="base" hangingPunct="0">
              <a:spcBef>
                <a:spcPct val="0"/>
              </a:spcBef>
              <a:spcAft>
                <a:spcPct val="0"/>
              </a:spcAft>
              <a:defRPr sz="2200">
                <a:solidFill>
                  <a:schemeClr val="hlink"/>
                </a:solidFill>
                <a:latin typeface="Arial" charset="0"/>
                <a:ea typeface="ＭＳ Ｐゴシック" charset="-128"/>
              </a:defRPr>
            </a:lvl9pPr>
          </a:lstStyle>
          <a:p>
            <a:pPr algn="r"/>
            <a:r>
              <a:rPr lang="en-US" altLang="en-US" sz="800" dirty="0">
                <a:solidFill>
                  <a:schemeClr val="bg1"/>
                </a:solidFill>
              </a:rPr>
              <a:t>© 2015 IBM Corporation</a:t>
            </a:r>
            <a:endParaRPr lang="en-US" altLang="en-US" sz="1800" dirty="0">
              <a:solidFill>
                <a:schemeClr val="bg1"/>
              </a:solidFill>
            </a:endParaRPr>
          </a:p>
        </p:txBody>
      </p:sp>
      <p:sp>
        <p:nvSpPr>
          <p:cNvPr id="67591" name="Rectangle 7"/>
          <p:cNvSpPr>
            <a:spLocks noGrp="1" noChangeArrowheads="1"/>
          </p:cNvSpPr>
          <p:nvPr>
            <p:ph type="sldNum" sz="quarter" idx="4"/>
          </p:nvPr>
        </p:nvSpPr>
        <p:spPr bwMode="black">
          <a:xfrm>
            <a:off x="8540306" y="4824069"/>
            <a:ext cx="658114" cy="319432"/>
          </a:xfrm>
          <a:prstGeom prst="rect">
            <a:avLst/>
          </a:prstGeom>
          <a:noFill/>
          <a:ln>
            <a:noFill/>
          </a:ln>
          <a:effectLst/>
          <a:extLst/>
        </p:spPr>
        <p:txBody>
          <a:bodyPr vert="horz" wrap="square" lIns="92075" tIns="46038" rIns="92075" bIns="46038" numCol="1" anchor="t" anchorCtr="0" compatLnSpc="1">
            <a:prstTxWarp prst="textNoShape">
              <a:avLst/>
            </a:prstTxWarp>
          </a:bodyPr>
          <a:lstStyle>
            <a:lvl1pPr eaLnBrk="0" hangingPunct="0">
              <a:defRPr sz="700">
                <a:solidFill>
                  <a:schemeClr val="bg1"/>
                </a:solidFill>
              </a:defRPr>
            </a:lvl1pPr>
          </a:lstStyle>
          <a:p>
            <a:fld id="{5FAA9A87-D6E6-4840-BFEB-621C13BBB8DA}" type="slidenum">
              <a:rPr lang="en-US" altLang="en-US" smtClean="0"/>
              <a:pPr/>
              <a:t>‹#›</a:t>
            </a:fld>
            <a:endParaRPr lang="en-US" altLang="en-US" dirty="0"/>
          </a:p>
        </p:txBody>
      </p:sp>
      <p:pic>
        <p:nvPicPr>
          <p:cNvPr id="10" name="Picture 9" descr="IBM_S.png"/>
          <p:cNvPicPr>
            <a:picLocks noChangeAspect="1"/>
          </p:cNvPicPr>
          <p:nvPr userDrawn="1"/>
        </p:nvPicPr>
        <p:blipFill>
          <a:blip r:embed="rId16" cstate="print">
            <a:extLst>
              <a:ext uri="{28A0092B-C50C-407E-A947-70E740481C1C}">
                <a14:useLocalDpi xmlns:a14="http://schemas.microsoft.com/office/drawing/2010/main" xmlns="" val="0"/>
              </a:ext>
            </a:extLst>
          </a:blip>
          <a:stretch>
            <a:fillRect/>
          </a:stretch>
        </p:blipFill>
        <p:spPr>
          <a:xfrm>
            <a:off x="8008536" y="163100"/>
            <a:ext cx="1000927" cy="558959"/>
          </a:xfrm>
          <a:prstGeom prst="rect">
            <a:avLst/>
          </a:prstGeom>
        </p:spPr>
      </p:pic>
    </p:spTree>
  </p:cSld>
  <p:clrMap bg1="lt1" tx1="dk1" bg2="lt2" tx2="dk2" accent1="accent1" accent2="accent2" accent3="accent3" accent4="accent4" accent5="accent5" accent6="accent6" hlink="hlink" folHlink="folHlink"/>
  <p:sldLayoutIdLst>
    <p:sldLayoutId id="2147484143" r:id="rId1"/>
    <p:sldLayoutId id="2147484144" r:id="rId2"/>
    <p:sldLayoutId id="2147484145" r:id="rId3"/>
    <p:sldLayoutId id="2147484146" r:id="rId4"/>
    <p:sldLayoutId id="2147484147" r:id="rId5"/>
    <p:sldLayoutId id="2147484148" r:id="rId6"/>
    <p:sldLayoutId id="2147484149" r:id="rId7"/>
    <p:sldLayoutId id="2147484150" r:id="rId8"/>
    <p:sldLayoutId id="2147484151" r:id="rId9"/>
    <p:sldLayoutId id="2147484152" r:id="rId10"/>
    <p:sldLayoutId id="2147484153" r:id="rId11"/>
    <p:sldLayoutId id="2147484155" r:id="rId12"/>
    <p:sldLayoutId id="2147484156" r:id="rId13"/>
    <p:sldLayoutId id="2147484157" r:id="rId14"/>
  </p:sldLayoutIdLst>
  <p:timing>
    <p:tnLst>
      <p:par>
        <p:cTn id="1" dur="indefinite" restart="never" nodeType="tmRoot"/>
      </p:par>
    </p:tnLst>
  </p:timing>
  <p:hf hdr="0" ftr="0" dt="0"/>
  <p:txStyles>
    <p:titleStyle>
      <a:lvl1pPr algn="l" rtl="0" eaLnBrk="0" fontAlgn="base" hangingPunct="0">
        <a:lnSpc>
          <a:spcPct val="80000"/>
        </a:lnSpc>
        <a:spcBef>
          <a:spcPct val="0"/>
        </a:spcBef>
        <a:spcAft>
          <a:spcPct val="0"/>
        </a:spcAft>
        <a:defRPr sz="2200">
          <a:solidFill>
            <a:schemeClr val="bg1"/>
          </a:solidFill>
          <a:latin typeface="+mj-lt"/>
          <a:ea typeface="ＭＳ Ｐゴシック" charset="0"/>
          <a:cs typeface="ＭＳ Ｐゴシック" charset="0"/>
        </a:defRPr>
      </a:lvl1pPr>
      <a:lvl2pPr algn="l" rtl="0" eaLnBrk="0" fontAlgn="base" hangingPunct="0">
        <a:lnSpc>
          <a:spcPct val="90000"/>
        </a:lnSpc>
        <a:spcBef>
          <a:spcPct val="0"/>
        </a:spcBef>
        <a:spcAft>
          <a:spcPct val="0"/>
        </a:spcAft>
        <a:defRPr sz="2200">
          <a:solidFill>
            <a:srgbClr val="008AC0"/>
          </a:solidFill>
          <a:latin typeface="Arial" charset="0"/>
          <a:ea typeface="ＭＳ Ｐゴシック" charset="0"/>
          <a:cs typeface="ＭＳ Ｐゴシック" charset="0"/>
        </a:defRPr>
      </a:lvl2pPr>
      <a:lvl3pPr algn="l" rtl="0" eaLnBrk="0" fontAlgn="base" hangingPunct="0">
        <a:lnSpc>
          <a:spcPct val="90000"/>
        </a:lnSpc>
        <a:spcBef>
          <a:spcPct val="0"/>
        </a:spcBef>
        <a:spcAft>
          <a:spcPct val="0"/>
        </a:spcAft>
        <a:defRPr sz="2200">
          <a:solidFill>
            <a:srgbClr val="008AC0"/>
          </a:solidFill>
          <a:latin typeface="Arial" charset="0"/>
          <a:ea typeface="ＭＳ Ｐゴシック" charset="0"/>
          <a:cs typeface="ＭＳ Ｐゴシック" charset="0"/>
        </a:defRPr>
      </a:lvl3pPr>
      <a:lvl4pPr algn="l" rtl="0" eaLnBrk="0" fontAlgn="base" hangingPunct="0">
        <a:lnSpc>
          <a:spcPct val="90000"/>
        </a:lnSpc>
        <a:spcBef>
          <a:spcPct val="0"/>
        </a:spcBef>
        <a:spcAft>
          <a:spcPct val="0"/>
        </a:spcAft>
        <a:defRPr sz="2200">
          <a:solidFill>
            <a:srgbClr val="008AC0"/>
          </a:solidFill>
          <a:latin typeface="Arial" charset="0"/>
          <a:ea typeface="ＭＳ Ｐゴシック" charset="0"/>
          <a:cs typeface="ＭＳ Ｐゴシック" charset="0"/>
        </a:defRPr>
      </a:lvl4pPr>
      <a:lvl5pPr algn="l" rtl="0" eaLnBrk="0" fontAlgn="base" hangingPunct="0">
        <a:lnSpc>
          <a:spcPct val="90000"/>
        </a:lnSpc>
        <a:spcBef>
          <a:spcPct val="0"/>
        </a:spcBef>
        <a:spcAft>
          <a:spcPct val="0"/>
        </a:spcAft>
        <a:defRPr sz="2200">
          <a:solidFill>
            <a:srgbClr val="008AC0"/>
          </a:solidFill>
          <a:latin typeface="Arial" charset="0"/>
          <a:ea typeface="ＭＳ Ｐゴシック" charset="0"/>
          <a:cs typeface="ＭＳ Ｐゴシック" charset="0"/>
        </a:defRPr>
      </a:lvl5pPr>
      <a:lvl6pPr marL="457200" algn="l" rtl="0" eaLnBrk="1" fontAlgn="base" hangingPunct="1">
        <a:lnSpc>
          <a:spcPct val="90000"/>
        </a:lnSpc>
        <a:spcBef>
          <a:spcPct val="0"/>
        </a:spcBef>
        <a:spcAft>
          <a:spcPct val="0"/>
        </a:spcAft>
        <a:defRPr sz="2200">
          <a:solidFill>
            <a:srgbClr val="008AC0"/>
          </a:solidFill>
          <a:latin typeface="Arial" charset="0"/>
        </a:defRPr>
      </a:lvl6pPr>
      <a:lvl7pPr marL="914400" algn="l" rtl="0" eaLnBrk="1" fontAlgn="base" hangingPunct="1">
        <a:lnSpc>
          <a:spcPct val="90000"/>
        </a:lnSpc>
        <a:spcBef>
          <a:spcPct val="0"/>
        </a:spcBef>
        <a:spcAft>
          <a:spcPct val="0"/>
        </a:spcAft>
        <a:defRPr sz="2200">
          <a:solidFill>
            <a:srgbClr val="008AC0"/>
          </a:solidFill>
          <a:latin typeface="Arial" charset="0"/>
        </a:defRPr>
      </a:lvl7pPr>
      <a:lvl8pPr marL="1371600" algn="l" rtl="0" eaLnBrk="1" fontAlgn="base" hangingPunct="1">
        <a:lnSpc>
          <a:spcPct val="90000"/>
        </a:lnSpc>
        <a:spcBef>
          <a:spcPct val="0"/>
        </a:spcBef>
        <a:spcAft>
          <a:spcPct val="0"/>
        </a:spcAft>
        <a:defRPr sz="2200">
          <a:solidFill>
            <a:srgbClr val="008AC0"/>
          </a:solidFill>
          <a:latin typeface="Arial" charset="0"/>
        </a:defRPr>
      </a:lvl8pPr>
      <a:lvl9pPr marL="1828800" algn="l" rtl="0" eaLnBrk="1" fontAlgn="base" hangingPunct="1">
        <a:lnSpc>
          <a:spcPct val="90000"/>
        </a:lnSpc>
        <a:spcBef>
          <a:spcPct val="0"/>
        </a:spcBef>
        <a:spcAft>
          <a:spcPct val="0"/>
        </a:spcAft>
        <a:defRPr sz="2200">
          <a:solidFill>
            <a:srgbClr val="008AC0"/>
          </a:solidFill>
          <a:latin typeface="Arial" charset="0"/>
        </a:defRPr>
      </a:lvl9pPr>
    </p:titleStyle>
    <p:bodyStyle>
      <a:lvl1pPr marL="173038" indent="-173038" algn="l" rtl="0" eaLnBrk="0" fontAlgn="base" hangingPunct="0">
        <a:spcBef>
          <a:spcPct val="50000"/>
        </a:spcBef>
        <a:spcAft>
          <a:spcPct val="0"/>
        </a:spcAft>
        <a:buClr>
          <a:srgbClr val="008AC0"/>
        </a:buClr>
        <a:buFont typeface="Wingdings" charset="2"/>
        <a:buChar char="§"/>
        <a:defRPr sz="1600">
          <a:solidFill>
            <a:schemeClr val="bg1"/>
          </a:solidFill>
          <a:latin typeface="+mn-lt"/>
          <a:ea typeface="ＭＳ Ｐゴシック" charset="0"/>
          <a:cs typeface="ＭＳ Ｐゴシック" charset="0"/>
        </a:defRPr>
      </a:lvl1pPr>
      <a:lvl2pPr marL="509588" indent="-163513" algn="l" rtl="0" eaLnBrk="0" fontAlgn="base" hangingPunct="0">
        <a:spcBef>
          <a:spcPct val="0"/>
        </a:spcBef>
        <a:spcAft>
          <a:spcPct val="0"/>
        </a:spcAft>
        <a:buClr>
          <a:srgbClr val="008AC0"/>
        </a:buClr>
        <a:buFont typeface="Arial" charset="0"/>
        <a:buChar char="–"/>
        <a:defRPr sz="1600">
          <a:solidFill>
            <a:schemeClr val="bg1"/>
          </a:solidFill>
          <a:latin typeface="+mn-lt"/>
          <a:ea typeface="ＭＳ Ｐゴシック" charset="0"/>
        </a:defRPr>
      </a:lvl2pPr>
      <a:lvl3pPr marL="855663" indent="-173038" algn="l" rtl="0" eaLnBrk="0" fontAlgn="base" hangingPunct="0">
        <a:spcBef>
          <a:spcPct val="0"/>
        </a:spcBef>
        <a:spcAft>
          <a:spcPct val="0"/>
        </a:spcAft>
        <a:buClr>
          <a:srgbClr val="008AC0"/>
        </a:buClr>
        <a:buChar char="•"/>
        <a:defRPr sz="1600">
          <a:solidFill>
            <a:schemeClr val="bg1"/>
          </a:solidFill>
          <a:latin typeface="+mn-lt"/>
          <a:ea typeface="ＭＳ Ｐゴシック" charset="0"/>
        </a:defRPr>
      </a:lvl3pPr>
      <a:lvl4pPr marL="1203325" indent="-173038" algn="l" rtl="0" eaLnBrk="0" fontAlgn="base" hangingPunct="0">
        <a:spcBef>
          <a:spcPct val="20000"/>
        </a:spcBef>
        <a:spcAft>
          <a:spcPct val="0"/>
        </a:spcAft>
        <a:buClr>
          <a:schemeClr val="bg1"/>
        </a:buClr>
        <a:defRPr sz="1600">
          <a:solidFill>
            <a:schemeClr val="bg1"/>
          </a:solidFill>
          <a:latin typeface="+mn-lt"/>
          <a:ea typeface="ＭＳ Ｐゴシック" charset="0"/>
        </a:defRPr>
      </a:lvl4pPr>
      <a:lvl5pPr marL="1539875" indent="-163513" algn="l" rtl="0" eaLnBrk="0" fontAlgn="base" hangingPunct="0">
        <a:spcBef>
          <a:spcPct val="20000"/>
        </a:spcBef>
        <a:spcAft>
          <a:spcPct val="0"/>
        </a:spcAft>
        <a:buClr>
          <a:schemeClr val="bg1"/>
        </a:buClr>
        <a:buChar char="»"/>
        <a:defRPr sz="1600">
          <a:solidFill>
            <a:schemeClr val="bg1"/>
          </a:solidFill>
          <a:latin typeface="+mn-lt"/>
          <a:ea typeface="ＭＳ Ｐゴシック" charset="0"/>
        </a:defRPr>
      </a:lvl5pPr>
      <a:lvl6pPr marL="1997075" indent="-163513" algn="l" rtl="0" eaLnBrk="1" fontAlgn="base" hangingPunct="1">
        <a:spcBef>
          <a:spcPct val="20000"/>
        </a:spcBef>
        <a:spcAft>
          <a:spcPct val="0"/>
        </a:spcAft>
        <a:buClr>
          <a:schemeClr val="bg1"/>
        </a:buClr>
        <a:buChar char="»"/>
        <a:defRPr sz="1600">
          <a:solidFill>
            <a:schemeClr val="bg1"/>
          </a:solidFill>
          <a:latin typeface="+mn-lt"/>
        </a:defRPr>
      </a:lvl6pPr>
      <a:lvl7pPr marL="2454275" indent="-163513" algn="l" rtl="0" eaLnBrk="1" fontAlgn="base" hangingPunct="1">
        <a:spcBef>
          <a:spcPct val="20000"/>
        </a:spcBef>
        <a:spcAft>
          <a:spcPct val="0"/>
        </a:spcAft>
        <a:buClr>
          <a:schemeClr val="bg1"/>
        </a:buClr>
        <a:buChar char="»"/>
        <a:defRPr sz="1600">
          <a:solidFill>
            <a:schemeClr val="bg1"/>
          </a:solidFill>
          <a:latin typeface="+mn-lt"/>
        </a:defRPr>
      </a:lvl7pPr>
      <a:lvl8pPr marL="2911475" indent="-163513" algn="l" rtl="0" eaLnBrk="1" fontAlgn="base" hangingPunct="1">
        <a:spcBef>
          <a:spcPct val="20000"/>
        </a:spcBef>
        <a:spcAft>
          <a:spcPct val="0"/>
        </a:spcAft>
        <a:buClr>
          <a:schemeClr val="bg1"/>
        </a:buClr>
        <a:buChar char="»"/>
        <a:defRPr sz="1600">
          <a:solidFill>
            <a:schemeClr val="bg1"/>
          </a:solidFill>
          <a:latin typeface="+mn-lt"/>
        </a:defRPr>
      </a:lvl8pPr>
      <a:lvl9pPr marL="3368675" indent="-163513" algn="l" rtl="0" eaLnBrk="1" fontAlgn="base" hangingPunct="1">
        <a:spcBef>
          <a:spcPct val="20000"/>
        </a:spcBef>
        <a:spcAft>
          <a:spcPct val="0"/>
        </a:spcAft>
        <a:buClr>
          <a:schemeClr val="bg1"/>
        </a:buClr>
        <a:buChar char="»"/>
        <a:defRPr sz="16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image" Target="../media/image30.jpeg"/><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2.emf"/><Relationship Id="rId13" Type="http://schemas.openxmlformats.org/officeDocument/2006/relationships/image" Target="../media/image17.emf"/><Relationship Id="rId3" Type="http://schemas.openxmlformats.org/officeDocument/2006/relationships/image" Target="../media/image7.emf"/><Relationship Id="rId7" Type="http://schemas.openxmlformats.org/officeDocument/2006/relationships/image" Target="../media/image11.emf"/><Relationship Id="rId12" Type="http://schemas.openxmlformats.org/officeDocument/2006/relationships/image" Target="../media/image16.emf"/><Relationship Id="rId2" Type="http://schemas.openxmlformats.org/officeDocument/2006/relationships/image" Target="../media/image6.emf"/><Relationship Id="rId1" Type="http://schemas.openxmlformats.org/officeDocument/2006/relationships/slideLayout" Target="../slideLayouts/slideLayout2.xml"/><Relationship Id="rId6" Type="http://schemas.openxmlformats.org/officeDocument/2006/relationships/image" Target="../media/image10.emf"/><Relationship Id="rId11" Type="http://schemas.openxmlformats.org/officeDocument/2006/relationships/image" Target="../media/image15.emf"/><Relationship Id="rId5" Type="http://schemas.openxmlformats.org/officeDocument/2006/relationships/image" Target="../media/image9.emf"/><Relationship Id="rId10" Type="http://schemas.openxmlformats.org/officeDocument/2006/relationships/image" Target="../media/image14.emf"/><Relationship Id="rId4" Type="http://schemas.openxmlformats.org/officeDocument/2006/relationships/image" Target="../media/image8.emf"/><Relationship Id="rId9" Type="http://schemas.openxmlformats.org/officeDocument/2006/relationships/image" Target="../media/image13.em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a:xfrm>
            <a:off x="3483993" y="2383244"/>
            <a:ext cx="5851393" cy="850337"/>
          </a:xfrm>
        </p:spPr>
        <p:txBody>
          <a:bodyPr/>
          <a:lstStyle/>
          <a:p>
            <a:r>
              <a:rPr lang="en-US" dirty="0" smtClean="0">
                <a:latin typeface="Arial" charset="0"/>
                <a:ea typeface="MS PGothic" charset="0"/>
              </a:rPr>
              <a:t>A New Way to Think </a:t>
            </a:r>
            <a:br>
              <a:rPr lang="en-US" dirty="0" smtClean="0">
                <a:latin typeface="Arial" charset="0"/>
                <a:ea typeface="MS PGothic" charset="0"/>
              </a:rPr>
            </a:br>
            <a:r>
              <a:rPr lang="en-US" sz="2000" dirty="0" smtClean="0">
                <a:latin typeface="Arial" charset="0"/>
                <a:ea typeface="MS PGothic" charset="0"/>
              </a:rPr>
              <a:t>Welcome </a:t>
            </a:r>
            <a:r>
              <a:rPr lang="en-US" sz="2000" dirty="0">
                <a:latin typeface="Arial" charset="0"/>
                <a:ea typeface="MS PGothic" charset="0"/>
              </a:rPr>
              <a:t>to the Cognitive Era with IBM Watson</a:t>
            </a:r>
            <a:endParaRPr lang="en-US" altLang="en-US" sz="2100" dirty="0"/>
          </a:p>
        </p:txBody>
      </p:sp>
      <p:sp>
        <p:nvSpPr>
          <p:cNvPr id="19459" name="Rectangle 3"/>
          <p:cNvSpPr>
            <a:spLocks noGrp="1" noChangeArrowheads="1"/>
          </p:cNvSpPr>
          <p:nvPr>
            <p:ph type="subTitle" idx="1"/>
          </p:nvPr>
        </p:nvSpPr>
        <p:spPr>
          <a:xfrm>
            <a:off x="3483993" y="4041578"/>
            <a:ext cx="4682637" cy="398094"/>
          </a:xfrm>
        </p:spPr>
        <p:txBody>
          <a:bodyPr/>
          <a:lstStyle/>
          <a:p>
            <a:pPr>
              <a:spcBef>
                <a:spcPts val="0"/>
              </a:spcBef>
              <a:spcAft>
                <a:spcPts val="450"/>
              </a:spcAft>
              <a:defRPr/>
            </a:pPr>
            <a:r>
              <a:rPr lang="en-US" sz="1400" b="1" dirty="0">
                <a:cs typeface="MS PGothic" pitchFamily="34" charset="-128"/>
              </a:rPr>
              <a:t>Peter </a:t>
            </a:r>
            <a:r>
              <a:rPr lang="en-US" sz="1400" b="1" dirty="0" err="1">
                <a:cs typeface="MS PGothic" pitchFamily="34" charset="-128"/>
              </a:rPr>
              <a:t>Haggar</a:t>
            </a:r>
            <a:r>
              <a:rPr lang="en-US" sz="1400" dirty="0"/>
              <a:t/>
            </a:r>
            <a:br>
              <a:rPr lang="en-US" sz="1400" dirty="0"/>
            </a:br>
            <a:r>
              <a:rPr lang="en-US" sz="1400" dirty="0"/>
              <a:t>Senior Technical Staff Member </a:t>
            </a:r>
            <a:r>
              <a:rPr lang="en-US" sz="1400" dirty="0" smtClean="0"/>
              <a:t>– IBM </a:t>
            </a:r>
            <a:r>
              <a:rPr lang="en-US" sz="1400" dirty="0"/>
              <a:t>Master Inventor</a:t>
            </a:r>
          </a:p>
          <a:p>
            <a:pPr>
              <a:spcBef>
                <a:spcPts val="0"/>
              </a:spcBef>
              <a:spcAft>
                <a:spcPts val="450"/>
              </a:spcAft>
              <a:defRPr/>
            </a:pPr>
            <a:r>
              <a:rPr lang="en-US" sz="1400" dirty="0"/>
              <a:t>Watson Platform Services Architecture</a:t>
            </a:r>
          </a:p>
          <a:p>
            <a:pPr>
              <a:spcBef>
                <a:spcPts val="0"/>
              </a:spcBef>
              <a:spcAft>
                <a:spcPts val="450"/>
              </a:spcAft>
              <a:defRPr/>
            </a:pPr>
            <a:r>
              <a:rPr lang="en-US" sz="1400" dirty="0"/>
              <a:t>IBM Watson </a:t>
            </a:r>
            <a:r>
              <a:rPr lang="en-US" sz="1400" dirty="0" smtClean="0"/>
              <a:t>Group</a:t>
            </a:r>
            <a:endParaRPr lang="en-US" sz="1400" dirty="0"/>
          </a:p>
        </p:txBody>
      </p:sp>
    </p:spTree>
    <p:extLst>
      <p:ext uri="{BB962C8B-B14F-4D97-AF65-F5344CB8AC3E}">
        <p14:creationId xmlns:p14="http://schemas.microsoft.com/office/powerpoint/2010/main" xmlns="" val="16394209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8843" y="460773"/>
            <a:ext cx="6896100" cy="434578"/>
          </a:xfrm>
        </p:spPr>
        <p:txBody>
          <a:bodyPr/>
          <a:lstStyle/>
          <a:p>
            <a:r>
              <a:rPr lang="en-US" altLang="en-US" b="1" dirty="0"/>
              <a:t>Watson Developer Cloud Services Available Now</a:t>
            </a:r>
            <a:endParaRPr lang="en-US" b="1" dirty="0"/>
          </a:p>
        </p:txBody>
      </p:sp>
      <p:graphicFrame>
        <p:nvGraphicFramePr>
          <p:cNvPr id="5" name="Table 4"/>
          <p:cNvGraphicFramePr>
            <a:graphicFrameLocks noGrp="1"/>
          </p:cNvGraphicFramePr>
          <p:nvPr>
            <p:extLst>
              <p:ext uri="{D42A27DB-BD31-4B8C-83A1-F6EECF244321}">
                <p14:modId xmlns:p14="http://schemas.microsoft.com/office/powerpoint/2010/main" xmlns="" val="763967323"/>
              </p:ext>
            </p:extLst>
          </p:nvPr>
        </p:nvGraphicFramePr>
        <p:xfrm>
          <a:off x="1857615" y="1560174"/>
          <a:ext cx="2120794" cy="2615994"/>
        </p:xfrm>
        <a:graphic>
          <a:graphicData uri="http://schemas.openxmlformats.org/drawingml/2006/table">
            <a:tbl>
              <a:tblPr firstRow="1" bandRow="1">
                <a:tableStyleId>{7DF18680-E054-41AD-8BC1-D1AEF772440D}</a:tableStyleId>
              </a:tblPr>
              <a:tblGrid>
                <a:gridCol w="1198626"/>
                <a:gridCol w="922168"/>
              </a:tblGrid>
              <a:tr h="205740">
                <a:tc>
                  <a:txBody>
                    <a:bodyPr/>
                    <a:lstStyle/>
                    <a:p>
                      <a:r>
                        <a:rPr lang="en-US" sz="900" dirty="0" smtClean="0">
                          <a:solidFill>
                            <a:schemeClr val="bg1"/>
                          </a:solidFill>
                        </a:rPr>
                        <a:t>Language Services</a:t>
                      </a:r>
                      <a:endParaRPr lang="en-US" sz="900" dirty="0">
                        <a:solidFill>
                          <a:schemeClr val="bg1"/>
                        </a:solidFill>
                      </a:endParaRPr>
                    </a:p>
                  </a:txBody>
                  <a:tcPr marL="68580" marR="68580" marT="34290" marB="34290">
                    <a:solidFill>
                      <a:schemeClr val="bg2"/>
                    </a:solidFill>
                  </a:tcPr>
                </a:tc>
                <a:tc>
                  <a:txBody>
                    <a:bodyPr/>
                    <a:lstStyle/>
                    <a:p>
                      <a:r>
                        <a:rPr lang="en-US" sz="900" dirty="0" smtClean="0">
                          <a:solidFill>
                            <a:schemeClr val="bg1"/>
                          </a:solidFill>
                        </a:rPr>
                        <a:t>Availability</a:t>
                      </a:r>
                      <a:endParaRPr lang="en-US" sz="900" dirty="0">
                        <a:solidFill>
                          <a:schemeClr val="bg1"/>
                        </a:solidFill>
                      </a:endParaRPr>
                    </a:p>
                  </a:txBody>
                  <a:tcPr marL="68580" marR="68580" marT="34290" marB="34290">
                    <a:solidFill>
                      <a:schemeClr val="bg2"/>
                    </a:solidFill>
                  </a:tcPr>
                </a:tc>
              </a:tr>
              <a:tr h="188595">
                <a:tc>
                  <a:txBody>
                    <a:bodyPr/>
                    <a:lstStyle/>
                    <a:p>
                      <a:r>
                        <a:rPr lang="en-US" sz="800" dirty="0" smtClean="0">
                          <a:solidFill>
                            <a:schemeClr val="tx1"/>
                          </a:solidFill>
                        </a:rPr>
                        <a:t>Alchemy Language</a:t>
                      </a:r>
                    </a:p>
                  </a:txBody>
                  <a:tcPr marL="68580" marR="68580" marT="34290" marB="34290"/>
                </a:tc>
                <a:tc>
                  <a:txBody>
                    <a:bodyPr/>
                    <a:lstStyle/>
                    <a:p>
                      <a:r>
                        <a:rPr lang="en-US" sz="800" dirty="0" smtClean="0">
                          <a:solidFill>
                            <a:schemeClr val="tx1"/>
                          </a:solidFill>
                        </a:rPr>
                        <a:t>GA</a:t>
                      </a:r>
                      <a:endParaRPr lang="en-US" sz="800" dirty="0">
                        <a:solidFill>
                          <a:schemeClr val="tx1"/>
                        </a:solidFill>
                      </a:endParaRPr>
                    </a:p>
                  </a:txBody>
                  <a:tcPr marL="68580" marR="68580" marT="34290" marB="34290"/>
                </a:tc>
              </a:tr>
              <a:tr h="190889">
                <a:tc>
                  <a:txBody>
                    <a:bodyPr/>
                    <a:lstStyle/>
                    <a:p>
                      <a:r>
                        <a:rPr lang="en-US" sz="800" dirty="0" smtClean="0">
                          <a:solidFill>
                            <a:schemeClr val="tx1"/>
                          </a:solidFill>
                        </a:rPr>
                        <a:t>Concept Expansion</a:t>
                      </a:r>
                      <a:endParaRPr lang="en-US" sz="800" dirty="0">
                        <a:solidFill>
                          <a:schemeClr val="tx1"/>
                        </a:solidFill>
                      </a:endParaRPr>
                    </a:p>
                  </a:txBody>
                  <a:tcPr marL="68580" marR="68580" marT="34290" marB="34290"/>
                </a:tc>
                <a:tc>
                  <a:txBody>
                    <a:bodyPr/>
                    <a:lstStyle/>
                    <a:p>
                      <a:r>
                        <a:rPr lang="en-US" sz="800" dirty="0" smtClean="0">
                          <a:solidFill>
                            <a:schemeClr val="tx1"/>
                          </a:solidFill>
                        </a:rPr>
                        <a:t>Beta</a:t>
                      </a:r>
                      <a:endParaRPr lang="en-US" sz="800" dirty="0">
                        <a:solidFill>
                          <a:schemeClr val="tx1"/>
                        </a:solidFill>
                      </a:endParaRPr>
                    </a:p>
                  </a:txBody>
                  <a:tcPr marL="68580" marR="68580" marT="34290" marB="34290"/>
                </a:tc>
              </a:tr>
              <a:tr h="188595">
                <a:tc>
                  <a:txBody>
                    <a:bodyPr/>
                    <a:lstStyle/>
                    <a:p>
                      <a:r>
                        <a:rPr lang="en-US" sz="800" dirty="0" smtClean="0">
                          <a:solidFill>
                            <a:schemeClr val="tx1"/>
                          </a:solidFill>
                        </a:rPr>
                        <a:t>Concept Insights</a:t>
                      </a:r>
                      <a:endParaRPr lang="en-US" sz="800" dirty="0">
                        <a:solidFill>
                          <a:schemeClr val="tx1"/>
                        </a:solidFill>
                      </a:endParaRPr>
                    </a:p>
                  </a:txBody>
                  <a:tcPr marL="68580" marR="68580" marT="34290" marB="34290"/>
                </a:tc>
                <a:tc>
                  <a:txBody>
                    <a:bodyPr/>
                    <a:lstStyle/>
                    <a:p>
                      <a:r>
                        <a:rPr lang="en-US" sz="800" dirty="0" smtClean="0">
                          <a:solidFill>
                            <a:schemeClr val="tx1"/>
                          </a:solidFill>
                        </a:rPr>
                        <a:t>GA</a:t>
                      </a:r>
                      <a:endParaRPr lang="en-US" sz="800" dirty="0">
                        <a:solidFill>
                          <a:schemeClr val="tx1"/>
                        </a:solidFill>
                      </a:endParaRPr>
                    </a:p>
                  </a:txBody>
                  <a:tcPr marL="68580" marR="68580" marT="34290" marB="34290"/>
                </a:tc>
              </a:tr>
              <a:tr h="188595">
                <a:tc>
                  <a:txBody>
                    <a:bodyPr/>
                    <a:lstStyle/>
                    <a:p>
                      <a:r>
                        <a:rPr lang="en-US" sz="800" dirty="0" smtClean="0">
                          <a:solidFill>
                            <a:schemeClr val="tx1"/>
                          </a:solidFill>
                        </a:rPr>
                        <a:t>Dialog</a:t>
                      </a:r>
                      <a:endParaRPr lang="en-US" sz="800" dirty="0">
                        <a:solidFill>
                          <a:schemeClr val="tx1"/>
                        </a:solidFill>
                      </a:endParaRPr>
                    </a:p>
                  </a:txBody>
                  <a:tcPr marL="68580" marR="68580" marT="34290" marB="34290"/>
                </a:tc>
                <a:tc>
                  <a:txBody>
                    <a:bodyPr/>
                    <a:lstStyle/>
                    <a:p>
                      <a:r>
                        <a:rPr lang="en-US" sz="800" dirty="0" smtClean="0">
                          <a:solidFill>
                            <a:schemeClr val="tx1"/>
                          </a:solidFill>
                        </a:rPr>
                        <a:t>GA</a:t>
                      </a:r>
                      <a:endParaRPr lang="en-US" sz="800" dirty="0">
                        <a:solidFill>
                          <a:schemeClr val="tx1"/>
                        </a:solidFill>
                      </a:endParaRPr>
                    </a:p>
                  </a:txBody>
                  <a:tcPr marL="68580" marR="68580" marT="34290" marB="34290"/>
                </a:tc>
              </a:tr>
              <a:tr h="190889">
                <a:tc>
                  <a:txBody>
                    <a:bodyPr/>
                    <a:lstStyle/>
                    <a:p>
                      <a:r>
                        <a:rPr lang="en-US" sz="800" dirty="0" smtClean="0">
                          <a:solidFill>
                            <a:schemeClr val="tx1"/>
                          </a:solidFill>
                        </a:rPr>
                        <a:t>Document Conversion</a:t>
                      </a:r>
                      <a:endParaRPr lang="en-US" sz="800" dirty="0">
                        <a:solidFill>
                          <a:schemeClr val="tx1"/>
                        </a:solidFill>
                      </a:endParaRPr>
                    </a:p>
                  </a:txBody>
                  <a:tcPr marL="68580" marR="68580" marT="34290" marB="34290"/>
                </a:tc>
                <a:tc>
                  <a:txBody>
                    <a:bodyPr/>
                    <a:lstStyle/>
                    <a:p>
                      <a:r>
                        <a:rPr lang="en-US" sz="800" dirty="0" smtClean="0">
                          <a:solidFill>
                            <a:schemeClr val="tx1"/>
                          </a:solidFill>
                        </a:rPr>
                        <a:t>Experimental</a:t>
                      </a:r>
                      <a:endParaRPr lang="en-US" sz="800" dirty="0">
                        <a:solidFill>
                          <a:schemeClr val="tx1"/>
                        </a:solidFill>
                      </a:endParaRPr>
                    </a:p>
                  </a:txBody>
                  <a:tcPr marL="68580" marR="68580" marT="34290" marB="34290"/>
                </a:tc>
              </a:tr>
              <a:tr h="190889">
                <a:tc>
                  <a:txBody>
                    <a:bodyPr/>
                    <a:lstStyle/>
                    <a:p>
                      <a:r>
                        <a:rPr lang="en-US" sz="800" dirty="0" smtClean="0">
                          <a:solidFill>
                            <a:schemeClr val="tx1"/>
                          </a:solidFill>
                        </a:rPr>
                        <a:t>Language</a:t>
                      </a:r>
                      <a:r>
                        <a:rPr lang="en-US" sz="800" baseline="0" dirty="0" smtClean="0">
                          <a:solidFill>
                            <a:schemeClr val="tx1"/>
                          </a:solidFill>
                        </a:rPr>
                        <a:t> Translation</a:t>
                      </a:r>
                      <a:endParaRPr lang="en-US" sz="800" dirty="0">
                        <a:solidFill>
                          <a:schemeClr val="tx1"/>
                        </a:solidFill>
                      </a:endParaRPr>
                    </a:p>
                  </a:txBody>
                  <a:tcPr marL="68580" marR="68580" marT="34290" marB="34290"/>
                </a:tc>
                <a:tc>
                  <a:txBody>
                    <a:bodyPr/>
                    <a:lstStyle/>
                    <a:p>
                      <a:r>
                        <a:rPr lang="en-US" sz="800" dirty="0" smtClean="0">
                          <a:solidFill>
                            <a:schemeClr val="tx1"/>
                          </a:solidFill>
                        </a:rPr>
                        <a:t>GA</a:t>
                      </a:r>
                      <a:endParaRPr lang="en-US" sz="800" dirty="0">
                        <a:solidFill>
                          <a:schemeClr val="tx1"/>
                        </a:solidFill>
                      </a:endParaRPr>
                    </a:p>
                  </a:txBody>
                  <a:tcPr marL="68580" marR="68580" marT="34290" marB="34290"/>
                </a:tc>
              </a:tr>
              <a:tr h="308610">
                <a:tc>
                  <a:txBody>
                    <a:bodyPr/>
                    <a:lstStyle/>
                    <a:p>
                      <a:r>
                        <a:rPr lang="en-US" sz="800" dirty="0" smtClean="0">
                          <a:solidFill>
                            <a:schemeClr val="tx1"/>
                          </a:solidFill>
                        </a:rPr>
                        <a:t>Natural Language Classifier</a:t>
                      </a:r>
                      <a:endParaRPr lang="en-US" sz="800" dirty="0">
                        <a:solidFill>
                          <a:schemeClr val="tx1"/>
                        </a:solidFill>
                      </a:endParaRPr>
                    </a:p>
                  </a:txBody>
                  <a:tcPr marL="68580" marR="68580" marT="34290" marB="34290"/>
                </a:tc>
                <a:tc>
                  <a:txBody>
                    <a:bodyPr/>
                    <a:lstStyle/>
                    <a:p>
                      <a:r>
                        <a:rPr lang="en-US" sz="800" dirty="0" smtClean="0">
                          <a:solidFill>
                            <a:schemeClr val="tx1"/>
                          </a:solidFill>
                        </a:rPr>
                        <a:t>GA</a:t>
                      </a:r>
                      <a:endParaRPr lang="en-US" sz="800" dirty="0">
                        <a:solidFill>
                          <a:schemeClr val="tx1"/>
                        </a:solidFill>
                      </a:endParaRPr>
                    </a:p>
                  </a:txBody>
                  <a:tcPr marL="68580" marR="68580" marT="34290" marB="34290"/>
                </a:tc>
              </a:tr>
              <a:tr h="190889">
                <a:tc>
                  <a:txBody>
                    <a:bodyPr/>
                    <a:lstStyle/>
                    <a:p>
                      <a:r>
                        <a:rPr lang="en-US" sz="800" dirty="0" smtClean="0">
                          <a:solidFill>
                            <a:schemeClr val="tx1"/>
                          </a:solidFill>
                        </a:rPr>
                        <a:t>Personality Insights</a:t>
                      </a:r>
                      <a:endParaRPr lang="en-US" sz="800" dirty="0">
                        <a:solidFill>
                          <a:schemeClr val="tx1"/>
                        </a:solidFill>
                      </a:endParaRPr>
                    </a:p>
                  </a:txBody>
                  <a:tcPr marL="68580" marR="68580" marT="34290" marB="34290"/>
                </a:tc>
                <a:tc>
                  <a:txBody>
                    <a:bodyPr/>
                    <a:lstStyle/>
                    <a:p>
                      <a:r>
                        <a:rPr lang="en-US" sz="800" dirty="0" smtClean="0">
                          <a:solidFill>
                            <a:schemeClr val="tx1"/>
                          </a:solidFill>
                        </a:rPr>
                        <a:t>GA</a:t>
                      </a:r>
                      <a:endParaRPr lang="en-US" sz="800" dirty="0">
                        <a:solidFill>
                          <a:schemeClr val="tx1"/>
                        </a:solidFill>
                      </a:endParaRPr>
                    </a:p>
                  </a:txBody>
                  <a:tcPr marL="68580" marR="68580" marT="34290" marB="34290"/>
                </a:tc>
              </a:tr>
              <a:tr h="190889">
                <a:tc>
                  <a:txBody>
                    <a:bodyPr/>
                    <a:lstStyle/>
                    <a:p>
                      <a:r>
                        <a:rPr lang="en-US" sz="800" dirty="0" smtClean="0">
                          <a:solidFill>
                            <a:schemeClr val="tx1"/>
                          </a:solidFill>
                        </a:rPr>
                        <a:t>Question and Answer</a:t>
                      </a:r>
                      <a:endParaRPr lang="en-US" sz="800" dirty="0">
                        <a:solidFill>
                          <a:schemeClr val="tx1"/>
                        </a:solidFill>
                      </a:endParaRPr>
                    </a:p>
                  </a:txBody>
                  <a:tcPr marL="68580" marR="68580" marT="34290" marB="34290"/>
                </a:tc>
                <a:tc>
                  <a:txBody>
                    <a:bodyPr/>
                    <a:lstStyle/>
                    <a:p>
                      <a:r>
                        <a:rPr lang="en-US" sz="800" dirty="0" smtClean="0">
                          <a:solidFill>
                            <a:schemeClr val="tx1"/>
                          </a:solidFill>
                        </a:rPr>
                        <a:t>Beta</a:t>
                      </a:r>
                      <a:endParaRPr lang="en-US" sz="800" dirty="0">
                        <a:solidFill>
                          <a:schemeClr val="tx1"/>
                        </a:solidFill>
                      </a:endParaRPr>
                    </a:p>
                  </a:txBody>
                  <a:tcPr marL="68580" marR="68580" marT="34290" marB="34290"/>
                </a:tc>
              </a:tr>
              <a:tr h="190889">
                <a:tc>
                  <a:txBody>
                    <a:bodyPr/>
                    <a:lstStyle/>
                    <a:p>
                      <a:r>
                        <a:rPr lang="en-US" sz="800" dirty="0" smtClean="0">
                          <a:solidFill>
                            <a:schemeClr val="tx1"/>
                          </a:solidFill>
                        </a:rPr>
                        <a:t>Relationship Extraction</a:t>
                      </a:r>
                      <a:endParaRPr lang="en-US" sz="800" dirty="0">
                        <a:solidFill>
                          <a:schemeClr val="tx1"/>
                        </a:solidFill>
                      </a:endParaRPr>
                    </a:p>
                  </a:txBody>
                  <a:tcPr marL="68580" marR="68580" marT="34290" marB="34290"/>
                </a:tc>
                <a:tc>
                  <a:txBody>
                    <a:bodyPr/>
                    <a:lstStyle/>
                    <a:p>
                      <a:r>
                        <a:rPr lang="en-US" sz="800" dirty="0" smtClean="0">
                          <a:solidFill>
                            <a:schemeClr val="tx1"/>
                          </a:solidFill>
                        </a:rPr>
                        <a:t>Beta</a:t>
                      </a:r>
                      <a:endParaRPr lang="en-US" sz="800" dirty="0">
                        <a:solidFill>
                          <a:schemeClr val="tx1"/>
                        </a:solidFill>
                      </a:endParaRPr>
                    </a:p>
                  </a:txBody>
                  <a:tcPr marL="68580" marR="68580" marT="34290" marB="34290"/>
                </a:tc>
              </a:tr>
              <a:tr h="188595">
                <a:tc>
                  <a:txBody>
                    <a:bodyPr/>
                    <a:lstStyle/>
                    <a:p>
                      <a:r>
                        <a:rPr lang="en-US" sz="800" dirty="0" smtClean="0">
                          <a:solidFill>
                            <a:schemeClr val="tx1"/>
                          </a:solidFill>
                        </a:rPr>
                        <a:t>Retrieve</a:t>
                      </a:r>
                      <a:r>
                        <a:rPr lang="en-US" sz="800" baseline="0" dirty="0" smtClean="0">
                          <a:solidFill>
                            <a:schemeClr val="tx1"/>
                          </a:solidFill>
                        </a:rPr>
                        <a:t> and Rank</a:t>
                      </a:r>
                      <a:endParaRPr lang="en-US" sz="800" dirty="0">
                        <a:solidFill>
                          <a:schemeClr val="tx1"/>
                        </a:solidFill>
                      </a:endParaRPr>
                    </a:p>
                  </a:txBody>
                  <a:tcPr marL="68580" marR="68580" marT="34290" marB="34290"/>
                </a:tc>
                <a:tc>
                  <a:txBody>
                    <a:bodyPr/>
                    <a:lstStyle/>
                    <a:p>
                      <a:r>
                        <a:rPr lang="en-US" sz="800" dirty="0" smtClean="0">
                          <a:solidFill>
                            <a:schemeClr val="tx1"/>
                          </a:solidFill>
                        </a:rPr>
                        <a:t>GA</a:t>
                      </a:r>
                      <a:endParaRPr lang="en-US" sz="800" dirty="0">
                        <a:solidFill>
                          <a:schemeClr val="tx1"/>
                        </a:solidFill>
                      </a:endParaRPr>
                    </a:p>
                  </a:txBody>
                  <a:tcPr marL="68580" marR="68580" marT="34290" marB="34290"/>
                </a:tc>
              </a:tr>
              <a:tr h="188595">
                <a:tc>
                  <a:txBody>
                    <a:bodyPr/>
                    <a:lstStyle/>
                    <a:p>
                      <a:r>
                        <a:rPr lang="en-US" sz="800" dirty="0" smtClean="0">
                          <a:solidFill>
                            <a:schemeClr val="tx1"/>
                          </a:solidFill>
                        </a:rPr>
                        <a:t>Tone Analyzer</a:t>
                      </a:r>
                      <a:endParaRPr lang="en-US" sz="800" dirty="0">
                        <a:solidFill>
                          <a:schemeClr val="tx1"/>
                        </a:solidFill>
                      </a:endParaRPr>
                    </a:p>
                  </a:txBody>
                  <a:tcPr marL="68580" marR="68580" marT="34290" marB="34290"/>
                </a:tc>
                <a:tc>
                  <a:txBody>
                    <a:bodyPr/>
                    <a:lstStyle/>
                    <a:p>
                      <a:r>
                        <a:rPr lang="en-US" sz="800" dirty="0" smtClean="0">
                          <a:solidFill>
                            <a:schemeClr val="tx1"/>
                          </a:solidFill>
                        </a:rPr>
                        <a:t>Experimental</a:t>
                      </a:r>
                      <a:endParaRPr lang="en-US" sz="800" dirty="0">
                        <a:solidFill>
                          <a:schemeClr val="tx1"/>
                        </a:solidFill>
                      </a:endParaRPr>
                    </a:p>
                  </a:txBody>
                  <a:tcPr marL="68580" marR="68580" marT="34290" marB="34290"/>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xmlns="" val="3553389977"/>
              </p:ext>
            </p:extLst>
          </p:nvPr>
        </p:nvGraphicFramePr>
        <p:xfrm>
          <a:off x="4419040" y="3024468"/>
          <a:ext cx="1980559" cy="587129"/>
        </p:xfrm>
        <a:graphic>
          <a:graphicData uri="http://schemas.openxmlformats.org/drawingml/2006/table">
            <a:tbl>
              <a:tblPr firstRow="1" bandRow="1">
                <a:tableStyleId>{7DF18680-E054-41AD-8BC1-D1AEF772440D}</a:tableStyleId>
              </a:tblPr>
              <a:tblGrid>
                <a:gridCol w="1119368"/>
                <a:gridCol w="861191"/>
              </a:tblGrid>
              <a:tr h="205740">
                <a:tc>
                  <a:txBody>
                    <a:bodyPr/>
                    <a:lstStyle/>
                    <a:p>
                      <a:r>
                        <a:rPr lang="en-US" sz="900" dirty="0" smtClean="0">
                          <a:solidFill>
                            <a:schemeClr val="bg1"/>
                          </a:solidFill>
                        </a:rPr>
                        <a:t>Speech Services</a:t>
                      </a:r>
                      <a:endParaRPr lang="en-US" sz="900" dirty="0">
                        <a:solidFill>
                          <a:schemeClr val="bg1"/>
                        </a:solidFill>
                      </a:endParaRPr>
                    </a:p>
                  </a:txBody>
                  <a:tcPr marL="68580" marR="68580" marT="34290" marB="34290">
                    <a:solidFill>
                      <a:schemeClr val="bg2"/>
                    </a:solidFill>
                  </a:tcPr>
                </a:tc>
                <a:tc>
                  <a:txBody>
                    <a:bodyPr/>
                    <a:lstStyle/>
                    <a:p>
                      <a:r>
                        <a:rPr lang="en-US" sz="900" dirty="0" smtClean="0">
                          <a:solidFill>
                            <a:schemeClr val="bg1"/>
                          </a:solidFill>
                        </a:rPr>
                        <a:t>Availability</a:t>
                      </a:r>
                      <a:endParaRPr lang="en-US" sz="900" dirty="0">
                        <a:solidFill>
                          <a:schemeClr val="bg1"/>
                        </a:solidFill>
                      </a:endParaRPr>
                    </a:p>
                  </a:txBody>
                  <a:tcPr marL="68580" marR="68580" marT="34290" marB="34290">
                    <a:solidFill>
                      <a:schemeClr val="bg2"/>
                    </a:solidFill>
                  </a:tcPr>
                </a:tc>
              </a:tr>
              <a:tr h="188595">
                <a:tc>
                  <a:txBody>
                    <a:bodyPr/>
                    <a:lstStyle/>
                    <a:p>
                      <a:r>
                        <a:rPr lang="en-US" sz="800" dirty="0" smtClean="0">
                          <a:solidFill>
                            <a:schemeClr val="tx1"/>
                          </a:solidFill>
                        </a:rPr>
                        <a:t>Speech to Text</a:t>
                      </a:r>
                    </a:p>
                  </a:txBody>
                  <a:tcPr marL="68580" marR="68580" marT="34290" marB="34290"/>
                </a:tc>
                <a:tc>
                  <a:txBody>
                    <a:bodyPr/>
                    <a:lstStyle/>
                    <a:p>
                      <a:r>
                        <a:rPr lang="en-US" sz="800" dirty="0" smtClean="0">
                          <a:solidFill>
                            <a:schemeClr val="tx1"/>
                          </a:solidFill>
                        </a:rPr>
                        <a:t>GA</a:t>
                      </a:r>
                      <a:endParaRPr lang="en-US" sz="800" dirty="0">
                        <a:solidFill>
                          <a:schemeClr val="tx1"/>
                        </a:solidFill>
                      </a:endParaRPr>
                    </a:p>
                  </a:txBody>
                  <a:tcPr marL="68580" marR="68580" marT="34290" marB="34290"/>
                </a:tc>
              </a:tr>
              <a:tr h="190889">
                <a:tc>
                  <a:txBody>
                    <a:bodyPr/>
                    <a:lstStyle/>
                    <a:p>
                      <a:r>
                        <a:rPr lang="en-US" sz="800" dirty="0" smtClean="0">
                          <a:solidFill>
                            <a:schemeClr val="tx1"/>
                          </a:solidFill>
                        </a:rPr>
                        <a:t>Text to Speech</a:t>
                      </a:r>
                      <a:endParaRPr lang="en-US" sz="800" dirty="0">
                        <a:solidFill>
                          <a:schemeClr val="tx1"/>
                        </a:solidFill>
                      </a:endParaRPr>
                    </a:p>
                  </a:txBody>
                  <a:tcPr marL="68580" marR="68580" marT="34290" marB="34290"/>
                </a:tc>
                <a:tc>
                  <a:txBody>
                    <a:bodyPr/>
                    <a:lstStyle/>
                    <a:p>
                      <a:r>
                        <a:rPr lang="en-US" sz="800" dirty="0" smtClean="0">
                          <a:solidFill>
                            <a:schemeClr val="tx1"/>
                          </a:solidFill>
                        </a:rPr>
                        <a:t>GA</a:t>
                      </a:r>
                      <a:endParaRPr lang="en-US" sz="800" dirty="0">
                        <a:solidFill>
                          <a:schemeClr val="tx1"/>
                        </a:solidFill>
                      </a:endParaRPr>
                    </a:p>
                  </a:txBody>
                  <a:tcPr marL="68580" marR="68580" marT="34290" marB="34290"/>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xmlns="" val="3972181037"/>
              </p:ext>
            </p:extLst>
          </p:nvPr>
        </p:nvGraphicFramePr>
        <p:xfrm>
          <a:off x="5409319" y="1829905"/>
          <a:ext cx="1980559" cy="778018"/>
        </p:xfrm>
        <a:graphic>
          <a:graphicData uri="http://schemas.openxmlformats.org/drawingml/2006/table">
            <a:tbl>
              <a:tblPr firstRow="1" bandRow="1">
                <a:tableStyleId>{7DF18680-E054-41AD-8BC1-D1AEF772440D}</a:tableStyleId>
              </a:tblPr>
              <a:tblGrid>
                <a:gridCol w="1119368"/>
                <a:gridCol w="861191"/>
              </a:tblGrid>
              <a:tr h="205740">
                <a:tc>
                  <a:txBody>
                    <a:bodyPr/>
                    <a:lstStyle/>
                    <a:p>
                      <a:r>
                        <a:rPr lang="en-US" sz="900" dirty="0" smtClean="0">
                          <a:solidFill>
                            <a:schemeClr val="bg1"/>
                          </a:solidFill>
                        </a:rPr>
                        <a:t>Vision Services</a:t>
                      </a:r>
                      <a:endParaRPr lang="en-US" sz="900" dirty="0">
                        <a:solidFill>
                          <a:schemeClr val="bg1"/>
                        </a:solidFill>
                      </a:endParaRPr>
                    </a:p>
                  </a:txBody>
                  <a:tcPr marL="68580" marR="68580" marT="34290" marB="34290">
                    <a:solidFill>
                      <a:schemeClr val="bg2"/>
                    </a:solidFill>
                  </a:tcPr>
                </a:tc>
                <a:tc>
                  <a:txBody>
                    <a:bodyPr/>
                    <a:lstStyle/>
                    <a:p>
                      <a:r>
                        <a:rPr lang="en-US" sz="900" dirty="0" smtClean="0">
                          <a:solidFill>
                            <a:schemeClr val="bg1"/>
                          </a:solidFill>
                        </a:rPr>
                        <a:t>Availability</a:t>
                      </a:r>
                      <a:endParaRPr lang="en-US" sz="900" dirty="0">
                        <a:solidFill>
                          <a:schemeClr val="bg1"/>
                        </a:solidFill>
                      </a:endParaRPr>
                    </a:p>
                  </a:txBody>
                  <a:tcPr marL="68580" marR="68580" marT="34290" marB="34290">
                    <a:solidFill>
                      <a:schemeClr val="bg2"/>
                    </a:solidFill>
                  </a:tcPr>
                </a:tc>
              </a:tr>
              <a:tr h="188595">
                <a:tc>
                  <a:txBody>
                    <a:bodyPr/>
                    <a:lstStyle/>
                    <a:p>
                      <a:r>
                        <a:rPr lang="en-US" sz="800" dirty="0" smtClean="0">
                          <a:solidFill>
                            <a:schemeClr val="tx1"/>
                          </a:solidFill>
                        </a:rPr>
                        <a:t>Alchemy</a:t>
                      </a:r>
                      <a:r>
                        <a:rPr lang="en-US" sz="800" baseline="0" dirty="0" smtClean="0">
                          <a:solidFill>
                            <a:schemeClr val="tx1"/>
                          </a:solidFill>
                        </a:rPr>
                        <a:t> Vision</a:t>
                      </a:r>
                      <a:endParaRPr lang="en-US" sz="800" dirty="0" smtClean="0">
                        <a:solidFill>
                          <a:schemeClr val="tx1"/>
                        </a:solidFill>
                      </a:endParaRPr>
                    </a:p>
                  </a:txBody>
                  <a:tcPr marL="68580" marR="68580" marT="34290" marB="34290"/>
                </a:tc>
                <a:tc>
                  <a:txBody>
                    <a:bodyPr/>
                    <a:lstStyle/>
                    <a:p>
                      <a:r>
                        <a:rPr lang="en-US" sz="800" dirty="0" smtClean="0">
                          <a:solidFill>
                            <a:schemeClr val="tx1"/>
                          </a:solidFill>
                        </a:rPr>
                        <a:t>GA</a:t>
                      </a:r>
                      <a:endParaRPr lang="en-US" sz="800" dirty="0">
                        <a:solidFill>
                          <a:schemeClr val="tx1"/>
                        </a:solidFill>
                      </a:endParaRPr>
                    </a:p>
                  </a:txBody>
                  <a:tcPr marL="68580" marR="68580" marT="34290" marB="34290"/>
                </a:tc>
              </a:tr>
              <a:tr h="190889">
                <a:tc>
                  <a:txBody>
                    <a:bodyPr/>
                    <a:lstStyle/>
                    <a:p>
                      <a:r>
                        <a:rPr lang="en-US" sz="800" dirty="0" smtClean="0">
                          <a:solidFill>
                            <a:schemeClr val="tx1"/>
                          </a:solidFill>
                        </a:rPr>
                        <a:t>Visual Insights</a:t>
                      </a:r>
                      <a:endParaRPr lang="en-US" sz="800" dirty="0">
                        <a:solidFill>
                          <a:schemeClr val="tx1"/>
                        </a:solidFill>
                      </a:endParaRPr>
                    </a:p>
                  </a:txBody>
                  <a:tcPr marL="68580" marR="68580" marT="34290" marB="34290"/>
                </a:tc>
                <a:tc>
                  <a:txBody>
                    <a:bodyPr/>
                    <a:lstStyle/>
                    <a:p>
                      <a:r>
                        <a:rPr lang="en-US" sz="800" dirty="0" smtClean="0">
                          <a:solidFill>
                            <a:schemeClr val="tx1"/>
                          </a:solidFill>
                        </a:rPr>
                        <a:t>Experimental</a:t>
                      </a:r>
                      <a:endParaRPr lang="en-US" sz="800" dirty="0">
                        <a:solidFill>
                          <a:schemeClr val="tx1"/>
                        </a:solidFill>
                      </a:endParaRPr>
                    </a:p>
                  </a:txBody>
                  <a:tcPr marL="68580" marR="68580" marT="34290" marB="34290"/>
                </a:tc>
              </a:tr>
              <a:tr h="190889">
                <a:tc>
                  <a:txBody>
                    <a:bodyPr/>
                    <a:lstStyle/>
                    <a:p>
                      <a:r>
                        <a:rPr lang="en-US" sz="800" dirty="0" smtClean="0">
                          <a:solidFill>
                            <a:schemeClr val="tx1"/>
                          </a:solidFill>
                        </a:rPr>
                        <a:t>Visual Recognition</a:t>
                      </a:r>
                      <a:endParaRPr lang="en-US" sz="800" dirty="0">
                        <a:solidFill>
                          <a:schemeClr val="tx1"/>
                        </a:solidFill>
                      </a:endParaRPr>
                    </a:p>
                  </a:txBody>
                  <a:tcPr marL="68580" marR="68580" marT="34290" marB="34290"/>
                </a:tc>
                <a:tc>
                  <a:txBody>
                    <a:bodyPr/>
                    <a:lstStyle/>
                    <a:p>
                      <a:r>
                        <a:rPr lang="en-US" sz="800" dirty="0" smtClean="0">
                          <a:solidFill>
                            <a:schemeClr val="tx1"/>
                          </a:solidFill>
                        </a:rPr>
                        <a:t>Beta</a:t>
                      </a:r>
                      <a:endParaRPr lang="en-US" sz="800" dirty="0">
                        <a:solidFill>
                          <a:schemeClr val="tx1"/>
                        </a:solidFill>
                      </a:endParaRPr>
                    </a:p>
                  </a:txBody>
                  <a:tcPr marL="68580" marR="68580" marT="34290" marB="34290"/>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xmlns="" val="3090732509"/>
              </p:ext>
            </p:extLst>
          </p:nvPr>
        </p:nvGraphicFramePr>
        <p:xfrm>
          <a:off x="5409320" y="3991696"/>
          <a:ext cx="2438480" cy="587129"/>
        </p:xfrm>
        <a:graphic>
          <a:graphicData uri="http://schemas.openxmlformats.org/drawingml/2006/table">
            <a:tbl>
              <a:tblPr firstRow="1" bandRow="1">
                <a:tableStyleId>{7DF18680-E054-41AD-8BC1-D1AEF772440D}</a:tableStyleId>
              </a:tblPr>
              <a:tblGrid>
                <a:gridCol w="1378175"/>
                <a:gridCol w="1060305"/>
              </a:tblGrid>
              <a:tr h="205740">
                <a:tc>
                  <a:txBody>
                    <a:bodyPr/>
                    <a:lstStyle/>
                    <a:p>
                      <a:r>
                        <a:rPr lang="en-US" sz="900" dirty="0" smtClean="0">
                          <a:solidFill>
                            <a:schemeClr val="bg1"/>
                          </a:solidFill>
                        </a:rPr>
                        <a:t>Data Insight</a:t>
                      </a:r>
                      <a:r>
                        <a:rPr lang="en-US" sz="900" baseline="0" dirty="0" smtClean="0">
                          <a:solidFill>
                            <a:schemeClr val="bg1"/>
                          </a:solidFill>
                        </a:rPr>
                        <a:t> </a:t>
                      </a:r>
                      <a:r>
                        <a:rPr lang="en-US" sz="900" dirty="0" smtClean="0">
                          <a:solidFill>
                            <a:schemeClr val="bg1"/>
                          </a:solidFill>
                        </a:rPr>
                        <a:t>Services</a:t>
                      </a:r>
                      <a:endParaRPr lang="en-US" sz="900" dirty="0">
                        <a:solidFill>
                          <a:schemeClr val="bg1"/>
                        </a:solidFill>
                      </a:endParaRPr>
                    </a:p>
                  </a:txBody>
                  <a:tcPr marL="68580" marR="68580" marT="34290" marB="34290">
                    <a:solidFill>
                      <a:schemeClr val="bg2"/>
                    </a:solidFill>
                  </a:tcPr>
                </a:tc>
                <a:tc>
                  <a:txBody>
                    <a:bodyPr/>
                    <a:lstStyle/>
                    <a:p>
                      <a:r>
                        <a:rPr lang="en-US" sz="900" dirty="0" smtClean="0">
                          <a:solidFill>
                            <a:schemeClr val="bg1"/>
                          </a:solidFill>
                        </a:rPr>
                        <a:t>Availability</a:t>
                      </a:r>
                      <a:endParaRPr lang="en-US" sz="900" dirty="0">
                        <a:solidFill>
                          <a:schemeClr val="bg1"/>
                        </a:solidFill>
                      </a:endParaRPr>
                    </a:p>
                  </a:txBody>
                  <a:tcPr marL="68580" marR="68580" marT="34290" marB="34290">
                    <a:solidFill>
                      <a:schemeClr val="bg2"/>
                    </a:solidFill>
                  </a:tcPr>
                </a:tc>
              </a:tr>
              <a:tr h="188595">
                <a:tc>
                  <a:txBody>
                    <a:bodyPr/>
                    <a:lstStyle/>
                    <a:p>
                      <a:r>
                        <a:rPr lang="en-US" sz="800" dirty="0" err="1" smtClean="0">
                          <a:solidFill>
                            <a:schemeClr val="tx1"/>
                          </a:solidFill>
                        </a:rPr>
                        <a:t>AlchemyData</a:t>
                      </a:r>
                      <a:r>
                        <a:rPr lang="en-US" sz="800" dirty="0" smtClean="0">
                          <a:solidFill>
                            <a:schemeClr val="tx1"/>
                          </a:solidFill>
                        </a:rPr>
                        <a:t> News</a:t>
                      </a:r>
                    </a:p>
                  </a:txBody>
                  <a:tcPr marL="68580" marR="68580" marT="34290" marB="34290"/>
                </a:tc>
                <a:tc>
                  <a:txBody>
                    <a:bodyPr/>
                    <a:lstStyle/>
                    <a:p>
                      <a:r>
                        <a:rPr lang="en-US" sz="800" dirty="0" smtClean="0">
                          <a:solidFill>
                            <a:schemeClr val="tx1"/>
                          </a:solidFill>
                        </a:rPr>
                        <a:t>GA</a:t>
                      </a:r>
                      <a:endParaRPr lang="en-US" sz="800" dirty="0">
                        <a:solidFill>
                          <a:schemeClr val="tx1"/>
                        </a:solidFill>
                      </a:endParaRPr>
                    </a:p>
                  </a:txBody>
                  <a:tcPr marL="68580" marR="68580" marT="34290" marB="34290"/>
                </a:tc>
              </a:tr>
              <a:tr h="190889">
                <a:tc>
                  <a:txBody>
                    <a:bodyPr/>
                    <a:lstStyle/>
                    <a:p>
                      <a:r>
                        <a:rPr lang="en-US" sz="800" dirty="0" err="1" smtClean="0">
                          <a:solidFill>
                            <a:schemeClr val="tx1"/>
                          </a:solidFill>
                        </a:rPr>
                        <a:t>TradeOff</a:t>
                      </a:r>
                      <a:r>
                        <a:rPr lang="en-US" sz="800" dirty="0" smtClean="0">
                          <a:solidFill>
                            <a:schemeClr val="tx1"/>
                          </a:solidFill>
                        </a:rPr>
                        <a:t> Analytics</a:t>
                      </a:r>
                      <a:endParaRPr lang="en-US" sz="800" dirty="0">
                        <a:solidFill>
                          <a:schemeClr val="tx1"/>
                        </a:solidFill>
                      </a:endParaRPr>
                    </a:p>
                  </a:txBody>
                  <a:tcPr marL="68580" marR="68580" marT="34290" marB="34290"/>
                </a:tc>
                <a:tc>
                  <a:txBody>
                    <a:bodyPr/>
                    <a:lstStyle/>
                    <a:p>
                      <a:r>
                        <a:rPr lang="en-US" sz="800" dirty="0" smtClean="0">
                          <a:solidFill>
                            <a:schemeClr val="tx1"/>
                          </a:solidFill>
                        </a:rPr>
                        <a:t>GA</a:t>
                      </a:r>
                      <a:endParaRPr lang="en-US" sz="800" dirty="0">
                        <a:solidFill>
                          <a:schemeClr val="tx1"/>
                        </a:solidFill>
                      </a:endParaRPr>
                    </a:p>
                  </a:txBody>
                  <a:tcPr marL="68580" marR="68580" marT="34290" marB="34290"/>
                </a:tc>
              </a:tr>
            </a:tbl>
          </a:graphicData>
        </a:graphic>
      </p:graphicFrame>
    </p:spTree>
    <p:extLst>
      <p:ext uri="{BB962C8B-B14F-4D97-AF65-F5344CB8AC3E}">
        <p14:creationId xmlns:p14="http://schemas.microsoft.com/office/powerpoint/2010/main" xmlns="" val="17206622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5417682" y="889004"/>
            <a:ext cx="3160712" cy="874713"/>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AU" sz="2200" b="0" i="0" u="none" strike="noStrike" cap="none" normalizeH="0" baseline="0" smtClean="0">
              <a:ln>
                <a:noFill/>
              </a:ln>
              <a:solidFill>
                <a:schemeClr val="hlink"/>
              </a:solidFill>
              <a:effectLst/>
              <a:latin typeface="Arial" charset="0"/>
            </a:endParaRPr>
          </a:p>
        </p:txBody>
      </p:sp>
      <p:sp>
        <p:nvSpPr>
          <p:cNvPr id="28" name="Title 1"/>
          <p:cNvSpPr txBox="1">
            <a:spLocks/>
          </p:cNvSpPr>
          <p:nvPr/>
        </p:nvSpPr>
        <p:spPr bwMode="auto">
          <a:xfrm>
            <a:off x="319314" y="339052"/>
            <a:ext cx="8766175" cy="4302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2800" b="1">
                <a:solidFill>
                  <a:schemeClr val="tx1"/>
                </a:solidFill>
                <a:latin typeface="+mj-lt"/>
                <a:ea typeface="+mj-ea"/>
                <a:cs typeface="ヒラギノ角ゴ Pro W3" charset="0"/>
              </a:defRPr>
            </a:lvl1pPr>
            <a:lvl2pPr algn="l" rtl="0" eaLnBrk="0" fontAlgn="base" hangingPunct="0">
              <a:spcBef>
                <a:spcPct val="0"/>
              </a:spcBef>
              <a:spcAft>
                <a:spcPct val="0"/>
              </a:spcAft>
              <a:defRPr sz="2800" b="1">
                <a:solidFill>
                  <a:schemeClr val="tx1"/>
                </a:solidFill>
                <a:latin typeface="Arial" charset="0"/>
                <a:ea typeface="ヒラギノ角ゴ Pro W3" charset="0"/>
                <a:cs typeface="ヒラギノ角ゴ Pro W3" charset="0"/>
              </a:defRPr>
            </a:lvl2pPr>
            <a:lvl3pPr algn="l" rtl="0" eaLnBrk="0" fontAlgn="base" hangingPunct="0">
              <a:spcBef>
                <a:spcPct val="0"/>
              </a:spcBef>
              <a:spcAft>
                <a:spcPct val="0"/>
              </a:spcAft>
              <a:defRPr sz="2800" b="1">
                <a:solidFill>
                  <a:schemeClr val="tx1"/>
                </a:solidFill>
                <a:latin typeface="Arial" charset="0"/>
                <a:ea typeface="ヒラギノ角ゴ Pro W3" charset="0"/>
                <a:cs typeface="ヒラギノ角ゴ Pro W3" charset="0"/>
              </a:defRPr>
            </a:lvl3pPr>
            <a:lvl4pPr algn="l" rtl="0" eaLnBrk="0" fontAlgn="base" hangingPunct="0">
              <a:spcBef>
                <a:spcPct val="0"/>
              </a:spcBef>
              <a:spcAft>
                <a:spcPct val="0"/>
              </a:spcAft>
              <a:defRPr sz="2800" b="1">
                <a:solidFill>
                  <a:schemeClr val="tx1"/>
                </a:solidFill>
                <a:latin typeface="Arial" charset="0"/>
                <a:ea typeface="ヒラギノ角ゴ Pro W3" charset="0"/>
                <a:cs typeface="ヒラギノ角ゴ Pro W3" charset="0"/>
              </a:defRPr>
            </a:lvl4pPr>
            <a:lvl5pPr algn="l" rtl="0" eaLnBrk="0" fontAlgn="base" hangingPunct="0">
              <a:spcBef>
                <a:spcPct val="0"/>
              </a:spcBef>
              <a:spcAft>
                <a:spcPct val="0"/>
              </a:spcAft>
              <a:defRPr sz="2800" b="1">
                <a:solidFill>
                  <a:schemeClr val="tx1"/>
                </a:solidFill>
                <a:latin typeface="Arial" charset="0"/>
                <a:ea typeface="ヒラギノ角ゴ Pro W3" charset="0"/>
                <a:cs typeface="ヒラギノ角ゴ Pro W3" charset="0"/>
              </a:defRPr>
            </a:lvl5pPr>
            <a:lvl6pPr marL="457200" algn="l" rtl="0" fontAlgn="base">
              <a:spcBef>
                <a:spcPct val="0"/>
              </a:spcBef>
              <a:spcAft>
                <a:spcPct val="0"/>
              </a:spcAft>
              <a:defRPr sz="2800" b="1">
                <a:solidFill>
                  <a:schemeClr val="tx1"/>
                </a:solidFill>
                <a:latin typeface="Arial" charset="0"/>
                <a:ea typeface="ヒラギノ角ゴ Pro W3" charset="0"/>
              </a:defRPr>
            </a:lvl6pPr>
            <a:lvl7pPr marL="914400" algn="l" rtl="0" fontAlgn="base">
              <a:spcBef>
                <a:spcPct val="0"/>
              </a:spcBef>
              <a:spcAft>
                <a:spcPct val="0"/>
              </a:spcAft>
              <a:defRPr sz="2800" b="1">
                <a:solidFill>
                  <a:schemeClr val="tx1"/>
                </a:solidFill>
                <a:latin typeface="Arial" charset="0"/>
                <a:ea typeface="ヒラギノ角ゴ Pro W3" charset="0"/>
              </a:defRPr>
            </a:lvl7pPr>
            <a:lvl8pPr marL="1371600" algn="l" rtl="0" fontAlgn="base">
              <a:spcBef>
                <a:spcPct val="0"/>
              </a:spcBef>
              <a:spcAft>
                <a:spcPct val="0"/>
              </a:spcAft>
              <a:defRPr sz="2800" b="1">
                <a:solidFill>
                  <a:schemeClr val="tx1"/>
                </a:solidFill>
                <a:latin typeface="Arial" charset="0"/>
                <a:ea typeface="ヒラギノ角ゴ Pro W3" charset="0"/>
              </a:defRPr>
            </a:lvl8pPr>
            <a:lvl9pPr marL="1828800" algn="l" rtl="0" fontAlgn="base">
              <a:spcBef>
                <a:spcPct val="0"/>
              </a:spcBef>
              <a:spcAft>
                <a:spcPct val="0"/>
              </a:spcAft>
              <a:defRPr sz="2800" b="1">
                <a:solidFill>
                  <a:schemeClr val="tx1"/>
                </a:solidFill>
                <a:latin typeface="Arial" charset="0"/>
                <a:ea typeface="ヒラギノ角ゴ Pro W3"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200" b="1" i="0" u="none" strike="noStrike" kern="0" cap="none" spc="0" normalizeH="0" baseline="0" noProof="0" dirty="0" smtClean="0">
                <a:ln>
                  <a:noFill/>
                </a:ln>
                <a:solidFill>
                  <a:srgbClr val="FFFFFF"/>
                </a:solidFill>
                <a:effectLst/>
                <a:uLnTx/>
                <a:uFillTx/>
                <a:latin typeface="Arial"/>
              </a:rPr>
              <a:t>Personality Insights</a:t>
            </a:r>
            <a:endParaRPr kumimoji="0" lang="en-US" altLang="en-US" sz="2200" b="1" i="0" u="none" strike="noStrike" kern="0" cap="none" spc="0" normalizeH="0" baseline="0" noProof="0" dirty="0">
              <a:ln>
                <a:noFill/>
              </a:ln>
              <a:solidFill>
                <a:srgbClr val="FFFFFF"/>
              </a:solidFill>
              <a:effectLst/>
              <a:uLnTx/>
              <a:uFillTx/>
              <a:latin typeface="Arial"/>
            </a:endParaRPr>
          </a:p>
        </p:txBody>
      </p:sp>
      <p:sp>
        <p:nvSpPr>
          <p:cNvPr id="29" name="Content Placeholder 2"/>
          <p:cNvSpPr txBox="1">
            <a:spLocks/>
          </p:cNvSpPr>
          <p:nvPr/>
        </p:nvSpPr>
        <p:spPr bwMode="auto">
          <a:xfrm>
            <a:off x="485698" y="1093552"/>
            <a:ext cx="4469494" cy="10316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0" tIns="0" rIns="0" bIns="0" numCol="1" anchor="t" anchorCtr="0" compatLnSpc="1">
            <a:prstTxWarp prst="textNoShape">
              <a:avLst/>
            </a:prstTxWarp>
          </a:bodyPr>
          <a:lstStyle>
            <a:lvl1pPr marL="225425" indent="-225425" algn="l" rtl="0" eaLnBrk="0" fontAlgn="base" hangingPunct="0">
              <a:lnSpc>
                <a:spcPct val="110000"/>
              </a:lnSpc>
              <a:spcBef>
                <a:spcPct val="20000"/>
              </a:spcBef>
              <a:spcAft>
                <a:spcPct val="0"/>
              </a:spcAft>
              <a:buChar char="•"/>
              <a:defRPr sz="2000">
                <a:solidFill>
                  <a:schemeClr val="tx1"/>
                </a:solidFill>
                <a:latin typeface="+mn-lt"/>
                <a:ea typeface="+mn-ea"/>
                <a:cs typeface="ヒラギノ角ゴ Pro W3" charset="0"/>
              </a:defRPr>
            </a:lvl1pPr>
            <a:lvl2pPr marL="463550" indent="-123825" algn="l" rtl="0" eaLnBrk="0" fontAlgn="base" hangingPunct="0">
              <a:spcBef>
                <a:spcPct val="20000"/>
              </a:spcBef>
              <a:spcAft>
                <a:spcPct val="0"/>
              </a:spcAft>
              <a:buChar char="•"/>
              <a:defRPr sz="2000">
                <a:solidFill>
                  <a:schemeClr val="bg1"/>
                </a:solidFill>
                <a:latin typeface="+mn-lt"/>
                <a:ea typeface="+mn-ea"/>
              </a:defRPr>
            </a:lvl2pPr>
            <a:lvl3pPr marL="801688" indent="-223838" algn="l" rtl="0" eaLnBrk="0" fontAlgn="base" hangingPunct="0">
              <a:lnSpc>
                <a:spcPct val="110000"/>
              </a:lnSpc>
              <a:spcBef>
                <a:spcPct val="20000"/>
              </a:spcBef>
              <a:spcAft>
                <a:spcPct val="0"/>
              </a:spcAft>
              <a:buFont typeface="Arial" pitchFamily="34" charset="0"/>
              <a:buChar char="–"/>
              <a:defRPr sz="2000">
                <a:solidFill>
                  <a:schemeClr val="tx1"/>
                </a:solidFill>
                <a:latin typeface="+mn-lt"/>
                <a:ea typeface="+mn-ea"/>
              </a:defRPr>
            </a:lvl3pPr>
            <a:lvl4pPr marL="1600200" indent="-228600" algn="l" rtl="0" eaLnBrk="0" fontAlgn="base" hangingPunct="0">
              <a:spcBef>
                <a:spcPct val="20000"/>
              </a:spcBef>
              <a:spcAft>
                <a:spcPct val="0"/>
              </a:spcAft>
              <a:buChar char="–"/>
              <a:defRPr sz="2800">
                <a:solidFill>
                  <a:schemeClr val="bg1"/>
                </a:solidFill>
                <a:latin typeface="+mn-lt"/>
                <a:ea typeface="+mn-ea"/>
              </a:defRPr>
            </a:lvl4pPr>
            <a:lvl5pPr marL="2057400" indent="-228600" algn="l" rtl="0" eaLnBrk="0" fontAlgn="base" hangingPunct="0">
              <a:spcBef>
                <a:spcPct val="20000"/>
              </a:spcBef>
              <a:spcAft>
                <a:spcPct val="0"/>
              </a:spcAft>
              <a:buChar char="»"/>
              <a:defRPr sz="2800">
                <a:solidFill>
                  <a:schemeClr val="bg1"/>
                </a:solidFill>
                <a:latin typeface="+mn-lt"/>
                <a:ea typeface="+mn-ea"/>
              </a:defRPr>
            </a:lvl5pPr>
            <a:lvl6pPr marL="2514600" indent="-228600" algn="l" rtl="0" fontAlgn="base">
              <a:spcBef>
                <a:spcPct val="20000"/>
              </a:spcBef>
              <a:spcAft>
                <a:spcPct val="0"/>
              </a:spcAft>
              <a:buChar char="»"/>
              <a:defRPr sz="2800">
                <a:solidFill>
                  <a:schemeClr val="bg1"/>
                </a:solidFill>
                <a:latin typeface="+mn-lt"/>
                <a:ea typeface="+mn-ea"/>
              </a:defRPr>
            </a:lvl6pPr>
            <a:lvl7pPr marL="2971800" indent="-228600" algn="l" rtl="0" fontAlgn="base">
              <a:spcBef>
                <a:spcPct val="20000"/>
              </a:spcBef>
              <a:spcAft>
                <a:spcPct val="0"/>
              </a:spcAft>
              <a:buChar char="»"/>
              <a:defRPr sz="2800">
                <a:solidFill>
                  <a:schemeClr val="bg1"/>
                </a:solidFill>
                <a:latin typeface="+mn-lt"/>
                <a:ea typeface="+mn-ea"/>
              </a:defRPr>
            </a:lvl7pPr>
            <a:lvl8pPr marL="3429000" indent="-228600" algn="l" rtl="0" fontAlgn="base">
              <a:spcBef>
                <a:spcPct val="20000"/>
              </a:spcBef>
              <a:spcAft>
                <a:spcPct val="0"/>
              </a:spcAft>
              <a:buChar char="»"/>
              <a:defRPr sz="2800">
                <a:solidFill>
                  <a:schemeClr val="bg1"/>
                </a:solidFill>
                <a:latin typeface="+mn-lt"/>
                <a:ea typeface="+mn-ea"/>
              </a:defRPr>
            </a:lvl8pPr>
            <a:lvl9pPr marL="3886200" indent="-228600" algn="l" rtl="0" fontAlgn="base">
              <a:spcBef>
                <a:spcPct val="20000"/>
              </a:spcBef>
              <a:spcAft>
                <a:spcPct val="0"/>
              </a:spcAft>
              <a:buChar char="»"/>
              <a:defRPr sz="2800">
                <a:solidFill>
                  <a:schemeClr val="bg1"/>
                </a:solidFill>
                <a:latin typeface="+mn-lt"/>
                <a:ea typeface="+mn-ea"/>
              </a:defRPr>
            </a:lvl9pPr>
          </a:lstStyle>
          <a:p>
            <a:pPr marL="0" marR="0" lvl="0" indent="0" algn="l" defTabSz="914400" rtl="0" eaLnBrk="0" fontAlgn="base" latinLnBrk="0" hangingPunct="0">
              <a:lnSpc>
                <a:spcPct val="110000"/>
              </a:lnSpc>
              <a:spcBef>
                <a:spcPts val="100"/>
              </a:spcBef>
              <a:spcAft>
                <a:spcPct val="0"/>
              </a:spcAft>
              <a:buClrTx/>
              <a:buSzTx/>
              <a:buFontTx/>
              <a:buNone/>
              <a:tabLst/>
              <a:defRPr/>
            </a:pPr>
            <a:r>
              <a:rPr kumimoji="0" lang="en-US" sz="1600" b="0" i="0" u="none" strike="noStrike" kern="0" cap="none" spc="0" normalizeH="0" baseline="0" noProof="0" dirty="0" smtClean="0">
                <a:ln>
                  <a:noFill/>
                </a:ln>
                <a:solidFill>
                  <a:srgbClr val="FFFFFF"/>
                </a:solidFill>
                <a:effectLst/>
                <a:uLnTx/>
                <a:uFillTx/>
                <a:cs typeface="ヒラギノ角ゴ Pro W3"/>
              </a:rPr>
              <a:t>Derives insights from text/social media data to identify psychological and behavioral traits</a:t>
            </a:r>
          </a:p>
        </p:txBody>
      </p:sp>
      <p:pic>
        <p:nvPicPr>
          <p:cNvPr id="30" name="Picture 6" descr="https://encrypted-tbn0.gstatic.com/images?q=tbn:ANd9GcTAd1eIwq7HLi7TLXg0S97hci6_q0N6LXaMNEOZOuBgszxirNXB"/>
          <p:cNvPicPr>
            <a:picLocks noChangeAspect="1" noChangeArrowheads="1"/>
          </p:cNvPicPr>
          <p:nvPr/>
        </p:nvPicPr>
        <p:blipFill>
          <a:blip r:embed="rId2" cstate="print"/>
          <a:srcRect/>
          <a:stretch>
            <a:fillRect/>
          </a:stretch>
        </p:blipFill>
        <p:spPr bwMode="auto">
          <a:xfrm>
            <a:off x="5417682" y="889004"/>
            <a:ext cx="1616075" cy="874713"/>
          </a:xfrm>
          <a:prstGeom prst="rect">
            <a:avLst/>
          </a:prstGeom>
          <a:noFill/>
          <a:ln w="9525">
            <a:noFill/>
            <a:miter lim="800000"/>
            <a:headEnd/>
            <a:tailEnd/>
          </a:ln>
        </p:spPr>
      </p:pic>
      <p:pic>
        <p:nvPicPr>
          <p:cNvPr id="31" name="Picture 8" descr="https://encrypted-tbn1.gstatic.com/images?q=tbn:ANd9GcTG3wN1TWQbKVrT4n0C2iIJCzQbJOl2vK5zoci-JD0vJCcEu7v8rA"/>
          <p:cNvPicPr>
            <a:picLocks noChangeAspect="1" noChangeArrowheads="1"/>
          </p:cNvPicPr>
          <p:nvPr/>
        </p:nvPicPr>
        <p:blipFill>
          <a:blip r:embed="rId3" cstate="print"/>
          <a:srcRect/>
          <a:stretch>
            <a:fillRect/>
          </a:stretch>
        </p:blipFill>
        <p:spPr bwMode="auto">
          <a:xfrm>
            <a:off x="7044869" y="949329"/>
            <a:ext cx="814388" cy="814388"/>
          </a:xfrm>
          <a:prstGeom prst="rect">
            <a:avLst/>
          </a:prstGeom>
          <a:noFill/>
          <a:ln w="9525">
            <a:noFill/>
            <a:miter lim="800000"/>
            <a:headEnd/>
            <a:tailEnd/>
          </a:ln>
        </p:spPr>
      </p:pic>
      <p:pic>
        <p:nvPicPr>
          <p:cNvPr id="32" name="Picture 6"/>
          <p:cNvPicPr>
            <a:picLocks noChangeAspect="1"/>
          </p:cNvPicPr>
          <p:nvPr/>
        </p:nvPicPr>
        <p:blipFill>
          <a:blip r:embed="rId4" cstate="print"/>
          <a:srcRect/>
          <a:stretch>
            <a:fillRect/>
          </a:stretch>
        </p:blipFill>
        <p:spPr bwMode="auto">
          <a:xfrm>
            <a:off x="7859257" y="981079"/>
            <a:ext cx="719137" cy="782638"/>
          </a:xfrm>
          <a:prstGeom prst="rect">
            <a:avLst/>
          </a:prstGeom>
          <a:noFill/>
          <a:ln w="9525">
            <a:noFill/>
            <a:miter lim="800000"/>
            <a:headEnd/>
            <a:tailEnd/>
          </a:ln>
        </p:spPr>
      </p:pic>
      <p:sp>
        <p:nvSpPr>
          <p:cNvPr id="33" name="Flowchart: Merge 8"/>
          <p:cNvSpPr>
            <a:spLocks noChangeArrowheads="1"/>
          </p:cNvSpPr>
          <p:nvPr/>
        </p:nvSpPr>
        <p:spPr bwMode="auto">
          <a:xfrm>
            <a:off x="5635169" y="1875069"/>
            <a:ext cx="2819400" cy="721859"/>
          </a:xfrm>
          <a:prstGeom prst="flowChartMerge">
            <a:avLst/>
          </a:prstGeom>
          <a:solidFill>
            <a:srgbClr val="17AF4B"/>
          </a:solidFill>
          <a:ln w="28575" algn="ctr">
            <a:solidFill>
              <a:srgbClr val="17AF4B"/>
            </a:solid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en-US" sz="1400" b="0" i="0" u="none" strike="noStrike" kern="0" cap="none" spc="0" normalizeH="0" baseline="0" noProof="0" smtClean="0">
              <a:ln>
                <a:noFill/>
              </a:ln>
              <a:solidFill>
                <a:srgbClr val="333333"/>
              </a:solidFill>
              <a:effectLst/>
              <a:uLnTx/>
              <a:uFillTx/>
              <a:latin typeface="Arial" pitchFamily="34" charset="0"/>
              <a:ea typeface="MS PGothic" pitchFamily="34" charset="-128"/>
            </a:endParaRPr>
          </a:p>
        </p:txBody>
      </p:sp>
      <p:sp>
        <p:nvSpPr>
          <p:cNvPr id="34" name="Rounded Rectangle 9"/>
          <p:cNvSpPr>
            <a:spLocks noChangeArrowheads="1"/>
          </p:cNvSpPr>
          <p:nvPr/>
        </p:nvSpPr>
        <p:spPr bwMode="auto">
          <a:xfrm>
            <a:off x="6770914" y="2328073"/>
            <a:ext cx="537030" cy="829582"/>
          </a:xfrm>
          <a:prstGeom prst="roundRect">
            <a:avLst>
              <a:gd name="adj" fmla="val 16667"/>
            </a:avLst>
          </a:prstGeom>
          <a:solidFill>
            <a:srgbClr val="17AF4B"/>
          </a:solidFill>
          <a:ln w="28575" algn="ctr">
            <a:solidFill>
              <a:srgbClr val="17AF4B"/>
            </a:solid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en-US" sz="1400" b="0" i="0" u="none" strike="noStrike" kern="0" cap="none" spc="0" normalizeH="0" baseline="0" noProof="0" smtClean="0">
              <a:ln>
                <a:noFill/>
              </a:ln>
              <a:solidFill>
                <a:srgbClr val="333333"/>
              </a:solidFill>
              <a:effectLst/>
              <a:uLnTx/>
              <a:uFillTx/>
              <a:latin typeface="Arial" pitchFamily="34" charset="0"/>
              <a:ea typeface="MS PGothic" pitchFamily="34" charset="-128"/>
            </a:endParaRPr>
          </a:p>
        </p:txBody>
      </p:sp>
      <p:pic>
        <p:nvPicPr>
          <p:cNvPr id="35" name="Picture 12"/>
          <p:cNvPicPr>
            <a:picLocks noChangeAspect="1"/>
          </p:cNvPicPr>
          <p:nvPr/>
        </p:nvPicPr>
        <p:blipFill>
          <a:blip r:embed="rId5" cstate="print"/>
          <a:srcRect/>
          <a:stretch>
            <a:fillRect/>
          </a:stretch>
        </p:blipFill>
        <p:spPr bwMode="auto">
          <a:xfrm>
            <a:off x="6315674" y="3162701"/>
            <a:ext cx="1458390" cy="819263"/>
          </a:xfrm>
          <a:prstGeom prst="rect">
            <a:avLst/>
          </a:prstGeom>
          <a:noFill/>
          <a:ln w="9525">
            <a:noFill/>
            <a:miter lim="800000"/>
            <a:headEnd/>
            <a:tailEnd/>
          </a:ln>
        </p:spPr>
      </p:pic>
      <p:sp>
        <p:nvSpPr>
          <p:cNvPr id="36" name="Content Placeholder 2"/>
          <p:cNvSpPr txBox="1">
            <a:spLocks/>
          </p:cNvSpPr>
          <p:nvPr/>
        </p:nvSpPr>
        <p:spPr bwMode="auto">
          <a:xfrm>
            <a:off x="401028" y="3896456"/>
            <a:ext cx="8382000" cy="15961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117475" indent="-117475" algn="l" rtl="0" eaLnBrk="1" fontAlgn="base" hangingPunct="1">
              <a:spcBef>
                <a:spcPct val="20000"/>
              </a:spcBef>
              <a:spcAft>
                <a:spcPct val="0"/>
              </a:spcAft>
              <a:buClr>
                <a:schemeClr val="tx1"/>
              </a:buClr>
              <a:buFont typeface="Wingdings" pitchFamily="2" charset="2"/>
              <a:buChar char="§"/>
              <a:defRPr sz="2000" b="0" i="0">
                <a:solidFill>
                  <a:srgbClr val="000000"/>
                </a:solidFill>
                <a:latin typeface="+mn-lt"/>
                <a:ea typeface="MS PGothic" pitchFamily="34" charset="-128"/>
                <a:cs typeface="Helvetica Neue Light"/>
              </a:defRPr>
            </a:lvl1pPr>
            <a:lvl2pPr marL="401638" indent="-169863" algn="l" rtl="0" eaLnBrk="1" fontAlgn="base" hangingPunct="1">
              <a:spcBef>
                <a:spcPct val="20000"/>
              </a:spcBef>
              <a:spcAft>
                <a:spcPct val="0"/>
              </a:spcAft>
              <a:buClr>
                <a:schemeClr val="tx1"/>
              </a:buClr>
              <a:buFont typeface="Wingdings" pitchFamily="2" charset="2"/>
              <a:buChar char="§"/>
              <a:defRPr b="0" i="0">
                <a:solidFill>
                  <a:schemeClr val="tx1"/>
                </a:solidFill>
                <a:latin typeface="+mn-lt"/>
                <a:ea typeface="MS PGothic" pitchFamily="34" charset="-128"/>
                <a:cs typeface="Helvetica Neue Light"/>
              </a:defRPr>
            </a:lvl2pPr>
            <a:lvl3pPr marL="630238" indent="-114300" algn="l" rtl="0" eaLnBrk="1" fontAlgn="base" hangingPunct="1">
              <a:spcBef>
                <a:spcPct val="20000"/>
              </a:spcBef>
              <a:spcAft>
                <a:spcPct val="0"/>
              </a:spcAft>
              <a:buClr>
                <a:schemeClr val="tx1"/>
              </a:buClr>
              <a:buFont typeface="Wingdings" pitchFamily="2" charset="2"/>
              <a:buChar char="§"/>
              <a:defRPr sz="1400" b="0" i="0">
                <a:solidFill>
                  <a:schemeClr val="tx1"/>
                </a:solidFill>
                <a:latin typeface="+mn-lt"/>
                <a:ea typeface="MS PGothic" pitchFamily="34" charset="-128"/>
                <a:cs typeface="Helvetica Neue Light"/>
              </a:defRPr>
            </a:lvl3pPr>
            <a:lvl4pPr marL="858838" indent="-114300" algn="l" rtl="0" eaLnBrk="1" fontAlgn="base" hangingPunct="1">
              <a:spcBef>
                <a:spcPct val="20000"/>
              </a:spcBef>
              <a:spcAft>
                <a:spcPct val="0"/>
              </a:spcAft>
              <a:buClr>
                <a:schemeClr val="tx1"/>
              </a:buClr>
              <a:buFont typeface="Wingdings" pitchFamily="2" charset="2"/>
              <a:buChar char="§"/>
              <a:defRPr sz="1400" b="0" i="0">
                <a:solidFill>
                  <a:schemeClr val="tx1"/>
                </a:solidFill>
                <a:latin typeface="+mn-lt"/>
                <a:ea typeface="MS PGothic" pitchFamily="34" charset="-128"/>
                <a:cs typeface="Helvetica Neue Light"/>
              </a:defRPr>
            </a:lvl4pPr>
            <a:lvl5pPr marL="1087438" indent="-114300" algn="l" rtl="0" eaLnBrk="1" fontAlgn="base" hangingPunct="1">
              <a:spcBef>
                <a:spcPct val="20000"/>
              </a:spcBef>
              <a:spcAft>
                <a:spcPct val="0"/>
              </a:spcAft>
              <a:buClr>
                <a:schemeClr val="tx1"/>
              </a:buClr>
              <a:buFont typeface="Wingdings" pitchFamily="2" charset="2"/>
              <a:buChar char="§"/>
              <a:defRPr sz="1200" b="0" i="0">
                <a:solidFill>
                  <a:schemeClr val="tx1"/>
                </a:solidFill>
                <a:latin typeface="+mn-lt"/>
                <a:ea typeface="MS PGothic" pitchFamily="34" charset="-128"/>
                <a:cs typeface="Helvetica Neue Light"/>
              </a:defRPr>
            </a:lvl5pPr>
            <a:lvl6pPr marL="1544638" indent="-114300" algn="l" rtl="0" eaLnBrk="1" fontAlgn="base" hangingPunct="1">
              <a:spcBef>
                <a:spcPct val="20000"/>
              </a:spcBef>
              <a:spcAft>
                <a:spcPct val="0"/>
              </a:spcAft>
              <a:buClr>
                <a:schemeClr val="tx1"/>
              </a:buClr>
              <a:buFont typeface="Wingdings" pitchFamily="-1" charset="2"/>
              <a:buChar char="§"/>
              <a:defRPr sz="1200">
                <a:solidFill>
                  <a:schemeClr val="tx1"/>
                </a:solidFill>
                <a:latin typeface="+mn-lt"/>
                <a:ea typeface="ＭＳ Ｐゴシック" pitchFamily="-1" charset="-128"/>
              </a:defRPr>
            </a:lvl6pPr>
            <a:lvl7pPr marL="2001838" indent="-114300" algn="l" rtl="0" eaLnBrk="1" fontAlgn="base" hangingPunct="1">
              <a:spcBef>
                <a:spcPct val="20000"/>
              </a:spcBef>
              <a:spcAft>
                <a:spcPct val="0"/>
              </a:spcAft>
              <a:buClr>
                <a:schemeClr val="tx1"/>
              </a:buClr>
              <a:buFont typeface="Wingdings" pitchFamily="-1" charset="2"/>
              <a:buChar char="§"/>
              <a:defRPr sz="1200">
                <a:solidFill>
                  <a:schemeClr val="tx1"/>
                </a:solidFill>
                <a:latin typeface="+mn-lt"/>
                <a:ea typeface="ＭＳ Ｐゴシック" pitchFamily="-1" charset="-128"/>
              </a:defRPr>
            </a:lvl7pPr>
            <a:lvl8pPr marL="2459038" indent="-114300" algn="l" rtl="0" eaLnBrk="1" fontAlgn="base" hangingPunct="1">
              <a:spcBef>
                <a:spcPct val="20000"/>
              </a:spcBef>
              <a:spcAft>
                <a:spcPct val="0"/>
              </a:spcAft>
              <a:buClr>
                <a:schemeClr val="tx1"/>
              </a:buClr>
              <a:buFont typeface="Wingdings" pitchFamily="-1" charset="2"/>
              <a:buChar char="§"/>
              <a:defRPr sz="1200">
                <a:solidFill>
                  <a:schemeClr val="tx1"/>
                </a:solidFill>
                <a:latin typeface="+mn-lt"/>
                <a:ea typeface="ＭＳ Ｐゴシック" pitchFamily="-1" charset="-128"/>
              </a:defRPr>
            </a:lvl8pPr>
            <a:lvl9pPr marL="2916238" indent="-114300" algn="l" rtl="0" eaLnBrk="1" fontAlgn="base" hangingPunct="1">
              <a:spcBef>
                <a:spcPct val="20000"/>
              </a:spcBef>
              <a:spcAft>
                <a:spcPct val="0"/>
              </a:spcAft>
              <a:buClr>
                <a:schemeClr val="tx1"/>
              </a:buClr>
              <a:buFont typeface="Wingdings" pitchFamily="-1" charset="2"/>
              <a:buChar char="§"/>
              <a:defRPr sz="1200">
                <a:solidFill>
                  <a:schemeClr val="tx1"/>
                </a:solidFill>
                <a:latin typeface="+mn-lt"/>
                <a:ea typeface="ＭＳ Ｐゴシック" pitchFamily="-1" charset="-128"/>
              </a:defRPr>
            </a:lvl9pPr>
          </a:lstStyle>
          <a:p>
            <a:pPr marL="0" indent="0" fontAlgn="b">
              <a:buClr>
                <a:srgbClr val="FFFFFF"/>
              </a:buClr>
              <a:buFont typeface="Wingdings" pitchFamily="2" charset="2"/>
              <a:buNone/>
              <a:defRPr/>
            </a:pPr>
            <a:r>
              <a:rPr lang="en-US" sz="1400" dirty="0" smtClean="0">
                <a:solidFill>
                  <a:srgbClr val="FFFFFF"/>
                </a:solidFill>
                <a:sym typeface="Helvetica Light"/>
              </a:rPr>
              <a:t>Analyzes images </a:t>
            </a:r>
            <a:r>
              <a:rPr lang="en-US" sz="1400" dirty="0">
                <a:solidFill>
                  <a:srgbClr val="FFFFFF"/>
                </a:solidFill>
                <a:sym typeface="Helvetica Light"/>
              </a:rPr>
              <a:t>and videos to understand their content </a:t>
            </a:r>
            <a:r>
              <a:rPr lang="en-US" sz="1400" dirty="0" smtClean="0">
                <a:solidFill>
                  <a:srgbClr val="FFFFFF"/>
                </a:solidFill>
                <a:sym typeface="Helvetica Light"/>
              </a:rPr>
              <a:t>and context</a:t>
            </a:r>
            <a:endParaRPr lang="en-US" sz="1400" dirty="0">
              <a:solidFill>
                <a:srgbClr val="FFFFFF"/>
              </a:solidFill>
              <a:sym typeface="Helvetica Light"/>
            </a:endParaRPr>
          </a:p>
          <a:p>
            <a:pPr marL="0" indent="0">
              <a:spcBef>
                <a:spcPts val="100"/>
              </a:spcBef>
              <a:buClr>
                <a:srgbClr val="FFFFFF"/>
              </a:buClr>
              <a:buFont typeface="Wingdings" pitchFamily="2" charset="2"/>
              <a:buNone/>
              <a:defRPr/>
            </a:pPr>
            <a:endParaRPr lang="en-US" altLang="en-US" sz="800" kern="0" dirty="0" smtClean="0">
              <a:solidFill>
                <a:srgbClr val="FFFFFF"/>
              </a:solidFill>
            </a:endParaRPr>
          </a:p>
          <a:p>
            <a:pPr marL="0" indent="0">
              <a:spcBef>
                <a:spcPts val="100"/>
              </a:spcBef>
              <a:buClr>
                <a:srgbClr val="FFFFFF"/>
              </a:buClr>
              <a:buFont typeface="Wingdings" pitchFamily="2" charset="2"/>
              <a:buNone/>
              <a:defRPr/>
            </a:pPr>
            <a:r>
              <a:rPr lang="en-US" altLang="en-US" sz="1400" kern="0" dirty="0" smtClean="0">
                <a:solidFill>
                  <a:srgbClr val="FFFFFF"/>
                </a:solidFill>
              </a:rPr>
              <a:t>Provides</a:t>
            </a:r>
          </a:p>
          <a:p>
            <a:pPr>
              <a:spcBef>
                <a:spcPts val="100"/>
              </a:spcBef>
              <a:buClr>
                <a:srgbClr val="FFFFFF"/>
              </a:buClr>
              <a:buFont typeface="Arial" panose="020B0604020202020204" pitchFamily="34" charset="0"/>
              <a:buChar char="•"/>
              <a:defRPr/>
            </a:pPr>
            <a:r>
              <a:rPr lang="en-US" altLang="en-US" sz="1400" kern="0" dirty="0" smtClean="0">
                <a:solidFill>
                  <a:srgbClr val="FFFFFF"/>
                </a:solidFill>
              </a:rPr>
              <a:t> Image Tagging, Face Detection/Recognition, </a:t>
            </a:r>
            <a:r>
              <a:rPr lang="en-US" altLang="en-US" sz="1400" kern="0" dirty="0">
                <a:solidFill>
                  <a:srgbClr val="FFFFFF"/>
                </a:solidFill>
              </a:rPr>
              <a:t>age, gender, </a:t>
            </a:r>
            <a:r>
              <a:rPr lang="en-US" altLang="en-US" sz="1400" kern="0" dirty="0" smtClean="0">
                <a:solidFill>
                  <a:srgbClr val="FFFFFF"/>
                </a:solidFill>
              </a:rPr>
              <a:t>identities </a:t>
            </a:r>
            <a:r>
              <a:rPr lang="en-US" altLang="en-US" sz="1400" kern="0" dirty="0">
                <a:solidFill>
                  <a:srgbClr val="FFFFFF"/>
                </a:solidFill>
              </a:rPr>
              <a:t>of </a:t>
            </a:r>
            <a:r>
              <a:rPr lang="en-US" altLang="en-US" sz="1400" kern="0" dirty="0" smtClean="0">
                <a:solidFill>
                  <a:srgbClr val="FFFFFF"/>
                </a:solidFill>
              </a:rPr>
              <a:t>people (in the case of celebrities)</a:t>
            </a:r>
          </a:p>
        </p:txBody>
      </p:sp>
      <p:sp>
        <p:nvSpPr>
          <p:cNvPr id="38" name="Title 1"/>
          <p:cNvSpPr txBox="1">
            <a:spLocks/>
          </p:cNvSpPr>
          <p:nvPr/>
        </p:nvSpPr>
        <p:spPr bwMode="auto">
          <a:xfrm>
            <a:off x="485698" y="3416302"/>
            <a:ext cx="3196318" cy="4302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2800" b="1">
                <a:solidFill>
                  <a:schemeClr val="tx1"/>
                </a:solidFill>
                <a:latin typeface="+mj-lt"/>
                <a:ea typeface="+mj-ea"/>
                <a:cs typeface="ヒラギノ角ゴ Pro W3" charset="0"/>
              </a:defRPr>
            </a:lvl1pPr>
            <a:lvl2pPr algn="l" rtl="0" eaLnBrk="0" fontAlgn="base" hangingPunct="0">
              <a:spcBef>
                <a:spcPct val="0"/>
              </a:spcBef>
              <a:spcAft>
                <a:spcPct val="0"/>
              </a:spcAft>
              <a:defRPr sz="2800" b="1">
                <a:solidFill>
                  <a:schemeClr val="tx1"/>
                </a:solidFill>
                <a:latin typeface="Arial" charset="0"/>
                <a:ea typeface="ヒラギノ角ゴ Pro W3" charset="0"/>
                <a:cs typeface="ヒラギノ角ゴ Pro W3" charset="0"/>
              </a:defRPr>
            </a:lvl2pPr>
            <a:lvl3pPr algn="l" rtl="0" eaLnBrk="0" fontAlgn="base" hangingPunct="0">
              <a:spcBef>
                <a:spcPct val="0"/>
              </a:spcBef>
              <a:spcAft>
                <a:spcPct val="0"/>
              </a:spcAft>
              <a:defRPr sz="2800" b="1">
                <a:solidFill>
                  <a:schemeClr val="tx1"/>
                </a:solidFill>
                <a:latin typeface="Arial" charset="0"/>
                <a:ea typeface="ヒラギノ角ゴ Pro W3" charset="0"/>
                <a:cs typeface="ヒラギノ角ゴ Pro W3" charset="0"/>
              </a:defRPr>
            </a:lvl3pPr>
            <a:lvl4pPr algn="l" rtl="0" eaLnBrk="0" fontAlgn="base" hangingPunct="0">
              <a:spcBef>
                <a:spcPct val="0"/>
              </a:spcBef>
              <a:spcAft>
                <a:spcPct val="0"/>
              </a:spcAft>
              <a:defRPr sz="2800" b="1">
                <a:solidFill>
                  <a:schemeClr val="tx1"/>
                </a:solidFill>
                <a:latin typeface="Arial" charset="0"/>
                <a:ea typeface="ヒラギノ角ゴ Pro W3" charset="0"/>
                <a:cs typeface="ヒラギノ角ゴ Pro W3" charset="0"/>
              </a:defRPr>
            </a:lvl4pPr>
            <a:lvl5pPr algn="l" rtl="0" eaLnBrk="0" fontAlgn="base" hangingPunct="0">
              <a:spcBef>
                <a:spcPct val="0"/>
              </a:spcBef>
              <a:spcAft>
                <a:spcPct val="0"/>
              </a:spcAft>
              <a:defRPr sz="2800" b="1">
                <a:solidFill>
                  <a:schemeClr val="tx1"/>
                </a:solidFill>
                <a:latin typeface="Arial" charset="0"/>
                <a:ea typeface="ヒラギノ角ゴ Pro W3" charset="0"/>
                <a:cs typeface="ヒラギノ角ゴ Pro W3" charset="0"/>
              </a:defRPr>
            </a:lvl5pPr>
            <a:lvl6pPr marL="457200" algn="l" rtl="0" fontAlgn="base">
              <a:spcBef>
                <a:spcPct val="0"/>
              </a:spcBef>
              <a:spcAft>
                <a:spcPct val="0"/>
              </a:spcAft>
              <a:defRPr sz="2800" b="1">
                <a:solidFill>
                  <a:schemeClr val="tx1"/>
                </a:solidFill>
                <a:latin typeface="Arial" charset="0"/>
                <a:ea typeface="ヒラギノ角ゴ Pro W3" charset="0"/>
              </a:defRPr>
            </a:lvl6pPr>
            <a:lvl7pPr marL="914400" algn="l" rtl="0" fontAlgn="base">
              <a:spcBef>
                <a:spcPct val="0"/>
              </a:spcBef>
              <a:spcAft>
                <a:spcPct val="0"/>
              </a:spcAft>
              <a:defRPr sz="2800" b="1">
                <a:solidFill>
                  <a:schemeClr val="tx1"/>
                </a:solidFill>
                <a:latin typeface="Arial" charset="0"/>
                <a:ea typeface="ヒラギノ角ゴ Pro W3" charset="0"/>
              </a:defRPr>
            </a:lvl7pPr>
            <a:lvl8pPr marL="1371600" algn="l" rtl="0" fontAlgn="base">
              <a:spcBef>
                <a:spcPct val="0"/>
              </a:spcBef>
              <a:spcAft>
                <a:spcPct val="0"/>
              </a:spcAft>
              <a:defRPr sz="2800" b="1">
                <a:solidFill>
                  <a:schemeClr val="tx1"/>
                </a:solidFill>
                <a:latin typeface="Arial" charset="0"/>
                <a:ea typeface="ヒラギノ角ゴ Pro W3" charset="0"/>
              </a:defRPr>
            </a:lvl8pPr>
            <a:lvl9pPr marL="1828800" algn="l" rtl="0" fontAlgn="base">
              <a:spcBef>
                <a:spcPct val="0"/>
              </a:spcBef>
              <a:spcAft>
                <a:spcPct val="0"/>
              </a:spcAft>
              <a:defRPr sz="2800" b="1">
                <a:solidFill>
                  <a:schemeClr val="tx1"/>
                </a:solidFill>
                <a:latin typeface="Arial" charset="0"/>
                <a:ea typeface="ヒラギノ角ゴ Pro W3"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0" cap="none" spc="0" normalizeH="0" baseline="0" noProof="0" dirty="0" err="1" smtClean="0">
                <a:ln>
                  <a:noFill/>
                </a:ln>
                <a:solidFill>
                  <a:srgbClr val="FFFFFF"/>
                </a:solidFill>
                <a:effectLst/>
                <a:uLnTx/>
                <a:uFillTx/>
                <a:latin typeface="Arial"/>
              </a:rPr>
              <a:t>AlchemyVision</a:t>
            </a:r>
            <a:endParaRPr kumimoji="0" lang="en-US" altLang="en-US" sz="2000" b="1" i="0" u="none" strike="noStrike" kern="0" cap="none" spc="0" normalizeH="0" baseline="0" noProof="0" dirty="0" smtClean="0">
              <a:ln>
                <a:noFill/>
              </a:ln>
              <a:solidFill>
                <a:srgbClr val="FFFFFF"/>
              </a:solidFill>
              <a:effectLst/>
              <a:uLnTx/>
              <a:uFillTx/>
              <a:latin typeface="Arial"/>
            </a:endParaRPr>
          </a:p>
        </p:txBody>
      </p:sp>
      <p:sp>
        <p:nvSpPr>
          <p:cNvPr id="2" name="AutoShape 2" descr="Image result for alchemyvisi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4" name="AutoShape 4" descr="data:image/png;base64,iVBORw0KGgoAAAANSUhEUgAAAHgAAAB5CAMAAADF5hVFAAAAllBMVEUAjcX///8Ai8QAisQAiMMAhsIAhMEAgsAAj8b2+/36/f7u9/vp9PkAkcfg8vny+fxQos/J5PHC4vA3m8yp1uq73e2ExeFRqNLW7PUAl8t7vd3U6vS23e5wvN0xmsuUy+Rfsddar9Yans4+os+PyeOJwN7e6/Sq2Ot5t9lDq9R3wd9VsthPoc5osNad1Omu0ueMy+SkzeR8gK3CAAAHjUlEQVRoge2baZOiPBCAIQkM4XJBQBE5BJ3R2XVc//+fe5PgeJEDFGvrrZr+sEcN8OTo7nSnezT9H4n2A/4B/4D/Idh2XP/9/T0oj8eY/O27rv16sD2PD5tqllqmYSCEDPJnWu82hziYvBIcr/eNBxEAGtAuAiBCXrHffLivAc/zqQcguEZewclPrKIKRwe7UW2KoGe4Bsx08Y5HBAdlgeTQsyBvEffStR5gf5PCnlgq0Nv3WXElGCfpAOoJnfvPgnGQooFYIgB5pfMU2F9YQ6d7QhtV8AQ4bh7DUoFF+TA4UdiPata/ZZYlBrv7viYkEtRkD4DnM/gclgicxoPB8+nzXGpYHwPBQfHkMn8LWg4Ch2NxNc2K+B6UC56Px9VAGvUGT5ox9vdM9riuhAPGI+jzDRnyPHcXjBfjcgm54cQmXXD0oHuWkRddH9YBu97oXKraanA69kJTAd67CpwYL+DSbVaAs+IlXE0z733nLRhvX7HQVEDjy8Cx9gLNagVuJODJyK7jRtJADF6+kKvBW2O+AQ8OZIcIsHwR+OM1pvQtKBeBV69caRpt23xw+ApneS1GxAeXfbkkJ4U0J6eCkCqJvHpvxgX7PW0JQGu6SpZztm5++Leaej1zOpCGPHDY6zgEsNhGt07IWW6afo4HbDhgu+yTnRn1IeMEb368euuBhnunC3Z26jdhGomSQBzXPRKP4uK9zmBfpSMAegkfe1qCqFHuNTp0wZHKe4BVm4/gjEVQ8zA+HMKM3jJNgnZA6qT2ym2ewblcpwE4pdrLfIl1e7ltUoBgWuwjgg6S1kLtqFB8pXE64Fo6WGi1iZ9fFWTe/qq1IEBtqwlphlfM25/vpDsNLLcDfpNOd8VG6hwtg2BCSJwGAF7haeQf0Cyx7jfG6d4jly63EdyDfVPC1RaMm60MY02iBeJagbc/LsPlcVsQI3xLbDIY1LTrXco8L1rfgyUnEzDXmG1gjSDZI5pIwiZsNwvPc0QGRpS1gtBqn4slpyvM78F/he4DADZKnFjE4GJ9Quwd7i+pAS4tDRD79OmOV2y552LLBLt7sFipPZbhOiuDAGe+HpkarK5jCXtNj1psb8jQUc32MBMqN6jvwZVgkKBNAvwVXRHqa8k6oltfTSI14PltoAhSZuzBVDRneA+eCZ402aVR1rBBeBFVQljpt0L0gxy1GTNImLIFCkQa9nYP/sN/ECWMe8pryFZ+Ic3o3OWQwex0p4Lt6Bh5afA/2AH/4j4HcuqH/dOhB6Y+0QXgdZLOGoBUx/vTUxrbnC/+SdkP3Ib/zncs1oK1lAPWkK5vvjUKUS9m89PsnjNmxxiuDCUYgAsY1fTkwHyt6bvUNYP8Pp13BPxJfHEHnFIzcfYtGLb5/45vUX2VC7LR2znbMGorrQbfimNSj+S3UwQrny20wBN2wKJID+XUN06YfwHaUZ+Y3Vw3QRqK9SBlz88oF69FR0UHLPRcYMHO+pLGVNSBkCVEt1f/84IotavH9AvGjvnwtSX6mtcbTPwF+9YXPZOKjDpiUFyTHWJG6KjjFfn56ZYlER7KXZf5JY4xjfYwDhuowZKZCSgulZaM6BQg6xvA70s8vBaf7bBzSCwlIRdi+qL7uQnSue4SdYDpJmgD+gM5kFmg3pADmZ0QTiIJsuHnPdiVBAJEnZiXxCUwdnRPEb35n+Wfi9mUlbkItzROIYhTycJVVN6DdRn4fO/srwAd8k6j5UUa9tAQiI7qS2vaffflNSqjG3Mp4nkjaV9ZzmhwXc4sWtqk9cxmTf/fJGzlceTJw8y0C/6UZzAk3mvjNGf54dOcZdPUadrkB+KXJ8voFGMuFJkunHXD20C61hTtJe2TEzZq7Lq+77KqsX2axrJQZSNoY3fAbqoAk9fSpbigYwc7ZQYDtIsDOIMnouDn+kW0ivnpE84Wljq9Bs28C9YPfdJUAKuoe+3tRNu0T5EKbjEHHKjXmr1sTauPmxUP86lCl89yVfW7gL/PU5UQ60VG+juJqKzzuv8tCCjmPLB+HHI1D1ErQ0ra4Do8vQL70/7feEjMkA9WpcjPColEBWD/geL4AEFfIrBevXLKoHaE4Gz8ys9F4FEXgvHidYsN72oDt6WBbMRq5q0A664acleF6X2ROhi8wlKw+0QfhFTMuS4Fq4/lxwQlugKsf77CpOCsc5B3wM4LSkA0EVCCx+tLuHC1rw6FVzEfvYB8W34Rg/X1uG7kkraowHo1JhnOuM1dXLCzHY8Mf91bsARMyGOpNiwEfV2ClhssukoYyp3y5ytuMrL3Q6IpIZe/vzKwPlk/TSZBuLhpUNLBFj1Z1QXwU9KhKWudC/48M2lQcPxVPzBNOx/VbpLWSvrmVGAdx717X++w5peiMVPViYrlVRU+FmorZSuquvc22/fKBK+wYC/qlxsE1nG4t/qjAZgd+3SX92pzngQ56yNXQ+HbLu7XWN63o9z5nHqaVMUJ1SpykYd8GEwk3MxSwcRpzpw22yFd9IOa993gsGk8A7F7tbMukTzdavaHWN1T/TBYp1dL71mU/65r7c00zTcjrXd5mb27Q39b4X/1myE/4B/wD5gv/wHg0XiA5IjfIAAAAABJRU5ErkJggg=="/>
          <p:cNvSpPr>
            <a:spLocks noChangeAspect="1" noChangeArrowheads="1"/>
          </p:cNvSpPr>
          <p:nvPr/>
        </p:nvSpPr>
        <p:spPr bwMode="auto">
          <a:xfrm>
            <a:off x="155575" y="-693738"/>
            <a:ext cx="1428750" cy="1447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pic>
        <p:nvPicPr>
          <p:cNvPr id="5" name="Picture 4"/>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2720445" y="3244700"/>
            <a:ext cx="646642" cy="655264"/>
          </a:xfrm>
          <a:prstGeom prst="rect">
            <a:avLst/>
          </a:prstGeom>
        </p:spPr>
      </p:pic>
      <p:pic>
        <p:nvPicPr>
          <p:cNvPr id="1032" name="Picture 8" descr="https://nyoobserver.files.wordpress.com/2015/07/capture-6.pn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485698" y="1665650"/>
            <a:ext cx="1575923" cy="15790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656218138"/>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txBox="1">
            <a:spLocks/>
          </p:cNvSpPr>
          <p:nvPr/>
        </p:nvSpPr>
        <p:spPr bwMode="auto">
          <a:xfrm>
            <a:off x="377825" y="406394"/>
            <a:ext cx="8766175" cy="4302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2800" b="1">
                <a:solidFill>
                  <a:schemeClr val="tx1"/>
                </a:solidFill>
                <a:latin typeface="+mj-lt"/>
                <a:ea typeface="+mj-ea"/>
                <a:cs typeface="ヒラギノ角ゴ Pro W3" charset="0"/>
              </a:defRPr>
            </a:lvl1pPr>
            <a:lvl2pPr algn="l" rtl="0" eaLnBrk="0" fontAlgn="base" hangingPunct="0">
              <a:spcBef>
                <a:spcPct val="0"/>
              </a:spcBef>
              <a:spcAft>
                <a:spcPct val="0"/>
              </a:spcAft>
              <a:defRPr sz="2800" b="1">
                <a:solidFill>
                  <a:schemeClr val="tx1"/>
                </a:solidFill>
                <a:latin typeface="Arial" charset="0"/>
                <a:ea typeface="ヒラギノ角ゴ Pro W3" charset="0"/>
                <a:cs typeface="ヒラギノ角ゴ Pro W3" charset="0"/>
              </a:defRPr>
            </a:lvl2pPr>
            <a:lvl3pPr algn="l" rtl="0" eaLnBrk="0" fontAlgn="base" hangingPunct="0">
              <a:spcBef>
                <a:spcPct val="0"/>
              </a:spcBef>
              <a:spcAft>
                <a:spcPct val="0"/>
              </a:spcAft>
              <a:defRPr sz="2800" b="1">
                <a:solidFill>
                  <a:schemeClr val="tx1"/>
                </a:solidFill>
                <a:latin typeface="Arial" charset="0"/>
                <a:ea typeface="ヒラギノ角ゴ Pro W3" charset="0"/>
                <a:cs typeface="ヒラギノ角ゴ Pro W3" charset="0"/>
              </a:defRPr>
            </a:lvl3pPr>
            <a:lvl4pPr algn="l" rtl="0" eaLnBrk="0" fontAlgn="base" hangingPunct="0">
              <a:spcBef>
                <a:spcPct val="0"/>
              </a:spcBef>
              <a:spcAft>
                <a:spcPct val="0"/>
              </a:spcAft>
              <a:defRPr sz="2800" b="1">
                <a:solidFill>
                  <a:schemeClr val="tx1"/>
                </a:solidFill>
                <a:latin typeface="Arial" charset="0"/>
                <a:ea typeface="ヒラギノ角ゴ Pro W3" charset="0"/>
                <a:cs typeface="ヒラギノ角ゴ Pro W3" charset="0"/>
              </a:defRPr>
            </a:lvl4pPr>
            <a:lvl5pPr algn="l" rtl="0" eaLnBrk="0" fontAlgn="base" hangingPunct="0">
              <a:spcBef>
                <a:spcPct val="0"/>
              </a:spcBef>
              <a:spcAft>
                <a:spcPct val="0"/>
              </a:spcAft>
              <a:defRPr sz="2800" b="1">
                <a:solidFill>
                  <a:schemeClr val="tx1"/>
                </a:solidFill>
                <a:latin typeface="Arial" charset="0"/>
                <a:ea typeface="ヒラギノ角ゴ Pro W3" charset="0"/>
                <a:cs typeface="ヒラギノ角ゴ Pro W3" charset="0"/>
              </a:defRPr>
            </a:lvl5pPr>
            <a:lvl6pPr marL="457200" algn="l" rtl="0" fontAlgn="base">
              <a:spcBef>
                <a:spcPct val="0"/>
              </a:spcBef>
              <a:spcAft>
                <a:spcPct val="0"/>
              </a:spcAft>
              <a:defRPr sz="2800" b="1">
                <a:solidFill>
                  <a:schemeClr val="tx1"/>
                </a:solidFill>
                <a:latin typeface="Arial" charset="0"/>
                <a:ea typeface="ヒラギノ角ゴ Pro W3" charset="0"/>
              </a:defRPr>
            </a:lvl6pPr>
            <a:lvl7pPr marL="914400" algn="l" rtl="0" fontAlgn="base">
              <a:spcBef>
                <a:spcPct val="0"/>
              </a:spcBef>
              <a:spcAft>
                <a:spcPct val="0"/>
              </a:spcAft>
              <a:defRPr sz="2800" b="1">
                <a:solidFill>
                  <a:schemeClr val="tx1"/>
                </a:solidFill>
                <a:latin typeface="Arial" charset="0"/>
                <a:ea typeface="ヒラギノ角ゴ Pro W3" charset="0"/>
              </a:defRPr>
            </a:lvl7pPr>
            <a:lvl8pPr marL="1371600" algn="l" rtl="0" fontAlgn="base">
              <a:spcBef>
                <a:spcPct val="0"/>
              </a:spcBef>
              <a:spcAft>
                <a:spcPct val="0"/>
              </a:spcAft>
              <a:defRPr sz="2800" b="1">
                <a:solidFill>
                  <a:schemeClr val="tx1"/>
                </a:solidFill>
                <a:latin typeface="Arial" charset="0"/>
                <a:ea typeface="ヒラギノ角ゴ Pro W3" charset="0"/>
              </a:defRPr>
            </a:lvl8pPr>
            <a:lvl9pPr marL="1828800" algn="l" rtl="0" fontAlgn="base">
              <a:spcBef>
                <a:spcPct val="0"/>
              </a:spcBef>
              <a:spcAft>
                <a:spcPct val="0"/>
              </a:spcAft>
              <a:defRPr sz="2800" b="1">
                <a:solidFill>
                  <a:schemeClr val="tx1"/>
                </a:solidFill>
                <a:latin typeface="Arial" charset="0"/>
                <a:ea typeface="ヒラギノ角ゴ Pro W3"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200" b="1" i="0" u="none" strike="noStrike" kern="0" cap="none" spc="0" normalizeH="0" baseline="0" noProof="0" dirty="0" err="1" smtClean="0">
                <a:ln>
                  <a:noFill/>
                </a:ln>
                <a:solidFill>
                  <a:srgbClr val="FFFFFF"/>
                </a:solidFill>
                <a:effectLst/>
                <a:uLnTx/>
                <a:uFillTx/>
                <a:latin typeface="Arial"/>
              </a:rPr>
              <a:t>AlchemyLanguage</a:t>
            </a:r>
            <a:endParaRPr kumimoji="0" lang="en-US" altLang="en-US" sz="2200" b="1" i="0" u="none" strike="noStrike" kern="0" cap="none" spc="0" normalizeH="0" baseline="0" noProof="0" dirty="0" smtClean="0">
              <a:ln>
                <a:noFill/>
              </a:ln>
              <a:solidFill>
                <a:srgbClr val="FFFFFF"/>
              </a:solidFill>
              <a:effectLst/>
              <a:uLnTx/>
              <a:uFillTx/>
              <a:latin typeface="Arial"/>
            </a:endParaRPr>
          </a:p>
        </p:txBody>
      </p:sp>
      <p:graphicFrame>
        <p:nvGraphicFramePr>
          <p:cNvPr id="20" name="Table 19"/>
          <p:cNvGraphicFramePr>
            <a:graphicFrameLocks noGrp="1"/>
          </p:cNvGraphicFramePr>
          <p:nvPr>
            <p:extLst>
              <p:ext uri="{D42A27DB-BD31-4B8C-83A1-F6EECF244321}">
                <p14:modId xmlns:p14="http://schemas.microsoft.com/office/powerpoint/2010/main" xmlns="" val="3119158997"/>
              </p:ext>
            </p:extLst>
          </p:nvPr>
        </p:nvGraphicFramePr>
        <p:xfrm>
          <a:off x="4957534" y="406394"/>
          <a:ext cx="2110921" cy="2994660"/>
        </p:xfrm>
        <a:graphic>
          <a:graphicData uri="http://schemas.openxmlformats.org/drawingml/2006/table">
            <a:tbl>
              <a:tblPr firstRow="1" bandRow="1"/>
              <a:tblGrid>
                <a:gridCol w="2110921"/>
              </a:tblGrid>
              <a:tr h="121181">
                <a:tc>
                  <a:txBody>
                    <a:bodyPr/>
                    <a:lstStyle>
                      <a:lvl1pPr marL="0" algn="l" defTabSz="914400" rtl="0" eaLnBrk="1" latinLnBrk="0" hangingPunct="1">
                        <a:defRPr sz="1800" b="1" kern="1200">
                          <a:solidFill>
                            <a:schemeClr val="lt1"/>
                          </a:solidFill>
                          <a:latin typeface="Arial"/>
                          <a:ea typeface="ヒラギノ角ゴ Pro W3"/>
                          <a:cs typeface=""/>
                        </a:defRPr>
                      </a:lvl1pPr>
                      <a:lvl2pPr marL="457200" algn="l" defTabSz="914400" rtl="0" eaLnBrk="1" latinLnBrk="0" hangingPunct="1">
                        <a:defRPr sz="1800" b="1" kern="1200">
                          <a:solidFill>
                            <a:schemeClr val="lt1"/>
                          </a:solidFill>
                          <a:latin typeface="Arial"/>
                          <a:ea typeface="ヒラギノ角ゴ Pro W3"/>
                          <a:cs typeface=""/>
                        </a:defRPr>
                      </a:lvl2pPr>
                      <a:lvl3pPr marL="914400" algn="l" defTabSz="914400" rtl="0" eaLnBrk="1" latinLnBrk="0" hangingPunct="1">
                        <a:defRPr sz="1800" b="1" kern="1200">
                          <a:solidFill>
                            <a:schemeClr val="lt1"/>
                          </a:solidFill>
                          <a:latin typeface="Arial"/>
                          <a:ea typeface="ヒラギノ角ゴ Pro W3"/>
                          <a:cs typeface=""/>
                        </a:defRPr>
                      </a:lvl3pPr>
                      <a:lvl4pPr marL="1371600" algn="l" defTabSz="914400" rtl="0" eaLnBrk="1" latinLnBrk="0" hangingPunct="1">
                        <a:defRPr sz="1800" b="1" kern="1200">
                          <a:solidFill>
                            <a:schemeClr val="lt1"/>
                          </a:solidFill>
                          <a:latin typeface="Arial"/>
                          <a:ea typeface="ヒラギノ角ゴ Pro W3"/>
                          <a:cs typeface=""/>
                        </a:defRPr>
                      </a:lvl4pPr>
                      <a:lvl5pPr marL="1828800" algn="l" defTabSz="914400" rtl="0" eaLnBrk="1" latinLnBrk="0" hangingPunct="1">
                        <a:defRPr sz="1800" b="1" kern="1200">
                          <a:solidFill>
                            <a:schemeClr val="lt1"/>
                          </a:solidFill>
                          <a:latin typeface="Arial"/>
                          <a:ea typeface="ヒラギノ角ゴ Pro W3"/>
                          <a:cs typeface=""/>
                        </a:defRPr>
                      </a:lvl5pPr>
                      <a:lvl6pPr marL="2286000" algn="l" defTabSz="914400" rtl="0" eaLnBrk="1" latinLnBrk="0" hangingPunct="1">
                        <a:defRPr sz="1800" b="1" kern="1200">
                          <a:solidFill>
                            <a:schemeClr val="lt1"/>
                          </a:solidFill>
                          <a:latin typeface="Arial"/>
                          <a:ea typeface="ヒラギノ角ゴ Pro W3"/>
                          <a:cs typeface=""/>
                        </a:defRPr>
                      </a:lvl6pPr>
                      <a:lvl7pPr marL="2743200" algn="l" defTabSz="914400" rtl="0" eaLnBrk="1" latinLnBrk="0" hangingPunct="1">
                        <a:defRPr sz="1800" b="1" kern="1200">
                          <a:solidFill>
                            <a:schemeClr val="lt1"/>
                          </a:solidFill>
                          <a:latin typeface="Arial"/>
                          <a:ea typeface="ヒラギノ角ゴ Pro W3"/>
                          <a:cs typeface=""/>
                        </a:defRPr>
                      </a:lvl7pPr>
                      <a:lvl8pPr marL="3200400" algn="l" defTabSz="914400" rtl="0" eaLnBrk="1" latinLnBrk="0" hangingPunct="1">
                        <a:defRPr sz="1800" b="1" kern="1200">
                          <a:solidFill>
                            <a:schemeClr val="lt1"/>
                          </a:solidFill>
                          <a:latin typeface="Arial"/>
                          <a:ea typeface="ヒラギノ角ゴ Pro W3"/>
                          <a:cs typeface=""/>
                        </a:defRPr>
                      </a:lvl8pPr>
                      <a:lvl9pPr marL="3657600" algn="l" defTabSz="914400" rtl="0" eaLnBrk="1" latinLnBrk="0" hangingPunct="1">
                        <a:defRPr sz="1800" b="1" kern="1200">
                          <a:solidFill>
                            <a:schemeClr val="lt1"/>
                          </a:solidFill>
                          <a:latin typeface="Arial"/>
                          <a:ea typeface="ヒラギノ角ゴ Pro W3"/>
                          <a:cs typeface=""/>
                        </a:defRPr>
                      </a:lvl9pPr>
                    </a:lstStyle>
                    <a:p>
                      <a:r>
                        <a:rPr lang="en-US" sz="1050" dirty="0" smtClean="0"/>
                        <a:t>Function</a:t>
                      </a:r>
                      <a:endParaRPr lang="en-US" sz="1100" dirty="0"/>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4266"/>
                    </a:solidFill>
                  </a:tcPr>
                </a:tc>
              </a:tr>
              <a:tr h="0">
                <a:tc>
                  <a:txBody>
                    <a:bodyPr/>
                    <a:lstStyle>
                      <a:lvl1pPr marL="0" algn="l" defTabSz="914400" rtl="0" eaLnBrk="1" latinLnBrk="0" hangingPunct="1">
                        <a:defRPr sz="1800" kern="1200">
                          <a:solidFill>
                            <a:schemeClr val="dk1"/>
                          </a:solidFill>
                          <a:latin typeface="Arial"/>
                          <a:ea typeface="ヒラギノ角ゴ Pro W3"/>
                          <a:cs typeface=""/>
                        </a:defRPr>
                      </a:lvl1pPr>
                      <a:lvl2pPr marL="457200" algn="l" defTabSz="914400" rtl="0" eaLnBrk="1" latinLnBrk="0" hangingPunct="1">
                        <a:defRPr sz="1800" kern="1200">
                          <a:solidFill>
                            <a:schemeClr val="dk1"/>
                          </a:solidFill>
                          <a:latin typeface="Arial"/>
                          <a:ea typeface="ヒラギノ角ゴ Pro W3"/>
                          <a:cs typeface=""/>
                        </a:defRPr>
                      </a:lvl2pPr>
                      <a:lvl3pPr marL="914400" algn="l" defTabSz="914400" rtl="0" eaLnBrk="1" latinLnBrk="0" hangingPunct="1">
                        <a:defRPr sz="1800" kern="1200">
                          <a:solidFill>
                            <a:schemeClr val="dk1"/>
                          </a:solidFill>
                          <a:latin typeface="Arial"/>
                          <a:ea typeface="ヒラギノ角ゴ Pro W3"/>
                          <a:cs typeface=""/>
                        </a:defRPr>
                      </a:lvl3pPr>
                      <a:lvl4pPr marL="1371600" algn="l" defTabSz="914400" rtl="0" eaLnBrk="1" latinLnBrk="0" hangingPunct="1">
                        <a:defRPr sz="1800" kern="1200">
                          <a:solidFill>
                            <a:schemeClr val="dk1"/>
                          </a:solidFill>
                          <a:latin typeface="Arial"/>
                          <a:ea typeface="ヒラギノ角ゴ Pro W3"/>
                          <a:cs typeface=""/>
                        </a:defRPr>
                      </a:lvl4pPr>
                      <a:lvl5pPr marL="1828800" algn="l" defTabSz="914400" rtl="0" eaLnBrk="1" latinLnBrk="0" hangingPunct="1">
                        <a:defRPr sz="1800" kern="1200">
                          <a:solidFill>
                            <a:schemeClr val="dk1"/>
                          </a:solidFill>
                          <a:latin typeface="Arial"/>
                          <a:ea typeface="ヒラギノ角ゴ Pro W3"/>
                          <a:cs typeface=""/>
                        </a:defRPr>
                      </a:lvl5pPr>
                      <a:lvl6pPr marL="2286000" algn="l" defTabSz="914400" rtl="0" eaLnBrk="1" latinLnBrk="0" hangingPunct="1">
                        <a:defRPr sz="1800" kern="1200">
                          <a:solidFill>
                            <a:schemeClr val="dk1"/>
                          </a:solidFill>
                          <a:latin typeface="Arial"/>
                          <a:ea typeface="ヒラギノ角ゴ Pro W3"/>
                          <a:cs typeface=""/>
                        </a:defRPr>
                      </a:lvl6pPr>
                      <a:lvl7pPr marL="2743200" algn="l" defTabSz="914400" rtl="0" eaLnBrk="1" latinLnBrk="0" hangingPunct="1">
                        <a:defRPr sz="1800" kern="1200">
                          <a:solidFill>
                            <a:schemeClr val="dk1"/>
                          </a:solidFill>
                          <a:latin typeface="Arial"/>
                          <a:ea typeface="ヒラギノ角ゴ Pro W3"/>
                          <a:cs typeface=""/>
                        </a:defRPr>
                      </a:lvl7pPr>
                      <a:lvl8pPr marL="3200400" algn="l" defTabSz="914400" rtl="0" eaLnBrk="1" latinLnBrk="0" hangingPunct="1">
                        <a:defRPr sz="1800" kern="1200">
                          <a:solidFill>
                            <a:schemeClr val="dk1"/>
                          </a:solidFill>
                          <a:latin typeface="Arial"/>
                          <a:ea typeface="ヒラギノ角ゴ Pro W3"/>
                          <a:cs typeface=""/>
                        </a:defRPr>
                      </a:lvl8pPr>
                      <a:lvl9pPr marL="3657600" algn="l" defTabSz="914400" rtl="0" eaLnBrk="1" latinLnBrk="0" hangingPunct="1">
                        <a:defRPr sz="1800" kern="1200">
                          <a:solidFill>
                            <a:schemeClr val="dk1"/>
                          </a:solidFill>
                          <a:latin typeface="Arial"/>
                          <a:ea typeface="ヒラギノ角ゴ Pro W3"/>
                          <a:cs typeface=""/>
                        </a:defRPr>
                      </a:lvl9pPr>
                    </a:lstStyle>
                    <a:p>
                      <a:r>
                        <a:rPr lang="en-US" sz="900" b="1" kern="0" dirty="0" smtClean="0">
                          <a:solidFill>
                            <a:schemeClr val="tx1"/>
                          </a:solidFill>
                          <a:cs typeface="ヒラギノ角ゴ Pro W3"/>
                        </a:rPr>
                        <a:t>Entity Extraction </a:t>
                      </a:r>
                      <a:endParaRPr lang="en-US" sz="900" dirty="0">
                        <a:solidFill>
                          <a:schemeClr val="tx1"/>
                        </a:solidFill>
                      </a:endParaRP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4266">
                        <a:tint val="40000"/>
                      </a:srgbClr>
                    </a:solidFill>
                  </a:tcPr>
                </a:tc>
              </a:tr>
              <a:tr h="0">
                <a:tc>
                  <a:txBody>
                    <a:bodyPr/>
                    <a:lstStyle>
                      <a:lvl1pPr marL="0" algn="l" defTabSz="914400" rtl="0" eaLnBrk="1" latinLnBrk="0" hangingPunct="1">
                        <a:defRPr sz="1800" kern="1200">
                          <a:solidFill>
                            <a:schemeClr val="dk1"/>
                          </a:solidFill>
                          <a:latin typeface="Arial"/>
                          <a:ea typeface="ヒラギノ角ゴ Pro W3"/>
                          <a:cs typeface=""/>
                        </a:defRPr>
                      </a:lvl1pPr>
                      <a:lvl2pPr marL="457200" algn="l" defTabSz="914400" rtl="0" eaLnBrk="1" latinLnBrk="0" hangingPunct="1">
                        <a:defRPr sz="1800" kern="1200">
                          <a:solidFill>
                            <a:schemeClr val="dk1"/>
                          </a:solidFill>
                          <a:latin typeface="Arial"/>
                          <a:ea typeface="ヒラギノ角ゴ Pro W3"/>
                          <a:cs typeface=""/>
                        </a:defRPr>
                      </a:lvl2pPr>
                      <a:lvl3pPr marL="914400" algn="l" defTabSz="914400" rtl="0" eaLnBrk="1" latinLnBrk="0" hangingPunct="1">
                        <a:defRPr sz="1800" kern="1200">
                          <a:solidFill>
                            <a:schemeClr val="dk1"/>
                          </a:solidFill>
                          <a:latin typeface="Arial"/>
                          <a:ea typeface="ヒラギノ角ゴ Pro W3"/>
                          <a:cs typeface=""/>
                        </a:defRPr>
                      </a:lvl3pPr>
                      <a:lvl4pPr marL="1371600" algn="l" defTabSz="914400" rtl="0" eaLnBrk="1" latinLnBrk="0" hangingPunct="1">
                        <a:defRPr sz="1800" kern="1200">
                          <a:solidFill>
                            <a:schemeClr val="dk1"/>
                          </a:solidFill>
                          <a:latin typeface="Arial"/>
                          <a:ea typeface="ヒラギノ角ゴ Pro W3"/>
                          <a:cs typeface=""/>
                        </a:defRPr>
                      </a:lvl4pPr>
                      <a:lvl5pPr marL="1828800" algn="l" defTabSz="914400" rtl="0" eaLnBrk="1" latinLnBrk="0" hangingPunct="1">
                        <a:defRPr sz="1800" kern="1200">
                          <a:solidFill>
                            <a:schemeClr val="dk1"/>
                          </a:solidFill>
                          <a:latin typeface="Arial"/>
                          <a:ea typeface="ヒラギノ角ゴ Pro W3"/>
                          <a:cs typeface=""/>
                        </a:defRPr>
                      </a:lvl5pPr>
                      <a:lvl6pPr marL="2286000" algn="l" defTabSz="914400" rtl="0" eaLnBrk="1" latinLnBrk="0" hangingPunct="1">
                        <a:defRPr sz="1800" kern="1200">
                          <a:solidFill>
                            <a:schemeClr val="dk1"/>
                          </a:solidFill>
                          <a:latin typeface="Arial"/>
                          <a:ea typeface="ヒラギノ角ゴ Pro W3"/>
                          <a:cs typeface=""/>
                        </a:defRPr>
                      </a:lvl6pPr>
                      <a:lvl7pPr marL="2743200" algn="l" defTabSz="914400" rtl="0" eaLnBrk="1" latinLnBrk="0" hangingPunct="1">
                        <a:defRPr sz="1800" kern="1200">
                          <a:solidFill>
                            <a:schemeClr val="dk1"/>
                          </a:solidFill>
                          <a:latin typeface="Arial"/>
                          <a:ea typeface="ヒラギノ角ゴ Pro W3"/>
                          <a:cs typeface=""/>
                        </a:defRPr>
                      </a:lvl7pPr>
                      <a:lvl8pPr marL="3200400" algn="l" defTabSz="914400" rtl="0" eaLnBrk="1" latinLnBrk="0" hangingPunct="1">
                        <a:defRPr sz="1800" kern="1200">
                          <a:solidFill>
                            <a:schemeClr val="dk1"/>
                          </a:solidFill>
                          <a:latin typeface="Arial"/>
                          <a:ea typeface="ヒラギノ角ゴ Pro W3"/>
                          <a:cs typeface=""/>
                        </a:defRPr>
                      </a:lvl8pPr>
                      <a:lvl9pPr marL="3657600" algn="l" defTabSz="914400" rtl="0" eaLnBrk="1" latinLnBrk="0" hangingPunct="1">
                        <a:defRPr sz="1800" kern="1200">
                          <a:solidFill>
                            <a:schemeClr val="dk1"/>
                          </a:solidFill>
                          <a:latin typeface="Arial"/>
                          <a:ea typeface="ヒラギノ角ゴ Pro W3"/>
                          <a:cs typeface=""/>
                        </a:defRPr>
                      </a:lvl9pPr>
                    </a:lstStyle>
                    <a:p>
                      <a:r>
                        <a:rPr lang="en-US" sz="900" b="1" kern="0" dirty="0" smtClean="0">
                          <a:solidFill>
                            <a:schemeClr val="tx1"/>
                          </a:solidFill>
                          <a:cs typeface="ヒラギノ角ゴ Pro W3"/>
                        </a:rPr>
                        <a:t>Sentiment Analysis </a:t>
                      </a:r>
                      <a:endParaRPr lang="en-US" sz="900" dirty="0">
                        <a:solidFill>
                          <a:schemeClr val="tx1"/>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4266">
                        <a:tint val="20000"/>
                      </a:srgbClr>
                    </a:solidFill>
                  </a:tcPr>
                </a:tc>
              </a:tr>
              <a:tr h="0">
                <a:tc>
                  <a:txBody>
                    <a:bodyPr/>
                    <a:lstStyle>
                      <a:lvl1pPr marL="0" algn="l" defTabSz="914400" rtl="0" eaLnBrk="1" latinLnBrk="0" hangingPunct="1">
                        <a:defRPr sz="1800" kern="1200">
                          <a:solidFill>
                            <a:schemeClr val="dk1"/>
                          </a:solidFill>
                          <a:latin typeface="Arial"/>
                          <a:ea typeface="ヒラギノ角ゴ Pro W3"/>
                          <a:cs typeface=""/>
                        </a:defRPr>
                      </a:lvl1pPr>
                      <a:lvl2pPr marL="457200" algn="l" defTabSz="914400" rtl="0" eaLnBrk="1" latinLnBrk="0" hangingPunct="1">
                        <a:defRPr sz="1800" kern="1200">
                          <a:solidFill>
                            <a:schemeClr val="dk1"/>
                          </a:solidFill>
                          <a:latin typeface="Arial"/>
                          <a:ea typeface="ヒラギノ角ゴ Pro W3"/>
                          <a:cs typeface=""/>
                        </a:defRPr>
                      </a:lvl2pPr>
                      <a:lvl3pPr marL="914400" algn="l" defTabSz="914400" rtl="0" eaLnBrk="1" latinLnBrk="0" hangingPunct="1">
                        <a:defRPr sz="1800" kern="1200">
                          <a:solidFill>
                            <a:schemeClr val="dk1"/>
                          </a:solidFill>
                          <a:latin typeface="Arial"/>
                          <a:ea typeface="ヒラギノ角ゴ Pro W3"/>
                          <a:cs typeface=""/>
                        </a:defRPr>
                      </a:lvl3pPr>
                      <a:lvl4pPr marL="1371600" algn="l" defTabSz="914400" rtl="0" eaLnBrk="1" latinLnBrk="0" hangingPunct="1">
                        <a:defRPr sz="1800" kern="1200">
                          <a:solidFill>
                            <a:schemeClr val="dk1"/>
                          </a:solidFill>
                          <a:latin typeface="Arial"/>
                          <a:ea typeface="ヒラギノ角ゴ Pro W3"/>
                          <a:cs typeface=""/>
                        </a:defRPr>
                      </a:lvl4pPr>
                      <a:lvl5pPr marL="1828800" algn="l" defTabSz="914400" rtl="0" eaLnBrk="1" latinLnBrk="0" hangingPunct="1">
                        <a:defRPr sz="1800" kern="1200">
                          <a:solidFill>
                            <a:schemeClr val="dk1"/>
                          </a:solidFill>
                          <a:latin typeface="Arial"/>
                          <a:ea typeface="ヒラギノ角ゴ Pro W3"/>
                          <a:cs typeface=""/>
                        </a:defRPr>
                      </a:lvl5pPr>
                      <a:lvl6pPr marL="2286000" algn="l" defTabSz="914400" rtl="0" eaLnBrk="1" latinLnBrk="0" hangingPunct="1">
                        <a:defRPr sz="1800" kern="1200">
                          <a:solidFill>
                            <a:schemeClr val="dk1"/>
                          </a:solidFill>
                          <a:latin typeface="Arial"/>
                          <a:ea typeface="ヒラギノ角ゴ Pro W3"/>
                          <a:cs typeface=""/>
                        </a:defRPr>
                      </a:lvl6pPr>
                      <a:lvl7pPr marL="2743200" algn="l" defTabSz="914400" rtl="0" eaLnBrk="1" latinLnBrk="0" hangingPunct="1">
                        <a:defRPr sz="1800" kern="1200">
                          <a:solidFill>
                            <a:schemeClr val="dk1"/>
                          </a:solidFill>
                          <a:latin typeface="Arial"/>
                          <a:ea typeface="ヒラギノ角ゴ Pro W3"/>
                          <a:cs typeface=""/>
                        </a:defRPr>
                      </a:lvl7pPr>
                      <a:lvl8pPr marL="3200400" algn="l" defTabSz="914400" rtl="0" eaLnBrk="1" latinLnBrk="0" hangingPunct="1">
                        <a:defRPr sz="1800" kern="1200">
                          <a:solidFill>
                            <a:schemeClr val="dk1"/>
                          </a:solidFill>
                          <a:latin typeface="Arial"/>
                          <a:ea typeface="ヒラギノ角ゴ Pro W3"/>
                          <a:cs typeface=""/>
                        </a:defRPr>
                      </a:lvl8pPr>
                      <a:lvl9pPr marL="3657600" algn="l" defTabSz="914400" rtl="0" eaLnBrk="1" latinLnBrk="0" hangingPunct="1">
                        <a:defRPr sz="1800" kern="1200">
                          <a:solidFill>
                            <a:schemeClr val="dk1"/>
                          </a:solidFill>
                          <a:latin typeface="Arial"/>
                          <a:ea typeface="ヒラギノ角ゴ Pro W3"/>
                          <a:cs typeface=""/>
                        </a:defRPr>
                      </a:lvl9pPr>
                    </a:lstStyle>
                    <a:p>
                      <a:r>
                        <a:rPr lang="en-US" sz="900" b="1" kern="0" dirty="0" smtClean="0">
                          <a:solidFill>
                            <a:schemeClr val="tx1"/>
                          </a:solidFill>
                          <a:cs typeface="ヒラギノ角ゴ Pro W3"/>
                        </a:rPr>
                        <a:t>Keyword Extraction</a:t>
                      </a:r>
                      <a:endParaRPr lang="en-US" sz="900" dirty="0">
                        <a:solidFill>
                          <a:schemeClr val="tx1"/>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4266">
                        <a:tint val="40000"/>
                      </a:srgbClr>
                    </a:solidFill>
                  </a:tcPr>
                </a:tc>
              </a:tr>
              <a:tr h="0">
                <a:tc>
                  <a:txBody>
                    <a:bodyPr/>
                    <a:lstStyle>
                      <a:lvl1pPr marL="0" algn="l" defTabSz="914400" rtl="0" eaLnBrk="1" latinLnBrk="0" hangingPunct="1">
                        <a:defRPr sz="1800" kern="1200">
                          <a:solidFill>
                            <a:schemeClr val="dk1"/>
                          </a:solidFill>
                          <a:latin typeface="Arial"/>
                          <a:ea typeface="ヒラギノ角ゴ Pro W3"/>
                          <a:cs typeface=""/>
                        </a:defRPr>
                      </a:lvl1pPr>
                      <a:lvl2pPr marL="457200" algn="l" defTabSz="914400" rtl="0" eaLnBrk="1" latinLnBrk="0" hangingPunct="1">
                        <a:defRPr sz="1800" kern="1200">
                          <a:solidFill>
                            <a:schemeClr val="dk1"/>
                          </a:solidFill>
                          <a:latin typeface="Arial"/>
                          <a:ea typeface="ヒラギノ角ゴ Pro W3"/>
                          <a:cs typeface=""/>
                        </a:defRPr>
                      </a:lvl2pPr>
                      <a:lvl3pPr marL="914400" algn="l" defTabSz="914400" rtl="0" eaLnBrk="1" latinLnBrk="0" hangingPunct="1">
                        <a:defRPr sz="1800" kern="1200">
                          <a:solidFill>
                            <a:schemeClr val="dk1"/>
                          </a:solidFill>
                          <a:latin typeface="Arial"/>
                          <a:ea typeface="ヒラギノ角ゴ Pro W3"/>
                          <a:cs typeface=""/>
                        </a:defRPr>
                      </a:lvl3pPr>
                      <a:lvl4pPr marL="1371600" algn="l" defTabSz="914400" rtl="0" eaLnBrk="1" latinLnBrk="0" hangingPunct="1">
                        <a:defRPr sz="1800" kern="1200">
                          <a:solidFill>
                            <a:schemeClr val="dk1"/>
                          </a:solidFill>
                          <a:latin typeface="Arial"/>
                          <a:ea typeface="ヒラギノ角ゴ Pro W3"/>
                          <a:cs typeface=""/>
                        </a:defRPr>
                      </a:lvl4pPr>
                      <a:lvl5pPr marL="1828800" algn="l" defTabSz="914400" rtl="0" eaLnBrk="1" latinLnBrk="0" hangingPunct="1">
                        <a:defRPr sz="1800" kern="1200">
                          <a:solidFill>
                            <a:schemeClr val="dk1"/>
                          </a:solidFill>
                          <a:latin typeface="Arial"/>
                          <a:ea typeface="ヒラギノ角ゴ Pro W3"/>
                          <a:cs typeface=""/>
                        </a:defRPr>
                      </a:lvl5pPr>
                      <a:lvl6pPr marL="2286000" algn="l" defTabSz="914400" rtl="0" eaLnBrk="1" latinLnBrk="0" hangingPunct="1">
                        <a:defRPr sz="1800" kern="1200">
                          <a:solidFill>
                            <a:schemeClr val="dk1"/>
                          </a:solidFill>
                          <a:latin typeface="Arial"/>
                          <a:ea typeface="ヒラギノ角ゴ Pro W3"/>
                          <a:cs typeface=""/>
                        </a:defRPr>
                      </a:lvl6pPr>
                      <a:lvl7pPr marL="2743200" algn="l" defTabSz="914400" rtl="0" eaLnBrk="1" latinLnBrk="0" hangingPunct="1">
                        <a:defRPr sz="1800" kern="1200">
                          <a:solidFill>
                            <a:schemeClr val="dk1"/>
                          </a:solidFill>
                          <a:latin typeface="Arial"/>
                          <a:ea typeface="ヒラギノ角ゴ Pro W3"/>
                          <a:cs typeface=""/>
                        </a:defRPr>
                      </a:lvl7pPr>
                      <a:lvl8pPr marL="3200400" algn="l" defTabSz="914400" rtl="0" eaLnBrk="1" latinLnBrk="0" hangingPunct="1">
                        <a:defRPr sz="1800" kern="1200">
                          <a:solidFill>
                            <a:schemeClr val="dk1"/>
                          </a:solidFill>
                          <a:latin typeface="Arial"/>
                          <a:ea typeface="ヒラギノ角ゴ Pro W3"/>
                          <a:cs typeface=""/>
                        </a:defRPr>
                      </a:lvl8pPr>
                      <a:lvl9pPr marL="3657600" algn="l" defTabSz="914400" rtl="0" eaLnBrk="1" latinLnBrk="0" hangingPunct="1">
                        <a:defRPr sz="1800" kern="1200">
                          <a:solidFill>
                            <a:schemeClr val="dk1"/>
                          </a:solidFill>
                          <a:latin typeface="Arial"/>
                          <a:ea typeface="ヒラギノ角ゴ Pro W3"/>
                          <a:cs typeface=""/>
                        </a:defRPr>
                      </a:lvl9pPr>
                    </a:lstStyle>
                    <a:p>
                      <a:r>
                        <a:rPr lang="en-US" sz="900" b="1" kern="0" dirty="0" smtClean="0">
                          <a:solidFill>
                            <a:schemeClr val="tx1"/>
                          </a:solidFill>
                          <a:cs typeface="ヒラギノ角ゴ Pro W3"/>
                        </a:rPr>
                        <a:t>Concept Tagging </a:t>
                      </a:r>
                      <a:endParaRPr lang="en-US" sz="900" dirty="0">
                        <a:solidFill>
                          <a:schemeClr val="tx1"/>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4266">
                        <a:tint val="20000"/>
                      </a:srgbClr>
                    </a:solidFill>
                  </a:tcPr>
                </a:tc>
              </a:tr>
              <a:tr h="0">
                <a:tc>
                  <a:txBody>
                    <a:bodyPr/>
                    <a:lstStyle>
                      <a:lvl1pPr marL="0" algn="l" defTabSz="914400" rtl="0" eaLnBrk="1" latinLnBrk="0" hangingPunct="1">
                        <a:defRPr sz="1800" kern="1200">
                          <a:solidFill>
                            <a:schemeClr val="dk1"/>
                          </a:solidFill>
                          <a:latin typeface="Arial"/>
                          <a:ea typeface="ヒラギノ角ゴ Pro W3"/>
                          <a:cs typeface=""/>
                        </a:defRPr>
                      </a:lvl1pPr>
                      <a:lvl2pPr marL="457200" algn="l" defTabSz="914400" rtl="0" eaLnBrk="1" latinLnBrk="0" hangingPunct="1">
                        <a:defRPr sz="1800" kern="1200">
                          <a:solidFill>
                            <a:schemeClr val="dk1"/>
                          </a:solidFill>
                          <a:latin typeface="Arial"/>
                          <a:ea typeface="ヒラギノ角ゴ Pro W3"/>
                          <a:cs typeface=""/>
                        </a:defRPr>
                      </a:lvl2pPr>
                      <a:lvl3pPr marL="914400" algn="l" defTabSz="914400" rtl="0" eaLnBrk="1" latinLnBrk="0" hangingPunct="1">
                        <a:defRPr sz="1800" kern="1200">
                          <a:solidFill>
                            <a:schemeClr val="dk1"/>
                          </a:solidFill>
                          <a:latin typeface="Arial"/>
                          <a:ea typeface="ヒラギノ角ゴ Pro W3"/>
                          <a:cs typeface=""/>
                        </a:defRPr>
                      </a:lvl3pPr>
                      <a:lvl4pPr marL="1371600" algn="l" defTabSz="914400" rtl="0" eaLnBrk="1" latinLnBrk="0" hangingPunct="1">
                        <a:defRPr sz="1800" kern="1200">
                          <a:solidFill>
                            <a:schemeClr val="dk1"/>
                          </a:solidFill>
                          <a:latin typeface="Arial"/>
                          <a:ea typeface="ヒラギノ角ゴ Pro W3"/>
                          <a:cs typeface=""/>
                        </a:defRPr>
                      </a:lvl4pPr>
                      <a:lvl5pPr marL="1828800" algn="l" defTabSz="914400" rtl="0" eaLnBrk="1" latinLnBrk="0" hangingPunct="1">
                        <a:defRPr sz="1800" kern="1200">
                          <a:solidFill>
                            <a:schemeClr val="dk1"/>
                          </a:solidFill>
                          <a:latin typeface="Arial"/>
                          <a:ea typeface="ヒラギノ角ゴ Pro W3"/>
                          <a:cs typeface=""/>
                        </a:defRPr>
                      </a:lvl5pPr>
                      <a:lvl6pPr marL="2286000" algn="l" defTabSz="914400" rtl="0" eaLnBrk="1" latinLnBrk="0" hangingPunct="1">
                        <a:defRPr sz="1800" kern="1200">
                          <a:solidFill>
                            <a:schemeClr val="dk1"/>
                          </a:solidFill>
                          <a:latin typeface="Arial"/>
                          <a:ea typeface="ヒラギノ角ゴ Pro W3"/>
                          <a:cs typeface=""/>
                        </a:defRPr>
                      </a:lvl6pPr>
                      <a:lvl7pPr marL="2743200" algn="l" defTabSz="914400" rtl="0" eaLnBrk="1" latinLnBrk="0" hangingPunct="1">
                        <a:defRPr sz="1800" kern="1200">
                          <a:solidFill>
                            <a:schemeClr val="dk1"/>
                          </a:solidFill>
                          <a:latin typeface="Arial"/>
                          <a:ea typeface="ヒラギノ角ゴ Pro W3"/>
                          <a:cs typeface=""/>
                        </a:defRPr>
                      </a:lvl7pPr>
                      <a:lvl8pPr marL="3200400" algn="l" defTabSz="914400" rtl="0" eaLnBrk="1" latinLnBrk="0" hangingPunct="1">
                        <a:defRPr sz="1800" kern="1200">
                          <a:solidFill>
                            <a:schemeClr val="dk1"/>
                          </a:solidFill>
                          <a:latin typeface="Arial"/>
                          <a:ea typeface="ヒラギノ角ゴ Pro W3"/>
                          <a:cs typeface=""/>
                        </a:defRPr>
                      </a:lvl8pPr>
                      <a:lvl9pPr marL="3657600" algn="l" defTabSz="914400" rtl="0" eaLnBrk="1" latinLnBrk="0" hangingPunct="1">
                        <a:defRPr sz="1800" kern="1200">
                          <a:solidFill>
                            <a:schemeClr val="dk1"/>
                          </a:solidFill>
                          <a:latin typeface="Arial"/>
                          <a:ea typeface="ヒラギノ角ゴ Pro W3"/>
                          <a:cs typeface=""/>
                        </a:defRPr>
                      </a:lvl9pPr>
                    </a:lstStyle>
                    <a:p>
                      <a:r>
                        <a:rPr lang="en-US" sz="900" b="1" kern="0" dirty="0" smtClean="0">
                          <a:solidFill>
                            <a:schemeClr val="tx1"/>
                          </a:solidFill>
                          <a:cs typeface="ヒラギノ角ゴ Pro W3"/>
                        </a:rPr>
                        <a:t>Relation Extraction </a:t>
                      </a:r>
                      <a:endParaRPr lang="en-US" sz="900" dirty="0">
                        <a:solidFill>
                          <a:schemeClr val="tx1"/>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4266">
                        <a:tint val="40000"/>
                      </a:srgbClr>
                    </a:solidFill>
                  </a:tcPr>
                </a:tc>
              </a:tr>
              <a:tr h="0">
                <a:tc>
                  <a:txBody>
                    <a:bodyPr/>
                    <a:lstStyle>
                      <a:lvl1pPr marL="0" algn="l" defTabSz="914400" rtl="0" eaLnBrk="1" latinLnBrk="0" hangingPunct="1">
                        <a:defRPr sz="1800" kern="1200">
                          <a:solidFill>
                            <a:schemeClr val="dk1"/>
                          </a:solidFill>
                          <a:latin typeface="Arial"/>
                          <a:ea typeface="ヒラギノ角ゴ Pro W3"/>
                          <a:cs typeface=""/>
                        </a:defRPr>
                      </a:lvl1pPr>
                      <a:lvl2pPr marL="457200" algn="l" defTabSz="914400" rtl="0" eaLnBrk="1" latinLnBrk="0" hangingPunct="1">
                        <a:defRPr sz="1800" kern="1200">
                          <a:solidFill>
                            <a:schemeClr val="dk1"/>
                          </a:solidFill>
                          <a:latin typeface="Arial"/>
                          <a:ea typeface="ヒラギノ角ゴ Pro W3"/>
                          <a:cs typeface=""/>
                        </a:defRPr>
                      </a:lvl2pPr>
                      <a:lvl3pPr marL="914400" algn="l" defTabSz="914400" rtl="0" eaLnBrk="1" latinLnBrk="0" hangingPunct="1">
                        <a:defRPr sz="1800" kern="1200">
                          <a:solidFill>
                            <a:schemeClr val="dk1"/>
                          </a:solidFill>
                          <a:latin typeface="Arial"/>
                          <a:ea typeface="ヒラギノ角ゴ Pro W3"/>
                          <a:cs typeface=""/>
                        </a:defRPr>
                      </a:lvl3pPr>
                      <a:lvl4pPr marL="1371600" algn="l" defTabSz="914400" rtl="0" eaLnBrk="1" latinLnBrk="0" hangingPunct="1">
                        <a:defRPr sz="1800" kern="1200">
                          <a:solidFill>
                            <a:schemeClr val="dk1"/>
                          </a:solidFill>
                          <a:latin typeface="Arial"/>
                          <a:ea typeface="ヒラギノ角ゴ Pro W3"/>
                          <a:cs typeface=""/>
                        </a:defRPr>
                      </a:lvl4pPr>
                      <a:lvl5pPr marL="1828800" algn="l" defTabSz="914400" rtl="0" eaLnBrk="1" latinLnBrk="0" hangingPunct="1">
                        <a:defRPr sz="1800" kern="1200">
                          <a:solidFill>
                            <a:schemeClr val="dk1"/>
                          </a:solidFill>
                          <a:latin typeface="Arial"/>
                          <a:ea typeface="ヒラギノ角ゴ Pro W3"/>
                          <a:cs typeface=""/>
                        </a:defRPr>
                      </a:lvl5pPr>
                      <a:lvl6pPr marL="2286000" algn="l" defTabSz="914400" rtl="0" eaLnBrk="1" latinLnBrk="0" hangingPunct="1">
                        <a:defRPr sz="1800" kern="1200">
                          <a:solidFill>
                            <a:schemeClr val="dk1"/>
                          </a:solidFill>
                          <a:latin typeface="Arial"/>
                          <a:ea typeface="ヒラギノ角ゴ Pro W3"/>
                          <a:cs typeface=""/>
                        </a:defRPr>
                      </a:lvl6pPr>
                      <a:lvl7pPr marL="2743200" algn="l" defTabSz="914400" rtl="0" eaLnBrk="1" latinLnBrk="0" hangingPunct="1">
                        <a:defRPr sz="1800" kern="1200">
                          <a:solidFill>
                            <a:schemeClr val="dk1"/>
                          </a:solidFill>
                          <a:latin typeface="Arial"/>
                          <a:ea typeface="ヒラギノ角ゴ Pro W3"/>
                          <a:cs typeface=""/>
                        </a:defRPr>
                      </a:lvl7pPr>
                      <a:lvl8pPr marL="3200400" algn="l" defTabSz="914400" rtl="0" eaLnBrk="1" latinLnBrk="0" hangingPunct="1">
                        <a:defRPr sz="1800" kern="1200">
                          <a:solidFill>
                            <a:schemeClr val="dk1"/>
                          </a:solidFill>
                          <a:latin typeface="Arial"/>
                          <a:ea typeface="ヒラギノ角ゴ Pro W3"/>
                          <a:cs typeface=""/>
                        </a:defRPr>
                      </a:lvl8pPr>
                      <a:lvl9pPr marL="3657600" algn="l" defTabSz="914400" rtl="0" eaLnBrk="1" latinLnBrk="0" hangingPunct="1">
                        <a:defRPr sz="1800" kern="1200">
                          <a:solidFill>
                            <a:schemeClr val="dk1"/>
                          </a:solidFill>
                          <a:latin typeface="Arial"/>
                          <a:ea typeface="ヒラギノ角ゴ Pro W3"/>
                          <a:cs typeface=""/>
                        </a:defRPr>
                      </a:lvl9pPr>
                    </a:lstStyle>
                    <a:p>
                      <a:r>
                        <a:rPr lang="en-US" sz="900" b="1" kern="0" dirty="0" smtClean="0">
                          <a:solidFill>
                            <a:schemeClr val="tx1"/>
                          </a:solidFill>
                          <a:cs typeface="ヒラギノ角ゴ Pro W3"/>
                        </a:rPr>
                        <a:t>Taxonomy Classification </a:t>
                      </a:r>
                      <a:endParaRPr lang="en-US" sz="900" dirty="0">
                        <a:solidFill>
                          <a:schemeClr val="tx1"/>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4266">
                        <a:tint val="20000"/>
                      </a:srgbClr>
                    </a:solidFill>
                  </a:tcPr>
                </a:tc>
              </a:tr>
              <a:tr h="0">
                <a:tc>
                  <a:txBody>
                    <a:bodyPr/>
                    <a:lstStyle>
                      <a:lvl1pPr marL="0" algn="l" defTabSz="914400" rtl="0" eaLnBrk="1" latinLnBrk="0" hangingPunct="1">
                        <a:defRPr sz="1800" kern="1200">
                          <a:solidFill>
                            <a:schemeClr val="dk1"/>
                          </a:solidFill>
                          <a:latin typeface="Arial"/>
                          <a:ea typeface="ヒラギノ角ゴ Pro W3"/>
                          <a:cs typeface=""/>
                        </a:defRPr>
                      </a:lvl1pPr>
                      <a:lvl2pPr marL="457200" algn="l" defTabSz="914400" rtl="0" eaLnBrk="1" latinLnBrk="0" hangingPunct="1">
                        <a:defRPr sz="1800" kern="1200">
                          <a:solidFill>
                            <a:schemeClr val="dk1"/>
                          </a:solidFill>
                          <a:latin typeface="Arial"/>
                          <a:ea typeface="ヒラギノ角ゴ Pro W3"/>
                          <a:cs typeface=""/>
                        </a:defRPr>
                      </a:lvl2pPr>
                      <a:lvl3pPr marL="914400" algn="l" defTabSz="914400" rtl="0" eaLnBrk="1" latinLnBrk="0" hangingPunct="1">
                        <a:defRPr sz="1800" kern="1200">
                          <a:solidFill>
                            <a:schemeClr val="dk1"/>
                          </a:solidFill>
                          <a:latin typeface="Arial"/>
                          <a:ea typeface="ヒラギノ角ゴ Pro W3"/>
                          <a:cs typeface=""/>
                        </a:defRPr>
                      </a:lvl3pPr>
                      <a:lvl4pPr marL="1371600" algn="l" defTabSz="914400" rtl="0" eaLnBrk="1" latinLnBrk="0" hangingPunct="1">
                        <a:defRPr sz="1800" kern="1200">
                          <a:solidFill>
                            <a:schemeClr val="dk1"/>
                          </a:solidFill>
                          <a:latin typeface="Arial"/>
                          <a:ea typeface="ヒラギノ角ゴ Pro W3"/>
                          <a:cs typeface=""/>
                        </a:defRPr>
                      </a:lvl4pPr>
                      <a:lvl5pPr marL="1828800" algn="l" defTabSz="914400" rtl="0" eaLnBrk="1" latinLnBrk="0" hangingPunct="1">
                        <a:defRPr sz="1800" kern="1200">
                          <a:solidFill>
                            <a:schemeClr val="dk1"/>
                          </a:solidFill>
                          <a:latin typeface="Arial"/>
                          <a:ea typeface="ヒラギノ角ゴ Pro W3"/>
                          <a:cs typeface=""/>
                        </a:defRPr>
                      </a:lvl5pPr>
                      <a:lvl6pPr marL="2286000" algn="l" defTabSz="914400" rtl="0" eaLnBrk="1" latinLnBrk="0" hangingPunct="1">
                        <a:defRPr sz="1800" kern="1200">
                          <a:solidFill>
                            <a:schemeClr val="dk1"/>
                          </a:solidFill>
                          <a:latin typeface="Arial"/>
                          <a:ea typeface="ヒラギノ角ゴ Pro W3"/>
                          <a:cs typeface=""/>
                        </a:defRPr>
                      </a:lvl6pPr>
                      <a:lvl7pPr marL="2743200" algn="l" defTabSz="914400" rtl="0" eaLnBrk="1" latinLnBrk="0" hangingPunct="1">
                        <a:defRPr sz="1800" kern="1200">
                          <a:solidFill>
                            <a:schemeClr val="dk1"/>
                          </a:solidFill>
                          <a:latin typeface="Arial"/>
                          <a:ea typeface="ヒラギノ角ゴ Pro W3"/>
                          <a:cs typeface=""/>
                        </a:defRPr>
                      </a:lvl7pPr>
                      <a:lvl8pPr marL="3200400" algn="l" defTabSz="914400" rtl="0" eaLnBrk="1" latinLnBrk="0" hangingPunct="1">
                        <a:defRPr sz="1800" kern="1200">
                          <a:solidFill>
                            <a:schemeClr val="dk1"/>
                          </a:solidFill>
                          <a:latin typeface="Arial"/>
                          <a:ea typeface="ヒラギノ角ゴ Pro W3"/>
                          <a:cs typeface=""/>
                        </a:defRPr>
                      </a:lvl8pPr>
                      <a:lvl9pPr marL="3657600" algn="l" defTabSz="914400" rtl="0" eaLnBrk="1" latinLnBrk="0" hangingPunct="1">
                        <a:defRPr sz="1800" kern="1200">
                          <a:solidFill>
                            <a:schemeClr val="dk1"/>
                          </a:solidFill>
                          <a:latin typeface="Arial"/>
                          <a:ea typeface="ヒラギノ角ゴ Pro W3"/>
                          <a:cs typeface=""/>
                        </a:defRPr>
                      </a:lvl9pPr>
                    </a:lstStyle>
                    <a:p>
                      <a:r>
                        <a:rPr lang="en-US" sz="900" b="1" kern="0" dirty="0" smtClean="0">
                          <a:solidFill>
                            <a:schemeClr val="tx1"/>
                          </a:solidFill>
                          <a:cs typeface="ヒラギノ角ゴ Pro W3"/>
                        </a:rPr>
                        <a:t>Author Extraction </a:t>
                      </a:r>
                      <a:endParaRPr lang="en-US" sz="900" dirty="0">
                        <a:solidFill>
                          <a:schemeClr val="tx1"/>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4266">
                        <a:tint val="40000"/>
                      </a:srgbClr>
                    </a:solidFill>
                  </a:tcPr>
                </a:tc>
              </a:tr>
              <a:tr h="0">
                <a:tc>
                  <a:txBody>
                    <a:bodyPr/>
                    <a:lstStyle>
                      <a:lvl1pPr marL="0" algn="l" defTabSz="914400" rtl="0" eaLnBrk="1" latinLnBrk="0" hangingPunct="1">
                        <a:defRPr sz="1800" kern="1200">
                          <a:solidFill>
                            <a:schemeClr val="dk1"/>
                          </a:solidFill>
                          <a:latin typeface="Arial"/>
                          <a:ea typeface="ヒラギノ角ゴ Pro W3"/>
                          <a:cs typeface=""/>
                        </a:defRPr>
                      </a:lvl1pPr>
                      <a:lvl2pPr marL="457200" algn="l" defTabSz="914400" rtl="0" eaLnBrk="1" latinLnBrk="0" hangingPunct="1">
                        <a:defRPr sz="1800" kern="1200">
                          <a:solidFill>
                            <a:schemeClr val="dk1"/>
                          </a:solidFill>
                          <a:latin typeface="Arial"/>
                          <a:ea typeface="ヒラギノ角ゴ Pro W3"/>
                          <a:cs typeface=""/>
                        </a:defRPr>
                      </a:lvl2pPr>
                      <a:lvl3pPr marL="914400" algn="l" defTabSz="914400" rtl="0" eaLnBrk="1" latinLnBrk="0" hangingPunct="1">
                        <a:defRPr sz="1800" kern="1200">
                          <a:solidFill>
                            <a:schemeClr val="dk1"/>
                          </a:solidFill>
                          <a:latin typeface="Arial"/>
                          <a:ea typeface="ヒラギノ角ゴ Pro W3"/>
                          <a:cs typeface=""/>
                        </a:defRPr>
                      </a:lvl3pPr>
                      <a:lvl4pPr marL="1371600" algn="l" defTabSz="914400" rtl="0" eaLnBrk="1" latinLnBrk="0" hangingPunct="1">
                        <a:defRPr sz="1800" kern="1200">
                          <a:solidFill>
                            <a:schemeClr val="dk1"/>
                          </a:solidFill>
                          <a:latin typeface="Arial"/>
                          <a:ea typeface="ヒラギノ角ゴ Pro W3"/>
                          <a:cs typeface=""/>
                        </a:defRPr>
                      </a:lvl4pPr>
                      <a:lvl5pPr marL="1828800" algn="l" defTabSz="914400" rtl="0" eaLnBrk="1" latinLnBrk="0" hangingPunct="1">
                        <a:defRPr sz="1800" kern="1200">
                          <a:solidFill>
                            <a:schemeClr val="dk1"/>
                          </a:solidFill>
                          <a:latin typeface="Arial"/>
                          <a:ea typeface="ヒラギノ角ゴ Pro W3"/>
                          <a:cs typeface=""/>
                        </a:defRPr>
                      </a:lvl5pPr>
                      <a:lvl6pPr marL="2286000" algn="l" defTabSz="914400" rtl="0" eaLnBrk="1" latinLnBrk="0" hangingPunct="1">
                        <a:defRPr sz="1800" kern="1200">
                          <a:solidFill>
                            <a:schemeClr val="dk1"/>
                          </a:solidFill>
                          <a:latin typeface="Arial"/>
                          <a:ea typeface="ヒラギノ角ゴ Pro W3"/>
                          <a:cs typeface=""/>
                        </a:defRPr>
                      </a:lvl6pPr>
                      <a:lvl7pPr marL="2743200" algn="l" defTabSz="914400" rtl="0" eaLnBrk="1" latinLnBrk="0" hangingPunct="1">
                        <a:defRPr sz="1800" kern="1200">
                          <a:solidFill>
                            <a:schemeClr val="dk1"/>
                          </a:solidFill>
                          <a:latin typeface="Arial"/>
                          <a:ea typeface="ヒラギノ角ゴ Pro W3"/>
                          <a:cs typeface=""/>
                        </a:defRPr>
                      </a:lvl7pPr>
                      <a:lvl8pPr marL="3200400" algn="l" defTabSz="914400" rtl="0" eaLnBrk="1" latinLnBrk="0" hangingPunct="1">
                        <a:defRPr sz="1800" kern="1200">
                          <a:solidFill>
                            <a:schemeClr val="dk1"/>
                          </a:solidFill>
                          <a:latin typeface="Arial"/>
                          <a:ea typeface="ヒラギノ角ゴ Pro W3"/>
                          <a:cs typeface=""/>
                        </a:defRPr>
                      </a:lvl8pPr>
                      <a:lvl9pPr marL="3657600" algn="l" defTabSz="914400" rtl="0" eaLnBrk="1" latinLnBrk="0" hangingPunct="1">
                        <a:defRPr sz="1800" kern="1200">
                          <a:solidFill>
                            <a:schemeClr val="dk1"/>
                          </a:solidFill>
                          <a:latin typeface="Arial"/>
                          <a:ea typeface="ヒラギノ角ゴ Pro W3"/>
                          <a:cs typeface=""/>
                        </a:defRPr>
                      </a:lvl9pPr>
                    </a:lstStyle>
                    <a:p>
                      <a:r>
                        <a:rPr lang="en-US" sz="900" b="1" kern="0" dirty="0" smtClean="0">
                          <a:solidFill>
                            <a:schemeClr val="tx1"/>
                          </a:solidFill>
                          <a:cs typeface="ヒラギノ角ゴ Pro W3"/>
                        </a:rPr>
                        <a:t>Language Detection </a:t>
                      </a:r>
                      <a:endParaRPr lang="en-US" sz="900" dirty="0">
                        <a:solidFill>
                          <a:schemeClr val="tx1"/>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4266">
                        <a:tint val="20000"/>
                      </a:srgbClr>
                    </a:solidFill>
                  </a:tcPr>
                </a:tc>
              </a:tr>
              <a:tr h="0">
                <a:tc>
                  <a:txBody>
                    <a:bodyPr/>
                    <a:lstStyle>
                      <a:lvl1pPr marL="0" algn="l" defTabSz="914400" rtl="0" eaLnBrk="1" latinLnBrk="0" hangingPunct="1">
                        <a:defRPr sz="1800" kern="1200">
                          <a:solidFill>
                            <a:schemeClr val="dk1"/>
                          </a:solidFill>
                          <a:latin typeface="Arial"/>
                          <a:ea typeface="ヒラギノ角ゴ Pro W3"/>
                          <a:cs typeface=""/>
                        </a:defRPr>
                      </a:lvl1pPr>
                      <a:lvl2pPr marL="457200" algn="l" defTabSz="914400" rtl="0" eaLnBrk="1" latinLnBrk="0" hangingPunct="1">
                        <a:defRPr sz="1800" kern="1200">
                          <a:solidFill>
                            <a:schemeClr val="dk1"/>
                          </a:solidFill>
                          <a:latin typeface="Arial"/>
                          <a:ea typeface="ヒラギノ角ゴ Pro W3"/>
                          <a:cs typeface=""/>
                        </a:defRPr>
                      </a:lvl2pPr>
                      <a:lvl3pPr marL="914400" algn="l" defTabSz="914400" rtl="0" eaLnBrk="1" latinLnBrk="0" hangingPunct="1">
                        <a:defRPr sz="1800" kern="1200">
                          <a:solidFill>
                            <a:schemeClr val="dk1"/>
                          </a:solidFill>
                          <a:latin typeface="Arial"/>
                          <a:ea typeface="ヒラギノ角ゴ Pro W3"/>
                          <a:cs typeface=""/>
                        </a:defRPr>
                      </a:lvl3pPr>
                      <a:lvl4pPr marL="1371600" algn="l" defTabSz="914400" rtl="0" eaLnBrk="1" latinLnBrk="0" hangingPunct="1">
                        <a:defRPr sz="1800" kern="1200">
                          <a:solidFill>
                            <a:schemeClr val="dk1"/>
                          </a:solidFill>
                          <a:latin typeface="Arial"/>
                          <a:ea typeface="ヒラギノ角ゴ Pro W3"/>
                          <a:cs typeface=""/>
                        </a:defRPr>
                      </a:lvl4pPr>
                      <a:lvl5pPr marL="1828800" algn="l" defTabSz="914400" rtl="0" eaLnBrk="1" latinLnBrk="0" hangingPunct="1">
                        <a:defRPr sz="1800" kern="1200">
                          <a:solidFill>
                            <a:schemeClr val="dk1"/>
                          </a:solidFill>
                          <a:latin typeface="Arial"/>
                          <a:ea typeface="ヒラギノ角ゴ Pro W3"/>
                          <a:cs typeface=""/>
                        </a:defRPr>
                      </a:lvl5pPr>
                      <a:lvl6pPr marL="2286000" algn="l" defTabSz="914400" rtl="0" eaLnBrk="1" latinLnBrk="0" hangingPunct="1">
                        <a:defRPr sz="1800" kern="1200">
                          <a:solidFill>
                            <a:schemeClr val="dk1"/>
                          </a:solidFill>
                          <a:latin typeface="Arial"/>
                          <a:ea typeface="ヒラギノ角ゴ Pro W3"/>
                          <a:cs typeface=""/>
                        </a:defRPr>
                      </a:lvl6pPr>
                      <a:lvl7pPr marL="2743200" algn="l" defTabSz="914400" rtl="0" eaLnBrk="1" latinLnBrk="0" hangingPunct="1">
                        <a:defRPr sz="1800" kern="1200">
                          <a:solidFill>
                            <a:schemeClr val="dk1"/>
                          </a:solidFill>
                          <a:latin typeface="Arial"/>
                          <a:ea typeface="ヒラギノ角ゴ Pro W3"/>
                          <a:cs typeface=""/>
                        </a:defRPr>
                      </a:lvl7pPr>
                      <a:lvl8pPr marL="3200400" algn="l" defTabSz="914400" rtl="0" eaLnBrk="1" latinLnBrk="0" hangingPunct="1">
                        <a:defRPr sz="1800" kern="1200">
                          <a:solidFill>
                            <a:schemeClr val="dk1"/>
                          </a:solidFill>
                          <a:latin typeface="Arial"/>
                          <a:ea typeface="ヒラギノ角ゴ Pro W3"/>
                          <a:cs typeface=""/>
                        </a:defRPr>
                      </a:lvl8pPr>
                      <a:lvl9pPr marL="3657600" algn="l" defTabSz="914400" rtl="0" eaLnBrk="1" latinLnBrk="0" hangingPunct="1">
                        <a:defRPr sz="1800" kern="1200">
                          <a:solidFill>
                            <a:schemeClr val="dk1"/>
                          </a:solidFill>
                          <a:latin typeface="Arial"/>
                          <a:ea typeface="ヒラギノ角ゴ Pro W3"/>
                          <a:cs typeface=""/>
                        </a:defRPr>
                      </a:lvl9pPr>
                    </a:lstStyle>
                    <a:p>
                      <a:r>
                        <a:rPr lang="en-US" sz="900" b="1" kern="0" dirty="0" smtClean="0">
                          <a:solidFill>
                            <a:schemeClr val="tx1"/>
                          </a:solidFill>
                          <a:cs typeface="ヒラギノ角ゴ Pro W3"/>
                        </a:rPr>
                        <a:t>Text Extraction </a:t>
                      </a:r>
                      <a:endParaRPr lang="en-US" sz="900" dirty="0">
                        <a:solidFill>
                          <a:schemeClr val="tx1"/>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4266">
                        <a:tint val="40000"/>
                      </a:srgbClr>
                    </a:solidFill>
                  </a:tcPr>
                </a:tc>
              </a:tr>
              <a:tr h="0">
                <a:tc>
                  <a:txBody>
                    <a:bodyPr/>
                    <a:lstStyle>
                      <a:lvl1pPr marL="0" algn="l" defTabSz="914400" rtl="0" eaLnBrk="1" latinLnBrk="0" hangingPunct="1">
                        <a:defRPr sz="1800" kern="1200">
                          <a:solidFill>
                            <a:schemeClr val="dk1"/>
                          </a:solidFill>
                          <a:latin typeface="Arial"/>
                          <a:ea typeface="ヒラギノ角ゴ Pro W3"/>
                          <a:cs typeface=""/>
                        </a:defRPr>
                      </a:lvl1pPr>
                      <a:lvl2pPr marL="457200" algn="l" defTabSz="914400" rtl="0" eaLnBrk="1" latinLnBrk="0" hangingPunct="1">
                        <a:defRPr sz="1800" kern="1200">
                          <a:solidFill>
                            <a:schemeClr val="dk1"/>
                          </a:solidFill>
                          <a:latin typeface="Arial"/>
                          <a:ea typeface="ヒラギノ角ゴ Pro W3"/>
                          <a:cs typeface=""/>
                        </a:defRPr>
                      </a:lvl2pPr>
                      <a:lvl3pPr marL="914400" algn="l" defTabSz="914400" rtl="0" eaLnBrk="1" latinLnBrk="0" hangingPunct="1">
                        <a:defRPr sz="1800" kern="1200">
                          <a:solidFill>
                            <a:schemeClr val="dk1"/>
                          </a:solidFill>
                          <a:latin typeface="Arial"/>
                          <a:ea typeface="ヒラギノ角ゴ Pro W3"/>
                          <a:cs typeface=""/>
                        </a:defRPr>
                      </a:lvl3pPr>
                      <a:lvl4pPr marL="1371600" algn="l" defTabSz="914400" rtl="0" eaLnBrk="1" latinLnBrk="0" hangingPunct="1">
                        <a:defRPr sz="1800" kern="1200">
                          <a:solidFill>
                            <a:schemeClr val="dk1"/>
                          </a:solidFill>
                          <a:latin typeface="Arial"/>
                          <a:ea typeface="ヒラギノ角ゴ Pro W3"/>
                          <a:cs typeface=""/>
                        </a:defRPr>
                      </a:lvl4pPr>
                      <a:lvl5pPr marL="1828800" algn="l" defTabSz="914400" rtl="0" eaLnBrk="1" latinLnBrk="0" hangingPunct="1">
                        <a:defRPr sz="1800" kern="1200">
                          <a:solidFill>
                            <a:schemeClr val="dk1"/>
                          </a:solidFill>
                          <a:latin typeface="Arial"/>
                          <a:ea typeface="ヒラギノ角ゴ Pro W3"/>
                          <a:cs typeface=""/>
                        </a:defRPr>
                      </a:lvl5pPr>
                      <a:lvl6pPr marL="2286000" algn="l" defTabSz="914400" rtl="0" eaLnBrk="1" latinLnBrk="0" hangingPunct="1">
                        <a:defRPr sz="1800" kern="1200">
                          <a:solidFill>
                            <a:schemeClr val="dk1"/>
                          </a:solidFill>
                          <a:latin typeface="Arial"/>
                          <a:ea typeface="ヒラギノ角ゴ Pro W3"/>
                          <a:cs typeface=""/>
                        </a:defRPr>
                      </a:lvl6pPr>
                      <a:lvl7pPr marL="2743200" algn="l" defTabSz="914400" rtl="0" eaLnBrk="1" latinLnBrk="0" hangingPunct="1">
                        <a:defRPr sz="1800" kern="1200">
                          <a:solidFill>
                            <a:schemeClr val="dk1"/>
                          </a:solidFill>
                          <a:latin typeface="Arial"/>
                          <a:ea typeface="ヒラギノ角ゴ Pro W3"/>
                          <a:cs typeface=""/>
                        </a:defRPr>
                      </a:lvl7pPr>
                      <a:lvl8pPr marL="3200400" algn="l" defTabSz="914400" rtl="0" eaLnBrk="1" latinLnBrk="0" hangingPunct="1">
                        <a:defRPr sz="1800" kern="1200">
                          <a:solidFill>
                            <a:schemeClr val="dk1"/>
                          </a:solidFill>
                          <a:latin typeface="Arial"/>
                          <a:ea typeface="ヒラギノ角ゴ Pro W3"/>
                          <a:cs typeface=""/>
                        </a:defRPr>
                      </a:lvl8pPr>
                      <a:lvl9pPr marL="3657600" algn="l" defTabSz="914400" rtl="0" eaLnBrk="1" latinLnBrk="0" hangingPunct="1">
                        <a:defRPr sz="1800" kern="1200">
                          <a:solidFill>
                            <a:schemeClr val="dk1"/>
                          </a:solidFill>
                          <a:latin typeface="Arial"/>
                          <a:ea typeface="ヒラギノ角ゴ Pro W3"/>
                          <a:cs typeface=""/>
                        </a:defRPr>
                      </a:lvl9pPr>
                    </a:lstStyle>
                    <a:p>
                      <a:r>
                        <a:rPr lang="en-US" sz="900" b="1" kern="0" dirty="0" err="1" smtClean="0">
                          <a:solidFill>
                            <a:schemeClr val="tx1"/>
                          </a:solidFill>
                          <a:cs typeface="ヒラギノ角ゴ Pro W3"/>
                        </a:rPr>
                        <a:t>Microformats</a:t>
                      </a:r>
                      <a:r>
                        <a:rPr lang="en-US" sz="900" b="1" kern="0" dirty="0" smtClean="0">
                          <a:solidFill>
                            <a:schemeClr val="tx1"/>
                          </a:solidFill>
                          <a:cs typeface="ヒラギノ角ゴ Pro W3"/>
                        </a:rPr>
                        <a:t> Parsing </a:t>
                      </a:r>
                      <a:endParaRPr lang="en-US" sz="900" dirty="0">
                        <a:solidFill>
                          <a:schemeClr val="tx1"/>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4266">
                        <a:tint val="20000"/>
                      </a:srgbClr>
                    </a:solidFill>
                  </a:tcPr>
                </a:tc>
              </a:tr>
              <a:tr h="0">
                <a:tc>
                  <a:txBody>
                    <a:bodyPr/>
                    <a:lstStyle>
                      <a:lvl1pPr marL="0" algn="l" defTabSz="914400" rtl="0" eaLnBrk="1" latinLnBrk="0" hangingPunct="1">
                        <a:defRPr sz="1800" kern="1200">
                          <a:solidFill>
                            <a:schemeClr val="dk1"/>
                          </a:solidFill>
                          <a:latin typeface="Arial"/>
                          <a:ea typeface="ヒラギノ角ゴ Pro W3"/>
                          <a:cs typeface=""/>
                        </a:defRPr>
                      </a:lvl1pPr>
                      <a:lvl2pPr marL="457200" algn="l" defTabSz="914400" rtl="0" eaLnBrk="1" latinLnBrk="0" hangingPunct="1">
                        <a:defRPr sz="1800" kern="1200">
                          <a:solidFill>
                            <a:schemeClr val="dk1"/>
                          </a:solidFill>
                          <a:latin typeface="Arial"/>
                          <a:ea typeface="ヒラギノ角ゴ Pro W3"/>
                          <a:cs typeface=""/>
                        </a:defRPr>
                      </a:lvl2pPr>
                      <a:lvl3pPr marL="914400" algn="l" defTabSz="914400" rtl="0" eaLnBrk="1" latinLnBrk="0" hangingPunct="1">
                        <a:defRPr sz="1800" kern="1200">
                          <a:solidFill>
                            <a:schemeClr val="dk1"/>
                          </a:solidFill>
                          <a:latin typeface="Arial"/>
                          <a:ea typeface="ヒラギノ角ゴ Pro W3"/>
                          <a:cs typeface=""/>
                        </a:defRPr>
                      </a:lvl3pPr>
                      <a:lvl4pPr marL="1371600" algn="l" defTabSz="914400" rtl="0" eaLnBrk="1" latinLnBrk="0" hangingPunct="1">
                        <a:defRPr sz="1800" kern="1200">
                          <a:solidFill>
                            <a:schemeClr val="dk1"/>
                          </a:solidFill>
                          <a:latin typeface="Arial"/>
                          <a:ea typeface="ヒラギノ角ゴ Pro W3"/>
                          <a:cs typeface=""/>
                        </a:defRPr>
                      </a:lvl4pPr>
                      <a:lvl5pPr marL="1828800" algn="l" defTabSz="914400" rtl="0" eaLnBrk="1" latinLnBrk="0" hangingPunct="1">
                        <a:defRPr sz="1800" kern="1200">
                          <a:solidFill>
                            <a:schemeClr val="dk1"/>
                          </a:solidFill>
                          <a:latin typeface="Arial"/>
                          <a:ea typeface="ヒラギノ角ゴ Pro W3"/>
                          <a:cs typeface=""/>
                        </a:defRPr>
                      </a:lvl5pPr>
                      <a:lvl6pPr marL="2286000" algn="l" defTabSz="914400" rtl="0" eaLnBrk="1" latinLnBrk="0" hangingPunct="1">
                        <a:defRPr sz="1800" kern="1200">
                          <a:solidFill>
                            <a:schemeClr val="dk1"/>
                          </a:solidFill>
                          <a:latin typeface="Arial"/>
                          <a:ea typeface="ヒラギノ角ゴ Pro W3"/>
                          <a:cs typeface=""/>
                        </a:defRPr>
                      </a:lvl6pPr>
                      <a:lvl7pPr marL="2743200" algn="l" defTabSz="914400" rtl="0" eaLnBrk="1" latinLnBrk="0" hangingPunct="1">
                        <a:defRPr sz="1800" kern="1200">
                          <a:solidFill>
                            <a:schemeClr val="dk1"/>
                          </a:solidFill>
                          <a:latin typeface="Arial"/>
                          <a:ea typeface="ヒラギノ角ゴ Pro W3"/>
                          <a:cs typeface=""/>
                        </a:defRPr>
                      </a:lvl7pPr>
                      <a:lvl8pPr marL="3200400" algn="l" defTabSz="914400" rtl="0" eaLnBrk="1" latinLnBrk="0" hangingPunct="1">
                        <a:defRPr sz="1800" kern="1200">
                          <a:solidFill>
                            <a:schemeClr val="dk1"/>
                          </a:solidFill>
                          <a:latin typeface="Arial"/>
                          <a:ea typeface="ヒラギノ角ゴ Pro W3"/>
                          <a:cs typeface=""/>
                        </a:defRPr>
                      </a:lvl8pPr>
                      <a:lvl9pPr marL="3657600" algn="l" defTabSz="914400" rtl="0" eaLnBrk="1" latinLnBrk="0" hangingPunct="1">
                        <a:defRPr sz="1800" kern="1200">
                          <a:solidFill>
                            <a:schemeClr val="dk1"/>
                          </a:solidFill>
                          <a:latin typeface="Arial"/>
                          <a:ea typeface="ヒラギノ角ゴ Pro W3"/>
                          <a:cs typeface=""/>
                        </a:defRPr>
                      </a:lvl9pPr>
                    </a:lstStyle>
                    <a:p>
                      <a:r>
                        <a:rPr lang="en-US" sz="900" b="1" kern="0" dirty="0" smtClean="0">
                          <a:solidFill>
                            <a:schemeClr val="tx1"/>
                          </a:solidFill>
                          <a:cs typeface="ヒラギノ角ゴ Pro W3"/>
                        </a:rPr>
                        <a:t>Feed Detection </a:t>
                      </a:r>
                      <a:endParaRPr lang="en-US" sz="900" dirty="0">
                        <a:solidFill>
                          <a:schemeClr val="tx1"/>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4266">
                        <a:tint val="40000"/>
                      </a:srgbClr>
                    </a:solidFill>
                  </a:tcPr>
                </a:tc>
              </a:tr>
              <a:tr h="0">
                <a:tc>
                  <a:txBody>
                    <a:bodyPr/>
                    <a:lstStyle>
                      <a:lvl1pPr marL="0" algn="l" defTabSz="914400" rtl="0" eaLnBrk="1" latinLnBrk="0" hangingPunct="1">
                        <a:defRPr sz="1800" kern="1200">
                          <a:solidFill>
                            <a:schemeClr val="dk1"/>
                          </a:solidFill>
                          <a:latin typeface="Arial"/>
                          <a:ea typeface="ヒラギノ角ゴ Pro W3"/>
                          <a:cs typeface=""/>
                        </a:defRPr>
                      </a:lvl1pPr>
                      <a:lvl2pPr marL="457200" algn="l" defTabSz="914400" rtl="0" eaLnBrk="1" latinLnBrk="0" hangingPunct="1">
                        <a:defRPr sz="1800" kern="1200">
                          <a:solidFill>
                            <a:schemeClr val="dk1"/>
                          </a:solidFill>
                          <a:latin typeface="Arial"/>
                          <a:ea typeface="ヒラギノ角ゴ Pro W3"/>
                          <a:cs typeface=""/>
                        </a:defRPr>
                      </a:lvl2pPr>
                      <a:lvl3pPr marL="914400" algn="l" defTabSz="914400" rtl="0" eaLnBrk="1" latinLnBrk="0" hangingPunct="1">
                        <a:defRPr sz="1800" kern="1200">
                          <a:solidFill>
                            <a:schemeClr val="dk1"/>
                          </a:solidFill>
                          <a:latin typeface="Arial"/>
                          <a:ea typeface="ヒラギノ角ゴ Pro W3"/>
                          <a:cs typeface=""/>
                        </a:defRPr>
                      </a:lvl3pPr>
                      <a:lvl4pPr marL="1371600" algn="l" defTabSz="914400" rtl="0" eaLnBrk="1" latinLnBrk="0" hangingPunct="1">
                        <a:defRPr sz="1800" kern="1200">
                          <a:solidFill>
                            <a:schemeClr val="dk1"/>
                          </a:solidFill>
                          <a:latin typeface="Arial"/>
                          <a:ea typeface="ヒラギノ角ゴ Pro W3"/>
                          <a:cs typeface=""/>
                        </a:defRPr>
                      </a:lvl4pPr>
                      <a:lvl5pPr marL="1828800" algn="l" defTabSz="914400" rtl="0" eaLnBrk="1" latinLnBrk="0" hangingPunct="1">
                        <a:defRPr sz="1800" kern="1200">
                          <a:solidFill>
                            <a:schemeClr val="dk1"/>
                          </a:solidFill>
                          <a:latin typeface="Arial"/>
                          <a:ea typeface="ヒラギノ角ゴ Pro W3"/>
                          <a:cs typeface=""/>
                        </a:defRPr>
                      </a:lvl5pPr>
                      <a:lvl6pPr marL="2286000" algn="l" defTabSz="914400" rtl="0" eaLnBrk="1" latinLnBrk="0" hangingPunct="1">
                        <a:defRPr sz="1800" kern="1200">
                          <a:solidFill>
                            <a:schemeClr val="dk1"/>
                          </a:solidFill>
                          <a:latin typeface="Arial"/>
                          <a:ea typeface="ヒラギノ角ゴ Pro W3"/>
                          <a:cs typeface=""/>
                        </a:defRPr>
                      </a:lvl6pPr>
                      <a:lvl7pPr marL="2743200" algn="l" defTabSz="914400" rtl="0" eaLnBrk="1" latinLnBrk="0" hangingPunct="1">
                        <a:defRPr sz="1800" kern="1200">
                          <a:solidFill>
                            <a:schemeClr val="dk1"/>
                          </a:solidFill>
                          <a:latin typeface="Arial"/>
                          <a:ea typeface="ヒラギノ角ゴ Pro W3"/>
                          <a:cs typeface=""/>
                        </a:defRPr>
                      </a:lvl7pPr>
                      <a:lvl8pPr marL="3200400" algn="l" defTabSz="914400" rtl="0" eaLnBrk="1" latinLnBrk="0" hangingPunct="1">
                        <a:defRPr sz="1800" kern="1200">
                          <a:solidFill>
                            <a:schemeClr val="dk1"/>
                          </a:solidFill>
                          <a:latin typeface="Arial"/>
                          <a:ea typeface="ヒラギノ角ゴ Pro W3"/>
                          <a:cs typeface=""/>
                        </a:defRPr>
                      </a:lvl8pPr>
                      <a:lvl9pPr marL="3657600" algn="l" defTabSz="914400" rtl="0" eaLnBrk="1" latinLnBrk="0" hangingPunct="1">
                        <a:defRPr sz="1800" kern="1200">
                          <a:solidFill>
                            <a:schemeClr val="dk1"/>
                          </a:solidFill>
                          <a:latin typeface="Arial"/>
                          <a:ea typeface="ヒラギノ角ゴ Pro W3"/>
                          <a:cs typeface=""/>
                        </a:defRPr>
                      </a:lvl9pPr>
                    </a:lstStyle>
                    <a:p>
                      <a:r>
                        <a:rPr lang="en-US" sz="900" b="1" kern="0" dirty="0" smtClean="0">
                          <a:solidFill>
                            <a:schemeClr val="tx1"/>
                          </a:solidFill>
                          <a:cs typeface="ヒラギノ角ゴ Pro W3"/>
                        </a:rPr>
                        <a:t>Linked Data Support </a:t>
                      </a:r>
                      <a:endParaRPr lang="en-US" sz="900" dirty="0">
                        <a:solidFill>
                          <a:schemeClr val="tx1"/>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4266">
                        <a:tint val="20000"/>
                      </a:srgbClr>
                    </a:solidFill>
                  </a:tcPr>
                </a:tc>
              </a:tr>
            </a:tbl>
          </a:graphicData>
        </a:graphic>
      </p:graphicFrame>
      <p:pic>
        <p:nvPicPr>
          <p:cNvPr id="21" name="Picture 20"/>
          <p:cNvPicPr>
            <a:picLocks noChangeAspect="1"/>
          </p:cNvPicPr>
          <p:nvPr/>
        </p:nvPicPr>
        <p:blipFill>
          <a:blip r:embed="rId2" cstate="print"/>
          <a:stretch>
            <a:fillRect/>
          </a:stretch>
        </p:blipFill>
        <p:spPr>
          <a:xfrm>
            <a:off x="7668758" y="1053306"/>
            <a:ext cx="962025" cy="809625"/>
          </a:xfrm>
          <a:prstGeom prst="rect">
            <a:avLst/>
          </a:prstGeom>
        </p:spPr>
      </p:pic>
      <p:sp>
        <p:nvSpPr>
          <p:cNvPr id="22" name="Content Placeholder 2"/>
          <p:cNvSpPr txBox="1">
            <a:spLocks/>
          </p:cNvSpPr>
          <p:nvPr/>
        </p:nvSpPr>
        <p:spPr bwMode="auto">
          <a:xfrm>
            <a:off x="377825" y="1026045"/>
            <a:ext cx="4469494" cy="11985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0" tIns="0" rIns="0" bIns="0" numCol="1" anchor="t" anchorCtr="0" compatLnSpc="1">
            <a:prstTxWarp prst="textNoShape">
              <a:avLst/>
            </a:prstTxWarp>
          </a:bodyPr>
          <a:lstStyle>
            <a:lvl1pPr marL="225425" indent="-225425" algn="l" rtl="0" eaLnBrk="0" fontAlgn="base" hangingPunct="0">
              <a:lnSpc>
                <a:spcPct val="110000"/>
              </a:lnSpc>
              <a:spcBef>
                <a:spcPct val="20000"/>
              </a:spcBef>
              <a:spcAft>
                <a:spcPct val="0"/>
              </a:spcAft>
              <a:buChar char="•"/>
              <a:defRPr sz="2000">
                <a:solidFill>
                  <a:schemeClr val="tx1"/>
                </a:solidFill>
                <a:latin typeface="+mn-lt"/>
                <a:ea typeface="+mn-ea"/>
                <a:cs typeface="ヒラギノ角ゴ Pro W3" charset="0"/>
              </a:defRPr>
            </a:lvl1pPr>
            <a:lvl2pPr marL="463550" indent="-123825" algn="l" rtl="0" eaLnBrk="0" fontAlgn="base" hangingPunct="0">
              <a:spcBef>
                <a:spcPct val="20000"/>
              </a:spcBef>
              <a:spcAft>
                <a:spcPct val="0"/>
              </a:spcAft>
              <a:buChar char="•"/>
              <a:defRPr sz="2000">
                <a:solidFill>
                  <a:schemeClr val="bg1"/>
                </a:solidFill>
                <a:latin typeface="+mn-lt"/>
                <a:ea typeface="+mn-ea"/>
              </a:defRPr>
            </a:lvl2pPr>
            <a:lvl3pPr marL="801688" indent="-223838" algn="l" rtl="0" eaLnBrk="0" fontAlgn="base" hangingPunct="0">
              <a:lnSpc>
                <a:spcPct val="110000"/>
              </a:lnSpc>
              <a:spcBef>
                <a:spcPct val="20000"/>
              </a:spcBef>
              <a:spcAft>
                <a:spcPct val="0"/>
              </a:spcAft>
              <a:buFont typeface="Arial" pitchFamily="34" charset="0"/>
              <a:buChar char="–"/>
              <a:defRPr sz="2000">
                <a:solidFill>
                  <a:schemeClr val="tx1"/>
                </a:solidFill>
                <a:latin typeface="+mn-lt"/>
                <a:ea typeface="+mn-ea"/>
              </a:defRPr>
            </a:lvl3pPr>
            <a:lvl4pPr marL="1600200" indent="-228600" algn="l" rtl="0" eaLnBrk="0" fontAlgn="base" hangingPunct="0">
              <a:spcBef>
                <a:spcPct val="20000"/>
              </a:spcBef>
              <a:spcAft>
                <a:spcPct val="0"/>
              </a:spcAft>
              <a:buChar char="–"/>
              <a:defRPr sz="2800">
                <a:solidFill>
                  <a:schemeClr val="bg1"/>
                </a:solidFill>
                <a:latin typeface="+mn-lt"/>
                <a:ea typeface="+mn-ea"/>
              </a:defRPr>
            </a:lvl4pPr>
            <a:lvl5pPr marL="2057400" indent="-228600" algn="l" rtl="0" eaLnBrk="0" fontAlgn="base" hangingPunct="0">
              <a:spcBef>
                <a:spcPct val="20000"/>
              </a:spcBef>
              <a:spcAft>
                <a:spcPct val="0"/>
              </a:spcAft>
              <a:buChar char="»"/>
              <a:defRPr sz="2800">
                <a:solidFill>
                  <a:schemeClr val="bg1"/>
                </a:solidFill>
                <a:latin typeface="+mn-lt"/>
                <a:ea typeface="+mn-ea"/>
              </a:defRPr>
            </a:lvl5pPr>
            <a:lvl6pPr marL="2514600" indent="-228600" algn="l" rtl="0" fontAlgn="base">
              <a:spcBef>
                <a:spcPct val="20000"/>
              </a:spcBef>
              <a:spcAft>
                <a:spcPct val="0"/>
              </a:spcAft>
              <a:buChar char="»"/>
              <a:defRPr sz="2800">
                <a:solidFill>
                  <a:schemeClr val="bg1"/>
                </a:solidFill>
                <a:latin typeface="+mn-lt"/>
                <a:ea typeface="+mn-ea"/>
              </a:defRPr>
            </a:lvl6pPr>
            <a:lvl7pPr marL="2971800" indent="-228600" algn="l" rtl="0" fontAlgn="base">
              <a:spcBef>
                <a:spcPct val="20000"/>
              </a:spcBef>
              <a:spcAft>
                <a:spcPct val="0"/>
              </a:spcAft>
              <a:buChar char="»"/>
              <a:defRPr sz="2800">
                <a:solidFill>
                  <a:schemeClr val="bg1"/>
                </a:solidFill>
                <a:latin typeface="+mn-lt"/>
                <a:ea typeface="+mn-ea"/>
              </a:defRPr>
            </a:lvl7pPr>
            <a:lvl8pPr marL="3429000" indent="-228600" algn="l" rtl="0" fontAlgn="base">
              <a:spcBef>
                <a:spcPct val="20000"/>
              </a:spcBef>
              <a:spcAft>
                <a:spcPct val="0"/>
              </a:spcAft>
              <a:buChar char="»"/>
              <a:defRPr sz="2800">
                <a:solidFill>
                  <a:schemeClr val="bg1"/>
                </a:solidFill>
                <a:latin typeface="+mn-lt"/>
                <a:ea typeface="+mn-ea"/>
              </a:defRPr>
            </a:lvl8pPr>
            <a:lvl9pPr marL="3886200" indent="-228600" algn="l" rtl="0" fontAlgn="base">
              <a:spcBef>
                <a:spcPct val="20000"/>
              </a:spcBef>
              <a:spcAft>
                <a:spcPct val="0"/>
              </a:spcAft>
              <a:buChar char="»"/>
              <a:defRPr sz="2800">
                <a:solidFill>
                  <a:schemeClr val="bg1"/>
                </a:solidFill>
                <a:latin typeface="+mn-lt"/>
                <a:ea typeface="+mn-ea"/>
              </a:defRPr>
            </a:lvl9pPr>
          </a:lstStyle>
          <a:p>
            <a:pPr marL="0" indent="0">
              <a:spcBef>
                <a:spcPts val="100"/>
              </a:spcBef>
              <a:buFontTx/>
              <a:buNone/>
              <a:defRPr/>
            </a:pPr>
            <a:r>
              <a:rPr lang="en-US" sz="1600" kern="0" dirty="0" smtClean="0">
                <a:solidFill>
                  <a:srgbClr val="FFFFFF"/>
                </a:solidFill>
                <a:cs typeface="ヒラギノ角ゴ Pro W3"/>
              </a:rPr>
              <a:t>APIs can process text and help understand its sentiment, keywords, entities, and high-level concepts</a:t>
            </a:r>
          </a:p>
        </p:txBody>
      </p:sp>
      <p:sp>
        <p:nvSpPr>
          <p:cNvPr id="23" name="Title 1"/>
          <p:cNvSpPr txBox="1">
            <a:spLocks/>
          </p:cNvSpPr>
          <p:nvPr/>
        </p:nvSpPr>
        <p:spPr bwMode="auto">
          <a:xfrm>
            <a:off x="377825" y="3247925"/>
            <a:ext cx="2971346" cy="4302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2800" b="1">
                <a:solidFill>
                  <a:schemeClr val="tx1"/>
                </a:solidFill>
                <a:latin typeface="+mj-lt"/>
                <a:ea typeface="+mj-ea"/>
                <a:cs typeface="ヒラギノ角ゴ Pro W3" charset="0"/>
              </a:defRPr>
            </a:lvl1pPr>
            <a:lvl2pPr algn="l" rtl="0" eaLnBrk="0" fontAlgn="base" hangingPunct="0">
              <a:spcBef>
                <a:spcPct val="0"/>
              </a:spcBef>
              <a:spcAft>
                <a:spcPct val="0"/>
              </a:spcAft>
              <a:defRPr sz="2800" b="1">
                <a:solidFill>
                  <a:schemeClr val="tx1"/>
                </a:solidFill>
                <a:latin typeface="Arial" charset="0"/>
                <a:ea typeface="ヒラギノ角ゴ Pro W3" charset="0"/>
                <a:cs typeface="ヒラギノ角ゴ Pro W3" charset="0"/>
              </a:defRPr>
            </a:lvl2pPr>
            <a:lvl3pPr algn="l" rtl="0" eaLnBrk="0" fontAlgn="base" hangingPunct="0">
              <a:spcBef>
                <a:spcPct val="0"/>
              </a:spcBef>
              <a:spcAft>
                <a:spcPct val="0"/>
              </a:spcAft>
              <a:defRPr sz="2800" b="1">
                <a:solidFill>
                  <a:schemeClr val="tx1"/>
                </a:solidFill>
                <a:latin typeface="Arial" charset="0"/>
                <a:ea typeface="ヒラギノ角ゴ Pro W3" charset="0"/>
                <a:cs typeface="ヒラギノ角ゴ Pro W3" charset="0"/>
              </a:defRPr>
            </a:lvl3pPr>
            <a:lvl4pPr algn="l" rtl="0" eaLnBrk="0" fontAlgn="base" hangingPunct="0">
              <a:spcBef>
                <a:spcPct val="0"/>
              </a:spcBef>
              <a:spcAft>
                <a:spcPct val="0"/>
              </a:spcAft>
              <a:defRPr sz="2800" b="1">
                <a:solidFill>
                  <a:schemeClr val="tx1"/>
                </a:solidFill>
                <a:latin typeface="Arial" charset="0"/>
                <a:ea typeface="ヒラギノ角ゴ Pro W3" charset="0"/>
                <a:cs typeface="ヒラギノ角ゴ Pro W3" charset="0"/>
              </a:defRPr>
            </a:lvl4pPr>
            <a:lvl5pPr algn="l" rtl="0" eaLnBrk="0" fontAlgn="base" hangingPunct="0">
              <a:spcBef>
                <a:spcPct val="0"/>
              </a:spcBef>
              <a:spcAft>
                <a:spcPct val="0"/>
              </a:spcAft>
              <a:defRPr sz="2800" b="1">
                <a:solidFill>
                  <a:schemeClr val="tx1"/>
                </a:solidFill>
                <a:latin typeface="Arial" charset="0"/>
                <a:ea typeface="ヒラギノ角ゴ Pro W3" charset="0"/>
                <a:cs typeface="ヒラギノ角ゴ Pro W3" charset="0"/>
              </a:defRPr>
            </a:lvl5pPr>
            <a:lvl6pPr marL="457200" algn="l" rtl="0" fontAlgn="base">
              <a:spcBef>
                <a:spcPct val="0"/>
              </a:spcBef>
              <a:spcAft>
                <a:spcPct val="0"/>
              </a:spcAft>
              <a:defRPr sz="2800" b="1">
                <a:solidFill>
                  <a:schemeClr val="tx1"/>
                </a:solidFill>
                <a:latin typeface="Arial" charset="0"/>
                <a:ea typeface="ヒラギノ角ゴ Pro W3" charset="0"/>
              </a:defRPr>
            </a:lvl6pPr>
            <a:lvl7pPr marL="914400" algn="l" rtl="0" fontAlgn="base">
              <a:spcBef>
                <a:spcPct val="0"/>
              </a:spcBef>
              <a:spcAft>
                <a:spcPct val="0"/>
              </a:spcAft>
              <a:defRPr sz="2800" b="1">
                <a:solidFill>
                  <a:schemeClr val="tx1"/>
                </a:solidFill>
                <a:latin typeface="Arial" charset="0"/>
                <a:ea typeface="ヒラギノ角ゴ Pro W3" charset="0"/>
              </a:defRPr>
            </a:lvl7pPr>
            <a:lvl8pPr marL="1371600" algn="l" rtl="0" fontAlgn="base">
              <a:spcBef>
                <a:spcPct val="0"/>
              </a:spcBef>
              <a:spcAft>
                <a:spcPct val="0"/>
              </a:spcAft>
              <a:defRPr sz="2800" b="1">
                <a:solidFill>
                  <a:schemeClr val="tx1"/>
                </a:solidFill>
                <a:latin typeface="Arial" charset="0"/>
                <a:ea typeface="ヒラギノ角ゴ Pro W3" charset="0"/>
              </a:defRPr>
            </a:lvl8pPr>
            <a:lvl9pPr marL="1828800" algn="l" rtl="0" fontAlgn="base">
              <a:spcBef>
                <a:spcPct val="0"/>
              </a:spcBef>
              <a:spcAft>
                <a:spcPct val="0"/>
              </a:spcAft>
              <a:defRPr sz="2800" b="1">
                <a:solidFill>
                  <a:schemeClr val="tx1"/>
                </a:solidFill>
                <a:latin typeface="Arial" charset="0"/>
                <a:ea typeface="ヒラギノ角ゴ Pro W3"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0" cap="none" spc="0" normalizeH="0" baseline="0" noProof="0" dirty="0" smtClean="0">
                <a:ln>
                  <a:noFill/>
                </a:ln>
                <a:solidFill>
                  <a:srgbClr val="FFFFFF"/>
                </a:solidFill>
                <a:effectLst/>
                <a:uLnTx/>
                <a:uFillTx/>
                <a:latin typeface="Arial"/>
              </a:rPr>
              <a:t>Tone Analyzer</a:t>
            </a:r>
          </a:p>
        </p:txBody>
      </p:sp>
      <p:sp>
        <p:nvSpPr>
          <p:cNvPr id="24" name="Content Placeholder 2"/>
          <p:cNvSpPr txBox="1">
            <a:spLocks/>
          </p:cNvSpPr>
          <p:nvPr/>
        </p:nvSpPr>
        <p:spPr bwMode="auto">
          <a:xfrm>
            <a:off x="305934" y="3678138"/>
            <a:ext cx="4682672" cy="9434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117475" indent="-117475" algn="l" rtl="0" eaLnBrk="1" fontAlgn="base" hangingPunct="1">
              <a:spcBef>
                <a:spcPct val="20000"/>
              </a:spcBef>
              <a:spcAft>
                <a:spcPct val="0"/>
              </a:spcAft>
              <a:buClr>
                <a:schemeClr val="tx1"/>
              </a:buClr>
              <a:buFont typeface="Wingdings" pitchFamily="2" charset="2"/>
              <a:buChar char="§"/>
              <a:defRPr sz="2000" b="0" i="0">
                <a:solidFill>
                  <a:srgbClr val="000000"/>
                </a:solidFill>
                <a:latin typeface="+mn-lt"/>
                <a:ea typeface="MS PGothic" pitchFamily="34" charset="-128"/>
                <a:cs typeface="Helvetica Neue Light"/>
              </a:defRPr>
            </a:lvl1pPr>
            <a:lvl2pPr marL="401638" indent="-169863" algn="l" rtl="0" eaLnBrk="1" fontAlgn="base" hangingPunct="1">
              <a:spcBef>
                <a:spcPct val="20000"/>
              </a:spcBef>
              <a:spcAft>
                <a:spcPct val="0"/>
              </a:spcAft>
              <a:buClr>
                <a:schemeClr val="tx1"/>
              </a:buClr>
              <a:buFont typeface="Wingdings" pitchFamily="2" charset="2"/>
              <a:buChar char="§"/>
              <a:defRPr b="0" i="0">
                <a:solidFill>
                  <a:schemeClr val="tx1"/>
                </a:solidFill>
                <a:latin typeface="+mn-lt"/>
                <a:ea typeface="MS PGothic" pitchFamily="34" charset="-128"/>
                <a:cs typeface="Helvetica Neue Light"/>
              </a:defRPr>
            </a:lvl2pPr>
            <a:lvl3pPr marL="630238" indent="-114300" algn="l" rtl="0" eaLnBrk="1" fontAlgn="base" hangingPunct="1">
              <a:spcBef>
                <a:spcPct val="20000"/>
              </a:spcBef>
              <a:spcAft>
                <a:spcPct val="0"/>
              </a:spcAft>
              <a:buClr>
                <a:schemeClr val="tx1"/>
              </a:buClr>
              <a:buFont typeface="Wingdings" pitchFamily="2" charset="2"/>
              <a:buChar char="§"/>
              <a:defRPr sz="1400" b="0" i="0">
                <a:solidFill>
                  <a:schemeClr val="tx1"/>
                </a:solidFill>
                <a:latin typeface="+mn-lt"/>
                <a:ea typeface="MS PGothic" pitchFamily="34" charset="-128"/>
                <a:cs typeface="Helvetica Neue Light"/>
              </a:defRPr>
            </a:lvl3pPr>
            <a:lvl4pPr marL="858838" indent="-114300" algn="l" rtl="0" eaLnBrk="1" fontAlgn="base" hangingPunct="1">
              <a:spcBef>
                <a:spcPct val="20000"/>
              </a:spcBef>
              <a:spcAft>
                <a:spcPct val="0"/>
              </a:spcAft>
              <a:buClr>
                <a:schemeClr val="tx1"/>
              </a:buClr>
              <a:buFont typeface="Wingdings" pitchFamily="2" charset="2"/>
              <a:buChar char="§"/>
              <a:defRPr sz="1400" b="0" i="0">
                <a:solidFill>
                  <a:schemeClr val="tx1"/>
                </a:solidFill>
                <a:latin typeface="+mn-lt"/>
                <a:ea typeface="MS PGothic" pitchFamily="34" charset="-128"/>
                <a:cs typeface="Helvetica Neue Light"/>
              </a:defRPr>
            </a:lvl4pPr>
            <a:lvl5pPr marL="1087438" indent="-114300" algn="l" rtl="0" eaLnBrk="1" fontAlgn="base" hangingPunct="1">
              <a:spcBef>
                <a:spcPct val="20000"/>
              </a:spcBef>
              <a:spcAft>
                <a:spcPct val="0"/>
              </a:spcAft>
              <a:buClr>
                <a:schemeClr val="tx1"/>
              </a:buClr>
              <a:buFont typeface="Wingdings" pitchFamily="2" charset="2"/>
              <a:buChar char="§"/>
              <a:defRPr sz="1200" b="0" i="0">
                <a:solidFill>
                  <a:schemeClr val="tx1"/>
                </a:solidFill>
                <a:latin typeface="+mn-lt"/>
                <a:ea typeface="MS PGothic" pitchFamily="34" charset="-128"/>
                <a:cs typeface="Helvetica Neue Light"/>
              </a:defRPr>
            </a:lvl5pPr>
            <a:lvl6pPr marL="1544638" indent="-114300" algn="l" rtl="0" eaLnBrk="1" fontAlgn="base" hangingPunct="1">
              <a:spcBef>
                <a:spcPct val="20000"/>
              </a:spcBef>
              <a:spcAft>
                <a:spcPct val="0"/>
              </a:spcAft>
              <a:buClr>
                <a:schemeClr val="tx1"/>
              </a:buClr>
              <a:buFont typeface="Wingdings" pitchFamily="-1" charset="2"/>
              <a:buChar char="§"/>
              <a:defRPr sz="1200">
                <a:solidFill>
                  <a:schemeClr val="tx1"/>
                </a:solidFill>
                <a:latin typeface="+mn-lt"/>
                <a:ea typeface="ＭＳ Ｐゴシック" pitchFamily="-1" charset="-128"/>
              </a:defRPr>
            </a:lvl6pPr>
            <a:lvl7pPr marL="2001838" indent="-114300" algn="l" rtl="0" eaLnBrk="1" fontAlgn="base" hangingPunct="1">
              <a:spcBef>
                <a:spcPct val="20000"/>
              </a:spcBef>
              <a:spcAft>
                <a:spcPct val="0"/>
              </a:spcAft>
              <a:buClr>
                <a:schemeClr val="tx1"/>
              </a:buClr>
              <a:buFont typeface="Wingdings" pitchFamily="-1" charset="2"/>
              <a:buChar char="§"/>
              <a:defRPr sz="1200">
                <a:solidFill>
                  <a:schemeClr val="tx1"/>
                </a:solidFill>
                <a:latin typeface="+mn-lt"/>
                <a:ea typeface="ＭＳ Ｐゴシック" pitchFamily="-1" charset="-128"/>
              </a:defRPr>
            </a:lvl7pPr>
            <a:lvl8pPr marL="2459038" indent="-114300" algn="l" rtl="0" eaLnBrk="1" fontAlgn="base" hangingPunct="1">
              <a:spcBef>
                <a:spcPct val="20000"/>
              </a:spcBef>
              <a:spcAft>
                <a:spcPct val="0"/>
              </a:spcAft>
              <a:buClr>
                <a:schemeClr val="tx1"/>
              </a:buClr>
              <a:buFont typeface="Wingdings" pitchFamily="-1" charset="2"/>
              <a:buChar char="§"/>
              <a:defRPr sz="1200">
                <a:solidFill>
                  <a:schemeClr val="tx1"/>
                </a:solidFill>
                <a:latin typeface="+mn-lt"/>
                <a:ea typeface="ＭＳ Ｐゴシック" pitchFamily="-1" charset="-128"/>
              </a:defRPr>
            </a:lvl8pPr>
            <a:lvl9pPr marL="2916238" indent="-114300" algn="l" rtl="0" eaLnBrk="1" fontAlgn="base" hangingPunct="1">
              <a:spcBef>
                <a:spcPct val="20000"/>
              </a:spcBef>
              <a:spcAft>
                <a:spcPct val="0"/>
              </a:spcAft>
              <a:buClr>
                <a:schemeClr val="tx1"/>
              </a:buClr>
              <a:buFont typeface="Wingdings" pitchFamily="-1" charset="2"/>
              <a:buChar char="§"/>
              <a:defRPr sz="1200">
                <a:solidFill>
                  <a:schemeClr val="tx1"/>
                </a:solidFill>
                <a:latin typeface="+mn-lt"/>
                <a:ea typeface="ＭＳ Ｐゴシック" pitchFamily="-1" charset="-128"/>
              </a:defRPr>
            </a:lvl9pPr>
          </a:lstStyle>
          <a:p>
            <a:pPr marL="0" indent="0" fontAlgn="b">
              <a:buClr>
                <a:srgbClr val="FFFFFF"/>
              </a:buClr>
              <a:buFont typeface="Wingdings" pitchFamily="2" charset="2"/>
              <a:buNone/>
              <a:defRPr/>
            </a:pPr>
            <a:r>
              <a:rPr lang="en-US" sz="1600" dirty="0" smtClean="0">
                <a:solidFill>
                  <a:srgbClr val="FFFFFF"/>
                </a:solidFill>
              </a:rPr>
              <a:t>Helps </a:t>
            </a:r>
            <a:r>
              <a:rPr lang="en-US" sz="1600" dirty="0">
                <a:solidFill>
                  <a:srgbClr val="FFFFFF"/>
                </a:solidFill>
              </a:rPr>
              <a:t>detect, </a:t>
            </a:r>
            <a:r>
              <a:rPr lang="en-US" sz="1600" dirty="0" smtClean="0">
                <a:solidFill>
                  <a:srgbClr val="FFFFFF"/>
                </a:solidFill>
              </a:rPr>
              <a:t>understand, </a:t>
            </a:r>
            <a:r>
              <a:rPr lang="en-US" sz="1600" dirty="0">
                <a:solidFill>
                  <a:srgbClr val="FFFFFF"/>
                </a:solidFill>
              </a:rPr>
              <a:t>and revise the language tones of emotions, social propensities and writing styles </a:t>
            </a:r>
            <a:r>
              <a:rPr lang="en-US" sz="1600" dirty="0" smtClean="0">
                <a:solidFill>
                  <a:srgbClr val="FFFFFF"/>
                </a:solidFill>
              </a:rPr>
              <a:t>in written communications</a:t>
            </a:r>
            <a:endParaRPr lang="en-US" sz="1600" dirty="0">
              <a:solidFill>
                <a:srgbClr val="FFFFFF"/>
              </a:solidFill>
            </a:endParaRPr>
          </a:p>
        </p:txBody>
      </p:sp>
      <p:pic>
        <p:nvPicPr>
          <p:cNvPr id="25" name="Picture 24"/>
          <p:cNvPicPr>
            <a:picLocks noChangeAspect="1"/>
          </p:cNvPicPr>
          <p:nvPr/>
        </p:nvPicPr>
        <p:blipFill>
          <a:blip r:embed="rId3" cstate="print"/>
          <a:stretch>
            <a:fillRect/>
          </a:stretch>
        </p:blipFill>
        <p:spPr>
          <a:xfrm>
            <a:off x="3775723" y="2935377"/>
            <a:ext cx="786330" cy="752352"/>
          </a:xfrm>
          <a:prstGeom prst="ellipse">
            <a:avLst/>
          </a:prstGeom>
        </p:spPr>
      </p:pic>
    </p:spTree>
    <p:extLst>
      <p:ext uri="{BB962C8B-B14F-4D97-AF65-F5344CB8AC3E}">
        <p14:creationId xmlns:p14="http://schemas.microsoft.com/office/powerpoint/2010/main" xmlns="" val="858710468"/>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txBox="1">
            <a:spLocks/>
          </p:cNvSpPr>
          <p:nvPr/>
        </p:nvSpPr>
        <p:spPr bwMode="auto">
          <a:xfrm>
            <a:off x="454025" y="395798"/>
            <a:ext cx="8229600" cy="5794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2800" b="1">
                <a:solidFill>
                  <a:schemeClr val="tx1"/>
                </a:solidFill>
                <a:latin typeface="+mj-lt"/>
                <a:ea typeface="+mj-ea"/>
                <a:cs typeface="ヒラギノ角ゴ Pro W3" charset="0"/>
              </a:defRPr>
            </a:lvl1pPr>
            <a:lvl2pPr algn="l" rtl="0" eaLnBrk="0" fontAlgn="base" hangingPunct="0">
              <a:spcBef>
                <a:spcPct val="0"/>
              </a:spcBef>
              <a:spcAft>
                <a:spcPct val="0"/>
              </a:spcAft>
              <a:defRPr sz="2800" b="1">
                <a:solidFill>
                  <a:schemeClr val="tx1"/>
                </a:solidFill>
                <a:latin typeface="Arial" charset="0"/>
                <a:ea typeface="ヒラギノ角ゴ Pro W3" charset="0"/>
                <a:cs typeface="ヒラギノ角ゴ Pro W3" charset="0"/>
              </a:defRPr>
            </a:lvl2pPr>
            <a:lvl3pPr algn="l" rtl="0" eaLnBrk="0" fontAlgn="base" hangingPunct="0">
              <a:spcBef>
                <a:spcPct val="0"/>
              </a:spcBef>
              <a:spcAft>
                <a:spcPct val="0"/>
              </a:spcAft>
              <a:defRPr sz="2800" b="1">
                <a:solidFill>
                  <a:schemeClr val="tx1"/>
                </a:solidFill>
                <a:latin typeface="Arial" charset="0"/>
                <a:ea typeface="ヒラギノ角ゴ Pro W3" charset="0"/>
                <a:cs typeface="ヒラギノ角ゴ Pro W3" charset="0"/>
              </a:defRPr>
            </a:lvl3pPr>
            <a:lvl4pPr algn="l" rtl="0" eaLnBrk="0" fontAlgn="base" hangingPunct="0">
              <a:spcBef>
                <a:spcPct val="0"/>
              </a:spcBef>
              <a:spcAft>
                <a:spcPct val="0"/>
              </a:spcAft>
              <a:defRPr sz="2800" b="1">
                <a:solidFill>
                  <a:schemeClr val="tx1"/>
                </a:solidFill>
                <a:latin typeface="Arial" charset="0"/>
                <a:ea typeface="ヒラギノ角ゴ Pro W3" charset="0"/>
                <a:cs typeface="ヒラギノ角ゴ Pro W3" charset="0"/>
              </a:defRPr>
            </a:lvl4pPr>
            <a:lvl5pPr algn="l" rtl="0" eaLnBrk="0" fontAlgn="base" hangingPunct="0">
              <a:spcBef>
                <a:spcPct val="0"/>
              </a:spcBef>
              <a:spcAft>
                <a:spcPct val="0"/>
              </a:spcAft>
              <a:defRPr sz="2800" b="1">
                <a:solidFill>
                  <a:schemeClr val="tx1"/>
                </a:solidFill>
                <a:latin typeface="Arial" charset="0"/>
                <a:ea typeface="ヒラギノ角ゴ Pro W3" charset="0"/>
                <a:cs typeface="ヒラギノ角ゴ Pro W3" charset="0"/>
              </a:defRPr>
            </a:lvl5pPr>
            <a:lvl6pPr marL="457200" algn="l" rtl="0" fontAlgn="base">
              <a:spcBef>
                <a:spcPct val="0"/>
              </a:spcBef>
              <a:spcAft>
                <a:spcPct val="0"/>
              </a:spcAft>
              <a:defRPr sz="2800" b="1">
                <a:solidFill>
                  <a:schemeClr val="tx1"/>
                </a:solidFill>
                <a:latin typeface="Arial" charset="0"/>
                <a:ea typeface="ヒラギノ角ゴ Pro W3" charset="0"/>
              </a:defRPr>
            </a:lvl6pPr>
            <a:lvl7pPr marL="914400" algn="l" rtl="0" fontAlgn="base">
              <a:spcBef>
                <a:spcPct val="0"/>
              </a:spcBef>
              <a:spcAft>
                <a:spcPct val="0"/>
              </a:spcAft>
              <a:defRPr sz="2800" b="1">
                <a:solidFill>
                  <a:schemeClr val="tx1"/>
                </a:solidFill>
                <a:latin typeface="Arial" charset="0"/>
                <a:ea typeface="ヒラギノ角ゴ Pro W3" charset="0"/>
              </a:defRPr>
            </a:lvl7pPr>
            <a:lvl8pPr marL="1371600" algn="l" rtl="0" fontAlgn="base">
              <a:spcBef>
                <a:spcPct val="0"/>
              </a:spcBef>
              <a:spcAft>
                <a:spcPct val="0"/>
              </a:spcAft>
              <a:defRPr sz="2800" b="1">
                <a:solidFill>
                  <a:schemeClr val="tx1"/>
                </a:solidFill>
                <a:latin typeface="Arial" charset="0"/>
                <a:ea typeface="ヒラギノ角ゴ Pro W3" charset="0"/>
              </a:defRPr>
            </a:lvl8pPr>
            <a:lvl9pPr marL="1828800" algn="l" rtl="0" fontAlgn="base">
              <a:spcBef>
                <a:spcPct val="0"/>
              </a:spcBef>
              <a:spcAft>
                <a:spcPct val="0"/>
              </a:spcAft>
              <a:defRPr sz="2800" b="1">
                <a:solidFill>
                  <a:schemeClr val="tx1"/>
                </a:solidFill>
                <a:latin typeface="Arial" charset="0"/>
                <a:ea typeface="ヒラギノ角ゴ Pro W3" charset="0"/>
              </a:defRPr>
            </a:lvl9pPr>
          </a:lstStyle>
          <a:p>
            <a:r>
              <a:rPr lang="en-US" sz="2200" kern="0" dirty="0" smtClean="0">
                <a:solidFill>
                  <a:schemeClr val="bg1"/>
                </a:solidFill>
                <a:latin typeface="Arial" charset="0"/>
                <a:ea typeface="MS PGothic" charset="0"/>
              </a:rPr>
              <a:t>Tradeoff Analytics</a:t>
            </a:r>
            <a:endParaRPr lang="en-US" sz="2200" kern="0" dirty="0">
              <a:solidFill>
                <a:schemeClr val="bg1"/>
              </a:solidFill>
              <a:latin typeface="Arial" charset="0"/>
              <a:ea typeface="MS PGothic" charset="0"/>
            </a:endParaRPr>
          </a:p>
        </p:txBody>
      </p:sp>
      <p:pic>
        <p:nvPicPr>
          <p:cNvPr id="24" name="Picture 23" descr="tradeoff-analytics.gif"/>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966857" y="1522720"/>
            <a:ext cx="1529393" cy="1022144"/>
          </a:xfrm>
          <a:prstGeom prst="rect">
            <a:avLst/>
          </a:prstGeom>
        </p:spPr>
      </p:pic>
      <p:pic>
        <p:nvPicPr>
          <p:cNvPr id="25" name="Picture 24" descr="app.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381786" y="889428"/>
            <a:ext cx="543014" cy="543014"/>
          </a:xfrm>
          <a:prstGeom prst="rect">
            <a:avLst/>
          </a:prstGeom>
        </p:spPr>
      </p:pic>
      <p:sp>
        <p:nvSpPr>
          <p:cNvPr id="26" name="Content Placeholder 2"/>
          <p:cNvSpPr txBox="1">
            <a:spLocks/>
          </p:cNvSpPr>
          <p:nvPr/>
        </p:nvSpPr>
        <p:spPr bwMode="auto">
          <a:xfrm>
            <a:off x="454024" y="1012770"/>
            <a:ext cx="5754007" cy="165590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0" tIns="0" rIns="0" bIns="0" numCol="1" anchor="t" anchorCtr="0" compatLnSpc="1">
            <a:prstTxWarp prst="textNoShape">
              <a:avLst/>
            </a:prstTxWarp>
          </a:bodyPr>
          <a:lstStyle>
            <a:lvl1pPr marL="225425" indent="-225425" algn="l" rtl="0" eaLnBrk="0" fontAlgn="base" hangingPunct="0">
              <a:lnSpc>
                <a:spcPct val="110000"/>
              </a:lnSpc>
              <a:spcBef>
                <a:spcPct val="20000"/>
              </a:spcBef>
              <a:spcAft>
                <a:spcPct val="0"/>
              </a:spcAft>
              <a:buChar char="•"/>
              <a:defRPr sz="2000">
                <a:solidFill>
                  <a:schemeClr val="tx1"/>
                </a:solidFill>
                <a:latin typeface="+mn-lt"/>
                <a:ea typeface="+mn-ea"/>
                <a:cs typeface="ヒラギノ角ゴ Pro W3" charset="0"/>
              </a:defRPr>
            </a:lvl1pPr>
            <a:lvl2pPr marL="463550" indent="-123825" algn="l" rtl="0" eaLnBrk="0" fontAlgn="base" hangingPunct="0">
              <a:spcBef>
                <a:spcPct val="20000"/>
              </a:spcBef>
              <a:spcAft>
                <a:spcPct val="0"/>
              </a:spcAft>
              <a:buChar char="•"/>
              <a:defRPr sz="2000">
                <a:solidFill>
                  <a:schemeClr val="bg1"/>
                </a:solidFill>
                <a:latin typeface="+mn-lt"/>
                <a:ea typeface="+mn-ea"/>
              </a:defRPr>
            </a:lvl2pPr>
            <a:lvl3pPr marL="801688" indent="-223838" algn="l" rtl="0" eaLnBrk="0" fontAlgn="base" hangingPunct="0">
              <a:lnSpc>
                <a:spcPct val="110000"/>
              </a:lnSpc>
              <a:spcBef>
                <a:spcPct val="20000"/>
              </a:spcBef>
              <a:spcAft>
                <a:spcPct val="0"/>
              </a:spcAft>
              <a:buFont typeface="Arial" pitchFamily="34" charset="0"/>
              <a:buChar char="–"/>
              <a:defRPr sz="2000">
                <a:solidFill>
                  <a:schemeClr val="tx1"/>
                </a:solidFill>
                <a:latin typeface="+mn-lt"/>
                <a:ea typeface="+mn-ea"/>
              </a:defRPr>
            </a:lvl3pPr>
            <a:lvl4pPr marL="1600200" indent="-228600" algn="l" rtl="0" eaLnBrk="0" fontAlgn="base" hangingPunct="0">
              <a:spcBef>
                <a:spcPct val="20000"/>
              </a:spcBef>
              <a:spcAft>
                <a:spcPct val="0"/>
              </a:spcAft>
              <a:buChar char="–"/>
              <a:defRPr sz="2800">
                <a:solidFill>
                  <a:schemeClr val="bg1"/>
                </a:solidFill>
                <a:latin typeface="+mn-lt"/>
                <a:ea typeface="+mn-ea"/>
              </a:defRPr>
            </a:lvl4pPr>
            <a:lvl5pPr marL="2057400" indent="-228600" algn="l" rtl="0" eaLnBrk="0" fontAlgn="base" hangingPunct="0">
              <a:spcBef>
                <a:spcPct val="20000"/>
              </a:spcBef>
              <a:spcAft>
                <a:spcPct val="0"/>
              </a:spcAft>
              <a:buChar char="»"/>
              <a:defRPr sz="2800">
                <a:solidFill>
                  <a:schemeClr val="bg1"/>
                </a:solidFill>
                <a:latin typeface="+mn-lt"/>
                <a:ea typeface="+mn-ea"/>
              </a:defRPr>
            </a:lvl5pPr>
            <a:lvl6pPr marL="2514600" indent="-228600" algn="l" rtl="0" fontAlgn="base">
              <a:spcBef>
                <a:spcPct val="20000"/>
              </a:spcBef>
              <a:spcAft>
                <a:spcPct val="0"/>
              </a:spcAft>
              <a:buChar char="»"/>
              <a:defRPr sz="2800">
                <a:solidFill>
                  <a:schemeClr val="bg1"/>
                </a:solidFill>
                <a:latin typeface="+mn-lt"/>
                <a:ea typeface="+mn-ea"/>
              </a:defRPr>
            </a:lvl6pPr>
            <a:lvl7pPr marL="2971800" indent="-228600" algn="l" rtl="0" fontAlgn="base">
              <a:spcBef>
                <a:spcPct val="20000"/>
              </a:spcBef>
              <a:spcAft>
                <a:spcPct val="0"/>
              </a:spcAft>
              <a:buChar char="»"/>
              <a:defRPr sz="2800">
                <a:solidFill>
                  <a:schemeClr val="bg1"/>
                </a:solidFill>
                <a:latin typeface="+mn-lt"/>
                <a:ea typeface="+mn-ea"/>
              </a:defRPr>
            </a:lvl7pPr>
            <a:lvl8pPr marL="3429000" indent="-228600" algn="l" rtl="0" fontAlgn="base">
              <a:spcBef>
                <a:spcPct val="20000"/>
              </a:spcBef>
              <a:spcAft>
                <a:spcPct val="0"/>
              </a:spcAft>
              <a:buChar char="»"/>
              <a:defRPr sz="2800">
                <a:solidFill>
                  <a:schemeClr val="bg1"/>
                </a:solidFill>
                <a:latin typeface="+mn-lt"/>
                <a:ea typeface="+mn-ea"/>
              </a:defRPr>
            </a:lvl8pPr>
            <a:lvl9pPr marL="3886200" indent="-228600" algn="l" rtl="0" fontAlgn="base">
              <a:spcBef>
                <a:spcPct val="20000"/>
              </a:spcBef>
              <a:spcAft>
                <a:spcPct val="0"/>
              </a:spcAft>
              <a:buChar char="»"/>
              <a:defRPr sz="2800">
                <a:solidFill>
                  <a:schemeClr val="bg1"/>
                </a:solidFill>
                <a:latin typeface="+mn-lt"/>
                <a:ea typeface="+mn-ea"/>
              </a:defRPr>
            </a:lvl9pPr>
          </a:lstStyle>
          <a:p>
            <a:pPr marL="0" indent="0">
              <a:spcBef>
                <a:spcPts val="100"/>
              </a:spcBef>
              <a:buFontTx/>
              <a:buNone/>
              <a:defRPr/>
            </a:pPr>
            <a:r>
              <a:rPr lang="en-US" sz="1600" kern="0" dirty="0" smtClean="0">
                <a:solidFill>
                  <a:schemeClr val="bg1"/>
                </a:solidFill>
              </a:rPr>
              <a:t>Helps make better choices under multiple conflicting goals</a:t>
            </a:r>
          </a:p>
          <a:p>
            <a:pPr marL="0" indent="0">
              <a:spcBef>
                <a:spcPts val="100"/>
              </a:spcBef>
              <a:buFontTx/>
              <a:buNone/>
              <a:defRPr/>
            </a:pPr>
            <a:endParaRPr lang="en-US" sz="1600" kern="0" dirty="0" smtClean="0">
              <a:solidFill>
                <a:schemeClr val="bg1"/>
              </a:solidFill>
            </a:endParaRPr>
          </a:p>
          <a:p>
            <a:pPr marL="0" indent="0">
              <a:spcBef>
                <a:spcPts val="100"/>
              </a:spcBef>
              <a:buFontTx/>
              <a:buNone/>
              <a:defRPr/>
            </a:pPr>
            <a:r>
              <a:rPr lang="en-US" sz="1600" kern="0" dirty="0" smtClean="0">
                <a:solidFill>
                  <a:schemeClr val="bg1"/>
                </a:solidFill>
              </a:rPr>
              <a:t>Combines smart visualizations and analytical recommendations for tradeoff exploration</a:t>
            </a:r>
            <a:endParaRPr lang="en-US" sz="1600" kern="0" dirty="0">
              <a:solidFill>
                <a:schemeClr val="bg1"/>
              </a:solidFill>
            </a:endParaRPr>
          </a:p>
        </p:txBody>
      </p:sp>
      <p:sp>
        <p:nvSpPr>
          <p:cNvPr id="28" name="Rectangle 9"/>
          <p:cNvSpPr>
            <a:spLocks noChangeArrowheads="1"/>
          </p:cNvSpPr>
          <p:nvPr/>
        </p:nvSpPr>
        <p:spPr bwMode="auto">
          <a:xfrm>
            <a:off x="457200" y="6324600"/>
            <a:ext cx="556260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lstStyle/>
          <a:p>
            <a:pPr>
              <a:defRPr/>
            </a:pPr>
            <a:r>
              <a:rPr lang="en-US" sz="1100" dirty="0">
                <a:solidFill>
                  <a:srgbClr val="FFFFFF"/>
                </a:solidFill>
                <a:latin typeface="Arial" pitchFamily="34" charset="0"/>
                <a:ea typeface="ヒラギノ角ゴ Pro W3" pitchFamily="-65" charset="-128"/>
              </a:rPr>
              <a:t>© </a:t>
            </a:r>
            <a:r>
              <a:rPr lang="en-US" sz="1100" dirty="0" smtClean="0">
                <a:solidFill>
                  <a:srgbClr val="FFFFFF"/>
                </a:solidFill>
                <a:latin typeface="Arial" pitchFamily="34" charset="0"/>
                <a:ea typeface="ヒラギノ角ゴ Pro W3" pitchFamily="-65" charset="-128"/>
              </a:rPr>
              <a:t>2015 </a:t>
            </a:r>
            <a:r>
              <a:rPr lang="en-US" sz="1100" dirty="0">
                <a:solidFill>
                  <a:srgbClr val="FFFFFF"/>
                </a:solidFill>
                <a:latin typeface="Arial" pitchFamily="34" charset="0"/>
                <a:ea typeface="ヒラギノ角ゴ Pro W3" pitchFamily="-65" charset="-128"/>
              </a:rPr>
              <a:t>International Business Machines Corporation</a:t>
            </a:r>
          </a:p>
        </p:txBody>
      </p:sp>
      <p:sp>
        <p:nvSpPr>
          <p:cNvPr id="29" name="Rectangle 6"/>
          <p:cNvSpPr>
            <a:spLocks noChangeArrowheads="1"/>
          </p:cNvSpPr>
          <p:nvPr/>
        </p:nvSpPr>
        <p:spPr bwMode="auto">
          <a:xfrm>
            <a:off x="6553200" y="6324600"/>
            <a:ext cx="213360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lstStyle/>
          <a:p>
            <a:pPr algn="r">
              <a:defRPr/>
            </a:pPr>
            <a:fld id="{EEEB8D0D-5A5D-0148-ABA5-A6D9A88B1373}" type="slidenum">
              <a:rPr lang="en-US" sz="1100">
                <a:solidFill>
                  <a:srgbClr val="FFFFFF"/>
                </a:solidFill>
                <a:latin typeface="Arial" pitchFamily="34" charset="0"/>
                <a:ea typeface="ヒラギノ角ゴ Pro W3" pitchFamily="-65" charset="-128"/>
              </a:rPr>
              <a:pPr algn="r">
                <a:defRPr/>
              </a:pPr>
              <a:t>13</a:t>
            </a:fld>
            <a:endParaRPr lang="en-US" sz="1100" dirty="0">
              <a:solidFill>
                <a:srgbClr val="FFFFFF"/>
              </a:solidFill>
              <a:latin typeface="Arial" pitchFamily="34" charset="0"/>
              <a:ea typeface="ヒラギノ角ゴ Pro W3" pitchFamily="-65" charset="-128"/>
            </a:endParaRPr>
          </a:p>
        </p:txBody>
      </p:sp>
      <p:sp>
        <p:nvSpPr>
          <p:cNvPr id="30" name="Title 1"/>
          <p:cNvSpPr txBox="1">
            <a:spLocks/>
          </p:cNvSpPr>
          <p:nvPr/>
        </p:nvSpPr>
        <p:spPr bwMode="auto">
          <a:xfrm>
            <a:off x="454025" y="3121140"/>
            <a:ext cx="5119461" cy="4302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2800" b="1">
                <a:solidFill>
                  <a:schemeClr val="tx1"/>
                </a:solidFill>
                <a:latin typeface="+mj-lt"/>
                <a:ea typeface="+mj-ea"/>
                <a:cs typeface="ヒラギノ角ゴ Pro W3" charset="0"/>
              </a:defRPr>
            </a:lvl1pPr>
            <a:lvl2pPr algn="l" rtl="0" eaLnBrk="0" fontAlgn="base" hangingPunct="0">
              <a:spcBef>
                <a:spcPct val="0"/>
              </a:spcBef>
              <a:spcAft>
                <a:spcPct val="0"/>
              </a:spcAft>
              <a:defRPr sz="2800" b="1">
                <a:solidFill>
                  <a:schemeClr val="tx1"/>
                </a:solidFill>
                <a:latin typeface="Arial" charset="0"/>
                <a:ea typeface="ヒラギノ角ゴ Pro W3" charset="0"/>
                <a:cs typeface="ヒラギノ角ゴ Pro W3" charset="0"/>
              </a:defRPr>
            </a:lvl2pPr>
            <a:lvl3pPr algn="l" rtl="0" eaLnBrk="0" fontAlgn="base" hangingPunct="0">
              <a:spcBef>
                <a:spcPct val="0"/>
              </a:spcBef>
              <a:spcAft>
                <a:spcPct val="0"/>
              </a:spcAft>
              <a:defRPr sz="2800" b="1">
                <a:solidFill>
                  <a:schemeClr val="tx1"/>
                </a:solidFill>
                <a:latin typeface="Arial" charset="0"/>
                <a:ea typeface="ヒラギノ角ゴ Pro W3" charset="0"/>
                <a:cs typeface="ヒラギノ角ゴ Pro W3" charset="0"/>
              </a:defRPr>
            </a:lvl3pPr>
            <a:lvl4pPr algn="l" rtl="0" eaLnBrk="0" fontAlgn="base" hangingPunct="0">
              <a:spcBef>
                <a:spcPct val="0"/>
              </a:spcBef>
              <a:spcAft>
                <a:spcPct val="0"/>
              </a:spcAft>
              <a:defRPr sz="2800" b="1">
                <a:solidFill>
                  <a:schemeClr val="tx1"/>
                </a:solidFill>
                <a:latin typeface="Arial" charset="0"/>
                <a:ea typeface="ヒラギノ角ゴ Pro W3" charset="0"/>
                <a:cs typeface="ヒラギノ角ゴ Pro W3" charset="0"/>
              </a:defRPr>
            </a:lvl4pPr>
            <a:lvl5pPr algn="l" rtl="0" eaLnBrk="0" fontAlgn="base" hangingPunct="0">
              <a:spcBef>
                <a:spcPct val="0"/>
              </a:spcBef>
              <a:spcAft>
                <a:spcPct val="0"/>
              </a:spcAft>
              <a:defRPr sz="2800" b="1">
                <a:solidFill>
                  <a:schemeClr val="tx1"/>
                </a:solidFill>
                <a:latin typeface="Arial" charset="0"/>
                <a:ea typeface="ヒラギノ角ゴ Pro W3" charset="0"/>
                <a:cs typeface="ヒラギノ角ゴ Pro W3" charset="0"/>
              </a:defRPr>
            </a:lvl5pPr>
            <a:lvl6pPr marL="457200" algn="l" rtl="0" fontAlgn="base">
              <a:spcBef>
                <a:spcPct val="0"/>
              </a:spcBef>
              <a:spcAft>
                <a:spcPct val="0"/>
              </a:spcAft>
              <a:defRPr sz="2800" b="1">
                <a:solidFill>
                  <a:schemeClr val="tx1"/>
                </a:solidFill>
                <a:latin typeface="Arial" charset="0"/>
                <a:ea typeface="ヒラギノ角ゴ Pro W3" charset="0"/>
              </a:defRPr>
            </a:lvl6pPr>
            <a:lvl7pPr marL="914400" algn="l" rtl="0" fontAlgn="base">
              <a:spcBef>
                <a:spcPct val="0"/>
              </a:spcBef>
              <a:spcAft>
                <a:spcPct val="0"/>
              </a:spcAft>
              <a:defRPr sz="2800" b="1">
                <a:solidFill>
                  <a:schemeClr val="tx1"/>
                </a:solidFill>
                <a:latin typeface="Arial" charset="0"/>
                <a:ea typeface="ヒラギノ角ゴ Pro W3" charset="0"/>
              </a:defRPr>
            </a:lvl7pPr>
            <a:lvl8pPr marL="1371600" algn="l" rtl="0" fontAlgn="base">
              <a:spcBef>
                <a:spcPct val="0"/>
              </a:spcBef>
              <a:spcAft>
                <a:spcPct val="0"/>
              </a:spcAft>
              <a:defRPr sz="2800" b="1">
                <a:solidFill>
                  <a:schemeClr val="tx1"/>
                </a:solidFill>
                <a:latin typeface="Arial" charset="0"/>
                <a:ea typeface="ヒラギノ角ゴ Pro W3" charset="0"/>
              </a:defRPr>
            </a:lvl8pPr>
            <a:lvl9pPr marL="1828800" algn="l" rtl="0" fontAlgn="base">
              <a:spcBef>
                <a:spcPct val="0"/>
              </a:spcBef>
              <a:spcAft>
                <a:spcPct val="0"/>
              </a:spcAft>
              <a:defRPr sz="2800" b="1">
                <a:solidFill>
                  <a:schemeClr val="tx1"/>
                </a:solidFill>
                <a:latin typeface="Arial" charset="0"/>
                <a:ea typeface="ヒラギノ角ゴ Pro W3" charset="0"/>
              </a:defRPr>
            </a:lvl9pPr>
          </a:lstStyle>
          <a:p>
            <a:pPr>
              <a:defRPr/>
            </a:pPr>
            <a:r>
              <a:rPr lang="en-US" altLang="en-US" sz="1800" kern="0" dirty="0" smtClean="0">
                <a:solidFill>
                  <a:schemeClr val="bg1"/>
                </a:solidFill>
                <a:ea typeface="ヒラギノ角ゴ Pro W3"/>
              </a:rPr>
              <a:t>Relationship Extraction</a:t>
            </a:r>
          </a:p>
        </p:txBody>
      </p:sp>
      <p:sp>
        <p:nvSpPr>
          <p:cNvPr id="31" name="Content Placeholder 2"/>
          <p:cNvSpPr txBox="1">
            <a:spLocks/>
          </p:cNvSpPr>
          <p:nvPr/>
        </p:nvSpPr>
        <p:spPr bwMode="auto">
          <a:xfrm>
            <a:off x="301625" y="3703655"/>
            <a:ext cx="8382000" cy="15381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117475" indent="-117475" algn="l" rtl="0" eaLnBrk="1" fontAlgn="base" hangingPunct="1">
              <a:spcBef>
                <a:spcPct val="20000"/>
              </a:spcBef>
              <a:spcAft>
                <a:spcPct val="0"/>
              </a:spcAft>
              <a:buClr>
                <a:schemeClr val="tx1"/>
              </a:buClr>
              <a:buFont typeface="Wingdings" pitchFamily="2" charset="2"/>
              <a:buChar char="§"/>
              <a:defRPr sz="2000" b="0" i="0">
                <a:solidFill>
                  <a:srgbClr val="000000"/>
                </a:solidFill>
                <a:latin typeface="+mn-lt"/>
                <a:ea typeface="MS PGothic" pitchFamily="34" charset="-128"/>
                <a:cs typeface="Helvetica Neue Light"/>
              </a:defRPr>
            </a:lvl1pPr>
            <a:lvl2pPr marL="401638" indent="-169863" algn="l" rtl="0" eaLnBrk="1" fontAlgn="base" hangingPunct="1">
              <a:spcBef>
                <a:spcPct val="20000"/>
              </a:spcBef>
              <a:spcAft>
                <a:spcPct val="0"/>
              </a:spcAft>
              <a:buClr>
                <a:schemeClr val="tx1"/>
              </a:buClr>
              <a:buFont typeface="Wingdings" pitchFamily="2" charset="2"/>
              <a:buChar char="§"/>
              <a:defRPr b="0" i="0">
                <a:solidFill>
                  <a:schemeClr val="tx1"/>
                </a:solidFill>
                <a:latin typeface="+mn-lt"/>
                <a:ea typeface="MS PGothic" pitchFamily="34" charset="-128"/>
                <a:cs typeface="Helvetica Neue Light"/>
              </a:defRPr>
            </a:lvl2pPr>
            <a:lvl3pPr marL="630238" indent="-114300" algn="l" rtl="0" eaLnBrk="1" fontAlgn="base" hangingPunct="1">
              <a:spcBef>
                <a:spcPct val="20000"/>
              </a:spcBef>
              <a:spcAft>
                <a:spcPct val="0"/>
              </a:spcAft>
              <a:buClr>
                <a:schemeClr val="tx1"/>
              </a:buClr>
              <a:buFont typeface="Wingdings" pitchFamily="2" charset="2"/>
              <a:buChar char="§"/>
              <a:defRPr sz="1400" b="0" i="0">
                <a:solidFill>
                  <a:schemeClr val="tx1"/>
                </a:solidFill>
                <a:latin typeface="+mn-lt"/>
                <a:ea typeface="MS PGothic" pitchFamily="34" charset="-128"/>
                <a:cs typeface="Helvetica Neue Light"/>
              </a:defRPr>
            </a:lvl3pPr>
            <a:lvl4pPr marL="858838" indent="-114300" algn="l" rtl="0" eaLnBrk="1" fontAlgn="base" hangingPunct="1">
              <a:spcBef>
                <a:spcPct val="20000"/>
              </a:spcBef>
              <a:spcAft>
                <a:spcPct val="0"/>
              </a:spcAft>
              <a:buClr>
                <a:schemeClr val="tx1"/>
              </a:buClr>
              <a:buFont typeface="Wingdings" pitchFamily="2" charset="2"/>
              <a:buChar char="§"/>
              <a:defRPr sz="1400" b="0" i="0">
                <a:solidFill>
                  <a:schemeClr val="tx1"/>
                </a:solidFill>
                <a:latin typeface="+mn-lt"/>
                <a:ea typeface="MS PGothic" pitchFamily="34" charset="-128"/>
                <a:cs typeface="Helvetica Neue Light"/>
              </a:defRPr>
            </a:lvl4pPr>
            <a:lvl5pPr marL="1087438" indent="-114300" algn="l" rtl="0" eaLnBrk="1" fontAlgn="base" hangingPunct="1">
              <a:spcBef>
                <a:spcPct val="20000"/>
              </a:spcBef>
              <a:spcAft>
                <a:spcPct val="0"/>
              </a:spcAft>
              <a:buClr>
                <a:schemeClr val="tx1"/>
              </a:buClr>
              <a:buFont typeface="Wingdings" pitchFamily="2" charset="2"/>
              <a:buChar char="§"/>
              <a:defRPr sz="1200" b="0" i="0">
                <a:solidFill>
                  <a:schemeClr val="tx1"/>
                </a:solidFill>
                <a:latin typeface="+mn-lt"/>
                <a:ea typeface="MS PGothic" pitchFamily="34" charset="-128"/>
                <a:cs typeface="Helvetica Neue Light"/>
              </a:defRPr>
            </a:lvl5pPr>
            <a:lvl6pPr marL="1544638" indent="-114300" algn="l" rtl="0" eaLnBrk="1" fontAlgn="base" hangingPunct="1">
              <a:spcBef>
                <a:spcPct val="20000"/>
              </a:spcBef>
              <a:spcAft>
                <a:spcPct val="0"/>
              </a:spcAft>
              <a:buClr>
                <a:schemeClr val="tx1"/>
              </a:buClr>
              <a:buFont typeface="Wingdings" pitchFamily="-1" charset="2"/>
              <a:buChar char="§"/>
              <a:defRPr sz="1200">
                <a:solidFill>
                  <a:schemeClr val="tx1"/>
                </a:solidFill>
                <a:latin typeface="+mn-lt"/>
                <a:ea typeface="ＭＳ Ｐゴシック" pitchFamily="-1" charset="-128"/>
              </a:defRPr>
            </a:lvl6pPr>
            <a:lvl7pPr marL="2001838" indent="-114300" algn="l" rtl="0" eaLnBrk="1" fontAlgn="base" hangingPunct="1">
              <a:spcBef>
                <a:spcPct val="20000"/>
              </a:spcBef>
              <a:spcAft>
                <a:spcPct val="0"/>
              </a:spcAft>
              <a:buClr>
                <a:schemeClr val="tx1"/>
              </a:buClr>
              <a:buFont typeface="Wingdings" pitchFamily="-1" charset="2"/>
              <a:buChar char="§"/>
              <a:defRPr sz="1200">
                <a:solidFill>
                  <a:schemeClr val="tx1"/>
                </a:solidFill>
                <a:latin typeface="+mn-lt"/>
                <a:ea typeface="ＭＳ Ｐゴシック" pitchFamily="-1" charset="-128"/>
              </a:defRPr>
            </a:lvl7pPr>
            <a:lvl8pPr marL="2459038" indent="-114300" algn="l" rtl="0" eaLnBrk="1" fontAlgn="base" hangingPunct="1">
              <a:spcBef>
                <a:spcPct val="20000"/>
              </a:spcBef>
              <a:spcAft>
                <a:spcPct val="0"/>
              </a:spcAft>
              <a:buClr>
                <a:schemeClr val="tx1"/>
              </a:buClr>
              <a:buFont typeface="Wingdings" pitchFamily="-1" charset="2"/>
              <a:buChar char="§"/>
              <a:defRPr sz="1200">
                <a:solidFill>
                  <a:schemeClr val="tx1"/>
                </a:solidFill>
                <a:latin typeface="+mn-lt"/>
                <a:ea typeface="ＭＳ Ｐゴシック" pitchFamily="-1" charset="-128"/>
              </a:defRPr>
            </a:lvl8pPr>
            <a:lvl9pPr marL="2916238" indent="-114300" algn="l" rtl="0" eaLnBrk="1" fontAlgn="base" hangingPunct="1">
              <a:spcBef>
                <a:spcPct val="20000"/>
              </a:spcBef>
              <a:spcAft>
                <a:spcPct val="0"/>
              </a:spcAft>
              <a:buClr>
                <a:schemeClr val="tx1"/>
              </a:buClr>
              <a:buFont typeface="Wingdings" pitchFamily="-1" charset="2"/>
              <a:buChar char="§"/>
              <a:defRPr sz="1200">
                <a:solidFill>
                  <a:schemeClr val="tx1"/>
                </a:solidFill>
                <a:latin typeface="+mn-lt"/>
                <a:ea typeface="ＭＳ Ｐゴシック" pitchFamily="-1" charset="-128"/>
              </a:defRPr>
            </a:lvl9pPr>
          </a:lstStyle>
          <a:p>
            <a:pPr marL="0" indent="0" fontAlgn="b">
              <a:buClr>
                <a:srgbClr val="FFFFFF"/>
              </a:buClr>
              <a:buFont typeface="Wingdings" pitchFamily="2" charset="2"/>
              <a:buNone/>
              <a:defRPr/>
            </a:pPr>
            <a:r>
              <a:rPr lang="en-US" sz="1600" dirty="0">
                <a:solidFill>
                  <a:schemeClr val="bg1"/>
                </a:solidFill>
              </a:rPr>
              <a:t>Parses sentences </a:t>
            </a:r>
            <a:r>
              <a:rPr lang="en-US" sz="1600" dirty="0" smtClean="0">
                <a:solidFill>
                  <a:schemeClr val="bg1"/>
                </a:solidFill>
              </a:rPr>
              <a:t>and detects relationships into their </a:t>
            </a:r>
            <a:r>
              <a:rPr lang="en-US" sz="1600" dirty="0">
                <a:solidFill>
                  <a:schemeClr val="bg1"/>
                </a:solidFill>
              </a:rPr>
              <a:t>various </a:t>
            </a:r>
            <a:r>
              <a:rPr lang="en-US" sz="1600" dirty="0" smtClean="0">
                <a:solidFill>
                  <a:schemeClr val="bg1"/>
                </a:solidFill>
              </a:rPr>
              <a:t>components:</a:t>
            </a:r>
          </a:p>
          <a:p>
            <a:pPr fontAlgn="b">
              <a:buClr>
                <a:srgbClr val="FFFFFF"/>
              </a:buClr>
              <a:buFont typeface="Arial" panose="020B0604020202020204" pitchFamily="34" charset="0"/>
              <a:buChar char="•"/>
              <a:defRPr/>
            </a:pPr>
            <a:r>
              <a:rPr lang="en-US" sz="1600" dirty="0" smtClean="0">
                <a:solidFill>
                  <a:schemeClr val="bg1"/>
                </a:solidFill>
              </a:rPr>
              <a:t>Noun</a:t>
            </a:r>
            <a:r>
              <a:rPr lang="en-US" sz="1600" dirty="0">
                <a:solidFill>
                  <a:schemeClr val="bg1"/>
                </a:solidFill>
              </a:rPr>
              <a:t>, verb, adjective, </a:t>
            </a:r>
            <a:r>
              <a:rPr lang="en-US" sz="1600" dirty="0" smtClean="0">
                <a:solidFill>
                  <a:schemeClr val="bg1"/>
                </a:solidFill>
              </a:rPr>
              <a:t>conjunction, subjects</a:t>
            </a:r>
            <a:r>
              <a:rPr lang="en-US" sz="1600" dirty="0">
                <a:solidFill>
                  <a:schemeClr val="bg1"/>
                </a:solidFill>
              </a:rPr>
              <a:t>, objects, predicates, </a:t>
            </a:r>
            <a:r>
              <a:rPr lang="en-US" sz="1600" dirty="0" err="1" smtClean="0">
                <a:solidFill>
                  <a:schemeClr val="bg1"/>
                </a:solidFill>
              </a:rPr>
              <a:t>etc</a:t>
            </a:r>
            <a:endParaRPr lang="en-US" sz="1600" b="1" kern="0" dirty="0" smtClean="0">
              <a:solidFill>
                <a:schemeClr val="bg1"/>
              </a:solidFill>
              <a:cs typeface="ヒラギノ角ゴ Pro W3"/>
            </a:endParaRPr>
          </a:p>
        </p:txBody>
      </p:sp>
      <p:pic>
        <p:nvPicPr>
          <p:cNvPr id="32" name="Picture 31"/>
          <p:cNvPicPr>
            <a:picLocks noChangeAspect="1"/>
          </p:cNvPicPr>
          <p:nvPr/>
        </p:nvPicPr>
        <p:blipFill>
          <a:blip r:embed="rId5" cstate="print"/>
          <a:stretch>
            <a:fillRect/>
          </a:stretch>
        </p:blipFill>
        <p:spPr>
          <a:xfrm>
            <a:off x="4096697" y="2801587"/>
            <a:ext cx="693651" cy="586936"/>
          </a:xfrm>
          <a:prstGeom prst="hexagon">
            <a:avLst/>
          </a:prstGeom>
        </p:spPr>
      </p:pic>
    </p:spTree>
    <p:extLst>
      <p:ext uri="{BB962C8B-B14F-4D97-AF65-F5344CB8AC3E}">
        <p14:creationId xmlns:p14="http://schemas.microsoft.com/office/powerpoint/2010/main" xmlns="" val="1336269260"/>
      </p:ext>
    </p:extLst>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p:cNvSpPr txBox="1">
            <a:spLocks/>
          </p:cNvSpPr>
          <p:nvPr/>
        </p:nvSpPr>
        <p:spPr bwMode="auto">
          <a:xfrm>
            <a:off x="380999" y="373063"/>
            <a:ext cx="8229600" cy="5794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2800" b="1">
                <a:solidFill>
                  <a:schemeClr val="tx1"/>
                </a:solidFill>
                <a:latin typeface="+mj-lt"/>
                <a:ea typeface="+mj-ea"/>
                <a:cs typeface="ヒラギノ角ゴ Pro W3" charset="0"/>
              </a:defRPr>
            </a:lvl1pPr>
            <a:lvl2pPr algn="l" rtl="0" eaLnBrk="0" fontAlgn="base" hangingPunct="0">
              <a:spcBef>
                <a:spcPct val="0"/>
              </a:spcBef>
              <a:spcAft>
                <a:spcPct val="0"/>
              </a:spcAft>
              <a:defRPr sz="2800" b="1">
                <a:solidFill>
                  <a:schemeClr val="tx1"/>
                </a:solidFill>
                <a:latin typeface="Arial" charset="0"/>
                <a:ea typeface="ヒラギノ角ゴ Pro W3" charset="0"/>
                <a:cs typeface="ヒラギノ角ゴ Pro W3" charset="0"/>
              </a:defRPr>
            </a:lvl2pPr>
            <a:lvl3pPr algn="l" rtl="0" eaLnBrk="0" fontAlgn="base" hangingPunct="0">
              <a:spcBef>
                <a:spcPct val="0"/>
              </a:spcBef>
              <a:spcAft>
                <a:spcPct val="0"/>
              </a:spcAft>
              <a:defRPr sz="2800" b="1">
                <a:solidFill>
                  <a:schemeClr val="tx1"/>
                </a:solidFill>
                <a:latin typeface="Arial" charset="0"/>
                <a:ea typeface="ヒラギノ角ゴ Pro W3" charset="0"/>
                <a:cs typeface="ヒラギノ角ゴ Pro W3" charset="0"/>
              </a:defRPr>
            </a:lvl3pPr>
            <a:lvl4pPr algn="l" rtl="0" eaLnBrk="0" fontAlgn="base" hangingPunct="0">
              <a:spcBef>
                <a:spcPct val="0"/>
              </a:spcBef>
              <a:spcAft>
                <a:spcPct val="0"/>
              </a:spcAft>
              <a:defRPr sz="2800" b="1">
                <a:solidFill>
                  <a:schemeClr val="tx1"/>
                </a:solidFill>
                <a:latin typeface="Arial" charset="0"/>
                <a:ea typeface="ヒラギノ角ゴ Pro W3" charset="0"/>
                <a:cs typeface="ヒラギノ角ゴ Pro W3" charset="0"/>
              </a:defRPr>
            </a:lvl4pPr>
            <a:lvl5pPr algn="l" rtl="0" eaLnBrk="0" fontAlgn="base" hangingPunct="0">
              <a:spcBef>
                <a:spcPct val="0"/>
              </a:spcBef>
              <a:spcAft>
                <a:spcPct val="0"/>
              </a:spcAft>
              <a:defRPr sz="2800" b="1">
                <a:solidFill>
                  <a:schemeClr val="tx1"/>
                </a:solidFill>
                <a:latin typeface="Arial" charset="0"/>
                <a:ea typeface="ヒラギノ角ゴ Pro W3" charset="0"/>
                <a:cs typeface="ヒラギノ角ゴ Pro W3" charset="0"/>
              </a:defRPr>
            </a:lvl5pPr>
            <a:lvl6pPr marL="457200" algn="l" rtl="0" fontAlgn="base">
              <a:spcBef>
                <a:spcPct val="0"/>
              </a:spcBef>
              <a:spcAft>
                <a:spcPct val="0"/>
              </a:spcAft>
              <a:defRPr sz="2800" b="1">
                <a:solidFill>
                  <a:schemeClr val="tx1"/>
                </a:solidFill>
                <a:latin typeface="Arial" charset="0"/>
                <a:ea typeface="ヒラギノ角ゴ Pro W3" charset="0"/>
              </a:defRPr>
            </a:lvl6pPr>
            <a:lvl7pPr marL="914400" algn="l" rtl="0" fontAlgn="base">
              <a:spcBef>
                <a:spcPct val="0"/>
              </a:spcBef>
              <a:spcAft>
                <a:spcPct val="0"/>
              </a:spcAft>
              <a:defRPr sz="2800" b="1">
                <a:solidFill>
                  <a:schemeClr val="tx1"/>
                </a:solidFill>
                <a:latin typeface="Arial" charset="0"/>
                <a:ea typeface="ヒラギノ角ゴ Pro W3" charset="0"/>
              </a:defRPr>
            </a:lvl7pPr>
            <a:lvl8pPr marL="1371600" algn="l" rtl="0" fontAlgn="base">
              <a:spcBef>
                <a:spcPct val="0"/>
              </a:spcBef>
              <a:spcAft>
                <a:spcPct val="0"/>
              </a:spcAft>
              <a:defRPr sz="2800" b="1">
                <a:solidFill>
                  <a:schemeClr val="tx1"/>
                </a:solidFill>
                <a:latin typeface="Arial" charset="0"/>
                <a:ea typeface="ヒラギノ角ゴ Pro W3" charset="0"/>
              </a:defRPr>
            </a:lvl8pPr>
            <a:lvl9pPr marL="1828800" algn="l" rtl="0" fontAlgn="base">
              <a:spcBef>
                <a:spcPct val="0"/>
              </a:spcBef>
              <a:spcAft>
                <a:spcPct val="0"/>
              </a:spcAft>
              <a:defRPr sz="2800" b="1">
                <a:solidFill>
                  <a:schemeClr val="tx1"/>
                </a:solidFill>
                <a:latin typeface="Arial" charset="0"/>
                <a:ea typeface="ヒラギノ角ゴ Pro W3"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200" b="1" i="0" u="none" strike="noStrike" kern="0" cap="none" spc="0" normalizeH="0" baseline="0" noProof="0" dirty="0" smtClean="0">
                <a:ln>
                  <a:noFill/>
                </a:ln>
                <a:solidFill>
                  <a:srgbClr val="FFFFFF"/>
                </a:solidFill>
                <a:effectLst/>
                <a:uLnTx/>
                <a:uFillTx/>
                <a:latin typeface="Arial"/>
              </a:rPr>
              <a:t>Speech to Text</a:t>
            </a:r>
            <a:endParaRPr kumimoji="0" lang="en-US" sz="2200" b="1" i="0" u="none" strike="noStrike" kern="0" cap="none" spc="0" normalizeH="0" baseline="0" noProof="0" dirty="0">
              <a:ln>
                <a:noFill/>
              </a:ln>
              <a:solidFill>
                <a:srgbClr val="FFFFFF"/>
              </a:solidFill>
              <a:effectLst/>
              <a:uLnTx/>
              <a:uFillTx/>
              <a:latin typeface="Arial"/>
            </a:endParaRPr>
          </a:p>
        </p:txBody>
      </p:sp>
      <p:sp>
        <p:nvSpPr>
          <p:cNvPr id="21" name="Content Placeholder 2"/>
          <p:cNvSpPr txBox="1">
            <a:spLocks/>
          </p:cNvSpPr>
          <p:nvPr/>
        </p:nvSpPr>
        <p:spPr bwMode="auto">
          <a:xfrm>
            <a:off x="292099" y="945588"/>
            <a:ext cx="6578601" cy="19485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117475" indent="-117475" algn="l" rtl="0" eaLnBrk="1" fontAlgn="base" hangingPunct="1">
              <a:spcBef>
                <a:spcPct val="20000"/>
              </a:spcBef>
              <a:spcAft>
                <a:spcPct val="0"/>
              </a:spcAft>
              <a:buClr>
                <a:schemeClr val="tx1"/>
              </a:buClr>
              <a:buFont typeface="Wingdings" pitchFamily="2" charset="2"/>
              <a:buChar char="§"/>
              <a:defRPr sz="2000" b="0" i="0">
                <a:solidFill>
                  <a:srgbClr val="000000"/>
                </a:solidFill>
                <a:latin typeface="+mn-lt"/>
                <a:ea typeface="MS PGothic" pitchFamily="34" charset="-128"/>
                <a:cs typeface="Helvetica Neue Light"/>
              </a:defRPr>
            </a:lvl1pPr>
            <a:lvl2pPr marL="401638" indent="-169863" algn="l" rtl="0" eaLnBrk="1" fontAlgn="base" hangingPunct="1">
              <a:spcBef>
                <a:spcPct val="20000"/>
              </a:spcBef>
              <a:spcAft>
                <a:spcPct val="0"/>
              </a:spcAft>
              <a:buClr>
                <a:schemeClr val="tx1"/>
              </a:buClr>
              <a:buFont typeface="Wingdings" pitchFamily="2" charset="2"/>
              <a:buChar char="§"/>
              <a:defRPr b="0" i="0">
                <a:solidFill>
                  <a:schemeClr val="tx1"/>
                </a:solidFill>
                <a:latin typeface="+mn-lt"/>
                <a:ea typeface="MS PGothic" pitchFamily="34" charset="-128"/>
                <a:cs typeface="Helvetica Neue Light"/>
              </a:defRPr>
            </a:lvl2pPr>
            <a:lvl3pPr marL="630238" indent="-114300" algn="l" rtl="0" eaLnBrk="1" fontAlgn="base" hangingPunct="1">
              <a:spcBef>
                <a:spcPct val="20000"/>
              </a:spcBef>
              <a:spcAft>
                <a:spcPct val="0"/>
              </a:spcAft>
              <a:buClr>
                <a:schemeClr val="tx1"/>
              </a:buClr>
              <a:buFont typeface="Wingdings" pitchFamily="2" charset="2"/>
              <a:buChar char="§"/>
              <a:defRPr sz="1400" b="0" i="0">
                <a:solidFill>
                  <a:schemeClr val="tx1"/>
                </a:solidFill>
                <a:latin typeface="+mn-lt"/>
                <a:ea typeface="MS PGothic" pitchFamily="34" charset="-128"/>
                <a:cs typeface="Helvetica Neue Light"/>
              </a:defRPr>
            </a:lvl3pPr>
            <a:lvl4pPr marL="858838" indent="-114300" algn="l" rtl="0" eaLnBrk="1" fontAlgn="base" hangingPunct="1">
              <a:spcBef>
                <a:spcPct val="20000"/>
              </a:spcBef>
              <a:spcAft>
                <a:spcPct val="0"/>
              </a:spcAft>
              <a:buClr>
                <a:schemeClr val="tx1"/>
              </a:buClr>
              <a:buFont typeface="Wingdings" pitchFamily="2" charset="2"/>
              <a:buChar char="§"/>
              <a:defRPr sz="1400" b="0" i="0">
                <a:solidFill>
                  <a:schemeClr val="tx1"/>
                </a:solidFill>
                <a:latin typeface="+mn-lt"/>
                <a:ea typeface="MS PGothic" pitchFamily="34" charset="-128"/>
                <a:cs typeface="Helvetica Neue Light"/>
              </a:defRPr>
            </a:lvl4pPr>
            <a:lvl5pPr marL="1087438" indent="-114300" algn="l" rtl="0" eaLnBrk="1" fontAlgn="base" hangingPunct="1">
              <a:spcBef>
                <a:spcPct val="20000"/>
              </a:spcBef>
              <a:spcAft>
                <a:spcPct val="0"/>
              </a:spcAft>
              <a:buClr>
                <a:schemeClr val="tx1"/>
              </a:buClr>
              <a:buFont typeface="Wingdings" pitchFamily="2" charset="2"/>
              <a:buChar char="§"/>
              <a:defRPr sz="1200" b="0" i="0">
                <a:solidFill>
                  <a:schemeClr val="tx1"/>
                </a:solidFill>
                <a:latin typeface="+mn-lt"/>
                <a:ea typeface="MS PGothic" pitchFamily="34" charset="-128"/>
                <a:cs typeface="Helvetica Neue Light"/>
              </a:defRPr>
            </a:lvl5pPr>
            <a:lvl6pPr marL="1544638" indent="-114300" algn="l" rtl="0" eaLnBrk="1" fontAlgn="base" hangingPunct="1">
              <a:spcBef>
                <a:spcPct val="20000"/>
              </a:spcBef>
              <a:spcAft>
                <a:spcPct val="0"/>
              </a:spcAft>
              <a:buClr>
                <a:schemeClr val="tx1"/>
              </a:buClr>
              <a:buFont typeface="Wingdings" pitchFamily="-1" charset="2"/>
              <a:buChar char="§"/>
              <a:defRPr sz="1200">
                <a:solidFill>
                  <a:schemeClr val="tx1"/>
                </a:solidFill>
                <a:latin typeface="+mn-lt"/>
                <a:ea typeface="ＭＳ Ｐゴシック" pitchFamily="-1" charset="-128"/>
              </a:defRPr>
            </a:lvl6pPr>
            <a:lvl7pPr marL="2001838" indent="-114300" algn="l" rtl="0" eaLnBrk="1" fontAlgn="base" hangingPunct="1">
              <a:spcBef>
                <a:spcPct val="20000"/>
              </a:spcBef>
              <a:spcAft>
                <a:spcPct val="0"/>
              </a:spcAft>
              <a:buClr>
                <a:schemeClr val="tx1"/>
              </a:buClr>
              <a:buFont typeface="Wingdings" pitchFamily="-1" charset="2"/>
              <a:buChar char="§"/>
              <a:defRPr sz="1200">
                <a:solidFill>
                  <a:schemeClr val="tx1"/>
                </a:solidFill>
                <a:latin typeface="+mn-lt"/>
                <a:ea typeface="ＭＳ Ｐゴシック" pitchFamily="-1" charset="-128"/>
              </a:defRPr>
            </a:lvl7pPr>
            <a:lvl8pPr marL="2459038" indent="-114300" algn="l" rtl="0" eaLnBrk="1" fontAlgn="base" hangingPunct="1">
              <a:spcBef>
                <a:spcPct val="20000"/>
              </a:spcBef>
              <a:spcAft>
                <a:spcPct val="0"/>
              </a:spcAft>
              <a:buClr>
                <a:schemeClr val="tx1"/>
              </a:buClr>
              <a:buFont typeface="Wingdings" pitchFamily="-1" charset="2"/>
              <a:buChar char="§"/>
              <a:defRPr sz="1200">
                <a:solidFill>
                  <a:schemeClr val="tx1"/>
                </a:solidFill>
                <a:latin typeface="+mn-lt"/>
                <a:ea typeface="ＭＳ Ｐゴシック" pitchFamily="-1" charset="-128"/>
              </a:defRPr>
            </a:lvl8pPr>
            <a:lvl9pPr marL="2916238" indent="-114300" algn="l" rtl="0" eaLnBrk="1" fontAlgn="base" hangingPunct="1">
              <a:spcBef>
                <a:spcPct val="20000"/>
              </a:spcBef>
              <a:spcAft>
                <a:spcPct val="0"/>
              </a:spcAft>
              <a:buClr>
                <a:schemeClr val="tx1"/>
              </a:buClr>
              <a:buFont typeface="Wingdings" pitchFamily="-1" charset="2"/>
              <a:buChar char="§"/>
              <a:defRPr sz="1200">
                <a:solidFill>
                  <a:schemeClr val="tx1"/>
                </a:solidFill>
                <a:latin typeface="+mn-lt"/>
                <a:ea typeface="ＭＳ Ｐゴシック" pitchFamily="-1" charset="-128"/>
              </a:defRPr>
            </a:lvl9pPr>
          </a:lstStyle>
          <a:p>
            <a:pPr marL="0" indent="0">
              <a:spcBef>
                <a:spcPts val="100"/>
              </a:spcBef>
              <a:buClr>
                <a:srgbClr val="FFFFFF"/>
              </a:buClr>
              <a:buFont typeface="Wingdings" pitchFamily="2" charset="2"/>
              <a:buNone/>
              <a:defRPr/>
            </a:pPr>
            <a:r>
              <a:rPr lang="en-US" sz="1600" kern="0" dirty="0">
                <a:solidFill>
                  <a:srgbClr val="FFFFFF"/>
                </a:solidFill>
                <a:latin typeface="Arial" panose="020B0604020202020204" pitchFamily="34" charset="0"/>
                <a:cs typeface="Arial" panose="020B0604020202020204" pitchFamily="34" charset="0"/>
              </a:rPr>
              <a:t>Languages Supported</a:t>
            </a:r>
          </a:p>
          <a:p>
            <a:pPr fontAlgn="b">
              <a:buClr>
                <a:srgbClr val="FFFFFF"/>
              </a:buClr>
              <a:buFont typeface="Arial" panose="020B0604020202020204" pitchFamily="34" charset="0"/>
              <a:buChar char="•"/>
              <a:defRPr/>
            </a:pPr>
            <a:r>
              <a:rPr lang="en-US" altLang="en-US" sz="1600" dirty="0">
                <a:solidFill>
                  <a:srgbClr val="FFFFFF"/>
                </a:solidFill>
                <a:latin typeface="Arial" panose="020B0604020202020204" pitchFamily="34" charset="0"/>
                <a:cs typeface="Arial" panose="020B0604020202020204" pitchFamily="34" charset="0"/>
              </a:rPr>
              <a:t>English (US), Spanish, Japanese, Brazilian Portuguese, </a:t>
            </a:r>
            <a:r>
              <a:rPr lang="en-US" altLang="en-US" sz="1600" dirty="0" smtClean="0">
                <a:solidFill>
                  <a:srgbClr val="FFFFFF"/>
                </a:solidFill>
                <a:latin typeface="Arial" panose="020B0604020202020204" pitchFamily="34" charset="0"/>
                <a:cs typeface="Arial" panose="020B0604020202020204" pitchFamily="34" charset="0"/>
              </a:rPr>
              <a:t>Mandarin</a:t>
            </a:r>
            <a:endParaRPr lang="en-US" altLang="en-US" sz="1600" dirty="0">
              <a:solidFill>
                <a:srgbClr val="FFFFFF"/>
              </a:solidFill>
              <a:latin typeface="Arial" panose="020B0604020202020204" pitchFamily="34" charset="0"/>
              <a:cs typeface="Arial" panose="020B0604020202020204" pitchFamily="34" charset="0"/>
            </a:endParaRPr>
          </a:p>
        </p:txBody>
      </p:sp>
      <p:pic>
        <p:nvPicPr>
          <p:cNvPr id="22" name="Picture 21" descr="stt-icon.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959600" y="433674"/>
            <a:ext cx="993094" cy="993094"/>
          </a:xfrm>
          <a:prstGeom prst="rect">
            <a:avLst/>
          </a:prstGeom>
        </p:spPr>
      </p:pic>
      <p:sp>
        <p:nvSpPr>
          <p:cNvPr id="23" name="Content Placeholder 2"/>
          <p:cNvSpPr txBox="1">
            <a:spLocks/>
          </p:cNvSpPr>
          <p:nvPr/>
        </p:nvSpPr>
        <p:spPr bwMode="auto">
          <a:xfrm>
            <a:off x="292098" y="3183849"/>
            <a:ext cx="8394701" cy="177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117475" indent="-117475" algn="l" rtl="0" eaLnBrk="1" fontAlgn="base" hangingPunct="1">
              <a:spcBef>
                <a:spcPct val="20000"/>
              </a:spcBef>
              <a:spcAft>
                <a:spcPct val="0"/>
              </a:spcAft>
              <a:buClr>
                <a:schemeClr val="tx1"/>
              </a:buClr>
              <a:buFont typeface="Wingdings" pitchFamily="2" charset="2"/>
              <a:buChar char="§"/>
              <a:defRPr sz="2000" b="0" i="0">
                <a:solidFill>
                  <a:srgbClr val="000000"/>
                </a:solidFill>
                <a:latin typeface="+mn-lt"/>
                <a:ea typeface="MS PGothic" pitchFamily="34" charset="-128"/>
                <a:cs typeface="Helvetica Neue Light"/>
              </a:defRPr>
            </a:lvl1pPr>
            <a:lvl2pPr marL="401638" indent="-169863" algn="l" rtl="0" eaLnBrk="1" fontAlgn="base" hangingPunct="1">
              <a:spcBef>
                <a:spcPct val="20000"/>
              </a:spcBef>
              <a:spcAft>
                <a:spcPct val="0"/>
              </a:spcAft>
              <a:buClr>
                <a:schemeClr val="tx1"/>
              </a:buClr>
              <a:buFont typeface="Wingdings" pitchFamily="2" charset="2"/>
              <a:buChar char="§"/>
              <a:defRPr b="0" i="0">
                <a:solidFill>
                  <a:schemeClr val="tx1"/>
                </a:solidFill>
                <a:latin typeface="+mn-lt"/>
                <a:ea typeface="MS PGothic" pitchFamily="34" charset="-128"/>
                <a:cs typeface="Helvetica Neue Light"/>
              </a:defRPr>
            </a:lvl2pPr>
            <a:lvl3pPr marL="630238" indent="-114300" algn="l" rtl="0" eaLnBrk="1" fontAlgn="base" hangingPunct="1">
              <a:spcBef>
                <a:spcPct val="20000"/>
              </a:spcBef>
              <a:spcAft>
                <a:spcPct val="0"/>
              </a:spcAft>
              <a:buClr>
                <a:schemeClr val="tx1"/>
              </a:buClr>
              <a:buFont typeface="Wingdings" pitchFamily="2" charset="2"/>
              <a:buChar char="§"/>
              <a:defRPr sz="1400" b="0" i="0">
                <a:solidFill>
                  <a:schemeClr val="tx1"/>
                </a:solidFill>
                <a:latin typeface="+mn-lt"/>
                <a:ea typeface="MS PGothic" pitchFamily="34" charset="-128"/>
                <a:cs typeface="Helvetica Neue Light"/>
              </a:defRPr>
            </a:lvl3pPr>
            <a:lvl4pPr marL="858838" indent="-114300" algn="l" rtl="0" eaLnBrk="1" fontAlgn="base" hangingPunct="1">
              <a:spcBef>
                <a:spcPct val="20000"/>
              </a:spcBef>
              <a:spcAft>
                <a:spcPct val="0"/>
              </a:spcAft>
              <a:buClr>
                <a:schemeClr val="tx1"/>
              </a:buClr>
              <a:buFont typeface="Wingdings" pitchFamily="2" charset="2"/>
              <a:buChar char="§"/>
              <a:defRPr sz="1400" b="0" i="0">
                <a:solidFill>
                  <a:schemeClr val="tx1"/>
                </a:solidFill>
                <a:latin typeface="+mn-lt"/>
                <a:ea typeface="MS PGothic" pitchFamily="34" charset="-128"/>
                <a:cs typeface="Helvetica Neue Light"/>
              </a:defRPr>
            </a:lvl4pPr>
            <a:lvl5pPr marL="1087438" indent="-114300" algn="l" rtl="0" eaLnBrk="1" fontAlgn="base" hangingPunct="1">
              <a:spcBef>
                <a:spcPct val="20000"/>
              </a:spcBef>
              <a:spcAft>
                <a:spcPct val="0"/>
              </a:spcAft>
              <a:buClr>
                <a:schemeClr val="tx1"/>
              </a:buClr>
              <a:buFont typeface="Wingdings" pitchFamily="2" charset="2"/>
              <a:buChar char="§"/>
              <a:defRPr sz="1200" b="0" i="0">
                <a:solidFill>
                  <a:schemeClr val="tx1"/>
                </a:solidFill>
                <a:latin typeface="+mn-lt"/>
                <a:ea typeface="MS PGothic" pitchFamily="34" charset="-128"/>
                <a:cs typeface="Helvetica Neue Light"/>
              </a:defRPr>
            </a:lvl5pPr>
            <a:lvl6pPr marL="1544638" indent="-114300" algn="l" rtl="0" eaLnBrk="1" fontAlgn="base" hangingPunct="1">
              <a:spcBef>
                <a:spcPct val="20000"/>
              </a:spcBef>
              <a:spcAft>
                <a:spcPct val="0"/>
              </a:spcAft>
              <a:buClr>
                <a:schemeClr val="tx1"/>
              </a:buClr>
              <a:buFont typeface="Wingdings" pitchFamily="-1" charset="2"/>
              <a:buChar char="§"/>
              <a:defRPr sz="1200">
                <a:solidFill>
                  <a:schemeClr val="tx1"/>
                </a:solidFill>
                <a:latin typeface="+mn-lt"/>
                <a:ea typeface="ＭＳ Ｐゴシック" pitchFamily="-1" charset="-128"/>
              </a:defRPr>
            </a:lvl6pPr>
            <a:lvl7pPr marL="2001838" indent="-114300" algn="l" rtl="0" eaLnBrk="1" fontAlgn="base" hangingPunct="1">
              <a:spcBef>
                <a:spcPct val="20000"/>
              </a:spcBef>
              <a:spcAft>
                <a:spcPct val="0"/>
              </a:spcAft>
              <a:buClr>
                <a:schemeClr val="tx1"/>
              </a:buClr>
              <a:buFont typeface="Wingdings" pitchFamily="-1" charset="2"/>
              <a:buChar char="§"/>
              <a:defRPr sz="1200">
                <a:solidFill>
                  <a:schemeClr val="tx1"/>
                </a:solidFill>
                <a:latin typeface="+mn-lt"/>
                <a:ea typeface="ＭＳ Ｐゴシック" pitchFamily="-1" charset="-128"/>
              </a:defRPr>
            </a:lvl7pPr>
            <a:lvl8pPr marL="2459038" indent="-114300" algn="l" rtl="0" eaLnBrk="1" fontAlgn="base" hangingPunct="1">
              <a:spcBef>
                <a:spcPct val="20000"/>
              </a:spcBef>
              <a:spcAft>
                <a:spcPct val="0"/>
              </a:spcAft>
              <a:buClr>
                <a:schemeClr val="tx1"/>
              </a:buClr>
              <a:buFont typeface="Wingdings" pitchFamily="-1" charset="2"/>
              <a:buChar char="§"/>
              <a:defRPr sz="1200">
                <a:solidFill>
                  <a:schemeClr val="tx1"/>
                </a:solidFill>
                <a:latin typeface="+mn-lt"/>
                <a:ea typeface="ＭＳ Ｐゴシック" pitchFamily="-1" charset="-128"/>
              </a:defRPr>
            </a:lvl8pPr>
            <a:lvl9pPr marL="2916238" indent="-114300" algn="l" rtl="0" eaLnBrk="1" fontAlgn="base" hangingPunct="1">
              <a:spcBef>
                <a:spcPct val="20000"/>
              </a:spcBef>
              <a:spcAft>
                <a:spcPct val="0"/>
              </a:spcAft>
              <a:buClr>
                <a:schemeClr val="tx1"/>
              </a:buClr>
              <a:buFont typeface="Wingdings" pitchFamily="-1" charset="2"/>
              <a:buChar char="§"/>
              <a:defRPr sz="1200">
                <a:solidFill>
                  <a:schemeClr val="tx1"/>
                </a:solidFill>
                <a:latin typeface="+mn-lt"/>
                <a:ea typeface="ＭＳ Ｐゴシック" pitchFamily="-1" charset="-128"/>
              </a:defRPr>
            </a:lvl9pPr>
          </a:lstStyle>
          <a:p>
            <a:pPr marL="0" indent="0">
              <a:spcBef>
                <a:spcPts val="100"/>
              </a:spcBef>
              <a:buClr>
                <a:srgbClr val="FFFFFF"/>
              </a:buClr>
              <a:buFont typeface="Wingdings" pitchFamily="2" charset="2"/>
              <a:buNone/>
              <a:defRPr/>
            </a:pPr>
            <a:r>
              <a:rPr lang="en-US" sz="1600" kern="0" dirty="0">
                <a:solidFill>
                  <a:srgbClr val="FFFFFF"/>
                </a:solidFill>
                <a:latin typeface="Arial" panose="020B0604020202020204" pitchFamily="34" charset="0"/>
                <a:cs typeface="Arial" panose="020B0604020202020204" pitchFamily="34" charset="0"/>
              </a:rPr>
              <a:t>Languages Supported</a:t>
            </a:r>
          </a:p>
          <a:p>
            <a:pPr fontAlgn="b">
              <a:buClr>
                <a:srgbClr val="FFFFFF"/>
              </a:buClr>
              <a:buFont typeface="Arial" panose="020B0604020202020204" pitchFamily="34" charset="0"/>
              <a:buChar char="•"/>
              <a:defRPr/>
            </a:pPr>
            <a:r>
              <a:rPr lang="en-US" altLang="en-US" sz="1600" dirty="0">
                <a:solidFill>
                  <a:srgbClr val="FFFFFF"/>
                </a:solidFill>
                <a:latin typeface="Arial" panose="020B0604020202020204" pitchFamily="34" charset="0"/>
                <a:cs typeface="Arial" panose="020B0604020202020204" pitchFamily="34" charset="0"/>
              </a:rPr>
              <a:t>English, French, German, Italian,  Japanese, Spanish</a:t>
            </a:r>
          </a:p>
          <a:p>
            <a:pPr marL="0" indent="0" fontAlgn="b">
              <a:buClr>
                <a:srgbClr val="FFFFFF"/>
              </a:buClr>
              <a:buFont typeface="Wingdings" pitchFamily="2" charset="2"/>
              <a:buNone/>
              <a:defRPr/>
            </a:pPr>
            <a:endParaRPr lang="en-US" sz="1600" dirty="0" smtClean="0">
              <a:solidFill>
                <a:srgbClr val="FFFFFF"/>
              </a:solidFill>
              <a:latin typeface="Arial" panose="020B0604020202020204" pitchFamily="34" charset="0"/>
              <a:cs typeface="Arial" panose="020B0604020202020204" pitchFamily="34" charset="0"/>
            </a:endParaRPr>
          </a:p>
          <a:p>
            <a:pPr marL="0" indent="0" fontAlgn="b">
              <a:buClr>
                <a:srgbClr val="FFFFFF"/>
              </a:buClr>
              <a:buFont typeface="Wingdings" pitchFamily="2" charset="2"/>
              <a:buNone/>
              <a:defRPr/>
            </a:pPr>
            <a:r>
              <a:rPr lang="en-US" sz="1600" dirty="0" smtClean="0">
                <a:solidFill>
                  <a:srgbClr val="FFFFFF"/>
                </a:solidFill>
                <a:latin typeface="Arial" panose="020B0604020202020204" pitchFamily="34" charset="0"/>
                <a:cs typeface="Arial" panose="020B0604020202020204" pitchFamily="34" charset="0"/>
              </a:rPr>
              <a:t>Generates </a:t>
            </a:r>
            <a:r>
              <a:rPr lang="en-US" sz="1600" dirty="0">
                <a:solidFill>
                  <a:srgbClr val="FFFFFF"/>
                </a:solidFill>
                <a:latin typeface="Arial" panose="020B0604020202020204" pitchFamily="34" charset="0"/>
                <a:cs typeface="Arial" panose="020B0604020202020204" pitchFamily="34" charset="0"/>
              </a:rPr>
              <a:t>an audio file </a:t>
            </a:r>
            <a:r>
              <a:rPr lang="en-US" sz="1600" dirty="0" smtClean="0">
                <a:solidFill>
                  <a:srgbClr val="FFFFFF"/>
                </a:solidFill>
                <a:latin typeface="Arial" panose="020B0604020202020204" pitchFamily="34" charset="0"/>
                <a:cs typeface="Arial" panose="020B0604020202020204" pitchFamily="34" charset="0"/>
              </a:rPr>
              <a:t>with verbal </a:t>
            </a:r>
            <a:r>
              <a:rPr lang="en-US" sz="1600" dirty="0">
                <a:solidFill>
                  <a:srgbClr val="FFFFFF"/>
                </a:solidFill>
                <a:latin typeface="Arial" panose="020B0604020202020204" pitchFamily="34" charset="0"/>
                <a:cs typeface="Arial" panose="020B0604020202020204" pitchFamily="34" charset="0"/>
              </a:rPr>
              <a:t>representation of the input text – complete with appropriate cadence and </a:t>
            </a:r>
            <a:r>
              <a:rPr lang="en-US" sz="1600" dirty="0" smtClean="0">
                <a:solidFill>
                  <a:srgbClr val="FFFFFF"/>
                </a:solidFill>
                <a:latin typeface="Arial" panose="020B0604020202020204" pitchFamily="34" charset="0"/>
                <a:cs typeface="Arial" panose="020B0604020202020204" pitchFamily="34" charset="0"/>
              </a:rPr>
              <a:t>intonation</a:t>
            </a:r>
          </a:p>
        </p:txBody>
      </p:sp>
      <p:pic>
        <p:nvPicPr>
          <p:cNvPr id="24" name="Picture 23" descr="tts-icon.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995057" y="2407624"/>
            <a:ext cx="973013" cy="973013"/>
          </a:xfrm>
          <a:prstGeom prst="rect">
            <a:avLst/>
          </a:prstGeom>
        </p:spPr>
      </p:pic>
      <p:sp>
        <p:nvSpPr>
          <p:cNvPr id="25" name="Title 1"/>
          <p:cNvSpPr txBox="1">
            <a:spLocks/>
          </p:cNvSpPr>
          <p:nvPr/>
        </p:nvSpPr>
        <p:spPr bwMode="auto">
          <a:xfrm>
            <a:off x="402771" y="2604412"/>
            <a:ext cx="3592286" cy="5794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2800" b="1">
                <a:solidFill>
                  <a:schemeClr val="tx1"/>
                </a:solidFill>
                <a:latin typeface="+mj-lt"/>
                <a:ea typeface="+mj-ea"/>
                <a:cs typeface="ヒラギノ角ゴ Pro W3" charset="0"/>
              </a:defRPr>
            </a:lvl1pPr>
            <a:lvl2pPr algn="l" rtl="0" eaLnBrk="0" fontAlgn="base" hangingPunct="0">
              <a:spcBef>
                <a:spcPct val="0"/>
              </a:spcBef>
              <a:spcAft>
                <a:spcPct val="0"/>
              </a:spcAft>
              <a:defRPr sz="2800" b="1">
                <a:solidFill>
                  <a:schemeClr val="tx1"/>
                </a:solidFill>
                <a:latin typeface="Arial" charset="0"/>
                <a:ea typeface="ヒラギノ角ゴ Pro W3" charset="0"/>
                <a:cs typeface="ヒラギノ角ゴ Pro W3" charset="0"/>
              </a:defRPr>
            </a:lvl2pPr>
            <a:lvl3pPr algn="l" rtl="0" eaLnBrk="0" fontAlgn="base" hangingPunct="0">
              <a:spcBef>
                <a:spcPct val="0"/>
              </a:spcBef>
              <a:spcAft>
                <a:spcPct val="0"/>
              </a:spcAft>
              <a:defRPr sz="2800" b="1">
                <a:solidFill>
                  <a:schemeClr val="tx1"/>
                </a:solidFill>
                <a:latin typeface="Arial" charset="0"/>
                <a:ea typeface="ヒラギノ角ゴ Pro W3" charset="0"/>
                <a:cs typeface="ヒラギノ角ゴ Pro W3" charset="0"/>
              </a:defRPr>
            </a:lvl3pPr>
            <a:lvl4pPr algn="l" rtl="0" eaLnBrk="0" fontAlgn="base" hangingPunct="0">
              <a:spcBef>
                <a:spcPct val="0"/>
              </a:spcBef>
              <a:spcAft>
                <a:spcPct val="0"/>
              </a:spcAft>
              <a:defRPr sz="2800" b="1">
                <a:solidFill>
                  <a:schemeClr val="tx1"/>
                </a:solidFill>
                <a:latin typeface="Arial" charset="0"/>
                <a:ea typeface="ヒラギノ角ゴ Pro W3" charset="0"/>
                <a:cs typeface="ヒラギノ角ゴ Pro W3" charset="0"/>
              </a:defRPr>
            </a:lvl4pPr>
            <a:lvl5pPr algn="l" rtl="0" eaLnBrk="0" fontAlgn="base" hangingPunct="0">
              <a:spcBef>
                <a:spcPct val="0"/>
              </a:spcBef>
              <a:spcAft>
                <a:spcPct val="0"/>
              </a:spcAft>
              <a:defRPr sz="2800" b="1">
                <a:solidFill>
                  <a:schemeClr val="tx1"/>
                </a:solidFill>
                <a:latin typeface="Arial" charset="0"/>
                <a:ea typeface="ヒラギノ角ゴ Pro W3" charset="0"/>
                <a:cs typeface="ヒラギノ角ゴ Pro W3" charset="0"/>
              </a:defRPr>
            </a:lvl5pPr>
            <a:lvl6pPr marL="457200" algn="l" rtl="0" fontAlgn="base">
              <a:spcBef>
                <a:spcPct val="0"/>
              </a:spcBef>
              <a:spcAft>
                <a:spcPct val="0"/>
              </a:spcAft>
              <a:defRPr sz="2800" b="1">
                <a:solidFill>
                  <a:schemeClr val="tx1"/>
                </a:solidFill>
                <a:latin typeface="Arial" charset="0"/>
                <a:ea typeface="ヒラギノ角ゴ Pro W3" charset="0"/>
              </a:defRPr>
            </a:lvl6pPr>
            <a:lvl7pPr marL="914400" algn="l" rtl="0" fontAlgn="base">
              <a:spcBef>
                <a:spcPct val="0"/>
              </a:spcBef>
              <a:spcAft>
                <a:spcPct val="0"/>
              </a:spcAft>
              <a:defRPr sz="2800" b="1">
                <a:solidFill>
                  <a:schemeClr val="tx1"/>
                </a:solidFill>
                <a:latin typeface="Arial" charset="0"/>
                <a:ea typeface="ヒラギノ角ゴ Pro W3" charset="0"/>
              </a:defRPr>
            </a:lvl7pPr>
            <a:lvl8pPr marL="1371600" algn="l" rtl="0" fontAlgn="base">
              <a:spcBef>
                <a:spcPct val="0"/>
              </a:spcBef>
              <a:spcAft>
                <a:spcPct val="0"/>
              </a:spcAft>
              <a:defRPr sz="2800" b="1">
                <a:solidFill>
                  <a:schemeClr val="tx1"/>
                </a:solidFill>
                <a:latin typeface="Arial" charset="0"/>
                <a:ea typeface="ヒラギノ角ゴ Pro W3" charset="0"/>
              </a:defRPr>
            </a:lvl8pPr>
            <a:lvl9pPr marL="1828800" algn="l" rtl="0" fontAlgn="base">
              <a:spcBef>
                <a:spcPct val="0"/>
              </a:spcBef>
              <a:spcAft>
                <a:spcPct val="0"/>
              </a:spcAft>
              <a:defRPr sz="2800" b="1">
                <a:solidFill>
                  <a:schemeClr val="tx1"/>
                </a:solidFill>
                <a:latin typeface="Arial" charset="0"/>
                <a:ea typeface="ヒラギノ角ゴ Pro W3"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smtClean="0">
                <a:ln>
                  <a:noFill/>
                </a:ln>
                <a:solidFill>
                  <a:srgbClr val="FFFFFF"/>
                </a:solidFill>
                <a:effectLst/>
                <a:uLnTx/>
                <a:uFillTx/>
                <a:latin typeface="Arial"/>
              </a:rPr>
              <a:t>Text to Speech</a:t>
            </a:r>
            <a:endParaRPr kumimoji="0" lang="en-US" sz="1800" b="1" i="0" u="none" strike="noStrike" kern="0" cap="none" spc="0" normalizeH="0" baseline="0" noProof="0" dirty="0">
              <a:ln>
                <a:noFill/>
              </a:ln>
              <a:solidFill>
                <a:srgbClr val="FFFFFF"/>
              </a:solidFill>
              <a:effectLst/>
              <a:uLnTx/>
              <a:uFillTx/>
              <a:latin typeface="Arial"/>
            </a:endParaRPr>
          </a:p>
        </p:txBody>
      </p:sp>
    </p:spTree>
    <p:extLst>
      <p:ext uri="{BB962C8B-B14F-4D97-AF65-F5344CB8AC3E}">
        <p14:creationId xmlns:p14="http://schemas.microsoft.com/office/powerpoint/2010/main" xmlns="" val="8000600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txBox="1">
            <a:spLocks/>
          </p:cNvSpPr>
          <p:nvPr/>
        </p:nvSpPr>
        <p:spPr bwMode="auto">
          <a:xfrm>
            <a:off x="381000" y="421690"/>
            <a:ext cx="8229600" cy="5794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2800" b="1">
                <a:solidFill>
                  <a:schemeClr val="tx1"/>
                </a:solidFill>
                <a:latin typeface="+mj-lt"/>
                <a:ea typeface="+mj-ea"/>
                <a:cs typeface="ヒラギノ角ゴ Pro W3" charset="0"/>
              </a:defRPr>
            </a:lvl1pPr>
            <a:lvl2pPr algn="l" rtl="0" eaLnBrk="0" fontAlgn="base" hangingPunct="0">
              <a:spcBef>
                <a:spcPct val="0"/>
              </a:spcBef>
              <a:spcAft>
                <a:spcPct val="0"/>
              </a:spcAft>
              <a:defRPr sz="2800" b="1">
                <a:solidFill>
                  <a:schemeClr val="tx1"/>
                </a:solidFill>
                <a:latin typeface="Arial" charset="0"/>
                <a:ea typeface="ヒラギノ角ゴ Pro W3" charset="0"/>
                <a:cs typeface="ヒラギノ角ゴ Pro W3" charset="0"/>
              </a:defRPr>
            </a:lvl2pPr>
            <a:lvl3pPr algn="l" rtl="0" eaLnBrk="0" fontAlgn="base" hangingPunct="0">
              <a:spcBef>
                <a:spcPct val="0"/>
              </a:spcBef>
              <a:spcAft>
                <a:spcPct val="0"/>
              </a:spcAft>
              <a:defRPr sz="2800" b="1">
                <a:solidFill>
                  <a:schemeClr val="tx1"/>
                </a:solidFill>
                <a:latin typeface="Arial" charset="0"/>
                <a:ea typeface="ヒラギノ角ゴ Pro W3" charset="0"/>
                <a:cs typeface="ヒラギノ角ゴ Pro W3" charset="0"/>
              </a:defRPr>
            </a:lvl3pPr>
            <a:lvl4pPr algn="l" rtl="0" eaLnBrk="0" fontAlgn="base" hangingPunct="0">
              <a:spcBef>
                <a:spcPct val="0"/>
              </a:spcBef>
              <a:spcAft>
                <a:spcPct val="0"/>
              </a:spcAft>
              <a:defRPr sz="2800" b="1">
                <a:solidFill>
                  <a:schemeClr val="tx1"/>
                </a:solidFill>
                <a:latin typeface="Arial" charset="0"/>
                <a:ea typeface="ヒラギノ角ゴ Pro W3" charset="0"/>
                <a:cs typeface="ヒラギノ角ゴ Pro W3" charset="0"/>
              </a:defRPr>
            </a:lvl4pPr>
            <a:lvl5pPr algn="l" rtl="0" eaLnBrk="0" fontAlgn="base" hangingPunct="0">
              <a:spcBef>
                <a:spcPct val="0"/>
              </a:spcBef>
              <a:spcAft>
                <a:spcPct val="0"/>
              </a:spcAft>
              <a:defRPr sz="2800" b="1">
                <a:solidFill>
                  <a:schemeClr val="tx1"/>
                </a:solidFill>
                <a:latin typeface="Arial" charset="0"/>
                <a:ea typeface="ヒラギノ角ゴ Pro W3" charset="0"/>
                <a:cs typeface="ヒラギノ角ゴ Pro W3" charset="0"/>
              </a:defRPr>
            </a:lvl5pPr>
            <a:lvl6pPr marL="457200" algn="l" rtl="0" fontAlgn="base">
              <a:spcBef>
                <a:spcPct val="0"/>
              </a:spcBef>
              <a:spcAft>
                <a:spcPct val="0"/>
              </a:spcAft>
              <a:defRPr sz="2800" b="1">
                <a:solidFill>
                  <a:schemeClr val="tx1"/>
                </a:solidFill>
                <a:latin typeface="Arial" charset="0"/>
                <a:ea typeface="ヒラギノ角ゴ Pro W3" charset="0"/>
              </a:defRPr>
            </a:lvl6pPr>
            <a:lvl7pPr marL="914400" algn="l" rtl="0" fontAlgn="base">
              <a:spcBef>
                <a:spcPct val="0"/>
              </a:spcBef>
              <a:spcAft>
                <a:spcPct val="0"/>
              </a:spcAft>
              <a:defRPr sz="2800" b="1">
                <a:solidFill>
                  <a:schemeClr val="tx1"/>
                </a:solidFill>
                <a:latin typeface="Arial" charset="0"/>
                <a:ea typeface="ヒラギノ角ゴ Pro W3" charset="0"/>
              </a:defRPr>
            </a:lvl7pPr>
            <a:lvl8pPr marL="1371600" algn="l" rtl="0" fontAlgn="base">
              <a:spcBef>
                <a:spcPct val="0"/>
              </a:spcBef>
              <a:spcAft>
                <a:spcPct val="0"/>
              </a:spcAft>
              <a:defRPr sz="2800" b="1">
                <a:solidFill>
                  <a:schemeClr val="tx1"/>
                </a:solidFill>
                <a:latin typeface="Arial" charset="0"/>
                <a:ea typeface="ヒラギノ角ゴ Pro W3" charset="0"/>
              </a:defRPr>
            </a:lvl8pPr>
            <a:lvl9pPr marL="1828800" algn="l" rtl="0" fontAlgn="base">
              <a:spcBef>
                <a:spcPct val="0"/>
              </a:spcBef>
              <a:spcAft>
                <a:spcPct val="0"/>
              </a:spcAft>
              <a:defRPr sz="2800" b="1">
                <a:solidFill>
                  <a:schemeClr val="tx1"/>
                </a:solidFill>
                <a:latin typeface="Arial" charset="0"/>
                <a:ea typeface="ヒラギノ角ゴ Pro W3" charset="0"/>
              </a:defRPr>
            </a:lvl9pPr>
          </a:lstStyle>
          <a:p>
            <a:r>
              <a:rPr lang="en-US" sz="2200" kern="0" dirty="0" smtClean="0">
                <a:solidFill>
                  <a:schemeClr val="bg1"/>
                </a:solidFill>
                <a:latin typeface="Arial" charset="0"/>
                <a:ea typeface="MS PGothic" charset="0"/>
              </a:rPr>
              <a:t>Concept Insights</a:t>
            </a:r>
            <a:endParaRPr lang="en-US" sz="2200" kern="0" dirty="0">
              <a:solidFill>
                <a:schemeClr val="bg1"/>
              </a:solidFill>
              <a:latin typeface="Arial" charset="0"/>
              <a:ea typeface="MS PGothic" charset="0"/>
            </a:endParaRPr>
          </a:p>
        </p:txBody>
      </p:sp>
      <p:sp>
        <p:nvSpPr>
          <p:cNvPr id="19" name="Content Placeholder 2"/>
          <p:cNvSpPr txBox="1">
            <a:spLocks/>
          </p:cNvSpPr>
          <p:nvPr/>
        </p:nvSpPr>
        <p:spPr bwMode="auto">
          <a:xfrm>
            <a:off x="381000" y="1001127"/>
            <a:ext cx="6320972" cy="16292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0" tIns="0" rIns="0" bIns="0" numCol="1" anchor="t" anchorCtr="0" compatLnSpc="1">
            <a:prstTxWarp prst="textNoShape">
              <a:avLst/>
            </a:prstTxWarp>
          </a:bodyPr>
          <a:lstStyle>
            <a:lvl1pPr marL="225425" indent="-225425" algn="l" rtl="0" eaLnBrk="0" fontAlgn="base" hangingPunct="0">
              <a:lnSpc>
                <a:spcPct val="110000"/>
              </a:lnSpc>
              <a:spcBef>
                <a:spcPct val="20000"/>
              </a:spcBef>
              <a:spcAft>
                <a:spcPct val="0"/>
              </a:spcAft>
              <a:buChar char="•"/>
              <a:defRPr sz="2000">
                <a:solidFill>
                  <a:schemeClr val="tx1"/>
                </a:solidFill>
                <a:latin typeface="+mn-lt"/>
                <a:ea typeface="+mn-ea"/>
                <a:cs typeface="ヒラギノ角ゴ Pro W3" charset="0"/>
              </a:defRPr>
            </a:lvl1pPr>
            <a:lvl2pPr marL="463550" indent="-123825" algn="l" rtl="0" eaLnBrk="0" fontAlgn="base" hangingPunct="0">
              <a:spcBef>
                <a:spcPct val="20000"/>
              </a:spcBef>
              <a:spcAft>
                <a:spcPct val="0"/>
              </a:spcAft>
              <a:buChar char="•"/>
              <a:defRPr sz="2000">
                <a:solidFill>
                  <a:schemeClr val="bg1"/>
                </a:solidFill>
                <a:latin typeface="+mn-lt"/>
                <a:ea typeface="+mn-ea"/>
              </a:defRPr>
            </a:lvl2pPr>
            <a:lvl3pPr marL="801688" indent="-223838" algn="l" rtl="0" eaLnBrk="0" fontAlgn="base" hangingPunct="0">
              <a:lnSpc>
                <a:spcPct val="110000"/>
              </a:lnSpc>
              <a:spcBef>
                <a:spcPct val="20000"/>
              </a:spcBef>
              <a:spcAft>
                <a:spcPct val="0"/>
              </a:spcAft>
              <a:buFont typeface="Arial" pitchFamily="34" charset="0"/>
              <a:buChar char="–"/>
              <a:defRPr sz="2000">
                <a:solidFill>
                  <a:schemeClr val="tx1"/>
                </a:solidFill>
                <a:latin typeface="+mn-lt"/>
                <a:ea typeface="+mn-ea"/>
              </a:defRPr>
            </a:lvl3pPr>
            <a:lvl4pPr marL="1600200" indent="-228600" algn="l" rtl="0" eaLnBrk="0" fontAlgn="base" hangingPunct="0">
              <a:spcBef>
                <a:spcPct val="20000"/>
              </a:spcBef>
              <a:spcAft>
                <a:spcPct val="0"/>
              </a:spcAft>
              <a:buChar char="–"/>
              <a:defRPr sz="2800">
                <a:solidFill>
                  <a:schemeClr val="bg1"/>
                </a:solidFill>
                <a:latin typeface="+mn-lt"/>
                <a:ea typeface="+mn-ea"/>
              </a:defRPr>
            </a:lvl4pPr>
            <a:lvl5pPr marL="2057400" indent="-228600" algn="l" rtl="0" eaLnBrk="0" fontAlgn="base" hangingPunct="0">
              <a:spcBef>
                <a:spcPct val="20000"/>
              </a:spcBef>
              <a:spcAft>
                <a:spcPct val="0"/>
              </a:spcAft>
              <a:buChar char="»"/>
              <a:defRPr sz="2800">
                <a:solidFill>
                  <a:schemeClr val="bg1"/>
                </a:solidFill>
                <a:latin typeface="+mn-lt"/>
                <a:ea typeface="+mn-ea"/>
              </a:defRPr>
            </a:lvl5pPr>
            <a:lvl6pPr marL="2514600" indent="-228600" algn="l" rtl="0" fontAlgn="base">
              <a:spcBef>
                <a:spcPct val="20000"/>
              </a:spcBef>
              <a:spcAft>
                <a:spcPct val="0"/>
              </a:spcAft>
              <a:buChar char="»"/>
              <a:defRPr sz="2800">
                <a:solidFill>
                  <a:schemeClr val="bg1"/>
                </a:solidFill>
                <a:latin typeface="+mn-lt"/>
                <a:ea typeface="+mn-ea"/>
              </a:defRPr>
            </a:lvl6pPr>
            <a:lvl7pPr marL="2971800" indent="-228600" algn="l" rtl="0" fontAlgn="base">
              <a:spcBef>
                <a:spcPct val="20000"/>
              </a:spcBef>
              <a:spcAft>
                <a:spcPct val="0"/>
              </a:spcAft>
              <a:buChar char="»"/>
              <a:defRPr sz="2800">
                <a:solidFill>
                  <a:schemeClr val="bg1"/>
                </a:solidFill>
                <a:latin typeface="+mn-lt"/>
                <a:ea typeface="+mn-ea"/>
              </a:defRPr>
            </a:lvl7pPr>
            <a:lvl8pPr marL="3429000" indent="-228600" algn="l" rtl="0" fontAlgn="base">
              <a:spcBef>
                <a:spcPct val="20000"/>
              </a:spcBef>
              <a:spcAft>
                <a:spcPct val="0"/>
              </a:spcAft>
              <a:buChar char="»"/>
              <a:defRPr sz="2800">
                <a:solidFill>
                  <a:schemeClr val="bg1"/>
                </a:solidFill>
                <a:latin typeface="+mn-lt"/>
                <a:ea typeface="+mn-ea"/>
              </a:defRPr>
            </a:lvl8pPr>
            <a:lvl9pPr marL="3886200" indent="-228600" algn="l" rtl="0" fontAlgn="base">
              <a:spcBef>
                <a:spcPct val="20000"/>
              </a:spcBef>
              <a:spcAft>
                <a:spcPct val="0"/>
              </a:spcAft>
              <a:buChar char="»"/>
              <a:defRPr sz="2800">
                <a:solidFill>
                  <a:schemeClr val="bg1"/>
                </a:solidFill>
                <a:latin typeface="+mn-lt"/>
                <a:ea typeface="+mn-ea"/>
              </a:defRPr>
            </a:lvl9pPr>
          </a:lstStyle>
          <a:p>
            <a:pPr marL="0" indent="0" eaLnBrk="1" hangingPunct="1">
              <a:spcBef>
                <a:spcPts val="100"/>
              </a:spcBef>
              <a:buClr>
                <a:schemeClr val="tx1"/>
              </a:buClr>
              <a:buFontTx/>
              <a:buNone/>
            </a:pPr>
            <a:r>
              <a:rPr lang="en-US" sz="1600" kern="0" dirty="0" smtClean="0">
                <a:solidFill>
                  <a:schemeClr val="bg1"/>
                </a:solidFill>
                <a:latin typeface="Arial" panose="020B0604020202020204" pitchFamily="34" charset="0"/>
                <a:cs typeface="Arial" panose="020B0604020202020204" pitchFamily="34" charset="0"/>
              </a:rPr>
              <a:t>Links documents</a:t>
            </a:r>
          </a:p>
          <a:p>
            <a:pPr eaLnBrk="1" hangingPunct="1">
              <a:spcBef>
                <a:spcPts val="100"/>
              </a:spcBef>
              <a:buClr>
                <a:schemeClr val="tx1"/>
              </a:buClr>
              <a:buFont typeface="Arial" panose="020B0604020202020204" pitchFamily="34" charset="0"/>
              <a:buChar char="•"/>
            </a:pPr>
            <a:r>
              <a:rPr lang="en-US" sz="1600" kern="0" dirty="0" smtClean="0">
                <a:solidFill>
                  <a:schemeClr val="bg1"/>
                </a:solidFill>
                <a:latin typeface="Arial" panose="020B0604020202020204" pitchFamily="34" charset="0"/>
                <a:cs typeface="Arial" panose="020B0604020202020204" pitchFamily="34" charset="0"/>
              </a:rPr>
              <a:t>Explicitly when a document directly mentions a concept</a:t>
            </a:r>
          </a:p>
          <a:p>
            <a:pPr eaLnBrk="1" hangingPunct="1">
              <a:spcBef>
                <a:spcPts val="100"/>
              </a:spcBef>
              <a:buClr>
                <a:schemeClr val="tx1"/>
              </a:buClr>
              <a:buFont typeface="Arial" panose="020B0604020202020204" pitchFamily="34" charset="0"/>
              <a:buChar char="•"/>
            </a:pPr>
            <a:r>
              <a:rPr lang="en-US" sz="1600" kern="0" dirty="0" smtClean="0">
                <a:solidFill>
                  <a:schemeClr val="bg1"/>
                </a:solidFill>
                <a:latin typeface="Arial" panose="020B0604020202020204" pitchFamily="34" charset="0"/>
                <a:cs typeface="Arial" panose="020B0604020202020204" pitchFamily="34" charset="0"/>
              </a:rPr>
              <a:t>Implicitly connecting documents to relevant concepts that are not directly mentioned in them</a:t>
            </a:r>
          </a:p>
        </p:txBody>
      </p:sp>
      <p:pic>
        <p:nvPicPr>
          <p:cNvPr id="20" name="Picture 19" descr="app.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578146" y="491104"/>
            <a:ext cx="932543" cy="932543"/>
          </a:xfrm>
          <a:prstGeom prst="rect">
            <a:avLst/>
          </a:prstGeom>
        </p:spPr>
      </p:pic>
      <p:sp>
        <p:nvSpPr>
          <p:cNvPr id="21" name="Content Placeholder 2"/>
          <p:cNvSpPr txBox="1">
            <a:spLocks/>
          </p:cNvSpPr>
          <p:nvPr/>
        </p:nvSpPr>
        <p:spPr bwMode="auto">
          <a:xfrm>
            <a:off x="293914" y="3557020"/>
            <a:ext cx="7543801" cy="13135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117475" indent="-117475" algn="l" rtl="0" eaLnBrk="1" fontAlgn="base" hangingPunct="1">
              <a:spcBef>
                <a:spcPct val="20000"/>
              </a:spcBef>
              <a:spcAft>
                <a:spcPct val="0"/>
              </a:spcAft>
              <a:buClr>
                <a:schemeClr val="tx1"/>
              </a:buClr>
              <a:buFont typeface="Wingdings" pitchFamily="2" charset="2"/>
              <a:buChar char="§"/>
              <a:defRPr sz="2000" b="0" i="0">
                <a:solidFill>
                  <a:srgbClr val="000000"/>
                </a:solidFill>
                <a:latin typeface="+mn-lt"/>
                <a:ea typeface="MS PGothic" pitchFamily="34" charset="-128"/>
                <a:cs typeface="Helvetica Neue Light"/>
              </a:defRPr>
            </a:lvl1pPr>
            <a:lvl2pPr marL="401638" indent="-169863" algn="l" rtl="0" eaLnBrk="1" fontAlgn="base" hangingPunct="1">
              <a:spcBef>
                <a:spcPct val="20000"/>
              </a:spcBef>
              <a:spcAft>
                <a:spcPct val="0"/>
              </a:spcAft>
              <a:buClr>
                <a:schemeClr val="tx1"/>
              </a:buClr>
              <a:buFont typeface="Wingdings" pitchFamily="2" charset="2"/>
              <a:buChar char="§"/>
              <a:defRPr b="0" i="0">
                <a:solidFill>
                  <a:schemeClr val="tx1"/>
                </a:solidFill>
                <a:latin typeface="+mn-lt"/>
                <a:ea typeface="MS PGothic" pitchFamily="34" charset="-128"/>
                <a:cs typeface="Helvetica Neue Light"/>
              </a:defRPr>
            </a:lvl2pPr>
            <a:lvl3pPr marL="630238" indent="-114300" algn="l" rtl="0" eaLnBrk="1" fontAlgn="base" hangingPunct="1">
              <a:spcBef>
                <a:spcPct val="20000"/>
              </a:spcBef>
              <a:spcAft>
                <a:spcPct val="0"/>
              </a:spcAft>
              <a:buClr>
                <a:schemeClr val="tx1"/>
              </a:buClr>
              <a:buFont typeface="Wingdings" pitchFamily="2" charset="2"/>
              <a:buChar char="§"/>
              <a:defRPr sz="1400" b="0" i="0">
                <a:solidFill>
                  <a:schemeClr val="tx1"/>
                </a:solidFill>
                <a:latin typeface="+mn-lt"/>
                <a:ea typeface="MS PGothic" pitchFamily="34" charset="-128"/>
                <a:cs typeface="Helvetica Neue Light"/>
              </a:defRPr>
            </a:lvl3pPr>
            <a:lvl4pPr marL="858838" indent="-114300" algn="l" rtl="0" eaLnBrk="1" fontAlgn="base" hangingPunct="1">
              <a:spcBef>
                <a:spcPct val="20000"/>
              </a:spcBef>
              <a:spcAft>
                <a:spcPct val="0"/>
              </a:spcAft>
              <a:buClr>
                <a:schemeClr val="tx1"/>
              </a:buClr>
              <a:buFont typeface="Wingdings" pitchFamily="2" charset="2"/>
              <a:buChar char="§"/>
              <a:defRPr sz="1400" b="0" i="0">
                <a:solidFill>
                  <a:schemeClr val="tx1"/>
                </a:solidFill>
                <a:latin typeface="+mn-lt"/>
                <a:ea typeface="MS PGothic" pitchFamily="34" charset="-128"/>
                <a:cs typeface="Helvetica Neue Light"/>
              </a:defRPr>
            </a:lvl4pPr>
            <a:lvl5pPr marL="1087438" indent="-114300" algn="l" rtl="0" eaLnBrk="1" fontAlgn="base" hangingPunct="1">
              <a:spcBef>
                <a:spcPct val="20000"/>
              </a:spcBef>
              <a:spcAft>
                <a:spcPct val="0"/>
              </a:spcAft>
              <a:buClr>
                <a:schemeClr val="tx1"/>
              </a:buClr>
              <a:buFont typeface="Wingdings" pitchFamily="2" charset="2"/>
              <a:buChar char="§"/>
              <a:defRPr sz="1200" b="0" i="0">
                <a:solidFill>
                  <a:schemeClr val="tx1"/>
                </a:solidFill>
                <a:latin typeface="+mn-lt"/>
                <a:ea typeface="MS PGothic" pitchFamily="34" charset="-128"/>
                <a:cs typeface="Helvetica Neue Light"/>
              </a:defRPr>
            </a:lvl5pPr>
            <a:lvl6pPr marL="1544638" indent="-114300" algn="l" rtl="0" eaLnBrk="1" fontAlgn="base" hangingPunct="1">
              <a:spcBef>
                <a:spcPct val="20000"/>
              </a:spcBef>
              <a:spcAft>
                <a:spcPct val="0"/>
              </a:spcAft>
              <a:buClr>
                <a:schemeClr val="tx1"/>
              </a:buClr>
              <a:buFont typeface="Wingdings" pitchFamily="-1" charset="2"/>
              <a:buChar char="§"/>
              <a:defRPr sz="1200">
                <a:solidFill>
                  <a:schemeClr val="tx1"/>
                </a:solidFill>
                <a:latin typeface="+mn-lt"/>
                <a:ea typeface="ＭＳ Ｐゴシック" pitchFamily="-1" charset="-128"/>
              </a:defRPr>
            </a:lvl6pPr>
            <a:lvl7pPr marL="2001838" indent="-114300" algn="l" rtl="0" eaLnBrk="1" fontAlgn="base" hangingPunct="1">
              <a:spcBef>
                <a:spcPct val="20000"/>
              </a:spcBef>
              <a:spcAft>
                <a:spcPct val="0"/>
              </a:spcAft>
              <a:buClr>
                <a:schemeClr val="tx1"/>
              </a:buClr>
              <a:buFont typeface="Wingdings" pitchFamily="-1" charset="2"/>
              <a:buChar char="§"/>
              <a:defRPr sz="1200">
                <a:solidFill>
                  <a:schemeClr val="tx1"/>
                </a:solidFill>
                <a:latin typeface="+mn-lt"/>
                <a:ea typeface="ＭＳ Ｐゴシック" pitchFamily="-1" charset="-128"/>
              </a:defRPr>
            </a:lvl7pPr>
            <a:lvl8pPr marL="2459038" indent="-114300" algn="l" rtl="0" eaLnBrk="1" fontAlgn="base" hangingPunct="1">
              <a:spcBef>
                <a:spcPct val="20000"/>
              </a:spcBef>
              <a:spcAft>
                <a:spcPct val="0"/>
              </a:spcAft>
              <a:buClr>
                <a:schemeClr val="tx1"/>
              </a:buClr>
              <a:buFont typeface="Wingdings" pitchFamily="-1" charset="2"/>
              <a:buChar char="§"/>
              <a:defRPr sz="1200">
                <a:solidFill>
                  <a:schemeClr val="tx1"/>
                </a:solidFill>
                <a:latin typeface="+mn-lt"/>
                <a:ea typeface="ＭＳ Ｐゴシック" pitchFamily="-1" charset="-128"/>
              </a:defRPr>
            </a:lvl8pPr>
            <a:lvl9pPr marL="2916238" indent="-114300" algn="l" rtl="0" eaLnBrk="1" fontAlgn="base" hangingPunct="1">
              <a:spcBef>
                <a:spcPct val="20000"/>
              </a:spcBef>
              <a:spcAft>
                <a:spcPct val="0"/>
              </a:spcAft>
              <a:buClr>
                <a:schemeClr val="tx1"/>
              </a:buClr>
              <a:buFont typeface="Wingdings" pitchFamily="-1" charset="2"/>
              <a:buChar char="§"/>
              <a:defRPr sz="1200">
                <a:solidFill>
                  <a:schemeClr val="tx1"/>
                </a:solidFill>
                <a:latin typeface="+mn-lt"/>
                <a:ea typeface="ＭＳ Ｐゴシック" pitchFamily="-1" charset="-128"/>
              </a:defRPr>
            </a:lvl9pPr>
          </a:lstStyle>
          <a:p>
            <a:pPr marL="0" indent="0" fontAlgn="b">
              <a:buClr>
                <a:srgbClr val="FFFFFF"/>
              </a:buClr>
              <a:buFont typeface="Wingdings" pitchFamily="2" charset="2"/>
              <a:buNone/>
              <a:defRPr/>
            </a:pPr>
            <a:r>
              <a:rPr lang="en-US" sz="1600" dirty="0" smtClean="0">
                <a:solidFill>
                  <a:schemeClr val="bg1"/>
                </a:solidFill>
              </a:rPr>
              <a:t>Analyzes </a:t>
            </a:r>
            <a:r>
              <a:rPr lang="en-US" sz="1600" dirty="0">
                <a:solidFill>
                  <a:schemeClr val="bg1"/>
                </a:solidFill>
              </a:rPr>
              <a:t>text and learns similar terms (words or phrases) based on </a:t>
            </a:r>
            <a:r>
              <a:rPr lang="en-US" sz="1600" dirty="0" smtClean="0">
                <a:solidFill>
                  <a:schemeClr val="bg1"/>
                </a:solidFill>
              </a:rPr>
              <a:t>context</a:t>
            </a:r>
            <a:endParaRPr lang="en-US" sz="1600" dirty="0">
              <a:solidFill>
                <a:schemeClr val="bg1"/>
              </a:solidFill>
            </a:endParaRPr>
          </a:p>
          <a:p>
            <a:pPr marL="0" indent="0">
              <a:spcBef>
                <a:spcPts val="100"/>
              </a:spcBef>
              <a:buClr>
                <a:srgbClr val="FFFFFF"/>
              </a:buClr>
              <a:buFontTx/>
              <a:buNone/>
              <a:defRPr/>
            </a:pPr>
            <a:endParaRPr lang="en-US" sz="1600" b="1" kern="0" dirty="0" smtClean="0">
              <a:solidFill>
                <a:schemeClr val="bg1"/>
              </a:solidFill>
              <a:cs typeface="ヒラギノ角ゴ Pro W3"/>
            </a:endParaRPr>
          </a:p>
          <a:p>
            <a:pPr marL="0" indent="0">
              <a:spcBef>
                <a:spcPts val="100"/>
              </a:spcBef>
              <a:buClr>
                <a:srgbClr val="FFFFFF"/>
              </a:buClr>
              <a:buFontTx/>
              <a:buNone/>
              <a:defRPr/>
            </a:pPr>
            <a:r>
              <a:rPr lang="en-US" sz="1600" dirty="0" smtClean="0">
                <a:solidFill>
                  <a:schemeClr val="bg1"/>
                </a:solidFill>
              </a:rPr>
              <a:t>Ex: Interprets </a:t>
            </a:r>
            <a:r>
              <a:rPr lang="en-US" sz="1600" dirty="0">
                <a:solidFill>
                  <a:schemeClr val="bg1"/>
                </a:solidFill>
              </a:rPr>
              <a:t>“The Big Apple” as </a:t>
            </a:r>
            <a:r>
              <a:rPr lang="en-US" sz="1600" dirty="0" smtClean="0">
                <a:solidFill>
                  <a:schemeClr val="bg1"/>
                </a:solidFill>
              </a:rPr>
              <a:t>“</a:t>
            </a:r>
            <a:r>
              <a:rPr lang="en-US" sz="1600" dirty="0">
                <a:solidFill>
                  <a:schemeClr val="bg1"/>
                </a:solidFill>
              </a:rPr>
              <a:t>New York </a:t>
            </a:r>
            <a:r>
              <a:rPr lang="en-US" sz="1600" dirty="0" smtClean="0">
                <a:solidFill>
                  <a:schemeClr val="bg1"/>
                </a:solidFill>
              </a:rPr>
              <a:t>City”</a:t>
            </a:r>
          </a:p>
        </p:txBody>
      </p:sp>
      <p:pic>
        <p:nvPicPr>
          <p:cNvPr id="22" name="Picture 21"/>
          <p:cNvPicPr>
            <a:picLocks noChangeAspect="1"/>
          </p:cNvPicPr>
          <p:nvPr/>
        </p:nvPicPr>
        <p:blipFill>
          <a:blip r:embed="rId3" cstate="print"/>
          <a:stretch>
            <a:fillRect/>
          </a:stretch>
        </p:blipFill>
        <p:spPr>
          <a:xfrm>
            <a:off x="5459150" y="2643523"/>
            <a:ext cx="843678" cy="742725"/>
          </a:xfrm>
          <a:prstGeom prst="hexagon">
            <a:avLst/>
          </a:prstGeom>
        </p:spPr>
      </p:pic>
      <p:sp>
        <p:nvSpPr>
          <p:cNvPr id="23" name="Title 1"/>
          <p:cNvSpPr txBox="1">
            <a:spLocks/>
          </p:cNvSpPr>
          <p:nvPr/>
        </p:nvSpPr>
        <p:spPr bwMode="auto">
          <a:xfrm>
            <a:off x="381000" y="3014886"/>
            <a:ext cx="3856718" cy="4302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2800" b="1">
                <a:solidFill>
                  <a:schemeClr val="tx1"/>
                </a:solidFill>
                <a:latin typeface="+mj-lt"/>
                <a:ea typeface="+mj-ea"/>
                <a:cs typeface="ヒラギノ角ゴ Pro W3" charset="0"/>
              </a:defRPr>
            </a:lvl1pPr>
            <a:lvl2pPr algn="l" rtl="0" eaLnBrk="0" fontAlgn="base" hangingPunct="0">
              <a:spcBef>
                <a:spcPct val="0"/>
              </a:spcBef>
              <a:spcAft>
                <a:spcPct val="0"/>
              </a:spcAft>
              <a:defRPr sz="2800" b="1">
                <a:solidFill>
                  <a:schemeClr val="tx1"/>
                </a:solidFill>
                <a:latin typeface="Arial" charset="0"/>
                <a:ea typeface="ヒラギノ角ゴ Pro W3" charset="0"/>
                <a:cs typeface="ヒラギノ角ゴ Pro W3" charset="0"/>
              </a:defRPr>
            </a:lvl2pPr>
            <a:lvl3pPr algn="l" rtl="0" eaLnBrk="0" fontAlgn="base" hangingPunct="0">
              <a:spcBef>
                <a:spcPct val="0"/>
              </a:spcBef>
              <a:spcAft>
                <a:spcPct val="0"/>
              </a:spcAft>
              <a:defRPr sz="2800" b="1">
                <a:solidFill>
                  <a:schemeClr val="tx1"/>
                </a:solidFill>
                <a:latin typeface="Arial" charset="0"/>
                <a:ea typeface="ヒラギノ角ゴ Pro W3" charset="0"/>
                <a:cs typeface="ヒラギノ角ゴ Pro W3" charset="0"/>
              </a:defRPr>
            </a:lvl3pPr>
            <a:lvl4pPr algn="l" rtl="0" eaLnBrk="0" fontAlgn="base" hangingPunct="0">
              <a:spcBef>
                <a:spcPct val="0"/>
              </a:spcBef>
              <a:spcAft>
                <a:spcPct val="0"/>
              </a:spcAft>
              <a:defRPr sz="2800" b="1">
                <a:solidFill>
                  <a:schemeClr val="tx1"/>
                </a:solidFill>
                <a:latin typeface="Arial" charset="0"/>
                <a:ea typeface="ヒラギノ角ゴ Pro W3" charset="0"/>
                <a:cs typeface="ヒラギノ角ゴ Pro W3" charset="0"/>
              </a:defRPr>
            </a:lvl4pPr>
            <a:lvl5pPr algn="l" rtl="0" eaLnBrk="0" fontAlgn="base" hangingPunct="0">
              <a:spcBef>
                <a:spcPct val="0"/>
              </a:spcBef>
              <a:spcAft>
                <a:spcPct val="0"/>
              </a:spcAft>
              <a:defRPr sz="2800" b="1">
                <a:solidFill>
                  <a:schemeClr val="tx1"/>
                </a:solidFill>
                <a:latin typeface="Arial" charset="0"/>
                <a:ea typeface="ヒラギノ角ゴ Pro W3" charset="0"/>
                <a:cs typeface="ヒラギノ角ゴ Pro W3" charset="0"/>
              </a:defRPr>
            </a:lvl5pPr>
            <a:lvl6pPr marL="457200" algn="l" rtl="0" fontAlgn="base">
              <a:spcBef>
                <a:spcPct val="0"/>
              </a:spcBef>
              <a:spcAft>
                <a:spcPct val="0"/>
              </a:spcAft>
              <a:defRPr sz="2800" b="1">
                <a:solidFill>
                  <a:schemeClr val="tx1"/>
                </a:solidFill>
                <a:latin typeface="Arial" charset="0"/>
                <a:ea typeface="ヒラギノ角ゴ Pro W3" charset="0"/>
              </a:defRPr>
            </a:lvl6pPr>
            <a:lvl7pPr marL="914400" algn="l" rtl="0" fontAlgn="base">
              <a:spcBef>
                <a:spcPct val="0"/>
              </a:spcBef>
              <a:spcAft>
                <a:spcPct val="0"/>
              </a:spcAft>
              <a:defRPr sz="2800" b="1">
                <a:solidFill>
                  <a:schemeClr val="tx1"/>
                </a:solidFill>
                <a:latin typeface="Arial" charset="0"/>
                <a:ea typeface="ヒラギノ角ゴ Pro W3" charset="0"/>
              </a:defRPr>
            </a:lvl7pPr>
            <a:lvl8pPr marL="1371600" algn="l" rtl="0" fontAlgn="base">
              <a:spcBef>
                <a:spcPct val="0"/>
              </a:spcBef>
              <a:spcAft>
                <a:spcPct val="0"/>
              </a:spcAft>
              <a:defRPr sz="2800" b="1">
                <a:solidFill>
                  <a:schemeClr val="tx1"/>
                </a:solidFill>
                <a:latin typeface="Arial" charset="0"/>
                <a:ea typeface="ヒラギノ角ゴ Pro W3" charset="0"/>
              </a:defRPr>
            </a:lvl8pPr>
            <a:lvl9pPr marL="1828800" algn="l" rtl="0" fontAlgn="base">
              <a:spcBef>
                <a:spcPct val="0"/>
              </a:spcBef>
              <a:spcAft>
                <a:spcPct val="0"/>
              </a:spcAft>
              <a:defRPr sz="2800" b="1">
                <a:solidFill>
                  <a:schemeClr val="tx1"/>
                </a:solidFill>
                <a:latin typeface="Arial" charset="0"/>
                <a:ea typeface="ヒラギノ角ゴ Pro W3"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0" cap="none" spc="0" normalizeH="0" baseline="0" noProof="0" dirty="0" smtClean="0">
                <a:ln>
                  <a:noFill/>
                </a:ln>
                <a:solidFill>
                  <a:schemeClr val="bg1"/>
                </a:solidFill>
                <a:effectLst/>
                <a:uLnTx/>
                <a:uFillTx/>
                <a:latin typeface="Arial"/>
              </a:rPr>
              <a:t>Concept Expansion</a:t>
            </a:r>
          </a:p>
        </p:txBody>
      </p:sp>
    </p:spTree>
    <p:extLst>
      <p:ext uri="{BB962C8B-B14F-4D97-AF65-F5344CB8AC3E}">
        <p14:creationId xmlns:p14="http://schemas.microsoft.com/office/powerpoint/2010/main" xmlns="" val="2569034127"/>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ntent Placeholder 2"/>
          <p:cNvSpPr txBox="1">
            <a:spLocks/>
          </p:cNvSpPr>
          <p:nvPr/>
        </p:nvSpPr>
        <p:spPr bwMode="auto">
          <a:xfrm>
            <a:off x="381000" y="924459"/>
            <a:ext cx="6690868" cy="1119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117475" indent="-117475" algn="l" rtl="0" eaLnBrk="1" fontAlgn="base" hangingPunct="1">
              <a:spcBef>
                <a:spcPct val="20000"/>
              </a:spcBef>
              <a:spcAft>
                <a:spcPct val="0"/>
              </a:spcAft>
              <a:buClr>
                <a:schemeClr val="tx1"/>
              </a:buClr>
              <a:buFont typeface="Wingdings" pitchFamily="2" charset="2"/>
              <a:buChar char="§"/>
              <a:defRPr sz="2000" b="0" i="0">
                <a:solidFill>
                  <a:srgbClr val="000000"/>
                </a:solidFill>
                <a:latin typeface="+mn-lt"/>
                <a:ea typeface="MS PGothic" pitchFamily="34" charset="-128"/>
                <a:cs typeface="Helvetica Neue Light"/>
              </a:defRPr>
            </a:lvl1pPr>
            <a:lvl2pPr marL="401638" indent="-169863" algn="l" rtl="0" eaLnBrk="1" fontAlgn="base" hangingPunct="1">
              <a:spcBef>
                <a:spcPct val="20000"/>
              </a:spcBef>
              <a:spcAft>
                <a:spcPct val="0"/>
              </a:spcAft>
              <a:buClr>
                <a:schemeClr val="tx1"/>
              </a:buClr>
              <a:buFont typeface="Wingdings" pitchFamily="2" charset="2"/>
              <a:buChar char="§"/>
              <a:defRPr b="0" i="0">
                <a:solidFill>
                  <a:schemeClr val="tx1"/>
                </a:solidFill>
                <a:latin typeface="+mn-lt"/>
                <a:ea typeface="MS PGothic" pitchFamily="34" charset="-128"/>
                <a:cs typeface="Helvetica Neue Light"/>
              </a:defRPr>
            </a:lvl2pPr>
            <a:lvl3pPr marL="630238" indent="-114300" algn="l" rtl="0" eaLnBrk="1" fontAlgn="base" hangingPunct="1">
              <a:spcBef>
                <a:spcPct val="20000"/>
              </a:spcBef>
              <a:spcAft>
                <a:spcPct val="0"/>
              </a:spcAft>
              <a:buClr>
                <a:schemeClr val="tx1"/>
              </a:buClr>
              <a:buFont typeface="Wingdings" pitchFamily="2" charset="2"/>
              <a:buChar char="§"/>
              <a:defRPr sz="1400" b="0" i="0">
                <a:solidFill>
                  <a:schemeClr val="tx1"/>
                </a:solidFill>
                <a:latin typeface="+mn-lt"/>
                <a:ea typeface="MS PGothic" pitchFamily="34" charset="-128"/>
                <a:cs typeface="Helvetica Neue Light"/>
              </a:defRPr>
            </a:lvl3pPr>
            <a:lvl4pPr marL="858838" indent="-114300" algn="l" rtl="0" eaLnBrk="1" fontAlgn="base" hangingPunct="1">
              <a:spcBef>
                <a:spcPct val="20000"/>
              </a:spcBef>
              <a:spcAft>
                <a:spcPct val="0"/>
              </a:spcAft>
              <a:buClr>
                <a:schemeClr val="tx1"/>
              </a:buClr>
              <a:buFont typeface="Wingdings" pitchFamily="2" charset="2"/>
              <a:buChar char="§"/>
              <a:defRPr sz="1400" b="0" i="0">
                <a:solidFill>
                  <a:schemeClr val="tx1"/>
                </a:solidFill>
                <a:latin typeface="+mn-lt"/>
                <a:ea typeface="MS PGothic" pitchFamily="34" charset="-128"/>
                <a:cs typeface="Helvetica Neue Light"/>
              </a:defRPr>
            </a:lvl4pPr>
            <a:lvl5pPr marL="1087438" indent="-114300" algn="l" rtl="0" eaLnBrk="1" fontAlgn="base" hangingPunct="1">
              <a:spcBef>
                <a:spcPct val="20000"/>
              </a:spcBef>
              <a:spcAft>
                <a:spcPct val="0"/>
              </a:spcAft>
              <a:buClr>
                <a:schemeClr val="tx1"/>
              </a:buClr>
              <a:buFont typeface="Wingdings" pitchFamily="2" charset="2"/>
              <a:buChar char="§"/>
              <a:defRPr sz="1200" b="0" i="0">
                <a:solidFill>
                  <a:schemeClr val="tx1"/>
                </a:solidFill>
                <a:latin typeface="+mn-lt"/>
                <a:ea typeface="MS PGothic" pitchFamily="34" charset="-128"/>
                <a:cs typeface="Helvetica Neue Light"/>
              </a:defRPr>
            </a:lvl5pPr>
            <a:lvl6pPr marL="1544638" indent="-114300" algn="l" rtl="0" eaLnBrk="1" fontAlgn="base" hangingPunct="1">
              <a:spcBef>
                <a:spcPct val="20000"/>
              </a:spcBef>
              <a:spcAft>
                <a:spcPct val="0"/>
              </a:spcAft>
              <a:buClr>
                <a:schemeClr val="tx1"/>
              </a:buClr>
              <a:buFont typeface="Wingdings" pitchFamily="-1" charset="2"/>
              <a:buChar char="§"/>
              <a:defRPr sz="1200">
                <a:solidFill>
                  <a:schemeClr val="tx1"/>
                </a:solidFill>
                <a:latin typeface="+mn-lt"/>
                <a:ea typeface="ＭＳ Ｐゴシック" pitchFamily="-1" charset="-128"/>
              </a:defRPr>
            </a:lvl6pPr>
            <a:lvl7pPr marL="2001838" indent="-114300" algn="l" rtl="0" eaLnBrk="1" fontAlgn="base" hangingPunct="1">
              <a:spcBef>
                <a:spcPct val="20000"/>
              </a:spcBef>
              <a:spcAft>
                <a:spcPct val="0"/>
              </a:spcAft>
              <a:buClr>
                <a:schemeClr val="tx1"/>
              </a:buClr>
              <a:buFont typeface="Wingdings" pitchFamily="-1" charset="2"/>
              <a:buChar char="§"/>
              <a:defRPr sz="1200">
                <a:solidFill>
                  <a:schemeClr val="tx1"/>
                </a:solidFill>
                <a:latin typeface="+mn-lt"/>
                <a:ea typeface="ＭＳ Ｐゴシック" pitchFamily="-1" charset="-128"/>
              </a:defRPr>
            </a:lvl7pPr>
            <a:lvl8pPr marL="2459038" indent="-114300" algn="l" rtl="0" eaLnBrk="1" fontAlgn="base" hangingPunct="1">
              <a:spcBef>
                <a:spcPct val="20000"/>
              </a:spcBef>
              <a:spcAft>
                <a:spcPct val="0"/>
              </a:spcAft>
              <a:buClr>
                <a:schemeClr val="tx1"/>
              </a:buClr>
              <a:buFont typeface="Wingdings" pitchFamily="-1" charset="2"/>
              <a:buChar char="§"/>
              <a:defRPr sz="1200">
                <a:solidFill>
                  <a:schemeClr val="tx1"/>
                </a:solidFill>
                <a:latin typeface="+mn-lt"/>
                <a:ea typeface="ＭＳ Ｐゴシック" pitchFamily="-1" charset="-128"/>
              </a:defRPr>
            </a:lvl8pPr>
            <a:lvl9pPr marL="2916238" indent="-114300" algn="l" rtl="0" eaLnBrk="1" fontAlgn="base" hangingPunct="1">
              <a:spcBef>
                <a:spcPct val="20000"/>
              </a:spcBef>
              <a:spcAft>
                <a:spcPct val="0"/>
              </a:spcAft>
              <a:buClr>
                <a:schemeClr val="tx1"/>
              </a:buClr>
              <a:buFont typeface="Wingdings" pitchFamily="-1" charset="2"/>
              <a:buChar char="§"/>
              <a:defRPr sz="1200">
                <a:solidFill>
                  <a:schemeClr val="tx1"/>
                </a:solidFill>
                <a:latin typeface="+mn-lt"/>
                <a:ea typeface="ＭＳ Ｐゴシック" pitchFamily="-1" charset="-128"/>
              </a:defRPr>
            </a:lvl9pPr>
          </a:lstStyle>
          <a:p>
            <a:pPr marL="0" indent="0" fontAlgn="b">
              <a:buClr>
                <a:srgbClr val="FFFFFF"/>
              </a:buClr>
              <a:buFont typeface="Wingdings" pitchFamily="2" charset="2"/>
              <a:buNone/>
              <a:defRPr/>
            </a:pPr>
            <a:r>
              <a:rPr lang="en-US" sz="1600" dirty="0" smtClean="0">
                <a:solidFill>
                  <a:srgbClr val="FFFFFF"/>
                </a:solidFill>
                <a:latin typeface="Arial" panose="020B0604020202020204" pitchFamily="34" charset="0"/>
                <a:cs typeface="Arial" panose="020B0604020202020204" pitchFamily="34" charset="0"/>
              </a:rPr>
              <a:t>Language identification for 62 languages</a:t>
            </a:r>
          </a:p>
          <a:p>
            <a:pPr marL="0" indent="0" fontAlgn="ctr">
              <a:buClr>
                <a:srgbClr val="FFFFFF"/>
              </a:buClr>
              <a:buFont typeface="Wingdings" pitchFamily="2" charset="2"/>
              <a:buNone/>
              <a:defRPr/>
            </a:pPr>
            <a:r>
              <a:rPr lang="en-US" sz="1600" dirty="0" smtClean="0">
                <a:solidFill>
                  <a:srgbClr val="FFFFFF"/>
                </a:solidFill>
                <a:latin typeface="Arial" panose="020B0604020202020204" pitchFamily="34" charset="0"/>
                <a:cs typeface="Arial" panose="020B0604020202020204" pitchFamily="34" charset="0"/>
              </a:rPr>
              <a:t>Utilizes domain specific models to convert between languages</a:t>
            </a:r>
          </a:p>
          <a:p>
            <a:pPr fontAlgn="ctr">
              <a:buClr>
                <a:srgbClr val="FFFFFF"/>
              </a:buClr>
              <a:buFont typeface="Arial" panose="020B0604020202020204" pitchFamily="34" charset="0"/>
              <a:buChar char="•"/>
              <a:defRPr/>
            </a:pPr>
            <a:r>
              <a:rPr lang="en-US" sz="1600" dirty="0" smtClean="0">
                <a:solidFill>
                  <a:srgbClr val="FFFFFF"/>
                </a:solidFill>
                <a:latin typeface="Arial" panose="020B0604020202020204" pitchFamily="34" charset="0"/>
                <a:cs typeface="Arial" panose="020B0604020202020204" pitchFamily="34" charset="0"/>
              </a:rPr>
              <a:t>Conversational, News, Patent</a:t>
            </a:r>
          </a:p>
        </p:txBody>
      </p:sp>
      <p:sp>
        <p:nvSpPr>
          <p:cNvPr id="22" name="Title 2"/>
          <p:cNvSpPr txBox="1">
            <a:spLocks/>
          </p:cNvSpPr>
          <p:nvPr/>
        </p:nvSpPr>
        <p:spPr bwMode="auto">
          <a:xfrm>
            <a:off x="457200" y="466455"/>
            <a:ext cx="8229600" cy="5794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2800" b="1">
                <a:solidFill>
                  <a:schemeClr val="tx1"/>
                </a:solidFill>
                <a:latin typeface="+mj-lt"/>
                <a:ea typeface="+mj-ea"/>
                <a:cs typeface="ヒラギノ角ゴ Pro W3" charset="0"/>
              </a:defRPr>
            </a:lvl1pPr>
            <a:lvl2pPr algn="l" rtl="0" eaLnBrk="0" fontAlgn="base" hangingPunct="0">
              <a:spcBef>
                <a:spcPct val="0"/>
              </a:spcBef>
              <a:spcAft>
                <a:spcPct val="0"/>
              </a:spcAft>
              <a:defRPr sz="2800" b="1">
                <a:solidFill>
                  <a:schemeClr val="tx1"/>
                </a:solidFill>
                <a:latin typeface="Arial" charset="0"/>
                <a:ea typeface="ヒラギノ角ゴ Pro W3" charset="0"/>
                <a:cs typeface="ヒラギノ角ゴ Pro W3" charset="0"/>
              </a:defRPr>
            </a:lvl2pPr>
            <a:lvl3pPr algn="l" rtl="0" eaLnBrk="0" fontAlgn="base" hangingPunct="0">
              <a:spcBef>
                <a:spcPct val="0"/>
              </a:spcBef>
              <a:spcAft>
                <a:spcPct val="0"/>
              </a:spcAft>
              <a:defRPr sz="2800" b="1">
                <a:solidFill>
                  <a:schemeClr val="tx1"/>
                </a:solidFill>
                <a:latin typeface="Arial" charset="0"/>
                <a:ea typeface="ヒラギノ角ゴ Pro W3" charset="0"/>
                <a:cs typeface="ヒラギノ角ゴ Pro W3" charset="0"/>
              </a:defRPr>
            </a:lvl3pPr>
            <a:lvl4pPr algn="l" rtl="0" eaLnBrk="0" fontAlgn="base" hangingPunct="0">
              <a:spcBef>
                <a:spcPct val="0"/>
              </a:spcBef>
              <a:spcAft>
                <a:spcPct val="0"/>
              </a:spcAft>
              <a:defRPr sz="2800" b="1">
                <a:solidFill>
                  <a:schemeClr val="tx1"/>
                </a:solidFill>
                <a:latin typeface="Arial" charset="0"/>
                <a:ea typeface="ヒラギノ角ゴ Pro W3" charset="0"/>
                <a:cs typeface="ヒラギノ角ゴ Pro W3" charset="0"/>
              </a:defRPr>
            </a:lvl4pPr>
            <a:lvl5pPr algn="l" rtl="0" eaLnBrk="0" fontAlgn="base" hangingPunct="0">
              <a:spcBef>
                <a:spcPct val="0"/>
              </a:spcBef>
              <a:spcAft>
                <a:spcPct val="0"/>
              </a:spcAft>
              <a:defRPr sz="2800" b="1">
                <a:solidFill>
                  <a:schemeClr val="tx1"/>
                </a:solidFill>
                <a:latin typeface="Arial" charset="0"/>
                <a:ea typeface="ヒラギノ角ゴ Pro W3" charset="0"/>
                <a:cs typeface="ヒラギノ角ゴ Pro W3" charset="0"/>
              </a:defRPr>
            </a:lvl5pPr>
            <a:lvl6pPr marL="457200" algn="l" rtl="0" fontAlgn="base">
              <a:spcBef>
                <a:spcPct val="0"/>
              </a:spcBef>
              <a:spcAft>
                <a:spcPct val="0"/>
              </a:spcAft>
              <a:defRPr sz="2800" b="1">
                <a:solidFill>
                  <a:schemeClr val="tx1"/>
                </a:solidFill>
                <a:latin typeface="Arial" charset="0"/>
                <a:ea typeface="ヒラギノ角ゴ Pro W3" charset="0"/>
              </a:defRPr>
            </a:lvl6pPr>
            <a:lvl7pPr marL="914400" algn="l" rtl="0" fontAlgn="base">
              <a:spcBef>
                <a:spcPct val="0"/>
              </a:spcBef>
              <a:spcAft>
                <a:spcPct val="0"/>
              </a:spcAft>
              <a:defRPr sz="2800" b="1">
                <a:solidFill>
                  <a:schemeClr val="tx1"/>
                </a:solidFill>
                <a:latin typeface="Arial" charset="0"/>
                <a:ea typeface="ヒラギノ角ゴ Pro W3" charset="0"/>
              </a:defRPr>
            </a:lvl7pPr>
            <a:lvl8pPr marL="1371600" algn="l" rtl="0" fontAlgn="base">
              <a:spcBef>
                <a:spcPct val="0"/>
              </a:spcBef>
              <a:spcAft>
                <a:spcPct val="0"/>
              </a:spcAft>
              <a:defRPr sz="2800" b="1">
                <a:solidFill>
                  <a:schemeClr val="tx1"/>
                </a:solidFill>
                <a:latin typeface="Arial" charset="0"/>
                <a:ea typeface="ヒラギノ角ゴ Pro W3" charset="0"/>
              </a:defRPr>
            </a:lvl8pPr>
            <a:lvl9pPr marL="1828800" algn="l" rtl="0" fontAlgn="base">
              <a:spcBef>
                <a:spcPct val="0"/>
              </a:spcBef>
              <a:spcAft>
                <a:spcPct val="0"/>
              </a:spcAft>
              <a:defRPr sz="2800" b="1">
                <a:solidFill>
                  <a:schemeClr val="tx1"/>
                </a:solidFill>
                <a:latin typeface="Arial" charset="0"/>
                <a:ea typeface="ヒラギノ角ゴ Pro W3" charset="0"/>
              </a:defRPr>
            </a:lvl9pPr>
          </a:lstStyle>
          <a:p>
            <a:r>
              <a:rPr lang="en-US" sz="2200" kern="0" dirty="0" smtClean="0">
                <a:solidFill>
                  <a:schemeClr val="bg1"/>
                </a:solidFill>
                <a:latin typeface="Arial" charset="0"/>
                <a:ea typeface="MS PGothic" charset="0"/>
              </a:rPr>
              <a:t>Language Translation</a:t>
            </a:r>
            <a:endParaRPr lang="en-US" sz="2200" kern="0" dirty="0">
              <a:solidFill>
                <a:schemeClr val="bg1"/>
              </a:solidFill>
              <a:latin typeface="Arial" charset="0"/>
              <a:ea typeface="MS PGothic" charset="0"/>
            </a:endParaRPr>
          </a:p>
        </p:txBody>
      </p:sp>
      <p:pic>
        <p:nvPicPr>
          <p:cNvPr id="23" name="Picture 22" descr="Screen Shot 2015-01-14 at 4.35.54 PM.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825339" y="1922212"/>
            <a:ext cx="1491125" cy="413034"/>
          </a:xfrm>
          <a:prstGeom prst="rect">
            <a:avLst/>
          </a:prstGeom>
        </p:spPr>
      </p:pic>
      <p:pic>
        <p:nvPicPr>
          <p:cNvPr id="24" name="Picture 23" descr="app.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999504" y="756174"/>
            <a:ext cx="1023274" cy="1023274"/>
          </a:xfrm>
          <a:prstGeom prst="rect">
            <a:avLst/>
          </a:prstGeom>
        </p:spPr>
      </p:pic>
      <p:sp>
        <p:nvSpPr>
          <p:cNvPr id="25" name="Content Placeholder 29"/>
          <p:cNvSpPr txBox="1">
            <a:spLocks/>
          </p:cNvSpPr>
          <p:nvPr/>
        </p:nvSpPr>
        <p:spPr>
          <a:xfrm>
            <a:off x="381000" y="3319198"/>
            <a:ext cx="6096000" cy="1058636"/>
          </a:xfrm>
          <a:prstGeom prst="rect">
            <a:avLst/>
          </a:prstGeom>
        </p:spPr>
        <p:txBody>
          <a:bodyPr/>
          <a:lstStyle>
            <a:lvl1pPr marL="225425" indent="-225425" algn="l" rtl="0" eaLnBrk="0" fontAlgn="base" hangingPunct="0">
              <a:lnSpc>
                <a:spcPct val="110000"/>
              </a:lnSpc>
              <a:spcBef>
                <a:spcPct val="20000"/>
              </a:spcBef>
              <a:spcAft>
                <a:spcPct val="0"/>
              </a:spcAft>
              <a:buChar char="•"/>
              <a:defRPr sz="2000">
                <a:solidFill>
                  <a:schemeClr val="tx1"/>
                </a:solidFill>
                <a:latin typeface="+mn-lt"/>
                <a:ea typeface="+mn-ea"/>
                <a:cs typeface="ヒラギノ角ゴ Pro W3" charset="0"/>
              </a:defRPr>
            </a:lvl1pPr>
            <a:lvl2pPr marL="463550" indent="-123825" algn="l" rtl="0" eaLnBrk="0" fontAlgn="base" hangingPunct="0">
              <a:spcBef>
                <a:spcPct val="20000"/>
              </a:spcBef>
              <a:spcAft>
                <a:spcPct val="0"/>
              </a:spcAft>
              <a:buChar char="•"/>
              <a:defRPr sz="2000">
                <a:solidFill>
                  <a:schemeClr val="bg1"/>
                </a:solidFill>
                <a:latin typeface="+mn-lt"/>
                <a:ea typeface="+mn-ea"/>
                <a:cs typeface="ヒラギノ角ゴ Pro W3" charset="0"/>
              </a:defRPr>
            </a:lvl2pPr>
            <a:lvl3pPr marL="801688" indent="-223838" algn="l" rtl="0" eaLnBrk="0" fontAlgn="base" hangingPunct="0">
              <a:lnSpc>
                <a:spcPct val="110000"/>
              </a:lnSpc>
              <a:spcBef>
                <a:spcPct val="20000"/>
              </a:spcBef>
              <a:spcAft>
                <a:spcPct val="0"/>
              </a:spcAft>
              <a:buFont typeface="Arial" charset="0"/>
              <a:buChar char="–"/>
              <a:defRPr sz="2000">
                <a:solidFill>
                  <a:schemeClr val="tx1"/>
                </a:solidFill>
                <a:latin typeface="+mn-lt"/>
                <a:ea typeface="+mn-ea"/>
                <a:cs typeface="ヒラギノ角ゴ Pro W3" charset="0"/>
              </a:defRPr>
            </a:lvl3pPr>
            <a:lvl4pPr marL="1600200" indent="-228600" algn="l" rtl="0" eaLnBrk="0" fontAlgn="base" hangingPunct="0">
              <a:spcBef>
                <a:spcPct val="20000"/>
              </a:spcBef>
              <a:spcAft>
                <a:spcPct val="0"/>
              </a:spcAft>
              <a:buChar char="–"/>
              <a:defRPr sz="2800">
                <a:solidFill>
                  <a:schemeClr val="bg1"/>
                </a:solidFill>
                <a:latin typeface="+mn-lt"/>
                <a:ea typeface="+mn-ea"/>
                <a:cs typeface="ヒラギノ角ゴ Pro W3" charset="0"/>
              </a:defRPr>
            </a:lvl4pPr>
            <a:lvl5pPr marL="2057400" indent="-228600" algn="l" rtl="0" eaLnBrk="0" fontAlgn="base" hangingPunct="0">
              <a:spcBef>
                <a:spcPct val="20000"/>
              </a:spcBef>
              <a:spcAft>
                <a:spcPct val="0"/>
              </a:spcAft>
              <a:buChar char="»"/>
              <a:defRPr sz="2800">
                <a:solidFill>
                  <a:schemeClr val="bg1"/>
                </a:solidFill>
                <a:latin typeface="+mn-lt"/>
                <a:ea typeface="+mn-ea"/>
                <a:cs typeface="ヒラギノ角ゴ Pro W3" charset="0"/>
              </a:defRPr>
            </a:lvl5pPr>
            <a:lvl6pPr marL="2514600" indent="-228600" algn="l" rtl="0" fontAlgn="base">
              <a:spcBef>
                <a:spcPct val="20000"/>
              </a:spcBef>
              <a:spcAft>
                <a:spcPct val="0"/>
              </a:spcAft>
              <a:buChar char="»"/>
              <a:defRPr sz="2800">
                <a:solidFill>
                  <a:schemeClr val="bg1"/>
                </a:solidFill>
                <a:latin typeface="+mn-lt"/>
                <a:ea typeface="+mn-ea"/>
              </a:defRPr>
            </a:lvl6pPr>
            <a:lvl7pPr marL="2971800" indent="-228600" algn="l" rtl="0" fontAlgn="base">
              <a:spcBef>
                <a:spcPct val="20000"/>
              </a:spcBef>
              <a:spcAft>
                <a:spcPct val="0"/>
              </a:spcAft>
              <a:buChar char="»"/>
              <a:defRPr sz="2800">
                <a:solidFill>
                  <a:schemeClr val="bg1"/>
                </a:solidFill>
                <a:latin typeface="+mn-lt"/>
                <a:ea typeface="+mn-ea"/>
              </a:defRPr>
            </a:lvl7pPr>
            <a:lvl8pPr marL="3429000" indent="-228600" algn="l" rtl="0" fontAlgn="base">
              <a:spcBef>
                <a:spcPct val="20000"/>
              </a:spcBef>
              <a:spcAft>
                <a:spcPct val="0"/>
              </a:spcAft>
              <a:buChar char="»"/>
              <a:defRPr sz="2800">
                <a:solidFill>
                  <a:schemeClr val="bg1"/>
                </a:solidFill>
                <a:latin typeface="+mn-lt"/>
                <a:ea typeface="+mn-ea"/>
              </a:defRPr>
            </a:lvl8pPr>
            <a:lvl9pPr marL="3886200" indent="-228600" algn="l" rtl="0" fontAlgn="base">
              <a:spcBef>
                <a:spcPct val="20000"/>
              </a:spcBef>
              <a:spcAft>
                <a:spcPct val="0"/>
              </a:spcAft>
              <a:buChar char="»"/>
              <a:defRPr sz="2800">
                <a:solidFill>
                  <a:schemeClr val="bg1"/>
                </a:solidFill>
                <a:latin typeface="+mn-lt"/>
                <a:ea typeface="+mn-ea"/>
              </a:defRPr>
            </a:lvl9pPr>
          </a:lstStyle>
          <a:p>
            <a:pPr marL="0" indent="0">
              <a:buFontTx/>
              <a:buNone/>
            </a:pPr>
            <a:r>
              <a:rPr lang="en-US" sz="1600" kern="0" dirty="0" smtClean="0">
                <a:solidFill>
                  <a:srgbClr val="FFFFFF"/>
                </a:solidFill>
                <a:latin typeface="Arial" panose="020B0604020202020204" pitchFamily="34" charset="0"/>
                <a:cs typeface="Arial" panose="020B0604020202020204" pitchFamily="34" charset="0"/>
              </a:rPr>
              <a:t>Provides news and blog content enriched with natural language processing to allow for highly targeted search and trend analysis</a:t>
            </a:r>
          </a:p>
        </p:txBody>
      </p:sp>
      <p:sp>
        <p:nvSpPr>
          <p:cNvPr id="26" name="Title 33"/>
          <p:cNvSpPr txBox="1">
            <a:spLocks/>
          </p:cNvSpPr>
          <p:nvPr/>
        </p:nvSpPr>
        <p:spPr bwMode="auto">
          <a:xfrm>
            <a:off x="457200" y="2736416"/>
            <a:ext cx="4796971" cy="4270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2800" b="1">
                <a:solidFill>
                  <a:schemeClr val="tx1"/>
                </a:solidFill>
                <a:latin typeface="+mj-lt"/>
                <a:ea typeface="+mj-ea"/>
                <a:cs typeface="ヒラギノ角ゴ Pro W3" charset="0"/>
              </a:defRPr>
            </a:lvl1pPr>
            <a:lvl2pPr algn="l" rtl="0" eaLnBrk="0" fontAlgn="base" hangingPunct="0">
              <a:spcBef>
                <a:spcPct val="0"/>
              </a:spcBef>
              <a:spcAft>
                <a:spcPct val="0"/>
              </a:spcAft>
              <a:defRPr sz="2800" b="1">
                <a:solidFill>
                  <a:schemeClr val="tx1"/>
                </a:solidFill>
                <a:latin typeface="Arial" charset="0"/>
                <a:ea typeface="ヒラギノ角ゴ Pro W3" charset="0"/>
                <a:cs typeface="ヒラギノ角ゴ Pro W3" charset="0"/>
              </a:defRPr>
            </a:lvl2pPr>
            <a:lvl3pPr algn="l" rtl="0" eaLnBrk="0" fontAlgn="base" hangingPunct="0">
              <a:spcBef>
                <a:spcPct val="0"/>
              </a:spcBef>
              <a:spcAft>
                <a:spcPct val="0"/>
              </a:spcAft>
              <a:defRPr sz="2800" b="1">
                <a:solidFill>
                  <a:schemeClr val="tx1"/>
                </a:solidFill>
                <a:latin typeface="Arial" charset="0"/>
                <a:ea typeface="ヒラギノ角ゴ Pro W3" charset="0"/>
                <a:cs typeface="ヒラギノ角ゴ Pro W3" charset="0"/>
              </a:defRPr>
            </a:lvl3pPr>
            <a:lvl4pPr algn="l" rtl="0" eaLnBrk="0" fontAlgn="base" hangingPunct="0">
              <a:spcBef>
                <a:spcPct val="0"/>
              </a:spcBef>
              <a:spcAft>
                <a:spcPct val="0"/>
              </a:spcAft>
              <a:defRPr sz="2800" b="1">
                <a:solidFill>
                  <a:schemeClr val="tx1"/>
                </a:solidFill>
                <a:latin typeface="Arial" charset="0"/>
                <a:ea typeface="ヒラギノ角ゴ Pro W3" charset="0"/>
                <a:cs typeface="ヒラギノ角ゴ Pro W3" charset="0"/>
              </a:defRPr>
            </a:lvl4pPr>
            <a:lvl5pPr algn="l" rtl="0" eaLnBrk="0" fontAlgn="base" hangingPunct="0">
              <a:spcBef>
                <a:spcPct val="0"/>
              </a:spcBef>
              <a:spcAft>
                <a:spcPct val="0"/>
              </a:spcAft>
              <a:defRPr sz="2800" b="1">
                <a:solidFill>
                  <a:schemeClr val="tx1"/>
                </a:solidFill>
                <a:latin typeface="Arial" charset="0"/>
                <a:ea typeface="ヒラギノ角ゴ Pro W3" charset="0"/>
                <a:cs typeface="ヒラギノ角ゴ Pro W3" charset="0"/>
              </a:defRPr>
            </a:lvl5pPr>
            <a:lvl6pPr marL="457200" algn="l" rtl="0" fontAlgn="base">
              <a:spcBef>
                <a:spcPct val="0"/>
              </a:spcBef>
              <a:spcAft>
                <a:spcPct val="0"/>
              </a:spcAft>
              <a:defRPr sz="2800" b="1">
                <a:solidFill>
                  <a:schemeClr val="tx1"/>
                </a:solidFill>
                <a:latin typeface="Arial" charset="0"/>
                <a:ea typeface="ヒラギノ角ゴ Pro W3" charset="0"/>
              </a:defRPr>
            </a:lvl6pPr>
            <a:lvl7pPr marL="914400" algn="l" rtl="0" fontAlgn="base">
              <a:spcBef>
                <a:spcPct val="0"/>
              </a:spcBef>
              <a:spcAft>
                <a:spcPct val="0"/>
              </a:spcAft>
              <a:defRPr sz="2800" b="1">
                <a:solidFill>
                  <a:schemeClr val="tx1"/>
                </a:solidFill>
                <a:latin typeface="Arial" charset="0"/>
                <a:ea typeface="ヒラギノ角ゴ Pro W3" charset="0"/>
              </a:defRPr>
            </a:lvl7pPr>
            <a:lvl8pPr marL="1371600" algn="l" rtl="0" fontAlgn="base">
              <a:spcBef>
                <a:spcPct val="0"/>
              </a:spcBef>
              <a:spcAft>
                <a:spcPct val="0"/>
              </a:spcAft>
              <a:defRPr sz="2800" b="1">
                <a:solidFill>
                  <a:schemeClr val="tx1"/>
                </a:solidFill>
                <a:latin typeface="Arial" charset="0"/>
                <a:ea typeface="ヒラギノ角ゴ Pro W3" charset="0"/>
              </a:defRPr>
            </a:lvl8pPr>
            <a:lvl9pPr marL="1828800" algn="l" rtl="0" fontAlgn="base">
              <a:spcBef>
                <a:spcPct val="0"/>
              </a:spcBef>
              <a:spcAft>
                <a:spcPct val="0"/>
              </a:spcAft>
              <a:defRPr sz="2800" b="1">
                <a:solidFill>
                  <a:schemeClr val="tx1"/>
                </a:solidFill>
                <a:latin typeface="Arial" charset="0"/>
                <a:ea typeface="ヒラギノ角ゴ Pro W3"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err="1" smtClean="0">
                <a:ln>
                  <a:noFill/>
                </a:ln>
                <a:solidFill>
                  <a:srgbClr val="FFFFFF"/>
                </a:solidFill>
                <a:effectLst/>
                <a:uLnTx/>
                <a:uFillTx/>
                <a:latin typeface="Arial"/>
              </a:rPr>
              <a:t>AlchemyData</a:t>
            </a:r>
            <a:r>
              <a:rPr kumimoji="0" lang="en-US" sz="1800" b="1" i="0" u="none" strike="noStrike" kern="0" cap="none" spc="0" normalizeH="0" baseline="0" noProof="0" dirty="0" smtClean="0">
                <a:ln>
                  <a:noFill/>
                </a:ln>
                <a:solidFill>
                  <a:srgbClr val="FFFFFF"/>
                </a:solidFill>
                <a:effectLst/>
                <a:uLnTx/>
                <a:uFillTx/>
                <a:latin typeface="Arial"/>
              </a:rPr>
              <a:t> News</a:t>
            </a:r>
            <a:endParaRPr kumimoji="0" lang="en-US" sz="1800" b="1" i="0" u="none" strike="noStrike" kern="0" cap="none" spc="0" normalizeH="0" baseline="0" noProof="0" dirty="0">
              <a:ln>
                <a:noFill/>
              </a:ln>
              <a:solidFill>
                <a:srgbClr val="FFFFFF"/>
              </a:solidFill>
              <a:effectLst/>
              <a:uLnTx/>
              <a:uFillTx/>
              <a:latin typeface="Arial"/>
            </a:endParaRPr>
          </a:p>
        </p:txBody>
      </p:sp>
      <p:pic>
        <p:nvPicPr>
          <p:cNvPr id="27" name="Picture 26"/>
          <p:cNvPicPr>
            <a:picLocks noChangeAspect="1"/>
          </p:cNvPicPr>
          <p:nvPr/>
        </p:nvPicPr>
        <p:blipFill>
          <a:blip r:embed="rId4" cstate="print"/>
          <a:stretch>
            <a:fillRect/>
          </a:stretch>
        </p:blipFill>
        <p:spPr>
          <a:xfrm>
            <a:off x="4495800" y="2585751"/>
            <a:ext cx="686447" cy="577703"/>
          </a:xfrm>
          <a:prstGeom prst="rect">
            <a:avLst/>
          </a:prstGeom>
        </p:spPr>
      </p:pic>
    </p:spTree>
    <p:extLst>
      <p:ext uri="{BB962C8B-B14F-4D97-AF65-F5344CB8AC3E}">
        <p14:creationId xmlns:p14="http://schemas.microsoft.com/office/powerpoint/2010/main" xmlns="" val="2855886783"/>
      </p:ext>
    </p:ext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p:cNvSpPr txBox="1">
            <a:spLocks/>
          </p:cNvSpPr>
          <p:nvPr/>
        </p:nvSpPr>
        <p:spPr bwMode="auto">
          <a:xfrm>
            <a:off x="381000" y="469104"/>
            <a:ext cx="8766175" cy="4302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2800" b="1">
                <a:solidFill>
                  <a:schemeClr val="tx1"/>
                </a:solidFill>
                <a:latin typeface="+mj-lt"/>
                <a:ea typeface="+mj-ea"/>
                <a:cs typeface="ヒラギノ角ゴ Pro W3" charset="0"/>
              </a:defRPr>
            </a:lvl1pPr>
            <a:lvl2pPr algn="l" rtl="0" eaLnBrk="0" fontAlgn="base" hangingPunct="0">
              <a:spcBef>
                <a:spcPct val="0"/>
              </a:spcBef>
              <a:spcAft>
                <a:spcPct val="0"/>
              </a:spcAft>
              <a:defRPr sz="2800" b="1">
                <a:solidFill>
                  <a:schemeClr val="tx1"/>
                </a:solidFill>
                <a:latin typeface="Arial" charset="0"/>
                <a:ea typeface="ヒラギノ角ゴ Pro W3" charset="0"/>
                <a:cs typeface="ヒラギノ角ゴ Pro W3" charset="0"/>
              </a:defRPr>
            </a:lvl2pPr>
            <a:lvl3pPr algn="l" rtl="0" eaLnBrk="0" fontAlgn="base" hangingPunct="0">
              <a:spcBef>
                <a:spcPct val="0"/>
              </a:spcBef>
              <a:spcAft>
                <a:spcPct val="0"/>
              </a:spcAft>
              <a:defRPr sz="2800" b="1">
                <a:solidFill>
                  <a:schemeClr val="tx1"/>
                </a:solidFill>
                <a:latin typeface="Arial" charset="0"/>
                <a:ea typeface="ヒラギノ角ゴ Pro W3" charset="0"/>
                <a:cs typeface="ヒラギノ角ゴ Pro W3" charset="0"/>
              </a:defRPr>
            </a:lvl3pPr>
            <a:lvl4pPr algn="l" rtl="0" eaLnBrk="0" fontAlgn="base" hangingPunct="0">
              <a:spcBef>
                <a:spcPct val="0"/>
              </a:spcBef>
              <a:spcAft>
                <a:spcPct val="0"/>
              </a:spcAft>
              <a:defRPr sz="2800" b="1">
                <a:solidFill>
                  <a:schemeClr val="tx1"/>
                </a:solidFill>
                <a:latin typeface="Arial" charset="0"/>
                <a:ea typeface="ヒラギノ角ゴ Pro W3" charset="0"/>
                <a:cs typeface="ヒラギノ角ゴ Pro W3" charset="0"/>
              </a:defRPr>
            </a:lvl4pPr>
            <a:lvl5pPr algn="l" rtl="0" eaLnBrk="0" fontAlgn="base" hangingPunct="0">
              <a:spcBef>
                <a:spcPct val="0"/>
              </a:spcBef>
              <a:spcAft>
                <a:spcPct val="0"/>
              </a:spcAft>
              <a:defRPr sz="2800" b="1">
                <a:solidFill>
                  <a:schemeClr val="tx1"/>
                </a:solidFill>
                <a:latin typeface="Arial" charset="0"/>
                <a:ea typeface="ヒラギノ角ゴ Pro W3" charset="0"/>
                <a:cs typeface="ヒラギノ角ゴ Pro W3" charset="0"/>
              </a:defRPr>
            </a:lvl5pPr>
            <a:lvl6pPr marL="457200" algn="l" rtl="0" fontAlgn="base">
              <a:spcBef>
                <a:spcPct val="0"/>
              </a:spcBef>
              <a:spcAft>
                <a:spcPct val="0"/>
              </a:spcAft>
              <a:defRPr sz="2800" b="1">
                <a:solidFill>
                  <a:schemeClr val="tx1"/>
                </a:solidFill>
                <a:latin typeface="Arial" charset="0"/>
                <a:ea typeface="ヒラギノ角ゴ Pro W3" charset="0"/>
              </a:defRPr>
            </a:lvl6pPr>
            <a:lvl7pPr marL="914400" algn="l" rtl="0" fontAlgn="base">
              <a:spcBef>
                <a:spcPct val="0"/>
              </a:spcBef>
              <a:spcAft>
                <a:spcPct val="0"/>
              </a:spcAft>
              <a:defRPr sz="2800" b="1">
                <a:solidFill>
                  <a:schemeClr val="tx1"/>
                </a:solidFill>
                <a:latin typeface="Arial" charset="0"/>
                <a:ea typeface="ヒラギノ角ゴ Pro W3" charset="0"/>
              </a:defRPr>
            </a:lvl7pPr>
            <a:lvl8pPr marL="1371600" algn="l" rtl="0" fontAlgn="base">
              <a:spcBef>
                <a:spcPct val="0"/>
              </a:spcBef>
              <a:spcAft>
                <a:spcPct val="0"/>
              </a:spcAft>
              <a:defRPr sz="2800" b="1">
                <a:solidFill>
                  <a:schemeClr val="tx1"/>
                </a:solidFill>
                <a:latin typeface="Arial" charset="0"/>
                <a:ea typeface="ヒラギノ角ゴ Pro W3" charset="0"/>
              </a:defRPr>
            </a:lvl8pPr>
            <a:lvl9pPr marL="1828800" algn="l" rtl="0" fontAlgn="base">
              <a:spcBef>
                <a:spcPct val="0"/>
              </a:spcBef>
              <a:spcAft>
                <a:spcPct val="0"/>
              </a:spcAft>
              <a:defRPr sz="2800" b="1">
                <a:solidFill>
                  <a:schemeClr val="tx1"/>
                </a:solidFill>
                <a:latin typeface="Arial" charset="0"/>
                <a:ea typeface="ヒラギノ角ゴ Pro W3"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200" b="1" i="0" u="none" strike="noStrike" kern="0" cap="none" spc="0" normalizeH="0" baseline="0" noProof="0" dirty="0" smtClean="0">
                <a:ln>
                  <a:noFill/>
                </a:ln>
                <a:solidFill>
                  <a:schemeClr val="bg1"/>
                </a:solidFill>
                <a:effectLst/>
                <a:uLnTx/>
                <a:uFillTx/>
                <a:latin typeface="Arial"/>
              </a:rPr>
              <a:t>Natural Language Classifier</a:t>
            </a:r>
          </a:p>
        </p:txBody>
      </p:sp>
      <p:sp>
        <p:nvSpPr>
          <p:cNvPr id="18" name="Content Placeholder 2"/>
          <p:cNvSpPr txBox="1">
            <a:spLocks/>
          </p:cNvSpPr>
          <p:nvPr/>
        </p:nvSpPr>
        <p:spPr bwMode="auto">
          <a:xfrm>
            <a:off x="272142" y="1329075"/>
            <a:ext cx="8382000" cy="1052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117475" indent="-117475" algn="l" rtl="0" eaLnBrk="1" fontAlgn="base" hangingPunct="1">
              <a:spcBef>
                <a:spcPct val="20000"/>
              </a:spcBef>
              <a:spcAft>
                <a:spcPct val="0"/>
              </a:spcAft>
              <a:buClr>
                <a:schemeClr val="tx1"/>
              </a:buClr>
              <a:buFont typeface="Wingdings" pitchFamily="2" charset="2"/>
              <a:buChar char="§"/>
              <a:defRPr sz="2000" b="0" i="0">
                <a:solidFill>
                  <a:srgbClr val="000000"/>
                </a:solidFill>
                <a:latin typeface="+mn-lt"/>
                <a:ea typeface="MS PGothic" pitchFamily="34" charset="-128"/>
                <a:cs typeface="Helvetica Neue Light"/>
              </a:defRPr>
            </a:lvl1pPr>
            <a:lvl2pPr marL="401638" indent="-169863" algn="l" rtl="0" eaLnBrk="1" fontAlgn="base" hangingPunct="1">
              <a:spcBef>
                <a:spcPct val="20000"/>
              </a:spcBef>
              <a:spcAft>
                <a:spcPct val="0"/>
              </a:spcAft>
              <a:buClr>
                <a:schemeClr val="tx1"/>
              </a:buClr>
              <a:buFont typeface="Wingdings" pitchFamily="2" charset="2"/>
              <a:buChar char="§"/>
              <a:defRPr b="0" i="0">
                <a:solidFill>
                  <a:schemeClr val="tx1"/>
                </a:solidFill>
                <a:latin typeface="+mn-lt"/>
                <a:ea typeface="MS PGothic" pitchFamily="34" charset="-128"/>
                <a:cs typeface="Helvetica Neue Light"/>
              </a:defRPr>
            </a:lvl2pPr>
            <a:lvl3pPr marL="630238" indent="-114300" algn="l" rtl="0" eaLnBrk="1" fontAlgn="base" hangingPunct="1">
              <a:spcBef>
                <a:spcPct val="20000"/>
              </a:spcBef>
              <a:spcAft>
                <a:spcPct val="0"/>
              </a:spcAft>
              <a:buClr>
                <a:schemeClr val="tx1"/>
              </a:buClr>
              <a:buFont typeface="Wingdings" pitchFamily="2" charset="2"/>
              <a:buChar char="§"/>
              <a:defRPr sz="1400" b="0" i="0">
                <a:solidFill>
                  <a:schemeClr val="tx1"/>
                </a:solidFill>
                <a:latin typeface="+mn-lt"/>
                <a:ea typeface="MS PGothic" pitchFamily="34" charset="-128"/>
                <a:cs typeface="Helvetica Neue Light"/>
              </a:defRPr>
            </a:lvl3pPr>
            <a:lvl4pPr marL="858838" indent="-114300" algn="l" rtl="0" eaLnBrk="1" fontAlgn="base" hangingPunct="1">
              <a:spcBef>
                <a:spcPct val="20000"/>
              </a:spcBef>
              <a:spcAft>
                <a:spcPct val="0"/>
              </a:spcAft>
              <a:buClr>
                <a:schemeClr val="tx1"/>
              </a:buClr>
              <a:buFont typeface="Wingdings" pitchFamily="2" charset="2"/>
              <a:buChar char="§"/>
              <a:defRPr sz="1400" b="0" i="0">
                <a:solidFill>
                  <a:schemeClr val="tx1"/>
                </a:solidFill>
                <a:latin typeface="+mn-lt"/>
                <a:ea typeface="MS PGothic" pitchFamily="34" charset="-128"/>
                <a:cs typeface="Helvetica Neue Light"/>
              </a:defRPr>
            </a:lvl4pPr>
            <a:lvl5pPr marL="1087438" indent="-114300" algn="l" rtl="0" eaLnBrk="1" fontAlgn="base" hangingPunct="1">
              <a:spcBef>
                <a:spcPct val="20000"/>
              </a:spcBef>
              <a:spcAft>
                <a:spcPct val="0"/>
              </a:spcAft>
              <a:buClr>
                <a:schemeClr val="tx1"/>
              </a:buClr>
              <a:buFont typeface="Wingdings" pitchFamily="2" charset="2"/>
              <a:buChar char="§"/>
              <a:defRPr sz="1200" b="0" i="0">
                <a:solidFill>
                  <a:schemeClr val="tx1"/>
                </a:solidFill>
                <a:latin typeface="+mn-lt"/>
                <a:ea typeface="MS PGothic" pitchFamily="34" charset="-128"/>
                <a:cs typeface="Helvetica Neue Light"/>
              </a:defRPr>
            </a:lvl5pPr>
            <a:lvl6pPr marL="1544638" indent="-114300" algn="l" rtl="0" eaLnBrk="1" fontAlgn="base" hangingPunct="1">
              <a:spcBef>
                <a:spcPct val="20000"/>
              </a:spcBef>
              <a:spcAft>
                <a:spcPct val="0"/>
              </a:spcAft>
              <a:buClr>
                <a:schemeClr val="tx1"/>
              </a:buClr>
              <a:buFont typeface="Wingdings" pitchFamily="-1" charset="2"/>
              <a:buChar char="§"/>
              <a:defRPr sz="1200">
                <a:solidFill>
                  <a:schemeClr val="tx1"/>
                </a:solidFill>
                <a:latin typeface="+mn-lt"/>
                <a:ea typeface="ＭＳ Ｐゴシック" pitchFamily="-1" charset="-128"/>
              </a:defRPr>
            </a:lvl6pPr>
            <a:lvl7pPr marL="2001838" indent="-114300" algn="l" rtl="0" eaLnBrk="1" fontAlgn="base" hangingPunct="1">
              <a:spcBef>
                <a:spcPct val="20000"/>
              </a:spcBef>
              <a:spcAft>
                <a:spcPct val="0"/>
              </a:spcAft>
              <a:buClr>
                <a:schemeClr val="tx1"/>
              </a:buClr>
              <a:buFont typeface="Wingdings" pitchFamily="-1" charset="2"/>
              <a:buChar char="§"/>
              <a:defRPr sz="1200">
                <a:solidFill>
                  <a:schemeClr val="tx1"/>
                </a:solidFill>
                <a:latin typeface="+mn-lt"/>
                <a:ea typeface="ＭＳ Ｐゴシック" pitchFamily="-1" charset="-128"/>
              </a:defRPr>
            </a:lvl7pPr>
            <a:lvl8pPr marL="2459038" indent="-114300" algn="l" rtl="0" eaLnBrk="1" fontAlgn="base" hangingPunct="1">
              <a:spcBef>
                <a:spcPct val="20000"/>
              </a:spcBef>
              <a:spcAft>
                <a:spcPct val="0"/>
              </a:spcAft>
              <a:buClr>
                <a:schemeClr val="tx1"/>
              </a:buClr>
              <a:buFont typeface="Wingdings" pitchFamily="-1" charset="2"/>
              <a:buChar char="§"/>
              <a:defRPr sz="1200">
                <a:solidFill>
                  <a:schemeClr val="tx1"/>
                </a:solidFill>
                <a:latin typeface="+mn-lt"/>
                <a:ea typeface="ＭＳ Ｐゴシック" pitchFamily="-1" charset="-128"/>
              </a:defRPr>
            </a:lvl8pPr>
            <a:lvl9pPr marL="2916238" indent="-114300" algn="l" rtl="0" eaLnBrk="1" fontAlgn="base" hangingPunct="1">
              <a:spcBef>
                <a:spcPct val="20000"/>
              </a:spcBef>
              <a:spcAft>
                <a:spcPct val="0"/>
              </a:spcAft>
              <a:buClr>
                <a:schemeClr val="tx1"/>
              </a:buClr>
              <a:buFont typeface="Wingdings" pitchFamily="-1" charset="2"/>
              <a:buChar char="§"/>
              <a:defRPr sz="1200">
                <a:solidFill>
                  <a:schemeClr val="tx1"/>
                </a:solidFill>
                <a:latin typeface="+mn-lt"/>
                <a:ea typeface="ＭＳ Ｐゴシック" pitchFamily="-1" charset="-128"/>
              </a:defRPr>
            </a:lvl9pPr>
          </a:lstStyle>
          <a:p>
            <a:pPr marL="0" indent="0">
              <a:spcBef>
                <a:spcPts val="100"/>
              </a:spcBef>
              <a:buClr>
                <a:srgbClr val="FFFFFF"/>
              </a:buClr>
              <a:buFont typeface="Wingdings" pitchFamily="2" charset="2"/>
              <a:buNone/>
              <a:defRPr/>
            </a:pPr>
            <a:r>
              <a:rPr lang="en-US" sz="1600" kern="0" dirty="0" smtClean="0">
                <a:solidFill>
                  <a:schemeClr val="bg1"/>
                </a:solidFill>
                <a:latin typeface="Arial" panose="020B0604020202020204" pitchFamily="34" charset="0"/>
                <a:cs typeface="Arial" panose="020B0604020202020204" pitchFamily="34" charset="0"/>
              </a:rPr>
              <a:t>Returns </a:t>
            </a:r>
            <a:r>
              <a:rPr lang="en-US" sz="1600" kern="0" dirty="0">
                <a:solidFill>
                  <a:schemeClr val="bg1"/>
                </a:solidFill>
                <a:latin typeface="Arial" panose="020B0604020202020204" pitchFamily="34" charset="0"/>
                <a:cs typeface="Arial" panose="020B0604020202020204" pitchFamily="34" charset="0"/>
              </a:rPr>
              <a:t>the best matching classes for a sentence or </a:t>
            </a:r>
            <a:r>
              <a:rPr lang="en-US" sz="1600" kern="0" dirty="0" smtClean="0">
                <a:solidFill>
                  <a:schemeClr val="bg1"/>
                </a:solidFill>
                <a:latin typeface="Arial" panose="020B0604020202020204" pitchFamily="34" charset="0"/>
                <a:cs typeface="Arial" panose="020B0604020202020204" pitchFamily="34" charset="0"/>
              </a:rPr>
              <a:t>phrase</a:t>
            </a:r>
            <a:endParaRPr lang="en-US" altLang="en-US" sz="1600" kern="0" dirty="0" smtClean="0">
              <a:solidFill>
                <a:schemeClr val="bg1"/>
              </a:solidFill>
              <a:latin typeface="Arial" panose="020B0604020202020204" pitchFamily="34" charset="0"/>
              <a:cs typeface="Arial" panose="020B0604020202020204" pitchFamily="34" charset="0"/>
            </a:endParaRPr>
          </a:p>
          <a:p>
            <a:pPr marL="400050" indent="-342900" eaLnBrk="0" hangingPunct="0">
              <a:spcBef>
                <a:spcPts val="100"/>
              </a:spcBef>
              <a:buClr>
                <a:srgbClr val="FFFFFF"/>
              </a:buClr>
              <a:buFont typeface="Arial" panose="020B0604020202020204" pitchFamily="34" charset="0"/>
              <a:buChar char="•"/>
              <a:defRPr/>
            </a:pPr>
            <a:r>
              <a:rPr lang="en-US" altLang="en-US" sz="1600" kern="0" dirty="0">
                <a:solidFill>
                  <a:schemeClr val="bg1"/>
                </a:solidFill>
                <a:latin typeface="Arial" panose="020B0604020202020204" pitchFamily="34" charset="0"/>
                <a:cs typeface="Arial" panose="020B0604020202020204" pitchFamily="34" charset="0"/>
              </a:rPr>
              <a:t>Classify tweets into a set of classes, such as events, news, or </a:t>
            </a:r>
            <a:r>
              <a:rPr lang="en-US" altLang="en-US" sz="1600" kern="0" dirty="0" smtClean="0">
                <a:solidFill>
                  <a:schemeClr val="bg1"/>
                </a:solidFill>
                <a:latin typeface="Arial" panose="020B0604020202020204" pitchFamily="34" charset="0"/>
                <a:cs typeface="Arial" panose="020B0604020202020204" pitchFamily="34" charset="0"/>
              </a:rPr>
              <a:t>opinions</a:t>
            </a:r>
            <a:endParaRPr lang="en-US" altLang="en-US" sz="1600" kern="0" dirty="0">
              <a:solidFill>
                <a:schemeClr val="bg1"/>
              </a:solidFill>
              <a:latin typeface="Arial" panose="020B0604020202020204" pitchFamily="34" charset="0"/>
              <a:cs typeface="Arial" panose="020B0604020202020204" pitchFamily="34" charset="0"/>
            </a:endParaRPr>
          </a:p>
          <a:p>
            <a:pPr marL="400050" indent="-342900" eaLnBrk="0" hangingPunct="0">
              <a:spcBef>
                <a:spcPts val="100"/>
              </a:spcBef>
              <a:buClr>
                <a:srgbClr val="FFFFFF"/>
              </a:buClr>
              <a:buFont typeface="Arial" panose="020B0604020202020204" pitchFamily="34" charset="0"/>
              <a:buChar char="•"/>
              <a:defRPr/>
            </a:pPr>
            <a:r>
              <a:rPr lang="en-US" altLang="en-US" sz="1600" kern="0" dirty="0">
                <a:solidFill>
                  <a:schemeClr val="bg1"/>
                </a:solidFill>
                <a:latin typeface="Arial" panose="020B0604020202020204" pitchFamily="34" charset="0"/>
                <a:cs typeface="Arial" panose="020B0604020202020204" pitchFamily="34" charset="0"/>
              </a:rPr>
              <a:t>Analyze text messages into categories, such as Personal, Work, or </a:t>
            </a:r>
            <a:r>
              <a:rPr lang="en-US" altLang="en-US" sz="1600" kern="0" dirty="0" smtClean="0">
                <a:solidFill>
                  <a:schemeClr val="bg1"/>
                </a:solidFill>
                <a:latin typeface="Arial" panose="020B0604020202020204" pitchFamily="34" charset="0"/>
                <a:cs typeface="Arial" panose="020B0604020202020204" pitchFamily="34" charset="0"/>
              </a:rPr>
              <a:t>Promotions</a:t>
            </a:r>
            <a:endParaRPr lang="en-US" altLang="en-US" sz="1600" kern="0" dirty="0">
              <a:solidFill>
                <a:schemeClr val="bg1"/>
              </a:solidFill>
              <a:latin typeface="Arial" panose="020B0604020202020204" pitchFamily="34" charset="0"/>
              <a:cs typeface="Arial" panose="020B0604020202020204" pitchFamily="34" charset="0"/>
            </a:endParaRPr>
          </a:p>
        </p:txBody>
      </p:sp>
      <p:pic>
        <p:nvPicPr>
          <p:cNvPr id="19" name="Picture 18"/>
          <p:cNvPicPr>
            <a:picLocks noChangeAspect="1"/>
          </p:cNvPicPr>
          <p:nvPr/>
        </p:nvPicPr>
        <p:blipFill>
          <a:blip r:embed="rId2" cstate="print"/>
          <a:stretch>
            <a:fillRect/>
          </a:stretch>
        </p:blipFill>
        <p:spPr>
          <a:xfrm>
            <a:off x="6547306" y="344534"/>
            <a:ext cx="875466" cy="859971"/>
          </a:xfrm>
          <a:prstGeom prst="hexagon">
            <a:avLst/>
          </a:prstGeom>
        </p:spPr>
      </p:pic>
      <p:sp>
        <p:nvSpPr>
          <p:cNvPr id="20" name="Content Placeholder 2"/>
          <p:cNvSpPr txBox="1">
            <a:spLocks/>
          </p:cNvSpPr>
          <p:nvPr/>
        </p:nvSpPr>
        <p:spPr bwMode="auto">
          <a:xfrm>
            <a:off x="272142" y="3481616"/>
            <a:ext cx="5751286" cy="16618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117475" indent="-117475" algn="l" rtl="0" eaLnBrk="1" fontAlgn="base" hangingPunct="1">
              <a:spcBef>
                <a:spcPct val="20000"/>
              </a:spcBef>
              <a:spcAft>
                <a:spcPct val="0"/>
              </a:spcAft>
              <a:buClr>
                <a:schemeClr val="tx1"/>
              </a:buClr>
              <a:buFont typeface="Wingdings" pitchFamily="2" charset="2"/>
              <a:buChar char="§"/>
              <a:defRPr sz="2000" b="0" i="0">
                <a:solidFill>
                  <a:srgbClr val="000000"/>
                </a:solidFill>
                <a:latin typeface="+mn-lt"/>
                <a:ea typeface="MS PGothic" pitchFamily="34" charset="-128"/>
                <a:cs typeface="Helvetica Neue Light"/>
              </a:defRPr>
            </a:lvl1pPr>
            <a:lvl2pPr marL="401638" indent="-169863" algn="l" rtl="0" eaLnBrk="1" fontAlgn="base" hangingPunct="1">
              <a:spcBef>
                <a:spcPct val="20000"/>
              </a:spcBef>
              <a:spcAft>
                <a:spcPct val="0"/>
              </a:spcAft>
              <a:buClr>
                <a:schemeClr val="tx1"/>
              </a:buClr>
              <a:buFont typeface="Wingdings" pitchFamily="2" charset="2"/>
              <a:buChar char="§"/>
              <a:defRPr b="0" i="0">
                <a:solidFill>
                  <a:schemeClr val="tx1"/>
                </a:solidFill>
                <a:latin typeface="+mn-lt"/>
                <a:ea typeface="MS PGothic" pitchFamily="34" charset="-128"/>
                <a:cs typeface="Helvetica Neue Light"/>
              </a:defRPr>
            </a:lvl2pPr>
            <a:lvl3pPr marL="630238" indent="-114300" algn="l" rtl="0" eaLnBrk="1" fontAlgn="base" hangingPunct="1">
              <a:spcBef>
                <a:spcPct val="20000"/>
              </a:spcBef>
              <a:spcAft>
                <a:spcPct val="0"/>
              </a:spcAft>
              <a:buClr>
                <a:schemeClr val="tx1"/>
              </a:buClr>
              <a:buFont typeface="Wingdings" pitchFamily="2" charset="2"/>
              <a:buChar char="§"/>
              <a:defRPr sz="1400" b="0" i="0">
                <a:solidFill>
                  <a:schemeClr val="tx1"/>
                </a:solidFill>
                <a:latin typeface="+mn-lt"/>
                <a:ea typeface="MS PGothic" pitchFamily="34" charset="-128"/>
                <a:cs typeface="Helvetica Neue Light"/>
              </a:defRPr>
            </a:lvl3pPr>
            <a:lvl4pPr marL="858838" indent="-114300" algn="l" rtl="0" eaLnBrk="1" fontAlgn="base" hangingPunct="1">
              <a:spcBef>
                <a:spcPct val="20000"/>
              </a:spcBef>
              <a:spcAft>
                <a:spcPct val="0"/>
              </a:spcAft>
              <a:buClr>
                <a:schemeClr val="tx1"/>
              </a:buClr>
              <a:buFont typeface="Wingdings" pitchFamily="2" charset="2"/>
              <a:buChar char="§"/>
              <a:defRPr sz="1400" b="0" i="0">
                <a:solidFill>
                  <a:schemeClr val="tx1"/>
                </a:solidFill>
                <a:latin typeface="+mn-lt"/>
                <a:ea typeface="MS PGothic" pitchFamily="34" charset="-128"/>
                <a:cs typeface="Helvetica Neue Light"/>
              </a:defRPr>
            </a:lvl4pPr>
            <a:lvl5pPr marL="1087438" indent="-114300" algn="l" rtl="0" eaLnBrk="1" fontAlgn="base" hangingPunct="1">
              <a:spcBef>
                <a:spcPct val="20000"/>
              </a:spcBef>
              <a:spcAft>
                <a:spcPct val="0"/>
              </a:spcAft>
              <a:buClr>
                <a:schemeClr val="tx1"/>
              </a:buClr>
              <a:buFont typeface="Wingdings" pitchFamily="2" charset="2"/>
              <a:buChar char="§"/>
              <a:defRPr sz="1200" b="0" i="0">
                <a:solidFill>
                  <a:schemeClr val="tx1"/>
                </a:solidFill>
                <a:latin typeface="+mn-lt"/>
                <a:ea typeface="MS PGothic" pitchFamily="34" charset="-128"/>
                <a:cs typeface="Helvetica Neue Light"/>
              </a:defRPr>
            </a:lvl5pPr>
            <a:lvl6pPr marL="1544638" indent="-114300" algn="l" rtl="0" eaLnBrk="1" fontAlgn="base" hangingPunct="1">
              <a:spcBef>
                <a:spcPct val="20000"/>
              </a:spcBef>
              <a:spcAft>
                <a:spcPct val="0"/>
              </a:spcAft>
              <a:buClr>
                <a:schemeClr val="tx1"/>
              </a:buClr>
              <a:buFont typeface="Wingdings" pitchFamily="-1" charset="2"/>
              <a:buChar char="§"/>
              <a:defRPr sz="1200">
                <a:solidFill>
                  <a:schemeClr val="tx1"/>
                </a:solidFill>
                <a:latin typeface="+mn-lt"/>
                <a:ea typeface="ＭＳ Ｐゴシック" pitchFamily="-1" charset="-128"/>
              </a:defRPr>
            </a:lvl6pPr>
            <a:lvl7pPr marL="2001838" indent="-114300" algn="l" rtl="0" eaLnBrk="1" fontAlgn="base" hangingPunct="1">
              <a:spcBef>
                <a:spcPct val="20000"/>
              </a:spcBef>
              <a:spcAft>
                <a:spcPct val="0"/>
              </a:spcAft>
              <a:buClr>
                <a:schemeClr val="tx1"/>
              </a:buClr>
              <a:buFont typeface="Wingdings" pitchFamily="-1" charset="2"/>
              <a:buChar char="§"/>
              <a:defRPr sz="1200">
                <a:solidFill>
                  <a:schemeClr val="tx1"/>
                </a:solidFill>
                <a:latin typeface="+mn-lt"/>
                <a:ea typeface="ＭＳ Ｐゴシック" pitchFamily="-1" charset="-128"/>
              </a:defRPr>
            </a:lvl7pPr>
            <a:lvl8pPr marL="2459038" indent="-114300" algn="l" rtl="0" eaLnBrk="1" fontAlgn="base" hangingPunct="1">
              <a:spcBef>
                <a:spcPct val="20000"/>
              </a:spcBef>
              <a:spcAft>
                <a:spcPct val="0"/>
              </a:spcAft>
              <a:buClr>
                <a:schemeClr val="tx1"/>
              </a:buClr>
              <a:buFont typeface="Wingdings" pitchFamily="-1" charset="2"/>
              <a:buChar char="§"/>
              <a:defRPr sz="1200">
                <a:solidFill>
                  <a:schemeClr val="tx1"/>
                </a:solidFill>
                <a:latin typeface="+mn-lt"/>
                <a:ea typeface="ＭＳ Ｐゴシック" pitchFamily="-1" charset="-128"/>
              </a:defRPr>
            </a:lvl8pPr>
            <a:lvl9pPr marL="2916238" indent="-114300" algn="l" rtl="0" eaLnBrk="1" fontAlgn="base" hangingPunct="1">
              <a:spcBef>
                <a:spcPct val="20000"/>
              </a:spcBef>
              <a:spcAft>
                <a:spcPct val="0"/>
              </a:spcAft>
              <a:buClr>
                <a:schemeClr val="tx1"/>
              </a:buClr>
              <a:buFont typeface="Wingdings" pitchFamily="-1" charset="2"/>
              <a:buChar char="§"/>
              <a:defRPr sz="1200">
                <a:solidFill>
                  <a:schemeClr val="tx1"/>
                </a:solidFill>
                <a:latin typeface="+mn-lt"/>
                <a:ea typeface="ＭＳ Ｐゴシック" pitchFamily="-1" charset="-128"/>
              </a:defRPr>
            </a:lvl9pPr>
          </a:lstStyle>
          <a:p>
            <a:pPr marL="0" indent="0" fontAlgn="b">
              <a:buClr>
                <a:srgbClr val="FFFFFF"/>
              </a:buClr>
              <a:buFont typeface="Wingdings" pitchFamily="2" charset="2"/>
              <a:buNone/>
              <a:defRPr/>
            </a:pPr>
            <a:r>
              <a:rPr lang="en-US" sz="1600" dirty="0" smtClean="0">
                <a:solidFill>
                  <a:schemeClr val="bg1"/>
                </a:solidFill>
                <a:latin typeface="Arial" panose="020B0604020202020204" pitchFamily="34" charset="0"/>
                <a:cs typeface="Arial" panose="020B0604020202020204" pitchFamily="34" charset="0"/>
              </a:rPr>
              <a:t>Engage </a:t>
            </a:r>
            <a:r>
              <a:rPr lang="en-US" sz="1600" dirty="0">
                <a:solidFill>
                  <a:schemeClr val="bg1"/>
                </a:solidFill>
                <a:latin typeface="Arial" panose="020B0604020202020204" pitchFamily="34" charset="0"/>
                <a:cs typeface="Arial" panose="020B0604020202020204" pitchFamily="34" charset="0"/>
              </a:rPr>
              <a:t>end-users in a conversational </a:t>
            </a:r>
            <a:r>
              <a:rPr lang="en-US" sz="1600" dirty="0" smtClean="0">
                <a:solidFill>
                  <a:schemeClr val="bg1"/>
                </a:solidFill>
                <a:latin typeface="Arial" panose="020B0604020202020204" pitchFamily="34" charset="0"/>
                <a:cs typeface="Arial" panose="020B0604020202020204" pitchFamily="34" charset="0"/>
              </a:rPr>
              <a:t>dialog</a:t>
            </a:r>
          </a:p>
        </p:txBody>
      </p:sp>
      <p:sp>
        <p:nvSpPr>
          <p:cNvPr id="21" name="Title 1"/>
          <p:cNvSpPr txBox="1">
            <a:spLocks/>
          </p:cNvSpPr>
          <p:nvPr/>
        </p:nvSpPr>
        <p:spPr bwMode="auto">
          <a:xfrm>
            <a:off x="381000" y="3051403"/>
            <a:ext cx="2587171" cy="4302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2800" b="1">
                <a:solidFill>
                  <a:schemeClr val="tx1"/>
                </a:solidFill>
                <a:latin typeface="+mj-lt"/>
                <a:ea typeface="+mj-ea"/>
                <a:cs typeface="ヒラギノ角ゴ Pro W3" charset="0"/>
              </a:defRPr>
            </a:lvl1pPr>
            <a:lvl2pPr algn="l" rtl="0" eaLnBrk="0" fontAlgn="base" hangingPunct="0">
              <a:spcBef>
                <a:spcPct val="0"/>
              </a:spcBef>
              <a:spcAft>
                <a:spcPct val="0"/>
              </a:spcAft>
              <a:defRPr sz="2800" b="1">
                <a:solidFill>
                  <a:schemeClr val="tx1"/>
                </a:solidFill>
                <a:latin typeface="Arial" charset="0"/>
                <a:ea typeface="ヒラギノ角ゴ Pro W3" charset="0"/>
                <a:cs typeface="ヒラギノ角ゴ Pro W3" charset="0"/>
              </a:defRPr>
            </a:lvl2pPr>
            <a:lvl3pPr algn="l" rtl="0" eaLnBrk="0" fontAlgn="base" hangingPunct="0">
              <a:spcBef>
                <a:spcPct val="0"/>
              </a:spcBef>
              <a:spcAft>
                <a:spcPct val="0"/>
              </a:spcAft>
              <a:defRPr sz="2800" b="1">
                <a:solidFill>
                  <a:schemeClr val="tx1"/>
                </a:solidFill>
                <a:latin typeface="Arial" charset="0"/>
                <a:ea typeface="ヒラギノ角ゴ Pro W3" charset="0"/>
                <a:cs typeface="ヒラギノ角ゴ Pro W3" charset="0"/>
              </a:defRPr>
            </a:lvl3pPr>
            <a:lvl4pPr algn="l" rtl="0" eaLnBrk="0" fontAlgn="base" hangingPunct="0">
              <a:spcBef>
                <a:spcPct val="0"/>
              </a:spcBef>
              <a:spcAft>
                <a:spcPct val="0"/>
              </a:spcAft>
              <a:defRPr sz="2800" b="1">
                <a:solidFill>
                  <a:schemeClr val="tx1"/>
                </a:solidFill>
                <a:latin typeface="Arial" charset="0"/>
                <a:ea typeface="ヒラギノ角ゴ Pro W3" charset="0"/>
                <a:cs typeface="ヒラギノ角ゴ Pro W3" charset="0"/>
              </a:defRPr>
            </a:lvl4pPr>
            <a:lvl5pPr algn="l" rtl="0" eaLnBrk="0" fontAlgn="base" hangingPunct="0">
              <a:spcBef>
                <a:spcPct val="0"/>
              </a:spcBef>
              <a:spcAft>
                <a:spcPct val="0"/>
              </a:spcAft>
              <a:defRPr sz="2800" b="1">
                <a:solidFill>
                  <a:schemeClr val="tx1"/>
                </a:solidFill>
                <a:latin typeface="Arial" charset="0"/>
                <a:ea typeface="ヒラギノ角ゴ Pro W3" charset="0"/>
                <a:cs typeface="ヒラギノ角ゴ Pro W3" charset="0"/>
              </a:defRPr>
            </a:lvl5pPr>
            <a:lvl6pPr marL="457200" algn="l" rtl="0" fontAlgn="base">
              <a:spcBef>
                <a:spcPct val="0"/>
              </a:spcBef>
              <a:spcAft>
                <a:spcPct val="0"/>
              </a:spcAft>
              <a:defRPr sz="2800" b="1">
                <a:solidFill>
                  <a:schemeClr val="tx1"/>
                </a:solidFill>
                <a:latin typeface="Arial" charset="0"/>
                <a:ea typeface="ヒラギノ角ゴ Pro W3" charset="0"/>
              </a:defRPr>
            </a:lvl6pPr>
            <a:lvl7pPr marL="914400" algn="l" rtl="0" fontAlgn="base">
              <a:spcBef>
                <a:spcPct val="0"/>
              </a:spcBef>
              <a:spcAft>
                <a:spcPct val="0"/>
              </a:spcAft>
              <a:defRPr sz="2800" b="1">
                <a:solidFill>
                  <a:schemeClr val="tx1"/>
                </a:solidFill>
                <a:latin typeface="Arial" charset="0"/>
                <a:ea typeface="ヒラギノ角ゴ Pro W3" charset="0"/>
              </a:defRPr>
            </a:lvl7pPr>
            <a:lvl8pPr marL="1371600" algn="l" rtl="0" fontAlgn="base">
              <a:spcBef>
                <a:spcPct val="0"/>
              </a:spcBef>
              <a:spcAft>
                <a:spcPct val="0"/>
              </a:spcAft>
              <a:defRPr sz="2800" b="1">
                <a:solidFill>
                  <a:schemeClr val="tx1"/>
                </a:solidFill>
                <a:latin typeface="Arial" charset="0"/>
                <a:ea typeface="ヒラギノ角ゴ Pro W3" charset="0"/>
              </a:defRPr>
            </a:lvl8pPr>
            <a:lvl9pPr marL="1828800" algn="l" rtl="0" fontAlgn="base">
              <a:spcBef>
                <a:spcPct val="0"/>
              </a:spcBef>
              <a:spcAft>
                <a:spcPct val="0"/>
              </a:spcAft>
              <a:defRPr sz="2800" b="1">
                <a:solidFill>
                  <a:schemeClr val="tx1"/>
                </a:solidFill>
                <a:latin typeface="Arial" charset="0"/>
                <a:ea typeface="ヒラギノ角ゴ Pro W3"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0" cap="none" spc="0" normalizeH="0" baseline="0" noProof="0" dirty="0" smtClean="0">
                <a:ln>
                  <a:noFill/>
                </a:ln>
                <a:solidFill>
                  <a:schemeClr val="bg1"/>
                </a:solidFill>
                <a:effectLst/>
                <a:uLnTx/>
                <a:uFillTx/>
                <a:latin typeface="Arial"/>
              </a:rPr>
              <a:t>Dialog</a:t>
            </a:r>
          </a:p>
        </p:txBody>
      </p:sp>
      <p:pic>
        <p:nvPicPr>
          <p:cNvPr id="22" name="Picture 21"/>
          <p:cNvPicPr>
            <a:picLocks noChangeAspect="1"/>
          </p:cNvPicPr>
          <p:nvPr/>
        </p:nvPicPr>
        <p:blipFill>
          <a:blip r:embed="rId3" cstate="print"/>
          <a:stretch>
            <a:fillRect/>
          </a:stretch>
        </p:blipFill>
        <p:spPr>
          <a:xfrm>
            <a:off x="4685797" y="2632272"/>
            <a:ext cx="1007431" cy="864713"/>
          </a:xfrm>
          <a:prstGeom prst="hexagon">
            <a:avLst/>
          </a:prstGeom>
        </p:spPr>
      </p:pic>
    </p:spTree>
    <p:extLst>
      <p:ext uri="{BB962C8B-B14F-4D97-AF65-F5344CB8AC3E}">
        <p14:creationId xmlns:p14="http://schemas.microsoft.com/office/powerpoint/2010/main" xmlns="" val="1793910925"/>
      </p:ext>
    </p:extLst>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381000" y="623092"/>
            <a:ext cx="8766175"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lvl1pPr algn="l" rtl="0" eaLnBrk="0" fontAlgn="base" hangingPunct="0">
              <a:lnSpc>
                <a:spcPct val="80000"/>
              </a:lnSpc>
              <a:spcBef>
                <a:spcPct val="0"/>
              </a:spcBef>
              <a:spcAft>
                <a:spcPct val="0"/>
              </a:spcAft>
              <a:defRPr sz="2200">
                <a:solidFill>
                  <a:schemeClr val="bg1"/>
                </a:solidFill>
                <a:latin typeface="+mj-lt"/>
                <a:ea typeface="ＭＳ Ｐゴシック" charset="0"/>
                <a:cs typeface="ＭＳ Ｐゴシック" charset="0"/>
              </a:defRPr>
            </a:lvl1pPr>
            <a:lvl2pPr algn="l" rtl="0" eaLnBrk="0" fontAlgn="base" hangingPunct="0">
              <a:lnSpc>
                <a:spcPct val="90000"/>
              </a:lnSpc>
              <a:spcBef>
                <a:spcPct val="0"/>
              </a:spcBef>
              <a:spcAft>
                <a:spcPct val="0"/>
              </a:spcAft>
              <a:defRPr sz="2200">
                <a:solidFill>
                  <a:srgbClr val="008AC0"/>
                </a:solidFill>
                <a:latin typeface="Arial" charset="0"/>
                <a:ea typeface="ＭＳ Ｐゴシック" charset="0"/>
                <a:cs typeface="ＭＳ Ｐゴシック" charset="0"/>
              </a:defRPr>
            </a:lvl2pPr>
            <a:lvl3pPr algn="l" rtl="0" eaLnBrk="0" fontAlgn="base" hangingPunct="0">
              <a:lnSpc>
                <a:spcPct val="90000"/>
              </a:lnSpc>
              <a:spcBef>
                <a:spcPct val="0"/>
              </a:spcBef>
              <a:spcAft>
                <a:spcPct val="0"/>
              </a:spcAft>
              <a:defRPr sz="2200">
                <a:solidFill>
                  <a:srgbClr val="008AC0"/>
                </a:solidFill>
                <a:latin typeface="Arial" charset="0"/>
                <a:ea typeface="ＭＳ Ｐゴシック" charset="0"/>
                <a:cs typeface="ＭＳ Ｐゴシック" charset="0"/>
              </a:defRPr>
            </a:lvl3pPr>
            <a:lvl4pPr algn="l" rtl="0" eaLnBrk="0" fontAlgn="base" hangingPunct="0">
              <a:lnSpc>
                <a:spcPct val="90000"/>
              </a:lnSpc>
              <a:spcBef>
                <a:spcPct val="0"/>
              </a:spcBef>
              <a:spcAft>
                <a:spcPct val="0"/>
              </a:spcAft>
              <a:defRPr sz="2200">
                <a:solidFill>
                  <a:srgbClr val="008AC0"/>
                </a:solidFill>
                <a:latin typeface="Arial" charset="0"/>
                <a:ea typeface="ＭＳ Ｐゴシック" charset="0"/>
                <a:cs typeface="ＭＳ Ｐゴシック" charset="0"/>
              </a:defRPr>
            </a:lvl4pPr>
            <a:lvl5pPr algn="l" rtl="0" eaLnBrk="0" fontAlgn="base" hangingPunct="0">
              <a:lnSpc>
                <a:spcPct val="90000"/>
              </a:lnSpc>
              <a:spcBef>
                <a:spcPct val="0"/>
              </a:spcBef>
              <a:spcAft>
                <a:spcPct val="0"/>
              </a:spcAft>
              <a:defRPr sz="2200">
                <a:solidFill>
                  <a:srgbClr val="008AC0"/>
                </a:solidFill>
                <a:latin typeface="Arial" charset="0"/>
                <a:ea typeface="ＭＳ Ｐゴシック" charset="0"/>
                <a:cs typeface="ＭＳ Ｐゴシック" charset="0"/>
              </a:defRPr>
            </a:lvl5pPr>
            <a:lvl6pPr marL="457200" algn="l" rtl="0" eaLnBrk="1" fontAlgn="base" hangingPunct="1">
              <a:lnSpc>
                <a:spcPct val="90000"/>
              </a:lnSpc>
              <a:spcBef>
                <a:spcPct val="0"/>
              </a:spcBef>
              <a:spcAft>
                <a:spcPct val="0"/>
              </a:spcAft>
              <a:defRPr sz="2200">
                <a:solidFill>
                  <a:srgbClr val="008AC0"/>
                </a:solidFill>
                <a:latin typeface="Arial" charset="0"/>
              </a:defRPr>
            </a:lvl6pPr>
            <a:lvl7pPr marL="914400" algn="l" rtl="0" eaLnBrk="1" fontAlgn="base" hangingPunct="1">
              <a:lnSpc>
                <a:spcPct val="90000"/>
              </a:lnSpc>
              <a:spcBef>
                <a:spcPct val="0"/>
              </a:spcBef>
              <a:spcAft>
                <a:spcPct val="0"/>
              </a:spcAft>
              <a:defRPr sz="2200">
                <a:solidFill>
                  <a:srgbClr val="008AC0"/>
                </a:solidFill>
                <a:latin typeface="Arial" charset="0"/>
              </a:defRPr>
            </a:lvl7pPr>
            <a:lvl8pPr marL="1371600" algn="l" rtl="0" eaLnBrk="1" fontAlgn="base" hangingPunct="1">
              <a:lnSpc>
                <a:spcPct val="90000"/>
              </a:lnSpc>
              <a:spcBef>
                <a:spcPct val="0"/>
              </a:spcBef>
              <a:spcAft>
                <a:spcPct val="0"/>
              </a:spcAft>
              <a:defRPr sz="2200">
                <a:solidFill>
                  <a:srgbClr val="008AC0"/>
                </a:solidFill>
                <a:latin typeface="Arial" charset="0"/>
              </a:defRPr>
            </a:lvl8pPr>
            <a:lvl9pPr marL="1828800" algn="l" rtl="0" eaLnBrk="1" fontAlgn="base" hangingPunct="1">
              <a:lnSpc>
                <a:spcPct val="90000"/>
              </a:lnSpc>
              <a:spcBef>
                <a:spcPct val="0"/>
              </a:spcBef>
              <a:spcAft>
                <a:spcPct val="0"/>
              </a:spcAft>
              <a:defRPr sz="2200">
                <a:solidFill>
                  <a:srgbClr val="008AC0"/>
                </a:solidFill>
                <a:latin typeface="Arial" charset="0"/>
              </a:defRPr>
            </a:lvl9pPr>
          </a:lstStyle>
          <a:p>
            <a:pPr>
              <a:defRPr/>
            </a:pPr>
            <a:r>
              <a:rPr lang="en-US" altLang="en-US" b="1" kern="0" dirty="0" smtClean="0"/>
              <a:t>Question and Answer</a:t>
            </a:r>
          </a:p>
        </p:txBody>
      </p:sp>
      <p:sp>
        <p:nvSpPr>
          <p:cNvPr id="7" name="Content Placeholder 2"/>
          <p:cNvSpPr txBox="1">
            <a:spLocks/>
          </p:cNvSpPr>
          <p:nvPr/>
        </p:nvSpPr>
        <p:spPr bwMode="auto">
          <a:xfrm>
            <a:off x="446314" y="1533863"/>
            <a:ext cx="7641771" cy="1524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117475" indent="-117475" algn="l" rtl="0" eaLnBrk="1" fontAlgn="base" hangingPunct="1">
              <a:spcBef>
                <a:spcPct val="20000"/>
              </a:spcBef>
              <a:spcAft>
                <a:spcPct val="0"/>
              </a:spcAft>
              <a:buClr>
                <a:schemeClr val="tx1"/>
              </a:buClr>
              <a:buFont typeface="Wingdings" pitchFamily="2" charset="2"/>
              <a:buChar char="§"/>
              <a:defRPr sz="2000" b="0" i="0">
                <a:solidFill>
                  <a:srgbClr val="000000"/>
                </a:solidFill>
                <a:latin typeface="+mn-lt"/>
                <a:ea typeface="MS PGothic" pitchFamily="34" charset="-128"/>
                <a:cs typeface="Helvetica Neue Light"/>
              </a:defRPr>
            </a:lvl1pPr>
            <a:lvl2pPr marL="401638" indent="-169863" algn="l" rtl="0" eaLnBrk="1" fontAlgn="base" hangingPunct="1">
              <a:spcBef>
                <a:spcPct val="20000"/>
              </a:spcBef>
              <a:spcAft>
                <a:spcPct val="0"/>
              </a:spcAft>
              <a:buClr>
                <a:schemeClr val="tx1"/>
              </a:buClr>
              <a:buFont typeface="Wingdings" pitchFamily="2" charset="2"/>
              <a:buChar char="§"/>
              <a:defRPr b="0" i="0">
                <a:solidFill>
                  <a:schemeClr val="tx1"/>
                </a:solidFill>
                <a:latin typeface="+mn-lt"/>
                <a:ea typeface="MS PGothic" pitchFamily="34" charset="-128"/>
                <a:cs typeface="Helvetica Neue Light"/>
              </a:defRPr>
            </a:lvl2pPr>
            <a:lvl3pPr marL="630238" indent="-114300" algn="l" rtl="0" eaLnBrk="1" fontAlgn="base" hangingPunct="1">
              <a:spcBef>
                <a:spcPct val="20000"/>
              </a:spcBef>
              <a:spcAft>
                <a:spcPct val="0"/>
              </a:spcAft>
              <a:buClr>
                <a:schemeClr val="tx1"/>
              </a:buClr>
              <a:buFont typeface="Wingdings" pitchFamily="2" charset="2"/>
              <a:buChar char="§"/>
              <a:defRPr sz="1400" b="0" i="0">
                <a:solidFill>
                  <a:schemeClr val="tx1"/>
                </a:solidFill>
                <a:latin typeface="+mn-lt"/>
                <a:ea typeface="MS PGothic" pitchFamily="34" charset="-128"/>
                <a:cs typeface="Helvetica Neue Light"/>
              </a:defRPr>
            </a:lvl3pPr>
            <a:lvl4pPr marL="858838" indent="-114300" algn="l" rtl="0" eaLnBrk="1" fontAlgn="base" hangingPunct="1">
              <a:spcBef>
                <a:spcPct val="20000"/>
              </a:spcBef>
              <a:spcAft>
                <a:spcPct val="0"/>
              </a:spcAft>
              <a:buClr>
                <a:schemeClr val="tx1"/>
              </a:buClr>
              <a:buFont typeface="Wingdings" pitchFamily="2" charset="2"/>
              <a:buChar char="§"/>
              <a:defRPr sz="1400" b="0" i="0">
                <a:solidFill>
                  <a:schemeClr val="tx1"/>
                </a:solidFill>
                <a:latin typeface="+mn-lt"/>
                <a:ea typeface="MS PGothic" pitchFamily="34" charset="-128"/>
                <a:cs typeface="Helvetica Neue Light"/>
              </a:defRPr>
            </a:lvl4pPr>
            <a:lvl5pPr marL="1087438" indent="-114300" algn="l" rtl="0" eaLnBrk="1" fontAlgn="base" hangingPunct="1">
              <a:spcBef>
                <a:spcPct val="20000"/>
              </a:spcBef>
              <a:spcAft>
                <a:spcPct val="0"/>
              </a:spcAft>
              <a:buClr>
                <a:schemeClr val="tx1"/>
              </a:buClr>
              <a:buFont typeface="Wingdings" pitchFamily="2" charset="2"/>
              <a:buChar char="§"/>
              <a:defRPr sz="1200" b="0" i="0">
                <a:solidFill>
                  <a:schemeClr val="tx1"/>
                </a:solidFill>
                <a:latin typeface="+mn-lt"/>
                <a:ea typeface="MS PGothic" pitchFamily="34" charset="-128"/>
                <a:cs typeface="Helvetica Neue Light"/>
              </a:defRPr>
            </a:lvl5pPr>
            <a:lvl6pPr marL="1544638" indent="-114300" algn="l" rtl="0" eaLnBrk="1" fontAlgn="base" hangingPunct="1">
              <a:spcBef>
                <a:spcPct val="20000"/>
              </a:spcBef>
              <a:spcAft>
                <a:spcPct val="0"/>
              </a:spcAft>
              <a:buClr>
                <a:schemeClr val="tx1"/>
              </a:buClr>
              <a:buFont typeface="Wingdings" pitchFamily="-1" charset="2"/>
              <a:buChar char="§"/>
              <a:defRPr sz="1200">
                <a:solidFill>
                  <a:schemeClr val="tx1"/>
                </a:solidFill>
                <a:latin typeface="+mn-lt"/>
                <a:ea typeface="ＭＳ Ｐゴシック" pitchFamily="-1" charset="-128"/>
              </a:defRPr>
            </a:lvl6pPr>
            <a:lvl7pPr marL="2001838" indent="-114300" algn="l" rtl="0" eaLnBrk="1" fontAlgn="base" hangingPunct="1">
              <a:spcBef>
                <a:spcPct val="20000"/>
              </a:spcBef>
              <a:spcAft>
                <a:spcPct val="0"/>
              </a:spcAft>
              <a:buClr>
                <a:schemeClr val="tx1"/>
              </a:buClr>
              <a:buFont typeface="Wingdings" pitchFamily="-1" charset="2"/>
              <a:buChar char="§"/>
              <a:defRPr sz="1200">
                <a:solidFill>
                  <a:schemeClr val="tx1"/>
                </a:solidFill>
                <a:latin typeface="+mn-lt"/>
                <a:ea typeface="ＭＳ Ｐゴシック" pitchFamily="-1" charset="-128"/>
              </a:defRPr>
            </a:lvl7pPr>
            <a:lvl8pPr marL="2459038" indent="-114300" algn="l" rtl="0" eaLnBrk="1" fontAlgn="base" hangingPunct="1">
              <a:spcBef>
                <a:spcPct val="20000"/>
              </a:spcBef>
              <a:spcAft>
                <a:spcPct val="0"/>
              </a:spcAft>
              <a:buClr>
                <a:schemeClr val="tx1"/>
              </a:buClr>
              <a:buFont typeface="Wingdings" pitchFamily="-1" charset="2"/>
              <a:buChar char="§"/>
              <a:defRPr sz="1200">
                <a:solidFill>
                  <a:schemeClr val="tx1"/>
                </a:solidFill>
                <a:latin typeface="+mn-lt"/>
                <a:ea typeface="ＭＳ Ｐゴシック" pitchFamily="-1" charset="-128"/>
              </a:defRPr>
            </a:lvl8pPr>
            <a:lvl9pPr marL="2916238" indent="-114300" algn="l" rtl="0" eaLnBrk="1" fontAlgn="base" hangingPunct="1">
              <a:spcBef>
                <a:spcPct val="20000"/>
              </a:spcBef>
              <a:spcAft>
                <a:spcPct val="0"/>
              </a:spcAft>
              <a:buClr>
                <a:schemeClr val="tx1"/>
              </a:buClr>
              <a:buFont typeface="Wingdings" pitchFamily="-1" charset="2"/>
              <a:buChar char="§"/>
              <a:defRPr sz="1200">
                <a:solidFill>
                  <a:schemeClr val="tx1"/>
                </a:solidFill>
                <a:latin typeface="+mn-lt"/>
                <a:ea typeface="ＭＳ Ｐゴシック" pitchFamily="-1" charset="-128"/>
              </a:defRPr>
            </a:lvl9pPr>
          </a:lstStyle>
          <a:p>
            <a:pPr marL="0" indent="0">
              <a:spcBef>
                <a:spcPts val="100"/>
              </a:spcBef>
              <a:buClr>
                <a:srgbClr val="FFFFFF"/>
              </a:buClr>
              <a:buNone/>
              <a:defRPr/>
            </a:pPr>
            <a:r>
              <a:rPr lang="en-US" sz="1600" kern="0" dirty="0">
                <a:solidFill>
                  <a:srgbClr val="FFFFFF"/>
                </a:solidFill>
                <a:latin typeface="Arial" panose="020B0604020202020204" pitchFamily="34" charset="0"/>
                <a:cs typeface="Arial" panose="020B0604020202020204" pitchFamily="34" charset="0"/>
              </a:rPr>
              <a:t>Interprets and answers user questions </a:t>
            </a:r>
            <a:r>
              <a:rPr lang="en-US" sz="1600" kern="0" dirty="0" smtClean="0">
                <a:solidFill>
                  <a:srgbClr val="FFFFFF"/>
                </a:solidFill>
                <a:latin typeface="Arial" panose="020B0604020202020204" pitchFamily="34" charset="0"/>
                <a:cs typeface="Arial" panose="020B0604020202020204" pitchFamily="34" charset="0"/>
              </a:rPr>
              <a:t>based </a:t>
            </a:r>
            <a:r>
              <a:rPr lang="en-US" sz="1600" kern="0" dirty="0">
                <a:solidFill>
                  <a:srgbClr val="FFFFFF"/>
                </a:solidFill>
                <a:latin typeface="Arial" panose="020B0604020202020204" pitchFamily="34" charset="0"/>
                <a:cs typeface="Arial" panose="020B0604020202020204" pitchFamily="34" charset="0"/>
              </a:rPr>
              <a:t>on primary data sources </a:t>
            </a:r>
            <a:r>
              <a:rPr lang="en-US" sz="1600" kern="0" dirty="0" smtClean="0">
                <a:solidFill>
                  <a:srgbClr val="FFFFFF"/>
                </a:solidFill>
                <a:latin typeface="Arial" panose="020B0604020202020204" pitchFamily="34" charset="0"/>
                <a:cs typeface="Arial" panose="020B0604020202020204" pitchFamily="34" charset="0"/>
              </a:rPr>
              <a:t>that </a:t>
            </a:r>
            <a:r>
              <a:rPr lang="en-US" sz="1600" kern="0" dirty="0">
                <a:solidFill>
                  <a:srgbClr val="FFFFFF"/>
                </a:solidFill>
                <a:latin typeface="Arial" panose="020B0604020202020204" pitchFamily="34" charset="0"/>
                <a:cs typeface="Arial" panose="020B0604020202020204" pitchFamily="34" charset="0"/>
              </a:rPr>
              <a:t>have been </a:t>
            </a:r>
            <a:r>
              <a:rPr lang="en-US" sz="1600" kern="0" dirty="0" smtClean="0">
                <a:solidFill>
                  <a:srgbClr val="FFFFFF"/>
                </a:solidFill>
                <a:latin typeface="Arial" panose="020B0604020202020204" pitchFamily="34" charset="0"/>
                <a:cs typeface="Arial" panose="020B0604020202020204" pitchFamily="34" charset="0"/>
              </a:rPr>
              <a:t>gathered </a:t>
            </a:r>
            <a:r>
              <a:rPr lang="en-US" sz="1600" kern="0" dirty="0">
                <a:solidFill>
                  <a:srgbClr val="FFFFFF"/>
                </a:solidFill>
                <a:latin typeface="Arial" panose="020B0604020202020204" pitchFamily="34" charset="0"/>
                <a:cs typeface="Arial" panose="020B0604020202020204" pitchFamily="34" charset="0"/>
              </a:rPr>
              <a:t>into a body of data or </a:t>
            </a:r>
            <a:r>
              <a:rPr lang="en-US" sz="1600" kern="0" dirty="0" smtClean="0">
                <a:solidFill>
                  <a:srgbClr val="FFFFFF"/>
                </a:solidFill>
                <a:latin typeface="Arial" panose="020B0604020202020204" pitchFamily="34" charset="0"/>
                <a:cs typeface="Arial" panose="020B0604020202020204" pitchFamily="34" charset="0"/>
              </a:rPr>
              <a:t>'corpus‘</a:t>
            </a:r>
          </a:p>
          <a:p>
            <a:pPr marL="0" indent="0">
              <a:spcBef>
                <a:spcPts val="100"/>
              </a:spcBef>
              <a:buClr>
                <a:srgbClr val="FFFFFF"/>
              </a:buClr>
              <a:buNone/>
              <a:defRPr/>
            </a:pPr>
            <a:endParaRPr lang="en-US" sz="1600" kern="0" dirty="0">
              <a:solidFill>
                <a:srgbClr val="FFFFFF"/>
              </a:solidFill>
              <a:latin typeface="Arial" panose="020B0604020202020204" pitchFamily="34" charset="0"/>
              <a:cs typeface="Arial" panose="020B0604020202020204" pitchFamily="34" charset="0"/>
            </a:endParaRPr>
          </a:p>
          <a:p>
            <a:pPr marL="0" indent="0">
              <a:spcBef>
                <a:spcPts val="100"/>
              </a:spcBef>
              <a:buClr>
                <a:srgbClr val="FFFFFF"/>
              </a:buClr>
              <a:buNone/>
              <a:defRPr/>
            </a:pPr>
            <a:r>
              <a:rPr lang="en-US" sz="1600" kern="0" dirty="0" smtClean="0">
                <a:solidFill>
                  <a:srgbClr val="FFFFFF"/>
                </a:solidFill>
                <a:latin typeface="Arial" panose="020B0604020202020204" pitchFamily="34" charset="0"/>
                <a:cs typeface="Arial" panose="020B0604020202020204" pitchFamily="34" charset="0"/>
              </a:rPr>
              <a:t>Returns </a:t>
            </a:r>
            <a:r>
              <a:rPr lang="en-US" sz="1600" kern="0" dirty="0">
                <a:solidFill>
                  <a:srgbClr val="FFFFFF"/>
                </a:solidFill>
                <a:latin typeface="Arial" panose="020B0604020202020204" pitchFamily="34" charset="0"/>
                <a:cs typeface="Arial" panose="020B0604020202020204" pitchFamily="34" charset="0"/>
              </a:rPr>
              <a:t>candidate responses with associated confidence levels and links to supporting </a:t>
            </a:r>
            <a:r>
              <a:rPr lang="en-US" sz="1600" kern="0" dirty="0" smtClean="0">
                <a:solidFill>
                  <a:srgbClr val="FFFFFF"/>
                </a:solidFill>
                <a:latin typeface="Arial" panose="020B0604020202020204" pitchFamily="34" charset="0"/>
                <a:cs typeface="Arial" panose="020B0604020202020204" pitchFamily="34" charset="0"/>
              </a:rPr>
              <a:t>evidence</a:t>
            </a:r>
          </a:p>
        </p:txBody>
      </p:sp>
      <p:pic>
        <p:nvPicPr>
          <p:cNvPr id="9" name="Picture 8"/>
          <p:cNvPicPr>
            <a:picLocks noChangeAspect="1"/>
          </p:cNvPicPr>
          <p:nvPr/>
        </p:nvPicPr>
        <p:blipFill>
          <a:blip r:embed="rId2" cstate="print"/>
          <a:stretch>
            <a:fillRect/>
          </a:stretch>
        </p:blipFill>
        <p:spPr>
          <a:xfrm>
            <a:off x="6479976" y="382814"/>
            <a:ext cx="1074710" cy="910771"/>
          </a:xfrm>
          <a:prstGeom prst="hexagon">
            <a:avLst/>
          </a:prstGeom>
        </p:spPr>
      </p:pic>
    </p:spTree>
    <p:extLst>
      <p:ext uri="{BB962C8B-B14F-4D97-AF65-F5344CB8AC3E}">
        <p14:creationId xmlns:p14="http://schemas.microsoft.com/office/powerpoint/2010/main" xmlns="" val="550328079"/>
      </p:ext>
    </p:extLst>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Example IP in Cognitive</a:t>
            </a:r>
            <a:endParaRPr lang="en-US" b="1" dirty="0"/>
          </a:p>
        </p:txBody>
      </p:sp>
      <p:sp>
        <p:nvSpPr>
          <p:cNvPr id="6" name="TextBox 5"/>
          <p:cNvSpPr txBox="1"/>
          <p:nvPr/>
        </p:nvSpPr>
        <p:spPr>
          <a:xfrm>
            <a:off x="4860786" y="1745949"/>
            <a:ext cx="2642390" cy="346249"/>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gradFill>
          <a:effectLst>
            <a:glow rad="101600">
              <a:schemeClr val="accent4">
                <a:satMod val="175000"/>
                <a:alpha val="40000"/>
              </a:schemeClr>
            </a:glow>
          </a:effectLst>
        </p:spPr>
        <p:txBody>
          <a:bodyPr wrap="none" rtlCol="0">
            <a:spAutoFit/>
          </a:bodyPr>
          <a:lstStyle/>
          <a:p>
            <a:r>
              <a:rPr lang="en-US" sz="1650" dirty="0">
                <a:solidFill>
                  <a:srgbClr val="002060"/>
                </a:solidFill>
              </a:rPr>
              <a:t>Determining Corpus Value</a:t>
            </a:r>
          </a:p>
        </p:txBody>
      </p:sp>
      <p:sp>
        <p:nvSpPr>
          <p:cNvPr id="7" name="TextBox 6"/>
          <p:cNvSpPr txBox="1"/>
          <p:nvPr/>
        </p:nvSpPr>
        <p:spPr>
          <a:xfrm>
            <a:off x="4078061" y="3906965"/>
            <a:ext cx="4217180" cy="346249"/>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gradFill>
          <a:effectLst>
            <a:glow rad="101600">
              <a:schemeClr val="accent4">
                <a:satMod val="175000"/>
                <a:alpha val="40000"/>
              </a:schemeClr>
            </a:glow>
          </a:effectLst>
        </p:spPr>
        <p:txBody>
          <a:bodyPr wrap="none" rtlCol="0">
            <a:spAutoFit/>
          </a:bodyPr>
          <a:lstStyle/>
          <a:p>
            <a:r>
              <a:rPr lang="en-US" sz="1650" dirty="0">
                <a:solidFill>
                  <a:srgbClr val="002060"/>
                </a:solidFill>
              </a:rPr>
              <a:t>Image/Video content for answer generation</a:t>
            </a:r>
          </a:p>
        </p:txBody>
      </p:sp>
      <p:sp>
        <p:nvSpPr>
          <p:cNvPr id="8" name="TextBox 7"/>
          <p:cNvSpPr txBox="1"/>
          <p:nvPr/>
        </p:nvSpPr>
        <p:spPr>
          <a:xfrm>
            <a:off x="1485900" y="3411480"/>
            <a:ext cx="4642618" cy="346249"/>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gradFill>
          <a:effectLst>
            <a:glow rad="101600">
              <a:schemeClr val="accent4">
                <a:satMod val="175000"/>
                <a:alpha val="40000"/>
              </a:schemeClr>
            </a:glow>
          </a:effectLst>
        </p:spPr>
        <p:txBody>
          <a:bodyPr wrap="none" rtlCol="0">
            <a:spAutoFit/>
          </a:bodyPr>
          <a:lstStyle/>
          <a:p>
            <a:r>
              <a:rPr lang="en-US" sz="1650" dirty="0">
                <a:solidFill>
                  <a:srgbClr val="002060"/>
                </a:solidFill>
              </a:rPr>
              <a:t>Generating answers when answer not in corpus</a:t>
            </a:r>
          </a:p>
        </p:txBody>
      </p:sp>
      <p:sp>
        <p:nvSpPr>
          <p:cNvPr id="9" name="TextBox 8"/>
          <p:cNvSpPr txBox="1"/>
          <p:nvPr/>
        </p:nvSpPr>
        <p:spPr>
          <a:xfrm>
            <a:off x="2349304" y="2571434"/>
            <a:ext cx="4238020" cy="346249"/>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gradFill>
          <a:effectLst>
            <a:glow rad="101600">
              <a:schemeClr val="accent4">
                <a:satMod val="175000"/>
                <a:alpha val="40000"/>
              </a:schemeClr>
            </a:glow>
          </a:effectLst>
        </p:spPr>
        <p:txBody>
          <a:bodyPr wrap="none" rtlCol="0">
            <a:spAutoFit/>
          </a:bodyPr>
          <a:lstStyle/>
          <a:p>
            <a:r>
              <a:rPr lang="en-US" sz="1650" dirty="0">
                <a:solidFill>
                  <a:srgbClr val="002060"/>
                </a:solidFill>
              </a:rPr>
              <a:t>Load Balancing based on question difficulty</a:t>
            </a:r>
          </a:p>
        </p:txBody>
      </p:sp>
      <p:sp>
        <p:nvSpPr>
          <p:cNvPr id="10" name="TextBox 9"/>
          <p:cNvSpPr txBox="1"/>
          <p:nvPr/>
        </p:nvSpPr>
        <p:spPr>
          <a:xfrm>
            <a:off x="1807161" y="1388699"/>
            <a:ext cx="2778325" cy="1107996"/>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gradFill>
          <a:effectLst>
            <a:glow rad="101600">
              <a:schemeClr val="accent4">
                <a:satMod val="175000"/>
                <a:alpha val="40000"/>
              </a:schemeClr>
            </a:glow>
          </a:effectLst>
        </p:spPr>
        <p:txBody>
          <a:bodyPr wrap="none" rtlCol="0">
            <a:spAutoFit/>
          </a:bodyPr>
          <a:lstStyle/>
          <a:p>
            <a:r>
              <a:rPr lang="en-US" sz="1650" dirty="0">
                <a:solidFill>
                  <a:srgbClr val="002060"/>
                </a:solidFill>
              </a:rPr>
              <a:t>Answer accuracy based on </a:t>
            </a:r>
          </a:p>
          <a:p>
            <a:pPr marL="214313" indent="-214313">
              <a:buFont typeface="Arial" panose="020B0604020202020204" pitchFamily="34" charset="0"/>
              <a:buChar char="•"/>
            </a:pPr>
            <a:r>
              <a:rPr lang="en-US" sz="1650" dirty="0">
                <a:solidFill>
                  <a:srgbClr val="002060"/>
                </a:solidFill>
              </a:rPr>
              <a:t>“Speaker” expertise</a:t>
            </a:r>
          </a:p>
          <a:p>
            <a:pPr marL="214313" indent="-214313">
              <a:buFont typeface="Arial" panose="020B0604020202020204" pitchFamily="34" charset="0"/>
              <a:buChar char="•"/>
            </a:pPr>
            <a:r>
              <a:rPr lang="en-US" sz="1650" dirty="0">
                <a:solidFill>
                  <a:srgbClr val="002060"/>
                </a:solidFill>
              </a:rPr>
              <a:t>Question asker</a:t>
            </a:r>
          </a:p>
          <a:p>
            <a:pPr marL="214313" indent="-214313">
              <a:buFont typeface="Arial" panose="020B0604020202020204" pitchFamily="34" charset="0"/>
              <a:buChar char="•"/>
            </a:pPr>
            <a:r>
              <a:rPr lang="en-US" sz="1650" dirty="0">
                <a:solidFill>
                  <a:srgbClr val="002060"/>
                </a:solidFill>
              </a:rPr>
              <a:t>Multiple QA pipelines</a:t>
            </a:r>
          </a:p>
        </p:txBody>
      </p:sp>
    </p:spTree>
    <p:extLst>
      <p:ext uri="{BB962C8B-B14F-4D97-AF65-F5344CB8AC3E}">
        <p14:creationId xmlns:p14="http://schemas.microsoft.com/office/powerpoint/2010/main" xmlns="" val="27788885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87301473_001.jpg"/>
          <p:cNvPicPr>
            <a:picLocks noChangeAspect="1"/>
          </p:cNvPicPr>
          <p:nvPr/>
        </p:nvPicPr>
        <p:blipFill>
          <a:blip r:embed="rId3" cstate="print">
            <a:extLst>
              <a:ext uri="{28A0092B-C50C-407E-A947-70E740481C1C}">
                <a14:useLocalDpi xmlns:a14="http://schemas.microsoft.com/office/drawing/2010/main" xmlns="" val="0"/>
              </a:ext>
            </a:extLst>
          </a:blip>
          <a:srcRect l="15217" r="15217"/>
          <a:stretch>
            <a:fillRect/>
          </a:stretch>
        </p:blipFill>
        <p:spPr bwMode="auto">
          <a:xfrm>
            <a:off x="1143000" y="0"/>
            <a:ext cx="6858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Content Placeholder 3"/>
          <p:cNvSpPr>
            <a:spLocks noGrp="1"/>
          </p:cNvSpPr>
          <p:nvPr>
            <p:ph idx="1"/>
          </p:nvPr>
        </p:nvSpPr>
        <p:spPr>
          <a:xfrm>
            <a:off x="2084311" y="1694525"/>
            <a:ext cx="4975379" cy="1754450"/>
          </a:xfrm>
        </p:spPr>
        <p:txBody>
          <a:bodyPr/>
          <a:lstStyle/>
          <a:p>
            <a:pPr marL="0" indent="0" algn="ctr">
              <a:spcBef>
                <a:spcPct val="0"/>
              </a:spcBef>
              <a:buNone/>
            </a:pPr>
            <a:r>
              <a:rPr lang="en-US" altLang="en-US" sz="2400" kern="1200" dirty="0">
                <a:solidFill>
                  <a:srgbClr val="FFFFFF"/>
                </a:solidFill>
                <a:latin typeface="Arial" charset="0"/>
                <a:ea typeface="ヒラギノ角ゴ Pro W3" charset="0"/>
              </a:rPr>
              <a:t>Watson is creating a new partnership between people and computers that </a:t>
            </a:r>
            <a:r>
              <a:rPr lang="en-US" altLang="en-US" sz="2400" b="1" kern="1200" dirty="0">
                <a:solidFill>
                  <a:srgbClr val="00B1EE"/>
                </a:solidFill>
                <a:latin typeface="Arial" charset="0"/>
                <a:ea typeface="ヒラギノ角ゴ Pro W3" charset="0"/>
              </a:rPr>
              <a:t>enhances</a:t>
            </a:r>
            <a:r>
              <a:rPr lang="en-US" altLang="en-US" sz="2400" kern="1200" dirty="0">
                <a:solidFill>
                  <a:srgbClr val="FFFFFF"/>
                </a:solidFill>
                <a:latin typeface="Arial" charset="0"/>
                <a:ea typeface="ヒラギノ角ゴ Pro W3" charset="0"/>
              </a:rPr>
              <a:t>, </a:t>
            </a:r>
            <a:r>
              <a:rPr lang="en-US" altLang="en-US" sz="2400" b="1" kern="1200" dirty="0">
                <a:solidFill>
                  <a:srgbClr val="00B1EE"/>
                </a:solidFill>
                <a:latin typeface="Arial" charset="0"/>
                <a:ea typeface="ヒラギノ角ゴ Pro W3" charset="0"/>
              </a:rPr>
              <a:t>scales </a:t>
            </a:r>
            <a:r>
              <a:rPr lang="en-US" altLang="en-US" sz="2400" kern="1200" dirty="0">
                <a:solidFill>
                  <a:srgbClr val="FFFFFF"/>
                </a:solidFill>
                <a:latin typeface="Arial" charset="0"/>
                <a:ea typeface="ヒラギノ角ゴ Pro W3" charset="0"/>
              </a:rPr>
              <a:t>and </a:t>
            </a:r>
            <a:r>
              <a:rPr lang="en-US" altLang="en-US" sz="2400" b="1" kern="1200" dirty="0">
                <a:solidFill>
                  <a:srgbClr val="00B1EE"/>
                </a:solidFill>
                <a:latin typeface="Arial" charset="0"/>
                <a:ea typeface="ヒラギノ角ゴ Pro W3" charset="0"/>
              </a:rPr>
              <a:t>accelerates </a:t>
            </a:r>
            <a:r>
              <a:rPr lang="en-US" altLang="en-US" sz="2400" kern="1200" dirty="0">
                <a:solidFill>
                  <a:srgbClr val="FFFFFF"/>
                </a:solidFill>
                <a:latin typeface="Arial" charset="0"/>
                <a:ea typeface="ヒラギノ角ゴ Pro W3" charset="0"/>
              </a:rPr>
              <a:t>human expertise.</a:t>
            </a:r>
            <a:endParaRPr lang="en-US" sz="825" dirty="0"/>
          </a:p>
        </p:txBody>
      </p:sp>
    </p:spTree>
    <p:extLst>
      <p:ext uri="{BB962C8B-B14F-4D97-AF65-F5344CB8AC3E}">
        <p14:creationId xmlns:p14="http://schemas.microsoft.com/office/powerpoint/2010/main" xmlns="" val="19585039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Process of Innovation</a:t>
            </a:r>
            <a:endParaRPr lang="en-US" b="1" dirty="0"/>
          </a:p>
        </p:txBody>
      </p:sp>
      <p:pic>
        <p:nvPicPr>
          <p:cNvPr id="7" name="Picture 6"/>
          <p:cNvPicPr>
            <a:picLocks noChangeAspect="1"/>
          </p:cNvPicPr>
          <p:nvPr/>
        </p:nvPicPr>
        <p:blipFill>
          <a:blip r:embed="rId2" cstate="print"/>
          <a:stretch>
            <a:fillRect/>
          </a:stretch>
        </p:blipFill>
        <p:spPr>
          <a:xfrm>
            <a:off x="985916" y="998738"/>
            <a:ext cx="3139770" cy="2096888"/>
          </a:xfrm>
          <a:prstGeom prst="rect">
            <a:avLst/>
          </a:prstGeom>
        </p:spPr>
      </p:pic>
      <p:pic>
        <p:nvPicPr>
          <p:cNvPr id="53" name="Picture 52"/>
          <p:cNvPicPr>
            <a:picLocks noChangeAspect="1"/>
          </p:cNvPicPr>
          <p:nvPr/>
        </p:nvPicPr>
        <p:blipFill>
          <a:blip r:embed="rId3" cstate="print"/>
          <a:stretch>
            <a:fillRect/>
          </a:stretch>
        </p:blipFill>
        <p:spPr>
          <a:xfrm>
            <a:off x="3170081" y="2657448"/>
            <a:ext cx="4221320" cy="2169968"/>
          </a:xfrm>
          <a:prstGeom prst="rect">
            <a:avLst/>
          </a:prstGeom>
          <a:solidFill>
            <a:schemeClr val="bg1"/>
          </a:solidFill>
        </p:spPr>
      </p:pic>
    </p:spTree>
    <p:extLst>
      <p:ext uri="{BB962C8B-B14F-4D97-AF65-F5344CB8AC3E}">
        <p14:creationId xmlns:p14="http://schemas.microsoft.com/office/powerpoint/2010/main" xmlns="" val="413495688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Power of Watson Developer Cloud</a:t>
            </a:r>
            <a:br>
              <a:rPr lang="en-US" b="1" dirty="0" smtClean="0"/>
            </a:br>
            <a:endParaRPr lang="en-US" b="1" dirty="0"/>
          </a:p>
        </p:txBody>
      </p:sp>
      <p:sp>
        <p:nvSpPr>
          <p:cNvPr id="3" name="Content Placeholder 2"/>
          <p:cNvSpPr>
            <a:spLocks noGrp="1"/>
          </p:cNvSpPr>
          <p:nvPr>
            <p:ph idx="1"/>
          </p:nvPr>
        </p:nvSpPr>
        <p:spPr>
          <a:xfrm>
            <a:off x="332014" y="978037"/>
            <a:ext cx="5351128" cy="3342871"/>
          </a:xfrm>
        </p:spPr>
        <p:txBody>
          <a:bodyPr/>
          <a:lstStyle/>
          <a:p>
            <a:pPr>
              <a:buClr>
                <a:schemeClr val="bg1"/>
              </a:buClr>
            </a:pPr>
            <a:r>
              <a:rPr lang="en-US" sz="1500" dirty="0"/>
              <a:t>Individual Services are unique and useful</a:t>
            </a:r>
          </a:p>
          <a:p>
            <a:pPr>
              <a:buClr>
                <a:schemeClr val="bg1"/>
              </a:buClr>
            </a:pPr>
            <a:r>
              <a:rPr lang="en-US" sz="1500" dirty="0"/>
              <a:t>Combining services is Powerful</a:t>
            </a:r>
            <a:endParaRPr lang="en-US" dirty="0"/>
          </a:p>
        </p:txBody>
      </p:sp>
      <p:pic>
        <p:nvPicPr>
          <p:cNvPr id="11" name="Picture 10"/>
          <p:cNvPicPr>
            <a:picLocks noChangeAspect="1"/>
          </p:cNvPicPr>
          <p:nvPr/>
        </p:nvPicPr>
        <p:blipFill>
          <a:blip r:embed="rId2" cstate="print"/>
          <a:stretch>
            <a:fillRect/>
          </a:stretch>
        </p:blipFill>
        <p:spPr>
          <a:xfrm>
            <a:off x="6181434" y="1972035"/>
            <a:ext cx="382214" cy="368564"/>
          </a:xfrm>
          <a:prstGeom prst="rect">
            <a:avLst/>
          </a:prstGeom>
        </p:spPr>
      </p:pic>
      <p:cxnSp>
        <p:nvCxnSpPr>
          <p:cNvPr id="14" name="Straight Arrow Connector 13"/>
          <p:cNvCxnSpPr/>
          <p:nvPr/>
        </p:nvCxnSpPr>
        <p:spPr>
          <a:xfrm>
            <a:off x="6367730" y="1621305"/>
            <a:ext cx="410" cy="335412"/>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563648" y="2040901"/>
            <a:ext cx="1132041" cy="261610"/>
          </a:xfrm>
          <a:prstGeom prst="rect">
            <a:avLst/>
          </a:prstGeom>
          <a:noFill/>
        </p:spPr>
        <p:txBody>
          <a:bodyPr wrap="none" rtlCol="0">
            <a:spAutoFit/>
          </a:bodyPr>
          <a:lstStyle/>
          <a:p>
            <a:r>
              <a:rPr lang="en-US" sz="1100" dirty="0">
                <a:solidFill>
                  <a:schemeClr val="bg1"/>
                </a:solidFill>
              </a:rPr>
              <a:t>Speech to Text</a:t>
            </a:r>
          </a:p>
        </p:txBody>
      </p:sp>
      <p:sp>
        <p:nvSpPr>
          <p:cNvPr id="17" name="TextBox 16"/>
          <p:cNvSpPr txBox="1"/>
          <p:nvPr/>
        </p:nvSpPr>
        <p:spPr>
          <a:xfrm>
            <a:off x="6131486" y="2684568"/>
            <a:ext cx="458780" cy="261610"/>
          </a:xfrm>
          <a:prstGeom prst="rect">
            <a:avLst/>
          </a:prstGeom>
          <a:noFill/>
        </p:spPr>
        <p:txBody>
          <a:bodyPr wrap="none" rtlCol="0">
            <a:spAutoFit/>
          </a:bodyPr>
          <a:lstStyle/>
          <a:p>
            <a:r>
              <a:rPr lang="en-US" sz="1100" dirty="0">
                <a:solidFill>
                  <a:schemeClr val="bg1"/>
                </a:solidFill>
              </a:rPr>
              <a:t>Text</a:t>
            </a:r>
          </a:p>
        </p:txBody>
      </p:sp>
      <p:cxnSp>
        <p:nvCxnSpPr>
          <p:cNvPr id="18" name="Straight Arrow Connector 17"/>
          <p:cNvCxnSpPr/>
          <p:nvPr/>
        </p:nvCxnSpPr>
        <p:spPr>
          <a:xfrm>
            <a:off x="6355046" y="2355917"/>
            <a:ext cx="410" cy="335412"/>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5930151" y="2896523"/>
            <a:ext cx="413911" cy="293482"/>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6361351" y="2896523"/>
            <a:ext cx="410" cy="335412"/>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6392399" y="2905963"/>
            <a:ext cx="327285" cy="284042"/>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25" name="Picture 24"/>
          <p:cNvPicPr>
            <a:picLocks noChangeAspect="1"/>
          </p:cNvPicPr>
          <p:nvPr/>
        </p:nvPicPr>
        <p:blipFill>
          <a:blip r:embed="rId3" cstate="print"/>
          <a:stretch>
            <a:fillRect/>
          </a:stretch>
        </p:blipFill>
        <p:spPr>
          <a:xfrm>
            <a:off x="6181094" y="3238279"/>
            <a:ext cx="371464" cy="361939"/>
          </a:xfrm>
          <a:prstGeom prst="rect">
            <a:avLst/>
          </a:prstGeom>
        </p:spPr>
      </p:pic>
      <p:pic>
        <p:nvPicPr>
          <p:cNvPr id="28" name="Picture 27"/>
          <p:cNvPicPr>
            <a:picLocks noChangeAspect="1"/>
          </p:cNvPicPr>
          <p:nvPr/>
        </p:nvPicPr>
        <p:blipFill>
          <a:blip r:embed="rId4" cstate="print"/>
          <a:stretch>
            <a:fillRect/>
          </a:stretch>
        </p:blipFill>
        <p:spPr>
          <a:xfrm>
            <a:off x="6575609" y="3238278"/>
            <a:ext cx="374597" cy="352299"/>
          </a:xfrm>
          <a:prstGeom prst="rect">
            <a:avLst/>
          </a:prstGeom>
        </p:spPr>
      </p:pic>
      <p:pic>
        <p:nvPicPr>
          <p:cNvPr id="32" name="Picture 31"/>
          <p:cNvPicPr>
            <a:picLocks noChangeAspect="1"/>
          </p:cNvPicPr>
          <p:nvPr/>
        </p:nvPicPr>
        <p:blipFill>
          <a:blip r:embed="rId5" cstate="print"/>
          <a:stretch>
            <a:fillRect/>
          </a:stretch>
        </p:blipFill>
        <p:spPr>
          <a:xfrm>
            <a:off x="5766390" y="3231935"/>
            <a:ext cx="384064" cy="360060"/>
          </a:xfrm>
          <a:prstGeom prst="rect">
            <a:avLst/>
          </a:prstGeom>
        </p:spPr>
      </p:pic>
      <p:sp>
        <p:nvSpPr>
          <p:cNvPr id="33" name="TextBox 32"/>
          <p:cNvSpPr txBox="1"/>
          <p:nvPr/>
        </p:nvSpPr>
        <p:spPr>
          <a:xfrm>
            <a:off x="6914231" y="3313862"/>
            <a:ext cx="1393330" cy="261610"/>
          </a:xfrm>
          <a:prstGeom prst="rect">
            <a:avLst/>
          </a:prstGeom>
          <a:noFill/>
        </p:spPr>
        <p:txBody>
          <a:bodyPr wrap="none" rtlCol="0">
            <a:spAutoFit/>
          </a:bodyPr>
          <a:lstStyle/>
          <a:p>
            <a:r>
              <a:rPr lang="en-US" sz="1100" dirty="0">
                <a:solidFill>
                  <a:schemeClr val="bg1"/>
                </a:solidFill>
              </a:rPr>
              <a:t>Alchemy Language</a:t>
            </a:r>
          </a:p>
        </p:txBody>
      </p:sp>
      <p:sp>
        <p:nvSpPr>
          <p:cNvPr id="34" name="TextBox 33"/>
          <p:cNvSpPr txBox="1"/>
          <p:nvPr/>
        </p:nvSpPr>
        <p:spPr>
          <a:xfrm>
            <a:off x="4648167" y="3271543"/>
            <a:ext cx="1095172" cy="261610"/>
          </a:xfrm>
          <a:prstGeom prst="rect">
            <a:avLst/>
          </a:prstGeom>
          <a:noFill/>
        </p:spPr>
        <p:txBody>
          <a:bodyPr wrap="none" rtlCol="0">
            <a:spAutoFit/>
          </a:bodyPr>
          <a:lstStyle/>
          <a:p>
            <a:r>
              <a:rPr lang="en-US" sz="1100" dirty="0">
                <a:solidFill>
                  <a:schemeClr val="bg1"/>
                </a:solidFill>
              </a:rPr>
              <a:t>Tone Analyzer</a:t>
            </a:r>
          </a:p>
        </p:txBody>
      </p:sp>
      <p:sp>
        <p:nvSpPr>
          <p:cNvPr id="35" name="TextBox 34"/>
          <p:cNvSpPr txBox="1"/>
          <p:nvPr/>
        </p:nvSpPr>
        <p:spPr>
          <a:xfrm>
            <a:off x="6017315" y="3605698"/>
            <a:ext cx="710451" cy="346249"/>
          </a:xfrm>
          <a:prstGeom prst="rect">
            <a:avLst/>
          </a:prstGeom>
          <a:noFill/>
        </p:spPr>
        <p:txBody>
          <a:bodyPr wrap="none" rtlCol="0">
            <a:spAutoFit/>
          </a:bodyPr>
          <a:lstStyle/>
          <a:p>
            <a:pPr algn="ctr"/>
            <a:r>
              <a:rPr lang="en-US" sz="825" dirty="0">
                <a:solidFill>
                  <a:schemeClr val="bg1"/>
                </a:solidFill>
              </a:rPr>
              <a:t>Personality</a:t>
            </a:r>
          </a:p>
          <a:p>
            <a:pPr algn="ctr"/>
            <a:r>
              <a:rPr lang="en-US" sz="825" dirty="0">
                <a:solidFill>
                  <a:schemeClr val="bg1"/>
                </a:solidFill>
              </a:rPr>
              <a:t>Insights</a:t>
            </a:r>
          </a:p>
        </p:txBody>
      </p:sp>
      <p:cxnSp>
        <p:nvCxnSpPr>
          <p:cNvPr id="37" name="Straight Arrow Connector 36"/>
          <p:cNvCxnSpPr/>
          <p:nvPr/>
        </p:nvCxnSpPr>
        <p:spPr>
          <a:xfrm>
            <a:off x="6355046" y="3896738"/>
            <a:ext cx="0" cy="319169"/>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H="1">
            <a:off x="6392399" y="3614618"/>
            <a:ext cx="397755" cy="585407"/>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5926208" y="3607253"/>
            <a:ext cx="379917" cy="592772"/>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5436380" y="4301144"/>
            <a:ext cx="1901483" cy="261610"/>
          </a:xfrm>
          <a:prstGeom prst="rect">
            <a:avLst/>
          </a:prstGeom>
          <a:noFill/>
          <a:ln w="38100">
            <a:solidFill>
              <a:schemeClr val="tx2"/>
            </a:solidFill>
          </a:ln>
        </p:spPr>
        <p:txBody>
          <a:bodyPr wrap="none" rtlCol="0">
            <a:spAutoFit/>
          </a:bodyPr>
          <a:lstStyle/>
          <a:p>
            <a:r>
              <a:rPr lang="en-US" sz="1100" dirty="0">
                <a:solidFill>
                  <a:schemeClr val="bg1"/>
                </a:solidFill>
              </a:rPr>
              <a:t>Advanced Customer Profile</a:t>
            </a:r>
          </a:p>
        </p:txBody>
      </p:sp>
      <p:pic>
        <p:nvPicPr>
          <p:cNvPr id="7" name="Picture 6"/>
          <p:cNvPicPr>
            <a:picLocks noChangeAspect="1"/>
          </p:cNvPicPr>
          <p:nvPr/>
        </p:nvPicPr>
        <p:blipFill>
          <a:blip r:embed="rId6" cstate="print"/>
          <a:stretch>
            <a:fillRect/>
          </a:stretch>
        </p:blipFill>
        <p:spPr>
          <a:xfrm>
            <a:off x="6048308" y="973740"/>
            <a:ext cx="580012" cy="582602"/>
          </a:xfrm>
          <a:prstGeom prst="roundRect">
            <a:avLst/>
          </a:prstGeom>
        </p:spPr>
      </p:pic>
    </p:spTree>
    <p:extLst>
      <p:ext uri="{BB962C8B-B14F-4D97-AF65-F5344CB8AC3E}">
        <p14:creationId xmlns:p14="http://schemas.microsoft.com/office/powerpoint/2010/main" xmlns="" val="22897927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3456555" y="1075474"/>
            <a:ext cx="1485560" cy="3735586"/>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AU" sz="2200" b="0" i="0" u="none" strike="noStrike" cap="none" normalizeH="0" baseline="0" smtClean="0">
              <a:ln>
                <a:noFill/>
              </a:ln>
              <a:solidFill>
                <a:schemeClr val="hlink"/>
              </a:solidFill>
              <a:effectLst/>
              <a:latin typeface="Arial" charset="0"/>
            </a:endParaRPr>
          </a:p>
        </p:txBody>
      </p:sp>
      <p:sp>
        <p:nvSpPr>
          <p:cNvPr id="2" name="Title 1"/>
          <p:cNvSpPr>
            <a:spLocks noGrp="1"/>
          </p:cNvSpPr>
          <p:nvPr>
            <p:ph type="title"/>
          </p:nvPr>
        </p:nvSpPr>
        <p:spPr/>
        <p:txBody>
          <a:bodyPr/>
          <a:lstStyle/>
          <a:p>
            <a:r>
              <a:rPr lang="en-US" b="1" dirty="0" smtClean="0">
                <a:latin typeface="+mn-lt"/>
              </a:rPr>
              <a:t>Putting Speech, Classifier and Dialog together</a:t>
            </a:r>
            <a:endParaRPr lang="en-US" b="1" dirty="0">
              <a:latin typeface="+mn-lt"/>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598069" y="3647352"/>
            <a:ext cx="1228725" cy="11406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Content Placeholder 2"/>
          <p:cNvSpPr txBox="1">
            <a:spLocks/>
          </p:cNvSpPr>
          <p:nvPr/>
        </p:nvSpPr>
        <p:spPr bwMode="auto">
          <a:xfrm>
            <a:off x="5485210" y="1131094"/>
            <a:ext cx="2896790" cy="4119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457200" eaLnBrk="0" hangingPunct="0">
              <a:spcBef>
                <a:spcPct val="50000"/>
              </a:spcBef>
              <a:buClr>
                <a:schemeClr val="tx1"/>
              </a:buClr>
              <a:buFont typeface="Wingdings" charset="2"/>
              <a:buChar char="§"/>
              <a:defRPr sz="1600">
                <a:solidFill>
                  <a:schemeClr val="tx1"/>
                </a:solidFill>
                <a:latin typeface="Arial" charset="0"/>
                <a:ea typeface="MS PGothic" charset="-128"/>
              </a:defRPr>
            </a:lvl1pPr>
            <a:lvl2pPr marL="742950" indent="-285750" defTabSz="457200" eaLnBrk="0" hangingPunct="0">
              <a:buClr>
                <a:schemeClr val="tx1"/>
              </a:buClr>
              <a:buFont typeface="Arial" charset="0"/>
              <a:buChar char="–"/>
              <a:defRPr sz="1600">
                <a:solidFill>
                  <a:schemeClr val="tx1"/>
                </a:solidFill>
                <a:latin typeface="Arial" charset="0"/>
                <a:ea typeface="MS PGothic" charset="-128"/>
              </a:defRPr>
            </a:lvl2pPr>
            <a:lvl3pPr marL="1143000" indent="-228600" defTabSz="457200" eaLnBrk="0" hangingPunct="0">
              <a:buClr>
                <a:schemeClr val="tx1"/>
              </a:buClr>
              <a:buChar char="•"/>
              <a:defRPr sz="1600">
                <a:solidFill>
                  <a:schemeClr val="tx1"/>
                </a:solidFill>
                <a:latin typeface="Arial" charset="0"/>
                <a:ea typeface="MS PGothic" charset="-128"/>
              </a:defRPr>
            </a:lvl3pPr>
            <a:lvl4pPr marL="1600200" indent="-228600" defTabSz="457200" eaLnBrk="0" hangingPunct="0">
              <a:buClr>
                <a:schemeClr val="tx1"/>
              </a:buClr>
              <a:buFont typeface="Lucida Grande" charset="0"/>
              <a:buChar char="−"/>
              <a:defRPr sz="1500">
                <a:solidFill>
                  <a:schemeClr val="tx1"/>
                </a:solidFill>
                <a:latin typeface="Arial" charset="0"/>
                <a:ea typeface="MS PGothic" charset="-128"/>
              </a:defRPr>
            </a:lvl4pPr>
            <a:lvl5pPr marL="2057400" indent="-228600" defTabSz="457200" eaLnBrk="0" hangingPunct="0">
              <a:spcBef>
                <a:spcPts val="100"/>
              </a:spcBef>
              <a:buClr>
                <a:schemeClr val="tx1"/>
              </a:buClr>
              <a:buFont typeface="Arial" charset="0"/>
              <a:buChar char="•"/>
              <a:defRPr sz="1500">
                <a:solidFill>
                  <a:schemeClr val="tx1"/>
                </a:solidFill>
                <a:latin typeface="Arial" charset="0"/>
                <a:ea typeface="MS PGothic" charset="-128"/>
              </a:defRPr>
            </a:lvl5pPr>
            <a:lvl6pPr marL="2514600" indent="-228600" defTabSz="457200" eaLnBrk="0" fontAlgn="base" hangingPunct="0">
              <a:spcBef>
                <a:spcPts val="100"/>
              </a:spcBef>
              <a:spcAft>
                <a:spcPct val="0"/>
              </a:spcAft>
              <a:buClr>
                <a:schemeClr val="tx1"/>
              </a:buClr>
              <a:buFont typeface="Arial" charset="0"/>
              <a:buChar char="•"/>
              <a:defRPr sz="1500">
                <a:solidFill>
                  <a:schemeClr val="tx1"/>
                </a:solidFill>
                <a:latin typeface="Arial" charset="0"/>
                <a:ea typeface="MS PGothic" charset="-128"/>
              </a:defRPr>
            </a:lvl6pPr>
            <a:lvl7pPr marL="2971800" indent="-228600" defTabSz="457200" eaLnBrk="0" fontAlgn="base" hangingPunct="0">
              <a:spcBef>
                <a:spcPts val="100"/>
              </a:spcBef>
              <a:spcAft>
                <a:spcPct val="0"/>
              </a:spcAft>
              <a:buClr>
                <a:schemeClr val="tx1"/>
              </a:buClr>
              <a:buFont typeface="Arial" charset="0"/>
              <a:buChar char="•"/>
              <a:defRPr sz="1500">
                <a:solidFill>
                  <a:schemeClr val="tx1"/>
                </a:solidFill>
                <a:latin typeface="Arial" charset="0"/>
                <a:ea typeface="MS PGothic" charset="-128"/>
              </a:defRPr>
            </a:lvl7pPr>
            <a:lvl8pPr marL="3429000" indent="-228600" defTabSz="457200" eaLnBrk="0" fontAlgn="base" hangingPunct="0">
              <a:spcBef>
                <a:spcPts val="100"/>
              </a:spcBef>
              <a:spcAft>
                <a:spcPct val="0"/>
              </a:spcAft>
              <a:buClr>
                <a:schemeClr val="tx1"/>
              </a:buClr>
              <a:buFont typeface="Arial" charset="0"/>
              <a:buChar char="•"/>
              <a:defRPr sz="1500">
                <a:solidFill>
                  <a:schemeClr val="tx1"/>
                </a:solidFill>
                <a:latin typeface="Arial" charset="0"/>
                <a:ea typeface="MS PGothic" charset="-128"/>
              </a:defRPr>
            </a:lvl8pPr>
            <a:lvl9pPr marL="3886200" indent="-228600" defTabSz="457200" eaLnBrk="0" fontAlgn="base" hangingPunct="0">
              <a:spcBef>
                <a:spcPts val="100"/>
              </a:spcBef>
              <a:spcAft>
                <a:spcPct val="0"/>
              </a:spcAft>
              <a:buClr>
                <a:schemeClr val="tx1"/>
              </a:buClr>
              <a:buFont typeface="Arial" charset="0"/>
              <a:buChar char="•"/>
              <a:defRPr sz="1500">
                <a:solidFill>
                  <a:schemeClr val="tx1"/>
                </a:solidFill>
                <a:latin typeface="Arial" charset="0"/>
                <a:ea typeface="MS PGothic" charset="-128"/>
              </a:defRPr>
            </a:lvl9pPr>
          </a:lstStyle>
          <a:p>
            <a:pPr>
              <a:spcBef>
                <a:spcPts val="179"/>
              </a:spcBef>
              <a:buClr>
                <a:srgbClr val="000000"/>
              </a:buClr>
              <a:buNone/>
            </a:pPr>
            <a:r>
              <a:rPr lang="en-US" altLang="en-US" sz="1100" dirty="0">
                <a:solidFill>
                  <a:schemeClr val="bg1"/>
                </a:solidFill>
                <a:latin typeface="Avenir Book" charset="0"/>
              </a:rPr>
              <a:t>How do I reset my password?</a:t>
            </a:r>
          </a:p>
          <a:p>
            <a:pPr>
              <a:spcBef>
                <a:spcPts val="179"/>
              </a:spcBef>
              <a:buClr>
                <a:srgbClr val="000000"/>
              </a:buClr>
              <a:buFontTx/>
              <a:buChar char="-"/>
            </a:pPr>
            <a:r>
              <a:rPr lang="en-US" altLang="en-US" sz="1100" dirty="0">
                <a:solidFill>
                  <a:schemeClr val="bg1"/>
                </a:solidFill>
                <a:latin typeface="Avenir Book" charset="0"/>
              </a:rPr>
              <a:t>If speech, convert to Text</a:t>
            </a:r>
          </a:p>
          <a:p>
            <a:pPr>
              <a:spcBef>
                <a:spcPts val="179"/>
              </a:spcBef>
              <a:buClr>
                <a:srgbClr val="000000"/>
              </a:buClr>
              <a:buFontTx/>
              <a:buChar char="-"/>
            </a:pPr>
            <a:r>
              <a:rPr lang="en-US" altLang="en-US" sz="1100" dirty="0">
                <a:solidFill>
                  <a:schemeClr val="bg1"/>
                </a:solidFill>
                <a:latin typeface="Avenir Book" charset="0"/>
              </a:rPr>
              <a:t>Context = </a:t>
            </a:r>
            <a:r>
              <a:rPr lang="ja-JP" altLang="en-US" sz="1100" dirty="0">
                <a:solidFill>
                  <a:schemeClr val="bg1"/>
                </a:solidFill>
                <a:latin typeface="Avenir Book" charset="0"/>
              </a:rPr>
              <a:t>“</a:t>
            </a:r>
            <a:r>
              <a:rPr lang="en-US" altLang="ja-JP" sz="1100" dirty="0">
                <a:solidFill>
                  <a:schemeClr val="bg1"/>
                </a:solidFill>
                <a:latin typeface="Avenir Book" charset="0"/>
              </a:rPr>
              <a:t>Online Banking</a:t>
            </a:r>
            <a:r>
              <a:rPr lang="ja-JP" altLang="en-US" sz="1100" dirty="0">
                <a:solidFill>
                  <a:schemeClr val="bg1"/>
                </a:solidFill>
                <a:latin typeface="Avenir Book" charset="0"/>
              </a:rPr>
              <a:t>”</a:t>
            </a:r>
            <a:endParaRPr lang="en-US" altLang="en-US" sz="1100" dirty="0">
              <a:solidFill>
                <a:schemeClr val="bg1"/>
              </a:solidFill>
              <a:latin typeface="Avenir Book" charset="0"/>
            </a:endParaRPr>
          </a:p>
        </p:txBody>
      </p:sp>
      <p:grpSp>
        <p:nvGrpSpPr>
          <p:cNvPr id="8" name="Group 17"/>
          <p:cNvGrpSpPr>
            <a:grpSpLocks/>
          </p:cNvGrpSpPr>
          <p:nvPr/>
        </p:nvGrpSpPr>
        <p:grpSpPr bwMode="auto">
          <a:xfrm>
            <a:off x="3677841" y="1156098"/>
            <a:ext cx="1007269" cy="392906"/>
            <a:chOff x="2993993" y="1220723"/>
            <a:chExt cx="1607182" cy="489657"/>
          </a:xfrm>
        </p:grpSpPr>
        <p:pic>
          <p:nvPicPr>
            <p:cNvPr id="9" name="Picture 7"/>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993993" y="1230131"/>
              <a:ext cx="476485" cy="476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8"/>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569253" y="1239537"/>
              <a:ext cx="438246" cy="4468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9"/>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027918" y="1220723"/>
              <a:ext cx="573257" cy="4896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2" name="Down Arrow 11"/>
          <p:cNvSpPr>
            <a:spLocks noChangeArrowheads="1"/>
          </p:cNvSpPr>
          <p:nvPr/>
        </p:nvSpPr>
        <p:spPr bwMode="auto">
          <a:xfrm>
            <a:off x="2447925" y="1956198"/>
            <a:ext cx="328613" cy="640556"/>
          </a:xfrm>
          <a:prstGeom prst="downArrow">
            <a:avLst>
              <a:gd name="adj1" fmla="val 50000"/>
              <a:gd name="adj2" fmla="val 50004"/>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nSpc>
                <a:spcPct val="90000"/>
              </a:lnSpc>
              <a:defRPr/>
            </a:pPr>
            <a:endParaRPr lang="en-US" sz="2400">
              <a:solidFill>
                <a:schemeClr val="bg1"/>
              </a:solidFill>
              <a:latin typeface="+mn-lt"/>
              <a:ea typeface="+mn-ea"/>
            </a:endParaRPr>
          </a:p>
        </p:txBody>
      </p:sp>
      <p:sp>
        <p:nvSpPr>
          <p:cNvPr id="13" name="Content Placeholder 2"/>
          <p:cNvSpPr txBox="1">
            <a:spLocks/>
          </p:cNvSpPr>
          <p:nvPr/>
        </p:nvSpPr>
        <p:spPr bwMode="auto">
          <a:xfrm>
            <a:off x="1632347" y="1129904"/>
            <a:ext cx="1451372" cy="4119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457200" eaLnBrk="0" hangingPunct="0">
              <a:spcBef>
                <a:spcPct val="50000"/>
              </a:spcBef>
              <a:buClr>
                <a:schemeClr val="tx1"/>
              </a:buClr>
              <a:buFont typeface="Wingdings" charset="2"/>
              <a:buChar char="§"/>
              <a:defRPr sz="1600">
                <a:solidFill>
                  <a:schemeClr val="tx1"/>
                </a:solidFill>
                <a:latin typeface="Arial" charset="0"/>
                <a:ea typeface="MS PGothic" charset="-128"/>
              </a:defRPr>
            </a:lvl1pPr>
            <a:lvl2pPr marL="742950" indent="-285750" defTabSz="457200" eaLnBrk="0" hangingPunct="0">
              <a:buClr>
                <a:schemeClr val="tx1"/>
              </a:buClr>
              <a:buFont typeface="Arial" charset="0"/>
              <a:buChar char="–"/>
              <a:defRPr sz="1600">
                <a:solidFill>
                  <a:schemeClr val="tx1"/>
                </a:solidFill>
                <a:latin typeface="Arial" charset="0"/>
                <a:ea typeface="MS PGothic" charset="-128"/>
              </a:defRPr>
            </a:lvl2pPr>
            <a:lvl3pPr marL="1143000" indent="-228600" defTabSz="457200" eaLnBrk="0" hangingPunct="0">
              <a:buClr>
                <a:schemeClr val="tx1"/>
              </a:buClr>
              <a:buChar char="•"/>
              <a:defRPr sz="1600">
                <a:solidFill>
                  <a:schemeClr val="tx1"/>
                </a:solidFill>
                <a:latin typeface="Arial" charset="0"/>
                <a:ea typeface="MS PGothic" charset="-128"/>
              </a:defRPr>
            </a:lvl3pPr>
            <a:lvl4pPr marL="1600200" indent="-228600" defTabSz="457200" eaLnBrk="0" hangingPunct="0">
              <a:buClr>
                <a:schemeClr val="tx1"/>
              </a:buClr>
              <a:buFont typeface="Lucida Grande" charset="0"/>
              <a:buChar char="−"/>
              <a:defRPr sz="1500">
                <a:solidFill>
                  <a:schemeClr val="tx1"/>
                </a:solidFill>
                <a:latin typeface="Arial" charset="0"/>
                <a:ea typeface="MS PGothic" charset="-128"/>
              </a:defRPr>
            </a:lvl4pPr>
            <a:lvl5pPr marL="2057400" indent="-228600" defTabSz="457200" eaLnBrk="0" hangingPunct="0">
              <a:spcBef>
                <a:spcPts val="100"/>
              </a:spcBef>
              <a:buClr>
                <a:schemeClr val="tx1"/>
              </a:buClr>
              <a:buFont typeface="Arial" charset="0"/>
              <a:buChar char="•"/>
              <a:defRPr sz="1500">
                <a:solidFill>
                  <a:schemeClr val="tx1"/>
                </a:solidFill>
                <a:latin typeface="Arial" charset="0"/>
                <a:ea typeface="MS PGothic" charset="-128"/>
              </a:defRPr>
            </a:lvl5pPr>
            <a:lvl6pPr marL="2514600" indent="-228600" defTabSz="457200" eaLnBrk="0" fontAlgn="base" hangingPunct="0">
              <a:spcBef>
                <a:spcPts val="100"/>
              </a:spcBef>
              <a:spcAft>
                <a:spcPct val="0"/>
              </a:spcAft>
              <a:buClr>
                <a:schemeClr val="tx1"/>
              </a:buClr>
              <a:buFont typeface="Arial" charset="0"/>
              <a:buChar char="•"/>
              <a:defRPr sz="1500">
                <a:solidFill>
                  <a:schemeClr val="tx1"/>
                </a:solidFill>
                <a:latin typeface="Arial" charset="0"/>
                <a:ea typeface="MS PGothic" charset="-128"/>
              </a:defRPr>
            </a:lvl6pPr>
            <a:lvl7pPr marL="2971800" indent="-228600" defTabSz="457200" eaLnBrk="0" fontAlgn="base" hangingPunct="0">
              <a:spcBef>
                <a:spcPts val="100"/>
              </a:spcBef>
              <a:spcAft>
                <a:spcPct val="0"/>
              </a:spcAft>
              <a:buClr>
                <a:schemeClr val="tx1"/>
              </a:buClr>
              <a:buFont typeface="Arial" charset="0"/>
              <a:buChar char="•"/>
              <a:defRPr sz="1500">
                <a:solidFill>
                  <a:schemeClr val="tx1"/>
                </a:solidFill>
                <a:latin typeface="Arial" charset="0"/>
                <a:ea typeface="MS PGothic" charset="-128"/>
              </a:defRPr>
            </a:lvl7pPr>
            <a:lvl8pPr marL="3429000" indent="-228600" defTabSz="457200" eaLnBrk="0" fontAlgn="base" hangingPunct="0">
              <a:spcBef>
                <a:spcPts val="100"/>
              </a:spcBef>
              <a:spcAft>
                <a:spcPct val="0"/>
              </a:spcAft>
              <a:buClr>
                <a:schemeClr val="tx1"/>
              </a:buClr>
              <a:buFont typeface="Arial" charset="0"/>
              <a:buChar char="•"/>
              <a:defRPr sz="1500">
                <a:solidFill>
                  <a:schemeClr val="tx1"/>
                </a:solidFill>
                <a:latin typeface="Arial" charset="0"/>
                <a:ea typeface="MS PGothic" charset="-128"/>
              </a:defRPr>
            </a:lvl8pPr>
            <a:lvl9pPr marL="3886200" indent="-228600" defTabSz="457200" eaLnBrk="0" fontAlgn="base" hangingPunct="0">
              <a:spcBef>
                <a:spcPts val="100"/>
              </a:spcBef>
              <a:spcAft>
                <a:spcPct val="0"/>
              </a:spcAft>
              <a:buClr>
                <a:schemeClr val="tx1"/>
              </a:buClr>
              <a:buFont typeface="Arial" charset="0"/>
              <a:buChar char="•"/>
              <a:defRPr sz="1500">
                <a:solidFill>
                  <a:schemeClr val="tx1"/>
                </a:solidFill>
                <a:latin typeface="Arial" charset="0"/>
                <a:ea typeface="MS PGothic" charset="-128"/>
              </a:defRPr>
            </a:lvl9pPr>
          </a:lstStyle>
          <a:p>
            <a:pPr>
              <a:buClr>
                <a:srgbClr val="000000"/>
              </a:buClr>
              <a:buFont typeface="Wingdings" charset="2"/>
              <a:buNone/>
            </a:pPr>
            <a:r>
              <a:rPr lang="en-US" altLang="en-US" sz="1400">
                <a:solidFill>
                  <a:schemeClr val="bg1"/>
                </a:solidFill>
                <a:latin typeface="Avenir Book" charset="0"/>
              </a:rPr>
              <a:t>Phone, Text, Chat</a:t>
            </a:r>
          </a:p>
        </p:txBody>
      </p:sp>
      <p:pic>
        <p:nvPicPr>
          <p:cNvPr id="14" name="Picture 14"/>
          <p:cNvPicPr>
            <a:picLocks/>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845719" y="2297906"/>
            <a:ext cx="6858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Content Placeholder 2"/>
          <p:cNvSpPr txBox="1">
            <a:spLocks/>
          </p:cNvSpPr>
          <p:nvPr/>
        </p:nvSpPr>
        <p:spPr bwMode="auto">
          <a:xfrm>
            <a:off x="1618060" y="2464594"/>
            <a:ext cx="1768078" cy="4119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457200" eaLnBrk="0" hangingPunct="0">
              <a:spcBef>
                <a:spcPct val="50000"/>
              </a:spcBef>
              <a:buClr>
                <a:schemeClr val="tx1"/>
              </a:buClr>
              <a:buFont typeface="Wingdings" charset="2"/>
              <a:buChar char="§"/>
              <a:defRPr sz="1600">
                <a:solidFill>
                  <a:schemeClr val="tx1"/>
                </a:solidFill>
                <a:latin typeface="Arial" charset="0"/>
                <a:ea typeface="MS PGothic" charset="-128"/>
              </a:defRPr>
            </a:lvl1pPr>
            <a:lvl2pPr marL="742950" indent="-285750" defTabSz="457200" eaLnBrk="0" hangingPunct="0">
              <a:buClr>
                <a:schemeClr val="tx1"/>
              </a:buClr>
              <a:buFont typeface="Arial" charset="0"/>
              <a:buChar char="–"/>
              <a:defRPr sz="1600">
                <a:solidFill>
                  <a:schemeClr val="tx1"/>
                </a:solidFill>
                <a:latin typeface="Arial" charset="0"/>
                <a:ea typeface="MS PGothic" charset="-128"/>
              </a:defRPr>
            </a:lvl2pPr>
            <a:lvl3pPr marL="1143000" indent="-228600" defTabSz="457200" eaLnBrk="0" hangingPunct="0">
              <a:buClr>
                <a:schemeClr val="tx1"/>
              </a:buClr>
              <a:buChar char="•"/>
              <a:defRPr sz="1600">
                <a:solidFill>
                  <a:schemeClr val="tx1"/>
                </a:solidFill>
                <a:latin typeface="Arial" charset="0"/>
                <a:ea typeface="MS PGothic" charset="-128"/>
              </a:defRPr>
            </a:lvl3pPr>
            <a:lvl4pPr marL="1600200" indent="-228600" defTabSz="457200" eaLnBrk="0" hangingPunct="0">
              <a:buClr>
                <a:schemeClr val="tx1"/>
              </a:buClr>
              <a:buFont typeface="Lucida Grande" charset="0"/>
              <a:buChar char="−"/>
              <a:defRPr sz="1500">
                <a:solidFill>
                  <a:schemeClr val="tx1"/>
                </a:solidFill>
                <a:latin typeface="Arial" charset="0"/>
                <a:ea typeface="MS PGothic" charset="-128"/>
              </a:defRPr>
            </a:lvl4pPr>
            <a:lvl5pPr marL="2057400" indent="-228600" defTabSz="457200" eaLnBrk="0" hangingPunct="0">
              <a:spcBef>
                <a:spcPts val="100"/>
              </a:spcBef>
              <a:buClr>
                <a:schemeClr val="tx1"/>
              </a:buClr>
              <a:buFont typeface="Arial" charset="0"/>
              <a:buChar char="•"/>
              <a:defRPr sz="1500">
                <a:solidFill>
                  <a:schemeClr val="tx1"/>
                </a:solidFill>
                <a:latin typeface="Arial" charset="0"/>
                <a:ea typeface="MS PGothic" charset="-128"/>
              </a:defRPr>
            </a:lvl5pPr>
            <a:lvl6pPr marL="2514600" indent="-228600" defTabSz="457200" eaLnBrk="0" fontAlgn="base" hangingPunct="0">
              <a:spcBef>
                <a:spcPts val="100"/>
              </a:spcBef>
              <a:spcAft>
                <a:spcPct val="0"/>
              </a:spcAft>
              <a:buClr>
                <a:schemeClr val="tx1"/>
              </a:buClr>
              <a:buFont typeface="Arial" charset="0"/>
              <a:buChar char="•"/>
              <a:defRPr sz="1500">
                <a:solidFill>
                  <a:schemeClr val="tx1"/>
                </a:solidFill>
                <a:latin typeface="Arial" charset="0"/>
                <a:ea typeface="MS PGothic" charset="-128"/>
              </a:defRPr>
            </a:lvl6pPr>
            <a:lvl7pPr marL="2971800" indent="-228600" defTabSz="457200" eaLnBrk="0" fontAlgn="base" hangingPunct="0">
              <a:spcBef>
                <a:spcPts val="100"/>
              </a:spcBef>
              <a:spcAft>
                <a:spcPct val="0"/>
              </a:spcAft>
              <a:buClr>
                <a:schemeClr val="tx1"/>
              </a:buClr>
              <a:buFont typeface="Arial" charset="0"/>
              <a:buChar char="•"/>
              <a:defRPr sz="1500">
                <a:solidFill>
                  <a:schemeClr val="tx1"/>
                </a:solidFill>
                <a:latin typeface="Arial" charset="0"/>
                <a:ea typeface="MS PGothic" charset="-128"/>
              </a:defRPr>
            </a:lvl7pPr>
            <a:lvl8pPr marL="3429000" indent="-228600" defTabSz="457200" eaLnBrk="0" fontAlgn="base" hangingPunct="0">
              <a:spcBef>
                <a:spcPts val="100"/>
              </a:spcBef>
              <a:spcAft>
                <a:spcPct val="0"/>
              </a:spcAft>
              <a:buClr>
                <a:schemeClr val="tx1"/>
              </a:buClr>
              <a:buFont typeface="Arial" charset="0"/>
              <a:buChar char="•"/>
              <a:defRPr sz="1500">
                <a:solidFill>
                  <a:schemeClr val="tx1"/>
                </a:solidFill>
                <a:latin typeface="Arial" charset="0"/>
                <a:ea typeface="MS PGothic" charset="-128"/>
              </a:defRPr>
            </a:lvl8pPr>
            <a:lvl9pPr marL="3886200" indent="-228600" defTabSz="457200" eaLnBrk="0" fontAlgn="base" hangingPunct="0">
              <a:spcBef>
                <a:spcPts val="100"/>
              </a:spcBef>
              <a:spcAft>
                <a:spcPct val="0"/>
              </a:spcAft>
              <a:buClr>
                <a:schemeClr val="tx1"/>
              </a:buClr>
              <a:buFont typeface="Arial" charset="0"/>
              <a:buChar char="•"/>
              <a:defRPr sz="1500">
                <a:solidFill>
                  <a:schemeClr val="tx1"/>
                </a:solidFill>
                <a:latin typeface="Arial" charset="0"/>
                <a:ea typeface="MS PGothic" charset="-128"/>
              </a:defRPr>
            </a:lvl9pPr>
          </a:lstStyle>
          <a:p>
            <a:pPr>
              <a:buClr>
                <a:srgbClr val="000000"/>
              </a:buClr>
              <a:buFont typeface="Wingdings" charset="2"/>
              <a:buNone/>
            </a:pPr>
            <a:r>
              <a:rPr lang="en-US" altLang="en-US" sz="1400">
                <a:solidFill>
                  <a:schemeClr val="bg1"/>
                </a:solidFill>
                <a:latin typeface="Avenir Book" charset="0"/>
              </a:rPr>
              <a:t>Natural Language Classifier</a:t>
            </a:r>
          </a:p>
        </p:txBody>
      </p:sp>
      <p:sp>
        <p:nvSpPr>
          <p:cNvPr id="16" name="Content Placeholder 2"/>
          <p:cNvSpPr txBox="1">
            <a:spLocks/>
          </p:cNvSpPr>
          <p:nvPr/>
        </p:nvSpPr>
        <p:spPr bwMode="auto">
          <a:xfrm>
            <a:off x="1618060" y="3865960"/>
            <a:ext cx="1683544" cy="4131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457200" eaLnBrk="0" hangingPunct="0">
              <a:spcBef>
                <a:spcPct val="50000"/>
              </a:spcBef>
              <a:buClr>
                <a:schemeClr val="tx1"/>
              </a:buClr>
              <a:buFont typeface="Wingdings" charset="2"/>
              <a:buChar char="§"/>
              <a:defRPr sz="1600">
                <a:solidFill>
                  <a:schemeClr val="tx1"/>
                </a:solidFill>
                <a:latin typeface="Arial" charset="0"/>
                <a:ea typeface="MS PGothic" charset="-128"/>
              </a:defRPr>
            </a:lvl1pPr>
            <a:lvl2pPr marL="742950" indent="-285750" defTabSz="457200" eaLnBrk="0" hangingPunct="0">
              <a:buClr>
                <a:schemeClr val="tx1"/>
              </a:buClr>
              <a:buFont typeface="Arial" charset="0"/>
              <a:buChar char="–"/>
              <a:defRPr sz="1600">
                <a:solidFill>
                  <a:schemeClr val="tx1"/>
                </a:solidFill>
                <a:latin typeface="Arial" charset="0"/>
                <a:ea typeface="MS PGothic" charset="-128"/>
              </a:defRPr>
            </a:lvl2pPr>
            <a:lvl3pPr marL="1143000" indent="-228600" defTabSz="457200" eaLnBrk="0" hangingPunct="0">
              <a:buClr>
                <a:schemeClr val="tx1"/>
              </a:buClr>
              <a:buChar char="•"/>
              <a:defRPr sz="1600">
                <a:solidFill>
                  <a:schemeClr val="tx1"/>
                </a:solidFill>
                <a:latin typeface="Arial" charset="0"/>
                <a:ea typeface="MS PGothic" charset="-128"/>
              </a:defRPr>
            </a:lvl3pPr>
            <a:lvl4pPr marL="1600200" indent="-228600" defTabSz="457200" eaLnBrk="0" hangingPunct="0">
              <a:buClr>
                <a:schemeClr val="tx1"/>
              </a:buClr>
              <a:buFont typeface="Lucida Grande" charset="0"/>
              <a:buChar char="−"/>
              <a:defRPr sz="1500">
                <a:solidFill>
                  <a:schemeClr val="tx1"/>
                </a:solidFill>
                <a:latin typeface="Arial" charset="0"/>
                <a:ea typeface="MS PGothic" charset="-128"/>
              </a:defRPr>
            </a:lvl4pPr>
            <a:lvl5pPr marL="2057400" indent="-228600" defTabSz="457200" eaLnBrk="0" hangingPunct="0">
              <a:spcBef>
                <a:spcPts val="100"/>
              </a:spcBef>
              <a:buClr>
                <a:schemeClr val="tx1"/>
              </a:buClr>
              <a:buFont typeface="Arial" charset="0"/>
              <a:buChar char="•"/>
              <a:defRPr sz="1500">
                <a:solidFill>
                  <a:schemeClr val="tx1"/>
                </a:solidFill>
                <a:latin typeface="Arial" charset="0"/>
                <a:ea typeface="MS PGothic" charset="-128"/>
              </a:defRPr>
            </a:lvl5pPr>
            <a:lvl6pPr marL="2514600" indent="-228600" defTabSz="457200" eaLnBrk="0" fontAlgn="base" hangingPunct="0">
              <a:spcBef>
                <a:spcPts val="100"/>
              </a:spcBef>
              <a:spcAft>
                <a:spcPct val="0"/>
              </a:spcAft>
              <a:buClr>
                <a:schemeClr val="tx1"/>
              </a:buClr>
              <a:buFont typeface="Arial" charset="0"/>
              <a:buChar char="•"/>
              <a:defRPr sz="1500">
                <a:solidFill>
                  <a:schemeClr val="tx1"/>
                </a:solidFill>
                <a:latin typeface="Arial" charset="0"/>
                <a:ea typeface="MS PGothic" charset="-128"/>
              </a:defRPr>
            </a:lvl6pPr>
            <a:lvl7pPr marL="2971800" indent="-228600" defTabSz="457200" eaLnBrk="0" fontAlgn="base" hangingPunct="0">
              <a:spcBef>
                <a:spcPts val="100"/>
              </a:spcBef>
              <a:spcAft>
                <a:spcPct val="0"/>
              </a:spcAft>
              <a:buClr>
                <a:schemeClr val="tx1"/>
              </a:buClr>
              <a:buFont typeface="Arial" charset="0"/>
              <a:buChar char="•"/>
              <a:defRPr sz="1500">
                <a:solidFill>
                  <a:schemeClr val="tx1"/>
                </a:solidFill>
                <a:latin typeface="Arial" charset="0"/>
                <a:ea typeface="MS PGothic" charset="-128"/>
              </a:defRPr>
            </a:lvl7pPr>
            <a:lvl8pPr marL="3429000" indent="-228600" defTabSz="457200" eaLnBrk="0" fontAlgn="base" hangingPunct="0">
              <a:spcBef>
                <a:spcPts val="100"/>
              </a:spcBef>
              <a:spcAft>
                <a:spcPct val="0"/>
              </a:spcAft>
              <a:buClr>
                <a:schemeClr val="tx1"/>
              </a:buClr>
              <a:buFont typeface="Arial" charset="0"/>
              <a:buChar char="•"/>
              <a:defRPr sz="1500">
                <a:solidFill>
                  <a:schemeClr val="tx1"/>
                </a:solidFill>
                <a:latin typeface="Arial" charset="0"/>
                <a:ea typeface="MS PGothic" charset="-128"/>
              </a:defRPr>
            </a:lvl8pPr>
            <a:lvl9pPr marL="3886200" indent="-228600" defTabSz="457200" eaLnBrk="0" fontAlgn="base" hangingPunct="0">
              <a:spcBef>
                <a:spcPts val="100"/>
              </a:spcBef>
              <a:spcAft>
                <a:spcPct val="0"/>
              </a:spcAft>
              <a:buClr>
                <a:schemeClr val="tx1"/>
              </a:buClr>
              <a:buFont typeface="Arial" charset="0"/>
              <a:buChar char="•"/>
              <a:defRPr sz="1500">
                <a:solidFill>
                  <a:schemeClr val="tx1"/>
                </a:solidFill>
                <a:latin typeface="Arial" charset="0"/>
                <a:ea typeface="MS PGothic" charset="-128"/>
              </a:defRPr>
            </a:lvl9pPr>
          </a:lstStyle>
          <a:p>
            <a:pPr>
              <a:buClr>
                <a:srgbClr val="000000"/>
              </a:buClr>
              <a:buFont typeface="Wingdings" charset="2"/>
              <a:buNone/>
            </a:pPr>
            <a:r>
              <a:rPr lang="en-US" altLang="en-US" sz="1400">
                <a:solidFill>
                  <a:schemeClr val="bg1"/>
                </a:solidFill>
                <a:latin typeface="Avenir Book" charset="0"/>
              </a:rPr>
              <a:t>Dialog</a:t>
            </a:r>
          </a:p>
        </p:txBody>
      </p:sp>
      <p:sp>
        <p:nvSpPr>
          <p:cNvPr id="17" name="Content Placeholder 2"/>
          <p:cNvSpPr txBox="1">
            <a:spLocks/>
          </p:cNvSpPr>
          <p:nvPr/>
        </p:nvSpPr>
        <p:spPr bwMode="auto">
          <a:xfrm>
            <a:off x="5499497" y="2455069"/>
            <a:ext cx="2324152" cy="4131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457200" eaLnBrk="0" hangingPunct="0">
              <a:spcBef>
                <a:spcPct val="50000"/>
              </a:spcBef>
              <a:buClr>
                <a:schemeClr val="tx1"/>
              </a:buClr>
              <a:buFont typeface="Wingdings" charset="2"/>
              <a:buChar char="§"/>
              <a:defRPr sz="1600">
                <a:solidFill>
                  <a:schemeClr val="tx1"/>
                </a:solidFill>
                <a:latin typeface="Arial" charset="0"/>
                <a:ea typeface="MS PGothic" charset="-128"/>
              </a:defRPr>
            </a:lvl1pPr>
            <a:lvl2pPr marL="742950" indent="-285750" defTabSz="457200" eaLnBrk="0" hangingPunct="0">
              <a:buClr>
                <a:schemeClr val="tx1"/>
              </a:buClr>
              <a:buFont typeface="Arial" charset="0"/>
              <a:buChar char="–"/>
              <a:defRPr sz="1600">
                <a:solidFill>
                  <a:schemeClr val="tx1"/>
                </a:solidFill>
                <a:latin typeface="Arial" charset="0"/>
                <a:ea typeface="MS PGothic" charset="-128"/>
              </a:defRPr>
            </a:lvl2pPr>
            <a:lvl3pPr marL="1143000" indent="-228600" defTabSz="457200" eaLnBrk="0" hangingPunct="0">
              <a:buClr>
                <a:schemeClr val="tx1"/>
              </a:buClr>
              <a:buChar char="•"/>
              <a:defRPr sz="1600">
                <a:solidFill>
                  <a:schemeClr val="tx1"/>
                </a:solidFill>
                <a:latin typeface="Arial" charset="0"/>
                <a:ea typeface="MS PGothic" charset="-128"/>
              </a:defRPr>
            </a:lvl3pPr>
            <a:lvl4pPr marL="1600200" indent="-228600" defTabSz="457200" eaLnBrk="0" hangingPunct="0">
              <a:buClr>
                <a:schemeClr val="tx1"/>
              </a:buClr>
              <a:buFont typeface="Lucida Grande" charset="0"/>
              <a:buChar char="−"/>
              <a:defRPr sz="1500">
                <a:solidFill>
                  <a:schemeClr val="tx1"/>
                </a:solidFill>
                <a:latin typeface="Arial" charset="0"/>
                <a:ea typeface="MS PGothic" charset="-128"/>
              </a:defRPr>
            </a:lvl4pPr>
            <a:lvl5pPr marL="2057400" indent="-228600" defTabSz="457200" eaLnBrk="0" hangingPunct="0">
              <a:spcBef>
                <a:spcPts val="100"/>
              </a:spcBef>
              <a:buClr>
                <a:schemeClr val="tx1"/>
              </a:buClr>
              <a:buFont typeface="Arial" charset="0"/>
              <a:buChar char="•"/>
              <a:defRPr sz="1500">
                <a:solidFill>
                  <a:schemeClr val="tx1"/>
                </a:solidFill>
                <a:latin typeface="Arial" charset="0"/>
                <a:ea typeface="MS PGothic" charset="-128"/>
              </a:defRPr>
            </a:lvl5pPr>
            <a:lvl6pPr marL="2514600" indent="-228600" defTabSz="457200" eaLnBrk="0" fontAlgn="base" hangingPunct="0">
              <a:spcBef>
                <a:spcPts val="100"/>
              </a:spcBef>
              <a:spcAft>
                <a:spcPct val="0"/>
              </a:spcAft>
              <a:buClr>
                <a:schemeClr val="tx1"/>
              </a:buClr>
              <a:buFont typeface="Arial" charset="0"/>
              <a:buChar char="•"/>
              <a:defRPr sz="1500">
                <a:solidFill>
                  <a:schemeClr val="tx1"/>
                </a:solidFill>
                <a:latin typeface="Arial" charset="0"/>
                <a:ea typeface="MS PGothic" charset="-128"/>
              </a:defRPr>
            </a:lvl6pPr>
            <a:lvl7pPr marL="2971800" indent="-228600" defTabSz="457200" eaLnBrk="0" fontAlgn="base" hangingPunct="0">
              <a:spcBef>
                <a:spcPts val="100"/>
              </a:spcBef>
              <a:spcAft>
                <a:spcPct val="0"/>
              </a:spcAft>
              <a:buClr>
                <a:schemeClr val="tx1"/>
              </a:buClr>
              <a:buFont typeface="Arial" charset="0"/>
              <a:buChar char="•"/>
              <a:defRPr sz="1500">
                <a:solidFill>
                  <a:schemeClr val="tx1"/>
                </a:solidFill>
                <a:latin typeface="Arial" charset="0"/>
                <a:ea typeface="MS PGothic" charset="-128"/>
              </a:defRPr>
            </a:lvl7pPr>
            <a:lvl8pPr marL="3429000" indent="-228600" defTabSz="457200" eaLnBrk="0" fontAlgn="base" hangingPunct="0">
              <a:spcBef>
                <a:spcPts val="100"/>
              </a:spcBef>
              <a:spcAft>
                <a:spcPct val="0"/>
              </a:spcAft>
              <a:buClr>
                <a:schemeClr val="tx1"/>
              </a:buClr>
              <a:buFont typeface="Arial" charset="0"/>
              <a:buChar char="•"/>
              <a:defRPr sz="1500">
                <a:solidFill>
                  <a:schemeClr val="tx1"/>
                </a:solidFill>
                <a:latin typeface="Arial" charset="0"/>
                <a:ea typeface="MS PGothic" charset="-128"/>
              </a:defRPr>
            </a:lvl8pPr>
            <a:lvl9pPr marL="3886200" indent="-228600" defTabSz="457200" eaLnBrk="0" fontAlgn="base" hangingPunct="0">
              <a:spcBef>
                <a:spcPts val="100"/>
              </a:spcBef>
              <a:spcAft>
                <a:spcPct val="0"/>
              </a:spcAft>
              <a:buClr>
                <a:schemeClr val="tx1"/>
              </a:buClr>
              <a:buFont typeface="Arial" charset="0"/>
              <a:buChar char="•"/>
              <a:defRPr sz="1500">
                <a:solidFill>
                  <a:schemeClr val="tx1"/>
                </a:solidFill>
                <a:latin typeface="Arial" charset="0"/>
                <a:ea typeface="MS PGothic" charset="-128"/>
              </a:defRPr>
            </a:lvl9pPr>
          </a:lstStyle>
          <a:p>
            <a:pPr>
              <a:spcBef>
                <a:spcPts val="179"/>
              </a:spcBef>
              <a:buClr>
                <a:srgbClr val="000000"/>
              </a:buClr>
              <a:buNone/>
            </a:pPr>
            <a:r>
              <a:rPr lang="en-US" altLang="en-US" sz="1100">
                <a:solidFill>
                  <a:schemeClr val="bg1"/>
                </a:solidFill>
                <a:latin typeface="Avenir Book" charset="0"/>
              </a:rPr>
              <a:t>Identifies Intent</a:t>
            </a:r>
          </a:p>
          <a:p>
            <a:pPr>
              <a:spcBef>
                <a:spcPts val="179"/>
              </a:spcBef>
              <a:buClr>
                <a:srgbClr val="000000"/>
              </a:buClr>
              <a:buFontTx/>
              <a:buChar char="-"/>
            </a:pPr>
            <a:r>
              <a:rPr lang="en-US" altLang="en-US" sz="1100">
                <a:solidFill>
                  <a:schemeClr val="bg1"/>
                </a:solidFill>
                <a:latin typeface="Avenir Book" charset="0"/>
              </a:rPr>
              <a:t>Intent = </a:t>
            </a:r>
            <a:r>
              <a:rPr lang="ja-JP" altLang="en-US" sz="1100">
                <a:solidFill>
                  <a:schemeClr val="bg1"/>
                </a:solidFill>
                <a:latin typeface="Avenir Book" charset="0"/>
              </a:rPr>
              <a:t>“</a:t>
            </a:r>
            <a:r>
              <a:rPr lang="en-US" altLang="ja-JP" sz="1100">
                <a:solidFill>
                  <a:schemeClr val="bg1"/>
                </a:solidFill>
                <a:latin typeface="Avenir Book" charset="0"/>
              </a:rPr>
              <a:t>Password_Reset</a:t>
            </a:r>
            <a:r>
              <a:rPr lang="ja-JP" altLang="en-US" sz="1100">
                <a:solidFill>
                  <a:schemeClr val="bg1"/>
                </a:solidFill>
                <a:latin typeface="Avenir Book" charset="0"/>
              </a:rPr>
              <a:t>”</a:t>
            </a:r>
            <a:endParaRPr lang="en-US" altLang="ja-JP" sz="1100">
              <a:solidFill>
                <a:schemeClr val="bg1"/>
              </a:solidFill>
              <a:latin typeface="Avenir Book" charset="0"/>
            </a:endParaRPr>
          </a:p>
          <a:p>
            <a:pPr>
              <a:spcBef>
                <a:spcPts val="179"/>
              </a:spcBef>
              <a:buClr>
                <a:srgbClr val="000000"/>
              </a:buClr>
              <a:buFontTx/>
              <a:buChar char="-"/>
            </a:pPr>
            <a:r>
              <a:rPr lang="en-US" altLang="en-US" sz="1100">
                <a:solidFill>
                  <a:schemeClr val="bg1"/>
                </a:solidFill>
                <a:latin typeface="Avenir Book" charset="0"/>
              </a:rPr>
              <a:t>Confidence – 0.876655900</a:t>
            </a:r>
          </a:p>
        </p:txBody>
      </p:sp>
      <p:cxnSp>
        <p:nvCxnSpPr>
          <p:cNvPr id="18" name="Straight Arrow Connector 22"/>
          <p:cNvCxnSpPr>
            <a:cxnSpLocks noChangeShapeType="1"/>
          </p:cNvCxnSpPr>
          <p:nvPr/>
        </p:nvCxnSpPr>
        <p:spPr bwMode="auto">
          <a:xfrm>
            <a:off x="4162425" y="1682353"/>
            <a:ext cx="0" cy="461963"/>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9" name="Straight Arrow Connector 24"/>
          <p:cNvCxnSpPr>
            <a:cxnSpLocks noChangeShapeType="1"/>
          </p:cNvCxnSpPr>
          <p:nvPr/>
        </p:nvCxnSpPr>
        <p:spPr bwMode="auto">
          <a:xfrm>
            <a:off x="4185047" y="3162300"/>
            <a:ext cx="0" cy="461963"/>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0" name="Content Placeholder 2"/>
          <p:cNvSpPr txBox="1">
            <a:spLocks/>
          </p:cNvSpPr>
          <p:nvPr/>
        </p:nvSpPr>
        <p:spPr bwMode="auto">
          <a:xfrm>
            <a:off x="5529262" y="3659982"/>
            <a:ext cx="2963989" cy="4119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457200" eaLnBrk="0" hangingPunct="0">
              <a:spcBef>
                <a:spcPct val="50000"/>
              </a:spcBef>
              <a:buClr>
                <a:schemeClr val="tx1"/>
              </a:buClr>
              <a:buFont typeface="Wingdings" charset="2"/>
              <a:buChar char="§"/>
              <a:defRPr sz="1600">
                <a:solidFill>
                  <a:schemeClr val="tx1"/>
                </a:solidFill>
                <a:latin typeface="Arial" charset="0"/>
                <a:ea typeface="MS PGothic" charset="-128"/>
              </a:defRPr>
            </a:lvl1pPr>
            <a:lvl2pPr marL="742950" indent="-285750" defTabSz="457200" eaLnBrk="0" hangingPunct="0">
              <a:buClr>
                <a:schemeClr val="tx1"/>
              </a:buClr>
              <a:buFont typeface="Arial" charset="0"/>
              <a:buChar char="–"/>
              <a:defRPr sz="1600">
                <a:solidFill>
                  <a:schemeClr val="tx1"/>
                </a:solidFill>
                <a:latin typeface="Arial" charset="0"/>
                <a:ea typeface="MS PGothic" charset="-128"/>
              </a:defRPr>
            </a:lvl2pPr>
            <a:lvl3pPr marL="1143000" indent="-228600" defTabSz="457200" eaLnBrk="0" hangingPunct="0">
              <a:buClr>
                <a:schemeClr val="tx1"/>
              </a:buClr>
              <a:buChar char="•"/>
              <a:defRPr sz="1600">
                <a:solidFill>
                  <a:schemeClr val="tx1"/>
                </a:solidFill>
                <a:latin typeface="Arial" charset="0"/>
                <a:ea typeface="MS PGothic" charset="-128"/>
              </a:defRPr>
            </a:lvl3pPr>
            <a:lvl4pPr marL="1600200" indent="-228600" defTabSz="457200" eaLnBrk="0" hangingPunct="0">
              <a:buClr>
                <a:schemeClr val="tx1"/>
              </a:buClr>
              <a:buFont typeface="Lucida Grande" charset="0"/>
              <a:buChar char="−"/>
              <a:defRPr sz="1500">
                <a:solidFill>
                  <a:schemeClr val="tx1"/>
                </a:solidFill>
                <a:latin typeface="Arial" charset="0"/>
                <a:ea typeface="MS PGothic" charset="-128"/>
              </a:defRPr>
            </a:lvl4pPr>
            <a:lvl5pPr marL="2057400" indent="-228600" defTabSz="457200" eaLnBrk="0" hangingPunct="0">
              <a:spcBef>
                <a:spcPts val="100"/>
              </a:spcBef>
              <a:buClr>
                <a:schemeClr val="tx1"/>
              </a:buClr>
              <a:buFont typeface="Arial" charset="0"/>
              <a:buChar char="•"/>
              <a:defRPr sz="1500">
                <a:solidFill>
                  <a:schemeClr val="tx1"/>
                </a:solidFill>
                <a:latin typeface="Arial" charset="0"/>
                <a:ea typeface="MS PGothic" charset="-128"/>
              </a:defRPr>
            </a:lvl5pPr>
            <a:lvl6pPr marL="2514600" indent="-228600" defTabSz="457200" eaLnBrk="0" fontAlgn="base" hangingPunct="0">
              <a:spcBef>
                <a:spcPts val="100"/>
              </a:spcBef>
              <a:spcAft>
                <a:spcPct val="0"/>
              </a:spcAft>
              <a:buClr>
                <a:schemeClr val="tx1"/>
              </a:buClr>
              <a:buFont typeface="Arial" charset="0"/>
              <a:buChar char="•"/>
              <a:defRPr sz="1500">
                <a:solidFill>
                  <a:schemeClr val="tx1"/>
                </a:solidFill>
                <a:latin typeface="Arial" charset="0"/>
                <a:ea typeface="MS PGothic" charset="-128"/>
              </a:defRPr>
            </a:lvl6pPr>
            <a:lvl7pPr marL="2971800" indent="-228600" defTabSz="457200" eaLnBrk="0" fontAlgn="base" hangingPunct="0">
              <a:spcBef>
                <a:spcPts val="100"/>
              </a:spcBef>
              <a:spcAft>
                <a:spcPct val="0"/>
              </a:spcAft>
              <a:buClr>
                <a:schemeClr val="tx1"/>
              </a:buClr>
              <a:buFont typeface="Arial" charset="0"/>
              <a:buChar char="•"/>
              <a:defRPr sz="1500">
                <a:solidFill>
                  <a:schemeClr val="tx1"/>
                </a:solidFill>
                <a:latin typeface="Arial" charset="0"/>
                <a:ea typeface="MS PGothic" charset="-128"/>
              </a:defRPr>
            </a:lvl7pPr>
            <a:lvl8pPr marL="3429000" indent="-228600" defTabSz="457200" eaLnBrk="0" fontAlgn="base" hangingPunct="0">
              <a:spcBef>
                <a:spcPts val="100"/>
              </a:spcBef>
              <a:spcAft>
                <a:spcPct val="0"/>
              </a:spcAft>
              <a:buClr>
                <a:schemeClr val="tx1"/>
              </a:buClr>
              <a:buFont typeface="Arial" charset="0"/>
              <a:buChar char="•"/>
              <a:defRPr sz="1500">
                <a:solidFill>
                  <a:schemeClr val="tx1"/>
                </a:solidFill>
                <a:latin typeface="Arial" charset="0"/>
                <a:ea typeface="MS PGothic" charset="-128"/>
              </a:defRPr>
            </a:lvl8pPr>
            <a:lvl9pPr marL="3886200" indent="-228600" defTabSz="457200" eaLnBrk="0" fontAlgn="base" hangingPunct="0">
              <a:spcBef>
                <a:spcPts val="100"/>
              </a:spcBef>
              <a:spcAft>
                <a:spcPct val="0"/>
              </a:spcAft>
              <a:buClr>
                <a:schemeClr val="tx1"/>
              </a:buClr>
              <a:buFont typeface="Arial" charset="0"/>
              <a:buChar char="•"/>
              <a:defRPr sz="1500">
                <a:solidFill>
                  <a:schemeClr val="tx1"/>
                </a:solidFill>
                <a:latin typeface="Arial" charset="0"/>
                <a:ea typeface="MS PGothic" charset="-128"/>
              </a:defRPr>
            </a:lvl9pPr>
          </a:lstStyle>
          <a:p>
            <a:pPr>
              <a:spcBef>
                <a:spcPts val="179"/>
              </a:spcBef>
              <a:buClr>
                <a:srgbClr val="000000"/>
              </a:buClr>
              <a:buNone/>
            </a:pPr>
            <a:r>
              <a:rPr lang="en-US" altLang="en-US" sz="1100" dirty="0">
                <a:solidFill>
                  <a:schemeClr val="bg1"/>
                </a:solidFill>
                <a:latin typeface="Avenir Book" charset="0"/>
              </a:rPr>
              <a:t>Passes to appropriate node in dialog tree to walk user to outcome</a:t>
            </a:r>
          </a:p>
          <a:p>
            <a:pPr>
              <a:spcBef>
                <a:spcPts val="179"/>
              </a:spcBef>
              <a:buClr>
                <a:srgbClr val="000000"/>
              </a:buClr>
              <a:buNone/>
            </a:pPr>
            <a:r>
              <a:rPr lang="en-US" altLang="en-US" sz="1100" dirty="0">
                <a:solidFill>
                  <a:schemeClr val="bg1"/>
                </a:solidFill>
                <a:latin typeface="Avenir Book" charset="0"/>
              </a:rPr>
              <a:t>- Intent=“</a:t>
            </a:r>
            <a:r>
              <a:rPr lang="en-US" altLang="en-US" sz="1100" dirty="0" err="1">
                <a:solidFill>
                  <a:schemeClr val="bg1"/>
                </a:solidFill>
                <a:latin typeface="Avenir Book" charset="0"/>
              </a:rPr>
              <a:t>Password_Reset</a:t>
            </a:r>
            <a:r>
              <a:rPr lang="en-US" altLang="en-US" sz="1100" dirty="0">
                <a:solidFill>
                  <a:schemeClr val="bg1"/>
                </a:solidFill>
                <a:latin typeface="Avenir Book" charset="0"/>
              </a:rPr>
              <a:t>”</a:t>
            </a:r>
          </a:p>
          <a:p>
            <a:pPr>
              <a:spcBef>
                <a:spcPts val="179"/>
              </a:spcBef>
              <a:buClr>
                <a:srgbClr val="000000"/>
              </a:buClr>
              <a:buNone/>
            </a:pPr>
            <a:r>
              <a:rPr lang="en-US" altLang="en-US" sz="1100" dirty="0">
                <a:solidFill>
                  <a:schemeClr val="bg1"/>
                </a:solidFill>
                <a:latin typeface="Avenir Book" charset="0"/>
              </a:rPr>
              <a:t>- Context = “Online Banking”</a:t>
            </a:r>
          </a:p>
        </p:txBody>
      </p:sp>
    </p:spTree>
    <p:extLst>
      <p:ext uri="{BB962C8B-B14F-4D97-AF65-F5344CB8AC3E}">
        <p14:creationId xmlns:p14="http://schemas.microsoft.com/office/powerpoint/2010/main" xmlns="" val="402630926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371600" y="1620608"/>
            <a:ext cx="1771650" cy="2971800"/>
            <a:chOff x="304800" y="2590800"/>
            <a:chExt cx="2362200" cy="3962400"/>
          </a:xfrm>
        </p:grpSpPr>
        <p:sp>
          <p:nvSpPr>
            <p:cNvPr id="3" name="Rectangle 2"/>
            <p:cNvSpPr/>
            <p:nvPr/>
          </p:nvSpPr>
          <p:spPr>
            <a:xfrm>
              <a:off x="457200" y="3352800"/>
              <a:ext cx="2057400" cy="25146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50" dirty="0"/>
            </a:p>
          </p:txBody>
        </p:sp>
        <p:pic>
          <p:nvPicPr>
            <p:cNvPr id="14338" name="Picture 4" descr="https://developer.apple.com/library/ios/referencelibrary/GettingStarted/RoadMapiOS/chapters/RM_YourFirstApp_iOS/Art/first_run.jpg"/>
            <p:cNvPicPr>
              <a:picLocks noChangeAspect="1" noChangeArrowheads="1"/>
            </p:cNvPicPr>
            <p:nvPr/>
          </p:nvPicPr>
          <p:blipFill>
            <a:blip r:embed="rId2" cstate="print">
              <a:extLst>
                <a:ext uri="{BEBA8EAE-BF5A-486C-A8C5-ECC9F3942E4B}">
                  <a14:imgProps xmlns:a14="http://schemas.microsoft.com/office/drawing/2010/main" xmlns="">
                    <a14:imgLayer r:embed="rId3">
                      <a14:imgEffect>
                        <a14:backgroundRemoval t="0" b="99544" l="0" r="100000">
                          <a14:foregroundMark x1="24783" y1="31663" x2="24783" y2="31663"/>
                          <a14:foregroundMark x1="17391" y1="25740" x2="17391" y2="25740"/>
                          <a14:foregroundMark x1="16957" y1="24829" x2="16957" y2="24829"/>
                          <a14:foregroundMark x1="17391" y1="23007" x2="17391" y2="23007"/>
                          <a14:foregroundMark x1="17391" y1="23007" x2="17391" y2="23007"/>
                          <a14:foregroundMark x1="17391" y1="23007" x2="17391" y2="23007"/>
                          <a14:foregroundMark x1="17391" y1="23007" x2="17391" y2="23007"/>
                          <a14:foregroundMark x1="17391" y1="23007" x2="17391" y2="23007"/>
                          <a14:foregroundMark x1="17391" y1="23007" x2="17391" y2="23007"/>
                          <a14:foregroundMark x1="17391" y1="23007" x2="17391" y2="23007"/>
                          <a14:foregroundMark x1="17391" y1="23007" x2="17391" y2="23007"/>
                          <a14:foregroundMark x1="22174" y1="24829" x2="22174" y2="24829"/>
                          <a14:foregroundMark x1="4783" y1="5239" x2="4783" y2="5239"/>
                          <a14:foregroundMark x1="3478" y1="12756" x2="3478" y2="12756"/>
                          <a14:foregroundMark x1="3913" y1="19134" x2="3913" y2="19134"/>
                          <a14:foregroundMark x1="3913" y1="21868" x2="3913" y2="21868"/>
                          <a14:foregroundMark x1="3913" y1="31435" x2="3913" y2="31435"/>
                          <a14:foregroundMark x1="83043" y1="1595" x2="83043" y2="1595"/>
                          <a14:foregroundMark x1="89565" y1="2733" x2="89565" y2="2733"/>
                          <a14:foregroundMark x1="92609" y1="3645" x2="92609" y2="3645"/>
                          <a14:foregroundMark x1="96957" y1="10706" x2="96957" y2="10706"/>
                          <a14:foregroundMark x1="96957" y1="46469" x2="96957" y2="46469"/>
                          <a14:foregroundMark x1="94783" y1="93850" x2="94783" y2="93850"/>
                          <a14:foregroundMark x1="96087" y1="89066" x2="96087" y2="89066"/>
                          <a14:foregroundMark x1="76087" y1="71982" x2="76087" y2="71982"/>
                          <a14:foregroundMark x1="74783" y1="97494" x2="74783" y2="97494"/>
                          <a14:foregroundMark x1="88696" y1="97267" x2="88696" y2="97267"/>
                          <a14:foregroundMark x1="13478" y1="97267" x2="13478" y2="97267"/>
                          <a14:foregroundMark x1="7826" y1="95444" x2="7826" y2="95444"/>
                          <a14:foregroundMark x1="4348" y1="84510" x2="4348" y2="84510"/>
                          <a14:foregroundMark x1="3913" y1="89749" x2="3913" y2="89749"/>
                          <a14:foregroundMark x1="4348" y1="74715" x2="4348" y2="74715"/>
                        </a14:backgroundRemoval>
                      </a14:imgEffect>
                    </a14:imgLayer>
                  </a14:imgProps>
                </a:ext>
                <a:ext uri="{28A0092B-C50C-407E-A947-70E740481C1C}">
                  <a14:useLocalDpi xmlns:a14="http://schemas.microsoft.com/office/drawing/2010/main" xmlns="" val="0"/>
                </a:ext>
              </a:extLst>
            </a:blip>
            <a:srcRect/>
            <a:stretch>
              <a:fillRect/>
            </a:stretch>
          </p:blipFill>
          <p:spPr bwMode="auto">
            <a:xfrm>
              <a:off x="304800" y="2590800"/>
              <a:ext cx="2362200" cy="396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9" name="Group 18"/>
          <p:cNvGrpSpPr/>
          <p:nvPr/>
        </p:nvGrpSpPr>
        <p:grpSpPr>
          <a:xfrm>
            <a:off x="3743325" y="1620608"/>
            <a:ext cx="1771650" cy="2971800"/>
            <a:chOff x="304800" y="2590800"/>
            <a:chExt cx="2362200" cy="3962400"/>
          </a:xfrm>
        </p:grpSpPr>
        <p:sp>
          <p:nvSpPr>
            <p:cNvPr id="20" name="Rectangle 19"/>
            <p:cNvSpPr/>
            <p:nvPr/>
          </p:nvSpPr>
          <p:spPr>
            <a:xfrm>
              <a:off x="457200" y="3352800"/>
              <a:ext cx="2057400" cy="25146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50" dirty="0"/>
            </a:p>
          </p:txBody>
        </p:sp>
        <p:pic>
          <p:nvPicPr>
            <p:cNvPr id="21" name="Picture 4" descr="https://developer.apple.com/library/ios/referencelibrary/GettingStarted/RoadMapiOS/chapters/RM_YourFirstApp_iOS/Art/first_run.jpg"/>
            <p:cNvPicPr>
              <a:picLocks noChangeAspect="1" noChangeArrowheads="1"/>
            </p:cNvPicPr>
            <p:nvPr/>
          </p:nvPicPr>
          <p:blipFill>
            <a:blip r:embed="rId2" cstate="print">
              <a:extLst>
                <a:ext uri="{BEBA8EAE-BF5A-486C-A8C5-ECC9F3942E4B}">
                  <a14:imgProps xmlns:a14="http://schemas.microsoft.com/office/drawing/2010/main" xmlns="">
                    <a14:imgLayer r:embed="rId3">
                      <a14:imgEffect>
                        <a14:backgroundRemoval t="0" b="99544" l="0" r="100000">
                          <a14:foregroundMark x1="24783" y1="31663" x2="24783" y2="31663"/>
                          <a14:foregroundMark x1="17391" y1="25740" x2="17391" y2="25740"/>
                          <a14:foregroundMark x1="16957" y1="24829" x2="16957" y2="24829"/>
                          <a14:foregroundMark x1="17391" y1="23007" x2="17391" y2="23007"/>
                          <a14:foregroundMark x1="17391" y1="23007" x2="17391" y2="23007"/>
                          <a14:foregroundMark x1="17391" y1="23007" x2="17391" y2="23007"/>
                          <a14:foregroundMark x1="17391" y1="23007" x2="17391" y2="23007"/>
                          <a14:foregroundMark x1="17391" y1="23007" x2="17391" y2="23007"/>
                          <a14:foregroundMark x1="17391" y1="23007" x2="17391" y2="23007"/>
                          <a14:foregroundMark x1="17391" y1="23007" x2="17391" y2="23007"/>
                          <a14:foregroundMark x1="17391" y1="23007" x2="17391" y2="23007"/>
                          <a14:foregroundMark x1="22174" y1="24829" x2="22174" y2="24829"/>
                          <a14:foregroundMark x1="4783" y1="5239" x2="4783" y2="5239"/>
                          <a14:foregroundMark x1="3478" y1="12756" x2="3478" y2="12756"/>
                          <a14:foregroundMark x1="3913" y1="19134" x2="3913" y2="19134"/>
                          <a14:foregroundMark x1="3913" y1="21868" x2="3913" y2="21868"/>
                          <a14:foregroundMark x1="3913" y1="31435" x2="3913" y2="31435"/>
                          <a14:foregroundMark x1="83043" y1="1595" x2="83043" y2="1595"/>
                          <a14:foregroundMark x1="89565" y1="2733" x2="89565" y2="2733"/>
                          <a14:foregroundMark x1="92609" y1="3645" x2="92609" y2="3645"/>
                          <a14:foregroundMark x1="96957" y1="10706" x2="96957" y2="10706"/>
                          <a14:foregroundMark x1="96957" y1="46469" x2="96957" y2="46469"/>
                          <a14:foregroundMark x1="94783" y1="93850" x2="94783" y2="93850"/>
                          <a14:foregroundMark x1="96087" y1="89066" x2="96087" y2="89066"/>
                          <a14:foregroundMark x1="76087" y1="71982" x2="76087" y2="71982"/>
                          <a14:foregroundMark x1="74783" y1="97494" x2="74783" y2="97494"/>
                          <a14:foregroundMark x1="88696" y1="97267" x2="88696" y2="97267"/>
                          <a14:foregroundMark x1="13478" y1="97267" x2="13478" y2="97267"/>
                          <a14:foregroundMark x1="7826" y1="95444" x2="7826" y2="95444"/>
                          <a14:foregroundMark x1="4348" y1="84510" x2="4348" y2="84510"/>
                          <a14:foregroundMark x1="3913" y1="89749" x2="3913" y2="89749"/>
                          <a14:foregroundMark x1="4348" y1="74715" x2="4348" y2="74715"/>
                        </a14:backgroundRemoval>
                      </a14:imgEffect>
                    </a14:imgLayer>
                  </a14:imgProps>
                </a:ext>
                <a:ext uri="{28A0092B-C50C-407E-A947-70E740481C1C}">
                  <a14:useLocalDpi xmlns:a14="http://schemas.microsoft.com/office/drawing/2010/main" xmlns="" val="0"/>
                </a:ext>
              </a:extLst>
            </a:blip>
            <a:srcRect/>
            <a:stretch>
              <a:fillRect/>
            </a:stretch>
          </p:blipFill>
          <p:spPr bwMode="auto">
            <a:xfrm>
              <a:off x="304800" y="2590800"/>
              <a:ext cx="2362200" cy="396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22" name="Group 21"/>
          <p:cNvGrpSpPr/>
          <p:nvPr/>
        </p:nvGrpSpPr>
        <p:grpSpPr>
          <a:xfrm>
            <a:off x="6115050" y="1620608"/>
            <a:ext cx="1771650" cy="2971800"/>
            <a:chOff x="304800" y="2590800"/>
            <a:chExt cx="2362200" cy="3962400"/>
          </a:xfrm>
        </p:grpSpPr>
        <p:sp>
          <p:nvSpPr>
            <p:cNvPr id="23" name="Rectangle 22"/>
            <p:cNvSpPr/>
            <p:nvPr/>
          </p:nvSpPr>
          <p:spPr>
            <a:xfrm>
              <a:off x="457200" y="3352800"/>
              <a:ext cx="2057400" cy="25146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50" dirty="0"/>
            </a:p>
          </p:txBody>
        </p:sp>
        <p:pic>
          <p:nvPicPr>
            <p:cNvPr id="24" name="Picture 4" descr="https://developer.apple.com/library/ios/referencelibrary/GettingStarted/RoadMapiOS/chapters/RM_YourFirstApp_iOS/Art/first_run.jpg"/>
            <p:cNvPicPr>
              <a:picLocks noChangeAspect="1" noChangeArrowheads="1"/>
            </p:cNvPicPr>
            <p:nvPr/>
          </p:nvPicPr>
          <p:blipFill>
            <a:blip r:embed="rId2" cstate="print">
              <a:extLst>
                <a:ext uri="{BEBA8EAE-BF5A-486C-A8C5-ECC9F3942E4B}">
                  <a14:imgProps xmlns:a14="http://schemas.microsoft.com/office/drawing/2010/main" xmlns="">
                    <a14:imgLayer r:embed="rId3">
                      <a14:imgEffect>
                        <a14:backgroundRemoval t="0" b="99544" l="0" r="100000">
                          <a14:foregroundMark x1="24783" y1="31663" x2="24783" y2="31663"/>
                          <a14:foregroundMark x1="17391" y1="25740" x2="17391" y2="25740"/>
                          <a14:foregroundMark x1="16957" y1="24829" x2="16957" y2="24829"/>
                          <a14:foregroundMark x1="17391" y1="23007" x2="17391" y2="23007"/>
                          <a14:foregroundMark x1="17391" y1="23007" x2="17391" y2="23007"/>
                          <a14:foregroundMark x1="17391" y1="23007" x2="17391" y2="23007"/>
                          <a14:foregroundMark x1="17391" y1="23007" x2="17391" y2="23007"/>
                          <a14:foregroundMark x1="17391" y1="23007" x2="17391" y2="23007"/>
                          <a14:foregroundMark x1="17391" y1="23007" x2="17391" y2="23007"/>
                          <a14:foregroundMark x1="17391" y1="23007" x2="17391" y2="23007"/>
                          <a14:foregroundMark x1="17391" y1="23007" x2="17391" y2="23007"/>
                          <a14:foregroundMark x1="22174" y1="24829" x2="22174" y2="24829"/>
                          <a14:foregroundMark x1="4783" y1="5239" x2="4783" y2="5239"/>
                          <a14:foregroundMark x1="3478" y1="12756" x2="3478" y2="12756"/>
                          <a14:foregroundMark x1="3913" y1="19134" x2="3913" y2="19134"/>
                          <a14:foregroundMark x1="3913" y1="21868" x2="3913" y2="21868"/>
                          <a14:foregroundMark x1="3913" y1="31435" x2="3913" y2="31435"/>
                          <a14:foregroundMark x1="83043" y1="1595" x2="83043" y2="1595"/>
                          <a14:foregroundMark x1="89565" y1="2733" x2="89565" y2="2733"/>
                          <a14:foregroundMark x1="92609" y1="3645" x2="92609" y2="3645"/>
                          <a14:foregroundMark x1="96957" y1="10706" x2="96957" y2="10706"/>
                          <a14:foregroundMark x1="96957" y1="46469" x2="96957" y2="46469"/>
                          <a14:foregroundMark x1="94783" y1="93850" x2="94783" y2="93850"/>
                          <a14:foregroundMark x1="96087" y1="89066" x2="96087" y2="89066"/>
                          <a14:foregroundMark x1="76087" y1="71982" x2="76087" y2="71982"/>
                          <a14:foregroundMark x1="74783" y1="97494" x2="74783" y2="97494"/>
                          <a14:foregroundMark x1="88696" y1="97267" x2="88696" y2="97267"/>
                          <a14:foregroundMark x1="13478" y1="97267" x2="13478" y2="97267"/>
                          <a14:foregroundMark x1="7826" y1="95444" x2="7826" y2="95444"/>
                          <a14:foregroundMark x1="4348" y1="84510" x2="4348" y2="84510"/>
                          <a14:foregroundMark x1="3913" y1="89749" x2="3913" y2="89749"/>
                          <a14:foregroundMark x1="4348" y1="74715" x2="4348" y2="74715"/>
                        </a14:backgroundRemoval>
                      </a14:imgEffect>
                    </a14:imgLayer>
                  </a14:imgProps>
                </a:ext>
                <a:ext uri="{28A0092B-C50C-407E-A947-70E740481C1C}">
                  <a14:useLocalDpi xmlns:a14="http://schemas.microsoft.com/office/drawing/2010/main" xmlns="" val="0"/>
                </a:ext>
              </a:extLst>
            </a:blip>
            <a:srcRect/>
            <a:stretch>
              <a:fillRect/>
            </a:stretch>
          </p:blipFill>
          <p:spPr bwMode="auto">
            <a:xfrm>
              <a:off x="304800" y="2590800"/>
              <a:ext cx="2362200" cy="396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4341" name="TextBox 4"/>
          <p:cNvSpPr txBox="1">
            <a:spLocks noChangeArrowheads="1"/>
          </p:cNvSpPr>
          <p:nvPr/>
        </p:nvSpPr>
        <p:spPr bwMode="auto">
          <a:xfrm>
            <a:off x="299357" y="344468"/>
            <a:ext cx="7516586"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lnSpc>
                <a:spcPct val="110000"/>
              </a:lnSpc>
              <a:spcBef>
                <a:spcPct val="20000"/>
              </a:spcBef>
              <a:buChar char="•"/>
              <a:defRPr sz="2000">
                <a:solidFill>
                  <a:schemeClr val="tx1"/>
                </a:solidFill>
                <a:latin typeface="Arial" pitchFamily="34" charset="0"/>
                <a:ea typeface="ヒラギノ角ゴ Pro W3" charset="-128"/>
              </a:defRPr>
            </a:lvl1pPr>
            <a:lvl2pPr marL="742950" indent="-285750" eaLnBrk="0" hangingPunct="0">
              <a:spcBef>
                <a:spcPct val="20000"/>
              </a:spcBef>
              <a:buChar char="•"/>
              <a:defRPr sz="2000">
                <a:solidFill>
                  <a:schemeClr val="bg1"/>
                </a:solidFill>
                <a:latin typeface="Arial" pitchFamily="34" charset="0"/>
                <a:ea typeface="ヒラギノ角ゴ Pro W3" charset="-128"/>
              </a:defRPr>
            </a:lvl2pPr>
            <a:lvl3pPr marL="1143000" indent="-228600" eaLnBrk="0" hangingPunct="0">
              <a:lnSpc>
                <a:spcPct val="110000"/>
              </a:lnSpc>
              <a:spcBef>
                <a:spcPct val="20000"/>
              </a:spcBef>
              <a:buFont typeface="Arial" pitchFamily="34" charset="0"/>
              <a:buChar char="–"/>
              <a:defRPr sz="2000">
                <a:solidFill>
                  <a:schemeClr val="tx1"/>
                </a:solidFill>
                <a:latin typeface="Arial" pitchFamily="34" charset="0"/>
                <a:ea typeface="ヒラギノ角ゴ Pro W3" charset="-128"/>
              </a:defRPr>
            </a:lvl3pPr>
            <a:lvl4pPr marL="1600200" indent="-228600" eaLnBrk="0" hangingPunct="0">
              <a:spcBef>
                <a:spcPct val="20000"/>
              </a:spcBef>
              <a:buChar char="–"/>
              <a:defRPr sz="2800">
                <a:solidFill>
                  <a:schemeClr val="bg1"/>
                </a:solidFill>
                <a:latin typeface="Arial" pitchFamily="34" charset="0"/>
                <a:ea typeface="ヒラギノ角ゴ Pro W3" charset="-128"/>
              </a:defRPr>
            </a:lvl4pPr>
            <a:lvl5pPr marL="2057400" indent="-228600" eaLnBrk="0" hangingPunct="0">
              <a:spcBef>
                <a:spcPct val="20000"/>
              </a:spcBef>
              <a:buChar char="»"/>
              <a:defRPr sz="2800">
                <a:solidFill>
                  <a:schemeClr val="bg1"/>
                </a:solidFill>
                <a:latin typeface="Arial" pitchFamily="34" charset="0"/>
                <a:ea typeface="ヒラギノ角ゴ Pro W3" charset="-128"/>
              </a:defRPr>
            </a:lvl5pPr>
            <a:lvl6pPr marL="2514600" indent="-228600" eaLnBrk="0" fontAlgn="base" hangingPunct="0">
              <a:spcBef>
                <a:spcPct val="20000"/>
              </a:spcBef>
              <a:spcAft>
                <a:spcPct val="0"/>
              </a:spcAft>
              <a:buChar char="»"/>
              <a:defRPr sz="2800">
                <a:solidFill>
                  <a:schemeClr val="bg1"/>
                </a:solidFill>
                <a:latin typeface="Arial" pitchFamily="34" charset="0"/>
                <a:ea typeface="ヒラギノ角ゴ Pro W3" charset="-128"/>
              </a:defRPr>
            </a:lvl6pPr>
            <a:lvl7pPr marL="2971800" indent="-228600" eaLnBrk="0" fontAlgn="base" hangingPunct="0">
              <a:spcBef>
                <a:spcPct val="20000"/>
              </a:spcBef>
              <a:spcAft>
                <a:spcPct val="0"/>
              </a:spcAft>
              <a:buChar char="»"/>
              <a:defRPr sz="2800">
                <a:solidFill>
                  <a:schemeClr val="bg1"/>
                </a:solidFill>
                <a:latin typeface="Arial" pitchFamily="34" charset="0"/>
                <a:ea typeface="ヒラギノ角ゴ Pro W3" charset="-128"/>
              </a:defRPr>
            </a:lvl7pPr>
            <a:lvl8pPr marL="3429000" indent="-228600" eaLnBrk="0" fontAlgn="base" hangingPunct="0">
              <a:spcBef>
                <a:spcPct val="20000"/>
              </a:spcBef>
              <a:spcAft>
                <a:spcPct val="0"/>
              </a:spcAft>
              <a:buChar char="»"/>
              <a:defRPr sz="2800">
                <a:solidFill>
                  <a:schemeClr val="bg1"/>
                </a:solidFill>
                <a:latin typeface="Arial" pitchFamily="34" charset="0"/>
                <a:ea typeface="ヒラギノ角ゴ Pro W3" charset="-128"/>
              </a:defRPr>
            </a:lvl8pPr>
            <a:lvl9pPr marL="3886200" indent="-228600" eaLnBrk="0" fontAlgn="base" hangingPunct="0">
              <a:spcBef>
                <a:spcPct val="20000"/>
              </a:spcBef>
              <a:spcAft>
                <a:spcPct val="0"/>
              </a:spcAft>
              <a:buChar char="»"/>
              <a:defRPr sz="2800">
                <a:solidFill>
                  <a:schemeClr val="bg1"/>
                </a:solidFill>
                <a:latin typeface="Arial" pitchFamily="34" charset="0"/>
                <a:ea typeface="ヒラギノ角ゴ Pro W3" charset="-128"/>
              </a:defRPr>
            </a:lvl9pPr>
          </a:lstStyle>
          <a:p>
            <a:pPr eaLnBrk="1" hangingPunct="1">
              <a:lnSpc>
                <a:spcPct val="100000"/>
              </a:lnSpc>
              <a:spcBef>
                <a:spcPct val="0"/>
              </a:spcBef>
              <a:buFontTx/>
              <a:buNone/>
            </a:pPr>
            <a:r>
              <a:rPr lang="en-US" altLang="en-US" sz="2200" b="1" dirty="0">
                <a:solidFill>
                  <a:schemeClr val="bg1"/>
                </a:solidFill>
              </a:rPr>
              <a:t>Example: Services Support App</a:t>
            </a:r>
          </a:p>
          <a:p>
            <a:pPr eaLnBrk="1" hangingPunct="1">
              <a:lnSpc>
                <a:spcPct val="100000"/>
              </a:lnSpc>
              <a:spcBef>
                <a:spcPct val="0"/>
              </a:spcBef>
              <a:buFontTx/>
              <a:buNone/>
            </a:pPr>
            <a:r>
              <a:rPr lang="en-US" altLang="en-US" sz="1800" b="1" dirty="0">
                <a:solidFill>
                  <a:schemeClr val="bg1"/>
                </a:solidFill>
              </a:rPr>
              <a:t>   Personalized, automated self service </a:t>
            </a:r>
            <a:r>
              <a:rPr lang="en-US" altLang="en-US" sz="1800" dirty="0">
                <a:solidFill>
                  <a:schemeClr val="bg1"/>
                </a:solidFill>
              </a:rPr>
              <a:t>(Dialog &amp; Personality Insights)</a:t>
            </a:r>
          </a:p>
        </p:txBody>
      </p:sp>
      <p:sp>
        <p:nvSpPr>
          <p:cNvPr id="6" name="Rounded Rectangular Callout 5"/>
          <p:cNvSpPr/>
          <p:nvPr/>
        </p:nvSpPr>
        <p:spPr>
          <a:xfrm>
            <a:off x="1657350" y="2277833"/>
            <a:ext cx="1257300" cy="457200"/>
          </a:xfrm>
          <a:prstGeom prst="wedgeRoundRectCallout">
            <a:avLst>
              <a:gd name="adj1" fmla="val -62583"/>
              <a:gd name="adj2" fmla="val -24273"/>
              <a:gd name="adj3" fmla="val 16667"/>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900" dirty="0">
                <a:solidFill>
                  <a:schemeClr val="bg1"/>
                </a:solidFill>
              </a:rPr>
              <a:t>Can you help me pick the right insurance?</a:t>
            </a:r>
          </a:p>
        </p:txBody>
      </p:sp>
      <p:sp>
        <p:nvSpPr>
          <p:cNvPr id="8" name="Rounded Rectangular Callout 7"/>
          <p:cNvSpPr/>
          <p:nvPr/>
        </p:nvSpPr>
        <p:spPr>
          <a:xfrm>
            <a:off x="1543050" y="2792183"/>
            <a:ext cx="1257300" cy="685800"/>
          </a:xfrm>
          <a:prstGeom prst="wedgeRoundRectCallout">
            <a:avLst>
              <a:gd name="adj1" fmla="val 66709"/>
              <a:gd name="adj2" fmla="val -29564"/>
              <a:gd name="adj3" fmla="val 16667"/>
            </a:avLst>
          </a:prstGeom>
          <a:gradFill>
            <a:gsLst>
              <a:gs pos="0">
                <a:schemeClr val="bg1">
                  <a:lumMod val="10000"/>
                  <a:lumOff val="90000"/>
                </a:schemeClr>
              </a:gs>
              <a:gs pos="100000">
                <a:schemeClr val="bg1">
                  <a:lumMod val="50000"/>
                  <a:lumOff val="50000"/>
                </a:schemeClr>
              </a:gs>
            </a:gsLst>
          </a:gra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900" dirty="0">
                <a:solidFill>
                  <a:schemeClr val="tx2"/>
                </a:solidFill>
              </a:rPr>
              <a:t>Here’s a link to a step by step guide to walk you through this</a:t>
            </a:r>
          </a:p>
        </p:txBody>
      </p:sp>
      <p:sp>
        <p:nvSpPr>
          <p:cNvPr id="9" name="Rounded Rectangular Callout 8"/>
          <p:cNvSpPr/>
          <p:nvPr/>
        </p:nvSpPr>
        <p:spPr>
          <a:xfrm>
            <a:off x="4057650" y="2277833"/>
            <a:ext cx="1257300" cy="457200"/>
          </a:xfrm>
          <a:prstGeom prst="wedgeRoundRectCallout">
            <a:avLst>
              <a:gd name="adj1" fmla="val -62583"/>
              <a:gd name="adj2" fmla="val -24273"/>
              <a:gd name="adj3" fmla="val 16667"/>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900" dirty="0">
                <a:solidFill>
                  <a:schemeClr val="bg1"/>
                </a:solidFill>
              </a:rPr>
              <a:t>Can you help me pick the right insurance?</a:t>
            </a:r>
          </a:p>
        </p:txBody>
      </p:sp>
      <p:sp>
        <p:nvSpPr>
          <p:cNvPr id="10" name="Rounded Rectangular Callout 9"/>
          <p:cNvSpPr/>
          <p:nvPr/>
        </p:nvSpPr>
        <p:spPr>
          <a:xfrm>
            <a:off x="3943350" y="2792183"/>
            <a:ext cx="1257300" cy="685800"/>
          </a:xfrm>
          <a:prstGeom prst="wedgeRoundRectCallout">
            <a:avLst>
              <a:gd name="adj1" fmla="val 66709"/>
              <a:gd name="adj2" fmla="val -29564"/>
              <a:gd name="adj3" fmla="val 16667"/>
            </a:avLst>
          </a:prstGeom>
          <a:gradFill>
            <a:gsLst>
              <a:gs pos="0">
                <a:schemeClr val="bg1">
                  <a:lumMod val="10000"/>
                  <a:lumOff val="90000"/>
                </a:schemeClr>
              </a:gs>
              <a:gs pos="100000">
                <a:schemeClr val="bg1">
                  <a:lumMod val="50000"/>
                  <a:lumOff val="50000"/>
                </a:schemeClr>
              </a:gs>
            </a:gsLst>
          </a:gra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900" dirty="0">
                <a:solidFill>
                  <a:schemeClr val="tx2"/>
                </a:solidFill>
              </a:rPr>
              <a:t>Sure. I can walk you through step by step. Ready to get started?</a:t>
            </a:r>
          </a:p>
        </p:txBody>
      </p:sp>
      <p:sp>
        <p:nvSpPr>
          <p:cNvPr id="11" name="Rounded Rectangular Callout 10"/>
          <p:cNvSpPr/>
          <p:nvPr/>
        </p:nvSpPr>
        <p:spPr>
          <a:xfrm>
            <a:off x="6457950" y="2277833"/>
            <a:ext cx="1257300" cy="457200"/>
          </a:xfrm>
          <a:prstGeom prst="wedgeRoundRectCallout">
            <a:avLst>
              <a:gd name="adj1" fmla="val -62583"/>
              <a:gd name="adj2" fmla="val -24273"/>
              <a:gd name="adj3" fmla="val 16667"/>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900" dirty="0">
                <a:solidFill>
                  <a:schemeClr val="bg1"/>
                </a:solidFill>
              </a:rPr>
              <a:t>Can you help me pick the right insurance?</a:t>
            </a:r>
          </a:p>
        </p:txBody>
      </p:sp>
      <p:sp>
        <p:nvSpPr>
          <p:cNvPr id="12" name="Rounded Rectangular Callout 11"/>
          <p:cNvSpPr/>
          <p:nvPr/>
        </p:nvSpPr>
        <p:spPr>
          <a:xfrm>
            <a:off x="6286500" y="2792183"/>
            <a:ext cx="1314450" cy="1257300"/>
          </a:xfrm>
          <a:prstGeom prst="wedgeRoundRectCallout">
            <a:avLst>
              <a:gd name="adj1" fmla="val 59429"/>
              <a:gd name="adj2" fmla="val -28930"/>
              <a:gd name="adj3" fmla="val 16667"/>
            </a:avLst>
          </a:prstGeom>
          <a:gradFill>
            <a:gsLst>
              <a:gs pos="0">
                <a:schemeClr val="bg1">
                  <a:lumMod val="10000"/>
                  <a:lumOff val="90000"/>
                </a:schemeClr>
              </a:gs>
              <a:gs pos="100000">
                <a:schemeClr val="bg1">
                  <a:lumMod val="50000"/>
                  <a:lumOff val="50000"/>
                </a:schemeClr>
              </a:gs>
            </a:gsLst>
          </a:gra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900" dirty="0">
                <a:solidFill>
                  <a:schemeClr val="tx2"/>
                </a:solidFill>
              </a:rPr>
              <a:t>Based on our previous conversations and low but rising interest rates, let me tell you more about 30 year fixed. Ready to learn more? </a:t>
            </a:r>
          </a:p>
        </p:txBody>
      </p:sp>
      <p:pic>
        <p:nvPicPr>
          <p:cNvPr id="14350" name="Picture 5"/>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943100" y="1477734"/>
            <a:ext cx="686074" cy="68937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4351" name="Picture 6"/>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343400" y="1477734"/>
            <a:ext cx="576534" cy="63222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4352" name="Picture 7"/>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686550" y="1534883"/>
            <a:ext cx="576263" cy="6286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401471337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3" name="Picture 4"/>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759926" y="1516800"/>
            <a:ext cx="3252440" cy="2498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4" name="Rectangle 5"/>
          <p:cNvSpPr>
            <a:spLocks noChangeArrowheads="1"/>
          </p:cNvSpPr>
          <p:nvPr/>
        </p:nvSpPr>
        <p:spPr bwMode="auto">
          <a:xfrm>
            <a:off x="2733908" y="1502225"/>
            <a:ext cx="3308196" cy="2538785"/>
          </a:xfrm>
          <a:prstGeom prst="rect">
            <a:avLst/>
          </a:prstGeom>
          <a:noFill/>
          <a:ln w="57150">
            <a:solidFill>
              <a:schemeClr val="tx1"/>
            </a:solidFill>
            <a:miter lim="800000"/>
            <a:headEnd/>
            <a:tailEnd/>
          </a:ln>
          <a:effectLst>
            <a:outerShdw dist="23000" dir="5400000" rotWithShape="0">
              <a:srgbClr val="808080">
                <a:alpha val="34998"/>
              </a:srgbClr>
            </a:outerShdw>
          </a:effectLst>
          <a:extLst>
            <a:ext uri="{909E8E84-426E-40DD-AFC4-6F175D3DCCD1}">
              <a14:hiddenFill xmlns:a14="http://schemas.microsoft.com/office/drawing/2010/main" xmlns="">
                <a:solidFill>
                  <a:srgbClr val="FFFFFF"/>
                </a:solidFill>
              </a14:hiddenFill>
            </a:ext>
          </a:extLst>
        </p:spPr>
        <p:txBody>
          <a:bodyPr anchor="ctr"/>
          <a:lstStyle>
            <a:lvl1pPr eaLnBrk="0" hangingPunct="0">
              <a:lnSpc>
                <a:spcPct val="110000"/>
              </a:lnSpc>
              <a:spcBef>
                <a:spcPct val="20000"/>
              </a:spcBef>
              <a:buChar char="•"/>
              <a:defRPr sz="2000">
                <a:solidFill>
                  <a:schemeClr val="tx1"/>
                </a:solidFill>
                <a:latin typeface="Arial" pitchFamily="34" charset="0"/>
                <a:ea typeface="ヒラギノ角ゴ Pro W3" charset="-128"/>
              </a:defRPr>
            </a:lvl1pPr>
            <a:lvl2pPr marL="742950" indent="-285750" eaLnBrk="0" hangingPunct="0">
              <a:spcBef>
                <a:spcPct val="20000"/>
              </a:spcBef>
              <a:buChar char="•"/>
              <a:defRPr sz="2000">
                <a:solidFill>
                  <a:schemeClr val="bg1"/>
                </a:solidFill>
                <a:latin typeface="Arial" pitchFamily="34" charset="0"/>
                <a:ea typeface="ヒラギノ角ゴ Pro W3" charset="-128"/>
              </a:defRPr>
            </a:lvl2pPr>
            <a:lvl3pPr marL="1143000" indent="-228600" eaLnBrk="0" hangingPunct="0">
              <a:lnSpc>
                <a:spcPct val="110000"/>
              </a:lnSpc>
              <a:spcBef>
                <a:spcPct val="20000"/>
              </a:spcBef>
              <a:buFont typeface="Arial" pitchFamily="34" charset="0"/>
              <a:buChar char="–"/>
              <a:defRPr sz="2000">
                <a:solidFill>
                  <a:schemeClr val="tx1"/>
                </a:solidFill>
                <a:latin typeface="Arial" pitchFamily="34" charset="0"/>
                <a:ea typeface="ヒラギノ角ゴ Pro W3" charset="-128"/>
              </a:defRPr>
            </a:lvl3pPr>
            <a:lvl4pPr marL="1600200" indent="-228600" eaLnBrk="0" hangingPunct="0">
              <a:spcBef>
                <a:spcPct val="20000"/>
              </a:spcBef>
              <a:buChar char="–"/>
              <a:defRPr sz="2800">
                <a:solidFill>
                  <a:schemeClr val="bg1"/>
                </a:solidFill>
                <a:latin typeface="Arial" pitchFamily="34" charset="0"/>
                <a:ea typeface="ヒラギノ角ゴ Pro W3" charset="-128"/>
              </a:defRPr>
            </a:lvl4pPr>
            <a:lvl5pPr marL="2057400" indent="-228600" eaLnBrk="0" hangingPunct="0">
              <a:spcBef>
                <a:spcPct val="20000"/>
              </a:spcBef>
              <a:buChar char="»"/>
              <a:defRPr sz="2800">
                <a:solidFill>
                  <a:schemeClr val="bg1"/>
                </a:solidFill>
                <a:latin typeface="Arial" pitchFamily="34" charset="0"/>
                <a:ea typeface="ヒラギノ角ゴ Pro W3" charset="-128"/>
              </a:defRPr>
            </a:lvl5pPr>
            <a:lvl6pPr marL="2514600" indent="-228600" eaLnBrk="0" fontAlgn="base" hangingPunct="0">
              <a:spcBef>
                <a:spcPct val="20000"/>
              </a:spcBef>
              <a:spcAft>
                <a:spcPct val="0"/>
              </a:spcAft>
              <a:buChar char="»"/>
              <a:defRPr sz="2800">
                <a:solidFill>
                  <a:schemeClr val="bg1"/>
                </a:solidFill>
                <a:latin typeface="Arial" pitchFamily="34" charset="0"/>
                <a:ea typeface="ヒラギノ角ゴ Pro W3" charset="-128"/>
              </a:defRPr>
            </a:lvl6pPr>
            <a:lvl7pPr marL="2971800" indent="-228600" eaLnBrk="0" fontAlgn="base" hangingPunct="0">
              <a:spcBef>
                <a:spcPct val="20000"/>
              </a:spcBef>
              <a:spcAft>
                <a:spcPct val="0"/>
              </a:spcAft>
              <a:buChar char="»"/>
              <a:defRPr sz="2800">
                <a:solidFill>
                  <a:schemeClr val="bg1"/>
                </a:solidFill>
                <a:latin typeface="Arial" pitchFamily="34" charset="0"/>
                <a:ea typeface="ヒラギノ角ゴ Pro W3" charset="-128"/>
              </a:defRPr>
            </a:lvl7pPr>
            <a:lvl8pPr marL="3429000" indent="-228600" eaLnBrk="0" fontAlgn="base" hangingPunct="0">
              <a:spcBef>
                <a:spcPct val="20000"/>
              </a:spcBef>
              <a:spcAft>
                <a:spcPct val="0"/>
              </a:spcAft>
              <a:buChar char="»"/>
              <a:defRPr sz="2800">
                <a:solidFill>
                  <a:schemeClr val="bg1"/>
                </a:solidFill>
                <a:latin typeface="Arial" pitchFamily="34" charset="0"/>
                <a:ea typeface="ヒラギノ角ゴ Pro W3" charset="-128"/>
              </a:defRPr>
            </a:lvl8pPr>
            <a:lvl9pPr marL="3886200" indent="-228600" eaLnBrk="0" fontAlgn="base" hangingPunct="0">
              <a:spcBef>
                <a:spcPct val="20000"/>
              </a:spcBef>
              <a:spcAft>
                <a:spcPct val="0"/>
              </a:spcAft>
              <a:buChar char="»"/>
              <a:defRPr sz="2800">
                <a:solidFill>
                  <a:schemeClr val="bg1"/>
                </a:solidFill>
                <a:latin typeface="Arial" pitchFamily="34" charset="0"/>
                <a:ea typeface="ヒラギノ角ゴ Pro W3" charset="-128"/>
              </a:defRPr>
            </a:lvl9pPr>
          </a:lstStyle>
          <a:p>
            <a:pPr algn="ctr" eaLnBrk="1" hangingPunct="1">
              <a:lnSpc>
                <a:spcPct val="90000"/>
              </a:lnSpc>
              <a:spcBef>
                <a:spcPct val="0"/>
              </a:spcBef>
              <a:buFontTx/>
              <a:buNone/>
            </a:pPr>
            <a:endParaRPr lang="en-US" altLang="en-US" sz="1650" dirty="0">
              <a:ea typeface="MS PGothic" pitchFamily="34" charset="-128"/>
            </a:endParaRPr>
          </a:p>
        </p:txBody>
      </p:sp>
      <p:cxnSp>
        <p:nvCxnSpPr>
          <p:cNvPr id="9" name="Straight Arrow Connector 6"/>
          <p:cNvCxnSpPr>
            <a:cxnSpLocks noChangeShapeType="1"/>
            <a:stCxn id="17416" idx="1"/>
            <a:endCxn id="17417" idx="3"/>
          </p:cNvCxnSpPr>
          <p:nvPr/>
        </p:nvCxnSpPr>
        <p:spPr bwMode="auto">
          <a:xfrm flipH="1" flipV="1">
            <a:off x="5213196" y="1677845"/>
            <a:ext cx="1197566" cy="255341"/>
          </a:xfrm>
          <a:prstGeom prst="straightConnector1">
            <a:avLst/>
          </a:prstGeom>
          <a:noFill/>
          <a:ln w="50800">
            <a:solidFill>
              <a:schemeClr val="accent5"/>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xmlns="">
                <a:noFill/>
              </a14:hiddenFill>
            </a:ext>
          </a:extLst>
        </p:spPr>
      </p:cxnSp>
      <p:sp>
        <p:nvSpPr>
          <p:cNvPr id="17416" name="TextBox 7"/>
          <p:cNvSpPr txBox="1">
            <a:spLocks noChangeArrowheads="1"/>
          </p:cNvSpPr>
          <p:nvPr/>
        </p:nvSpPr>
        <p:spPr bwMode="auto">
          <a:xfrm>
            <a:off x="6410762" y="1585783"/>
            <a:ext cx="2016851" cy="6948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lnSpc>
                <a:spcPct val="110000"/>
              </a:lnSpc>
              <a:spcBef>
                <a:spcPct val="20000"/>
              </a:spcBef>
              <a:buChar char="•"/>
              <a:defRPr sz="2000">
                <a:solidFill>
                  <a:schemeClr val="tx1"/>
                </a:solidFill>
                <a:latin typeface="Arial" pitchFamily="34" charset="0"/>
                <a:ea typeface="ヒラギノ角ゴ Pro W3" charset="-128"/>
              </a:defRPr>
            </a:lvl1pPr>
            <a:lvl2pPr marL="742950" indent="-285750" eaLnBrk="0" hangingPunct="0">
              <a:spcBef>
                <a:spcPct val="20000"/>
              </a:spcBef>
              <a:buChar char="•"/>
              <a:defRPr sz="2000">
                <a:solidFill>
                  <a:schemeClr val="bg1"/>
                </a:solidFill>
                <a:latin typeface="Arial" pitchFamily="34" charset="0"/>
                <a:ea typeface="ヒラギノ角ゴ Pro W3" charset="-128"/>
              </a:defRPr>
            </a:lvl2pPr>
            <a:lvl3pPr marL="1143000" indent="-228600" eaLnBrk="0" hangingPunct="0">
              <a:lnSpc>
                <a:spcPct val="110000"/>
              </a:lnSpc>
              <a:spcBef>
                <a:spcPct val="20000"/>
              </a:spcBef>
              <a:buFont typeface="Arial" pitchFamily="34" charset="0"/>
              <a:buChar char="–"/>
              <a:defRPr sz="2000">
                <a:solidFill>
                  <a:schemeClr val="tx1"/>
                </a:solidFill>
                <a:latin typeface="Arial" pitchFamily="34" charset="0"/>
                <a:ea typeface="ヒラギノ角ゴ Pro W3" charset="-128"/>
              </a:defRPr>
            </a:lvl3pPr>
            <a:lvl4pPr marL="1600200" indent="-228600" eaLnBrk="0" hangingPunct="0">
              <a:spcBef>
                <a:spcPct val="20000"/>
              </a:spcBef>
              <a:buChar char="–"/>
              <a:defRPr sz="2800">
                <a:solidFill>
                  <a:schemeClr val="bg1"/>
                </a:solidFill>
                <a:latin typeface="Arial" pitchFamily="34" charset="0"/>
                <a:ea typeface="ヒラギノ角ゴ Pro W3" charset="-128"/>
              </a:defRPr>
            </a:lvl4pPr>
            <a:lvl5pPr marL="2057400" indent="-228600" eaLnBrk="0" hangingPunct="0">
              <a:spcBef>
                <a:spcPct val="20000"/>
              </a:spcBef>
              <a:buChar char="»"/>
              <a:defRPr sz="2800">
                <a:solidFill>
                  <a:schemeClr val="bg1"/>
                </a:solidFill>
                <a:latin typeface="Arial" pitchFamily="34" charset="0"/>
                <a:ea typeface="ヒラギノ角ゴ Pro W3" charset="-128"/>
              </a:defRPr>
            </a:lvl5pPr>
            <a:lvl6pPr marL="2514600" indent="-228600" eaLnBrk="0" fontAlgn="base" hangingPunct="0">
              <a:spcBef>
                <a:spcPct val="20000"/>
              </a:spcBef>
              <a:spcAft>
                <a:spcPct val="0"/>
              </a:spcAft>
              <a:buChar char="»"/>
              <a:defRPr sz="2800">
                <a:solidFill>
                  <a:schemeClr val="bg1"/>
                </a:solidFill>
                <a:latin typeface="Arial" pitchFamily="34" charset="0"/>
                <a:ea typeface="ヒラギノ角ゴ Pro W3" charset="-128"/>
              </a:defRPr>
            </a:lvl6pPr>
            <a:lvl7pPr marL="2971800" indent="-228600" eaLnBrk="0" fontAlgn="base" hangingPunct="0">
              <a:spcBef>
                <a:spcPct val="20000"/>
              </a:spcBef>
              <a:spcAft>
                <a:spcPct val="0"/>
              </a:spcAft>
              <a:buChar char="»"/>
              <a:defRPr sz="2800">
                <a:solidFill>
                  <a:schemeClr val="bg1"/>
                </a:solidFill>
                <a:latin typeface="Arial" pitchFamily="34" charset="0"/>
                <a:ea typeface="ヒラギノ角ゴ Pro W3" charset="-128"/>
              </a:defRPr>
            </a:lvl7pPr>
            <a:lvl8pPr marL="3429000" indent="-228600" eaLnBrk="0" fontAlgn="base" hangingPunct="0">
              <a:spcBef>
                <a:spcPct val="20000"/>
              </a:spcBef>
              <a:spcAft>
                <a:spcPct val="0"/>
              </a:spcAft>
              <a:buChar char="»"/>
              <a:defRPr sz="2800">
                <a:solidFill>
                  <a:schemeClr val="bg1"/>
                </a:solidFill>
                <a:latin typeface="Arial" pitchFamily="34" charset="0"/>
                <a:ea typeface="ヒラギノ角ゴ Pro W3" charset="-128"/>
              </a:defRPr>
            </a:lvl8pPr>
            <a:lvl9pPr marL="3886200" indent="-228600" eaLnBrk="0" fontAlgn="base" hangingPunct="0">
              <a:spcBef>
                <a:spcPct val="20000"/>
              </a:spcBef>
              <a:spcAft>
                <a:spcPct val="0"/>
              </a:spcAft>
              <a:buChar char="»"/>
              <a:defRPr sz="2800">
                <a:solidFill>
                  <a:schemeClr val="bg1"/>
                </a:solidFill>
                <a:latin typeface="Arial" pitchFamily="34" charset="0"/>
                <a:ea typeface="ヒラギノ角ゴ Pro W3" charset="-128"/>
              </a:defRPr>
            </a:lvl9pPr>
          </a:lstStyle>
          <a:p>
            <a:pPr eaLnBrk="1" hangingPunct="1">
              <a:lnSpc>
                <a:spcPct val="90000"/>
              </a:lnSpc>
              <a:spcBef>
                <a:spcPct val="0"/>
              </a:spcBef>
              <a:buFontTx/>
              <a:buNone/>
            </a:pPr>
            <a:r>
              <a:rPr lang="en-US" altLang="en-US" sz="1200" b="1" dirty="0">
                <a:solidFill>
                  <a:schemeClr val="bg1"/>
                </a:solidFill>
                <a:ea typeface="MS PGothic" pitchFamily="34" charset="-128"/>
              </a:rPr>
              <a:t>Q&amp;A</a:t>
            </a:r>
          </a:p>
          <a:p>
            <a:pPr eaLnBrk="1" hangingPunct="1">
              <a:lnSpc>
                <a:spcPct val="90000"/>
              </a:lnSpc>
              <a:spcBef>
                <a:spcPct val="0"/>
              </a:spcBef>
              <a:buNone/>
            </a:pPr>
            <a:r>
              <a:rPr lang="en-US" sz="1050" dirty="0">
                <a:solidFill>
                  <a:schemeClr val="bg1"/>
                </a:solidFill>
              </a:rPr>
              <a:t>Direct responses to user inquiries fueled by primary document sources</a:t>
            </a:r>
            <a:endParaRPr lang="en-US" altLang="en-US" sz="1050" dirty="0">
              <a:solidFill>
                <a:schemeClr val="bg1"/>
              </a:solidFill>
            </a:endParaRPr>
          </a:p>
        </p:txBody>
      </p:sp>
      <p:sp>
        <p:nvSpPr>
          <p:cNvPr id="17417" name="Rectangle 10"/>
          <p:cNvSpPr>
            <a:spLocks noChangeArrowheads="1"/>
          </p:cNvSpPr>
          <p:nvPr/>
        </p:nvSpPr>
        <p:spPr bwMode="auto">
          <a:xfrm>
            <a:off x="3596269" y="1624163"/>
            <a:ext cx="1616927" cy="107363"/>
          </a:xfrm>
          <a:prstGeom prst="rect">
            <a:avLst/>
          </a:prstGeom>
          <a:noFill/>
          <a:ln w="41275">
            <a:solidFill>
              <a:schemeClr val="accent2"/>
            </a:solidFill>
            <a:miter lim="800000"/>
            <a:headEnd/>
            <a:tailEnd/>
          </a:ln>
          <a:effectLst>
            <a:outerShdw dist="23000" dir="5400000" rotWithShape="0">
              <a:srgbClr val="808080">
                <a:alpha val="34998"/>
              </a:srgbClr>
            </a:outerShdw>
          </a:effectLst>
          <a:extLst>
            <a:ext uri="{909E8E84-426E-40DD-AFC4-6F175D3DCCD1}">
              <a14:hiddenFill xmlns:a14="http://schemas.microsoft.com/office/drawing/2010/main" xmlns="">
                <a:solidFill>
                  <a:srgbClr val="FFFFFF"/>
                </a:solidFill>
              </a14:hiddenFill>
            </a:ext>
          </a:extLst>
        </p:spPr>
        <p:txBody>
          <a:bodyPr anchor="ctr"/>
          <a:lstStyle>
            <a:lvl1pPr eaLnBrk="0" hangingPunct="0">
              <a:lnSpc>
                <a:spcPct val="110000"/>
              </a:lnSpc>
              <a:spcBef>
                <a:spcPct val="20000"/>
              </a:spcBef>
              <a:buChar char="•"/>
              <a:defRPr sz="2000">
                <a:solidFill>
                  <a:schemeClr val="tx1"/>
                </a:solidFill>
                <a:latin typeface="Arial" pitchFamily="34" charset="0"/>
                <a:ea typeface="ヒラギノ角ゴ Pro W3" charset="-128"/>
              </a:defRPr>
            </a:lvl1pPr>
            <a:lvl2pPr marL="742950" indent="-285750" eaLnBrk="0" hangingPunct="0">
              <a:spcBef>
                <a:spcPct val="20000"/>
              </a:spcBef>
              <a:buChar char="•"/>
              <a:defRPr sz="2000">
                <a:solidFill>
                  <a:schemeClr val="bg1"/>
                </a:solidFill>
                <a:latin typeface="Arial" pitchFamily="34" charset="0"/>
                <a:ea typeface="ヒラギノ角ゴ Pro W3" charset="-128"/>
              </a:defRPr>
            </a:lvl2pPr>
            <a:lvl3pPr marL="1143000" indent="-228600" eaLnBrk="0" hangingPunct="0">
              <a:lnSpc>
                <a:spcPct val="110000"/>
              </a:lnSpc>
              <a:spcBef>
                <a:spcPct val="20000"/>
              </a:spcBef>
              <a:buFont typeface="Arial" pitchFamily="34" charset="0"/>
              <a:buChar char="–"/>
              <a:defRPr sz="2000">
                <a:solidFill>
                  <a:schemeClr val="tx1"/>
                </a:solidFill>
                <a:latin typeface="Arial" pitchFamily="34" charset="0"/>
                <a:ea typeface="ヒラギノ角ゴ Pro W3" charset="-128"/>
              </a:defRPr>
            </a:lvl3pPr>
            <a:lvl4pPr marL="1600200" indent="-228600" eaLnBrk="0" hangingPunct="0">
              <a:spcBef>
                <a:spcPct val="20000"/>
              </a:spcBef>
              <a:buChar char="–"/>
              <a:defRPr sz="2800">
                <a:solidFill>
                  <a:schemeClr val="bg1"/>
                </a:solidFill>
                <a:latin typeface="Arial" pitchFamily="34" charset="0"/>
                <a:ea typeface="ヒラギノ角ゴ Pro W3" charset="-128"/>
              </a:defRPr>
            </a:lvl4pPr>
            <a:lvl5pPr marL="2057400" indent="-228600" eaLnBrk="0" hangingPunct="0">
              <a:spcBef>
                <a:spcPct val="20000"/>
              </a:spcBef>
              <a:buChar char="»"/>
              <a:defRPr sz="2800">
                <a:solidFill>
                  <a:schemeClr val="bg1"/>
                </a:solidFill>
                <a:latin typeface="Arial" pitchFamily="34" charset="0"/>
                <a:ea typeface="ヒラギノ角ゴ Pro W3" charset="-128"/>
              </a:defRPr>
            </a:lvl5pPr>
            <a:lvl6pPr marL="2514600" indent="-228600" eaLnBrk="0" fontAlgn="base" hangingPunct="0">
              <a:spcBef>
                <a:spcPct val="20000"/>
              </a:spcBef>
              <a:spcAft>
                <a:spcPct val="0"/>
              </a:spcAft>
              <a:buChar char="»"/>
              <a:defRPr sz="2800">
                <a:solidFill>
                  <a:schemeClr val="bg1"/>
                </a:solidFill>
                <a:latin typeface="Arial" pitchFamily="34" charset="0"/>
                <a:ea typeface="ヒラギノ角ゴ Pro W3" charset="-128"/>
              </a:defRPr>
            </a:lvl6pPr>
            <a:lvl7pPr marL="2971800" indent="-228600" eaLnBrk="0" fontAlgn="base" hangingPunct="0">
              <a:spcBef>
                <a:spcPct val="20000"/>
              </a:spcBef>
              <a:spcAft>
                <a:spcPct val="0"/>
              </a:spcAft>
              <a:buChar char="»"/>
              <a:defRPr sz="2800">
                <a:solidFill>
                  <a:schemeClr val="bg1"/>
                </a:solidFill>
                <a:latin typeface="Arial" pitchFamily="34" charset="0"/>
                <a:ea typeface="ヒラギノ角ゴ Pro W3" charset="-128"/>
              </a:defRPr>
            </a:lvl7pPr>
            <a:lvl8pPr marL="3429000" indent="-228600" eaLnBrk="0" fontAlgn="base" hangingPunct="0">
              <a:spcBef>
                <a:spcPct val="20000"/>
              </a:spcBef>
              <a:spcAft>
                <a:spcPct val="0"/>
              </a:spcAft>
              <a:buChar char="»"/>
              <a:defRPr sz="2800">
                <a:solidFill>
                  <a:schemeClr val="bg1"/>
                </a:solidFill>
                <a:latin typeface="Arial" pitchFamily="34" charset="0"/>
                <a:ea typeface="ヒラギノ角ゴ Pro W3" charset="-128"/>
              </a:defRPr>
            </a:lvl8pPr>
            <a:lvl9pPr marL="3886200" indent="-228600" eaLnBrk="0" fontAlgn="base" hangingPunct="0">
              <a:spcBef>
                <a:spcPct val="20000"/>
              </a:spcBef>
              <a:spcAft>
                <a:spcPct val="0"/>
              </a:spcAft>
              <a:buChar char="»"/>
              <a:defRPr sz="2800">
                <a:solidFill>
                  <a:schemeClr val="bg1"/>
                </a:solidFill>
                <a:latin typeface="Arial" pitchFamily="34" charset="0"/>
                <a:ea typeface="ヒラギノ角ゴ Pro W3" charset="-128"/>
              </a:defRPr>
            </a:lvl9pPr>
          </a:lstStyle>
          <a:p>
            <a:pPr algn="ctr" eaLnBrk="1" hangingPunct="1">
              <a:lnSpc>
                <a:spcPct val="90000"/>
              </a:lnSpc>
              <a:spcBef>
                <a:spcPct val="0"/>
              </a:spcBef>
              <a:buFontTx/>
              <a:buNone/>
            </a:pPr>
            <a:endParaRPr lang="en-US" altLang="en-US" sz="1650" dirty="0">
              <a:ea typeface="MS PGothic" pitchFamily="34" charset="-128"/>
            </a:endParaRPr>
          </a:p>
        </p:txBody>
      </p:sp>
      <p:sp>
        <p:nvSpPr>
          <p:cNvPr id="17418" name="Rectangle 11"/>
          <p:cNvSpPr>
            <a:spLocks noChangeArrowheads="1"/>
          </p:cNvSpPr>
          <p:nvPr/>
        </p:nvSpPr>
        <p:spPr bwMode="auto">
          <a:xfrm>
            <a:off x="2785946" y="2644103"/>
            <a:ext cx="754566" cy="1315571"/>
          </a:xfrm>
          <a:prstGeom prst="rect">
            <a:avLst/>
          </a:prstGeom>
          <a:noFill/>
          <a:ln w="41275">
            <a:solidFill>
              <a:schemeClr val="accent2"/>
            </a:solidFill>
            <a:miter lim="800000"/>
            <a:headEnd/>
            <a:tailEnd/>
          </a:ln>
          <a:effectLst>
            <a:outerShdw dist="23000" dir="5400000" rotWithShape="0">
              <a:srgbClr val="808080">
                <a:alpha val="34998"/>
              </a:srgbClr>
            </a:outerShdw>
          </a:effectLst>
          <a:extLst>
            <a:ext uri="{909E8E84-426E-40DD-AFC4-6F175D3DCCD1}">
              <a14:hiddenFill xmlns:a14="http://schemas.microsoft.com/office/drawing/2010/main" xmlns="">
                <a:solidFill>
                  <a:srgbClr val="FFFFFF"/>
                </a:solidFill>
              </a14:hiddenFill>
            </a:ext>
          </a:extLst>
        </p:spPr>
        <p:txBody>
          <a:bodyPr anchor="ctr"/>
          <a:lstStyle>
            <a:lvl1pPr eaLnBrk="0" hangingPunct="0">
              <a:lnSpc>
                <a:spcPct val="110000"/>
              </a:lnSpc>
              <a:spcBef>
                <a:spcPct val="20000"/>
              </a:spcBef>
              <a:buChar char="•"/>
              <a:defRPr sz="2000">
                <a:solidFill>
                  <a:schemeClr val="tx1"/>
                </a:solidFill>
                <a:latin typeface="Arial" pitchFamily="34" charset="0"/>
                <a:ea typeface="ヒラギノ角ゴ Pro W3" charset="-128"/>
              </a:defRPr>
            </a:lvl1pPr>
            <a:lvl2pPr marL="742950" indent="-285750" eaLnBrk="0" hangingPunct="0">
              <a:spcBef>
                <a:spcPct val="20000"/>
              </a:spcBef>
              <a:buChar char="•"/>
              <a:defRPr sz="2000">
                <a:solidFill>
                  <a:schemeClr val="bg1"/>
                </a:solidFill>
                <a:latin typeface="Arial" pitchFamily="34" charset="0"/>
                <a:ea typeface="ヒラギノ角ゴ Pro W3" charset="-128"/>
              </a:defRPr>
            </a:lvl2pPr>
            <a:lvl3pPr marL="1143000" indent="-228600" eaLnBrk="0" hangingPunct="0">
              <a:lnSpc>
                <a:spcPct val="110000"/>
              </a:lnSpc>
              <a:spcBef>
                <a:spcPct val="20000"/>
              </a:spcBef>
              <a:buFont typeface="Arial" pitchFamily="34" charset="0"/>
              <a:buChar char="–"/>
              <a:defRPr sz="2000">
                <a:solidFill>
                  <a:schemeClr val="tx1"/>
                </a:solidFill>
                <a:latin typeface="Arial" pitchFamily="34" charset="0"/>
                <a:ea typeface="ヒラギノ角ゴ Pro W3" charset="-128"/>
              </a:defRPr>
            </a:lvl3pPr>
            <a:lvl4pPr marL="1600200" indent="-228600" eaLnBrk="0" hangingPunct="0">
              <a:spcBef>
                <a:spcPct val="20000"/>
              </a:spcBef>
              <a:buChar char="–"/>
              <a:defRPr sz="2800">
                <a:solidFill>
                  <a:schemeClr val="bg1"/>
                </a:solidFill>
                <a:latin typeface="Arial" pitchFamily="34" charset="0"/>
                <a:ea typeface="ヒラギノ角ゴ Pro W3" charset="-128"/>
              </a:defRPr>
            </a:lvl4pPr>
            <a:lvl5pPr marL="2057400" indent="-228600" eaLnBrk="0" hangingPunct="0">
              <a:spcBef>
                <a:spcPct val="20000"/>
              </a:spcBef>
              <a:buChar char="»"/>
              <a:defRPr sz="2800">
                <a:solidFill>
                  <a:schemeClr val="bg1"/>
                </a:solidFill>
                <a:latin typeface="Arial" pitchFamily="34" charset="0"/>
                <a:ea typeface="ヒラギノ角ゴ Pro W3" charset="-128"/>
              </a:defRPr>
            </a:lvl5pPr>
            <a:lvl6pPr marL="2514600" indent="-228600" eaLnBrk="0" fontAlgn="base" hangingPunct="0">
              <a:spcBef>
                <a:spcPct val="20000"/>
              </a:spcBef>
              <a:spcAft>
                <a:spcPct val="0"/>
              </a:spcAft>
              <a:buChar char="»"/>
              <a:defRPr sz="2800">
                <a:solidFill>
                  <a:schemeClr val="bg1"/>
                </a:solidFill>
                <a:latin typeface="Arial" pitchFamily="34" charset="0"/>
                <a:ea typeface="ヒラギノ角ゴ Pro W3" charset="-128"/>
              </a:defRPr>
            </a:lvl6pPr>
            <a:lvl7pPr marL="2971800" indent="-228600" eaLnBrk="0" fontAlgn="base" hangingPunct="0">
              <a:spcBef>
                <a:spcPct val="20000"/>
              </a:spcBef>
              <a:spcAft>
                <a:spcPct val="0"/>
              </a:spcAft>
              <a:buChar char="»"/>
              <a:defRPr sz="2800">
                <a:solidFill>
                  <a:schemeClr val="bg1"/>
                </a:solidFill>
                <a:latin typeface="Arial" pitchFamily="34" charset="0"/>
                <a:ea typeface="ヒラギノ角ゴ Pro W3" charset="-128"/>
              </a:defRPr>
            </a:lvl7pPr>
            <a:lvl8pPr marL="3429000" indent="-228600" eaLnBrk="0" fontAlgn="base" hangingPunct="0">
              <a:spcBef>
                <a:spcPct val="20000"/>
              </a:spcBef>
              <a:spcAft>
                <a:spcPct val="0"/>
              </a:spcAft>
              <a:buChar char="»"/>
              <a:defRPr sz="2800">
                <a:solidFill>
                  <a:schemeClr val="bg1"/>
                </a:solidFill>
                <a:latin typeface="Arial" pitchFamily="34" charset="0"/>
                <a:ea typeface="ヒラギノ角ゴ Pro W3" charset="-128"/>
              </a:defRPr>
            </a:lvl8pPr>
            <a:lvl9pPr marL="3886200" indent="-228600" eaLnBrk="0" fontAlgn="base" hangingPunct="0">
              <a:spcBef>
                <a:spcPct val="20000"/>
              </a:spcBef>
              <a:spcAft>
                <a:spcPct val="0"/>
              </a:spcAft>
              <a:buChar char="»"/>
              <a:defRPr sz="2800">
                <a:solidFill>
                  <a:schemeClr val="bg1"/>
                </a:solidFill>
                <a:latin typeface="Arial" pitchFamily="34" charset="0"/>
                <a:ea typeface="ヒラギノ角ゴ Pro W3" charset="-128"/>
              </a:defRPr>
            </a:lvl9pPr>
          </a:lstStyle>
          <a:p>
            <a:pPr algn="ctr" eaLnBrk="1" hangingPunct="1">
              <a:lnSpc>
                <a:spcPct val="90000"/>
              </a:lnSpc>
              <a:spcBef>
                <a:spcPct val="0"/>
              </a:spcBef>
              <a:buFontTx/>
              <a:buNone/>
            </a:pPr>
            <a:endParaRPr lang="en-US" altLang="en-US" sz="1650" dirty="0">
              <a:ea typeface="MS PGothic" pitchFamily="34" charset="-128"/>
            </a:endParaRPr>
          </a:p>
        </p:txBody>
      </p:sp>
      <p:sp>
        <p:nvSpPr>
          <p:cNvPr id="17419" name="TextBox 7"/>
          <p:cNvSpPr txBox="1">
            <a:spLocks noChangeArrowheads="1"/>
          </p:cNvSpPr>
          <p:nvPr/>
        </p:nvSpPr>
        <p:spPr bwMode="auto">
          <a:xfrm>
            <a:off x="609601" y="2416624"/>
            <a:ext cx="1749656" cy="8610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lnSpc>
                <a:spcPct val="110000"/>
              </a:lnSpc>
              <a:spcBef>
                <a:spcPct val="20000"/>
              </a:spcBef>
              <a:buChar char="•"/>
              <a:defRPr sz="2000">
                <a:solidFill>
                  <a:schemeClr val="tx1"/>
                </a:solidFill>
                <a:latin typeface="Arial" pitchFamily="34" charset="0"/>
                <a:ea typeface="ヒラギノ角ゴ Pro W3" charset="-128"/>
              </a:defRPr>
            </a:lvl1pPr>
            <a:lvl2pPr marL="742950" indent="-285750" eaLnBrk="0" hangingPunct="0">
              <a:spcBef>
                <a:spcPct val="20000"/>
              </a:spcBef>
              <a:buChar char="•"/>
              <a:defRPr sz="2000">
                <a:solidFill>
                  <a:schemeClr val="bg1"/>
                </a:solidFill>
                <a:latin typeface="Arial" pitchFamily="34" charset="0"/>
                <a:ea typeface="ヒラギノ角ゴ Pro W3" charset="-128"/>
              </a:defRPr>
            </a:lvl2pPr>
            <a:lvl3pPr marL="1143000" indent="-228600" eaLnBrk="0" hangingPunct="0">
              <a:lnSpc>
                <a:spcPct val="110000"/>
              </a:lnSpc>
              <a:spcBef>
                <a:spcPct val="20000"/>
              </a:spcBef>
              <a:buFont typeface="Arial" pitchFamily="34" charset="0"/>
              <a:buChar char="–"/>
              <a:defRPr sz="2000">
                <a:solidFill>
                  <a:schemeClr val="tx1"/>
                </a:solidFill>
                <a:latin typeface="Arial" pitchFamily="34" charset="0"/>
                <a:ea typeface="ヒラギノ角ゴ Pro W3" charset="-128"/>
              </a:defRPr>
            </a:lvl3pPr>
            <a:lvl4pPr marL="1600200" indent="-228600" eaLnBrk="0" hangingPunct="0">
              <a:spcBef>
                <a:spcPct val="20000"/>
              </a:spcBef>
              <a:buChar char="–"/>
              <a:defRPr sz="2800">
                <a:solidFill>
                  <a:schemeClr val="bg1"/>
                </a:solidFill>
                <a:latin typeface="Arial" pitchFamily="34" charset="0"/>
                <a:ea typeface="ヒラギノ角ゴ Pro W3" charset="-128"/>
              </a:defRPr>
            </a:lvl4pPr>
            <a:lvl5pPr marL="2057400" indent="-228600" eaLnBrk="0" hangingPunct="0">
              <a:spcBef>
                <a:spcPct val="20000"/>
              </a:spcBef>
              <a:buChar char="»"/>
              <a:defRPr sz="2800">
                <a:solidFill>
                  <a:schemeClr val="bg1"/>
                </a:solidFill>
                <a:latin typeface="Arial" pitchFamily="34" charset="0"/>
                <a:ea typeface="ヒラギノ角ゴ Pro W3" charset="-128"/>
              </a:defRPr>
            </a:lvl5pPr>
            <a:lvl6pPr marL="2514600" indent="-228600" eaLnBrk="0" fontAlgn="base" hangingPunct="0">
              <a:spcBef>
                <a:spcPct val="20000"/>
              </a:spcBef>
              <a:spcAft>
                <a:spcPct val="0"/>
              </a:spcAft>
              <a:buChar char="»"/>
              <a:defRPr sz="2800">
                <a:solidFill>
                  <a:schemeClr val="bg1"/>
                </a:solidFill>
                <a:latin typeface="Arial" pitchFamily="34" charset="0"/>
                <a:ea typeface="ヒラギノ角ゴ Pro W3" charset="-128"/>
              </a:defRPr>
            </a:lvl6pPr>
            <a:lvl7pPr marL="2971800" indent="-228600" eaLnBrk="0" fontAlgn="base" hangingPunct="0">
              <a:spcBef>
                <a:spcPct val="20000"/>
              </a:spcBef>
              <a:spcAft>
                <a:spcPct val="0"/>
              </a:spcAft>
              <a:buChar char="»"/>
              <a:defRPr sz="2800">
                <a:solidFill>
                  <a:schemeClr val="bg1"/>
                </a:solidFill>
                <a:latin typeface="Arial" pitchFamily="34" charset="0"/>
                <a:ea typeface="ヒラギノ角ゴ Pro W3" charset="-128"/>
              </a:defRPr>
            </a:lvl7pPr>
            <a:lvl8pPr marL="3429000" indent="-228600" eaLnBrk="0" fontAlgn="base" hangingPunct="0">
              <a:spcBef>
                <a:spcPct val="20000"/>
              </a:spcBef>
              <a:spcAft>
                <a:spcPct val="0"/>
              </a:spcAft>
              <a:buChar char="»"/>
              <a:defRPr sz="2800">
                <a:solidFill>
                  <a:schemeClr val="bg1"/>
                </a:solidFill>
                <a:latin typeface="Arial" pitchFamily="34" charset="0"/>
                <a:ea typeface="ヒラギノ角ゴ Pro W3" charset="-128"/>
              </a:defRPr>
            </a:lvl8pPr>
            <a:lvl9pPr marL="3886200" indent="-228600" eaLnBrk="0" fontAlgn="base" hangingPunct="0">
              <a:spcBef>
                <a:spcPct val="20000"/>
              </a:spcBef>
              <a:spcAft>
                <a:spcPct val="0"/>
              </a:spcAft>
              <a:buChar char="»"/>
              <a:defRPr sz="2800">
                <a:solidFill>
                  <a:schemeClr val="bg1"/>
                </a:solidFill>
                <a:latin typeface="Arial" pitchFamily="34" charset="0"/>
                <a:ea typeface="ヒラギノ角ゴ Pro W3" charset="-128"/>
              </a:defRPr>
            </a:lvl9pPr>
          </a:lstStyle>
          <a:p>
            <a:pPr algn="r" eaLnBrk="1" hangingPunct="1">
              <a:lnSpc>
                <a:spcPct val="90000"/>
              </a:lnSpc>
              <a:spcBef>
                <a:spcPct val="0"/>
              </a:spcBef>
              <a:buNone/>
            </a:pPr>
            <a:r>
              <a:rPr lang="en-US" altLang="en-US" sz="1200" b="1" dirty="0">
                <a:solidFill>
                  <a:schemeClr val="bg1"/>
                </a:solidFill>
                <a:ea typeface="MS PGothic" pitchFamily="34" charset="-128"/>
              </a:rPr>
              <a:t>Relationship Extraction </a:t>
            </a:r>
            <a:r>
              <a:rPr lang="en-US" sz="1050" dirty="0">
                <a:solidFill>
                  <a:schemeClr val="bg1"/>
                </a:solidFill>
              </a:rPr>
              <a:t>Intelligently finds relationships between sentence components </a:t>
            </a:r>
          </a:p>
        </p:txBody>
      </p:sp>
      <p:cxnSp>
        <p:nvCxnSpPr>
          <p:cNvPr id="14" name="Straight Arrow Connector 6"/>
          <p:cNvCxnSpPr>
            <a:cxnSpLocks noChangeShapeType="1"/>
            <a:stCxn id="17419" idx="3"/>
            <a:endCxn id="17418" idx="1"/>
          </p:cNvCxnSpPr>
          <p:nvPr/>
        </p:nvCxnSpPr>
        <p:spPr bwMode="auto">
          <a:xfrm>
            <a:off x="2359257" y="2847127"/>
            <a:ext cx="426689" cy="454762"/>
          </a:xfrm>
          <a:prstGeom prst="straightConnector1">
            <a:avLst/>
          </a:prstGeom>
          <a:noFill/>
          <a:ln w="50800">
            <a:solidFill>
              <a:schemeClr val="accent5"/>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xmlns="">
                <a:noFill/>
              </a14:hiddenFill>
            </a:ext>
          </a:extLst>
        </p:spPr>
      </p:cxnSp>
      <p:sp>
        <p:nvSpPr>
          <p:cNvPr id="17421" name="TextBox 7"/>
          <p:cNvSpPr txBox="1">
            <a:spLocks noChangeArrowheads="1"/>
          </p:cNvSpPr>
          <p:nvPr/>
        </p:nvSpPr>
        <p:spPr bwMode="auto">
          <a:xfrm>
            <a:off x="6410761" y="2816674"/>
            <a:ext cx="2016853" cy="6948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lnSpc>
                <a:spcPct val="110000"/>
              </a:lnSpc>
              <a:spcBef>
                <a:spcPct val="20000"/>
              </a:spcBef>
              <a:buChar char="•"/>
              <a:defRPr sz="2000">
                <a:solidFill>
                  <a:schemeClr val="tx1"/>
                </a:solidFill>
                <a:latin typeface="Arial" pitchFamily="34" charset="0"/>
                <a:ea typeface="ヒラギノ角ゴ Pro W3" charset="-128"/>
              </a:defRPr>
            </a:lvl1pPr>
            <a:lvl2pPr marL="742950" indent="-285750" eaLnBrk="0" hangingPunct="0">
              <a:spcBef>
                <a:spcPct val="20000"/>
              </a:spcBef>
              <a:buChar char="•"/>
              <a:defRPr sz="2000">
                <a:solidFill>
                  <a:schemeClr val="bg1"/>
                </a:solidFill>
                <a:latin typeface="Arial" pitchFamily="34" charset="0"/>
                <a:ea typeface="ヒラギノ角ゴ Pro W3" charset="-128"/>
              </a:defRPr>
            </a:lvl2pPr>
            <a:lvl3pPr marL="1143000" indent="-228600" eaLnBrk="0" hangingPunct="0">
              <a:lnSpc>
                <a:spcPct val="110000"/>
              </a:lnSpc>
              <a:spcBef>
                <a:spcPct val="20000"/>
              </a:spcBef>
              <a:buFont typeface="Arial" pitchFamily="34" charset="0"/>
              <a:buChar char="–"/>
              <a:defRPr sz="2000">
                <a:solidFill>
                  <a:schemeClr val="tx1"/>
                </a:solidFill>
                <a:latin typeface="Arial" pitchFamily="34" charset="0"/>
                <a:ea typeface="ヒラギノ角ゴ Pro W3" charset="-128"/>
              </a:defRPr>
            </a:lvl3pPr>
            <a:lvl4pPr marL="1600200" indent="-228600" eaLnBrk="0" hangingPunct="0">
              <a:spcBef>
                <a:spcPct val="20000"/>
              </a:spcBef>
              <a:buChar char="–"/>
              <a:defRPr sz="2800">
                <a:solidFill>
                  <a:schemeClr val="bg1"/>
                </a:solidFill>
                <a:latin typeface="Arial" pitchFamily="34" charset="0"/>
                <a:ea typeface="ヒラギノ角ゴ Pro W3" charset="-128"/>
              </a:defRPr>
            </a:lvl4pPr>
            <a:lvl5pPr marL="2057400" indent="-228600" eaLnBrk="0" hangingPunct="0">
              <a:spcBef>
                <a:spcPct val="20000"/>
              </a:spcBef>
              <a:buChar char="»"/>
              <a:defRPr sz="2800">
                <a:solidFill>
                  <a:schemeClr val="bg1"/>
                </a:solidFill>
                <a:latin typeface="Arial" pitchFamily="34" charset="0"/>
                <a:ea typeface="ヒラギノ角ゴ Pro W3" charset="-128"/>
              </a:defRPr>
            </a:lvl5pPr>
            <a:lvl6pPr marL="2514600" indent="-228600" eaLnBrk="0" fontAlgn="base" hangingPunct="0">
              <a:spcBef>
                <a:spcPct val="20000"/>
              </a:spcBef>
              <a:spcAft>
                <a:spcPct val="0"/>
              </a:spcAft>
              <a:buChar char="»"/>
              <a:defRPr sz="2800">
                <a:solidFill>
                  <a:schemeClr val="bg1"/>
                </a:solidFill>
                <a:latin typeface="Arial" pitchFamily="34" charset="0"/>
                <a:ea typeface="ヒラギノ角ゴ Pro W3" charset="-128"/>
              </a:defRPr>
            </a:lvl6pPr>
            <a:lvl7pPr marL="2971800" indent="-228600" eaLnBrk="0" fontAlgn="base" hangingPunct="0">
              <a:spcBef>
                <a:spcPct val="20000"/>
              </a:spcBef>
              <a:spcAft>
                <a:spcPct val="0"/>
              </a:spcAft>
              <a:buChar char="»"/>
              <a:defRPr sz="2800">
                <a:solidFill>
                  <a:schemeClr val="bg1"/>
                </a:solidFill>
                <a:latin typeface="Arial" pitchFamily="34" charset="0"/>
                <a:ea typeface="ヒラギノ角ゴ Pro W3" charset="-128"/>
              </a:defRPr>
            </a:lvl7pPr>
            <a:lvl8pPr marL="3429000" indent="-228600" eaLnBrk="0" fontAlgn="base" hangingPunct="0">
              <a:spcBef>
                <a:spcPct val="20000"/>
              </a:spcBef>
              <a:spcAft>
                <a:spcPct val="0"/>
              </a:spcAft>
              <a:buChar char="»"/>
              <a:defRPr sz="2800">
                <a:solidFill>
                  <a:schemeClr val="bg1"/>
                </a:solidFill>
                <a:latin typeface="Arial" pitchFamily="34" charset="0"/>
                <a:ea typeface="ヒラギノ角ゴ Pro W3" charset="-128"/>
              </a:defRPr>
            </a:lvl8pPr>
            <a:lvl9pPr marL="3886200" indent="-228600" eaLnBrk="0" fontAlgn="base" hangingPunct="0">
              <a:spcBef>
                <a:spcPct val="20000"/>
              </a:spcBef>
              <a:spcAft>
                <a:spcPct val="0"/>
              </a:spcAft>
              <a:buChar char="»"/>
              <a:defRPr sz="2800">
                <a:solidFill>
                  <a:schemeClr val="bg1"/>
                </a:solidFill>
                <a:latin typeface="Arial" pitchFamily="34" charset="0"/>
                <a:ea typeface="ヒラギノ角ゴ Pro W3" charset="-128"/>
              </a:defRPr>
            </a:lvl9pPr>
          </a:lstStyle>
          <a:p>
            <a:pPr eaLnBrk="1" hangingPunct="1">
              <a:lnSpc>
                <a:spcPct val="90000"/>
              </a:lnSpc>
              <a:spcBef>
                <a:spcPct val="0"/>
              </a:spcBef>
              <a:buNone/>
            </a:pPr>
            <a:r>
              <a:rPr lang="en-US" altLang="en-US" sz="1200" b="1" dirty="0">
                <a:solidFill>
                  <a:schemeClr val="bg1"/>
                </a:solidFill>
                <a:ea typeface="MS PGothic" pitchFamily="34" charset="-128"/>
              </a:rPr>
              <a:t>Concept Insights </a:t>
            </a:r>
            <a:r>
              <a:rPr lang="en-US" sz="1050" dirty="0">
                <a:solidFill>
                  <a:schemeClr val="bg1"/>
                </a:solidFill>
              </a:rPr>
              <a:t>Explores information based on the ideas, rather than traditional text matching</a:t>
            </a:r>
          </a:p>
        </p:txBody>
      </p:sp>
      <p:pic>
        <p:nvPicPr>
          <p:cNvPr id="17422" name="Picture 16"/>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540513" y="1785206"/>
            <a:ext cx="1616927" cy="8275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23" name="Picture 17"/>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596269" y="2737154"/>
            <a:ext cx="1561171" cy="805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24" name="Rectangle 18"/>
          <p:cNvSpPr>
            <a:spLocks noChangeArrowheads="1"/>
          </p:cNvSpPr>
          <p:nvPr/>
        </p:nvSpPr>
        <p:spPr bwMode="auto">
          <a:xfrm>
            <a:off x="3581401" y="2751467"/>
            <a:ext cx="1562099" cy="858899"/>
          </a:xfrm>
          <a:prstGeom prst="rect">
            <a:avLst/>
          </a:prstGeom>
          <a:noFill/>
          <a:ln w="41275">
            <a:solidFill>
              <a:schemeClr val="accent2"/>
            </a:solidFill>
            <a:miter lim="800000"/>
            <a:headEnd/>
            <a:tailEnd/>
          </a:ln>
          <a:effectLst>
            <a:outerShdw dist="23000" dir="5400000" rotWithShape="0">
              <a:srgbClr val="808080">
                <a:alpha val="34998"/>
              </a:srgbClr>
            </a:outerShdw>
          </a:effectLst>
          <a:extLst>
            <a:ext uri="{909E8E84-426E-40DD-AFC4-6F175D3DCCD1}">
              <a14:hiddenFill xmlns:a14="http://schemas.microsoft.com/office/drawing/2010/main" xmlns="">
                <a:solidFill>
                  <a:srgbClr val="FFFFFF"/>
                </a:solidFill>
              </a14:hiddenFill>
            </a:ext>
          </a:extLst>
        </p:spPr>
        <p:txBody>
          <a:bodyPr anchor="ctr"/>
          <a:lstStyle/>
          <a:p>
            <a:pPr algn="ctr">
              <a:lnSpc>
                <a:spcPct val="90000"/>
              </a:lnSpc>
            </a:pPr>
            <a:endParaRPr lang="en-US" altLang="en-US" sz="1650" dirty="0">
              <a:latin typeface="Arial" pitchFamily="34" charset="0"/>
              <a:ea typeface="MS PGothic" pitchFamily="34" charset="-128"/>
            </a:endParaRPr>
          </a:p>
        </p:txBody>
      </p:sp>
      <p:pic>
        <p:nvPicPr>
          <p:cNvPr id="17425" name="Picture 19"/>
          <p:cNvPicPr>
            <a:picLocks noChangeAspect="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603702" y="3724887"/>
            <a:ext cx="1539798" cy="214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26" name="TextBox 7"/>
          <p:cNvSpPr txBox="1">
            <a:spLocks noChangeArrowheads="1"/>
          </p:cNvSpPr>
          <p:nvPr/>
        </p:nvSpPr>
        <p:spPr bwMode="auto">
          <a:xfrm>
            <a:off x="4457700" y="4238111"/>
            <a:ext cx="2171700" cy="6601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lnSpc>
                <a:spcPct val="110000"/>
              </a:lnSpc>
              <a:spcBef>
                <a:spcPct val="20000"/>
              </a:spcBef>
              <a:buChar char="•"/>
              <a:defRPr sz="2000">
                <a:solidFill>
                  <a:schemeClr val="tx1"/>
                </a:solidFill>
                <a:latin typeface="Arial" pitchFamily="34" charset="0"/>
                <a:ea typeface="ヒラギノ角ゴ Pro W3" charset="-128"/>
              </a:defRPr>
            </a:lvl1pPr>
            <a:lvl2pPr marL="742950" indent="-285750" eaLnBrk="0" hangingPunct="0">
              <a:spcBef>
                <a:spcPct val="20000"/>
              </a:spcBef>
              <a:buChar char="•"/>
              <a:defRPr sz="2000">
                <a:solidFill>
                  <a:schemeClr val="bg1"/>
                </a:solidFill>
                <a:latin typeface="Arial" pitchFamily="34" charset="0"/>
                <a:ea typeface="ヒラギノ角ゴ Pro W3" charset="-128"/>
              </a:defRPr>
            </a:lvl2pPr>
            <a:lvl3pPr marL="1143000" indent="-228600" eaLnBrk="0" hangingPunct="0">
              <a:lnSpc>
                <a:spcPct val="110000"/>
              </a:lnSpc>
              <a:spcBef>
                <a:spcPct val="20000"/>
              </a:spcBef>
              <a:buFont typeface="Arial" pitchFamily="34" charset="0"/>
              <a:buChar char="–"/>
              <a:defRPr sz="2000">
                <a:solidFill>
                  <a:schemeClr val="tx1"/>
                </a:solidFill>
                <a:latin typeface="Arial" pitchFamily="34" charset="0"/>
                <a:ea typeface="ヒラギノ角ゴ Pro W3" charset="-128"/>
              </a:defRPr>
            </a:lvl3pPr>
            <a:lvl4pPr marL="1600200" indent="-228600" eaLnBrk="0" hangingPunct="0">
              <a:spcBef>
                <a:spcPct val="20000"/>
              </a:spcBef>
              <a:buChar char="–"/>
              <a:defRPr sz="2800">
                <a:solidFill>
                  <a:schemeClr val="bg1"/>
                </a:solidFill>
                <a:latin typeface="Arial" pitchFamily="34" charset="0"/>
                <a:ea typeface="ヒラギノ角ゴ Pro W3" charset="-128"/>
              </a:defRPr>
            </a:lvl4pPr>
            <a:lvl5pPr marL="2057400" indent="-228600" eaLnBrk="0" hangingPunct="0">
              <a:spcBef>
                <a:spcPct val="20000"/>
              </a:spcBef>
              <a:buChar char="»"/>
              <a:defRPr sz="2800">
                <a:solidFill>
                  <a:schemeClr val="bg1"/>
                </a:solidFill>
                <a:latin typeface="Arial" pitchFamily="34" charset="0"/>
                <a:ea typeface="ヒラギノ角ゴ Pro W3" charset="-128"/>
              </a:defRPr>
            </a:lvl5pPr>
            <a:lvl6pPr marL="2514600" indent="-228600" eaLnBrk="0" fontAlgn="base" hangingPunct="0">
              <a:spcBef>
                <a:spcPct val="20000"/>
              </a:spcBef>
              <a:spcAft>
                <a:spcPct val="0"/>
              </a:spcAft>
              <a:buChar char="»"/>
              <a:defRPr sz="2800">
                <a:solidFill>
                  <a:schemeClr val="bg1"/>
                </a:solidFill>
                <a:latin typeface="Arial" pitchFamily="34" charset="0"/>
                <a:ea typeface="ヒラギノ角ゴ Pro W3" charset="-128"/>
              </a:defRPr>
            </a:lvl6pPr>
            <a:lvl7pPr marL="2971800" indent="-228600" eaLnBrk="0" fontAlgn="base" hangingPunct="0">
              <a:spcBef>
                <a:spcPct val="20000"/>
              </a:spcBef>
              <a:spcAft>
                <a:spcPct val="0"/>
              </a:spcAft>
              <a:buChar char="»"/>
              <a:defRPr sz="2800">
                <a:solidFill>
                  <a:schemeClr val="bg1"/>
                </a:solidFill>
                <a:latin typeface="Arial" pitchFamily="34" charset="0"/>
                <a:ea typeface="ヒラギノ角ゴ Pro W3" charset="-128"/>
              </a:defRPr>
            </a:lvl7pPr>
            <a:lvl8pPr marL="3429000" indent="-228600" eaLnBrk="0" fontAlgn="base" hangingPunct="0">
              <a:spcBef>
                <a:spcPct val="20000"/>
              </a:spcBef>
              <a:spcAft>
                <a:spcPct val="0"/>
              </a:spcAft>
              <a:buChar char="»"/>
              <a:defRPr sz="2800">
                <a:solidFill>
                  <a:schemeClr val="bg1"/>
                </a:solidFill>
                <a:latin typeface="Arial" pitchFamily="34" charset="0"/>
                <a:ea typeface="ヒラギノ角ゴ Pro W3" charset="-128"/>
              </a:defRPr>
            </a:lvl8pPr>
            <a:lvl9pPr marL="3886200" indent="-228600" eaLnBrk="0" fontAlgn="base" hangingPunct="0">
              <a:spcBef>
                <a:spcPct val="20000"/>
              </a:spcBef>
              <a:spcAft>
                <a:spcPct val="0"/>
              </a:spcAft>
              <a:buChar char="»"/>
              <a:defRPr sz="2800">
                <a:solidFill>
                  <a:schemeClr val="bg1"/>
                </a:solidFill>
                <a:latin typeface="Arial" pitchFamily="34" charset="0"/>
                <a:ea typeface="ヒラギノ角ゴ Pro W3" charset="-128"/>
              </a:defRPr>
            </a:lvl9pPr>
          </a:lstStyle>
          <a:p>
            <a:pPr eaLnBrk="1" hangingPunct="1">
              <a:lnSpc>
                <a:spcPct val="90000"/>
              </a:lnSpc>
              <a:spcBef>
                <a:spcPct val="0"/>
              </a:spcBef>
              <a:buFontTx/>
              <a:buNone/>
            </a:pPr>
            <a:r>
              <a:rPr lang="en-US" altLang="en-US" sz="1100" b="1" dirty="0">
                <a:solidFill>
                  <a:schemeClr val="bg1"/>
                </a:solidFill>
                <a:ea typeface="MS PGothic" pitchFamily="34" charset="-128"/>
              </a:rPr>
              <a:t>Sentiment Analysis</a:t>
            </a:r>
          </a:p>
          <a:p>
            <a:pPr eaLnBrk="1" hangingPunct="1">
              <a:lnSpc>
                <a:spcPct val="90000"/>
              </a:lnSpc>
              <a:spcBef>
                <a:spcPct val="0"/>
              </a:spcBef>
              <a:buFontTx/>
              <a:buNone/>
            </a:pPr>
            <a:r>
              <a:rPr lang="en-US" altLang="en-US" sz="1000" dirty="0">
                <a:solidFill>
                  <a:schemeClr val="bg1"/>
                </a:solidFill>
              </a:rPr>
              <a:t>Identify the positive or negative sentiment within any comment, tweet, blog, document or webpage</a:t>
            </a:r>
            <a:endParaRPr lang="en-US" altLang="en-US" sz="1100" b="1" dirty="0">
              <a:solidFill>
                <a:schemeClr val="bg1"/>
              </a:solidFill>
              <a:ea typeface="MS PGothic" pitchFamily="34" charset="-128"/>
            </a:endParaRPr>
          </a:p>
        </p:txBody>
      </p:sp>
      <p:sp>
        <p:nvSpPr>
          <p:cNvPr id="17427" name="Rectangle 21"/>
          <p:cNvSpPr>
            <a:spLocks noChangeArrowheads="1"/>
          </p:cNvSpPr>
          <p:nvPr/>
        </p:nvSpPr>
        <p:spPr bwMode="auto">
          <a:xfrm>
            <a:off x="3581400" y="3672434"/>
            <a:ext cx="1562099" cy="287240"/>
          </a:xfrm>
          <a:prstGeom prst="rect">
            <a:avLst/>
          </a:prstGeom>
          <a:noFill/>
          <a:ln w="41275">
            <a:solidFill>
              <a:schemeClr val="accent2"/>
            </a:solidFill>
            <a:miter lim="800000"/>
            <a:headEnd/>
            <a:tailEnd/>
          </a:ln>
          <a:effectLst>
            <a:outerShdw dist="23000" dir="5400000" rotWithShape="0">
              <a:srgbClr val="808080">
                <a:alpha val="34998"/>
              </a:srgbClr>
            </a:outerShdw>
          </a:effectLst>
          <a:extLst>
            <a:ext uri="{909E8E84-426E-40DD-AFC4-6F175D3DCCD1}">
              <a14:hiddenFill xmlns:a14="http://schemas.microsoft.com/office/drawing/2010/main" xmlns="">
                <a:solidFill>
                  <a:srgbClr val="FFFFFF"/>
                </a:solidFill>
              </a14:hiddenFill>
            </a:ext>
          </a:extLst>
        </p:spPr>
        <p:txBody>
          <a:bodyPr anchor="ctr"/>
          <a:lstStyle>
            <a:lvl1pPr eaLnBrk="0" hangingPunct="0">
              <a:lnSpc>
                <a:spcPct val="110000"/>
              </a:lnSpc>
              <a:spcBef>
                <a:spcPct val="20000"/>
              </a:spcBef>
              <a:buChar char="•"/>
              <a:defRPr sz="2000">
                <a:solidFill>
                  <a:schemeClr val="tx1"/>
                </a:solidFill>
                <a:latin typeface="Arial" pitchFamily="34" charset="0"/>
                <a:ea typeface="ヒラギノ角ゴ Pro W3" charset="-128"/>
              </a:defRPr>
            </a:lvl1pPr>
            <a:lvl2pPr marL="742950" indent="-285750" eaLnBrk="0" hangingPunct="0">
              <a:spcBef>
                <a:spcPct val="20000"/>
              </a:spcBef>
              <a:buChar char="•"/>
              <a:defRPr sz="2000">
                <a:solidFill>
                  <a:schemeClr val="bg1"/>
                </a:solidFill>
                <a:latin typeface="Arial" pitchFamily="34" charset="0"/>
                <a:ea typeface="ヒラギノ角ゴ Pro W3" charset="-128"/>
              </a:defRPr>
            </a:lvl2pPr>
            <a:lvl3pPr marL="1143000" indent="-228600" eaLnBrk="0" hangingPunct="0">
              <a:lnSpc>
                <a:spcPct val="110000"/>
              </a:lnSpc>
              <a:spcBef>
                <a:spcPct val="20000"/>
              </a:spcBef>
              <a:buFont typeface="Arial" pitchFamily="34" charset="0"/>
              <a:buChar char="–"/>
              <a:defRPr sz="2000">
                <a:solidFill>
                  <a:schemeClr val="tx1"/>
                </a:solidFill>
                <a:latin typeface="Arial" pitchFamily="34" charset="0"/>
                <a:ea typeface="ヒラギノ角ゴ Pro W3" charset="-128"/>
              </a:defRPr>
            </a:lvl3pPr>
            <a:lvl4pPr marL="1600200" indent="-228600" eaLnBrk="0" hangingPunct="0">
              <a:spcBef>
                <a:spcPct val="20000"/>
              </a:spcBef>
              <a:buChar char="–"/>
              <a:defRPr sz="2800">
                <a:solidFill>
                  <a:schemeClr val="bg1"/>
                </a:solidFill>
                <a:latin typeface="Arial" pitchFamily="34" charset="0"/>
                <a:ea typeface="ヒラギノ角ゴ Pro W3" charset="-128"/>
              </a:defRPr>
            </a:lvl4pPr>
            <a:lvl5pPr marL="2057400" indent="-228600" eaLnBrk="0" hangingPunct="0">
              <a:spcBef>
                <a:spcPct val="20000"/>
              </a:spcBef>
              <a:buChar char="»"/>
              <a:defRPr sz="2800">
                <a:solidFill>
                  <a:schemeClr val="bg1"/>
                </a:solidFill>
                <a:latin typeface="Arial" pitchFamily="34" charset="0"/>
                <a:ea typeface="ヒラギノ角ゴ Pro W3" charset="-128"/>
              </a:defRPr>
            </a:lvl5pPr>
            <a:lvl6pPr marL="2514600" indent="-228600" eaLnBrk="0" fontAlgn="base" hangingPunct="0">
              <a:spcBef>
                <a:spcPct val="20000"/>
              </a:spcBef>
              <a:spcAft>
                <a:spcPct val="0"/>
              </a:spcAft>
              <a:buChar char="»"/>
              <a:defRPr sz="2800">
                <a:solidFill>
                  <a:schemeClr val="bg1"/>
                </a:solidFill>
                <a:latin typeface="Arial" pitchFamily="34" charset="0"/>
                <a:ea typeface="ヒラギノ角ゴ Pro W3" charset="-128"/>
              </a:defRPr>
            </a:lvl6pPr>
            <a:lvl7pPr marL="2971800" indent="-228600" eaLnBrk="0" fontAlgn="base" hangingPunct="0">
              <a:spcBef>
                <a:spcPct val="20000"/>
              </a:spcBef>
              <a:spcAft>
                <a:spcPct val="0"/>
              </a:spcAft>
              <a:buChar char="»"/>
              <a:defRPr sz="2800">
                <a:solidFill>
                  <a:schemeClr val="bg1"/>
                </a:solidFill>
                <a:latin typeface="Arial" pitchFamily="34" charset="0"/>
                <a:ea typeface="ヒラギノ角ゴ Pro W3" charset="-128"/>
              </a:defRPr>
            </a:lvl7pPr>
            <a:lvl8pPr marL="3429000" indent="-228600" eaLnBrk="0" fontAlgn="base" hangingPunct="0">
              <a:spcBef>
                <a:spcPct val="20000"/>
              </a:spcBef>
              <a:spcAft>
                <a:spcPct val="0"/>
              </a:spcAft>
              <a:buChar char="»"/>
              <a:defRPr sz="2800">
                <a:solidFill>
                  <a:schemeClr val="bg1"/>
                </a:solidFill>
                <a:latin typeface="Arial" pitchFamily="34" charset="0"/>
                <a:ea typeface="ヒラギノ角ゴ Pro W3" charset="-128"/>
              </a:defRPr>
            </a:lvl8pPr>
            <a:lvl9pPr marL="3886200" indent="-228600" eaLnBrk="0" fontAlgn="base" hangingPunct="0">
              <a:spcBef>
                <a:spcPct val="20000"/>
              </a:spcBef>
              <a:spcAft>
                <a:spcPct val="0"/>
              </a:spcAft>
              <a:buChar char="»"/>
              <a:defRPr sz="2800">
                <a:solidFill>
                  <a:schemeClr val="bg1"/>
                </a:solidFill>
                <a:latin typeface="Arial" pitchFamily="34" charset="0"/>
                <a:ea typeface="ヒラギノ角ゴ Pro W3" charset="-128"/>
              </a:defRPr>
            </a:lvl9pPr>
          </a:lstStyle>
          <a:p>
            <a:pPr algn="ctr" eaLnBrk="1" hangingPunct="1">
              <a:lnSpc>
                <a:spcPct val="90000"/>
              </a:lnSpc>
              <a:spcBef>
                <a:spcPct val="0"/>
              </a:spcBef>
              <a:buFontTx/>
              <a:buNone/>
            </a:pPr>
            <a:endParaRPr lang="en-US" altLang="en-US" sz="1650" dirty="0">
              <a:ea typeface="MS PGothic" pitchFamily="34" charset="-128"/>
            </a:endParaRPr>
          </a:p>
        </p:txBody>
      </p:sp>
      <p:cxnSp>
        <p:nvCxnSpPr>
          <p:cNvPr id="23" name="Straight Arrow Connector 6"/>
          <p:cNvCxnSpPr>
            <a:cxnSpLocks noChangeShapeType="1"/>
            <a:stCxn id="17426" idx="1"/>
          </p:cNvCxnSpPr>
          <p:nvPr/>
        </p:nvCxnSpPr>
        <p:spPr bwMode="auto">
          <a:xfrm flipH="1" flipV="1">
            <a:off x="4229100" y="4123815"/>
            <a:ext cx="228600" cy="444387"/>
          </a:xfrm>
          <a:prstGeom prst="straightConnector1">
            <a:avLst/>
          </a:prstGeom>
          <a:noFill/>
          <a:ln w="50800">
            <a:solidFill>
              <a:schemeClr val="accent5"/>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xmlns="">
                <a:noFill/>
              </a14:hiddenFill>
            </a:ext>
          </a:extLst>
        </p:spPr>
      </p:cxnSp>
      <p:pic>
        <p:nvPicPr>
          <p:cNvPr id="17429" name="Picture 24"/>
          <p:cNvPicPr>
            <a:picLocks noChangeAspect="1"/>
          </p:cNvPicPr>
          <p:nvPr/>
        </p:nvPicPr>
        <p:blipFill>
          <a:blip r:embed="rId7" cstate="print">
            <a:extLst>
              <a:ext uri="{28A0092B-C50C-407E-A947-70E740481C1C}">
                <a14:useLocalDpi xmlns:a14="http://schemas.microsoft.com/office/drawing/2010/main" xmlns="" val="0"/>
              </a:ext>
            </a:extLst>
          </a:blip>
          <a:srcRect l="74393" t="22777" r="2852" b="47777"/>
          <a:stretch>
            <a:fillRect/>
          </a:stretch>
        </p:blipFill>
        <p:spPr bwMode="auto">
          <a:xfrm>
            <a:off x="5211662" y="3022680"/>
            <a:ext cx="838899" cy="9624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6" name="Straight Arrow Connector 6"/>
          <p:cNvCxnSpPr>
            <a:cxnSpLocks noChangeShapeType="1"/>
            <a:stCxn id="17421" idx="1"/>
          </p:cNvCxnSpPr>
          <p:nvPr/>
        </p:nvCxnSpPr>
        <p:spPr bwMode="auto">
          <a:xfrm flipH="1" flipV="1">
            <a:off x="5143503" y="2873829"/>
            <a:ext cx="1267258" cy="290248"/>
          </a:xfrm>
          <a:prstGeom prst="straightConnector1">
            <a:avLst/>
          </a:prstGeom>
          <a:noFill/>
          <a:ln w="50800">
            <a:solidFill>
              <a:schemeClr val="accent5"/>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xmlns="">
                <a:noFill/>
              </a14:hiddenFill>
            </a:ext>
          </a:extLst>
        </p:spPr>
      </p:cxnSp>
      <p:sp>
        <p:nvSpPr>
          <p:cNvPr id="17431" name="TextBox 7"/>
          <p:cNvSpPr txBox="1">
            <a:spLocks noChangeArrowheads="1"/>
          </p:cNvSpPr>
          <p:nvPr/>
        </p:nvSpPr>
        <p:spPr bwMode="auto">
          <a:xfrm>
            <a:off x="6410762" y="3616774"/>
            <a:ext cx="2083078" cy="783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lnSpc>
                <a:spcPct val="110000"/>
              </a:lnSpc>
              <a:spcBef>
                <a:spcPct val="20000"/>
              </a:spcBef>
              <a:buChar char="•"/>
              <a:defRPr sz="2000">
                <a:solidFill>
                  <a:schemeClr val="tx1"/>
                </a:solidFill>
                <a:latin typeface="Arial" pitchFamily="34" charset="0"/>
                <a:ea typeface="ヒラギノ角ゴ Pro W3" charset="-128"/>
              </a:defRPr>
            </a:lvl1pPr>
            <a:lvl2pPr marL="742950" indent="-285750" eaLnBrk="0" hangingPunct="0">
              <a:spcBef>
                <a:spcPct val="20000"/>
              </a:spcBef>
              <a:buChar char="•"/>
              <a:defRPr sz="2000">
                <a:solidFill>
                  <a:schemeClr val="bg1"/>
                </a:solidFill>
                <a:latin typeface="Arial" pitchFamily="34" charset="0"/>
                <a:ea typeface="ヒラギノ角ゴ Pro W3" charset="-128"/>
              </a:defRPr>
            </a:lvl2pPr>
            <a:lvl3pPr marL="1143000" indent="-228600" eaLnBrk="0" hangingPunct="0">
              <a:lnSpc>
                <a:spcPct val="110000"/>
              </a:lnSpc>
              <a:spcBef>
                <a:spcPct val="20000"/>
              </a:spcBef>
              <a:buFont typeface="Arial" pitchFamily="34" charset="0"/>
              <a:buChar char="–"/>
              <a:defRPr sz="2000">
                <a:solidFill>
                  <a:schemeClr val="tx1"/>
                </a:solidFill>
                <a:latin typeface="Arial" pitchFamily="34" charset="0"/>
                <a:ea typeface="ヒラギノ角ゴ Pro W3" charset="-128"/>
              </a:defRPr>
            </a:lvl3pPr>
            <a:lvl4pPr marL="1600200" indent="-228600" eaLnBrk="0" hangingPunct="0">
              <a:spcBef>
                <a:spcPct val="20000"/>
              </a:spcBef>
              <a:buChar char="–"/>
              <a:defRPr sz="2800">
                <a:solidFill>
                  <a:schemeClr val="bg1"/>
                </a:solidFill>
                <a:latin typeface="Arial" pitchFamily="34" charset="0"/>
                <a:ea typeface="ヒラギノ角ゴ Pro W3" charset="-128"/>
              </a:defRPr>
            </a:lvl4pPr>
            <a:lvl5pPr marL="2057400" indent="-228600" eaLnBrk="0" hangingPunct="0">
              <a:spcBef>
                <a:spcPct val="20000"/>
              </a:spcBef>
              <a:buChar char="»"/>
              <a:defRPr sz="2800">
                <a:solidFill>
                  <a:schemeClr val="bg1"/>
                </a:solidFill>
                <a:latin typeface="Arial" pitchFamily="34" charset="0"/>
                <a:ea typeface="ヒラギノ角ゴ Pro W3" charset="-128"/>
              </a:defRPr>
            </a:lvl5pPr>
            <a:lvl6pPr marL="2514600" indent="-228600" eaLnBrk="0" fontAlgn="base" hangingPunct="0">
              <a:spcBef>
                <a:spcPct val="20000"/>
              </a:spcBef>
              <a:spcAft>
                <a:spcPct val="0"/>
              </a:spcAft>
              <a:buChar char="»"/>
              <a:defRPr sz="2800">
                <a:solidFill>
                  <a:schemeClr val="bg1"/>
                </a:solidFill>
                <a:latin typeface="Arial" pitchFamily="34" charset="0"/>
                <a:ea typeface="ヒラギノ角ゴ Pro W3" charset="-128"/>
              </a:defRPr>
            </a:lvl6pPr>
            <a:lvl7pPr marL="2971800" indent="-228600" eaLnBrk="0" fontAlgn="base" hangingPunct="0">
              <a:spcBef>
                <a:spcPct val="20000"/>
              </a:spcBef>
              <a:spcAft>
                <a:spcPct val="0"/>
              </a:spcAft>
              <a:buChar char="»"/>
              <a:defRPr sz="2800">
                <a:solidFill>
                  <a:schemeClr val="bg1"/>
                </a:solidFill>
                <a:latin typeface="Arial" pitchFamily="34" charset="0"/>
                <a:ea typeface="ヒラギノ角ゴ Pro W3" charset="-128"/>
              </a:defRPr>
            </a:lvl7pPr>
            <a:lvl8pPr marL="3429000" indent="-228600" eaLnBrk="0" fontAlgn="base" hangingPunct="0">
              <a:spcBef>
                <a:spcPct val="20000"/>
              </a:spcBef>
              <a:spcAft>
                <a:spcPct val="0"/>
              </a:spcAft>
              <a:buChar char="»"/>
              <a:defRPr sz="2800">
                <a:solidFill>
                  <a:schemeClr val="bg1"/>
                </a:solidFill>
                <a:latin typeface="Arial" pitchFamily="34" charset="0"/>
                <a:ea typeface="ヒラギノ角ゴ Pro W3" charset="-128"/>
              </a:defRPr>
            </a:lvl8pPr>
            <a:lvl9pPr marL="3886200" indent="-228600" eaLnBrk="0" fontAlgn="base" hangingPunct="0">
              <a:spcBef>
                <a:spcPct val="20000"/>
              </a:spcBef>
              <a:spcAft>
                <a:spcPct val="0"/>
              </a:spcAft>
              <a:buChar char="»"/>
              <a:defRPr sz="2800">
                <a:solidFill>
                  <a:schemeClr val="bg1"/>
                </a:solidFill>
                <a:latin typeface="Arial" pitchFamily="34" charset="0"/>
                <a:ea typeface="ヒラギノ角ゴ Pro W3" charset="-128"/>
              </a:defRPr>
            </a:lvl9pPr>
          </a:lstStyle>
          <a:p>
            <a:pPr eaLnBrk="1" hangingPunct="1">
              <a:lnSpc>
                <a:spcPct val="90000"/>
              </a:lnSpc>
              <a:spcBef>
                <a:spcPct val="0"/>
              </a:spcBef>
              <a:buFontTx/>
              <a:buNone/>
            </a:pPr>
            <a:r>
              <a:rPr lang="en-US" altLang="en-US" sz="1100" b="1" dirty="0">
                <a:solidFill>
                  <a:schemeClr val="bg1"/>
                </a:solidFill>
                <a:ea typeface="MS PGothic" pitchFamily="34" charset="-128"/>
              </a:rPr>
              <a:t>Personality Insights</a:t>
            </a:r>
            <a:endParaRPr lang="en-US" altLang="en-US" sz="800" b="1" dirty="0">
              <a:solidFill>
                <a:schemeClr val="bg1"/>
              </a:solidFill>
              <a:ea typeface="MS PGothic" pitchFamily="34" charset="-128"/>
            </a:endParaRPr>
          </a:p>
          <a:p>
            <a:pPr>
              <a:buNone/>
            </a:pPr>
            <a:r>
              <a:rPr lang="en-US" sz="1000" dirty="0">
                <a:solidFill>
                  <a:schemeClr val="bg1"/>
                </a:solidFill>
              </a:rPr>
              <a:t>Deeper understanding of people's personality characteristics, and values</a:t>
            </a:r>
          </a:p>
        </p:txBody>
      </p:sp>
      <p:cxnSp>
        <p:nvCxnSpPr>
          <p:cNvPr id="27" name="Straight Arrow Connector 6"/>
          <p:cNvCxnSpPr>
            <a:cxnSpLocks noChangeShapeType="1"/>
            <a:stCxn id="17431" idx="1"/>
            <a:endCxn id="17429" idx="3"/>
          </p:cNvCxnSpPr>
          <p:nvPr/>
        </p:nvCxnSpPr>
        <p:spPr bwMode="auto">
          <a:xfrm flipH="1" flipV="1">
            <a:off x="6050561" y="3503902"/>
            <a:ext cx="360201" cy="504518"/>
          </a:xfrm>
          <a:prstGeom prst="straightConnector1">
            <a:avLst/>
          </a:prstGeom>
          <a:noFill/>
          <a:ln w="50800">
            <a:solidFill>
              <a:schemeClr val="accent5"/>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xmlns="">
                <a:noFill/>
              </a14:hiddenFill>
            </a:ext>
          </a:extLst>
        </p:spPr>
      </p:cxnSp>
      <p:sp>
        <p:nvSpPr>
          <p:cNvPr id="17433" name="Rectangle 31"/>
          <p:cNvSpPr>
            <a:spLocks noChangeArrowheads="1"/>
          </p:cNvSpPr>
          <p:nvPr/>
        </p:nvSpPr>
        <p:spPr bwMode="auto">
          <a:xfrm>
            <a:off x="5200650" y="3147452"/>
            <a:ext cx="775229" cy="810734"/>
          </a:xfrm>
          <a:prstGeom prst="rect">
            <a:avLst/>
          </a:prstGeom>
          <a:noFill/>
          <a:ln w="41275">
            <a:solidFill>
              <a:schemeClr val="accent2"/>
            </a:solidFill>
            <a:miter lim="800000"/>
            <a:headEnd/>
            <a:tailEnd/>
          </a:ln>
          <a:effectLst>
            <a:outerShdw dist="23000" dir="5400000" rotWithShape="0">
              <a:srgbClr val="808080">
                <a:alpha val="34998"/>
              </a:srgbClr>
            </a:outerShdw>
          </a:effectLst>
          <a:extLst>
            <a:ext uri="{909E8E84-426E-40DD-AFC4-6F175D3DCCD1}">
              <a14:hiddenFill xmlns:a14="http://schemas.microsoft.com/office/drawing/2010/main" xmlns="">
                <a:solidFill>
                  <a:srgbClr val="FFFFFF"/>
                </a:solidFill>
              </a14:hiddenFill>
            </a:ext>
          </a:extLst>
        </p:spPr>
        <p:txBody>
          <a:bodyPr anchor="ctr"/>
          <a:lstStyle/>
          <a:p>
            <a:pPr algn="ctr">
              <a:lnSpc>
                <a:spcPct val="90000"/>
              </a:lnSpc>
            </a:pPr>
            <a:endParaRPr lang="en-US" altLang="en-US" sz="1650" dirty="0">
              <a:latin typeface="Arial" pitchFamily="34" charset="0"/>
              <a:ea typeface="MS PGothic" pitchFamily="34" charset="-128"/>
            </a:endParaRPr>
          </a:p>
        </p:txBody>
      </p:sp>
      <p:sp>
        <p:nvSpPr>
          <p:cNvPr id="28" name="TextBox 7"/>
          <p:cNvSpPr txBox="1">
            <a:spLocks noChangeArrowheads="1"/>
          </p:cNvSpPr>
          <p:nvPr/>
        </p:nvSpPr>
        <p:spPr bwMode="auto">
          <a:xfrm>
            <a:off x="609600" y="1502224"/>
            <a:ext cx="1837888" cy="5493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lnSpc>
                <a:spcPct val="110000"/>
              </a:lnSpc>
              <a:spcBef>
                <a:spcPct val="20000"/>
              </a:spcBef>
              <a:buChar char="•"/>
              <a:defRPr sz="2000">
                <a:solidFill>
                  <a:schemeClr val="tx1"/>
                </a:solidFill>
                <a:latin typeface="Arial" pitchFamily="34" charset="0"/>
                <a:ea typeface="ヒラギノ角ゴ Pro W3" charset="-128"/>
              </a:defRPr>
            </a:lvl1pPr>
            <a:lvl2pPr marL="742950" indent="-285750" eaLnBrk="0" hangingPunct="0">
              <a:spcBef>
                <a:spcPct val="20000"/>
              </a:spcBef>
              <a:buChar char="•"/>
              <a:defRPr sz="2000">
                <a:solidFill>
                  <a:schemeClr val="bg1"/>
                </a:solidFill>
                <a:latin typeface="Arial" pitchFamily="34" charset="0"/>
                <a:ea typeface="ヒラギノ角ゴ Pro W3" charset="-128"/>
              </a:defRPr>
            </a:lvl2pPr>
            <a:lvl3pPr marL="1143000" indent="-228600" eaLnBrk="0" hangingPunct="0">
              <a:lnSpc>
                <a:spcPct val="110000"/>
              </a:lnSpc>
              <a:spcBef>
                <a:spcPct val="20000"/>
              </a:spcBef>
              <a:buFont typeface="Arial" pitchFamily="34" charset="0"/>
              <a:buChar char="–"/>
              <a:defRPr sz="2000">
                <a:solidFill>
                  <a:schemeClr val="tx1"/>
                </a:solidFill>
                <a:latin typeface="Arial" pitchFamily="34" charset="0"/>
                <a:ea typeface="ヒラギノ角ゴ Pro W3" charset="-128"/>
              </a:defRPr>
            </a:lvl3pPr>
            <a:lvl4pPr marL="1600200" indent="-228600" eaLnBrk="0" hangingPunct="0">
              <a:spcBef>
                <a:spcPct val="20000"/>
              </a:spcBef>
              <a:buChar char="–"/>
              <a:defRPr sz="2800">
                <a:solidFill>
                  <a:schemeClr val="bg1"/>
                </a:solidFill>
                <a:latin typeface="Arial" pitchFamily="34" charset="0"/>
                <a:ea typeface="ヒラギノ角ゴ Pro W3" charset="-128"/>
              </a:defRPr>
            </a:lvl4pPr>
            <a:lvl5pPr marL="2057400" indent="-228600" eaLnBrk="0" hangingPunct="0">
              <a:spcBef>
                <a:spcPct val="20000"/>
              </a:spcBef>
              <a:buChar char="»"/>
              <a:defRPr sz="2800">
                <a:solidFill>
                  <a:schemeClr val="bg1"/>
                </a:solidFill>
                <a:latin typeface="Arial" pitchFamily="34" charset="0"/>
                <a:ea typeface="ヒラギノ角ゴ Pro W3" charset="-128"/>
              </a:defRPr>
            </a:lvl5pPr>
            <a:lvl6pPr marL="2514600" indent="-228600" eaLnBrk="0" fontAlgn="base" hangingPunct="0">
              <a:spcBef>
                <a:spcPct val="20000"/>
              </a:spcBef>
              <a:spcAft>
                <a:spcPct val="0"/>
              </a:spcAft>
              <a:buChar char="»"/>
              <a:defRPr sz="2800">
                <a:solidFill>
                  <a:schemeClr val="bg1"/>
                </a:solidFill>
                <a:latin typeface="Arial" pitchFamily="34" charset="0"/>
                <a:ea typeface="ヒラギノ角ゴ Pro W3" charset="-128"/>
              </a:defRPr>
            </a:lvl6pPr>
            <a:lvl7pPr marL="2971800" indent="-228600" eaLnBrk="0" fontAlgn="base" hangingPunct="0">
              <a:spcBef>
                <a:spcPct val="20000"/>
              </a:spcBef>
              <a:spcAft>
                <a:spcPct val="0"/>
              </a:spcAft>
              <a:buChar char="»"/>
              <a:defRPr sz="2800">
                <a:solidFill>
                  <a:schemeClr val="bg1"/>
                </a:solidFill>
                <a:latin typeface="Arial" pitchFamily="34" charset="0"/>
                <a:ea typeface="ヒラギノ角ゴ Pro W3" charset="-128"/>
              </a:defRPr>
            </a:lvl7pPr>
            <a:lvl8pPr marL="3429000" indent="-228600" eaLnBrk="0" fontAlgn="base" hangingPunct="0">
              <a:spcBef>
                <a:spcPct val="20000"/>
              </a:spcBef>
              <a:spcAft>
                <a:spcPct val="0"/>
              </a:spcAft>
              <a:buChar char="»"/>
              <a:defRPr sz="2800">
                <a:solidFill>
                  <a:schemeClr val="bg1"/>
                </a:solidFill>
                <a:latin typeface="Arial" pitchFamily="34" charset="0"/>
                <a:ea typeface="ヒラギノ角ゴ Pro W3" charset="-128"/>
              </a:defRPr>
            </a:lvl8pPr>
            <a:lvl9pPr marL="3886200" indent="-228600" eaLnBrk="0" fontAlgn="base" hangingPunct="0">
              <a:spcBef>
                <a:spcPct val="20000"/>
              </a:spcBef>
              <a:spcAft>
                <a:spcPct val="0"/>
              </a:spcAft>
              <a:buChar char="»"/>
              <a:defRPr sz="2800">
                <a:solidFill>
                  <a:schemeClr val="bg1"/>
                </a:solidFill>
                <a:latin typeface="Arial" pitchFamily="34" charset="0"/>
                <a:ea typeface="ヒラギノ角ゴ Pro W3" charset="-128"/>
              </a:defRPr>
            </a:lvl9pPr>
          </a:lstStyle>
          <a:p>
            <a:pPr eaLnBrk="1" hangingPunct="1">
              <a:lnSpc>
                <a:spcPct val="90000"/>
              </a:lnSpc>
              <a:spcBef>
                <a:spcPct val="0"/>
              </a:spcBef>
              <a:buFontTx/>
              <a:buNone/>
            </a:pPr>
            <a:r>
              <a:rPr lang="en-US" altLang="en-US" sz="1200" b="1" dirty="0">
                <a:solidFill>
                  <a:schemeClr val="bg1"/>
                </a:solidFill>
                <a:ea typeface="MS PGothic" pitchFamily="34" charset="-128"/>
              </a:rPr>
              <a:t>Watson Explorer</a:t>
            </a:r>
          </a:p>
          <a:p>
            <a:pPr eaLnBrk="1" hangingPunct="1">
              <a:lnSpc>
                <a:spcPct val="90000"/>
              </a:lnSpc>
              <a:spcBef>
                <a:spcPct val="0"/>
              </a:spcBef>
              <a:buFontTx/>
              <a:buNone/>
            </a:pPr>
            <a:r>
              <a:rPr lang="en-US" altLang="en-US" sz="1050" dirty="0">
                <a:solidFill>
                  <a:schemeClr val="bg1"/>
                </a:solidFill>
              </a:rPr>
              <a:t>Build a 360 view of all your information </a:t>
            </a:r>
          </a:p>
        </p:txBody>
      </p:sp>
      <p:cxnSp>
        <p:nvCxnSpPr>
          <p:cNvPr id="29" name="Straight Arrow Connector 6"/>
          <p:cNvCxnSpPr>
            <a:cxnSpLocks noChangeShapeType="1"/>
          </p:cNvCxnSpPr>
          <p:nvPr/>
        </p:nvCxnSpPr>
        <p:spPr bwMode="auto">
          <a:xfrm>
            <a:off x="2286000" y="1616524"/>
            <a:ext cx="400050" cy="0"/>
          </a:xfrm>
          <a:prstGeom prst="straightConnector1">
            <a:avLst/>
          </a:prstGeom>
          <a:noFill/>
          <a:ln w="50800">
            <a:solidFill>
              <a:schemeClr val="accent5"/>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xmlns="">
                <a:noFill/>
              </a14:hiddenFill>
            </a:ext>
          </a:extLst>
        </p:spPr>
      </p:cxnSp>
      <p:sp>
        <p:nvSpPr>
          <p:cNvPr id="39" name="TextBox 4"/>
          <p:cNvSpPr txBox="1">
            <a:spLocks noChangeArrowheads="1"/>
          </p:cNvSpPr>
          <p:nvPr/>
        </p:nvSpPr>
        <p:spPr bwMode="auto">
          <a:xfrm>
            <a:off x="228600" y="308964"/>
            <a:ext cx="7620001"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lnSpc>
                <a:spcPct val="110000"/>
              </a:lnSpc>
              <a:spcBef>
                <a:spcPct val="20000"/>
              </a:spcBef>
              <a:buChar char="•"/>
              <a:defRPr sz="2000">
                <a:solidFill>
                  <a:schemeClr val="tx1"/>
                </a:solidFill>
                <a:latin typeface="Arial" pitchFamily="34" charset="0"/>
                <a:ea typeface="ヒラギノ角ゴ Pro W3" charset="-128"/>
              </a:defRPr>
            </a:lvl1pPr>
            <a:lvl2pPr marL="742950" indent="-285750" eaLnBrk="0" hangingPunct="0">
              <a:spcBef>
                <a:spcPct val="20000"/>
              </a:spcBef>
              <a:buChar char="•"/>
              <a:defRPr sz="2000">
                <a:solidFill>
                  <a:schemeClr val="bg1"/>
                </a:solidFill>
                <a:latin typeface="Arial" pitchFamily="34" charset="0"/>
                <a:ea typeface="ヒラギノ角ゴ Pro W3" charset="-128"/>
              </a:defRPr>
            </a:lvl2pPr>
            <a:lvl3pPr marL="1143000" indent="-228600" eaLnBrk="0" hangingPunct="0">
              <a:lnSpc>
                <a:spcPct val="110000"/>
              </a:lnSpc>
              <a:spcBef>
                <a:spcPct val="20000"/>
              </a:spcBef>
              <a:buFont typeface="Arial" pitchFamily="34" charset="0"/>
              <a:buChar char="–"/>
              <a:defRPr sz="2000">
                <a:solidFill>
                  <a:schemeClr val="tx1"/>
                </a:solidFill>
                <a:latin typeface="Arial" pitchFamily="34" charset="0"/>
                <a:ea typeface="ヒラギノ角ゴ Pro W3" charset="-128"/>
              </a:defRPr>
            </a:lvl3pPr>
            <a:lvl4pPr marL="1600200" indent="-228600" eaLnBrk="0" hangingPunct="0">
              <a:spcBef>
                <a:spcPct val="20000"/>
              </a:spcBef>
              <a:buChar char="–"/>
              <a:defRPr sz="2800">
                <a:solidFill>
                  <a:schemeClr val="bg1"/>
                </a:solidFill>
                <a:latin typeface="Arial" pitchFamily="34" charset="0"/>
                <a:ea typeface="ヒラギノ角ゴ Pro W3" charset="-128"/>
              </a:defRPr>
            </a:lvl4pPr>
            <a:lvl5pPr marL="2057400" indent="-228600" eaLnBrk="0" hangingPunct="0">
              <a:spcBef>
                <a:spcPct val="20000"/>
              </a:spcBef>
              <a:buChar char="»"/>
              <a:defRPr sz="2800">
                <a:solidFill>
                  <a:schemeClr val="bg1"/>
                </a:solidFill>
                <a:latin typeface="Arial" pitchFamily="34" charset="0"/>
                <a:ea typeface="ヒラギノ角ゴ Pro W3" charset="-128"/>
              </a:defRPr>
            </a:lvl5pPr>
            <a:lvl6pPr marL="2514600" indent="-228600" eaLnBrk="0" fontAlgn="base" hangingPunct="0">
              <a:spcBef>
                <a:spcPct val="20000"/>
              </a:spcBef>
              <a:spcAft>
                <a:spcPct val="0"/>
              </a:spcAft>
              <a:buChar char="»"/>
              <a:defRPr sz="2800">
                <a:solidFill>
                  <a:schemeClr val="bg1"/>
                </a:solidFill>
                <a:latin typeface="Arial" pitchFamily="34" charset="0"/>
                <a:ea typeface="ヒラギノ角ゴ Pro W3" charset="-128"/>
              </a:defRPr>
            </a:lvl6pPr>
            <a:lvl7pPr marL="2971800" indent="-228600" eaLnBrk="0" fontAlgn="base" hangingPunct="0">
              <a:spcBef>
                <a:spcPct val="20000"/>
              </a:spcBef>
              <a:spcAft>
                <a:spcPct val="0"/>
              </a:spcAft>
              <a:buChar char="»"/>
              <a:defRPr sz="2800">
                <a:solidFill>
                  <a:schemeClr val="bg1"/>
                </a:solidFill>
                <a:latin typeface="Arial" pitchFamily="34" charset="0"/>
                <a:ea typeface="ヒラギノ角ゴ Pro W3" charset="-128"/>
              </a:defRPr>
            </a:lvl7pPr>
            <a:lvl8pPr marL="3429000" indent="-228600" eaLnBrk="0" fontAlgn="base" hangingPunct="0">
              <a:spcBef>
                <a:spcPct val="20000"/>
              </a:spcBef>
              <a:spcAft>
                <a:spcPct val="0"/>
              </a:spcAft>
              <a:buChar char="»"/>
              <a:defRPr sz="2800">
                <a:solidFill>
                  <a:schemeClr val="bg1"/>
                </a:solidFill>
                <a:latin typeface="Arial" pitchFamily="34" charset="0"/>
                <a:ea typeface="ヒラギノ角ゴ Pro W3" charset="-128"/>
              </a:defRPr>
            </a:lvl8pPr>
            <a:lvl9pPr marL="3886200" indent="-228600" eaLnBrk="0" fontAlgn="base" hangingPunct="0">
              <a:spcBef>
                <a:spcPct val="20000"/>
              </a:spcBef>
              <a:spcAft>
                <a:spcPct val="0"/>
              </a:spcAft>
              <a:buChar char="»"/>
              <a:defRPr sz="2800">
                <a:solidFill>
                  <a:schemeClr val="bg1"/>
                </a:solidFill>
                <a:latin typeface="Arial" pitchFamily="34" charset="0"/>
                <a:ea typeface="ヒラギノ角ゴ Pro W3" charset="-128"/>
              </a:defRPr>
            </a:lvl9pPr>
          </a:lstStyle>
          <a:p>
            <a:pPr eaLnBrk="1" hangingPunct="1">
              <a:lnSpc>
                <a:spcPct val="100000"/>
              </a:lnSpc>
              <a:spcBef>
                <a:spcPct val="0"/>
              </a:spcBef>
              <a:buFontTx/>
              <a:buNone/>
            </a:pPr>
            <a:r>
              <a:rPr lang="en-US" altLang="en-US" b="1" dirty="0">
                <a:solidFill>
                  <a:schemeClr val="bg1"/>
                </a:solidFill>
              </a:rPr>
              <a:t>Example: Watson Explorer with Watson Developer Cloud services for </a:t>
            </a:r>
            <a:r>
              <a:rPr lang="en-US" altLang="en-US" b="1" u="sng" dirty="0" smtClean="0">
                <a:solidFill>
                  <a:schemeClr val="bg1"/>
                </a:solidFill>
              </a:rPr>
              <a:t>Agent </a:t>
            </a:r>
            <a:r>
              <a:rPr lang="en-US" altLang="en-US" b="1" u="sng" dirty="0">
                <a:solidFill>
                  <a:schemeClr val="bg1"/>
                </a:solidFill>
              </a:rPr>
              <a:t>Assisted Insurance Claims CRM </a:t>
            </a:r>
          </a:p>
          <a:p>
            <a:pPr eaLnBrk="1" hangingPunct="1">
              <a:lnSpc>
                <a:spcPct val="100000"/>
              </a:lnSpc>
              <a:spcBef>
                <a:spcPct val="0"/>
              </a:spcBef>
              <a:buFontTx/>
              <a:buNone/>
            </a:pPr>
            <a:endParaRPr lang="en-US" altLang="en-US" dirty="0">
              <a:solidFill>
                <a:schemeClr val="bg1"/>
              </a:solidFill>
            </a:endParaRPr>
          </a:p>
        </p:txBody>
      </p:sp>
      <p:pic>
        <p:nvPicPr>
          <p:cNvPr id="45" name="Picture 6" descr="http://www.worldofstock.com/slides/PSO1097.jp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5200650" y="1845124"/>
            <a:ext cx="798910" cy="532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 name="Rectangle 10"/>
          <p:cNvSpPr>
            <a:spLocks noChangeArrowheads="1"/>
          </p:cNvSpPr>
          <p:nvPr/>
        </p:nvSpPr>
        <p:spPr bwMode="auto">
          <a:xfrm>
            <a:off x="5200650" y="1845124"/>
            <a:ext cx="857250" cy="571500"/>
          </a:xfrm>
          <a:prstGeom prst="rect">
            <a:avLst/>
          </a:prstGeom>
          <a:noFill/>
          <a:ln w="41275">
            <a:solidFill>
              <a:schemeClr val="accent2"/>
            </a:solidFill>
            <a:miter lim="800000"/>
            <a:headEnd/>
            <a:tailEnd/>
          </a:ln>
          <a:effectLst>
            <a:outerShdw dist="23000" dir="5400000" rotWithShape="0">
              <a:srgbClr val="808080">
                <a:alpha val="34998"/>
              </a:srgbClr>
            </a:outerShdw>
          </a:effectLst>
          <a:extLst>
            <a:ext uri="{909E8E84-426E-40DD-AFC4-6F175D3DCCD1}">
              <a14:hiddenFill xmlns:a14="http://schemas.microsoft.com/office/drawing/2010/main" xmlns="">
                <a:solidFill>
                  <a:srgbClr val="FFFFFF"/>
                </a:solidFill>
              </a14:hiddenFill>
            </a:ext>
          </a:extLst>
        </p:spPr>
        <p:txBody>
          <a:bodyPr anchor="ctr"/>
          <a:lstStyle>
            <a:lvl1pPr eaLnBrk="0" hangingPunct="0">
              <a:lnSpc>
                <a:spcPct val="110000"/>
              </a:lnSpc>
              <a:spcBef>
                <a:spcPct val="20000"/>
              </a:spcBef>
              <a:buChar char="•"/>
              <a:defRPr sz="2000">
                <a:solidFill>
                  <a:schemeClr val="tx1"/>
                </a:solidFill>
                <a:latin typeface="Arial" pitchFamily="34" charset="0"/>
                <a:ea typeface="ヒラギノ角ゴ Pro W3" charset="-128"/>
              </a:defRPr>
            </a:lvl1pPr>
            <a:lvl2pPr marL="742950" indent="-285750" eaLnBrk="0" hangingPunct="0">
              <a:spcBef>
                <a:spcPct val="20000"/>
              </a:spcBef>
              <a:buChar char="•"/>
              <a:defRPr sz="2000">
                <a:solidFill>
                  <a:schemeClr val="bg1"/>
                </a:solidFill>
                <a:latin typeface="Arial" pitchFamily="34" charset="0"/>
                <a:ea typeface="ヒラギノ角ゴ Pro W3" charset="-128"/>
              </a:defRPr>
            </a:lvl2pPr>
            <a:lvl3pPr marL="1143000" indent="-228600" eaLnBrk="0" hangingPunct="0">
              <a:lnSpc>
                <a:spcPct val="110000"/>
              </a:lnSpc>
              <a:spcBef>
                <a:spcPct val="20000"/>
              </a:spcBef>
              <a:buFont typeface="Arial" pitchFamily="34" charset="0"/>
              <a:buChar char="–"/>
              <a:defRPr sz="2000">
                <a:solidFill>
                  <a:schemeClr val="tx1"/>
                </a:solidFill>
                <a:latin typeface="Arial" pitchFamily="34" charset="0"/>
                <a:ea typeface="ヒラギノ角ゴ Pro W3" charset="-128"/>
              </a:defRPr>
            </a:lvl3pPr>
            <a:lvl4pPr marL="1600200" indent="-228600" eaLnBrk="0" hangingPunct="0">
              <a:spcBef>
                <a:spcPct val="20000"/>
              </a:spcBef>
              <a:buChar char="–"/>
              <a:defRPr sz="2800">
                <a:solidFill>
                  <a:schemeClr val="bg1"/>
                </a:solidFill>
                <a:latin typeface="Arial" pitchFamily="34" charset="0"/>
                <a:ea typeface="ヒラギノ角ゴ Pro W3" charset="-128"/>
              </a:defRPr>
            </a:lvl4pPr>
            <a:lvl5pPr marL="2057400" indent="-228600" eaLnBrk="0" hangingPunct="0">
              <a:spcBef>
                <a:spcPct val="20000"/>
              </a:spcBef>
              <a:buChar char="»"/>
              <a:defRPr sz="2800">
                <a:solidFill>
                  <a:schemeClr val="bg1"/>
                </a:solidFill>
                <a:latin typeface="Arial" pitchFamily="34" charset="0"/>
                <a:ea typeface="ヒラギノ角ゴ Pro W3" charset="-128"/>
              </a:defRPr>
            </a:lvl5pPr>
            <a:lvl6pPr marL="2514600" indent="-228600" eaLnBrk="0" fontAlgn="base" hangingPunct="0">
              <a:spcBef>
                <a:spcPct val="20000"/>
              </a:spcBef>
              <a:spcAft>
                <a:spcPct val="0"/>
              </a:spcAft>
              <a:buChar char="»"/>
              <a:defRPr sz="2800">
                <a:solidFill>
                  <a:schemeClr val="bg1"/>
                </a:solidFill>
                <a:latin typeface="Arial" pitchFamily="34" charset="0"/>
                <a:ea typeface="ヒラギノ角ゴ Pro W3" charset="-128"/>
              </a:defRPr>
            </a:lvl6pPr>
            <a:lvl7pPr marL="2971800" indent="-228600" eaLnBrk="0" fontAlgn="base" hangingPunct="0">
              <a:spcBef>
                <a:spcPct val="20000"/>
              </a:spcBef>
              <a:spcAft>
                <a:spcPct val="0"/>
              </a:spcAft>
              <a:buChar char="»"/>
              <a:defRPr sz="2800">
                <a:solidFill>
                  <a:schemeClr val="bg1"/>
                </a:solidFill>
                <a:latin typeface="Arial" pitchFamily="34" charset="0"/>
                <a:ea typeface="ヒラギノ角ゴ Pro W3" charset="-128"/>
              </a:defRPr>
            </a:lvl7pPr>
            <a:lvl8pPr marL="3429000" indent="-228600" eaLnBrk="0" fontAlgn="base" hangingPunct="0">
              <a:spcBef>
                <a:spcPct val="20000"/>
              </a:spcBef>
              <a:spcAft>
                <a:spcPct val="0"/>
              </a:spcAft>
              <a:buChar char="»"/>
              <a:defRPr sz="2800">
                <a:solidFill>
                  <a:schemeClr val="bg1"/>
                </a:solidFill>
                <a:latin typeface="Arial" pitchFamily="34" charset="0"/>
                <a:ea typeface="ヒラギノ角ゴ Pro W3" charset="-128"/>
              </a:defRPr>
            </a:lvl8pPr>
            <a:lvl9pPr marL="3886200" indent="-228600" eaLnBrk="0" fontAlgn="base" hangingPunct="0">
              <a:spcBef>
                <a:spcPct val="20000"/>
              </a:spcBef>
              <a:spcAft>
                <a:spcPct val="0"/>
              </a:spcAft>
              <a:buChar char="»"/>
              <a:defRPr sz="2800">
                <a:solidFill>
                  <a:schemeClr val="bg1"/>
                </a:solidFill>
                <a:latin typeface="Arial" pitchFamily="34" charset="0"/>
                <a:ea typeface="ヒラギノ角ゴ Pro W3" charset="-128"/>
              </a:defRPr>
            </a:lvl9pPr>
          </a:lstStyle>
          <a:p>
            <a:pPr algn="ctr" eaLnBrk="1" hangingPunct="1">
              <a:lnSpc>
                <a:spcPct val="90000"/>
              </a:lnSpc>
              <a:spcBef>
                <a:spcPct val="0"/>
              </a:spcBef>
              <a:buFontTx/>
              <a:buNone/>
            </a:pPr>
            <a:endParaRPr lang="en-US" altLang="en-US" sz="1650" dirty="0">
              <a:ea typeface="MS PGothic" pitchFamily="34" charset="-128"/>
            </a:endParaRPr>
          </a:p>
        </p:txBody>
      </p:sp>
      <p:sp>
        <p:nvSpPr>
          <p:cNvPr id="49" name="TextBox 7"/>
          <p:cNvSpPr txBox="1">
            <a:spLocks noChangeArrowheads="1"/>
          </p:cNvSpPr>
          <p:nvPr/>
        </p:nvSpPr>
        <p:spPr bwMode="auto">
          <a:xfrm>
            <a:off x="6410762" y="2363051"/>
            <a:ext cx="1600200" cy="3624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lnSpc>
                <a:spcPct val="110000"/>
              </a:lnSpc>
              <a:spcBef>
                <a:spcPct val="20000"/>
              </a:spcBef>
              <a:buChar char="•"/>
              <a:defRPr sz="2000">
                <a:solidFill>
                  <a:schemeClr val="tx1"/>
                </a:solidFill>
                <a:latin typeface="Arial" pitchFamily="34" charset="0"/>
                <a:ea typeface="ヒラギノ角ゴ Pro W3" charset="-128"/>
              </a:defRPr>
            </a:lvl1pPr>
            <a:lvl2pPr marL="742950" indent="-285750" eaLnBrk="0" hangingPunct="0">
              <a:spcBef>
                <a:spcPct val="20000"/>
              </a:spcBef>
              <a:buChar char="•"/>
              <a:defRPr sz="2000">
                <a:solidFill>
                  <a:schemeClr val="bg1"/>
                </a:solidFill>
                <a:latin typeface="Arial" pitchFamily="34" charset="0"/>
                <a:ea typeface="ヒラギノ角ゴ Pro W3" charset="-128"/>
              </a:defRPr>
            </a:lvl2pPr>
            <a:lvl3pPr marL="1143000" indent="-228600" eaLnBrk="0" hangingPunct="0">
              <a:lnSpc>
                <a:spcPct val="110000"/>
              </a:lnSpc>
              <a:spcBef>
                <a:spcPct val="20000"/>
              </a:spcBef>
              <a:buFont typeface="Arial" pitchFamily="34" charset="0"/>
              <a:buChar char="–"/>
              <a:defRPr sz="2000">
                <a:solidFill>
                  <a:schemeClr val="tx1"/>
                </a:solidFill>
                <a:latin typeface="Arial" pitchFamily="34" charset="0"/>
                <a:ea typeface="ヒラギノ角ゴ Pro W3" charset="-128"/>
              </a:defRPr>
            </a:lvl3pPr>
            <a:lvl4pPr marL="1600200" indent="-228600" eaLnBrk="0" hangingPunct="0">
              <a:spcBef>
                <a:spcPct val="20000"/>
              </a:spcBef>
              <a:buChar char="–"/>
              <a:defRPr sz="2800">
                <a:solidFill>
                  <a:schemeClr val="bg1"/>
                </a:solidFill>
                <a:latin typeface="Arial" pitchFamily="34" charset="0"/>
                <a:ea typeface="ヒラギノ角ゴ Pro W3" charset="-128"/>
              </a:defRPr>
            </a:lvl4pPr>
            <a:lvl5pPr marL="2057400" indent="-228600" eaLnBrk="0" hangingPunct="0">
              <a:spcBef>
                <a:spcPct val="20000"/>
              </a:spcBef>
              <a:buChar char="»"/>
              <a:defRPr sz="2800">
                <a:solidFill>
                  <a:schemeClr val="bg1"/>
                </a:solidFill>
                <a:latin typeface="Arial" pitchFamily="34" charset="0"/>
                <a:ea typeface="ヒラギノ角ゴ Pro W3" charset="-128"/>
              </a:defRPr>
            </a:lvl5pPr>
            <a:lvl6pPr marL="2514600" indent="-228600" eaLnBrk="0" fontAlgn="base" hangingPunct="0">
              <a:spcBef>
                <a:spcPct val="20000"/>
              </a:spcBef>
              <a:spcAft>
                <a:spcPct val="0"/>
              </a:spcAft>
              <a:buChar char="»"/>
              <a:defRPr sz="2800">
                <a:solidFill>
                  <a:schemeClr val="bg1"/>
                </a:solidFill>
                <a:latin typeface="Arial" pitchFamily="34" charset="0"/>
                <a:ea typeface="ヒラギノ角ゴ Pro W3" charset="-128"/>
              </a:defRPr>
            </a:lvl6pPr>
            <a:lvl7pPr marL="2971800" indent="-228600" eaLnBrk="0" fontAlgn="base" hangingPunct="0">
              <a:spcBef>
                <a:spcPct val="20000"/>
              </a:spcBef>
              <a:spcAft>
                <a:spcPct val="0"/>
              </a:spcAft>
              <a:buChar char="»"/>
              <a:defRPr sz="2800">
                <a:solidFill>
                  <a:schemeClr val="bg1"/>
                </a:solidFill>
                <a:latin typeface="Arial" pitchFamily="34" charset="0"/>
                <a:ea typeface="ヒラギノ角ゴ Pro W3" charset="-128"/>
              </a:defRPr>
            </a:lvl7pPr>
            <a:lvl8pPr marL="3429000" indent="-228600" eaLnBrk="0" fontAlgn="base" hangingPunct="0">
              <a:spcBef>
                <a:spcPct val="20000"/>
              </a:spcBef>
              <a:spcAft>
                <a:spcPct val="0"/>
              </a:spcAft>
              <a:buChar char="»"/>
              <a:defRPr sz="2800">
                <a:solidFill>
                  <a:schemeClr val="bg1"/>
                </a:solidFill>
                <a:latin typeface="Arial" pitchFamily="34" charset="0"/>
                <a:ea typeface="ヒラギノ角ゴ Pro W3" charset="-128"/>
              </a:defRPr>
            </a:lvl8pPr>
            <a:lvl9pPr marL="3886200" indent="-228600" eaLnBrk="0" fontAlgn="base" hangingPunct="0">
              <a:spcBef>
                <a:spcPct val="20000"/>
              </a:spcBef>
              <a:spcAft>
                <a:spcPct val="0"/>
              </a:spcAft>
              <a:buChar char="»"/>
              <a:defRPr sz="2800">
                <a:solidFill>
                  <a:schemeClr val="bg1"/>
                </a:solidFill>
                <a:latin typeface="Arial" pitchFamily="34" charset="0"/>
                <a:ea typeface="ヒラギノ角ゴ Pro W3" charset="-128"/>
              </a:defRPr>
            </a:lvl9pPr>
          </a:lstStyle>
          <a:p>
            <a:pPr eaLnBrk="1" hangingPunct="1">
              <a:lnSpc>
                <a:spcPct val="90000"/>
              </a:lnSpc>
              <a:spcBef>
                <a:spcPct val="0"/>
              </a:spcBef>
              <a:buFontTx/>
              <a:buNone/>
            </a:pPr>
            <a:r>
              <a:rPr lang="en-US" altLang="en-US" sz="1050" b="1" dirty="0">
                <a:solidFill>
                  <a:schemeClr val="bg1"/>
                </a:solidFill>
                <a:ea typeface="MS PGothic" pitchFamily="34" charset="-128"/>
              </a:rPr>
              <a:t>AlchemyVision</a:t>
            </a:r>
          </a:p>
          <a:p>
            <a:pPr eaLnBrk="1" hangingPunct="1">
              <a:lnSpc>
                <a:spcPct val="90000"/>
              </a:lnSpc>
              <a:spcBef>
                <a:spcPct val="0"/>
              </a:spcBef>
              <a:buFontTx/>
              <a:buNone/>
            </a:pPr>
            <a:r>
              <a:rPr lang="en-US" altLang="en-US" sz="900" dirty="0">
                <a:solidFill>
                  <a:schemeClr val="bg1"/>
                </a:solidFill>
              </a:rPr>
              <a:t>Imagine recognition</a:t>
            </a:r>
          </a:p>
        </p:txBody>
      </p:sp>
      <p:cxnSp>
        <p:nvCxnSpPr>
          <p:cNvPr id="50" name="Straight Arrow Connector 6"/>
          <p:cNvCxnSpPr>
            <a:cxnSpLocks noChangeShapeType="1"/>
          </p:cNvCxnSpPr>
          <p:nvPr/>
        </p:nvCxnSpPr>
        <p:spPr bwMode="auto">
          <a:xfrm flipH="1" flipV="1">
            <a:off x="6057901" y="2130874"/>
            <a:ext cx="571499" cy="228600"/>
          </a:xfrm>
          <a:prstGeom prst="straightConnector1">
            <a:avLst/>
          </a:prstGeom>
          <a:noFill/>
          <a:ln w="50800">
            <a:solidFill>
              <a:schemeClr val="accent5"/>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xmlns="">
                <a:noFill/>
              </a14:hiddenFill>
            </a:ext>
          </a:extLst>
        </p:spPr>
      </p:cxnSp>
    </p:spTree>
    <p:extLst>
      <p:ext uri="{BB962C8B-B14F-4D97-AF65-F5344CB8AC3E}">
        <p14:creationId xmlns:p14="http://schemas.microsoft.com/office/powerpoint/2010/main" xmlns="" val="239241926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1" name="TextBox 4"/>
          <p:cNvSpPr txBox="1">
            <a:spLocks noChangeArrowheads="1"/>
          </p:cNvSpPr>
          <p:nvPr/>
        </p:nvSpPr>
        <p:spPr bwMode="auto">
          <a:xfrm>
            <a:off x="271615" y="392919"/>
            <a:ext cx="7500785"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lnSpc>
                <a:spcPct val="110000"/>
              </a:lnSpc>
              <a:spcBef>
                <a:spcPct val="20000"/>
              </a:spcBef>
              <a:buChar char="•"/>
              <a:defRPr sz="2000">
                <a:solidFill>
                  <a:schemeClr val="tx1"/>
                </a:solidFill>
                <a:latin typeface="Arial" pitchFamily="34" charset="0"/>
                <a:ea typeface="ヒラギノ角ゴ Pro W3" charset="-128"/>
              </a:defRPr>
            </a:lvl1pPr>
            <a:lvl2pPr marL="742950" indent="-285750" eaLnBrk="0" hangingPunct="0">
              <a:spcBef>
                <a:spcPct val="20000"/>
              </a:spcBef>
              <a:buChar char="•"/>
              <a:defRPr sz="2000">
                <a:solidFill>
                  <a:schemeClr val="bg1"/>
                </a:solidFill>
                <a:latin typeface="Arial" pitchFamily="34" charset="0"/>
                <a:ea typeface="ヒラギノ角ゴ Pro W3" charset="-128"/>
              </a:defRPr>
            </a:lvl2pPr>
            <a:lvl3pPr marL="1143000" indent="-228600" eaLnBrk="0" hangingPunct="0">
              <a:lnSpc>
                <a:spcPct val="110000"/>
              </a:lnSpc>
              <a:spcBef>
                <a:spcPct val="20000"/>
              </a:spcBef>
              <a:buFont typeface="Arial" pitchFamily="34" charset="0"/>
              <a:buChar char="–"/>
              <a:defRPr sz="2000">
                <a:solidFill>
                  <a:schemeClr val="tx1"/>
                </a:solidFill>
                <a:latin typeface="Arial" pitchFamily="34" charset="0"/>
                <a:ea typeface="ヒラギノ角ゴ Pro W3" charset="-128"/>
              </a:defRPr>
            </a:lvl3pPr>
            <a:lvl4pPr marL="1600200" indent="-228600" eaLnBrk="0" hangingPunct="0">
              <a:spcBef>
                <a:spcPct val="20000"/>
              </a:spcBef>
              <a:buChar char="–"/>
              <a:defRPr sz="2800">
                <a:solidFill>
                  <a:schemeClr val="bg1"/>
                </a:solidFill>
                <a:latin typeface="Arial" pitchFamily="34" charset="0"/>
                <a:ea typeface="ヒラギノ角ゴ Pro W3" charset="-128"/>
              </a:defRPr>
            </a:lvl4pPr>
            <a:lvl5pPr marL="2057400" indent="-228600" eaLnBrk="0" hangingPunct="0">
              <a:spcBef>
                <a:spcPct val="20000"/>
              </a:spcBef>
              <a:buChar char="»"/>
              <a:defRPr sz="2800">
                <a:solidFill>
                  <a:schemeClr val="bg1"/>
                </a:solidFill>
                <a:latin typeface="Arial" pitchFamily="34" charset="0"/>
                <a:ea typeface="ヒラギノ角ゴ Pro W3" charset="-128"/>
              </a:defRPr>
            </a:lvl5pPr>
            <a:lvl6pPr marL="2514600" indent="-228600" eaLnBrk="0" fontAlgn="base" hangingPunct="0">
              <a:spcBef>
                <a:spcPct val="20000"/>
              </a:spcBef>
              <a:spcAft>
                <a:spcPct val="0"/>
              </a:spcAft>
              <a:buChar char="»"/>
              <a:defRPr sz="2800">
                <a:solidFill>
                  <a:schemeClr val="bg1"/>
                </a:solidFill>
                <a:latin typeface="Arial" pitchFamily="34" charset="0"/>
                <a:ea typeface="ヒラギノ角ゴ Pro W3" charset="-128"/>
              </a:defRPr>
            </a:lvl6pPr>
            <a:lvl7pPr marL="2971800" indent="-228600" eaLnBrk="0" fontAlgn="base" hangingPunct="0">
              <a:spcBef>
                <a:spcPct val="20000"/>
              </a:spcBef>
              <a:spcAft>
                <a:spcPct val="0"/>
              </a:spcAft>
              <a:buChar char="»"/>
              <a:defRPr sz="2800">
                <a:solidFill>
                  <a:schemeClr val="bg1"/>
                </a:solidFill>
                <a:latin typeface="Arial" pitchFamily="34" charset="0"/>
                <a:ea typeface="ヒラギノ角ゴ Pro W3" charset="-128"/>
              </a:defRPr>
            </a:lvl7pPr>
            <a:lvl8pPr marL="3429000" indent="-228600" eaLnBrk="0" fontAlgn="base" hangingPunct="0">
              <a:spcBef>
                <a:spcPct val="20000"/>
              </a:spcBef>
              <a:spcAft>
                <a:spcPct val="0"/>
              </a:spcAft>
              <a:buChar char="»"/>
              <a:defRPr sz="2800">
                <a:solidFill>
                  <a:schemeClr val="bg1"/>
                </a:solidFill>
                <a:latin typeface="Arial" pitchFamily="34" charset="0"/>
                <a:ea typeface="ヒラギノ角ゴ Pro W3" charset="-128"/>
              </a:defRPr>
            </a:lvl8pPr>
            <a:lvl9pPr marL="3886200" indent="-228600" eaLnBrk="0" fontAlgn="base" hangingPunct="0">
              <a:spcBef>
                <a:spcPct val="20000"/>
              </a:spcBef>
              <a:spcAft>
                <a:spcPct val="0"/>
              </a:spcAft>
              <a:buChar char="»"/>
              <a:defRPr sz="2800">
                <a:solidFill>
                  <a:schemeClr val="bg1"/>
                </a:solidFill>
                <a:latin typeface="Arial" pitchFamily="34" charset="0"/>
                <a:ea typeface="ヒラギノ角ゴ Pro W3" charset="-128"/>
              </a:defRPr>
            </a:lvl9pPr>
          </a:lstStyle>
          <a:p>
            <a:pPr eaLnBrk="1" hangingPunct="1">
              <a:lnSpc>
                <a:spcPct val="100000"/>
              </a:lnSpc>
              <a:spcBef>
                <a:spcPct val="0"/>
              </a:spcBef>
              <a:buFontTx/>
              <a:buNone/>
            </a:pPr>
            <a:r>
              <a:rPr lang="en-US" altLang="en-US" b="1" u="sng" dirty="0">
                <a:solidFill>
                  <a:schemeClr val="bg1"/>
                </a:solidFill>
              </a:rPr>
              <a:t>Wealth and Information Management  CRM</a:t>
            </a:r>
            <a:r>
              <a:rPr lang="en-US" altLang="en-US" b="1" dirty="0">
                <a:solidFill>
                  <a:schemeClr val="bg1"/>
                </a:solidFill>
              </a:rPr>
              <a:t> (AlchemyLanguage, Concept Expansion, Relationship Extraction, Personality Insights, etc...) </a:t>
            </a:r>
            <a:endParaRPr lang="en-US" altLang="en-US" dirty="0">
              <a:solidFill>
                <a:schemeClr val="bg1"/>
              </a:solidFill>
            </a:endParaRPr>
          </a:p>
        </p:txBody>
      </p:sp>
      <p:pic>
        <p:nvPicPr>
          <p:cNvPr id="3" name="Picture 2" descr="Screen Shot 2015-03-16 at 11.43.59 AM.png"/>
          <p:cNvPicPr>
            <a:picLocks noChangeAspect="1"/>
          </p:cNvPicPr>
          <p:nvPr/>
        </p:nvPicPr>
        <p:blipFill rotWithShape="1">
          <a:blip r:embed="rId2" cstate="print">
            <a:extLst>
              <a:ext uri="{28A0092B-C50C-407E-A947-70E740481C1C}">
                <a14:useLocalDpi xmlns:a14="http://schemas.microsoft.com/office/drawing/2010/main" xmlns="" val="0"/>
              </a:ext>
            </a:extLst>
          </a:blip>
          <a:srcRect l="1824" t="1967" b="8924"/>
          <a:stretch/>
        </p:blipFill>
        <p:spPr>
          <a:xfrm>
            <a:off x="3028950" y="1943100"/>
            <a:ext cx="3257550" cy="2782003"/>
          </a:xfrm>
          <a:prstGeom prst="rect">
            <a:avLst/>
          </a:prstGeom>
        </p:spPr>
      </p:pic>
      <p:sp>
        <p:nvSpPr>
          <p:cNvPr id="15" name="Rectangle 14"/>
          <p:cNvSpPr>
            <a:spLocks noChangeArrowheads="1"/>
          </p:cNvSpPr>
          <p:nvPr/>
        </p:nvSpPr>
        <p:spPr bwMode="auto">
          <a:xfrm>
            <a:off x="2941485" y="1950792"/>
            <a:ext cx="3371850" cy="2820575"/>
          </a:xfrm>
          <a:prstGeom prst="rect">
            <a:avLst/>
          </a:prstGeom>
          <a:noFill/>
          <a:ln w="57150">
            <a:solidFill>
              <a:srgbClr val="FF0000"/>
            </a:solidFill>
            <a:miter lim="800000"/>
            <a:headEnd/>
            <a:tailEnd/>
          </a:ln>
          <a:effectLst>
            <a:outerShdw dist="23000" dir="5400000" rotWithShape="0">
              <a:srgbClr val="808080">
                <a:alpha val="34998"/>
              </a:srgbClr>
            </a:outerShdw>
          </a:effectLst>
          <a:extLst>
            <a:ext uri="{909E8E84-426E-40DD-AFC4-6F175D3DCCD1}">
              <a14:hiddenFill xmlns:a14="http://schemas.microsoft.com/office/drawing/2010/main" xmlns="">
                <a:solidFill>
                  <a:srgbClr val="FFFFFF"/>
                </a:solidFill>
              </a14:hiddenFill>
            </a:ext>
          </a:extLst>
        </p:spPr>
        <p:txBody>
          <a:bodyPr anchor="ctr"/>
          <a:lstStyle/>
          <a:p>
            <a:pPr algn="ctr">
              <a:lnSpc>
                <a:spcPct val="90000"/>
              </a:lnSpc>
              <a:defRPr/>
            </a:pPr>
            <a:endParaRPr lang="en-US" sz="1650" dirty="0">
              <a:solidFill>
                <a:srgbClr val="FFFFFF"/>
              </a:solidFill>
              <a:latin typeface="Arial"/>
              <a:ea typeface="MS PGothic" pitchFamily="34" charset="-128"/>
            </a:endParaRPr>
          </a:p>
        </p:txBody>
      </p:sp>
      <p:sp>
        <p:nvSpPr>
          <p:cNvPr id="16" name="TextBox 7"/>
          <p:cNvSpPr txBox="1">
            <a:spLocks noChangeArrowheads="1"/>
          </p:cNvSpPr>
          <p:nvPr/>
        </p:nvSpPr>
        <p:spPr bwMode="auto">
          <a:xfrm>
            <a:off x="707579" y="2111113"/>
            <a:ext cx="2167313" cy="5493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lnSpc>
                <a:spcPct val="110000"/>
              </a:lnSpc>
              <a:spcBef>
                <a:spcPct val="20000"/>
              </a:spcBef>
              <a:buChar char="•"/>
              <a:defRPr sz="2000">
                <a:solidFill>
                  <a:schemeClr val="tx1"/>
                </a:solidFill>
                <a:latin typeface="Arial" pitchFamily="34" charset="0"/>
                <a:ea typeface="ヒラギノ角ゴ Pro W3" charset="-128"/>
              </a:defRPr>
            </a:lvl1pPr>
            <a:lvl2pPr marL="742950" indent="-285750" eaLnBrk="0" hangingPunct="0">
              <a:spcBef>
                <a:spcPct val="20000"/>
              </a:spcBef>
              <a:buChar char="•"/>
              <a:defRPr sz="2000">
                <a:solidFill>
                  <a:schemeClr val="bg1"/>
                </a:solidFill>
                <a:latin typeface="Arial" pitchFamily="34" charset="0"/>
                <a:ea typeface="ヒラギノ角ゴ Pro W3" charset="-128"/>
              </a:defRPr>
            </a:lvl2pPr>
            <a:lvl3pPr marL="1143000" indent="-228600" eaLnBrk="0" hangingPunct="0">
              <a:lnSpc>
                <a:spcPct val="110000"/>
              </a:lnSpc>
              <a:spcBef>
                <a:spcPct val="20000"/>
              </a:spcBef>
              <a:buFont typeface="Arial" pitchFamily="34" charset="0"/>
              <a:buChar char="–"/>
              <a:defRPr sz="2000">
                <a:solidFill>
                  <a:schemeClr val="tx1"/>
                </a:solidFill>
                <a:latin typeface="Arial" pitchFamily="34" charset="0"/>
                <a:ea typeface="ヒラギノ角ゴ Pro W3" charset="-128"/>
              </a:defRPr>
            </a:lvl3pPr>
            <a:lvl4pPr marL="1600200" indent="-228600" eaLnBrk="0" hangingPunct="0">
              <a:spcBef>
                <a:spcPct val="20000"/>
              </a:spcBef>
              <a:buChar char="–"/>
              <a:defRPr sz="2800">
                <a:solidFill>
                  <a:schemeClr val="bg1"/>
                </a:solidFill>
                <a:latin typeface="Arial" pitchFamily="34" charset="0"/>
                <a:ea typeface="ヒラギノ角ゴ Pro W3" charset="-128"/>
              </a:defRPr>
            </a:lvl4pPr>
            <a:lvl5pPr marL="2057400" indent="-228600" eaLnBrk="0" hangingPunct="0">
              <a:spcBef>
                <a:spcPct val="20000"/>
              </a:spcBef>
              <a:buChar char="»"/>
              <a:defRPr sz="2800">
                <a:solidFill>
                  <a:schemeClr val="bg1"/>
                </a:solidFill>
                <a:latin typeface="Arial" pitchFamily="34" charset="0"/>
                <a:ea typeface="ヒラギノ角ゴ Pro W3" charset="-128"/>
              </a:defRPr>
            </a:lvl5pPr>
            <a:lvl6pPr marL="2514600" indent="-228600" eaLnBrk="0" fontAlgn="base" hangingPunct="0">
              <a:spcBef>
                <a:spcPct val="20000"/>
              </a:spcBef>
              <a:spcAft>
                <a:spcPct val="0"/>
              </a:spcAft>
              <a:buChar char="»"/>
              <a:defRPr sz="2800">
                <a:solidFill>
                  <a:schemeClr val="bg1"/>
                </a:solidFill>
                <a:latin typeface="Arial" pitchFamily="34" charset="0"/>
                <a:ea typeface="ヒラギノ角ゴ Pro W3" charset="-128"/>
              </a:defRPr>
            </a:lvl6pPr>
            <a:lvl7pPr marL="2971800" indent="-228600" eaLnBrk="0" fontAlgn="base" hangingPunct="0">
              <a:spcBef>
                <a:spcPct val="20000"/>
              </a:spcBef>
              <a:spcAft>
                <a:spcPct val="0"/>
              </a:spcAft>
              <a:buChar char="»"/>
              <a:defRPr sz="2800">
                <a:solidFill>
                  <a:schemeClr val="bg1"/>
                </a:solidFill>
                <a:latin typeface="Arial" pitchFamily="34" charset="0"/>
                <a:ea typeface="ヒラギノ角ゴ Pro W3" charset="-128"/>
              </a:defRPr>
            </a:lvl7pPr>
            <a:lvl8pPr marL="3429000" indent="-228600" eaLnBrk="0" fontAlgn="base" hangingPunct="0">
              <a:spcBef>
                <a:spcPct val="20000"/>
              </a:spcBef>
              <a:spcAft>
                <a:spcPct val="0"/>
              </a:spcAft>
              <a:buChar char="»"/>
              <a:defRPr sz="2800">
                <a:solidFill>
                  <a:schemeClr val="bg1"/>
                </a:solidFill>
                <a:latin typeface="Arial" pitchFamily="34" charset="0"/>
                <a:ea typeface="ヒラギノ角ゴ Pro W3" charset="-128"/>
              </a:defRPr>
            </a:lvl8pPr>
            <a:lvl9pPr marL="3886200" indent="-228600" eaLnBrk="0" fontAlgn="base" hangingPunct="0">
              <a:spcBef>
                <a:spcPct val="20000"/>
              </a:spcBef>
              <a:spcAft>
                <a:spcPct val="0"/>
              </a:spcAft>
              <a:buChar char="»"/>
              <a:defRPr sz="2800">
                <a:solidFill>
                  <a:schemeClr val="bg1"/>
                </a:solidFill>
                <a:latin typeface="Arial" pitchFamily="34" charset="0"/>
                <a:ea typeface="ヒラギノ角ゴ Pro W3" charset="-128"/>
              </a:defRPr>
            </a:lvl9pPr>
          </a:lstStyle>
          <a:p>
            <a:pPr eaLnBrk="1" hangingPunct="1">
              <a:lnSpc>
                <a:spcPct val="90000"/>
              </a:lnSpc>
              <a:spcBef>
                <a:spcPct val="0"/>
              </a:spcBef>
              <a:buFontTx/>
              <a:buNone/>
            </a:pPr>
            <a:r>
              <a:rPr lang="en-US" altLang="en-US" sz="1200" b="1" dirty="0">
                <a:solidFill>
                  <a:schemeClr val="bg1"/>
                </a:solidFill>
                <a:ea typeface="MS PGothic" pitchFamily="34" charset="-128"/>
              </a:rPr>
              <a:t>Watson Explorer</a:t>
            </a:r>
          </a:p>
          <a:p>
            <a:pPr eaLnBrk="1" hangingPunct="1">
              <a:lnSpc>
                <a:spcPct val="90000"/>
              </a:lnSpc>
              <a:spcBef>
                <a:spcPct val="0"/>
              </a:spcBef>
              <a:buFontTx/>
              <a:buNone/>
            </a:pPr>
            <a:r>
              <a:rPr lang="en-US" altLang="en-US" sz="900" b="1" dirty="0">
                <a:solidFill>
                  <a:schemeClr val="bg1"/>
                </a:solidFill>
                <a:ea typeface="MS PGothic" pitchFamily="34" charset="-128"/>
              </a:rPr>
              <a:t>Build a 360 view of all your information</a:t>
            </a:r>
            <a:r>
              <a:rPr lang="en-US" altLang="en-US" sz="1200" b="1" dirty="0">
                <a:solidFill>
                  <a:schemeClr val="bg1"/>
                </a:solidFill>
                <a:ea typeface="MS PGothic" pitchFamily="34" charset="-128"/>
              </a:rPr>
              <a:t> </a:t>
            </a:r>
          </a:p>
        </p:txBody>
      </p:sp>
      <p:cxnSp>
        <p:nvCxnSpPr>
          <p:cNvPr id="17" name="Straight Arrow Connector 6"/>
          <p:cNvCxnSpPr>
            <a:cxnSpLocks noChangeShapeType="1"/>
          </p:cNvCxnSpPr>
          <p:nvPr/>
        </p:nvCxnSpPr>
        <p:spPr bwMode="auto">
          <a:xfrm flipV="1">
            <a:off x="2381415" y="2286000"/>
            <a:ext cx="533235" cy="7692"/>
          </a:xfrm>
          <a:prstGeom prst="straightConnector1">
            <a:avLst/>
          </a:prstGeom>
          <a:noFill/>
          <a:ln w="50800">
            <a:solidFill>
              <a:srgbClr val="FF0000"/>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xmlns="">
                <a:noFill/>
              </a14:hiddenFill>
            </a:ext>
          </a:extLst>
        </p:spPr>
      </p:cxnSp>
      <p:sp>
        <p:nvSpPr>
          <p:cNvPr id="21" name="TextBox 7"/>
          <p:cNvSpPr txBox="1">
            <a:spLocks noChangeArrowheads="1"/>
          </p:cNvSpPr>
          <p:nvPr/>
        </p:nvSpPr>
        <p:spPr bwMode="auto">
          <a:xfrm>
            <a:off x="271615" y="2800351"/>
            <a:ext cx="2242985" cy="6324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200">
                <a:solidFill>
                  <a:schemeClr val="hlink"/>
                </a:solidFill>
                <a:latin typeface="Arial" pitchFamily="34" charset="0"/>
                <a:ea typeface="MS PGothic" pitchFamily="34" charset="-128"/>
              </a:defRPr>
            </a:lvl1pPr>
            <a:lvl2pPr marL="742950" indent="-285750" eaLnBrk="0" hangingPunct="0">
              <a:defRPr sz="2200">
                <a:solidFill>
                  <a:schemeClr val="hlink"/>
                </a:solidFill>
                <a:latin typeface="Arial" pitchFamily="34" charset="0"/>
                <a:ea typeface="MS PGothic" pitchFamily="34" charset="-128"/>
              </a:defRPr>
            </a:lvl2pPr>
            <a:lvl3pPr marL="1143000" indent="-228600" eaLnBrk="0" hangingPunct="0">
              <a:defRPr sz="2200">
                <a:solidFill>
                  <a:schemeClr val="hlink"/>
                </a:solidFill>
                <a:latin typeface="Arial" pitchFamily="34" charset="0"/>
                <a:ea typeface="MS PGothic" pitchFamily="34" charset="-128"/>
              </a:defRPr>
            </a:lvl3pPr>
            <a:lvl4pPr marL="1600200" indent="-228600" eaLnBrk="0" hangingPunct="0">
              <a:defRPr sz="2200">
                <a:solidFill>
                  <a:schemeClr val="hlink"/>
                </a:solidFill>
                <a:latin typeface="Arial" pitchFamily="34" charset="0"/>
                <a:ea typeface="MS PGothic" pitchFamily="34" charset="-128"/>
              </a:defRPr>
            </a:lvl4pPr>
            <a:lvl5pPr marL="2057400" indent="-228600" eaLnBrk="0" hangingPunct="0">
              <a:defRPr sz="2200">
                <a:solidFill>
                  <a:schemeClr val="hlink"/>
                </a:solidFill>
                <a:latin typeface="Arial" pitchFamily="34" charset="0"/>
                <a:ea typeface="MS PGothic" pitchFamily="34" charset="-128"/>
              </a:defRPr>
            </a:lvl5pPr>
            <a:lvl6pPr marL="2514600" indent="-228600" algn="ctr" eaLnBrk="0" fontAlgn="base" hangingPunct="0">
              <a:lnSpc>
                <a:spcPct val="90000"/>
              </a:lnSpc>
              <a:spcBef>
                <a:spcPct val="0"/>
              </a:spcBef>
              <a:spcAft>
                <a:spcPct val="0"/>
              </a:spcAft>
              <a:defRPr sz="2200">
                <a:solidFill>
                  <a:schemeClr val="hlink"/>
                </a:solidFill>
                <a:latin typeface="Arial" pitchFamily="34" charset="0"/>
                <a:ea typeface="MS PGothic" pitchFamily="34" charset="-128"/>
              </a:defRPr>
            </a:lvl6pPr>
            <a:lvl7pPr marL="2971800" indent="-228600" algn="ctr" eaLnBrk="0" fontAlgn="base" hangingPunct="0">
              <a:lnSpc>
                <a:spcPct val="90000"/>
              </a:lnSpc>
              <a:spcBef>
                <a:spcPct val="0"/>
              </a:spcBef>
              <a:spcAft>
                <a:spcPct val="0"/>
              </a:spcAft>
              <a:defRPr sz="2200">
                <a:solidFill>
                  <a:schemeClr val="hlink"/>
                </a:solidFill>
                <a:latin typeface="Arial" pitchFamily="34" charset="0"/>
                <a:ea typeface="MS PGothic" pitchFamily="34" charset="-128"/>
              </a:defRPr>
            </a:lvl7pPr>
            <a:lvl8pPr marL="3429000" indent="-228600" algn="ctr" eaLnBrk="0" fontAlgn="base" hangingPunct="0">
              <a:lnSpc>
                <a:spcPct val="90000"/>
              </a:lnSpc>
              <a:spcBef>
                <a:spcPct val="0"/>
              </a:spcBef>
              <a:spcAft>
                <a:spcPct val="0"/>
              </a:spcAft>
              <a:defRPr sz="2200">
                <a:solidFill>
                  <a:schemeClr val="hlink"/>
                </a:solidFill>
                <a:latin typeface="Arial" pitchFamily="34" charset="0"/>
                <a:ea typeface="MS PGothic" pitchFamily="34" charset="-128"/>
              </a:defRPr>
            </a:lvl8pPr>
            <a:lvl9pPr marL="3886200" indent="-228600" algn="ctr" eaLnBrk="0" fontAlgn="base" hangingPunct="0">
              <a:lnSpc>
                <a:spcPct val="90000"/>
              </a:lnSpc>
              <a:spcBef>
                <a:spcPct val="0"/>
              </a:spcBef>
              <a:spcAft>
                <a:spcPct val="0"/>
              </a:spcAft>
              <a:defRPr sz="2200">
                <a:solidFill>
                  <a:schemeClr val="hlink"/>
                </a:solidFill>
                <a:latin typeface="Arial" pitchFamily="34" charset="0"/>
                <a:ea typeface="MS PGothic" pitchFamily="34" charset="-128"/>
              </a:defRPr>
            </a:lvl9pPr>
          </a:lstStyle>
          <a:p>
            <a:pPr algn="ctr" eaLnBrk="1" hangingPunct="1">
              <a:lnSpc>
                <a:spcPct val="90000"/>
              </a:lnSpc>
            </a:pPr>
            <a:r>
              <a:rPr lang="en-US" sz="1200" b="1" dirty="0">
                <a:solidFill>
                  <a:schemeClr val="bg1"/>
                </a:solidFill>
              </a:rPr>
              <a:t>Q&amp;A</a:t>
            </a:r>
          </a:p>
          <a:p>
            <a:pPr algn="ctr" eaLnBrk="1" hangingPunct="1">
              <a:lnSpc>
                <a:spcPct val="90000"/>
              </a:lnSpc>
            </a:pPr>
            <a:r>
              <a:rPr lang="en-US" sz="900" b="1" dirty="0">
                <a:solidFill>
                  <a:schemeClr val="bg1"/>
                </a:solidFill>
              </a:rPr>
              <a:t>Ask a natural language question about your data: “Which portfolio is growing the fastest?”</a:t>
            </a:r>
          </a:p>
        </p:txBody>
      </p:sp>
      <p:cxnSp>
        <p:nvCxnSpPr>
          <p:cNvPr id="22" name="Straight Arrow Connector 6"/>
          <p:cNvCxnSpPr>
            <a:cxnSpLocks noChangeShapeType="1"/>
            <a:stCxn id="21" idx="3"/>
          </p:cNvCxnSpPr>
          <p:nvPr/>
        </p:nvCxnSpPr>
        <p:spPr bwMode="auto">
          <a:xfrm flipV="1">
            <a:off x="2514600" y="2237678"/>
            <a:ext cx="1356105" cy="878914"/>
          </a:xfrm>
          <a:prstGeom prst="straightConnector1">
            <a:avLst/>
          </a:prstGeom>
          <a:noFill/>
          <a:ln w="50800">
            <a:solidFill>
              <a:schemeClr val="accent2">
                <a:lumMod val="60000"/>
                <a:lumOff val="40000"/>
              </a:schemeClr>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xmlns="">
                <a:noFill/>
              </a14:hiddenFill>
            </a:ext>
          </a:extLst>
        </p:spPr>
      </p:cxnSp>
      <p:sp>
        <p:nvSpPr>
          <p:cNvPr id="24" name="TextBox 7"/>
          <p:cNvSpPr txBox="1">
            <a:spLocks noChangeArrowheads="1"/>
          </p:cNvSpPr>
          <p:nvPr/>
        </p:nvSpPr>
        <p:spPr bwMode="auto">
          <a:xfrm>
            <a:off x="6629400" y="4229100"/>
            <a:ext cx="2079170" cy="5078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200">
                <a:solidFill>
                  <a:schemeClr val="hlink"/>
                </a:solidFill>
                <a:latin typeface="Arial" pitchFamily="34" charset="0"/>
                <a:ea typeface="MS PGothic" pitchFamily="34" charset="-128"/>
              </a:defRPr>
            </a:lvl1pPr>
            <a:lvl2pPr marL="742950" indent="-285750" eaLnBrk="0" hangingPunct="0">
              <a:defRPr sz="2200">
                <a:solidFill>
                  <a:schemeClr val="hlink"/>
                </a:solidFill>
                <a:latin typeface="Arial" pitchFamily="34" charset="0"/>
                <a:ea typeface="MS PGothic" pitchFamily="34" charset="-128"/>
              </a:defRPr>
            </a:lvl2pPr>
            <a:lvl3pPr marL="1143000" indent="-228600" eaLnBrk="0" hangingPunct="0">
              <a:defRPr sz="2200">
                <a:solidFill>
                  <a:schemeClr val="hlink"/>
                </a:solidFill>
                <a:latin typeface="Arial" pitchFamily="34" charset="0"/>
                <a:ea typeface="MS PGothic" pitchFamily="34" charset="-128"/>
              </a:defRPr>
            </a:lvl3pPr>
            <a:lvl4pPr marL="1600200" indent="-228600" eaLnBrk="0" hangingPunct="0">
              <a:defRPr sz="2200">
                <a:solidFill>
                  <a:schemeClr val="hlink"/>
                </a:solidFill>
                <a:latin typeface="Arial" pitchFamily="34" charset="0"/>
                <a:ea typeface="MS PGothic" pitchFamily="34" charset="-128"/>
              </a:defRPr>
            </a:lvl4pPr>
            <a:lvl5pPr marL="2057400" indent="-228600" eaLnBrk="0" hangingPunct="0">
              <a:defRPr sz="2200">
                <a:solidFill>
                  <a:schemeClr val="hlink"/>
                </a:solidFill>
                <a:latin typeface="Arial" pitchFamily="34" charset="0"/>
                <a:ea typeface="MS PGothic" pitchFamily="34" charset="-128"/>
              </a:defRPr>
            </a:lvl5pPr>
            <a:lvl6pPr marL="2514600" indent="-228600" algn="ctr" eaLnBrk="0" fontAlgn="base" hangingPunct="0">
              <a:lnSpc>
                <a:spcPct val="90000"/>
              </a:lnSpc>
              <a:spcBef>
                <a:spcPct val="0"/>
              </a:spcBef>
              <a:spcAft>
                <a:spcPct val="0"/>
              </a:spcAft>
              <a:defRPr sz="2200">
                <a:solidFill>
                  <a:schemeClr val="hlink"/>
                </a:solidFill>
                <a:latin typeface="Arial" pitchFamily="34" charset="0"/>
                <a:ea typeface="MS PGothic" pitchFamily="34" charset="-128"/>
              </a:defRPr>
            </a:lvl6pPr>
            <a:lvl7pPr marL="2971800" indent="-228600" algn="ctr" eaLnBrk="0" fontAlgn="base" hangingPunct="0">
              <a:lnSpc>
                <a:spcPct val="90000"/>
              </a:lnSpc>
              <a:spcBef>
                <a:spcPct val="0"/>
              </a:spcBef>
              <a:spcAft>
                <a:spcPct val="0"/>
              </a:spcAft>
              <a:defRPr sz="2200">
                <a:solidFill>
                  <a:schemeClr val="hlink"/>
                </a:solidFill>
                <a:latin typeface="Arial" pitchFamily="34" charset="0"/>
                <a:ea typeface="MS PGothic" pitchFamily="34" charset="-128"/>
              </a:defRPr>
            </a:lvl7pPr>
            <a:lvl8pPr marL="3429000" indent="-228600" algn="ctr" eaLnBrk="0" fontAlgn="base" hangingPunct="0">
              <a:lnSpc>
                <a:spcPct val="90000"/>
              </a:lnSpc>
              <a:spcBef>
                <a:spcPct val="0"/>
              </a:spcBef>
              <a:spcAft>
                <a:spcPct val="0"/>
              </a:spcAft>
              <a:defRPr sz="2200">
                <a:solidFill>
                  <a:schemeClr val="hlink"/>
                </a:solidFill>
                <a:latin typeface="Arial" pitchFamily="34" charset="0"/>
                <a:ea typeface="MS PGothic" pitchFamily="34" charset="-128"/>
              </a:defRPr>
            </a:lvl8pPr>
            <a:lvl9pPr marL="3886200" indent="-228600" algn="ctr" eaLnBrk="0" fontAlgn="base" hangingPunct="0">
              <a:lnSpc>
                <a:spcPct val="90000"/>
              </a:lnSpc>
              <a:spcBef>
                <a:spcPct val="0"/>
              </a:spcBef>
              <a:spcAft>
                <a:spcPct val="0"/>
              </a:spcAft>
              <a:defRPr sz="2200">
                <a:solidFill>
                  <a:schemeClr val="hlink"/>
                </a:solidFill>
                <a:latin typeface="Arial" pitchFamily="34" charset="0"/>
                <a:ea typeface="MS PGothic" pitchFamily="34" charset="-128"/>
              </a:defRPr>
            </a:lvl9pPr>
          </a:lstStyle>
          <a:p>
            <a:pPr algn="ctr" eaLnBrk="1" hangingPunct="1">
              <a:lnSpc>
                <a:spcPct val="90000"/>
              </a:lnSpc>
            </a:pPr>
            <a:r>
              <a:rPr lang="en-US" sz="1200" b="1" dirty="0">
                <a:solidFill>
                  <a:schemeClr val="bg1"/>
                </a:solidFill>
              </a:rPr>
              <a:t>Relationship Extraction- </a:t>
            </a:r>
            <a:r>
              <a:rPr lang="en-US" sz="900" b="1" dirty="0">
                <a:solidFill>
                  <a:schemeClr val="bg1"/>
                </a:solidFill>
              </a:rPr>
              <a:t>Find new connections between News and investments</a:t>
            </a:r>
          </a:p>
        </p:txBody>
      </p:sp>
      <p:cxnSp>
        <p:nvCxnSpPr>
          <p:cNvPr id="33" name="Straight Arrow Connector 6"/>
          <p:cNvCxnSpPr>
            <a:cxnSpLocks noChangeShapeType="1"/>
          </p:cNvCxnSpPr>
          <p:nvPr/>
        </p:nvCxnSpPr>
        <p:spPr bwMode="auto">
          <a:xfrm flipH="1">
            <a:off x="5314950" y="4514850"/>
            <a:ext cx="1200150" cy="11348"/>
          </a:xfrm>
          <a:prstGeom prst="straightConnector1">
            <a:avLst/>
          </a:prstGeom>
          <a:noFill/>
          <a:ln w="50800">
            <a:solidFill>
              <a:schemeClr val="accent2">
                <a:lumMod val="60000"/>
                <a:lumOff val="40000"/>
              </a:schemeClr>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xmlns="">
                <a:noFill/>
              </a14:hiddenFill>
            </a:ext>
          </a:extLst>
        </p:spPr>
      </p:cxnSp>
      <p:sp>
        <p:nvSpPr>
          <p:cNvPr id="34" name="TextBox 33"/>
          <p:cNvSpPr txBox="1"/>
          <p:nvPr/>
        </p:nvSpPr>
        <p:spPr>
          <a:xfrm>
            <a:off x="6515099" y="2000251"/>
            <a:ext cx="2193471" cy="553998"/>
          </a:xfrm>
          <a:prstGeom prst="rect">
            <a:avLst/>
          </a:prstGeom>
          <a:noFill/>
        </p:spPr>
        <p:txBody>
          <a:bodyPr wrap="square" rtlCol="0">
            <a:spAutoFit/>
          </a:bodyPr>
          <a:lstStyle/>
          <a:p>
            <a:r>
              <a:rPr lang="en-US" sz="1200" b="1" dirty="0">
                <a:solidFill>
                  <a:schemeClr val="bg1"/>
                </a:solidFill>
                <a:latin typeface="Arial" pitchFamily="34" charset="0"/>
                <a:ea typeface="MS PGothic" pitchFamily="34" charset="-128"/>
              </a:rPr>
              <a:t>Tradeoff Analytics- </a:t>
            </a:r>
            <a:r>
              <a:rPr lang="en-US" sz="900" b="1" dirty="0">
                <a:solidFill>
                  <a:schemeClr val="bg1"/>
                </a:solidFill>
                <a:latin typeface="Arial" pitchFamily="34" charset="0"/>
                <a:ea typeface="MS PGothic" pitchFamily="34" charset="-128"/>
              </a:rPr>
              <a:t>Which stocks are affected most by different market information variables. </a:t>
            </a:r>
          </a:p>
        </p:txBody>
      </p:sp>
      <p:cxnSp>
        <p:nvCxnSpPr>
          <p:cNvPr id="36" name="Straight Arrow Connector 6"/>
          <p:cNvCxnSpPr>
            <a:cxnSpLocks noChangeShapeType="1"/>
          </p:cNvCxnSpPr>
          <p:nvPr/>
        </p:nvCxnSpPr>
        <p:spPr bwMode="auto">
          <a:xfrm>
            <a:off x="2571750" y="4057650"/>
            <a:ext cx="400050" cy="114300"/>
          </a:xfrm>
          <a:prstGeom prst="straightConnector1">
            <a:avLst/>
          </a:prstGeom>
          <a:noFill/>
          <a:ln w="50800">
            <a:solidFill>
              <a:schemeClr val="accent2">
                <a:lumMod val="60000"/>
                <a:lumOff val="40000"/>
              </a:schemeClr>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xmlns="">
                <a:noFill/>
              </a14:hiddenFill>
            </a:ext>
          </a:extLst>
        </p:spPr>
      </p:cxnSp>
      <p:sp>
        <p:nvSpPr>
          <p:cNvPr id="37" name="TextBox 7"/>
          <p:cNvSpPr txBox="1">
            <a:spLocks noChangeArrowheads="1"/>
          </p:cNvSpPr>
          <p:nvPr/>
        </p:nvSpPr>
        <p:spPr bwMode="auto">
          <a:xfrm>
            <a:off x="359229" y="3600451"/>
            <a:ext cx="2269671" cy="6324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200">
                <a:solidFill>
                  <a:schemeClr val="hlink"/>
                </a:solidFill>
                <a:latin typeface="Arial" pitchFamily="34" charset="0"/>
                <a:ea typeface="MS PGothic" pitchFamily="34" charset="-128"/>
              </a:defRPr>
            </a:lvl1pPr>
            <a:lvl2pPr marL="742950" indent="-285750" eaLnBrk="0" hangingPunct="0">
              <a:defRPr sz="2200">
                <a:solidFill>
                  <a:schemeClr val="hlink"/>
                </a:solidFill>
                <a:latin typeface="Arial" pitchFamily="34" charset="0"/>
                <a:ea typeface="MS PGothic" pitchFamily="34" charset="-128"/>
              </a:defRPr>
            </a:lvl2pPr>
            <a:lvl3pPr marL="1143000" indent="-228600" eaLnBrk="0" hangingPunct="0">
              <a:defRPr sz="2200">
                <a:solidFill>
                  <a:schemeClr val="hlink"/>
                </a:solidFill>
                <a:latin typeface="Arial" pitchFamily="34" charset="0"/>
                <a:ea typeface="MS PGothic" pitchFamily="34" charset="-128"/>
              </a:defRPr>
            </a:lvl3pPr>
            <a:lvl4pPr marL="1600200" indent="-228600" eaLnBrk="0" hangingPunct="0">
              <a:defRPr sz="2200">
                <a:solidFill>
                  <a:schemeClr val="hlink"/>
                </a:solidFill>
                <a:latin typeface="Arial" pitchFamily="34" charset="0"/>
                <a:ea typeface="MS PGothic" pitchFamily="34" charset="-128"/>
              </a:defRPr>
            </a:lvl4pPr>
            <a:lvl5pPr marL="2057400" indent="-228600" eaLnBrk="0" hangingPunct="0">
              <a:defRPr sz="2200">
                <a:solidFill>
                  <a:schemeClr val="hlink"/>
                </a:solidFill>
                <a:latin typeface="Arial" pitchFamily="34" charset="0"/>
                <a:ea typeface="MS PGothic" pitchFamily="34" charset="-128"/>
              </a:defRPr>
            </a:lvl5pPr>
            <a:lvl6pPr marL="2514600" indent="-228600" algn="ctr" eaLnBrk="0" fontAlgn="base" hangingPunct="0">
              <a:lnSpc>
                <a:spcPct val="90000"/>
              </a:lnSpc>
              <a:spcBef>
                <a:spcPct val="0"/>
              </a:spcBef>
              <a:spcAft>
                <a:spcPct val="0"/>
              </a:spcAft>
              <a:defRPr sz="2200">
                <a:solidFill>
                  <a:schemeClr val="hlink"/>
                </a:solidFill>
                <a:latin typeface="Arial" pitchFamily="34" charset="0"/>
                <a:ea typeface="MS PGothic" pitchFamily="34" charset="-128"/>
              </a:defRPr>
            </a:lvl6pPr>
            <a:lvl7pPr marL="2971800" indent="-228600" algn="ctr" eaLnBrk="0" fontAlgn="base" hangingPunct="0">
              <a:lnSpc>
                <a:spcPct val="90000"/>
              </a:lnSpc>
              <a:spcBef>
                <a:spcPct val="0"/>
              </a:spcBef>
              <a:spcAft>
                <a:spcPct val="0"/>
              </a:spcAft>
              <a:defRPr sz="2200">
                <a:solidFill>
                  <a:schemeClr val="hlink"/>
                </a:solidFill>
                <a:latin typeface="Arial" pitchFamily="34" charset="0"/>
                <a:ea typeface="MS PGothic" pitchFamily="34" charset="-128"/>
              </a:defRPr>
            </a:lvl7pPr>
            <a:lvl8pPr marL="3429000" indent="-228600" algn="ctr" eaLnBrk="0" fontAlgn="base" hangingPunct="0">
              <a:lnSpc>
                <a:spcPct val="90000"/>
              </a:lnSpc>
              <a:spcBef>
                <a:spcPct val="0"/>
              </a:spcBef>
              <a:spcAft>
                <a:spcPct val="0"/>
              </a:spcAft>
              <a:defRPr sz="2200">
                <a:solidFill>
                  <a:schemeClr val="hlink"/>
                </a:solidFill>
                <a:latin typeface="Arial" pitchFamily="34" charset="0"/>
                <a:ea typeface="MS PGothic" pitchFamily="34" charset="-128"/>
              </a:defRPr>
            </a:lvl8pPr>
            <a:lvl9pPr marL="3886200" indent="-228600" algn="ctr" eaLnBrk="0" fontAlgn="base" hangingPunct="0">
              <a:lnSpc>
                <a:spcPct val="90000"/>
              </a:lnSpc>
              <a:spcBef>
                <a:spcPct val="0"/>
              </a:spcBef>
              <a:spcAft>
                <a:spcPct val="0"/>
              </a:spcAft>
              <a:defRPr sz="2200">
                <a:solidFill>
                  <a:schemeClr val="hlink"/>
                </a:solidFill>
                <a:latin typeface="Arial" pitchFamily="34" charset="0"/>
                <a:ea typeface="MS PGothic" pitchFamily="34" charset="-128"/>
              </a:defRPr>
            </a:lvl9pPr>
          </a:lstStyle>
          <a:p>
            <a:pPr algn="ctr" eaLnBrk="1" hangingPunct="1">
              <a:lnSpc>
                <a:spcPct val="90000"/>
              </a:lnSpc>
            </a:pPr>
            <a:r>
              <a:rPr lang="en-US" sz="1200" b="1" dirty="0">
                <a:solidFill>
                  <a:schemeClr val="bg1"/>
                </a:solidFill>
              </a:rPr>
              <a:t>Personality Insights- </a:t>
            </a:r>
            <a:r>
              <a:rPr lang="en-US" sz="900" b="1" i="1" dirty="0">
                <a:solidFill>
                  <a:schemeClr val="bg1"/>
                </a:solidFill>
              </a:rPr>
              <a:t>What personality insights can I gain through public articles about ownership?</a:t>
            </a:r>
          </a:p>
        </p:txBody>
      </p:sp>
      <p:sp>
        <p:nvSpPr>
          <p:cNvPr id="40" name="TextBox 7"/>
          <p:cNvSpPr txBox="1">
            <a:spLocks noChangeArrowheads="1"/>
          </p:cNvSpPr>
          <p:nvPr/>
        </p:nvSpPr>
        <p:spPr bwMode="auto">
          <a:xfrm>
            <a:off x="6457950" y="3200400"/>
            <a:ext cx="2250620" cy="5078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200">
                <a:solidFill>
                  <a:schemeClr val="hlink"/>
                </a:solidFill>
                <a:latin typeface="Arial" pitchFamily="34" charset="0"/>
                <a:ea typeface="MS PGothic" pitchFamily="34" charset="-128"/>
              </a:defRPr>
            </a:lvl1pPr>
            <a:lvl2pPr marL="742950" indent="-285750" eaLnBrk="0" hangingPunct="0">
              <a:defRPr sz="2200">
                <a:solidFill>
                  <a:schemeClr val="hlink"/>
                </a:solidFill>
                <a:latin typeface="Arial" pitchFamily="34" charset="0"/>
                <a:ea typeface="MS PGothic" pitchFamily="34" charset="-128"/>
              </a:defRPr>
            </a:lvl2pPr>
            <a:lvl3pPr marL="1143000" indent="-228600" eaLnBrk="0" hangingPunct="0">
              <a:defRPr sz="2200">
                <a:solidFill>
                  <a:schemeClr val="hlink"/>
                </a:solidFill>
                <a:latin typeface="Arial" pitchFamily="34" charset="0"/>
                <a:ea typeface="MS PGothic" pitchFamily="34" charset="-128"/>
              </a:defRPr>
            </a:lvl3pPr>
            <a:lvl4pPr marL="1600200" indent="-228600" eaLnBrk="0" hangingPunct="0">
              <a:defRPr sz="2200">
                <a:solidFill>
                  <a:schemeClr val="hlink"/>
                </a:solidFill>
                <a:latin typeface="Arial" pitchFamily="34" charset="0"/>
                <a:ea typeface="MS PGothic" pitchFamily="34" charset="-128"/>
              </a:defRPr>
            </a:lvl4pPr>
            <a:lvl5pPr marL="2057400" indent="-228600" eaLnBrk="0" hangingPunct="0">
              <a:defRPr sz="2200">
                <a:solidFill>
                  <a:schemeClr val="hlink"/>
                </a:solidFill>
                <a:latin typeface="Arial" pitchFamily="34" charset="0"/>
                <a:ea typeface="MS PGothic" pitchFamily="34" charset="-128"/>
              </a:defRPr>
            </a:lvl5pPr>
            <a:lvl6pPr marL="2514600" indent="-228600" algn="ctr" eaLnBrk="0" fontAlgn="base" hangingPunct="0">
              <a:lnSpc>
                <a:spcPct val="90000"/>
              </a:lnSpc>
              <a:spcBef>
                <a:spcPct val="0"/>
              </a:spcBef>
              <a:spcAft>
                <a:spcPct val="0"/>
              </a:spcAft>
              <a:defRPr sz="2200">
                <a:solidFill>
                  <a:schemeClr val="hlink"/>
                </a:solidFill>
                <a:latin typeface="Arial" pitchFamily="34" charset="0"/>
                <a:ea typeface="MS PGothic" pitchFamily="34" charset="-128"/>
              </a:defRPr>
            </a:lvl6pPr>
            <a:lvl7pPr marL="2971800" indent="-228600" algn="ctr" eaLnBrk="0" fontAlgn="base" hangingPunct="0">
              <a:lnSpc>
                <a:spcPct val="90000"/>
              </a:lnSpc>
              <a:spcBef>
                <a:spcPct val="0"/>
              </a:spcBef>
              <a:spcAft>
                <a:spcPct val="0"/>
              </a:spcAft>
              <a:defRPr sz="2200">
                <a:solidFill>
                  <a:schemeClr val="hlink"/>
                </a:solidFill>
                <a:latin typeface="Arial" pitchFamily="34" charset="0"/>
                <a:ea typeface="MS PGothic" pitchFamily="34" charset="-128"/>
              </a:defRPr>
            </a:lvl7pPr>
            <a:lvl8pPr marL="3429000" indent="-228600" algn="ctr" eaLnBrk="0" fontAlgn="base" hangingPunct="0">
              <a:lnSpc>
                <a:spcPct val="90000"/>
              </a:lnSpc>
              <a:spcBef>
                <a:spcPct val="0"/>
              </a:spcBef>
              <a:spcAft>
                <a:spcPct val="0"/>
              </a:spcAft>
              <a:defRPr sz="2200">
                <a:solidFill>
                  <a:schemeClr val="hlink"/>
                </a:solidFill>
                <a:latin typeface="Arial" pitchFamily="34" charset="0"/>
                <a:ea typeface="MS PGothic" pitchFamily="34" charset="-128"/>
              </a:defRPr>
            </a:lvl8pPr>
            <a:lvl9pPr marL="3886200" indent="-228600" algn="ctr" eaLnBrk="0" fontAlgn="base" hangingPunct="0">
              <a:lnSpc>
                <a:spcPct val="90000"/>
              </a:lnSpc>
              <a:spcBef>
                <a:spcPct val="0"/>
              </a:spcBef>
              <a:spcAft>
                <a:spcPct val="0"/>
              </a:spcAft>
              <a:defRPr sz="2200">
                <a:solidFill>
                  <a:schemeClr val="hlink"/>
                </a:solidFill>
                <a:latin typeface="Arial" pitchFamily="34" charset="0"/>
                <a:ea typeface="MS PGothic" pitchFamily="34" charset="-128"/>
              </a:defRPr>
            </a:lvl9pPr>
          </a:lstStyle>
          <a:p>
            <a:pPr algn="ctr" eaLnBrk="1" hangingPunct="1">
              <a:lnSpc>
                <a:spcPct val="90000"/>
              </a:lnSpc>
            </a:pPr>
            <a:r>
              <a:rPr lang="en-US" sz="1200" b="1" dirty="0">
                <a:solidFill>
                  <a:schemeClr val="bg1"/>
                </a:solidFill>
              </a:rPr>
              <a:t>AlchemyLanguage- </a:t>
            </a:r>
            <a:r>
              <a:rPr lang="en-US" sz="900" b="1" dirty="0">
                <a:solidFill>
                  <a:schemeClr val="bg1"/>
                </a:solidFill>
              </a:rPr>
              <a:t>find people, places, timelines from all major news and financial sites</a:t>
            </a:r>
          </a:p>
        </p:txBody>
      </p:sp>
      <p:cxnSp>
        <p:nvCxnSpPr>
          <p:cNvPr id="41" name="Straight Arrow Connector 6"/>
          <p:cNvCxnSpPr>
            <a:cxnSpLocks noChangeShapeType="1"/>
            <a:stCxn id="40" idx="1"/>
          </p:cNvCxnSpPr>
          <p:nvPr/>
        </p:nvCxnSpPr>
        <p:spPr bwMode="auto">
          <a:xfrm flipH="1">
            <a:off x="5886450" y="3454316"/>
            <a:ext cx="571500" cy="297360"/>
          </a:xfrm>
          <a:prstGeom prst="straightConnector1">
            <a:avLst/>
          </a:prstGeom>
          <a:noFill/>
          <a:ln w="47625">
            <a:solidFill>
              <a:schemeClr val="accent2">
                <a:lumMod val="60000"/>
                <a:lumOff val="40000"/>
              </a:schemeClr>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xmlns="">
                <a:noFill/>
              </a14:hiddenFill>
            </a:ext>
          </a:extLst>
        </p:spPr>
      </p:cxnSp>
    </p:spTree>
    <p:extLst>
      <p:ext uri="{BB962C8B-B14F-4D97-AF65-F5344CB8AC3E}">
        <p14:creationId xmlns:p14="http://schemas.microsoft.com/office/powerpoint/2010/main" xmlns="" val="418820523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Watson Developer Cloud – Summary</a:t>
            </a:r>
            <a:br>
              <a:rPr lang="en-US" b="1" dirty="0" smtClean="0"/>
            </a:br>
            <a:endParaRPr lang="en-US" b="1" dirty="0"/>
          </a:p>
        </p:txBody>
      </p:sp>
      <p:sp>
        <p:nvSpPr>
          <p:cNvPr id="3" name="Content Placeholder 2"/>
          <p:cNvSpPr>
            <a:spLocks noGrp="1"/>
          </p:cNvSpPr>
          <p:nvPr>
            <p:ph idx="1"/>
          </p:nvPr>
        </p:nvSpPr>
        <p:spPr>
          <a:xfrm>
            <a:off x="767442" y="1219095"/>
            <a:ext cx="7658100" cy="3342871"/>
          </a:xfrm>
        </p:spPr>
        <p:txBody>
          <a:bodyPr/>
          <a:lstStyle/>
          <a:p>
            <a:pPr>
              <a:buClr>
                <a:schemeClr val="bg1"/>
              </a:buClr>
            </a:pPr>
            <a:r>
              <a:rPr lang="en-US" dirty="0"/>
              <a:t>Aggressively investing in enhancing and broadening the portfolio of IBM Watson Cognitive services</a:t>
            </a:r>
          </a:p>
          <a:p>
            <a:pPr>
              <a:buClr>
                <a:schemeClr val="bg1"/>
              </a:buClr>
            </a:pPr>
            <a:endParaRPr lang="en-US" dirty="0"/>
          </a:p>
          <a:p>
            <a:pPr>
              <a:buClr>
                <a:schemeClr val="bg1"/>
              </a:buClr>
            </a:pPr>
            <a:r>
              <a:rPr lang="en-US" dirty="0"/>
              <a:t>Integrating these services into and across IBM products</a:t>
            </a:r>
          </a:p>
          <a:p>
            <a:pPr>
              <a:buClr>
                <a:schemeClr val="bg1"/>
              </a:buClr>
            </a:pPr>
            <a:endParaRPr lang="en-US" dirty="0"/>
          </a:p>
          <a:p>
            <a:pPr>
              <a:buClr>
                <a:schemeClr val="bg1"/>
              </a:buClr>
            </a:pPr>
            <a:r>
              <a:rPr lang="en-US" dirty="0"/>
              <a:t>Enables</a:t>
            </a:r>
          </a:p>
          <a:p>
            <a:pPr lvl="1">
              <a:buClr>
                <a:schemeClr val="bg1"/>
              </a:buClr>
            </a:pPr>
            <a:r>
              <a:rPr lang="en-US" dirty="0"/>
              <a:t>Deeper human engagement</a:t>
            </a:r>
          </a:p>
          <a:p>
            <a:pPr lvl="1">
              <a:buClr>
                <a:schemeClr val="bg1"/>
              </a:buClr>
            </a:pPr>
            <a:r>
              <a:rPr lang="en-US" dirty="0"/>
              <a:t>Discovery &amp; Innovation</a:t>
            </a:r>
          </a:p>
          <a:p>
            <a:pPr lvl="1">
              <a:buClr>
                <a:schemeClr val="bg1"/>
              </a:buClr>
            </a:pPr>
            <a:r>
              <a:rPr lang="en-US" dirty="0"/>
              <a:t>Better decision making</a:t>
            </a:r>
          </a:p>
          <a:p>
            <a:pPr lvl="1">
              <a:buClr>
                <a:schemeClr val="bg1"/>
              </a:buClr>
            </a:pPr>
            <a:r>
              <a:rPr lang="en-US" dirty="0"/>
              <a:t>The Cognitive Era</a:t>
            </a:r>
          </a:p>
        </p:txBody>
      </p:sp>
    </p:spTree>
    <p:extLst>
      <p:ext uri="{BB962C8B-B14F-4D97-AF65-F5344CB8AC3E}">
        <p14:creationId xmlns:p14="http://schemas.microsoft.com/office/powerpoint/2010/main" xmlns="" val="32075053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23"/>
          <p:cNvPicPr>
            <a:picLocks noChangeAspect="1"/>
          </p:cNvPicPr>
          <p:nvPr/>
        </p:nvPicPr>
        <p:blipFill>
          <a:blip r:embed="rId3" cstate="print"/>
          <a:srcRect/>
          <a:stretch>
            <a:fillRect/>
          </a:stretch>
        </p:blipFill>
        <p:spPr bwMode="auto">
          <a:xfrm>
            <a:off x="127397" y="2075073"/>
            <a:ext cx="8715376" cy="2471738"/>
          </a:xfrm>
          <a:prstGeom prst="rect">
            <a:avLst/>
          </a:prstGeom>
          <a:noFill/>
          <a:ln w="9525">
            <a:noFill/>
            <a:miter lim="800000"/>
            <a:headEnd/>
            <a:tailEnd/>
          </a:ln>
        </p:spPr>
      </p:pic>
      <p:sp>
        <p:nvSpPr>
          <p:cNvPr id="18434" name="TextBox 4"/>
          <p:cNvSpPr txBox="1">
            <a:spLocks noChangeArrowheads="1"/>
          </p:cNvSpPr>
          <p:nvPr/>
        </p:nvSpPr>
        <p:spPr bwMode="auto">
          <a:xfrm>
            <a:off x="1683442" y="1252541"/>
            <a:ext cx="1383712" cy="600164"/>
          </a:xfrm>
          <a:prstGeom prst="rect">
            <a:avLst/>
          </a:prstGeom>
          <a:noFill/>
          <a:ln w="9525">
            <a:noFill/>
            <a:miter lim="800000"/>
            <a:headEnd/>
            <a:tailEnd/>
          </a:ln>
        </p:spPr>
        <p:txBody>
          <a:bodyPr wrap="none">
            <a:spAutoFit/>
          </a:bodyPr>
          <a:lstStyle/>
          <a:p>
            <a:pPr algn="ctr" defTabSz="342900"/>
            <a:r>
              <a:rPr lang="en-US" sz="1650" dirty="0">
                <a:solidFill>
                  <a:schemeClr val="bg1"/>
                </a:solidFill>
                <a:latin typeface="+mj-lt"/>
              </a:rPr>
              <a:t>Tabulating</a:t>
            </a:r>
          </a:p>
          <a:p>
            <a:pPr algn="ctr" defTabSz="342900"/>
            <a:r>
              <a:rPr lang="en-US" sz="1650" dirty="0">
                <a:solidFill>
                  <a:schemeClr val="bg1"/>
                </a:solidFill>
                <a:latin typeface="+mj-lt"/>
              </a:rPr>
              <a:t>Systems Era</a:t>
            </a:r>
          </a:p>
        </p:txBody>
      </p:sp>
      <p:sp>
        <p:nvSpPr>
          <p:cNvPr id="18435" name="TextBox 5"/>
          <p:cNvSpPr txBox="1">
            <a:spLocks noChangeArrowheads="1"/>
          </p:cNvSpPr>
          <p:nvPr/>
        </p:nvSpPr>
        <p:spPr bwMode="auto">
          <a:xfrm>
            <a:off x="3790949" y="1252541"/>
            <a:ext cx="1568057" cy="600164"/>
          </a:xfrm>
          <a:prstGeom prst="rect">
            <a:avLst/>
          </a:prstGeom>
          <a:noFill/>
          <a:ln w="9525">
            <a:noFill/>
            <a:miter lim="800000"/>
            <a:headEnd/>
            <a:tailEnd/>
          </a:ln>
        </p:spPr>
        <p:txBody>
          <a:bodyPr wrap="none">
            <a:spAutoFit/>
          </a:bodyPr>
          <a:lstStyle/>
          <a:p>
            <a:pPr algn="ctr" defTabSz="342900"/>
            <a:r>
              <a:rPr lang="en-US" sz="1650">
                <a:solidFill>
                  <a:schemeClr val="bg1"/>
                </a:solidFill>
                <a:latin typeface="+mj-lt"/>
              </a:rPr>
              <a:t>Programmable</a:t>
            </a:r>
          </a:p>
          <a:p>
            <a:pPr algn="ctr" defTabSz="342900"/>
            <a:r>
              <a:rPr lang="en-US" sz="1650">
                <a:solidFill>
                  <a:schemeClr val="bg1"/>
                </a:solidFill>
                <a:latin typeface="+mj-lt"/>
              </a:rPr>
              <a:t>Systems Era</a:t>
            </a:r>
          </a:p>
        </p:txBody>
      </p:sp>
      <p:sp>
        <p:nvSpPr>
          <p:cNvPr id="18436" name="TextBox 6"/>
          <p:cNvSpPr txBox="1">
            <a:spLocks noChangeArrowheads="1"/>
          </p:cNvSpPr>
          <p:nvPr/>
        </p:nvSpPr>
        <p:spPr bwMode="auto">
          <a:xfrm>
            <a:off x="6111376" y="1252541"/>
            <a:ext cx="1383712" cy="600164"/>
          </a:xfrm>
          <a:prstGeom prst="rect">
            <a:avLst/>
          </a:prstGeom>
          <a:noFill/>
          <a:ln w="9525">
            <a:noFill/>
            <a:miter lim="800000"/>
            <a:headEnd/>
            <a:tailEnd/>
          </a:ln>
        </p:spPr>
        <p:txBody>
          <a:bodyPr wrap="none">
            <a:spAutoFit/>
          </a:bodyPr>
          <a:lstStyle/>
          <a:p>
            <a:pPr algn="ctr" defTabSz="342900"/>
            <a:r>
              <a:rPr lang="en-US" sz="1650" dirty="0">
                <a:solidFill>
                  <a:schemeClr val="bg1"/>
                </a:solidFill>
                <a:latin typeface="+mj-lt"/>
              </a:rPr>
              <a:t>Cognitive</a:t>
            </a:r>
          </a:p>
          <a:p>
            <a:pPr algn="ctr" defTabSz="342900"/>
            <a:r>
              <a:rPr lang="en-US" sz="1650" dirty="0">
                <a:solidFill>
                  <a:schemeClr val="bg1"/>
                </a:solidFill>
                <a:latin typeface="+mj-lt"/>
              </a:rPr>
              <a:t>Systems Era</a:t>
            </a:r>
          </a:p>
        </p:txBody>
      </p:sp>
      <p:sp>
        <p:nvSpPr>
          <p:cNvPr id="18437" name="TextBox 20"/>
          <p:cNvSpPr txBox="1">
            <a:spLocks noChangeArrowheads="1"/>
          </p:cNvSpPr>
          <p:nvPr/>
        </p:nvSpPr>
        <p:spPr bwMode="auto">
          <a:xfrm>
            <a:off x="2048927" y="2018254"/>
            <a:ext cx="652744" cy="346249"/>
          </a:xfrm>
          <a:prstGeom prst="rect">
            <a:avLst/>
          </a:prstGeom>
          <a:noFill/>
          <a:ln w="9525">
            <a:noFill/>
            <a:miter lim="800000"/>
            <a:headEnd/>
            <a:tailEnd/>
          </a:ln>
        </p:spPr>
        <p:txBody>
          <a:bodyPr wrap="none">
            <a:spAutoFit/>
          </a:bodyPr>
          <a:lstStyle/>
          <a:p>
            <a:pPr algn="ctr" defTabSz="342900"/>
            <a:r>
              <a:rPr lang="en-US" sz="1650">
                <a:solidFill>
                  <a:schemeClr val="bg1"/>
                </a:solidFill>
                <a:latin typeface="Century Gothic" pitchFamily="34" charset="0"/>
              </a:rPr>
              <a:t>1900</a:t>
            </a:r>
          </a:p>
        </p:txBody>
      </p:sp>
      <p:sp>
        <p:nvSpPr>
          <p:cNvPr id="18438" name="TextBox 21"/>
          <p:cNvSpPr txBox="1">
            <a:spLocks noChangeArrowheads="1"/>
          </p:cNvSpPr>
          <p:nvPr/>
        </p:nvSpPr>
        <p:spPr bwMode="auto">
          <a:xfrm>
            <a:off x="4261108" y="2018254"/>
            <a:ext cx="652744" cy="346249"/>
          </a:xfrm>
          <a:prstGeom prst="rect">
            <a:avLst/>
          </a:prstGeom>
          <a:noFill/>
          <a:ln w="9525">
            <a:noFill/>
            <a:miter lim="800000"/>
            <a:headEnd/>
            <a:tailEnd/>
          </a:ln>
        </p:spPr>
        <p:txBody>
          <a:bodyPr wrap="none">
            <a:spAutoFit/>
          </a:bodyPr>
          <a:lstStyle/>
          <a:p>
            <a:pPr algn="ctr" defTabSz="342900"/>
            <a:r>
              <a:rPr lang="en-US" sz="1650">
                <a:solidFill>
                  <a:schemeClr val="bg1"/>
                </a:solidFill>
                <a:latin typeface="Century Gothic" pitchFamily="34" charset="0"/>
              </a:rPr>
              <a:t>1950</a:t>
            </a:r>
          </a:p>
        </p:txBody>
      </p:sp>
      <p:sp>
        <p:nvSpPr>
          <p:cNvPr id="18439" name="TextBox 22"/>
          <p:cNvSpPr txBox="1">
            <a:spLocks noChangeArrowheads="1"/>
          </p:cNvSpPr>
          <p:nvPr/>
        </p:nvSpPr>
        <p:spPr bwMode="auto">
          <a:xfrm>
            <a:off x="6497697" y="2018254"/>
            <a:ext cx="652744" cy="346249"/>
          </a:xfrm>
          <a:prstGeom prst="rect">
            <a:avLst/>
          </a:prstGeom>
          <a:noFill/>
          <a:ln w="9525">
            <a:noFill/>
            <a:miter lim="800000"/>
            <a:headEnd/>
            <a:tailEnd/>
          </a:ln>
        </p:spPr>
        <p:txBody>
          <a:bodyPr wrap="none">
            <a:spAutoFit/>
          </a:bodyPr>
          <a:lstStyle/>
          <a:p>
            <a:pPr algn="ctr" defTabSz="342900"/>
            <a:r>
              <a:rPr lang="en-US" sz="1650">
                <a:solidFill>
                  <a:schemeClr val="bg1"/>
                </a:solidFill>
                <a:latin typeface="Century Gothic" pitchFamily="34" charset="0"/>
              </a:rPr>
              <a:t>2011</a:t>
            </a:r>
          </a:p>
        </p:txBody>
      </p:sp>
      <p:sp>
        <p:nvSpPr>
          <p:cNvPr id="18440" name="Title 2"/>
          <p:cNvSpPr>
            <a:spLocks noGrp="1"/>
          </p:cNvSpPr>
          <p:nvPr>
            <p:ph type="title" idx="4294967295"/>
          </p:nvPr>
        </p:nvSpPr>
        <p:spPr>
          <a:xfrm>
            <a:off x="310153" y="309569"/>
            <a:ext cx="7514474" cy="860198"/>
          </a:xfrm>
        </p:spPr>
        <p:txBody>
          <a:bodyPr vert="horz" wrap="square" lIns="68580" tIns="34290" rIns="68580" bIns="34290" numCol="1" anchor="ctr" anchorCtr="0" compatLnSpc="1">
            <a:prstTxWarp prst="textNoShape">
              <a:avLst/>
            </a:prstTxWarp>
          </a:bodyPr>
          <a:lstStyle/>
          <a:p>
            <a:pPr eaLnBrk="1" hangingPunct="1"/>
            <a:r>
              <a:rPr lang="en-US" b="1" dirty="0" smtClean="0">
                <a:solidFill>
                  <a:schemeClr val="bg1"/>
                </a:solidFill>
              </a:rPr>
              <a:t>Watson is ushering in a new era of computing</a:t>
            </a:r>
          </a:p>
        </p:txBody>
      </p:sp>
    </p:spTree>
    <p:extLst>
      <p:ext uri="{BB962C8B-B14F-4D97-AF65-F5344CB8AC3E}">
        <p14:creationId xmlns:p14="http://schemas.microsoft.com/office/powerpoint/2010/main" xmlns="" val="3321682802"/>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Watson Value Proposition</a:t>
            </a:r>
            <a:endParaRPr lang="en-US" b="1" dirty="0"/>
          </a:p>
        </p:txBody>
      </p:sp>
      <p:sp>
        <p:nvSpPr>
          <p:cNvPr id="3" name="Content Placeholder 2"/>
          <p:cNvSpPr>
            <a:spLocks noGrp="1"/>
          </p:cNvSpPr>
          <p:nvPr>
            <p:ph idx="1"/>
          </p:nvPr>
        </p:nvSpPr>
        <p:spPr>
          <a:xfrm>
            <a:off x="435936" y="1251752"/>
            <a:ext cx="3183566" cy="3342871"/>
          </a:xfrm>
        </p:spPr>
        <p:txBody>
          <a:bodyPr/>
          <a:lstStyle/>
          <a:p>
            <a:r>
              <a:rPr lang="en-US" sz="1400" b="1" dirty="0"/>
              <a:t>90% of worlds data created in last 5 years</a:t>
            </a:r>
          </a:p>
          <a:p>
            <a:pPr lvl="1"/>
            <a:endParaRPr lang="en-US" sz="1400" dirty="0" smtClean="0"/>
          </a:p>
          <a:p>
            <a:pPr lvl="1"/>
            <a:r>
              <a:rPr lang="en-US" sz="1400" dirty="0" smtClean="0"/>
              <a:t>80% is unstructured and not very usable by the majority of today’s computing systems</a:t>
            </a:r>
          </a:p>
          <a:p>
            <a:pPr lvl="1"/>
            <a:endParaRPr lang="en-US" sz="1400" dirty="0" smtClean="0"/>
          </a:p>
          <a:p>
            <a:pPr lvl="1"/>
            <a:r>
              <a:rPr lang="en-US" sz="1400" dirty="0" smtClean="0"/>
              <a:t>The data of today is not neatly organized (or </a:t>
            </a:r>
            <a:r>
              <a:rPr lang="en-US" sz="1400" dirty="0" err="1" smtClean="0"/>
              <a:t>organise</a:t>
            </a:r>
            <a:r>
              <a:rPr lang="en-US" sz="1400" dirty="0" smtClean="0"/>
              <a:t>-able) into rows and columns etc.</a:t>
            </a:r>
          </a:p>
          <a:p>
            <a:pPr lvl="1"/>
            <a:endParaRPr lang="en-US" sz="1400" dirty="0" smtClean="0"/>
          </a:p>
          <a:p>
            <a:pPr lvl="1"/>
            <a:r>
              <a:rPr lang="en-US" sz="1400" dirty="0" smtClean="0"/>
              <a:t>Data collectors are nearly everywhere, and growing</a:t>
            </a:r>
          </a:p>
        </p:txBody>
      </p:sp>
      <p:sp>
        <p:nvSpPr>
          <p:cNvPr id="6" name="TextBox 5"/>
          <p:cNvSpPr txBox="1"/>
          <p:nvPr/>
        </p:nvSpPr>
        <p:spPr bwMode="auto">
          <a:xfrm>
            <a:off x="4880481" y="906608"/>
            <a:ext cx="1046120" cy="207749"/>
          </a:xfrm>
          <a:prstGeom prst="rect">
            <a:avLst/>
          </a:prstGeom>
          <a:noFill/>
        </p:spPr>
        <p:txBody>
          <a:bodyPr wrap="none" lIns="0">
            <a:spAutoFit/>
          </a:bodyPr>
          <a:lstStyle/>
          <a:p>
            <a:pPr fontAlgn="auto">
              <a:spcBef>
                <a:spcPts val="0"/>
              </a:spcBef>
              <a:spcAft>
                <a:spcPts val="0"/>
              </a:spcAft>
              <a:defRPr/>
            </a:pPr>
            <a:r>
              <a:rPr lang="en-US" sz="750" b="1" cap="all" dirty="0">
                <a:solidFill>
                  <a:schemeClr val="bg2">
                    <a:lumMod val="40000"/>
                    <a:lumOff val="60000"/>
                  </a:schemeClr>
                </a:solidFill>
                <a:latin typeface="Arial"/>
                <a:ea typeface="+mn-ea"/>
              </a:rPr>
              <a:t>healthcare data</a:t>
            </a:r>
          </a:p>
        </p:txBody>
      </p:sp>
      <p:sp>
        <p:nvSpPr>
          <p:cNvPr id="7" name="TextBox 6"/>
          <p:cNvSpPr txBox="1"/>
          <p:nvPr/>
        </p:nvSpPr>
        <p:spPr bwMode="auto">
          <a:xfrm>
            <a:off x="6675943" y="906608"/>
            <a:ext cx="1769074" cy="207749"/>
          </a:xfrm>
          <a:prstGeom prst="rect">
            <a:avLst/>
          </a:prstGeom>
          <a:noFill/>
        </p:spPr>
        <p:txBody>
          <a:bodyPr wrap="none" lIns="0">
            <a:spAutoFit/>
          </a:bodyPr>
          <a:lstStyle/>
          <a:p>
            <a:pPr fontAlgn="auto">
              <a:spcBef>
                <a:spcPts val="0"/>
              </a:spcBef>
              <a:spcAft>
                <a:spcPts val="0"/>
              </a:spcAft>
              <a:defRPr/>
            </a:pPr>
            <a:r>
              <a:rPr lang="en-US" sz="750" b="1" cap="all" dirty="0">
                <a:solidFill>
                  <a:schemeClr val="bg2">
                    <a:lumMod val="40000"/>
                    <a:lumOff val="60000"/>
                  </a:schemeClr>
                </a:solidFill>
                <a:latin typeface="Arial"/>
                <a:ea typeface="+mn-ea"/>
              </a:rPr>
              <a:t>government &amp; education data</a:t>
            </a:r>
          </a:p>
        </p:txBody>
      </p:sp>
      <p:sp>
        <p:nvSpPr>
          <p:cNvPr id="8" name="TextBox 7"/>
          <p:cNvSpPr txBox="1"/>
          <p:nvPr/>
        </p:nvSpPr>
        <p:spPr bwMode="auto">
          <a:xfrm>
            <a:off x="4880481" y="1066152"/>
            <a:ext cx="594073" cy="392415"/>
          </a:xfrm>
          <a:prstGeom prst="rect">
            <a:avLst/>
          </a:prstGeom>
          <a:noFill/>
        </p:spPr>
        <p:txBody>
          <a:bodyPr wrap="none" lIns="0">
            <a:spAutoFit/>
          </a:bodyPr>
          <a:lstStyle/>
          <a:p>
            <a:pPr fontAlgn="auto">
              <a:spcBef>
                <a:spcPts val="0"/>
              </a:spcBef>
              <a:spcAft>
                <a:spcPts val="0"/>
              </a:spcAft>
              <a:defRPr/>
            </a:pPr>
            <a:r>
              <a:rPr lang="en-US" sz="1950" b="1" dirty="0">
                <a:solidFill>
                  <a:schemeClr val="bg2">
                    <a:lumMod val="40000"/>
                    <a:lumOff val="60000"/>
                  </a:schemeClr>
                </a:solidFill>
                <a:latin typeface="Arial"/>
                <a:ea typeface="+mn-ea"/>
              </a:rPr>
              <a:t>99%</a:t>
            </a:r>
            <a:endParaRPr lang="en-US" sz="750" b="1" dirty="0">
              <a:solidFill>
                <a:schemeClr val="bg2">
                  <a:lumMod val="40000"/>
                  <a:lumOff val="60000"/>
                </a:schemeClr>
              </a:solidFill>
              <a:latin typeface="Arial"/>
              <a:ea typeface="+mn-ea"/>
            </a:endParaRPr>
          </a:p>
        </p:txBody>
      </p:sp>
      <p:sp>
        <p:nvSpPr>
          <p:cNvPr id="9" name="TextBox 10"/>
          <p:cNvSpPr txBox="1">
            <a:spLocks noChangeArrowheads="1"/>
          </p:cNvSpPr>
          <p:nvPr/>
        </p:nvSpPr>
        <p:spPr bwMode="auto">
          <a:xfrm>
            <a:off x="5730587" y="1080440"/>
            <a:ext cx="501740" cy="3924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rIns="0">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1950" b="1">
                <a:solidFill>
                  <a:schemeClr val="bg2">
                    <a:lumMod val="40000"/>
                    <a:lumOff val="60000"/>
                  </a:schemeClr>
                </a:solidFill>
              </a:rPr>
              <a:t>88%</a:t>
            </a:r>
            <a:endParaRPr lang="en-US" altLang="en-US" sz="750" b="1">
              <a:solidFill>
                <a:schemeClr val="bg2">
                  <a:lumMod val="40000"/>
                  <a:lumOff val="60000"/>
                </a:schemeClr>
              </a:solidFill>
            </a:endParaRPr>
          </a:p>
        </p:txBody>
      </p:sp>
      <p:sp>
        <p:nvSpPr>
          <p:cNvPr id="10" name="TextBox 11"/>
          <p:cNvSpPr txBox="1">
            <a:spLocks noChangeArrowheads="1"/>
          </p:cNvSpPr>
          <p:nvPr/>
        </p:nvSpPr>
        <p:spPr bwMode="auto">
          <a:xfrm>
            <a:off x="6675944" y="1080440"/>
            <a:ext cx="594073" cy="3924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1950" b="1">
                <a:solidFill>
                  <a:schemeClr val="bg2">
                    <a:lumMod val="40000"/>
                    <a:lumOff val="60000"/>
                  </a:schemeClr>
                </a:solidFill>
              </a:rPr>
              <a:t>94%</a:t>
            </a:r>
          </a:p>
        </p:txBody>
      </p:sp>
      <p:sp>
        <p:nvSpPr>
          <p:cNvPr id="11" name="TextBox 12"/>
          <p:cNvSpPr txBox="1">
            <a:spLocks noChangeArrowheads="1"/>
          </p:cNvSpPr>
          <p:nvPr/>
        </p:nvSpPr>
        <p:spPr bwMode="auto">
          <a:xfrm>
            <a:off x="7554625" y="1080440"/>
            <a:ext cx="501740" cy="3924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rIns="0">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1950" b="1">
                <a:solidFill>
                  <a:schemeClr val="bg2">
                    <a:lumMod val="40000"/>
                    <a:lumOff val="60000"/>
                  </a:schemeClr>
                </a:solidFill>
              </a:rPr>
              <a:t>84%</a:t>
            </a:r>
            <a:endParaRPr lang="en-US" altLang="en-US" sz="750" b="1">
              <a:solidFill>
                <a:schemeClr val="bg2">
                  <a:lumMod val="40000"/>
                  <a:lumOff val="60000"/>
                </a:schemeClr>
              </a:solidFill>
            </a:endParaRPr>
          </a:p>
        </p:txBody>
      </p:sp>
      <p:sp>
        <p:nvSpPr>
          <p:cNvPr id="12" name="TextBox 14"/>
          <p:cNvSpPr txBox="1">
            <a:spLocks noChangeArrowheads="1"/>
          </p:cNvSpPr>
          <p:nvPr/>
        </p:nvSpPr>
        <p:spPr bwMode="auto">
          <a:xfrm>
            <a:off x="4880481" y="1712662"/>
            <a:ext cx="1495425"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750">
                <a:solidFill>
                  <a:schemeClr val="bg2">
                    <a:lumMod val="40000"/>
                    <a:lumOff val="60000"/>
                  </a:schemeClr>
                </a:solidFill>
              </a:rPr>
              <a:t>Healthcare data comes from sources such as:</a:t>
            </a:r>
          </a:p>
        </p:txBody>
      </p:sp>
      <p:sp>
        <p:nvSpPr>
          <p:cNvPr id="13" name="TextBox 15"/>
          <p:cNvSpPr txBox="1">
            <a:spLocks noChangeArrowheads="1"/>
          </p:cNvSpPr>
          <p:nvPr/>
        </p:nvSpPr>
        <p:spPr bwMode="auto">
          <a:xfrm>
            <a:off x="6683087" y="1712662"/>
            <a:ext cx="1494234"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750">
                <a:solidFill>
                  <a:schemeClr val="bg2">
                    <a:lumMod val="40000"/>
                    <a:lumOff val="60000"/>
                  </a:schemeClr>
                </a:solidFill>
              </a:rPr>
              <a:t>Government &amp; education data comes from sources such as:</a:t>
            </a:r>
          </a:p>
        </p:txBody>
      </p:sp>
      <p:sp>
        <p:nvSpPr>
          <p:cNvPr id="14" name="TextBox 26"/>
          <p:cNvSpPr txBox="1">
            <a:spLocks noChangeArrowheads="1"/>
          </p:cNvSpPr>
          <p:nvPr/>
        </p:nvSpPr>
        <p:spPr bwMode="auto">
          <a:xfrm>
            <a:off x="4899531" y="2443705"/>
            <a:ext cx="490538" cy="30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en-US" altLang="en-US" sz="675" b="1">
                <a:solidFill>
                  <a:schemeClr val="bg2">
                    <a:lumMod val="40000"/>
                    <a:lumOff val="60000"/>
                  </a:schemeClr>
                </a:solidFill>
              </a:rPr>
              <a:t>Patient</a:t>
            </a:r>
            <a:br>
              <a:rPr lang="en-US" altLang="en-US" sz="675" b="1">
                <a:solidFill>
                  <a:schemeClr val="bg2">
                    <a:lumMod val="40000"/>
                    <a:lumOff val="60000"/>
                  </a:schemeClr>
                </a:solidFill>
              </a:rPr>
            </a:br>
            <a:r>
              <a:rPr lang="en-US" altLang="en-US" sz="675" b="1">
                <a:solidFill>
                  <a:schemeClr val="bg2">
                    <a:lumMod val="40000"/>
                    <a:lumOff val="60000"/>
                  </a:schemeClr>
                </a:solidFill>
              </a:rPr>
              <a:t>Sensors</a:t>
            </a:r>
          </a:p>
        </p:txBody>
      </p:sp>
      <p:sp>
        <p:nvSpPr>
          <p:cNvPr id="15" name="TextBox 27"/>
          <p:cNvSpPr txBox="1">
            <a:spLocks noChangeArrowheads="1"/>
          </p:cNvSpPr>
          <p:nvPr/>
        </p:nvSpPr>
        <p:spPr bwMode="auto">
          <a:xfrm>
            <a:off x="5436503" y="2457993"/>
            <a:ext cx="448866" cy="1607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en-US" altLang="en-US" sz="675" b="1">
                <a:solidFill>
                  <a:schemeClr val="bg2">
                    <a:lumMod val="40000"/>
                    <a:lumOff val="60000"/>
                  </a:schemeClr>
                </a:solidFill>
              </a:rPr>
              <a:t>Electronic Medical Records</a:t>
            </a:r>
          </a:p>
        </p:txBody>
      </p:sp>
      <p:sp>
        <p:nvSpPr>
          <p:cNvPr id="16" name="TextBox 28"/>
          <p:cNvSpPr txBox="1">
            <a:spLocks noChangeArrowheads="1"/>
          </p:cNvSpPr>
          <p:nvPr/>
        </p:nvSpPr>
        <p:spPr bwMode="auto">
          <a:xfrm>
            <a:off x="5909181" y="2457993"/>
            <a:ext cx="479822" cy="1845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en-US" altLang="en-US" sz="675" b="1">
                <a:solidFill>
                  <a:schemeClr val="bg2">
                    <a:lumMod val="40000"/>
                    <a:lumOff val="60000"/>
                  </a:schemeClr>
                </a:solidFill>
              </a:rPr>
              <a:t>Test Results</a:t>
            </a:r>
          </a:p>
        </p:txBody>
      </p:sp>
      <p:sp>
        <p:nvSpPr>
          <p:cNvPr id="17" name="TextBox 29"/>
          <p:cNvSpPr txBox="1">
            <a:spLocks noChangeArrowheads="1"/>
          </p:cNvSpPr>
          <p:nvPr/>
        </p:nvSpPr>
        <p:spPr bwMode="auto">
          <a:xfrm>
            <a:off x="6672371" y="2457993"/>
            <a:ext cx="648891" cy="30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en-US" altLang="en-US" sz="675" b="1">
                <a:solidFill>
                  <a:schemeClr val="bg2">
                    <a:lumMod val="40000"/>
                    <a:lumOff val="60000"/>
                  </a:schemeClr>
                </a:solidFill>
              </a:rPr>
              <a:t>Vehicle Fleet Sensors</a:t>
            </a:r>
          </a:p>
        </p:txBody>
      </p:sp>
      <p:sp>
        <p:nvSpPr>
          <p:cNvPr id="18" name="TextBox 30"/>
          <p:cNvSpPr txBox="1">
            <a:spLocks noChangeArrowheads="1"/>
          </p:cNvSpPr>
          <p:nvPr/>
        </p:nvSpPr>
        <p:spPr bwMode="auto">
          <a:xfrm>
            <a:off x="7255777" y="2457993"/>
            <a:ext cx="501254" cy="1845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en-US" altLang="en-US" sz="675" b="1">
                <a:solidFill>
                  <a:schemeClr val="bg2">
                    <a:lumMod val="40000"/>
                    <a:lumOff val="60000"/>
                  </a:schemeClr>
                </a:solidFill>
              </a:rPr>
              <a:t>Traffic Sensors</a:t>
            </a:r>
          </a:p>
        </p:txBody>
      </p:sp>
      <p:sp>
        <p:nvSpPr>
          <p:cNvPr id="19" name="TextBox 31"/>
          <p:cNvSpPr txBox="1">
            <a:spLocks noChangeArrowheads="1"/>
          </p:cNvSpPr>
          <p:nvPr/>
        </p:nvSpPr>
        <p:spPr bwMode="auto">
          <a:xfrm>
            <a:off x="7691547" y="2457993"/>
            <a:ext cx="613172" cy="355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en-US" altLang="en-US" sz="675" b="1">
                <a:solidFill>
                  <a:schemeClr val="bg2">
                    <a:lumMod val="40000"/>
                    <a:lumOff val="60000"/>
                  </a:schemeClr>
                </a:solidFill>
              </a:rPr>
              <a:t>Student Evaluations</a:t>
            </a:r>
          </a:p>
        </p:txBody>
      </p:sp>
      <p:sp>
        <p:nvSpPr>
          <p:cNvPr id="20" name="TextBox 19"/>
          <p:cNvSpPr txBox="1"/>
          <p:nvPr/>
        </p:nvSpPr>
        <p:spPr>
          <a:xfrm>
            <a:off x="4880481" y="2954483"/>
            <a:ext cx="842538" cy="207749"/>
          </a:xfrm>
          <a:prstGeom prst="rect">
            <a:avLst/>
          </a:prstGeom>
          <a:noFill/>
        </p:spPr>
        <p:txBody>
          <a:bodyPr wrap="none" lIns="0">
            <a:spAutoFit/>
          </a:bodyPr>
          <a:lstStyle/>
          <a:p>
            <a:pPr fontAlgn="auto">
              <a:spcBef>
                <a:spcPts val="0"/>
              </a:spcBef>
              <a:spcAft>
                <a:spcPts val="0"/>
              </a:spcAft>
              <a:defRPr/>
            </a:pPr>
            <a:r>
              <a:rPr lang="en-US" sz="750" b="1" cap="all" dirty="0">
                <a:solidFill>
                  <a:schemeClr val="bg2">
                    <a:lumMod val="40000"/>
                    <a:lumOff val="60000"/>
                  </a:schemeClr>
                </a:solidFill>
                <a:latin typeface="Arial"/>
                <a:ea typeface="+mn-ea"/>
              </a:rPr>
              <a:t>utilities data</a:t>
            </a:r>
          </a:p>
        </p:txBody>
      </p:sp>
      <p:sp>
        <p:nvSpPr>
          <p:cNvPr id="21" name="TextBox 20"/>
          <p:cNvSpPr txBox="1"/>
          <p:nvPr/>
        </p:nvSpPr>
        <p:spPr>
          <a:xfrm>
            <a:off x="6694993" y="2954483"/>
            <a:ext cx="695062" cy="207749"/>
          </a:xfrm>
          <a:prstGeom prst="rect">
            <a:avLst/>
          </a:prstGeom>
          <a:noFill/>
        </p:spPr>
        <p:txBody>
          <a:bodyPr wrap="none" lIns="0">
            <a:spAutoFit/>
          </a:bodyPr>
          <a:lstStyle/>
          <a:p>
            <a:pPr fontAlgn="auto">
              <a:spcBef>
                <a:spcPts val="0"/>
              </a:spcBef>
              <a:spcAft>
                <a:spcPts val="0"/>
              </a:spcAft>
              <a:defRPr/>
            </a:pPr>
            <a:r>
              <a:rPr lang="en-US" sz="750" b="1" cap="all" dirty="0">
                <a:solidFill>
                  <a:schemeClr val="bg2">
                    <a:lumMod val="40000"/>
                    <a:lumOff val="60000"/>
                  </a:schemeClr>
                </a:solidFill>
                <a:latin typeface="Arial"/>
                <a:ea typeface="+mn-ea"/>
              </a:rPr>
              <a:t>Media data</a:t>
            </a:r>
          </a:p>
        </p:txBody>
      </p:sp>
      <p:sp>
        <p:nvSpPr>
          <p:cNvPr id="22" name="TextBox 36"/>
          <p:cNvSpPr txBox="1">
            <a:spLocks noChangeArrowheads="1"/>
          </p:cNvSpPr>
          <p:nvPr/>
        </p:nvSpPr>
        <p:spPr bwMode="auto">
          <a:xfrm>
            <a:off x="4880481" y="3129506"/>
            <a:ext cx="594073" cy="3924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1950" b="1">
                <a:solidFill>
                  <a:schemeClr val="bg2">
                    <a:lumMod val="40000"/>
                    <a:lumOff val="60000"/>
                  </a:schemeClr>
                </a:solidFill>
              </a:rPr>
              <a:t>93%</a:t>
            </a:r>
          </a:p>
        </p:txBody>
      </p:sp>
      <p:sp>
        <p:nvSpPr>
          <p:cNvPr id="23" name="TextBox 37"/>
          <p:cNvSpPr txBox="1">
            <a:spLocks noChangeArrowheads="1"/>
          </p:cNvSpPr>
          <p:nvPr/>
        </p:nvSpPr>
        <p:spPr bwMode="auto">
          <a:xfrm>
            <a:off x="5788928" y="3129506"/>
            <a:ext cx="501740" cy="3924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rIns="0">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1950" b="1">
                <a:solidFill>
                  <a:schemeClr val="bg2">
                    <a:lumMod val="40000"/>
                    <a:lumOff val="60000"/>
                  </a:schemeClr>
                </a:solidFill>
              </a:rPr>
              <a:t>84%</a:t>
            </a:r>
            <a:endParaRPr lang="en-US" altLang="en-US" sz="750" b="1">
              <a:solidFill>
                <a:schemeClr val="bg2">
                  <a:lumMod val="40000"/>
                  <a:lumOff val="60000"/>
                </a:schemeClr>
              </a:solidFill>
            </a:endParaRPr>
          </a:p>
        </p:txBody>
      </p:sp>
      <p:sp>
        <p:nvSpPr>
          <p:cNvPr id="24" name="TextBox 38"/>
          <p:cNvSpPr txBox="1">
            <a:spLocks noChangeArrowheads="1"/>
          </p:cNvSpPr>
          <p:nvPr/>
        </p:nvSpPr>
        <p:spPr bwMode="auto">
          <a:xfrm>
            <a:off x="6694994" y="3129506"/>
            <a:ext cx="594073" cy="3924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1950" b="1">
                <a:solidFill>
                  <a:schemeClr val="bg2">
                    <a:lumMod val="40000"/>
                    <a:lumOff val="60000"/>
                  </a:schemeClr>
                </a:solidFill>
              </a:rPr>
              <a:t>97%</a:t>
            </a:r>
          </a:p>
        </p:txBody>
      </p:sp>
      <p:sp>
        <p:nvSpPr>
          <p:cNvPr id="25" name="TextBox 39"/>
          <p:cNvSpPr txBox="1">
            <a:spLocks noChangeArrowheads="1"/>
          </p:cNvSpPr>
          <p:nvPr/>
        </p:nvSpPr>
        <p:spPr bwMode="auto">
          <a:xfrm>
            <a:off x="7582009" y="3129506"/>
            <a:ext cx="501740" cy="3924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rIns="0">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1950" b="1">
                <a:solidFill>
                  <a:schemeClr val="bg2">
                    <a:lumMod val="40000"/>
                    <a:lumOff val="60000"/>
                  </a:schemeClr>
                </a:solidFill>
              </a:rPr>
              <a:t>82%</a:t>
            </a:r>
            <a:endParaRPr lang="en-US" altLang="en-US" sz="750" b="1">
              <a:solidFill>
                <a:schemeClr val="bg2">
                  <a:lumMod val="40000"/>
                  <a:lumOff val="60000"/>
                </a:schemeClr>
              </a:solidFill>
            </a:endParaRPr>
          </a:p>
        </p:txBody>
      </p:sp>
      <p:sp>
        <p:nvSpPr>
          <p:cNvPr id="26" name="TextBox 40"/>
          <p:cNvSpPr txBox="1">
            <a:spLocks noChangeArrowheads="1"/>
          </p:cNvSpPr>
          <p:nvPr/>
        </p:nvSpPr>
        <p:spPr bwMode="auto">
          <a:xfrm>
            <a:off x="4880481" y="3759346"/>
            <a:ext cx="1495425"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750">
                <a:solidFill>
                  <a:schemeClr val="bg2">
                    <a:lumMod val="40000"/>
                    <a:lumOff val="60000"/>
                  </a:schemeClr>
                </a:solidFill>
              </a:rPr>
              <a:t>Utilties data comes from sources such as:</a:t>
            </a:r>
          </a:p>
        </p:txBody>
      </p:sp>
      <p:sp>
        <p:nvSpPr>
          <p:cNvPr id="27" name="TextBox 41"/>
          <p:cNvSpPr txBox="1">
            <a:spLocks noChangeArrowheads="1"/>
          </p:cNvSpPr>
          <p:nvPr/>
        </p:nvSpPr>
        <p:spPr bwMode="auto">
          <a:xfrm>
            <a:off x="6698565" y="3759346"/>
            <a:ext cx="1371600"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750">
                <a:solidFill>
                  <a:schemeClr val="bg2">
                    <a:lumMod val="40000"/>
                    <a:lumOff val="60000"/>
                  </a:schemeClr>
                </a:solidFill>
              </a:rPr>
              <a:t>Media data comes from sources such as:</a:t>
            </a:r>
          </a:p>
        </p:txBody>
      </p:sp>
      <p:sp>
        <p:nvSpPr>
          <p:cNvPr id="28" name="TextBox 50"/>
          <p:cNvSpPr txBox="1">
            <a:spLocks noChangeArrowheads="1"/>
          </p:cNvSpPr>
          <p:nvPr/>
        </p:nvSpPr>
        <p:spPr bwMode="auto">
          <a:xfrm>
            <a:off x="4879290" y="4505868"/>
            <a:ext cx="491729" cy="30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en-US" altLang="en-US" sz="675" b="1">
                <a:solidFill>
                  <a:schemeClr val="bg2">
                    <a:lumMod val="40000"/>
                    <a:lumOff val="60000"/>
                  </a:schemeClr>
                </a:solidFill>
              </a:rPr>
              <a:t>Utility Sensors</a:t>
            </a:r>
          </a:p>
        </p:txBody>
      </p:sp>
      <p:sp>
        <p:nvSpPr>
          <p:cNvPr id="29" name="TextBox 51"/>
          <p:cNvSpPr txBox="1">
            <a:spLocks noChangeArrowheads="1"/>
          </p:cNvSpPr>
          <p:nvPr/>
        </p:nvSpPr>
        <p:spPr bwMode="auto">
          <a:xfrm>
            <a:off x="5374590" y="4505868"/>
            <a:ext cx="616744" cy="1845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en-US" altLang="en-US" sz="675" b="1">
                <a:solidFill>
                  <a:schemeClr val="bg2">
                    <a:lumMod val="40000"/>
                    <a:lumOff val="60000"/>
                  </a:schemeClr>
                </a:solidFill>
              </a:rPr>
              <a:t>Employee Sensors</a:t>
            </a:r>
          </a:p>
        </p:txBody>
      </p:sp>
      <p:sp>
        <p:nvSpPr>
          <p:cNvPr id="30" name="TextBox 52"/>
          <p:cNvSpPr txBox="1">
            <a:spLocks noChangeArrowheads="1"/>
          </p:cNvSpPr>
          <p:nvPr/>
        </p:nvSpPr>
        <p:spPr bwMode="auto">
          <a:xfrm>
            <a:off x="5947282" y="4505868"/>
            <a:ext cx="506015" cy="1845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en-US" altLang="en-US" sz="675" b="1">
                <a:solidFill>
                  <a:schemeClr val="bg2">
                    <a:lumMod val="40000"/>
                    <a:lumOff val="60000"/>
                  </a:schemeClr>
                </a:solidFill>
              </a:rPr>
              <a:t>Location Data</a:t>
            </a:r>
          </a:p>
        </p:txBody>
      </p:sp>
      <p:sp>
        <p:nvSpPr>
          <p:cNvPr id="31" name="TextBox 53"/>
          <p:cNvSpPr txBox="1">
            <a:spLocks noChangeArrowheads="1"/>
          </p:cNvSpPr>
          <p:nvPr/>
        </p:nvSpPr>
        <p:spPr bwMode="auto">
          <a:xfrm>
            <a:off x="6672371" y="4505868"/>
            <a:ext cx="647700" cy="30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en-US" altLang="en-US" sz="675" b="1">
                <a:solidFill>
                  <a:schemeClr val="bg2">
                    <a:lumMod val="40000"/>
                    <a:lumOff val="60000"/>
                  </a:schemeClr>
                </a:solidFill>
              </a:rPr>
              <a:t>Video</a:t>
            </a:r>
            <a:br>
              <a:rPr lang="en-US" altLang="en-US" sz="675" b="1">
                <a:solidFill>
                  <a:schemeClr val="bg2">
                    <a:lumMod val="40000"/>
                    <a:lumOff val="60000"/>
                  </a:schemeClr>
                </a:solidFill>
              </a:rPr>
            </a:br>
            <a:r>
              <a:rPr lang="en-US" altLang="en-US" sz="675" b="1">
                <a:solidFill>
                  <a:schemeClr val="bg2">
                    <a:lumMod val="40000"/>
                    <a:lumOff val="60000"/>
                  </a:schemeClr>
                </a:solidFill>
              </a:rPr>
              <a:t>and Film</a:t>
            </a:r>
          </a:p>
        </p:txBody>
      </p:sp>
      <p:sp>
        <p:nvSpPr>
          <p:cNvPr id="32" name="TextBox 54"/>
          <p:cNvSpPr txBox="1">
            <a:spLocks noChangeArrowheads="1"/>
          </p:cNvSpPr>
          <p:nvPr/>
        </p:nvSpPr>
        <p:spPr bwMode="auto">
          <a:xfrm>
            <a:off x="7311738" y="4505868"/>
            <a:ext cx="501253" cy="1845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en-US" altLang="en-US" sz="675" b="1">
                <a:solidFill>
                  <a:schemeClr val="bg2">
                    <a:lumMod val="40000"/>
                    <a:lumOff val="60000"/>
                  </a:schemeClr>
                </a:solidFill>
              </a:rPr>
              <a:t>Images</a:t>
            </a:r>
          </a:p>
        </p:txBody>
      </p:sp>
      <p:sp>
        <p:nvSpPr>
          <p:cNvPr id="33" name="TextBox 55"/>
          <p:cNvSpPr txBox="1">
            <a:spLocks noChangeArrowheads="1"/>
          </p:cNvSpPr>
          <p:nvPr/>
        </p:nvSpPr>
        <p:spPr bwMode="auto">
          <a:xfrm>
            <a:off x="7786797" y="4505868"/>
            <a:ext cx="613172" cy="1845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en-US" altLang="en-US" sz="675" b="1">
                <a:solidFill>
                  <a:schemeClr val="bg2">
                    <a:lumMod val="40000"/>
                    <a:lumOff val="60000"/>
                  </a:schemeClr>
                </a:solidFill>
              </a:rPr>
              <a:t>Audio</a:t>
            </a:r>
          </a:p>
        </p:txBody>
      </p:sp>
      <p:cxnSp>
        <p:nvCxnSpPr>
          <p:cNvPr id="34" name="Straight Connector 33"/>
          <p:cNvCxnSpPr/>
          <p:nvPr/>
        </p:nvCxnSpPr>
        <p:spPr>
          <a:xfrm>
            <a:off x="4385541" y="728814"/>
            <a:ext cx="0" cy="4077092"/>
          </a:xfrm>
          <a:prstGeom prst="line">
            <a:avLst/>
          </a:prstGeom>
          <a:ln w="635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bwMode="auto">
          <a:xfrm>
            <a:off x="4880481" y="1388812"/>
            <a:ext cx="746358" cy="207749"/>
          </a:xfrm>
          <a:prstGeom prst="rect">
            <a:avLst/>
          </a:prstGeom>
          <a:noFill/>
        </p:spPr>
        <p:txBody>
          <a:bodyPr wrap="none" lIns="0">
            <a:spAutoFit/>
          </a:bodyPr>
          <a:lstStyle/>
          <a:p>
            <a:pPr fontAlgn="auto">
              <a:spcBef>
                <a:spcPts val="0"/>
              </a:spcBef>
              <a:spcAft>
                <a:spcPts val="0"/>
              </a:spcAft>
              <a:defRPr/>
            </a:pPr>
            <a:r>
              <a:rPr lang="en-US" sz="750" dirty="0">
                <a:solidFill>
                  <a:schemeClr val="bg2">
                    <a:lumMod val="40000"/>
                    <a:lumOff val="60000"/>
                  </a:schemeClr>
                </a:solidFill>
                <a:latin typeface="Arial"/>
                <a:ea typeface="+mn-ea"/>
              </a:rPr>
              <a:t>growth by 2017</a:t>
            </a:r>
          </a:p>
        </p:txBody>
      </p:sp>
      <p:sp>
        <p:nvSpPr>
          <p:cNvPr id="36" name="TextBox 10"/>
          <p:cNvSpPr txBox="1">
            <a:spLocks noChangeArrowheads="1"/>
          </p:cNvSpPr>
          <p:nvPr/>
        </p:nvSpPr>
        <p:spPr bwMode="auto">
          <a:xfrm>
            <a:off x="5730588" y="1388812"/>
            <a:ext cx="532197"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rIns="0">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750">
                <a:solidFill>
                  <a:schemeClr val="bg2">
                    <a:lumMod val="40000"/>
                    <a:lumOff val="60000"/>
                  </a:schemeClr>
                </a:solidFill>
              </a:rPr>
              <a:t>unstructured</a:t>
            </a:r>
          </a:p>
        </p:txBody>
      </p:sp>
      <p:sp>
        <p:nvSpPr>
          <p:cNvPr id="37" name="TextBox 36"/>
          <p:cNvSpPr txBox="1"/>
          <p:nvPr/>
        </p:nvSpPr>
        <p:spPr bwMode="auto">
          <a:xfrm>
            <a:off x="6675943" y="1388812"/>
            <a:ext cx="746358" cy="207749"/>
          </a:xfrm>
          <a:prstGeom prst="rect">
            <a:avLst/>
          </a:prstGeom>
          <a:noFill/>
        </p:spPr>
        <p:txBody>
          <a:bodyPr wrap="none" lIns="0">
            <a:spAutoFit/>
          </a:bodyPr>
          <a:lstStyle/>
          <a:p>
            <a:pPr fontAlgn="auto">
              <a:spcBef>
                <a:spcPts val="0"/>
              </a:spcBef>
              <a:spcAft>
                <a:spcPts val="0"/>
              </a:spcAft>
              <a:defRPr/>
            </a:pPr>
            <a:r>
              <a:rPr lang="en-US" sz="750" dirty="0">
                <a:solidFill>
                  <a:schemeClr val="bg2">
                    <a:lumMod val="40000"/>
                    <a:lumOff val="60000"/>
                  </a:schemeClr>
                </a:solidFill>
                <a:latin typeface="Arial"/>
                <a:ea typeface="+mn-ea"/>
              </a:rPr>
              <a:t>growth by 2017</a:t>
            </a:r>
          </a:p>
        </p:txBody>
      </p:sp>
      <p:sp>
        <p:nvSpPr>
          <p:cNvPr id="38" name="TextBox 10"/>
          <p:cNvSpPr txBox="1">
            <a:spLocks noChangeArrowheads="1"/>
          </p:cNvSpPr>
          <p:nvPr/>
        </p:nvSpPr>
        <p:spPr bwMode="auto">
          <a:xfrm>
            <a:off x="7554625" y="1388812"/>
            <a:ext cx="532197"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rIns="0">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750">
                <a:solidFill>
                  <a:schemeClr val="bg2">
                    <a:lumMod val="40000"/>
                    <a:lumOff val="60000"/>
                  </a:schemeClr>
                </a:solidFill>
              </a:rPr>
              <a:t>unstructured</a:t>
            </a:r>
          </a:p>
        </p:txBody>
      </p:sp>
      <p:sp>
        <p:nvSpPr>
          <p:cNvPr id="39" name="TextBox 38"/>
          <p:cNvSpPr txBox="1"/>
          <p:nvPr/>
        </p:nvSpPr>
        <p:spPr bwMode="auto">
          <a:xfrm>
            <a:off x="4880481" y="3454546"/>
            <a:ext cx="746358" cy="207749"/>
          </a:xfrm>
          <a:prstGeom prst="rect">
            <a:avLst/>
          </a:prstGeom>
          <a:noFill/>
        </p:spPr>
        <p:txBody>
          <a:bodyPr wrap="none" lIns="0">
            <a:spAutoFit/>
          </a:bodyPr>
          <a:lstStyle/>
          <a:p>
            <a:pPr fontAlgn="auto">
              <a:spcBef>
                <a:spcPts val="0"/>
              </a:spcBef>
              <a:spcAft>
                <a:spcPts val="0"/>
              </a:spcAft>
              <a:defRPr/>
            </a:pPr>
            <a:r>
              <a:rPr lang="en-US" sz="750" dirty="0">
                <a:solidFill>
                  <a:schemeClr val="bg2">
                    <a:lumMod val="40000"/>
                    <a:lumOff val="60000"/>
                  </a:schemeClr>
                </a:solidFill>
                <a:latin typeface="Arial"/>
                <a:ea typeface="+mn-ea"/>
              </a:rPr>
              <a:t>growth by 2017</a:t>
            </a:r>
          </a:p>
        </p:txBody>
      </p:sp>
      <p:sp>
        <p:nvSpPr>
          <p:cNvPr id="40" name="TextBox 10"/>
          <p:cNvSpPr txBox="1">
            <a:spLocks noChangeArrowheads="1"/>
          </p:cNvSpPr>
          <p:nvPr/>
        </p:nvSpPr>
        <p:spPr bwMode="auto">
          <a:xfrm>
            <a:off x="5755590" y="3454546"/>
            <a:ext cx="532197"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rIns="0">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750">
                <a:solidFill>
                  <a:schemeClr val="bg2">
                    <a:lumMod val="40000"/>
                    <a:lumOff val="60000"/>
                  </a:schemeClr>
                </a:solidFill>
              </a:rPr>
              <a:t>unstructured</a:t>
            </a:r>
          </a:p>
        </p:txBody>
      </p:sp>
      <p:sp>
        <p:nvSpPr>
          <p:cNvPr id="41" name="TextBox 40"/>
          <p:cNvSpPr txBox="1"/>
          <p:nvPr/>
        </p:nvSpPr>
        <p:spPr bwMode="auto">
          <a:xfrm>
            <a:off x="6694993" y="3454546"/>
            <a:ext cx="746358" cy="207749"/>
          </a:xfrm>
          <a:prstGeom prst="rect">
            <a:avLst/>
          </a:prstGeom>
          <a:noFill/>
        </p:spPr>
        <p:txBody>
          <a:bodyPr wrap="none" lIns="0">
            <a:spAutoFit/>
          </a:bodyPr>
          <a:lstStyle/>
          <a:p>
            <a:pPr fontAlgn="auto">
              <a:spcBef>
                <a:spcPts val="0"/>
              </a:spcBef>
              <a:spcAft>
                <a:spcPts val="0"/>
              </a:spcAft>
              <a:defRPr/>
            </a:pPr>
            <a:r>
              <a:rPr lang="en-US" sz="750" dirty="0">
                <a:solidFill>
                  <a:schemeClr val="bg2">
                    <a:lumMod val="40000"/>
                    <a:lumOff val="60000"/>
                  </a:schemeClr>
                </a:solidFill>
                <a:latin typeface="Arial"/>
                <a:ea typeface="+mn-ea"/>
              </a:rPr>
              <a:t>growth by 2017</a:t>
            </a:r>
          </a:p>
        </p:txBody>
      </p:sp>
      <p:sp>
        <p:nvSpPr>
          <p:cNvPr id="42" name="TextBox 10"/>
          <p:cNvSpPr txBox="1">
            <a:spLocks noChangeArrowheads="1"/>
          </p:cNvSpPr>
          <p:nvPr/>
        </p:nvSpPr>
        <p:spPr bwMode="auto">
          <a:xfrm>
            <a:off x="7582009" y="3454546"/>
            <a:ext cx="532197"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rIns="0">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750">
                <a:solidFill>
                  <a:schemeClr val="bg2">
                    <a:lumMod val="40000"/>
                    <a:lumOff val="60000"/>
                  </a:schemeClr>
                </a:solidFill>
              </a:rPr>
              <a:t>unstructured</a:t>
            </a:r>
          </a:p>
        </p:txBody>
      </p:sp>
      <p:grpSp>
        <p:nvGrpSpPr>
          <p:cNvPr id="43" name="Group 22"/>
          <p:cNvGrpSpPr>
            <a:grpSpLocks/>
          </p:cNvGrpSpPr>
          <p:nvPr/>
        </p:nvGrpSpPr>
        <p:grpSpPr bwMode="auto">
          <a:xfrm>
            <a:off x="4880481" y="1665037"/>
            <a:ext cx="3311128" cy="2056209"/>
            <a:chOff x="3970934" y="1884946"/>
            <a:chExt cx="4414631" cy="2740780"/>
          </a:xfrm>
        </p:grpSpPr>
        <p:grpSp>
          <p:nvGrpSpPr>
            <p:cNvPr id="44" name="Group 21"/>
            <p:cNvGrpSpPr>
              <a:grpSpLocks/>
            </p:cNvGrpSpPr>
            <p:nvPr/>
          </p:nvGrpSpPr>
          <p:grpSpPr bwMode="auto">
            <a:xfrm>
              <a:off x="3970934" y="1884946"/>
              <a:ext cx="4414631" cy="0"/>
              <a:chOff x="3970934" y="1884946"/>
              <a:chExt cx="4414631" cy="0"/>
            </a:xfrm>
          </p:grpSpPr>
          <p:cxnSp>
            <p:nvCxnSpPr>
              <p:cNvPr id="48" name="Straight Connector 47"/>
              <p:cNvCxnSpPr/>
              <p:nvPr/>
            </p:nvCxnSpPr>
            <p:spPr bwMode="auto">
              <a:xfrm>
                <a:off x="3970934" y="1884946"/>
                <a:ext cx="2011268" cy="0"/>
              </a:xfrm>
              <a:prstGeom prst="line">
                <a:avLst/>
              </a:prstGeom>
              <a:ln w="38100">
                <a:solidFill>
                  <a:srgbClr val="6ECFFF"/>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bwMode="auto">
              <a:xfrm>
                <a:off x="6374297" y="1884946"/>
                <a:ext cx="2011268" cy="0"/>
              </a:xfrm>
              <a:prstGeom prst="line">
                <a:avLst/>
              </a:prstGeom>
              <a:ln w="38100">
                <a:solidFill>
                  <a:srgbClr val="6ECFFF"/>
                </a:solidFill>
              </a:ln>
              <a:effectLst/>
            </p:spPr>
            <p:style>
              <a:lnRef idx="2">
                <a:schemeClr val="accent1"/>
              </a:lnRef>
              <a:fillRef idx="0">
                <a:schemeClr val="accent1"/>
              </a:fillRef>
              <a:effectRef idx="1">
                <a:schemeClr val="accent1"/>
              </a:effectRef>
              <a:fontRef idx="minor">
                <a:schemeClr val="tx1"/>
              </a:fontRef>
            </p:style>
          </p:cxnSp>
        </p:grpSp>
        <p:grpSp>
          <p:nvGrpSpPr>
            <p:cNvPr id="45" name="Group 84"/>
            <p:cNvGrpSpPr>
              <a:grpSpLocks/>
            </p:cNvGrpSpPr>
            <p:nvPr/>
          </p:nvGrpSpPr>
          <p:grpSpPr bwMode="auto">
            <a:xfrm>
              <a:off x="3970934" y="4625726"/>
              <a:ext cx="4414631" cy="0"/>
              <a:chOff x="3970934" y="1884946"/>
              <a:chExt cx="4414631" cy="0"/>
            </a:xfrm>
          </p:grpSpPr>
          <p:cxnSp>
            <p:nvCxnSpPr>
              <p:cNvPr id="46" name="Straight Connector 45"/>
              <p:cNvCxnSpPr/>
              <p:nvPr/>
            </p:nvCxnSpPr>
            <p:spPr bwMode="auto">
              <a:xfrm>
                <a:off x="3970934" y="1884946"/>
                <a:ext cx="2011268" cy="0"/>
              </a:xfrm>
              <a:prstGeom prst="line">
                <a:avLst/>
              </a:prstGeom>
              <a:ln w="38100">
                <a:solidFill>
                  <a:srgbClr val="6ECFFF"/>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bwMode="auto">
              <a:xfrm>
                <a:off x="6374297" y="1884946"/>
                <a:ext cx="2011268" cy="0"/>
              </a:xfrm>
              <a:prstGeom prst="line">
                <a:avLst/>
              </a:prstGeom>
              <a:ln w="38100">
                <a:solidFill>
                  <a:srgbClr val="6ECFFF"/>
                </a:solidFill>
              </a:ln>
              <a:effectLst/>
            </p:spPr>
            <p:style>
              <a:lnRef idx="2">
                <a:schemeClr val="accent1"/>
              </a:lnRef>
              <a:fillRef idx="0">
                <a:schemeClr val="accent1"/>
              </a:fillRef>
              <a:effectRef idx="1">
                <a:schemeClr val="accent1"/>
              </a:effectRef>
              <a:fontRef idx="minor">
                <a:schemeClr val="tx1"/>
              </a:fontRef>
            </p:style>
          </p:cxnSp>
        </p:grpSp>
      </p:grpSp>
      <p:pic>
        <p:nvPicPr>
          <p:cNvPr id="50" name="Picture 1"/>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937631" y="2136524"/>
            <a:ext cx="361950" cy="317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 name="Picture 4"/>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478175" y="2143668"/>
            <a:ext cx="361950" cy="317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 name="Picture 9"/>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034197" y="2111521"/>
            <a:ext cx="289322" cy="3607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3" name="Picture 10"/>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799769" y="2187721"/>
            <a:ext cx="379809" cy="2583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4" name="Picture 11"/>
          <p:cNvPicPr>
            <a:picLocks noChangeAspect="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7420084" y="2097233"/>
            <a:ext cx="197644" cy="3488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 name="Picture 12"/>
          <p:cNvPicPr>
            <a:picLocks noChangeAspect="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4990466" y="4141537"/>
            <a:ext cx="197197" cy="3309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 name="Picture 13"/>
          <p:cNvPicPr>
            <a:picLocks noChangeAspect="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5541277" y="4128440"/>
            <a:ext cx="225029" cy="3309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7" name="Picture 14"/>
          <p:cNvPicPr>
            <a:picLocks noChangeAspect="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6031815" y="4128440"/>
            <a:ext cx="330994" cy="3309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 name="Picture 15"/>
          <p:cNvPicPr>
            <a:picLocks noChangeAspect="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6829534" y="4170112"/>
            <a:ext cx="302419" cy="302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9" name="Picture 16"/>
          <p:cNvPicPr>
            <a:picLocks noChangeAspect="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7397463" y="4168921"/>
            <a:ext cx="302419" cy="303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 name="Picture 17"/>
          <p:cNvPicPr>
            <a:picLocks noChangeAspect="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7948722" y="4115343"/>
            <a:ext cx="302419" cy="3440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 name="Picture 9"/>
          <p:cNvPicPr>
            <a:picLocks noChangeAspect="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7835612" y="2091280"/>
            <a:ext cx="323850"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7836540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Content Placeholder 1"/>
          <p:cNvSpPr txBox="1">
            <a:spLocks/>
          </p:cNvSpPr>
          <p:nvPr/>
        </p:nvSpPr>
        <p:spPr bwMode="auto">
          <a:xfrm>
            <a:off x="402772" y="317589"/>
            <a:ext cx="8262257" cy="48259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45720" rIns="91440" bIns="45720" numCol="1" anchor="t" anchorCtr="0" compatLnSpc="1">
            <a:prstTxWarp prst="textNoShape">
              <a:avLst/>
            </a:prstTxWarp>
            <a:normAutofit/>
          </a:bodyPr>
          <a:lstStyle>
            <a:lvl1pPr marL="0" indent="0" algn="l" defTabSz="457200" rtl="0" eaLnBrk="0" fontAlgn="base" hangingPunct="0">
              <a:spcBef>
                <a:spcPct val="20000"/>
              </a:spcBef>
              <a:spcAft>
                <a:spcPct val="0"/>
              </a:spcAft>
              <a:buFontTx/>
              <a:buNone/>
              <a:defRPr sz="2400" kern="1200">
                <a:solidFill>
                  <a:srgbClr val="FFFFFF"/>
                </a:solidFill>
                <a:latin typeface="Arial"/>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rgbClr val="FFFFFF"/>
                </a:solidFill>
                <a:latin typeface="Arial"/>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rgbClr val="FFFFFF"/>
                </a:solidFill>
                <a:latin typeface="Arial"/>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rgbClr val="FFFFFF"/>
                </a:solidFill>
                <a:latin typeface="Arial"/>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rgbClr val="FFFFFF"/>
                </a:solidFill>
                <a:latin typeface="Arial"/>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base" latinLnBrk="0" hangingPunct="1">
              <a:lnSpc>
                <a:spcPts val="3600"/>
              </a:lnSpc>
              <a:spcBef>
                <a:spcPct val="20000"/>
              </a:spcBef>
              <a:spcAft>
                <a:spcPct val="0"/>
              </a:spcAft>
              <a:buClrTx/>
              <a:buSzTx/>
              <a:buFontTx/>
              <a:buNone/>
              <a:tabLst/>
              <a:defRPr/>
            </a:pPr>
            <a:r>
              <a:rPr kumimoji="0" lang="en-US" altLang="en-US" b="1" i="0" u="none" strike="noStrike" kern="1200" cap="none" spc="0" normalizeH="0" baseline="0" noProof="0" dirty="0" smtClean="0">
                <a:ln>
                  <a:noFill/>
                </a:ln>
                <a:solidFill>
                  <a:srgbClr val="FFFFFF"/>
                </a:solidFill>
                <a:effectLst/>
                <a:uLnTx/>
                <a:uFillTx/>
                <a:latin typeface="Arial" panose="020B0604020202020204" pitchFamily="34" charset="0"/>
                <a:ea typeface="MS PGothic" panose="020B0600070205080204" pitchFamily="34" charset="-128"/>
              </a:rPr>
              <a:t>When your business thinks, you can </a:t>
            </a:r>
            <a:r>
              <a:rPr kumimoji="0" lang="en-US" altLang="en-US" b="1"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S PGothic" panose="020B0600070205080204" pitchFamily="34" charset="-128"/>
              </a:rPr>
              <a:t>out</a:t>
            </a:r>
            <a:r>
              <a:rPr kumimoji="0" lang="en-US" altLang="en-US" b="1" i="0" u="none" strike="noStrike" kern="1200" cap="none" spc="0" normalizeH="0" baseline="0" noProof="0" dirty="0" smtClean="0">
                <a:ln>
                  <a:noFill/>
                </a:ln>
                <a:solidFill>
                  <a:srgbClr val="FFFFFF"/>
                </a:solidFill>
                <a:effectLst/>
                <a:uLnTx/>
                <a:uFillTx/>
                <a:latin typeface="Arial" panose="020B0604020202020204" pitchFamily="34" charset="0"/>
                <a:ea typeface="MS PGothic" panose="020B0600070205080204" pitchFamily="34" charset="-128"/>
              </a:rPr>
              <a:t>think.</a:t>
            </a:r>
          </a:p>
          <a:p>
            <a:pPr marL="0" marR="0" lvl="0" indent="0" algn="l" defTabSz="457200" rtl="0" eaLnBrk="1" fontAlgn="base" latinLnBrk="0" hangingPunct="1">
              <a:lnSpc>
                <a:spcPts val="2600"/>
              </a:lnSpc>
              <a:spcBef>
                <a:spcPct val="20000"/>
              </a:spcBef>
              <a:spcAft>
                <a:spcPct val="0"/>
              </a:spcAft>
              <a:buClrTx/>
              <a:buSzTx/>
              <a:buFontTx/>
              <a:buNone/>
              <a:tabLst/>
              <a:defRPr/>
            </a:pPr>
            <a:endParaRPr lang="en-US" altLang="en-US" b="1" dirty="0">
              <a:latin typeface="Arial" panose="020B0604020202020204" pitchFamily="34" charset="0"/>
            </a:endParaRPr>
          </a:p>
          <a:p>
            <a:pPr marL="0" marR="0" lvl="0" indent="0" algn="l" defTabSz="457200" rtl="0" eaLnBrk="1" fontAlgn="base" latinLnBrk="0" hangingPunct="1">
              <a:lnSpc>
                <a:spcPts val="2600"/>
              </a:lnSpc>
              <a:spcBef>
                <a:spcPct val="20000"/>
              </a:spcBef>
              <a:spcAft>
                <a:spcPct val="0"/>
              </a:spcAft>
              <a:buClrTx/>
              <a:buSzTx/>
              <a:buFontTx/>
              <a:buNone/>
              <a:tabLst/>
              <a:defRPr/>
            </a:pPr>
            <a:r>
              <a:rPr kumimoji="0" lang="en-US" altLang="en-US" b="1" i="0" u="none" strike="noStrike" kern="1200" cap="none" spc="0" normalizeH="0" baseline="0" noProof="0" dirty="0" smtClean="0">
                <a:ln>
                  <a:noFill/>
                </a:ln>
                <a:solidFill>
                  <a:srgbClr val="FFFFFF"/>
                </a:solidFill>
                <a:effectLst/>
                <a:uLnTx/>
                <a:uFillTx/>
                <a:latin typeface="Arial" panose="020B0604020202020204" pitchFamily="34" charset="0"/>
                <a:ea typeface="MS PGothic" panose="020B0600070205080204" pitchFamily="34" charset="-128"/>
              </a:rPr>
              <a:t>Advantages of Cognitive Systems:</a:t>
            </a:r>
          </a:p>
          <a:p>
            <a:pPr marL="0" marR="0" lvl="0" indent="0" algn="l" defTabSz="457200" rtl="0" eaLnBrk="1" fontAlgn="base" latinLnBrk="0" hangingPunct="1">
              <a:lnSpc>
                <a:spcPts val="2400"/>
              </a:lnSpc>
              <a:spcBef>
                <a:spcPct val="20000"/>
              </a:spcBef>
              <a:spcAft>
                <a:spcPct val="0"/>
              </a:spcAft>
              <a:buClrTx/>
              <a:buSzTx/>
              <a:buFontTx/>
              <a:buNone/>
              <a:tabLst/>
              <a:defRPr/>
            </a:pPr>
            <a:endParaRPr kumimoji="0" lang="en-US" altLang="en-US" sz="1600" b="0" i="0" u="none" strike="noStrike" kern="1200" cap="none" spc="0" normalizeH="0" baseline="0" noProof="0" dirty="0" smtClean="0">
              <a:ln>
                <a:noFill/>
              </a:ln>
              <a:solidFill>
                <a:srgbClr val="FFFFFF"/>
              </a:solidFill>
              <a:effectLst/>
              <a:uLnTx/>
              <a:uFillTx/>
              <a:latin typeface="Arial" panose="020B0604020202020204" pitchFamily="34" charset="0"/>
              <a:ea typeface="MS PGothic" panose="020B0600070205080204" pitchFamily="34" charset="-128"/>
            </a:endParaRPr>
          </a:p>
          <a:p>
            <a:pPr marL="0" marR="0" lvl="0" indent="0" algn="l" defTabSz="457200" rtl="0" eaLnBrk="1" fontAlgn="base" latinLnBrk="0" hangingPunct="1">
              <a:lnSpc>
                <a:spcPts val="2400"/>
              </a:lnSpc>
              <a:spcBef>
                <a:spcPct val="20000"/>
              </a:spcBef>
              <a:spcAft>
                <a:spcPct val="0"/>
              </a:spcAft>
              <a:buClrTx/>
              <a:buSzTx/>
              <a:buFontTx/>
              <a:buNone/>
              <a:tabLst/>
              <a:defRPr/>
            </a:pPr>
            <a:endParaRPr kumimoji="0" lang="en-US" altLang="en-US" sz="1600" b="0" i="0" u="none" strike="noStrike" kern="1200" cap="none" spc="0" normalizeH="0" baseline="0" noProof="0" dirty="0" smtClean="0">
              <a:ln>
                <a:noFill/>
              </a:ln>
              <a:solidFill>
                <a:srgbClr val="FFFFFF"/>
              </a:solidFill>
              <a:effectLst/>
              <a:uLnTx/>
              <a:uFillTx/>
              <a:latin typeface="Arial" panose="020B0604020202020204" pitchFamily="34" charset="0"/>
              <a:ea typeface="MS PGothic" panose="020B0600070205080204" pitchFamily="34" charset="-128"/>
            </a:endParaRPr>
          </a:p>
          <a:p>
            <a:pPr marL="0" marR="0" lvl="0" indent="0" algn="l" defTabSz="457200" rtl="0" eaLnBrk="1" fontAlgn="base" latinLnBrk="0" hangingPunct="1">
              <a:lnSpc>
                <a:spcPts val="2400"/>
              </a:lnSpc>
              <a:spcBef>
                <a:spcPct val="20000"/>
              </a:spcBef>
              <a:spcAft>
                <a:spcPct val="0"/>
              </a:spcAft>
              <a:buClrTx/>
              <a:buSzTx/>
              <a:buFontTx/>
              <a:buNone/>
              <a:tabLst/>
              <a:defRPr/>
            </a:pPr>
            <a:endParaRPr kumimoji="0" lang="en-US" altLang="en-US" sz="1600" b="0" i="0" u="none" strike="noStrike" kern="1200" cap="none" spc="0" normalizeH="0" baseline="0" noProof="0" dirty="0" smtClean="0">
              <a:ln>
                <a:noFill/>
              </a:ln>
              <a:solidFill>
                <a:srgbClr val="FFFFFF"/>
              </a:solidFill>
              <a:effectLst/>
              <a:uLnTx/>
              <a:uFillTx/>
              <a:latin typeface="Arial" panose="020B0604020202020204" pitchFamily="34" charset="0"/>
              <a:ea typeface="MS PGothic" panose="020B0600070205080204" pitchFamily="34" charset="-128"/>
            </a:endParaRPr>
          </a:p>
          <a:p>
            <a:pPr marL="0" marR="0" lvl="0" indent="0" algn="l" defTabSz="457200" rtl="0" eaLnBrk="1" fontAlgn="base" latinLnBrk="0" hangingPunct="1">
              <a:lnSpc>
                <a:spcPts val="2400"/>
              </a:lnSpc>
              <a:spcBef>
                <a:spcPct val="20000"/>
              </a:spcBef>
              <a:spcAft>
                <a:spcPct val="0"/>
              </a:spcAft>
              <a:buClrTx/>
              <a:buSzTx/>
              <a:buFontTx/>
              <a:buNone/>
              <a:tabLst/>
              <a:defRPr/>
            </a:pPr>
            <a:endParaRPr kumimoji="0" lang="en-US" altLang="en-US" sz="1600" b="0" i="0" u="none" strike="noStrike" kern="1200" cap="none" spc="0" normalizeH="0" baseline="0" noProof="0" dirty="0" smtClean="0">
              <a:ln>
                <a:noFill/>
              </a:ln>
              <a:solidFill>
                <a:srgbClr val="FFFFFF"/>
              </a:solidFill>
              <a:effectLst/>
              <a:uLnTx/>
              <a:uFillTx/>
              <a:latin typeface="Arial" panose="020B0604020202020204" pitchFamily="34" charset="0"/>
              <a:ea typeface="MS PGothic" panose="020B0600070205080204" pitchFamily="34" charset="-128"/>
            </a:endParaRPr>
          </a:p>
          <a:p>
            <a:pPr marL="0" marR="0" lvl="0" indent="0" algn="l" defTabSz="457200" rtl="0" eaLnBrk="1" fontAlgn="base" latinLnBrk="0" hangingPunct="1">
              <a:lnSpc>
                <a:spcPts val="2600"/>
              </a:lnSpc>
              <a:spcBef>
                <a:spcPct val="20000"/>
              </a:spcBef>
              <a:spcAft>
                <a:spcPct val="0"/>
              </a:spcAft>
              <a:buClrTx/>
              <a:buSzTx/>
              <a:buFontTx/>
              <a:buNone/>
              <a:tabLst/>
              <a:defRPr/>
            </a:pPr>
            <a:r>
              <a:rPr kumimoji="0" lang="en-US" altLang="en-US" b="1" i="0" u="none" strike="noStrike" kern="1200" cap="none" spc="0" normalizeH="0" baseline="0" noProof="0" dirty="0" smtClean="0">
                <a:ln>
                  <a:noFill/>
                </a:ln>
                <a:solidFill>
                  <a:srgbClr val="FFFFFF"/>
                </a:solidFill>
                <a:effectLst/>
                <a:uLnTx/>
                <a:uFillTx/>
                <a:latin typeface="Arial" panose="020B0604020202020204" pitchFamily="34" charset="0"/>
                <a:ea typeface="MS PGothic" panose="020B0600070205080204" pitchFamily="34" charset="-128"/>
              </a:rPr>
              <a:t>Advantages of Cognitive Business:</a:t>
            </a:r>
          </a:p>
        </p:txBody>
      </p:sp>
      <p:sp>
        <p:nvSpPr>
          <p:cNvPr id="36" name="TextBox 11"/>
          <p:cNvSpPr txBox="1">
            <a:spLocks noChangeArrowheads="1"/>
          </p:cNvSpPr>
          <p:nvPr/>
        </p:nvSpPr>
        <p:spPr bwMode="auto">
          <a:xfrm>
            <a:off x="402772" y="3663634"/>
            <a:ext cx="2570799" cy="7591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marL="0" marR="0" lvl="0" indent="0" defTabSz="457200" eaLnBrk="1" fontAlgn="auto" latinLnBrk="0" hangingPunct="1">
              <a:lnSpc>
                <a:spcPts val="2600"/>
              </a:lnSpc>
              <a:spcBef>
                <a:spcPct val="0"/>
              </a:spcBef>
              <a:spcAft>
                <a:spcPts val="0"/>
              </a:spcAft>
              <a:buClrTx/>
              <a:buSzTx/>
              <a:buFontTx/>
              <a:buNone/>
              <a:tabLst/>
              <a:defRPr/>
            </a:pPr>
            <a:r>
              <a:rPr kumimoji="0" lang="en-US" altLang="en-US" sz="1600" b="0" i="0" u="none" strike="noStrike" kern="0" cap="none" spc="0" normalizeH="0" baseline="0" noProof="0" dirty="0" smtClean="0">
                <a:ln>
                  <a:noFill/>
                </a:ln>
                <a:solidFill>
                  <a:srgbClr val="FFFFFF"/>
                </a:solidFill>
                <a:effectLst/>
                <a:uLnTx/>
                <a:uFillTx/>
                <a:latin typeface="Arial" panose="020B0604020202020204" pitchFamily="34" charset="0"/>
                <a:ea typeface="MS PGothic" panose="020B0600070205080204" pitchFamily="34" charset="-128"/>
              </a:rPr>
              <a:t>Deeper human engagement.</a:t>
            </a:r>
          </a:p>
        </p:txBody>
      </p:sp>
      <p:cxnSp>
        <p:nvCxnSpPr>
          <p:cNvPr id="37" name="Straight Connector 36"/>
          <p:cNvCxnSpPr/>
          <p:nvPr/>
        </p:nvCxnSpPr>
        <p:spPr>
          <a:xfrm>
            <a:off x="402772" y="3569859"/>
            <a:ext cx="2570799" cy="0"/>
          </a:xfrm>
          <a:prstGeom prst="line">
            <a:avLst/>
          </a:prstGeom>
          <a:noFill/>
          <a:ln w="76200" cap="flat" cmpd="sng" algn="ctr">
            <a:solidFill>
              <a:sysClr val="window" lastClr="FFFFFF"/>
            </a:solidFill>
            <a:prstDash val="solid"/>
          </a:ln>
          <a:effectLst/>
        </p:spPr>
      </p:cxnSp>
      <p:cxnSp>
        <p:nvCxnSpPr>
          <p:cNvPr id="38" name="Straight Connector 37"/>
          <p:cNvCxnSpPr/>
          <p:nvPr/>
        </p:nvCxnSpPr>
        <p:spPr>
          <a:xfrm>
            <a:off x="3249298" y="3569859"/>
            <a:ext cx="2569205" cy="0"/>
          </a:xfrm>
          <a:prstGeom prst="line">
            <a:avLst/>
          </a:prstGeom>
          <a:noFill/>
          <a:ln w="76200" cap="flat" cmpd="sng" algn="ctr">
            <a:solidFill>
              <a:sysClr val="window" lastClr="FFFFFF"/>
            </a:solidFill>
            <a:prstDash val="solid"/>
          </a:ln>
          <a:effectLst/>
        </p:spPr>
      </p:cxnSp>
      <p:cxnSp>
        <p:nvCxnSpPr>
          <p:cNvPr id="39" name="Straight Connector 38"/>
          <p:cNvCxnSpPr/>
          <p:nvPr/>
        </p:nvCxnSpPr>
        <p:spPr>
          <a:xfrm>
            <a:off x="6094231" y="3569859"/>
            <a:ext cx="2570798" cy="0"/>
          </a:xfrm>
          <a:prstGeom prst="line">
            <a:avLst/>
          </a:prstGeom>
          <a:noFill/>
          <a:ln w="76200" cap="flat" cmpd="sng" algn="ctr">
            <a:solidFill>
              <a:sysClr val="window" lastClr="FFFFFF"/>
            </a:solidFill>
            <a:prstDash val="solid"/>
          </a:ln>
          <a:effectLst/>
        </p:spPr>
      </p:cxnSp>
      <p:sp>
        <p:nvSpPr>
          <p:cNvPr id="40" name="TextBox 12"/>
          <p:cNvSpPr txBox="1">
            <a:spLocks noChangeArrowheads="1"/>
          </p:cNvSpPr>
          <p:nvPr/>
        </p:nvSpPr>
        <p:spPr bwMode="auto">
          <a:xfrm>
            <a:off x="3249298" y="3663634"/>
            <a:ext cx="2569205" cy="4257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marL="0" marR="0" lvl="0" indent="0" defTabSz="457200" eaLnBrk="1" fontAlgn="auto" latinLnBrk="0" hangingPunct="1">
              <a:lnSpc>
                <a:spcPts val="2600"/>
              </a:lnSpc>
              <a:spcBef>
                <a:spcPct val="0"/>
              </a:spcBef>
              <a:spcAft>
                <a:spcPts val="0"/>
              </a:spcAft>
              <a:buClrTx/>
              <a:buSzTx/>
              <a:buFontTx/>
              <a:buNone/>
              <a:tabLst/>
              <a:defRPr/>
            </a:pPr>
            <a:r>
              <a:rPr kumimoji="0" lang="en-US" altLang="en-US" sz="1600" b="0" i="0" u="none" strike="noStrike" kern="0" cap="none" spc="0" normalizeH="0" baseline="0" noProof="0" smtClean="0">
                <a:ln>
                  <a:noFill/>
                </a:ln>
                <a:solidFill>
                  <a:srgbClr val="FFFFFF"/>
                </a:solidFill>
                <a:effectLst/>
                <a:uLnTx/>
                <a:uFillTx/>
                <a:latin typeface="Arial" panose="020B0604020202020204" pitchFamily="34" charset="0"/>
                <a:ea typeface="MS PGothic" panose="020B0600070205080204" pitchFamily="34" charset="-128"/>
              </a:rPr>
              <a:t>Elevated expertise.</a:t>
            </a:r>
          </a:p>
        </p:txBody>
      </p:sp>
      <p:sp>
        <p:nvSpPr>
          <p:cNvPr id="41" name="TextBox 13"/>
          <p:cNvSpPr txBox="1">
            <a:spLocks noChangeArrowheads="1"/>
          </p:cNvSpPr>
          <p:nvPr/>
        </p:nvSpPr>
        <p:spPr bwMode="auto">
          <a:xfrm>
            <a:off x="6094231" y="3663634"/>
            <a:ext cx="2570798" cy="7591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marL="0" marR="0" lvl="0" indent="0" defTabSz="457200" eaLnBrk="1" fontAlgn="auto" latinLnBrk="0" hangingPunct="1">
              <a:lnSpc>
                <a:spcPts val="2600"/>
              </a:lnSpc>
              <a:spcBef>
                <a:spcPct val="0"/>
              </a:spcBef>
              <a:spcAft>
                <a:spcPts val="0"/>
              </a:spcAft>
              <a:buClrTx/>
              <a:buSzTx/>
              <a:buFontTx/>
              <a:buNone/>
              <a:tabLst/>
              <a:defRPr/>
            </a:pPr>
            <a:r>
              <a:rPr kumimoji="0" lang="en-US" altLang="en-US" sz="1600" b="0" i="0" u="none" strike="noStrike" kern="0" cap="none" spc="0" normalizeH="0" baseline="0" noProof="0" smtClean="0">
                <a:ln>
                  <a:noFill/>
                </a:ln>
                <a:solidFill>
                  <a:srgbClr val="FFFFFF"/>
                </a:solidFill>
                <a:effectLst/>
                <a:uLnTx/>
                <a:uFillTx/>
                <a:latin typeface="Arial" panose="020B0604020202020204" pitchFamily="34" charset="0"/>
                <a:ea typeface="MS PGothic" panose="020B0600070205080204" pitchFamily="34" charset="-128"/>
              </a:rPr>
              <a:t>Cognitive products and services.</a:t>
            </a:r>
          </a:p>
        </p:txBody>
      </p:sp>
      <p:sp>
        <p:nvSpPr>
          <p:cNvPr id="42" name="TextBox 11"/>
          <p:cNvSpPr txBox="1">
            <a:spLocks noChangeArrowheads="1"/>
          </p:cNvSpPr>
          <p:nvPr/>
        </p:nvSpPr>
        <p:spPr bwMode="auto">
          <a:xfrm>
            <a:off x="402772" y="1947003"/>
            <a:ext cx="2570799" cy="7591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marL="0" marR="0" lvl="0" indent="0" defTabSz="457200" eaLnBrk="1" fontAlgn="auto" latinLnBrk="0" hangingPunct="1">
              <a:lnSpc>
                <a:spcPts val="2600"/>
              </a:lnSpc>
              <a:spcBef>
                <a:spcPct val="0"/>
              </a:spcBef>
              <a:spcAft>
                <a:spcPts val="0"/>
              </a:spcAft>
              <a:buClrTx/>
              <a:buSzTx/>
              <a:buFontTx/>
              <a:buNone/>
              <a:tabLst/>
              <a:defRPr/>
            </a:pPr>
            <a:r>
              <a:rPr kumimoji="0" lang="en-US" altLang="en-US" sz="1600" b="0" i="0" u="none" strike="noStrike" kern="0" cap="none" spc="0" normalizeH="0" baseline="0" noProof="0" dirty="0" smtClean="0">
                <a:ln>
                  <a:noFill/>
                </a:ln>
                <a:solidFill>
                  <a:srgbClr val="FFFFFF"/>
                </a:solidFill>
                <a:effectLst/>
                <a:uLnTx/>
                <a:uFillTx/>
                <a:latin typeface="Arial" panose="020B0604020202020204" pitchFamily="34" charset="0"/>
                <a:ea typeface="MS PGothic" panose="020B0600070205080204" pitchFamily="34" charset="-128"/>
              </a:rPr>
              <a:t>Specialize in unstructured data: text, speech, images</a:t>
            </a:r>
          </a:p>
        </p:txBody>
      </p:sp>
      <p:cxnSp>
        <p:nvCxnSpPr>
          <p:cNvPr id="43" name="Straight Connector 42"/>
          <p:cNvCxnSpPr/>
          <p:nvPr/>
        </p:nvCxnSpPr>
        <p:spPr>
          <a:xfrm>
            <a:off x="402772" y="1853228"/>
            <a:ext cx="2570799" cy="0"/>
          </a:xfrm>
          <a:prstGeom prst="line">
            <a:avLst/>
          </a:prstGeom>
          <a:noFill/>
          <a:ln w="76200" cap="flat" cmpd="sng" algn="ctr">
            <a:solidFill>
              <a:sysClr val="window" lastClr="FFFFFF"/>
            </a:solidFill>
            <a:prstDash val="solid"/>
          </a:ln>
          <a:effectLst/>
        </p:spPr>
      </p:cxnSp>
      <p:cxnSp>
        <p:nvCxnSpPr>
          <p:cNvPr id="44" name="Straight Connector 43"/>
          <p:cNvCxnSpPr/>
          <p:nvPr/>
        </p:nvCxnSpPr>
        <p:spPr>
          <a:xfrm>
            <a:off x="3249298" y="1853228"/>
            <a:ext cx="2569205" cy="0"/>
          </a:xfrm>
          <a:prstGeom prst="line">
            <a:avLst/>
          </a:prstGeom>
          <a:noFill/>
          <a:ln w="76200" cap="flat" cmpd="sng" algn="ctr">
            <a:solidFill>
              <a:sysClr val="window" lastClr="FFFFFF"/>
            </a:solidFill>
            <a:prstDash val="solid"/>
          </a:ln>
          <a:effectLst/>
        </p:spPr>
      </p:cxnSp>
      <p:cxnSp>
        <p:nvCxnSpPr>
          <p:cNvPr id="45" name="Straight Connector 44"/>
          <p:cNvCxnSpPr/>
          <p:nvPr/>
        </p:nvCxnSpPr>
        <p:spPr>
          <a:xfrm>
            <a:off x="6094231" y="1853228"/>
            <a:ext cx="2570798" cy="0"/>
          </a:xfrm>
          <a:prstGeom prst="line">
            <a:avLst/>
          </a:prstGeom>
          <a:noFill/>
          <a:ln w="76200" cap="flat" cmpd="sng" algn="ctr">
            <a:solidFill>
              <a:sysClr val="window" lastClr="FFFFFF"/>
            </a:solidFill>
            <a:prstDash val="solid"/>
          </a:ln>
          <a:effectLst/>
        </p:spPr>
      </p:cxnSp>
      <p:sp>
        <p:nvSpPr>
          <p:cNvPr id="46" name="TextBox 12"/>
          <p:cNvSpPr txBox="1">
            <a:spLocks noChangeArrowheads="1"/>
          </p:cNvSpPr>
          <p:nvPr/>
        </p:nvSpPr>
        <p:spPr bwMode="auto">
          <a:xfrm>
            <a:off x="3249298" y="1947003"/>
            <a:ext cx="2569205" cy="4257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marL="0" marR="0" lvl="0" indent="0" defTabSz="457200" eaLnBrk="1" fontAlgn="auto" latinLnBrk="0" hangingPunct="1">
              <a:lnSpc>
                <a:spcPts val="2600"/>
              </a:lnSpc>
              <a:spcBef>
                <a:spcPct val="0"/>
              </a:spcBef>
              <a:spcAft>
                <a:spcPts val="0"/>
              </a:spcAft>
              <a:buClrTx/>
              <a:buSzTx/>
              <a:buFontTx/>
              <a:buNone/>
              <a:tabLst/>
              <a:defRPr/>
            </a:pPr>
            <a:r>
              <a:rPr kumimoji="0" lang="en-US" altLang="en-US" sz="1600" b="0" i="0" u="none" strike="noStrike" kern="0" cap="none" spc="0" normalizeH="0" baseline="0" noProof="0" dirty="0" smtClean="0">
                <a:ln>
                  <a:noFill/>
                </a:ln>
                <a:solidFill>
                  <a:srgbClr val="FFFFFF"/>
                </a:solidFill>
                <a:effectLst/>
                <a:uLnTx/>
                <a:uFillTx/>
                <a:latin typeface="Arial" panose="020B0604020202020204" pitchFamily="34" charset="0"/>
                <a:ea typeface="MS PGothic" panose="020B0600070205080204" pitchFamily="34" charset="-128"/>
              </a:rPr>
              <a:t>Reason</a:t>
            </a:r>
          </a:p>
        </p:txBody>
      </p:sp>
      <p:sp>
        <p:nvSpPr>
          <p:cNvPr id="47" name="TextBox 13"/>
          <p:cNvSpPr txBox="1">
            <a:spLocks noChangeArrowheads="1"/>
          </p:cNvSpPr>
          <p:nvPr/>
        </p:nvSpPr>
        <p:spPr bwMode="auto">
          <a:xfrm>
            <a:off x="6094231" y="1947003"/>
            <a:ext cx="2570798" cy="7591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marL="0" marR="0" lvl="0" indent="0" defTabSz="457200" eaLnBrk="1" fontAlgn="auto" latinLnBrk="0" hangingPunct="1">
              <a:lnSpc>
                <a:spcPts val="2600"/>
              </a:lnSpc>
              <a:spcBef>
                <a:spcPct val="0"/>
              </a:spcBef>
              <a:spcAft>
                <a:spcPts val="0"/>
              </a:spcAft>
              <a:buClrTx/>
              <a:buSzTx/>
              <a:buFontTx/>
              <a:buNone/>
              <a:tabLst/>
              <a:defRPr/>
            </a:pPr>
            <a:r>
              <a:rPr kumimoji="0" lang="en-US" altLang="en-US" sz="1600" b="0" i="0" u="none" strike="noStrike" kern="0" cap="none" spc="0" normalizeH="0" baseline="0" noProof="0" dirty="0" smtClean="0">
                <a:ln>
                  <a:noFill/>
                </a:ln>
                <a:solidFill>
                  <a:srgbClr val="FFFFFF"/>
                </a:solidFill>
                <a:effectLst/>
                <a:uLnTx/>
                <a:uFillTx/>
                <a:latin typeface="Arial" panose="020B0604020202020204" pitchFamily="34" charset="0"/>
                <a:ea typeface="MS PGothic" panose="020B0600070205080204" pitchFamily="34" charset="-128"/>
              </a:rPr>
              <a:t>Never stop working / learning</a:t>
            </a:r>
          </a:p>
        </p:txBody>
      </p:sp>
    </p:spTree>
    <p:extLst>
      <p:ext uri="{BB962C8B-B14F-4D97-AF65-F5344CB8AC3E}">
        <p14:creationId xmlns:p14="http://schemas.microsoft.com/office/powerpoint/2010/main" xmlns="" val="40605832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156312" y="389631"/>
            <a:ext cx="7576457" cy="434579"/>
          </a:xfrm>
        </p:spPr>
        <p:txBody>
          <a:bodyPr/>
          <a:lstStyle/>
          <a:p>
            <a:pPr>
              <a:defRPr/>
            </a:pPr>
            <a:r>
              <a:rPr lang="en-US" altLang="en-US" b="1" dirty="0" smtClean="0"/>
              <a:t>IBM has radically expanded </a:t>
            </a:r>
            <a:r>
              <a:rPr lang="en-US" altLang="en-US" b="1" dirty="0"/>
              <a:t>access to Watson </a:t>
            </a:r>
            <a:r>
              <a:rPr lang="en-US" altLang="en-US" b="1" dirty="0" smtClean="0"/>
              <a:t>services</a:t>
            </a:r>
            <a:endParaRPr lang="en-US" altLang="en-US" b="1" dirty="0"/>
          </a:p>
        </p:txBody>
      </p:sp>
      <p:pic>
        <p:nvPicPr>
          <p:cNvPr id="5122" name="Picture 2" descr="http://drewbedard.files.wordpress.com/2013/03/faucet-trickle1.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21077"/>
          <a:stretch/>
        </p:blipFill>
        <p:spPr bwMode="auto">
          <a:xfrm>
            <a:off x="1722586" y="1161158"/>
            <a:ext cx="2355698" cy="14548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5126" name="Picture 6" descr="http://www.wallpapersak.com/wp-content/uploads/2014/08/Niagara-Falls-Image-12.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b="5854"/>
          <a:stretch/>
        </p:blipFill>
        <p:spPr bwMode="auto">
          <a:xfrm>
            <a:off x="5117306" y="1161157"/>
            <a:ext cx="2346098" cy="14479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8197" name="TextBox 4"/>
          <p:cNvSpPr txBox="1">
            <a:spLocks noChangeArrowheads="1"/>
          </p:cNvSpPr>
          <p:nvPr/>
        </p:nvSpPr>
        <p:spPr bwMode="auto">
          <a:xfrm>
            <a:off x="729343" y="2887266"/>
            <a:ext cx="3215198" cy="600164"/>
          </a:xfrm>
          <a:prstGeom prst="rect">
            <a:avLst/>
          </a:prstGeom>
          <a:noFill/>
          <a:ln w="9525">
            <a:noFill/>
            <a:miter lim="800000"/>
            <a:headEnd/>
            <a:tailEnd/>
          </a:ln>
        </p:spPr>
        <p:txBody>
          <a:bodyPr wrap="square">
            <a:spAutoFit/>
          </a:bodyPr>
          <a:lstStyle/>
          <a:p>
            <a:pPr algn="r"/>
            <a:r>
              <a:rPr lang="en-US" altLang="en-US" sz="1650" dirty="0">
                <a:solidFill>
                  <a:srgbClr val="FFFFFF"/>
                </a:solidFill>
                <a:ea typeface="ヒラギノ角ゴ Pro W3" pitchFamily="-65" charset="-128"/>
              </a:rPr>
              <a:t>Access restricted to partners and IBM developers</a:t>
            </a:r>
          </a:p>
        </p:txBody>
      </p:sp>
      <p:sp>
        <p:nvSpPr>
          <p:cNvPr id="8198" name="TextBox 8"/>
          <p:cNvSpPr txBox="1">
            <a:spLocks noChangeArrowheads="1"/>
          </p:cNvSpPr>
          <p:nvPr/>
        </p:nvSpPr>
        <p:spPr bwMode="auto">
          <a:xfrm>
            <a:off x="5117306" y="2887266"/>
            <a:ext cx="2959894" cy="600164"/>
          </a:xfrm>
          <a:prstGeom prst="rect">
            <a:avLst/>
          </a:prstGeom>
          <a:noFill/>
          <a:ln w="9525">
            <a:noFill/>
            <a:miter lim="800000"/>
            <a:headEnd/>
            <a:tailEnd/>
          </a:ln>
        </p:spPr>
        <p:txBody>
          <a:bodyPr wrap="square">
            <a:spAutoFit/>
          </a:bodyPr>
          <a:lstStyle/>
          <a:p>
            <a:r>
              <a:rPr lang="en-US" altLang="en-US" sz="1650" dirty="0">
                <a:solidFill>
                  <a:srgbClr val="FFFFFF"/>
                </a:solidFill>
                <a:ea typeface="ヒラギノ角ゴ Pro W3" pitchFamily="-65" charset="-128"/>
              </a:rPr>
              <a:t>Accessible by anyone with a </a:t>
            </a:r>
            <a:r>
              <a:rPr lang="en-US" altLang="en-US" sz="1650" dirty="0" err="1">
                <a:solidFill>
                  <a:srgbClr val="FFFFFF"/>
                </a:solidFill>
                <a:ea typeface="ヒラギノ角ゴ Pro W3" pitchFamily="-65" charset="-128"/>
              </a:rPr>
              <a:t>Bluemix</a:t>
            </a:r>
            <a:r>
              <a:rPr lang="en-US" altLang="en-US" sz="1650" dirty="0">
                <a:solidFill>
                  <a:srgbClr val="FFFFFF"/>
                </a:solidFill>
                <a:ea typeface="ヒラギノ角ゴ Pro W3" pitchFamily="-65" charset="-128"/>
              </a:rPr>
              <a:t> account</a:t>
            </a:r>
          </a:p>
        </p:txBody>
      </p:sp>
      <p:sp>
        <p:nvSpPr>
          <p:cNvPr id="8199" name="TextBox 9"/>
          <p:cNvSpPr txBox="1">
            <a:spLocks noChangeArrowheads="1"/>
          </p:cNvSpPr>
          <p:nvPr/>
        </p:nvSpPr>
        <p:spPr bwMode="auto">
          <a:xfrm>
            <a:off x="1088571" y="3504010"/>
            <a:ext cx="2855970" cy="600164"/>
          </a:xfrm>
          <a:prstGeom prst="rect">
            <a:avLst/>
          </a:prstGeom>
          <a:noFill/>
          <a:ln w="9525">
            <a:noFill/>
            <a:miter lim="800000"/>
            <a:headEnd/>
            <a:tailEnd/>
          </a:ln>
        </p:spPr>
        <p:txBody>
          <a:bodyPr wrap="square">
            <a:spAutoFit/>
          </a:bodyPr>
          <a:lstStyle/>
          <a:p>
            <a:pPr algn="r"/>
            <a:r>
              <a:rPr lang="en-US" altLang="en-US" sz="1650" dirty="0">
                <a:solidFill>
                  <a:srgbClr val="FFFFFF"/>
                </a:solidFill>
                <a:ea typeface="ヒラギノ角ゴ Pro W3" pitchFamily="-65" charset="-128"/>
              </a:rPr>
              <a:t>Wait until services are GA to release</a:t>
            </a:r>
          </a:p>
        </p:txBody>
      </p:sp>
      <p:sp>
        <p:nvSpPr>
          <p:cNvPr id="8200" name="TextBox 10"/>
          <p:cNvSpPr txBox="1">
            <a:spLocks noChangeArrowheads="1"/>
          </p:cNvSpPr>
          <p:nvPr/>
        </p:nvSpPr>
        <p:spPr bwMode="auto">
          <a:xfrm>
            <a:off x="5117305" y="3504010"/>
            <a:ext cx="3144951" cy="600164"/>
          </a:xfrm>
          <a:prstGeom prst="rect">
            <a:avLst/>
          </a:prstGeom>
          <a:noFill/>
          <a:ln w="9525">
            <a:noFill/>
            <a:miter lim="800000"/>
            <a:headEnd/>
            <a:tailEnd/>
          </a:ln>
        </p:spPr>
        <p:txBody>
          <a:bodyPr wrap="square">
            <a:spAutoFit/>
          </a:bodyPr>
          <a:lstStyle/>
          <a:p>
            <a:r>
              <a:rPr lang="en-US" altLang="en-US" sz="1650" dirty="0">
                <a:solidFill>
                  <a:srgbClr val="FFFFFF"/>
                </a:solidFill>
                <a:ea typeface="ヒラギノ角ゴ Pro W3" pitchFamily="-65" charset="-128"/>
              </a:rPr>
              <a:t>Release in Beta and gather input from user community</a:t>
            </a:r>
          </a:p>
        </p:txBody>
      </p:sp>
      <p:sp>
        <p:nvSpPr>
          <p:cNvPr id="8201" name="TextBox 11"/>
          <p:cNvSpPr txBox="1">
            <a:spLocks noChangeArrowheads="1"/>
          </p:cNvSpPr>
          <p:nvPr/>
        </p:nvSpPr>
        <p:spPr bwMode="auto">
          <a:xfrm>
            <a:off x="1456135" y="4112419"/>
            <a:ext cx="2488406" cy="346249"/>
          </a:xfrm>
          <a:prstGeom prst="rect">
            <a:avLst/>
          </a:prstGeom>
          <a:noFill/>
          <a:ln w="9525">
            <a:noFill/>
            <a:miter lim="800000"/>
            <a:headEnd/>
            <a:tailEnd/>
          </a:ln>
        </p:spPr>
        <p:txBody>
          <a:bodyPr>
            <a:spAutoFit/>
          </a:bodyPr>
          <a:lstStyle/>
          <a:p>
            <a:pPr algn="r"/>
            <a:r>
              <a:rPr lang="en-US" altLang="en-US" sz="1650">
                <a:solidFill>
                  <a:srgbClr val="FFFFFF"/>
                </a:solidFill>
                <a:ea typeface="ヒラギノ角ゴ Pro W3" pitchFamily="-65" charset="-128"/>
              </a:rPr>
              <a:t>North America</a:t>
            </a:r>
          </a:p>
        </p:txBody>
      </p:sp>
      <p:sp>
        <p:nvSpPr>
          <p:cNvPr id="8202" name="TextBox 12"/>
          <p:cNvSpPr txBox="1">
            <a:spLocks noChangeArrowheads="1"/>
          </p:cNvSpPr>
          <p:nvPr/>
        </p:nvSpPr>
        <p:spPr bwMode="auto">
          <a:xfrm>
            <a:off x="5117305" y="4103117"/>
            <a:ext cx="2487216" cy="346249"/>
          </a:xfrm>
          <a:prstGeom prst="rect">
            <a:avLst/>
          </a:prstGeom>
          <a:noFill/>
          <a:ln w="9525">
            <a:noFill/>
            <a:miter lim="800000"/>
            <a:headEnd/>
            <a:tailEnd/>
          </a:ln>
        </p:spPr>
        <p:txBody>
          <a:bodyPr>
            <a:spAutoFit/>
          </a:bodyPr>
          <a:lstStyle/>
          <a:p>
            <a:r>
              <a:rPr lang="en-US" altLang="en-US" sz="1650" dirty="0">
                <a:solidFill>
                  <a:srgbClr val="FFFFFF"/>
                </a:solidFill>
                <a:ea typeface="ヒラギノ角ゴ Pro W3" pitchFamily="-65" charset="-128"/>
              </a:rPr>
              <a:t>Global</a:t>
            </a:r>
          </a:p>
        </p:txBody>
      </p:sp>
      <p:sp>
        <p:nvSpPr>
          <p:cNvPr id="8203" name="TextBox 13"/>
          <p:cNvSpPr txBox="1">
            <a:spLocks noChangeArrowheads="1"/>
          </p:cNvSpPr>
          <p:nvPr/>
        </p:nvSpPr>
        <p:spPr bwMode="auto">
          <a:xfrm>
            <a:off x="1456135" y="4449366"/>
            <a:ext cx="2488406" cy="346249"/>
          </a:xfrm>
          <a:prstGeom prst="rect">
            <a:avLst/>
          </a:prstGeom>
          <a:noFill/>
          <a:ln w="9525">
            <a:noFill/>
            <a:miter lim="800000"/>
            <a:headEnd/>
            <a:tailEnd/>
          </a:ln>
        </p:spPr>
        <p:txBody>
          <a:bodyPr>
            <a:spAutoFit/>
          </a:bodyPr>
          <a:lstStyle/>
          <a:p>
            <a:pPr algn="r"/>
            <a:r>
              <a:rPr lang="en-US" altLang="en-US" sz="1650">
                <a:solidFill>
                  <a:srgbClr val="FFFFFF"/>
                </a:solidFill>
                <a:ea typeface="ヒラギノ角ゴ Pro W3" pitchFamily="-65" charset="-128"/>
              </a:rPr>
              <a:t>One service</a:t>
            </a:r>
          </a:p>
        </p:txBody>
      </p:sp>
      <p:sp>
        <p:nvSpPr>
          <p:cNvPr id="8204" name="TextBox 14"/>
          <p:cNvSpPr txBox="1">
            <a:spLocks noChangeArrowheads="1"/>
          </p:cNvSpPr>
          <p:nvPr/>
        </p:nvSpPr>
        <p:spPr bwMode="auto">
          <a:xfrm>
            <a:off x="5117305" y="4449366"/>
            <a:ext cx="3057866" cy="346249"/>
          </a:xfrm>
          <a:prstGeom prst="rect">
            <a:avLst/>
          </a:prstGeom>
          <a:noFill/>
          <a:ln w="9525">
            <a:noFill/>
            <a:miter lim="800000"/>
            <a:headEnd/>
            <a:tailEnd/>
          </a:ln>
        </p:spPr>
        <p:txBody>
          <a:bodyPr wrap="square">
            <a:spAutoFit/>
          </a:bodyPr>
          <a:lstStyle/>
          <a:p>
            <a:r>
              <a:rPr lang="en-US" altLang="en-US" sz="1650" dirty="0">
                <a:solidFill>
                  <a:srgbClr val="FFFFFF"/>
                </a:solidFill>
                <a:ea typeface="ヒラギノ角ゴ Pro W3" pitchFamily="-65" charset="-128"/>
              </a:rPr>
              <a:t>19 services and more coming</a:t>
            </a:r>
          </a:p>
        </p:txBody>
      </p:sp>
      <p:sp>
        <p:nvSpPr>
          <p:cNvPr id="2" name="Isosceles Triangle 1"/>
          <p:cNvSpPr/>
          <p:nvPr/>
        </p:nvSpPr>
        <p:spPr>
          <a:xfrm rot="5400000">
            <a:off x="2673548" y="2820680"/>
            <a:ext cx="3714750" cy="742950"/>
          </a:xfrm>
          <a:prstGeom prst="triangle">
            <a:avLst/>
          </a:prstGeom>
          <a:gradFill flip="none" rotWithShape="1">
            <a:gsLst>
              <a:gs pos="0">
                <a:schemeClr val="bg2">
                  <a:lumMod val="40000"/>
                  <a:lumOff val="60000"/>
                </a:schemeClr>
              </a:gs>
              <a:gs pos="100000">
                <a:schemeClr val="accent4">
                  <a:alpha val="0"/>
                </a:schemeClr>
              </a:gs>
            </a:gsLst>
            <a:lin ang="5400000" scaled="1"/>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650">
              <a:solidFill>
                <a:srgbClr val="FFFFFF"/>
              </a:solidFill>
            </a:endParaRPr>
          </a:p>
        </p:txBody>
      </p:sp>
    </p:spTree>
    <p:extLst>
      <p:ext uri="{BB962C8B-B14F-4D97-AF65-F5344CB8AC3E}">
        <p14:creationId xmlns:p14="http://schemas.microsoft.com/office/powerpoint/2010/main" xmlns="" val="11506179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0000"/>
              </a:lnSpc>
            </a:pPr>
            <a:r>
              <a:rPr lang="en-US" sz="2000" b="1" dirty="0"/>
              <a:t>Developers and partners worldwide are infusing cognitive capabilities in their applications / products</a:t>
            </a:r>
            <a:endParaRPr lang="en-US" sz="2400" b="1" dirty="0"/>
          </a:p>
        </p:txBody>
      </p:sp>
      <p:sp>
        <p:nvSpPr>
          <p:cNvPr id="6" name="Rectangle 23"/>
          <p:cNvSpPr>
            <a:spLocks noChangeArrowheads="1"/>
          </p:cNvSpPr>
          <p:nvPr/>
        </p:nvSpPr>
        <p:spPr bwMode="auto">
          <a:xfrm>
            <a:off x="2235773" y="2685473"/>
            <a:ext cx="1075134" cy="398573"/>
          </a:xfrm>
          <a:prstGeom prst="rect">
            <a:avLst/>
          </a:prstGeom>
          <a:noFill/>
          <a:ln w="9525">
            <a:noFill/>
            <a:miter lim="800000"/>
            <a:headEnd/>
            <a:tailEnd/>
          </a:ln>
        </p:spPr>
        <p:txBody>
          <a:bodyPr lIns="0" tIns="28958" rIns="0" bIns="0">
            <a:spAutoFit/>
          </a:bodyPr>
          <a:lstStyle/>
          <a:p>
            <a:pPr algn="ctr"/>
            <a:r>
              <a:rPr lang="en-US" sz="1200" dirty="0">
                <a:solidFill>
                  <a:schemeClr val="bg1"/>
                </a:solidFill>
                <a:latin typeface="Helvetica Neue Thin"/>
                <a:cs typeface="Helvetica Neue Thin"/>
              </a:rPr>
              <a:t>Peak API</a:t>
            </a:r>
            <a:br>
              <a:rPr lang="en-US" sz="1200" dirty="0">
                <a:solidFill>
                  <a:schemeClr val="bg1"/>
                </a:solidFill>
                <a:latin typeface="Helvetica Neue Thin"/>
                <a:cs typeface="Helvetica Neue Thin"/>
              </a:rPr>
            </a:br>
            <a:r>
              <a:rPr lang="en-US" sz="1200" dirty="0">
                <a:solidFill>
                  <a:schemeClr val="bg1"/>
                </a:solidFill>
                <a:latin typeface="Helvetica Neue Thin"/>
                <a:cs typeface="Helvetica Neue Thin"/>
              </a:rPr>
              <a:t>calls / mo</a:t>
            </a:r>
          </a:p>
        </p:txBody>
      </p:sp>
      <p:sp>
        <p:nvSpPr>
          <p:cNvPr id="7" name="Rectangle 23"/>
          <p:cNvSpPr>
            <a:spLocks noChangeArrowheads="1"/>
          </p:cNvSpPr>
          <p:nvPr/>
        </p:nvSpPr>
        <p:spPr bwMode="auto">
          <a:xfrm>
            <a:off x="583780" y="2685474"/>
            <a:ext cx="1168003" cy="398573"/>
          </a:xfrm>
          <a:prstGeom prst="rect">
            <a:avLst/>
          </a:prstGeom>
          <a:noFill/>
          <a:ln w="9525">
            <a:noFill/>
            <a:miter lim="800000"/>
            <a:headEnd/>
            <a:tailEnd/>
          </a:ln>
        </p:spPr>
        <p:txBody>
          <a:bodyPr lIns="0" tIns="28958" rIns="0" bIns="0">
            <a:spAutoFit/>
          </a:bodyPr>
          <a:lstStyle/>
          <a:p>
            <a:pPr marL="0" lvl="1" algn="ctr"/>
            <a:r>
              <a:rPr lang="en-US" sz="1200" dirty="0">
                <a:solidFill>
                  <a:schemeClr val="bg1"/>
                </a:solidFill>
                <a:cs typeface="Arial" charset="0"/>
              </a:rPr>
              <a:t>Developers</a:t>
            </a:r>
            <a:br>
              <a:rPr lang="en-US" sz="1200" dirty="0">
                <a:solidFill>
                  <a:schemeClr val="bg1"/>
                </a:solidFill>
                <a:cs typeface="Arial" charset="0"/>
              </a:rPr>
            </a:br>
            <a:r>
              <a:rPr lang="en-US" sz="1200" dirty="0">
                <a:solidFill>
                  <a:schemeClr val="bg1"/>
                </a:solidFill>
                <a:cs typeface="Arial" charset="0"/>
              </a:rPr>
              <a:t>WW</a:t>
            </a:r>
          </a:p>
        </p:txBody>
      </p:sp>
      <p:sp>
        <p:nvSpPr>
          <p:cNvPr id="8" name="TextBox 1"/>
          <p:cNvSpPr txBox="1">
            <a:spLocks noChangeArrowheads="1"/>
          </p:cNvSpPr>
          <p:nvPr/>
        </p:nvSpPr>
        <p:spPr bwMode="auto">
          <a:xfrm>
            <a:off x="3475516" y="1974948"/>
            <a:ext cx="1434213" cy="489369"/>
          </a:xfrm>
          <a:prstGeom prst="rect">
            <a:avLst/>
          </a:prstGeom>
          <a:noFill/>
          <a:ln w="9525">
            <a:noFill/>
            <a:miter lim="800000"/>
            <a:headEnd/>
            <a:tailEnd/>
          </a:ln>
        </p:spPr>
        <p:txBody>
          <a:bodyPr wrap="square" lIns="57916" tIns="28958" rIns="57916" bIns="28958">
            <a:spAutoFit/>
          </a:bodyPr>
          <a:lstStyle/>
          <a:p>
            <a:pPr algn="ctr"/>
            <a:r>
              <a:rPr lang="en-US" sz="2800" b="1" dirty="0">
                <a:solidFill>
                  <a:srgbClr val="E87F2E"/>
                </a:solidFill>
                <a:ea typeface="ＭＳ Ｐゴシック" pitchFamily="34" charset="-128"/>
                <a:cs typeface="Arial" charset="0"/>
              </a:rPr>
              <a:t>10,000+</a:t>
            </a:r>
          </a:p>
        </p:txBody>
      </p:sp>
      <p:sp>
        <p:nvSpPr>
          <p:cNvPr id="9" name="TextBox 18"/>
          <p:cNvSpPr txBox="1">
            <a:spLocks noChangeArrowheads="1"/>
          </p:cNvSpPr>
          <p:nvPr/>
        </p:nvSpPr>
        <p:spPr bwMode="auto">
          <a:xfrm>
            <a:off x="462744" y="1988583"/>
            <a:ext cx="1630292" cy="489369"/>
          </a:xfrm>
          <a:prstGeom prst="rect">
            <a:avLst/>
          </a:prstGeom>
          <a:noFill/>
          <a:ln w="9525">
            <a:noFill/>
            <a:miter lim="800000"/>
            <a:headEnd/>
            <a:tailEnd/>
          </a:ln>
        </p:spPr>
        <p:txBody>
          <a:bodyPr wrap="square" lIns="57916" tIns="28958" rIns="57916" bIns="28958">
            <a:spAutoFit/>
          </a:bodyPr>
          <a:lstStyle/>
          <a:p>
            <a:pPr algn="ctr"/>
            <a:r>
              <a:rPr lang="en-US" sz="2800" b="1" dirty="0">
                <a:solidFill>
                  <a:srgbClr val="26B1E6"/>
                </a:solidFill>
                <a:ea typeface="ＭＳ Ｐゴシック" pitchFamily="34" charset="-128"/>
                <a:cs typeface="Arial" charset="0"/>
              </a:rPr>
              <a:t>77,000+</a:t>
            </a:r>
            <a:endParaRPr lang="en-US" sz="2400" b="1" dirty="0">
              <a:solidFill>
                <a:srgbClr val="26B1E6"/>
              </a:solidFill>
              <a:ea typeface="ＭＳ Ｐゴシック" pitchFamily="34" charset="-128"/>
              <a:cs typeface="Arial" charset="0"/>
            </a:endParaRPr>
          </a:p>
        </p:txBody>
      </p:sp>
      <p:sp>
        <p:nvSpPr>
          <p:cNvPr id="10" name="TextBox 19"/>
          <p:cNvSpPr txBox="1">
            <a:spLocks noChangeArrowheads="1"/>
          </p:cNvSpPr>
          <p:nvPr/>
        </p:nvSpPr>
        <p:spPr bwMode="auto">
          <a:xfrm>
            <a:off x="2161658" y="1971444"/>
            <a:ext cx="1083770" cy="489369"/>
          </a:xfrm>
          <a:prstGeom prst="rect">
            <a:avLst/>
          </a:prstGeom>
          <a:noFill/>
          <a:ln w="9525">
            <a:noFill/>
            <a:miter lim="800000"/>
            <a:headEnd/>
            <a:tailEnd/>
          </a:ln>
        </p:spPr>
        <p:txBody>
          <a:bodyPr wrap="square" lIns="57916" tIns="28958" rIns="57916" bIns="28958">
            <a:spAutoFit/>
          </a:bodyPr>
          <a:lstStyle/>
          <a:p>
            <a:pPr algn="ctr"/>
            <a:r>
              <a:rPr lang="en-US" sz="2800" b="1" dirty="0">
                <a:solidFill>
                  <a:srgbClr val="92D050"/>
                </a:solidFill>
                <a:ea typeface="ＭＳ Ｐゴシック" pitchFamily="34" charset="-128"/>
                <a:cs typeface="Arial" charset="0"/>
              </a:rPr>
              <a:t>3B</a:t>
            </a:r>
          </a:p>
        </p:txBody>
      </p:sp>
      <p:sp>
        <p:nvSpPr>
          <p:cNvPr id="11" name="Rectangle 23"/>
          <p:cNvSpPr>
            <a:spLocks noChangeArrowheads="1"/>
          </p:cNvSpPr>
          <p:nvPr/>
        </p:nvSpPr>
        <p:spPr bwMode="auto">
          <a:xfrm>
            <a:off x="3664657" y="2657753"/>
            <a:ext cx="1229916" cy="583239"/>
          </a:xfrm>
          <a:prstGeom prst="rect">
            <a:avLst/>
          </a:prstGeom>
          <a:noFill/>
          <a:ln w="9525">
            <a:noFill/>
            <a:miter lim="800000"/>
            <a:headEnd/>
            <a:tailEnd/>
          </a:ln>
        </p:spPr>
        <p:txBody>
          <a:bodyPr lIns="0" tIns="28958" rIns="0" bIns="0">
            <a:spAutoFit/>
          </a:bodyPr>
          <a:lstStyle/>
          <a:p>
            <a:pPr algn="ctr"/>
            <a:r>
              <a:rPr lang="en-US" sz="1200" dirty="0">
                <a:solidFill>
                  <a:schemeClr val="bg1"/>
                </a:solidFill>
                <a:latin typeface="Helvetica Neue Thin"/>
                <a:cs typeface="Helvetica Neue Thin"/>
              </a:rPr>
              <a:t>Apps in test,</a:t>
            </a:r>
            <a:br>
              <a:rPr lang="en-US" sz="1200" dirty="0">
                <a:solidFill>
                  <a:schemeClr val="bg1"/>
                </a:solidFill>
                <a:latin typeface="Helvetica Neue Thin"/>
                <a:cs typeface="Helvetica Neue Thin"/>
              </a:rPr>
            </a:br>
            <a:r>
              <a:rPr lang="en-US" sz="1200" dirty="0">
                <a:solidFill>
                  <a:schemeClr val="bg1"/>
                </a:solidFill>
                <a:latin typeface="Helvetica Neue Thin"/>
                <a:cs typeface="Helvetica Neue Thin"/>
              </a:rPr>
              <a:t>experimentation</a:t>
            </a:r>
            <a:br>
              <a:rPr lang="en-US" sz="1200" dirty="0">
                <a:solidFill>
                  <a:schemeClr val="bg1"/>
                </a:solidFill>
                <a:latin typeface="Helvetica Neue Thin"/>
                <a:cs typeface="Helvetica Neue Thin"/>
              </a:rPr>
            </a:br>
            <a:r>
              <a:rPr lang="en-US" sz="1200" dirty="0">
                <a:solidFill>
                  <a:schemeClr val="bg1"/>
                </a:solidFill>
                <a:latin typeface="Helvetica Neue Thin"/>
                <a:cs typeface="Helvetica Neue Thin"/>
              </a:rPr>
              <a:t>or production</a:t>
            </a:r>
          </a:p>
        </p:txBody>
      </p:sp>
      <p:sp>
        <p:nvSpPr>
          <p:cNvPr id="12" name="TextBox 22"/>
          <p:cNvSpPr txBox="1">
            <a:spLocks noChangeArrowheads="1"/>
          </p:cNvSpPr>
          <p:nvPr/>
        </p:nvSpPr>
        <p:spPr bwMode="auto">
          <a:xfrm>
            <a:off x="5265801" y="1985329"/>
            <a:ext cx="1325484" cy="489369"/>
          </a:xfrm>
          <a:prstGeom prst="rect">
            <a:avLst/>
          </a:prstGeom>
          <a:noFill/>
          <a:ln w="9525">
            <a:noFill/>
            <a:miter lim="800000"/>
            <a:headEnd/>
            <a:tailEnd/>
          </a:ln>
        </p:spPr>
        <p:txBody>
          <a:bodyPr wrap="square" lIns="57916" tIns="28958" rIns="57916" bIns="28958">
            <a:spAutoFit/>
          </a:bodyPr>
          <a:lstStyle/>
          <a:p>
            <a:pPr algn="ctr"/>
            <a:r>
              <a:rPr lang="en-US" sz="2800" b="1" dirty="0">
                <a:solidFill>
                  <a:srgbClr val="16AF4B"/>
                </a:solidFill>
                <a:ea typeface="ＭＳ Ｐゴシック" pitchFamily="34" charset="-128"/>
                <a:cs typeface="Arial" charset="0"/>
              </a:rPr>
              <a:t>350+</a:t>
            </a:r>
          </a:p>
        </p:txBody>
      </p:sp>
      <p:sp>
        <p:nvSpPr>
          <p:cNvPr id="13" name="Rectangle 23"/>
          <p:cNvSpPr>
            <a:spLocks noChangeArrowheads="1"/>
          </p:cNvSpPr>
          <p:nvPr/>
        </p:nvSpPr>
        <p:spPr bwMode="auto">
          <a:xfrm>
            <a:off x="5232404" y="2685473"/>
            <a:ext cx="1316831" cy="583239"/>
          </a:xfrm>
          <a:prstGeom prst="rect">
            <a:avLst/>
          </a:prstGeom>
          <a:noFill/>
          <a:ln w="9525">
            <a:noFill/>
            <a:miter lim="800000"/>
            <a:headEnd/>
            <a:tailEnd/>
          </a:ln>
        </p:spPr>
        <p:txBody>
          <a:bodyPr lIns="0" tIns="28958" rIns="0" bIns="0">
            <a:spAutoFit/>
          </a:bodyPr>
          <a:lstStyle/>
          <a:p>
            <a:pPr algn="ctr"/>
            <a:r>
              <a:rPr lang="en-US" sz="1200" dirty="0">
                <a:solidFill>
                  <a:schemeClr val="bg1"/>
                </a:solidFill>
                <a:latin typeface="Helvetica Neue Thin"/>
                <a:cs typeface="Helvetica Neue Thin"/>
              </a:rPr>
              <a:t>Partners in</a:t>
            </a:r>
          </a:p>
          <a:p>
            <a:pPr algn="ctr"/>
            <a:r>
              <a:rPr lang="en-US" sz="1200" b="1" dirty="0">
                <a:solidFill>
                  <a:schemeClr val="bg1"/>
                </a:solidFill>
                <a:latin typeface="Helvetica Neue Thin"/>
                <a:cs typeface="Helvetica Neue Thin"/>
              </a:rPr>
              <a:t>17</a:t>
            </a:r>
            <a:r>
              <a:rPr lang="en-US" sz="1200" dirty="0">
                <a:solidFill>
                  <a:schemeClr val="bg1"/>
                </a:solidFill>
                <a:latin typeface="Helvetica Neue Thin"/>
                <a:cs typeface="Helvetica Neue Thin"/>
              </a:rPr>
              <a:t> industries &amp;</a:t>
            </a:r>
            <a:br>
              <a:rPr lang="en-US" sz="1200" dirty="0">
                <a:solidFill>
                  <a:schemeClr val="bg1"/>
                </a:solidFill>
                <a:latin typeface="Helvetica Neue Thin"/>
                <a:cs typeface="Helvetica Neue Thin"/>
              </a:rPr>
            </a:br>
            <a:r>
              <a:rPr lang="en-US" sz="1200" b="1" dirty="0">
                <a:solidFill>
                  <a:schemeClr val="bg1"/>
                </a:solidFill>
                <a:latin typeface="Helvetica Neue Thin"/>
                <a:cs typeface="Helvetica Neue Thin"/>
              </a:rPr>
              <a:t>36</a:t>
            </a:r>
            <a:r>
              <a:rPr lang="en-US" sz="1200" dirty="0">
                <a:solidFill>
                  <a:schemeClr val="bg1"/>
                </a:solidFill>
                <a:latin typeface="Helvetica Neue Thin"/>
                <a:cs typeface="Helvetica Neue Thin"/>
              </a:rPr>
              <a:t> countries</a:t>
            </a:r>
          </a:p>
        </p:txBody>
      </p:sp>
      <p:cxnSp>
        <p:nvCxnSpPr>
          <p:cNvPr id="18" name="Straight Connector 17"/>
          <p:cNvCxnSpPr/>
          <p:nvPr/>
        </p:nvCxnSpPr>
        <p:spPr>
          <a:xfrm flipH="1">
            <a:off x="2089940" y="1707978"/>
            <a:ext cx="12584" cy="170611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2" name="TextBox 22"/>
          <p:cNvSpPr txBox="1">
            <a:spLocks noChangeArrowheads="1"/>
          </p:cNvSpPr>
          <p:nvPr/>
        </p:nvSpPr>
        <p:spPr bwMode="auto">
          <a:xfrm>
            <a:off x="6499029" y="1966936"/>
            <a:ext cx="1325484" cy="489369"/>
          </a:xfrm>
          <a:prstGeom prst="rect">
            <a:avLst/>
          </a:prstGeom>
          <a:noFill/>
          <a:ln w="9525">
            <a:noFill/>
            <a:miter lim="800000"/>
            <a:headEnd/>
            <a:tailEnd/>
          </a:ln>
        </p:spPr>
        <p:txBody>
          <a:bodyPr wrap="square" lIns="57916" tIns="28958" rIns="57916" bIns="28958">
            <a:spAutoFit/>
          </a:bodyPr>
          <a:lstStyle/>
          <a:p>
            <a:pPr algn="ctr"/>
            <a:r>
              <a:rPr lang="en-US" sz="2800" b="1" dirty="0">
                <a:solidFill>
                  <a:schemeClr val="bg1">
                    <a:lumMod val="85000"/>
                  </a:schemeClr>
                </a:solidFill>
                <a:ea typeface="ＭＳ Ｐゴシック" pitchFamily="34" charset="-128"/>
                <a:cs typeface="Arial" charset="0"/>
              </a:rPr>
              <a:t>28</a:t>
            </a:r>
          </a:p>
        </p:txBody>
      </p:sp>
      <p:sp>
        <p:nvSpPr>
          <p:cNvPr id="23" name="Rectangle 23"/>
          <p:cNvSpPr>
            <a:spLocks noChangeArrowheads="1"/>
          </p:cNvSpPr>
          <p:nvPr/>
        </p:nvSpPr>
        <p:spPr bwMode="auto">
          <a:xfrm>
            <a:off x="6480984" y="2670676"/>
            <a:ext cx="1316831" cy="398573"/>
          </a:xfrm>
          <a:prstGeom prst="rect">
            <a:avLst/>
          </a:prstGeom>
          <a:noFill/>
          <a:ln w="9525">
            <a:noFill/>
            <a:miter lim="800000"/>
            <a:headEnd/>
            <a:tailEnd/>
          </a:ln>
        </p:spPr>
        <p:txBody>
          <a:bodyPr lIns="0" tIns="28958" rIns="0" bIns="0">
            <a:spAutoFit/>
          </a:bodyPr>
          <a:lstStyle/>
          <a:p>
            <a:pPr algn="ctr"/>
            <a:r>
              <a:rPr lang="en-US" sz="1200" dirty="0">
                <a:solidFill>
                  <a:schemeClr val="bg1"/>
                </a:solidFill>
                <a:latin typeface="Helvetica Neue Thin"/>
                <a:cs typeface="Helvetica Neue Thin"/>
              </a:rPr>
              <a:t>Cognitive</a:t>
            </a:r>
          </a:p>
          <a:p>
            <a:pPr algn="ctr"/>
            <a:r>
              <a:rPr lang="en-US" sz="1200" dirty="0">
                <a:solidFill>
                  <a:schemeClr val="bg1"/>
                </a:solidFill>
                <a:latin typeface="Helvetica Neue Thin"/>
                <a:cs typeface="Helvetica Neue Thin"/>
              </a:rPr>
              <a:t>APIs</a:t>
            </a:r>
          </a:p>
        </p:txBody>
      </p:sp>
      <p:sp>
        <p:nvSpPr>
          <p:cNvPr id="26" name="TextBox 22"/>
          <p:cNvSpPr txBox="1">
            <a:spLocks noChangeArrowheads="1"/>
          </p:cNvSpPr>
          <p:nvPr/>
        </p:nvSpPr>
        <p:spPr bwMode="auto">
          <a:xfrm>
            <a:off x="7852245" y="1966935"/>
            <a:ext cx="743000" cy="489369"/>
          </a:xfrm>
          <a:prstGeom prst="rect">
            <a:avLst/>
          </a:prstGeom>
          <a:noFill/>
          <a:ln w="9525">
            <a:noFill/>
            <a:miter lim="800000"/>
            <a:headEnd/>
            <a:tailEnd/>
          </a:ln>
        </p:spPr>
        <p:txBody>
          <a:bodyPr wrap="square" lIns="57916" tIns="28958" rIns="57916" bIns="28958">
            <a:spAutoFit/>
          </a:bodyPr>
          <a:lstStyle/>
          <a:p>
            <a:pPr algn="ctr"/>
            <a:r>
              <a:rPr lang="en-US" sz="2800" b="1" dirty="0">
                <a:solidFill>
                  <a:schemeClr val="accent5">
                    <a:lumMod val="90000"/>
                  </a:schemeClr>
                </a:solidFill>
                <a:ea typeface="ＭＳ Ｐゴシック" pitchFamily="34" charset="-128"/>
                <a:cs typeface="Arial" charset="0"/>
              </a:rPr>
              <a:t>19</a:t>
            </a:r>
          </a:p>
        </p:txBody>
      </p:sp>
      <p:sp>
        <p:nvSpPr>
          <p:cNvPr id="27" name="Rectangle 23"/>
          <p:cNvSpPr>
            <a:spLocks noChangeArrowheads="1"/>
          </p:cNvSpPr>
          <p:nvPr/>
        </p:nvSpPr>
        <p:spPr bwMode="auto">
          <a:xfrm>
            <a:off x="7613466" y="2670676"/>
            <a:ext cx="1316831" cy="398573"/>
          </a:xfrm>
          <a:prstGeom prst="rect">
            <a:avLst/>
          </a:prstGeom>
          <a:noFill/>
          <a:ln w="9525">
            <a:noFill/>
            <a:miter lim="800000"/>
            <a:headEnd/>
            <a:tailEnd/>
          </a:ln>
        </p:spPr>
        <p:txBody>
          <a:bodyPr lIns="0" tIns="28958" rIns="0" bIns="0">
            <a:spAutoFit/>
          </a:bodyPr>
          <a:lstStyle/>
          <a:p>
            <a:pPr algn="ctr"/>
            <a:r>
              <a:rPr lang="en-US" sz="1200" dirty="0">
                <a:solidFill>
                  <a:schemeClr val="bg1"/>
                </a:solidFill>
                <a:latin typeface="Helvetica Neue Thin"/>
                <a:cs typeface="Helvetica Neue Thin"/>
              </a:rPr>
              <a:t>Cognitive</a:t>
            </a:r>
          </a:p>
          <a:p>
            <a:pPr algn="ctr"/>
            <a:r>
              <a:rPr lang="en-US" sz="1200" dirty="0">
                <a:solidFill>
                  <a:schemeClr val="bg1"/>
                </a:solidFill>
                <a:latin typeface="Helvetica Neue Thin"/>
                <a:cs typeface="Helvetica Neue Thin"/>
              </a:rPr>
              <a:t>Services</a:t>
            </a:r>
          </a:p>
        </p:txBody>
      </p:sp>
      <p:cxnSp>
        <p:nvCxnSpPr>
          <p:cNvPr id="28" name="Straight Connector 27"/>
          <p:cNvCxnSpPr/>
          <p:nvPr/>
        </p:nvCxnSpPr>
        <p:spPr>
          <a:xfrm flipH="1">
            <a:off x="3287370" y="1697095"/>
            <a:ext cx="12584" cy="170611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5105287" y="1707981"/>
            <a:ext cx="12584" cy="170611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6596626" y="1697092"/>
            <a:ext cx="12584" cy="170611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7652539" y="1697094"/>
            <a:ext cx="12584" cy="170611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1143437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96527" y="645188"/>
            <a:ext cx="8256162" cy="719135"/>
          </a:xfrm>
        </p:spPr>
        <p:txBody>
          <a:bodyPr anchor="t"/>
          <a:lstStyle/>
          <a:p>
            <a:r>
              <a:rPr lang="en-US" altLang="en-US" b="1" dirty="0"/>
              <a:t>These APIs form the basis for all Watson cognitive solutions</a:t>
            </a:r>
          </a:p>
        </p:txBody>
      </p:sp>
      <p:sp>
        <p:nvSpPr>
          <p:cNvPr id="43" name="TextBox 42"/>
          <p:cNvSpPr txBox="1"/>
          <p:nvPr/>
        </p:nvSpPr>
        <p:spPr>
          <a:xfrm>
            <a:off x="681860" y="4467030"/>
            <a:ext cx="7806945" cy="338554"/>
          </a:xfrm>
          <a:prstGeom prst="rect">
            <a:avLst/>
          </a:prstGeom>
          <a:noFill/>
        </p:spPr>
        <p:txBody>
          <a:bodyPr wrap="none" rtlCol="0">
            <a:spAutoFit/>
          </a:bodyPr>
          <a:lstStyle/>
          <a:p>
            <a:pPr algn="ctr"/>
            <a:r>
              <a:rPr lang="en-US" sz="1600" dirty="0">
                <a:solidFill>
                  <a:schemeClr val="bg1"/>
                </a:solidFill>
              </a:rPr>
              <a:t>The same services are used by business partners, customers, and IBM Developers.</a:t>
            </a:r>
          </a:p>
        </p:txBody>
      </p:sp>
      <p:cxnSp>
        <p:nvCxnSpPr>
          <p:cNvPr id="17" name="Straight Connector 16"/>
          <p:cNvCxnSpPr/>
          <p:nvPr/>
        </p:nvCxnSpPr>
        <p:spPr>
          <a:xfrm flipH="1">
            <a:off x="1575787" y="4270235"/>
            <a:ext cx="6059009" cy="0"/>
          </a:xfrm>
          <a:prstGeom prst="line">
            <a:avLst/>
          </a:prstGeom>
          <a:ln w="12700" cap="rnd">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19" name="Group 18"/>
          <p:cNvGrpSpPr>
            <a:grpSpLocks noChangeAspect="1"/>
          </p:cNvGrpSpPr>
          <p:nvPr/>
        </p:nvGrpSpPr>
        <p:grpSpPr>
          <a:xfrm>
            <a:off x="1249868" y="1136225"/>
            <a:ext cx="6644266" cy="3235926"/>
            <a:chOff x="1238250" y="1288256"/>
            <a:chExt cx="6724650" cy="3114675"/>
          </a:xfrm>
        </p:grpSpPr>
        <p:sp>
          <p:nvSpPr>
            <p:cNvPr id="20" name="Rectangle 19"/>
            <p:cNvSpPr>
              <a:spLocks noChangeArrowheads="1"/>
            </p:cNvSpPr>
            <p:nvPr/>
          </p:nvSpPr>
          <p:spPr bwMode="auto">
            <a:xfrm>
              <a:off x="1238250" y="1288256"/>
              <a:ext cx="6724650" cy="3114675"/>
            </a:xfrm>
            <a:prstGeom prst="rect">
              <a:avLst/>
            </a:prstGeom>
            <a:solidFill>
              <a:srgbClr val="74B123"/>
            </a:solidFill>
            <a:ln w="9525">
              <a:solidFill>
                <a:srgbClr val="89C53A"/>
              </a:solidFill>
              <a:miter lim="800000"/>
              <a:headEnd/>
              <a:tailEnd/>
            </a:ln>
            <a:effectLst>
              <a:outerShdw blurRad="63500" dist="23000" dir="5400000" rotWithShape="0">
                <a:srgbClr val="000000">
                  <a:alpha val="34999"/>
                </a:srgbClr>
              </a:outerShdw>
            </a:effectLst>
          </p:spPr>
          <p:txBody>
            <a:bodyPr anchor="ctr"/>
            <a:lstStyle>
              <a:lvl1pPr eaLnBrk="0" hangingPunct="0">
                <a:defRPr sz="4000">
                  <a:solidFill>
                    <a:schemeClr val="tx1"/>
                  </a:solidFill>
                  <a:latin typeface="Arial" charset="0"/>
                  <a:ea typeface="ヒラギノ角ゴ Pro W3" charset="-128"/>
                </a:defRPr>
              </a:lvl1pPr>
              <a:lvl2pPr marL="742950" indent="-285750" eaLnBrk="0" hangingPunct="0">
                <a:defRPr sz="4000">
                  <a:solidFill>
                    <a:schemeClr val="tx1"/>
                  </a:solidFill>
                  <a:latin typeface="Arial" charset="0"/>
                  <a:ea typeface="ヒラギノ角ゴ Pro W3" charset="-128"/>
                </a:defRPr>
              </a:lvl2pPr>
              <a:lvl3pPr marL="1143000" indent="-228600" eaLnBrk="0" hangingPunct="0">
                <a:defRPr sz="4000">
                  <a:solidFill>
                    <a:schemeClr val="tx1"/>
                  </a:solidFill>
                  <a:latin typeface="Arial" charset="0"/>
                  <a:ea typeface="ヒラギノ角ゴ Pro W3" charset="-128"/>
                </a:defRPr>
              </a:lvl3pPr>
              <a:lvl4pPr marL="1600200" indent="-228600" eaLnBrk="0" hangingPunct="0">
                <a:defRPr sz="4000">
                  <a:solidFill>
                    <a:schemeClr val="tx1"/>
                  </a:solidFill>
                  <a:latin typeface="Arial" charset="0"/>
                  <a:ea typeface="ヒラギノ角ゴ Pro W3" charset="-128"/>
                </a:defRPr>
              </a:lvl4pPr>
              <a:lvl5pPr marL="2057400" indent="-228600" eaLnBrk="0" hangingPunct="0">
                <a:defRPr sz="4000">
                  <a:solidFill>
                    <a:schemeClr val="tx1"/>
                  </a:solidFill>
                  <a:latin typeface="Arial" charset="0"/>
                  <a:ea typeface="ヒラギノ角ゴ Pro W3" charset="-128"/>
                </a:defRPr>
              </a:lvl5pPr>
              <a:lvl6pPr marL="2514600" indent="-228600" eaLnBrk="0" fontAlgn="base" hangingPunct="0">
                <a:spcBef>
                  <a:spcPct val="0"/>
                </a:spcBef>
                <a:spcAft>
                  <a:spcPct val="0"/>
                </a:spcAft>
                <a:defRPr sz="4000">
                  <a:solidFill>
                    <a:schemeClr val="tx1"/>
                  </a:solidFill>
                  <a:latin typeface="Arial" charset="0"/>
                  <a:ea typeface="ヒラギノ角ゴ Pro W3" charset="-128"/>
                </a:defRPr>
              </a:lvl6pPr>
              <a:lvl7pPr marL="2971800" indent="-228600" eaLnBrk="0" fontAlgn="base" hangingPunct="0">
                <a:spcBef>
                  <a:spcPct val="0"/>
                </a:spcBef>
                <a:spcAft>
                  <a:spcPct val="0"/>
                </a:spcAft>
                <a:defRPr sz="4000">
                  <a:solidFill>
                    <a:schemeClr val="tx1"/>
                  </a:solidFill>
                  <a:latin typeface="Arial" charset="0"/>
                  <a:ea typeface="ヒラギノ角ゴ Pro W3" charset="-128"/>
                </a:defRPr>
              </a:lvl7pPr>
              <a:lvl8pPr marL="3429000" indent="-228600" eaLnBrk="0" fontAlgn="base" hangingPunct="0">
                <a:spcBef>
                  <a:spcPct val="0"/>
                </a:spcBef>
                <a:spcAft>
                  <a:spcPct val="0"/>
                </a:spcAft>
                <a:defRPr sz="4000">
                  <a:solidFill>
                    <a:schemeClr val="tx1"/>
                  </a:solidFill>
                  <a:latin typeface="Arial" charset="0"/>
                  <a:ea typeface="ヒラギノ角ゴ Pro W3" charset="-128"/>
                </a:defRPr>
              </a:lvl8pPr>
              <a:lvl9pPr marL="3886200" indent="-228600" eaLnBrk="0" fontAlgn="base" hangingPunct="0">
                <a:spcBef>
                  <a:spcPct val="0"/>
                </a:spcBef>
                <a:spcAft>
                  <a:spcPct val="0"/>
                </a:spcAft>
                <a:defRPr sz="4000">
                  <a:solidFill>
                    <a:schemeClr val="tx1"/>
                  </a:solidFill>
                  <a:latin typeface="Arial" charset="0"/>
                  <a:ea typeface="ヒラギノ角ゴ Pro W3" charset="-128"/>
                </a:defRPr>
              </a:lvl9pPr>
            </a:lstStyle>
            <a:p>
              <a:pPr algn="ctr" eaLnBrk="1" hangingPunct="1"/>
              <a:endParaRPr lang="en-US" altLang="en-US" sz="900">
                <a:solidFill>
                  <a:srgbClr val="FFFFFF"/>
                </a:solidFill>
              </a:endParaRPr>
            </a:p>
          </p:txBody>
        </p:sp>
        <p:sp>
          <p:nvSpPr>
            <p:cNvPr id="21" name="Rectangle 20"/>
            <p:cNvSpPr>
              <a:spLocks noChangeArrowheads="1"/>
            </p:cNvSpPr>
            <p:nvPr/>
          </p:nvSpPr>
          <p:spPr bwMode="auto">
            <a:xfrm>
              <a:off x="1374775" y="2669381"/>
              <a:ext cx="6527800" cy="1654175"/>
            </a:xfrm>
            <a:prstGeom prst="rect">
              <a:avLst/>
            </a:prstGeom>
            <a:gradFill rotWithShape="1">
              <a:gsLst>
                <a:gs pos="0">
                  <a:srgbClr val="8FDA2B"/>
                </a:gs>
                <a:gs pos="100000">
                  <a:srgbClr val="CBFF91"/>
                </a:gs>
              </a:gsLst>
              <a:lin ang="16200000"/>
            </a:gradFill>
            <a:ln w="9525">
              <a:solidFill>
                <a:srgbClr val="89C53A"/>
              </a:solidFill>
              <a:miter lim="800000"/>
              <a:headEnd/>
              <a:tailEnd/>
            </a:ln>
            <a:effectLst>
              <a:outerShdw blurRad="63500" dist="23000" dir="5400000" rotWithShape="0">
                <a:srgbClr val="000000">
                  <a:alpha val="34999"/>
                </a:srgbClr>
              </a:outerShdw>
            </a:effectLst>
          </p:spPr>
          <p:txBody>
            <a:bodyPr anchor="ctr"/>
            <a:lstStyle>
              <a:lvl1pPr eaLnBrk="0" hangingPunct="0">
                <a:defRPr sz="4000">
                  <a:solidFill>
                    <a:schemeClr val="tx1"/>
                  </a:solidFill>
                  <a:latin typeface="Arial" charset="0"/>
                  <a:ea typeface="ヒラギノ角ゴ Pro W3" charset="-128"/>
                </a:defRPr>
              </a:lvl1pPr>
              <a:lvl2pPr marL="742950" indent="-285750" eaLnBrk="0" hangingPunct="0">
                <a:defRPr sz="4000">
                  <a:solidFill>
                    <a:schemeClr val="tx1"/>
                  </a:solidFill>
                  <a:latin typeface="Arial" charset="0"/>
                  <a:ea typeface="ヒラギノ角ゴ Pro W3" charset="-128"/>
                </a:defRPr>
              </a:lvl2pPr>
              <a:lvl3pPr marL="1143000" indent="-228600" eaLnBrk="0" hangingPunct="0">
                <a:defRPr sz="4000">
                  <a:solidFill>
                    <a:schemeClr val="tx1"/>
                  </a:solidFill>
                  <a:latin typeface="Arial" charset="0"/>
                  <a:ea typeface="ヒラギノ角ゴ Pro W3" charset="-128"/>
                </a:defRPr>
              </a:lvl3pPr>
              <a:lvl4pPr marL="1600200" indent="-228600" eaLnBrk="0" hangingPunct="0">
                <a:defRPr sz="4000">
                  <a:solidFill>
                    <a:schemeClr val="tx1"/>
                  </a:solidFill>
                  <a:latin typeface="Arial" charset="0"/>
                  <a:ea typeface="ヒラギノ角ゴ Pro W3" charset="-128"/>
                </a:defRPr>
              </a:lvl4pPr>
              <a:lvl5pPr marL="2057400" indent="-228600" eaLnBrk="0" hangingPunct="0">
                <a:defRPr sz="4000">
                  <a:solidFill>
                    <a:schemeClr val="tx1"/>
                  </a:solidFill>
                  <a:latin typeface="Arial" charset="0"/>
                  <a:ea typeface="ヒラギノ角ゴ Pro W3" charset="-128"/>
                </a:defRPr>
              </a:lvl5pPr>
              <a:lvl6pPr marL="2514600" indent="-228600" eaLnBrk="0" fontAlgn="base" hangingPunct="0">
                <a:spcBef>
                  <a:spcPct val="0"/>
                </a:spcBef>
                <a:spcAft>
                  <a:spcPct val="0"/>
                </a:spcAft>
                <a:defRPr sz="4000">
                  <a:solidFill>
                    <a:schemeClr val="tx1"/>
                  </a:solidFill>
                  <a:latin typeface="Arial" charset="0"/>
                  <a:ea typeface="ヒラギノ角ゴ Pro W3" charset="-128"/>
                </a:defRPr>
              </a:lvl6pPr>
              <a:lvl7pPr marL="2971800" indent="-228600" eaLnBrk="0" fontAlgn="base" hangingPunct="0">
                <a:spcBef>
                  <a:spcPct val="0"/>
                </a:spcBef>
                <a:spcAft>
                  <a:spcPct val="0"/>
                </a:spcAft>
                <a:defRPr sz="4000">
                  <a:solidFill>
                    <a:schemeClr val="tx1"/>
                  </a:solidFill>
                  <a:latin typeface="Arial" charset="0"/>
                  <a:ea typeface="ヒラギノ角ゴ Pro W3" charset="-128"/>
                </a:defRPr>
              </a:lvl7pPr>
              <a:lvl8pPr marL="3429000" indent="-228600" eaLnBrk="0" fontAlgn="base" hangingPunct="0">
                <a:spcBef>
                  <a:spcPct val="0"/>
                </a:spcBef>
                <a:spcAft>
                  <a:spcPct val="0"/>
                </a:spcAft>
                <a:defRPr sz="4000">
                  <a:solidFill>
                    <a:schemeClr val="tx1"/>
                  </a:solidFill>
                  <a:latin typeface="Arial" charset="0"/>
                  <a:ea typeface="ヒラギノ角ゴ Pro W3" charset="-128"/>
                </a:defRPr>
              </a:lvl8pPr>
              <a:lvl9pPr marL="3886200" indent="-228600" eaLnBrk="0" fontAlgn="base" hangingPunct="0">
                <a:spcBef>
                  <a:spcPct val="0"/>
                </a:spcBef>
                <a:spcAft>
                  <a:spcPct val="0"/>
                </a:spcAft>
                <a:defRPr sz="4000">
                  <a:solidFill>
                    <a:schemeClr val="tx1"/>
                  </a:solidFill>
                  <a:latin typeface="Arial" charset="0"/>
                  <a:ea typeface="ヒラギノ角ゴ Pro W3" charset="-128"/>
                </a:defRPr>
              </a:lvl9pPr>
            </a:lstStyle>
            <a:p>
              <a:pPr algn="ctr" eaLnBrk="1" hangingPunct="1"/>
              <a:endParaRPr lang="en-US" altLang="en-US" sz="900">
                <a:solidFill>
                  <a:srgbClr val="FFFFFF"/>
                </a:solidFill>
              </a:endParaRPr>
            </a:p>
          </p:txBody>
        </p:sp>
        <p:sp>
          <p:nvSpPr>
            <p:cNvPr id="22" name="Rectangle 21"/>
            <p:cNvSpPr>
              <a:spLocks noChangeArrowheads="1"/>
            </p:cNvSpPr>
            <p:nvPr/>
          </p:nvSpPr>
          <p:spPr bwMode="auto">
            <a:xfrm>
              <a:off x="1514475" y="2904331"/>
              <a:ext cx="1096963" cy="1073150"/>
            </a:xfrm>
            <a:prstGeom prst="rect">
              <a:avLst/>
            </a:prstGeom>
            <a:gradFill rotWithShape="1">
              <a:gsLst>
                <a:gs pos="0">
                  <a:srgbClr val="8FDA2B"/>
                </a:gs>
                <a:gs pos="100000">
                  <a:srgbClr val="CBFF91"/>
                </a:gs>
              </a:gsLst>
              <a:lin ang="16200000"/>
            </a:gradFill>
            <a:ln w="9525">
              <a:solidFill>
                <a:srgbClr val="89C53A"/>
              </a:solidFill>
              <a:miter lim="800000"/>
              <a:headEnd/>
              <a:tailEnd/>
            </a:ln>
            <a:effectLst>
              <a:outerShdw blurRad="63500" dist="23000" dir="5400000" rotWithShape="0">
                <a:srgbClr val="000000">
                  <a:alpha val="34999"/>
                </a:srgbClr>
              </a:outerShdw>
            </a:effectLst>
          </p:spPr>
          <p:txBody>
            <a:bodyPr anchor="ctr"/>
            <a:lstStyle>
              <a:lvl1pPr eaLnBrk="0" hangingPunct="0">
                <a:defRPr sz="4000">
                  <a:solidFill>
                    <a:schemeClr val="tx1"/>
                  </a:solidFill>
                  <a:latin typeface="Arial" charset="0"/>
                  <a:ea typeface="ヒラギノ角ゴ Pro W3" charset="-128"/>
                </a:defRPr>
              </a:lvl1pPr>
              <a:lvl2pPr marL="742950" indent="-285750" eaLnBrk="0" hangingPunct="0">
                <a:defRPr sz="4000">
                  <a:solidFill>
                    <a:schemeClr val="tx1"/>
                  </a:solidFill>
                  <a:latin typeface="Arial" charset="0"/>
                  <a:ea typeface="ヒラギノ角ゴ Pro W3" charset="-128"/>
                </a:defRPr>
              </a:lvl2pPr>
              <a:lvl3pPr marL="1143000" indent="-228600" eaLnBrk="0" hangingPunct="0">
                <a:defRPr sz="4000">
                  <a:solidFill>
                    <a:schemeClr val="tx1"/>
                  </a:solidFill>
                  <a:latin typeface="Arial" charset="0"/>
                  <a:ea typeface="ヒラギノ角ゴ Pro W3" charset="-128"/>
                </a:defRPr>
              </a:lvl3pPr>
              <a:lvl4pPr marL="1600200" indent="-228600" eaLnBrk="0" hangingPunct="0">
                <a:defRPr sz="4000">
                  <a:solidFill>
                    <a:schemeClr val="tx1"/>
                  </a:solidFill>
                  <a:latin typeface="Arial" charset="0"/>
                  <a:ea typeface="ヒラギノ角ゴ Pro W3" charset="-128"/>
                </a:defRPr>
              </a:lvl4pPr>
              <a:lvl5pPr marL="2057400" indent="-228600" eaLnBrk="0" hangingPunct="0">
                <a:defRPr sz="4000">
                  <a:solidFill>
                    <a:schemeClr val="tx1"/>
                  </a:solidFill>
                  <a:latin typeface="Arial" charset="0"/>
                  <a:ea typeface="ヒラギノ角ゴ Pro W3" charset="-128"/>
                </a:defRPr>
              </a:lvl5pPr>
              <a:lvl6pPr marL="2514600" indent="-228600" eaLnBrk="0" fontAlgn="base" hangingPunct="0">
                <a:spcBef>
                  <a:spcPct val="0"/>
                </a:spcBef>
                <a:spcAft>
                  <a:spcPct val="0"/>
                </a:spcAft>
                <a:defRPr sz="4000">
                  <a:solidFill>
                    <a:schemeClr val="tx1"/>
                  </a:solidFill>
                  <a:latin typeface="Arial" charset="0"/>
                  <a:ea typeface="ヒラギノ角ゴ Pro W3" charset="-128"/>
                </a:defRPr>
              </a:lvl6pPr>
              <a:lvl7pPr marL="2971800" indent="-228600" eaLnBrk="0" fontAlgn="base" hangingPunct="0">
                <a:spcBef>
                  <a:spcPct val="0"/>
                </a:spcBef>
                <a:spcAft>
                  <a:spcPct val="0"/>
                </a:spcAft>
                <a:defRPr sz="4000">
                  <a:solidFill>
                    <a:schemeClr val="tx1"/>
                  </a:solidFill>
                  <a:latin typeface="Arial" charset="0"/>
                  <a:ea typeface="ヒラギノ角ゴ Pro W3" charset="-128"/>
                </a:defRPr>
              </a:lvl7pPr>
              <a:lvl8pPr marL="3429000" indent="-228600" eaLnBrk="0" fontAlgn="base" hangingPunct="0">
                <a:spcBef>
                  <a:spcPct val="0"/>
                </a:spcBef>
                <a:spcAft>
                  <a:spcPct val="0"/>
                </a:spcAft>
                <a:defRPr sz="4000">
                  <a:solidFill>
                    <a:schemeClr val="tx1"/>
                  </a:solidFill>
                  <a:latin typeface="Arial" charset="0"/>
                  <a:ea typeface="ヒラギノ角ゴ Pro W3" charset="-128"/>
                </a:defRPr>
              </a:lvl8pPr>
              <a:lvl9pPr marL="3886200" indent="-228600" eaLnBrk="0" fontAlgn="base" hangingPunct="0">
                <a:spcBef>
                  <a:spcPct val="0"/>
                </a:spcBef>
                <a:spcAft>
                  <a:spcPct val="0"/>
                </a:spcAft>
                <a:defRPr sz="4000">
                  <a:solidFill>
                    <a:schemeClr val="tx1"/>
                  </a:solidFill>
                  <a:latin typeface="Arial" charset="0"/>
                  <a:ea typeface="ヒラギノ角ゴ Pro W3" charset="-128"/>
                </a:defRPr>
              </a:lvl9pPr>
            </a:lstStyle>
            <a:p>
              <a:pPr algn="ctr" eaLnBrk="1" hangingPunct="1"/>
              <a:endParaRPr lang="en-US" altLang="en-US" sz="900">
                <a:solidFill>
                  <a:srgbClr val="FFFFFF"/>
                </a:solidFill>
              </a:endParaRPr>
            </a:p>
          </p:txBody>
        </p:sp>
        <p:sp>
          <p:nvSpPr>
            <p:cNvPr id="23" name="Rectangle 22"/>
            <p:cNvSpPr>
              <a:spLocks noChangeArrowheads="1"/>
            </p:cNvSpPr>
            <p:nvPr/>
          </p:nvSpPr>
          <p:spPr bwMode="auto">
            <a:xfrm>
              <a:off x="1365250" y="1342231"/>
              <a:ext cx="4135438" cy="1263650"/>
            </a:xfrm>
            <a:prstGeom prst="rect">
              <a:avLst/>
            </a:prstGeom>
            <a:gradFill rotWithShape="1">
              <a:gsLst>
                <a:gs pos="0">
                  <a:srgbClr val="8FDA2B"/>
                </a:gs>
                <a:gs pos="100000">
                  <a:srgbClr val="CBFF91"/>
                </a:gs>
              </a:gsLst>
              <a:lin ang="16200000"/>
            </a:gradFill>
            <a:ln w="9525">
              <a:solidFill>
                <a:srgbClr val="89C53A"/>
              </a:solidFill>
              <a:miter lim="800000"/>
              <a:headEnd/>
              <a:tailEnd/>
            </a:ln>
            <a:effectLst>
              <a:outerShdw blurRad="63500" dist="23000" dir="5400000" rotWithShape="0">
                <a:srgbClr val="000000">
                  <a:alpha val="34999"/>
                </a:srgbClr>
              </a:outerShdw>
            </a:effectLst>
          </p:spPr>
          <p:txBody>
            <a:bodyPr anchor="ctr"/>
            <a:lstStyle>
              <a:lvl1pPr eaLnBrk="0" hangingPunct="0">
                <a:defRPr sz="4000">
                  <a:solidFill>
                    <a:schemeClr val="tx1"/>
                  </a:solidFill>
                  <a:latin typeface="Arial" charset="0"/>
                  <a:ea typeface="ヒラギノ角ゴ Pro W3" charset="-128"/>
                </a:defRPr>
              </a:lvl1pPr>
              <a:lvl2pPr marL="742950" indent="-285750" eaLnBrk="0" hangingPunct="0">
                <a:defRPr sz="4000">
                  <a:solidFill>
                    <a:schemeClr val="tx1"/>
                  </a:solidFill>
                  <a:latin typeface="Arial" charset="0"/>
                  <a:ea typeface="ヒラギノ角ゴ Pro W3" charset="-128"/>
                </a:defRPr>
              </a:lvl2pPr>
              <a:lvl3pPr marL="1143000" indent="-228600" eaLnBrk="0" hangingPunct="0">
                <a:defRPr sz="4000">
                  <a:solidFill>
                    <a:schemeClr val="tx1"/>
                  </a:solidFill>
                  <a:latin typeface="Arial" charset="0"/>
                  <a:ea typeface="ヒラギノ角ゴ Pro W3" charset="-128"/>
                </a:defRPr>
              </a:lvl3pPr>
              <a:lvl4pPr marL="1600200" indent="-228600" eaLnBrk="0" hangingPunct="0">
                <a:defRPr sz="4000">
                  <a:solidFill>
                    <a:schemeClr val="tx1"/>
                  </a:solidFill>
                  <a:latin typeface="Arial" charset="0"/>
                  <a:ea typeface="ヒラギノ角ゴ Pro W3" charset="-128"/>
                </a:defRPr>
              </a:lvl4pPr>
              <a:lvl5pPr marL="2057400" indent="-228600" eaLnBrk="0" hangingPunct="0">
                <a:defRPr sz="4000">
                  <a:solidFill>
                    <a:schemeClr val="tx1"/>
                  </a:solidFill>
                  <a:latin typeface="Arial" charset="0"/>
                  <a:ea typeface="ヒラギノ角ゴ Pro W3" charset="-128"/>
                </a:defRPr>
              </a:lvl5pPr>
              <a:lvl6pPr marL="2514600" indent="-228600" eaLnBrk="0" fontAlgn="base" hangingPunct="0">
                <a:spcBef>
                  <a:spcPct val="0"/>
                </a:spcBef>
                <a:spcAft>
                  <a:spcPct val="0"/>
                </a:spcAft>
                <a:defRPr sz="4000">
                  <a:solidFill>
                    <a:schemeClr val="tx1"/>
                  </a:solidFill>
                  <a:latin typeface="Arial" charset="0"/>
                  <a:ea typeface="ヒラギノ角ゴ Pro W3" charset="-128"/>
                </a:defRPr>
              </a:lvl6pPr>
              <a:lvl7pPr marL="2971800" indent="-228600" eaLnBrk="0" fontAlgn="base" hangingPunct="0">
                <a:spcBef>
                  <a:spcPct val="0"/>
                </a:spcBef>
                <a:spcAft>
                  <a:spcPct val="0"/>
                </a:spcAft>
                <a:defRPr sz="4000">
                  <a:solidFill>
                    <a:schemeClr val="tx1"/>
                  </a:solidFill>
                  <a:latin typeface="Arial" charset="0"/>
                  <a:ea typeface="ヒラギノ角ゴ Pro W3" charset="-128"/>
                </a:defRPr>
              </a:lvl7pPr>
              <a:lvl8pPr marL="3429000" indent="-228600" eaLnBrk="0" fontAlgn="base" hangingPunct="0">
                <a:spcBef>
                  <a:spcPct val="0"/>
                </a:spcBef>
                <a:spcAft>
                  <a:spcPct val="0"/>
                </a:spcAft>
                <a:defRPr sz="4000">
                  <a:solidFill>
                    <a:schemeClr val="tx1"/>
                  </a:solidFill>
                  <a:latin typeface="Arial" charset="0"/>
                  <a:ea typeface="ヒラギノ角ゴ Pro W3" charset="-128"/>
                </a:defRPr>
              </a:lvl8pPr>
              <a:lvl9pPr marL="3886200" indent="-228600" eaLnBrk="0" fontAlgn="base" hangingPunct="0">
                <a:spcBef>
                  <a:spcPct val="0"/>
                </a:spcBef>
                <a:spcAft>
                  <a:spcPct val="0"/>
                </a:spcAft>
                <a:defRPr sz="4000">
                  <a:solidFill>
                    <a:schemeClr val="tx1"/>
                  </a:solidFill>
                  <a:latin typeface="Arial" charset="0"/>
                  <a:ea typeface="ヒラギノ角ゴ Pro W3" charset="-128"/>
                </a:defRPr>
              </a:lvl9pPr>
            </a:lstStyle>
            <a:p>
              <a:pPr algn="ctr" eaLnBrk="1" hangingPunct="1"/>
              <a:endParaRPr lang="en-US" altLang="en-US" sz="900">
                <a:solidFill>
                  <a:srgbClr val="FFFFFF"/>
                </a:solidFill>
              </a:endParaRPr>
            </a:p>
          </p:txBody>
        </p:sp>
        <p:sp>
          <p:nvSpPr>
            <p:cNvPr id="24" name="Rectangle 23"/>
            <p:cNvSpPr>
              <a:spLocks noChangeArrowheads="1"/>
            </p:cNvSpPr>
            <p:nvPr/>
          </p:nvSpPr>
          <p:spPr bwMode="auto">
            <a:xfrm>
              <a:off x="1587500" y="3180556"/>
              <a:ext cx="976313" cy="196850"/>
            </a:xfrm>
            <a:prstGeom prst="rect">
              <a:avLst/>
            </a:prstGeom>
            <a:gradFill rotWithShape="1">
              <a:gsLst>
                <a:gs pos="0">
                  <a:srgbClr val="8FDA2B"/>
                </a:gs>
                <a:gs pos="100000">
                  <a:srgbClr val="CBFF91"/>
                </a:gs>
              </a:gsLst>
              <a:lin ang="16200000"/>
            </a:gradFill>
            <a:ln w="9525">
              <a:solidFill>
                <a:srgbClr val="89C53A"/>
              </a:solidFill>
              <a:miter lim="800000"/>
              <a:headEnd/>
              <a:tailEnd/>
            </a:ln>
            <a:effectLst>
              <a:outerShdw blurRad="63500" dist="23000" dir="5400000" rotWithShape="0">
                <a:srgbClr val="000000">
                  <a:alpha val="34999"/>
                </a:srgbClr>
              </a:outerShdw>
            </a:effectLst>
          </p:spPr>
          <p:txBody>
            <a:bodyPr anchor="ctr"/>
            <a:lstStyle>
              <a:lvl1pPr eaLnBrk="0" hangingPunct="0">
                <a:defRPr sz="4000">
                  <a:solidFill>
                    <a:schemeClr val="tx1"/>
                  </a:solidFill>
                  <a:latin typeface="Arial" charset="0"/>
                  <a:ea typeface="ヒラギノ角ゴ Pro W3" charset="-128"/>
                </a:defRPr>
              </a:lvl1pPr>
              <a:lvl2pPr marL="742950" indent="-285750" eaLnBrk="0" hangingPunct="0">
                <a:defRPr sz="4000">
                  <a:solidFill>
                    <a:schemeClr val="tx1"/>
                  </a:solidFill>
                  <a:latin typeface="Arial" charset="0"/>
                  <a:ea typeface="ヒラギノ角ゴ Pro W3" charset="-128"/>
                </a:defRPr>
              </a:lvl2pPr>
              <a:lvl3pPr marL="1143000" indent="-228600" eaLnBrk="0" hangingPunct="0">
                <a:defRPr sz="4000">
                  <a:solidFill>
                    <a:schemeClr val="tx1"/>
                  </a:solidFill>
                  <a:latin typeface="Arial" charset="0"/>
                  <a:ea typeface="ヒラギノ角ゴ Pro W3" charset="-128"/>
                </a:defRPr>
              </a:lvl3pPr>
              <a:lvl4pPr marL="1600200" indent="-228600" eaLnBrk="0" hangingPunct="0">
                <a:defRPr sz="4000">
                  <a:solidFill>
                    <a:schemeClr val="tx1"/>
                  </a:solidFill>
                  <a:latin typeface="Arial" charset="0"/>
                  <a:ea typeface="ヒラギノ角ゴ Pro W3" charset="-128"/>
                </a:defRPr>
              </a:lvl4pPr>
              <a:lvl5pPr marL="2057400" indent="-228600" eaLnBrk="0" hangingPunct="0">
                <a:defRPr sz="4000">
                  <a:solidFill>
                    <a:schemeClr val="tx1"/>
                  </a:solidFill>
                  <a:latin typeface="Arial" charset="0"/>
                  <a:ea typeface="ヒラギノ角ゴ Pro W3" charset="-128"/>
                </a:defRPr>
              </a:lvl5pPr>
              <a:lvl6pPr marL="2514600" indent="-228600" eaLnBrk="0" fontAlgn="base" hangingPunct="0">
                <a:spcBef>
                  <a:spcPct val="0"/>
                </a:spcBef>
                <a:spcAft>
                  <a:spcPct val="0"/>
                </a:spcAft>
                <a:defRPr sz="4000">
                  <a:solidFill>
                    <a:schemeClr val="tx1"/>
                  </a:solidFill>
                  <a:latin typeface="Arial" charset="0"/>
                  <a:ea typeface="ヒラギノ角ゴ Pro W3" charset="-128"/>
                </a:defRPr>
              </a:lvl6pPr>
              <a:lvl7pPr marL="2971800" indent="-228600" eaLnBrk="0" fontAlgn="base" hangingPunct="0">
                <a:spcBef>
                  <a:spcPct val="0"/>
                </a:spcBef>
                <a:spcAft>
                  <a:spcPct val="0"/>
                </a:spcAft>
                <a:defRPr sz="4000">
                  <a:solidFill>
                    <a:schemeClr val="tx1"/>
                  </a:solidFill>
                  <a:latin typeface="Arial" charset="0"/>
                  <a:ea typeface="ヒラギノ角ゴ Pro W3" charset="-128"/>
                </a:defRPr>
              </a:lvl7pPr>
              <a:lvl8pPr marL="3429000" indent="-228600" eaLnBrk="0" fontAlgn="base" hangingPunct="0">
                <a:spcBef>
                  <a:spcPct val="0"/>
                </a:spcBef>
                <a:spcAft>
                  <a:spcPct val="0"/>
                </a:spcAft>
                <a:defRPr sz="4000">
                  <a:solidFill>
                    <a:schemeClr val="tx1"/>
                  </a:solidFill>
                  <a:latin typeface="Arial" charset="0"/>
                  <a:ea typeface="ヒラギノ角ゴ Pro W3" charset="-128"/>
                </a:defRPr>
              </a:lvl8pPr>
              <a:lvl9pPr marL="3886200" indent="-228600" eaLnBrk="0" fontAlgn="base" hangingPunct="0">
                <a:spcBef>
                  <a:spcPct val="0"/>
                </a:spcBef>
                <a:spcAft>
                  <a:spcPct val="0"/>
                </a:spcAft>
                <a:defRPr sz="4000">
                  <a:solidFill>
                    <a:schemeClr val="tx1"/>
                  </a:solidFill>
                  <a:latin typeface="Arial" charset="0"/>
                  <a:ea typeface="ヒラギノ角ゴ Pro W3" charset="-128"/>
                </a:defRPr>
              </a:lvl9pPr>
            </a:lstStyle>
            <a:p>
              <a:pPr algn="ctr" eaLnBrk="1" hangingPunct="1"/>
              <a:endParaRPr lang="en-US" altLang="en-US" sz="900">
                <a:solidFill>
                  <a:srgbClr val="FFFFFF"/>
                </a:solidFill>
              </a:endParaRPr>
            </a:p>
          </p:txBody>
        </p:sp>
        <p:sp>
          <p:nvSpPr>
            <p:cNvPr id="25" name="Rectangle 24"/>
            <p:cNvSpPr>
              <a:spLocks noChangeArrowheads="1"/>
            </p:cNvSpPr>
            <p:nvPr/>
          </p:nvSpPr>
          <p:spPr bwMode="auto">
            <a:xfrm>
              <a:off x="1587500" y="3723481"/>
              <a:ext cx="976313" cy="193675"/>
            </a:xfrm>
            <a:prstGeom prst="rect">
              <a:avLst/>
            </a:prstGeom>
            <a:gradFill rotWithShape="1">
              <a:gsLst>
                <a:gs pos="0">
                  <a:srgbClr val="8FDA2B"/>
                </a:gs>
                <a:gs pos="100000">
                  <a:srgbClr val="CBFF91"/>
                </a:gs>
              </a:gsLst>
              <a:lin ang="16200000"/>
            </a:gradFill>
            <a:ln w="9525">
              <a:solidFill>
                <a:srgbClr val="89C53A"/>
              </a:solidFill>
              <a:miter lim="800000"/>
              <a:headEnd/>
              <a:tailEnd/>
            </a:ln>
            <a:effectLst>
              <a:outerShdw blurRad="63500" dist="23000" dir="5400000" rotWithShape="0">
                <a:srgbClr val="000000">
                  <a:alpha val="34999"/>
                </a:srgbClr>
              </a:outerShdw>
            </a:effectLst>
          </p:spPr>
          <p:txBody>
            <a:bodyPr anchor="ctr"/>
            <a:lstStyle>
              <a:lvl1pPr eaLnBrk="0" hangingPunct="0">
                <a:defRPr sz="4000">
                  <a:solidFill>
                    <a:schemeClr val="tx1"/>
                  </a:solidFill>
                  <a:latin typeface="Arial" charset="0"/>
                  <a:ea typeface="ヒラギノ角ゴ Pro W3" charset="-128"/>
                </a:defRPr>
              </a:lvl1pPr>
              <a:lvl2pPr marL="742950" indent="-285750" eaLnBrk="0" hangingPunct="0">
                <a:defRPr sz="4000">
                  <a:solidFill>
                    <a:schemeClr val="tx1"/>
                  </a:solidFill>
                  <a:latin typeface="Arial" charset="0"/>
                  <a:ea typeface="ヒラギノ角ゴ Pro W3" charset="-128"/>
                </a:defRPr>
              </a:lvl2pPr>
              <a:lvl3pPr marL="1143000" indent="-228600" eaLnBrk="0" hangingPunct="0">
                <a:defRPr sz="4000">
                  <a:solidFill>
                    <a:schemeClr val="tx1"/>
                  </a:solidFill>
                  <a:latin typeface="Arial" charset="0"/>
                  <a:ea typeface="ヒラギノ角ゴ Pro W3" charset="-128"/>
                </a:defRPr>
              </a:lvl3pPr>
              <a:lvl4pPr marL="1600200" indent="-228600" eaLnBrk="0" hangingPunct="0">
                <a:defRPr sz="4000">
                  <a:solidFill>
                    <a:schemeClr val="tx1"/>
                  </a:solidFill>
                  <a:latin typeface="Arial" charset="0"/>
                  <a:ea typeface="ヒラギノ角ゴ Pro W3" charset="-128"/>
                </a:defRPr>
              </a:lvl4pPr>
              <a:lvl5pPr marL="2057400" indent="-228600" eaLnBrk="0" hangingPunct="0">
                <a:defRPr sz="4000">
                  <a:solidFill>
                    <a:schemeClr val="tx1"/>
                  </a:solidFill>
                  <a:latin typeface="Arial" charset="0"/>
                  <a:ea typeface="ヒラギノ角ゴ Pro W3" charset="-128"/>
                </a:defRPr>
              </a:lvl5pPr>
              <a:lvl6pPr marL="2514600" indent="-228600" eaLnBrk="0" fontAlgn="base" hangingPunct="0">
                <a:spcBef>
                  <a:spcPct val="0"/>
                </a:spcBef>
                <a:spcAft>
                  <a:spcPct val="0"/>
                </a:spcAft>
                <a:defRPr sz="4000">
                  <a:solidFill>
                    <a:schemeClr val="tx1"/>
                  </a:solidFill>
                  <a:latin typeface="Arial" charset="0"/>
                  <a:ea typeface="ヒラギノ角ゴ Pro W3" charset="-128"/>
                </a:defRPr>
              </a:lvl6pPr>
              <a:lvl7pPr marL="2971800" indent="-228600" eaLnBrk="0" fontAlgn="base" hangingPunct="0">
                <a:spcBef>
                  <a:spcPct val="0"/>
                </a:spcBef>
                <a:spcAft>
                  <a:spcPct val="0"/>
                </a:spcAft>
                <a:defRPr sz="4000">
                  <a:solidFill>
                    <a:schemeClr val="tx1"/>
                  </a:solidFill>
                  <a:latin typeface="Arial" charset="0"/>
                  <a:ea typeface="ヒラギノ角ゴ Pro W3" charset="-128"/>
                </a:defRPr>
              </a:lvl7pPr>
              <a:lvl8pPr marL="3429000" indent="-228600" eaLnBrk="0" fontAlgn="base" hangingPunct="0">
                <a:spcBef>
                  <a:spcPct val="0"/>
                </a:spcBef>
                <a:spcAft>
                  <a:spcPct val="0"/>
                </a:spcAft>
                <a:defRPr sz="4000">
                  <a:solidFill>
                    <a:schemeClr val="tx1"/>
                  </a:solidFill>
                  <a:latin typeface="Arial" charset="0"/>
                  <a:ea typeface="ヒラギノ角ゴ Pro W3" charset="-128"/>
                </a:defRPr>
              </a:lvl8pPr>
              <a:lvl9pPr marL="3886200" indent="-228600" eaLnBrk="0" fontAlgn="base" hangingPunct="0">
                <a:spcBef>
                  <a:spcPct val="0"/>
                </a:spcBef>
                <a:spcAft>
                  <a:spcPct val="0"/>
                </a:spcAft>
                <a:defRPr sz="4000">
                  <a:solidFill>
                    <a:schemeClr val="tx1"/>
                  </a:solidFill>
                  <a:latin typeface="Arial" charset="0"/>
                  <a:ea typeface="ヒラギノ角ゴ Pro W3" charset="-128"/>
                </a:defRPr>
              </a:lvl9pPr>
            </a:lstStyle>
            <a:p>
              <a:pPr algn="ctr" eaLnBrk="1" hangingPunct="1"/>
              <a:endParaRPr lang="en-US" altLang="en-US" sz="900">
                <a:solidFill>
                  <a:srgbClr val="FFFFFF"/>
                </a:solidFill>
              </a:endParaRPr>
            </a:p>
          </p:txBody>
        </p:sp>
        <p:pic>
          <p:nvPicPr>
            <p:cNvPr id="26" name="Picture 2" descr="IBMWatson_blue.pn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419225" y="1393031"/>
              <a:ext cx="835025" cy="111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2" descr="IBMWatson_blue.pn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425575" y="2707481"/>
              <a:ext cx="835025" cy="111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 name="TextBox 34"/>
            <p:cNvSpPr txBox="1">
              <a:spLocks noChangeArrowheads="1"/>
            </p:cNvSpPr>
            <p:nvPr/>
          </p:nvSpPr>
          <p:spPr bwMode="auto">
            <a:xfrm>
              <a:off x="2220913" y="1357466"/>
              <a:ext cx="852551" cy="2758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4000">
                  <a:solidFill>
                    <a:schemeClr val="tx1"/>
                  </a:solidFill>
                  <a:latin typeface="Arial" charset="0"/>
                  <a:ea typeface="ヒラギノ角ゴ Pro W3" charset="-128"/>
                </a:defRPr>
              </a:lvl1pPr>
              <a:lvl2pPr marL="742950" indent="-285750" eaLnBrk="0" hangingPunct="0">
                <a:defRPr sz="4000">
                  <a:solidFill>
                    <a:schemeClr val="tx1"/>
                  </a:solidFill>
                  <a:latin typeface="Arial" charset="0"/>
                  <a:ea typeface="ヒラギノ角ゴ Pro W3" charset="-128"/>
                </a:defRPr>
              </a:lvl2pPr>
              <a:lvl3pPr marL="1143000" indent="-228600" eaLnBrk="0" hangingPunct="0">
                <a:defRPr sz="4000">
                  <a:solidFill>
                    <a:schemeClr val="tx1"/>
                  </a:solidFill>
                  <a:latin typeface="Arial" charset="0"/>
                  <a:ea typeface="ヒラギノ角ゴ Pro W3" charset="-128"/>
                </a:defRPr>
              </a:lvl3pPr>
              <a:lvl4pPr marL="1600200" indent="-228600" eaLnBrk="0" hangingPunct="0">
                <a:defRPr sz="4000">
                  <a:solidFill>
                    <a:schemeClr val="tx1"/>
                  </a:solidFill>
                  <a:latin typeface="Arial" charset="0"/>
                  <a:ea typeface="ヒラギノ角ゴ Pro W3" charset="-128"/>
                </a:defRPr>
              </a:lvl4pPr>
              <a:lvl5pPr marL="2057400" indent="-228600" eaLnBrk="0" hangingPunct="0">
                <a:defRPr sz="4000">
                  <a:solidFill>
                    <a:schemeClr val="tx1"/>
                  </a:solidFill>
                  <a:latin typeface="Arial" charset="0"/>
                  <a:ea typeface="ヒラギノ角ゴ Pro W3" charset="-128"/>
                </a:defRPr>
              </a:lvl5pPr>
              <a:lvl6pPr marL="2514600" indent="-228600" eaLnBrk="0" fontAlgn="base" hangingPunct="0">
                <a:spcBef>
                  <a:spcPct val="0"/>
                </a:spcBef>
                <a:spcAft>
                  <a:spcPct val="0"/>
                </a:spcAft>
                <a:defRPr sz="4000">
                  <a:solidFill>
                    <a:schemeClr val="tx1"/>
                  </a:solidFill>
                  <a:latin typeface="Arial" charset="0"/>
                  <a:ea typeface="ヒラギノ角ゴ Pro W3" charset="-128"/>
                </a:defRPr>
              </a:lvl6pPr>
              <a:lvl7pPr marL="2971800" indent="-228600" eaLnBrk="0" fontAlgn="base" hangingPunct="0">
                <a:spcBef>
                  <a:spcPct val="0"/>
                </a:spcBef>
                <a:spcAft>
                  <a:spcPct val="0"/>
                </a:spcAft>
                <a:defRPr sz="4000">
                  <a:solidFill>
                    <a:schemeClr val="tx1"/>
                  </a:solidFill>
                  <a:latin typeface="Arial" charset="0"/>
                  <a:ea typeface="ヒラギノ角ゴ Pro W3" charset="-128"/>
                </a:defRPr>
              </a:lvl7pPr>
              <a:lvl8pPr marL="3429000" indent="-228600" eaLnBrk="0" fontAlgn="base" hangingPunct="0">
                <a:spcBef>
                  <a:spcPct val="0"/>
                </a:spcBef>
                <a:spcAft>
                  <a:spcPct val="0"/>
                </a:spcAft>
                <a:defRPr sz="4000">
                  <a:solidFill>
                    <a:schemeClr val="tx1"/>
                  </a:solidFill>
                  <a:latin typeface="Arial" charset="0"/>
                  <a:ea typeface="ヒラギノ角ゴ Pro W3" charset="-128"/>
                </a:defRPr>
              </a:lvl8pPr>
              <a:lvl9pPr marL="3886200" indent="-228600" eaLnBrk="0" fontAlgn="base" hangingPunct="0">
                <a:spcBef>
                  <a:spcPct val="0"/>
                </a:spcBef>
                <a:spcAft>
                  <a:spcPct val="0"/>
                </a:spcAft>
                <a:defRPr sz="4000">
                  <a:solidFill>
                    <a:schemeClr val="tx1"/>
                  </a:solidFill>
                  <a:latin typeface="Arial" charset="0"/>
                  <a:ea typeface="ヒラギノ角ゴ Pro W3" charset="-128"/>
                </a:defRPr>
              </a:lvl9pPr>
            </a:lstStyle>
            <a:p>
              <a:pPr eaLnBrk="1" hangingPunct="1"/>
              <a:r>
                <a:rPr lang="en-US" altLang="en-US" sz="900" b="1" dirty="0">
                  <a:solidFill>
                    <a:srgbClr val="25547A"/>
                  </a:solidFill>
                </a:rPr>
                <a:t>Advisors</a:t>
              </a:r>
            </a:p>
          </p:txBody>
        </p:sp>
        <p:sp>
          <p:nvSpPr>
            <p:cNvPr id="29" name="TextBox 35"/>
            <p:cNvSpPr txBox="1">
              <a:spLocks noChangeArrowheads="1"/>
            </p:cNvSpPr>
            <p:nvPr/>
          </p:nvSpPr>
          <p:spPr bwMode="auto">
            <a:xfrm>
              <a:off x="2225675" y="2669806"/>
              <a:ext cx="1464969" cy="2758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4000">
                  <a:solidFill>
                    <a:schemeClr val="tx1"/>
                  </a:solidFill>
                  <a:latin typeface="Arial" charset="0"/>
                  <a:ea typeface="ヒラギノ角ゴ Pro W3" charset="-128"/>
                </a:defRPr>
              </a:lvl1pPr>
              <a:lvl2pPr marL="742950" indent="-285750" eaLnBrk="0" hangingPunct="0">
                <a:defRPr sz="4000">
                  <a:solidFill>
                    <a:schemeClr val="tx1"/>
                  </a:solidFill>
                  <a:latin typeface="Arial" charset="0"/>
                  <a:ea typeface="ヒラギノ角ゴ Pro W3" charset="-128"/>
                </a:defRPr>
              </a:lvl2pPr>
              <a:lvl3pPr marL="1143000" indent="-228600" eaLnBrk="0" hangingPunct="0">
                <a:defRPr sz="4000">
                  <a:solidFill>
                    <a:schemeClr val="tx1"/>
                  </a:solidFill>
                  <a:latin typeface="Arial" charset="0"/>
                  <a:ea typeface="ヒラギノ角ゴ Pro W3" charset="-128"/>
                </a:defRPr>
              </a:lvl3pPr>
              <a:lvl4pPr marL="1600200" indent="-228600" eaLnBrk="0" hangingPunct="0">
                <a:defRPr sz="4000">
                  <a:solidFill>
                    <a:schemeClr val="tx1"/>
                  </a:solidFill>
                  <a:latin typeface="Arial" charset="0"/>
                  <a:ea typeface="ヒラギノ角ゴ Pro W3" charset="-128"/>
                </a:defRPr>
              </a:lvl4pPr>
              <a:lvl5pPr marL="2057400" indent="-228600" eaLnBrk="0" hangingPunct="0">
                <a:defRPr sz="4000">
                  <a:solidFill>
                    <a:schemeClr val="tx1"/>
                  </a:solidFill>
                  <a:latin typeface="Arial" charset="0"/>
                  <a:ea typeface="ヒラギノ角ゴ Pro W3" charset="-128"/>
                </a:defRPr>
              </a:lvl5pPr>
              <a:lvl6pPr marL="2514600" indent="-228600" eaLnBrk="0" fontAlgn="base" hangingPunct="0">
                <a:spcBef>
                  <a:spcPct val="0"/>
                </a:spcBef>
                <a:spcAft>
                  <a:spcPct val="0"/>
                </a:spcAft>
                <a:defRPr sz="4000">
                  <a:solidFill>
                    <a:schemeClr val="tx1"/>
                  </a:solidFill>
                  <a:latin typeface="Arial" charset="0"/>
                  <a:ea typeface="ヒラギノ角ゴ Pro W3" charset="-128"/>
                </a:defRPr>
              </a:lvl6pPr>
              <a:lvl7pPr marL="2971800" indent="-228600" eaLnBrk="0" fontAlgn="base" hangingPunct="0">
                <a:spcBef>
                  <a:spcPct val="0"/>
                </a:spcBef>
                <a:spcAft>
                  <a:spcPct val="0"/>
                </a:spcAft>
                <a:defRPr sz="4000">
                  <a:solidFill>
                    <a:schemeClr val="tx1"/>
                  </a:solidFill>
                  <a:latin typeface="Arial" charset="0"/>
                  <a:ea typeface="ヒラギノ角ゴ Pro W3" charset="-128"/>
                </a:defRPr>
              </a:lvl7pPr>
              <a:lvl8pPr marL="3429000" indent="-228600" eaLnBrk="0" fontAlgn="base" hangingPunct="0">
                <a:spcBef>
                  <a:spcPct val="0"/>
                </a:spcBef>
                <a:spcAft>
                  <a:spcPct val="0"/>
                </a:spcAft>
                <a:defRPr sz="4000">
                  <a:solidFill>
                    <a:schemeClr val="tx1"/>
                  </a:solidFill>
                  <a:latin typeface="Arial" charset="0"/>
                  <a:ea typeface="ヒラギノ角ゴ Pro W3" charset="-128"/>
                </a:defRPr>
              </a:lvl8pPr>
              <a:lvl9pPr marL="3886200" indent="-228600" eaLnBrk="0" fontAlgn="base" hangingPunct="0">
                <a:spcBef>
                  <a:spcPct val="0"/>
                </a:spcBef>
                <a:spcAft>
                  <a:spcPct val="0"/>
                </a:spcAft>
                <a:defRPr sz="4000">
                  <a:solidFill>
                    <a:schemeClr val="tx1"/>
                  </a:solidFill>
                  <a:latin typeface="Arial" charset="0"/>
                  <a:ea typeface="ヒラギノ角ゴ Pro W3" charset="-128"/>
                </a:defRPr>
              </a:lvl9pPr>
            </a:lstStyle>
            <a:p>
              <a:pPr eaLnBrk="1" hangingPunct="1"/>
              <a:r>
                <a:rPr lang="en-US" altLang="en-US" sz="900" b="1" dirty="0">
                  <a:solidFill>
                    <a:srgbClr val="25547A"/>
                  </a:solidFill>
                </a:rPr>
                <a:t>Developers Cloud</a:t>
              </a:r>
            </a:p>
          </p:txBody>
        </p:sp>
        <p:sp>
          <p:nvSpPr>
            <p:cNvPr id="30" name="TextBox 57"/>
            <p:cNvSpPr txBox="1">
              <a:spLocks noChangeArrowheads="1"/>
            </p:cNvSpPr>
            <p:nvPr/>
          </p:nvSpPr>
          <p:spPr bwMode="auto">
            <a:xfrm>
              <a:off x="1465264" y="2885280"/>
              <a:ext cx="898885" cy="255272"/>
            </a:xfrm>
            <a:prstGeom prst="rect">
              <a:avLst/>
            </a:prstGeom>
            <a:noFill/>
            <a:ln>
              <a:noFill/>
            </a:ln>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defRPr/>
              </a:pPr>
              <a:r>
                <a:rPr lang="en-US" altLang="en-US" sz="788" b="1">
                  <a:solidFill>
                    <a:srgbClr val="0C5726"/>
                  </a:solidFill>
                  <a:ea typeface="ヒラギノ角ゴ Pro W3" charset="-128"/>
                </a:rPr>
                <a:t>Specialties</a:t>
              </a:r>
            </a:p>
          </p:txBody>
        </p:sp>
        <p:sp>
          <p:nvSpPr>
            <p:cNvPr id="31" name="TextBox 58"/>
            <p:cNvSpPr txBox="1">
              <a:spLocks noChangeArrowheads="1"/>
            </p:cNvSpPr>
            <p:nvPr/>
          </p:nvSpPr>
          <p:spPr bwMode="auto">
            <a:xfrm>
              <a:off x="1779588" y="3158331"/>
              <a:ext cx="649083" cy="2482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4000">
                  <a:solidFill>
                    <a:schemeClr val="tx1"/>
                  </a:solidFill>
                  <a:latin typeface="Arial" charset="0"/>
                  <a:ea typeface="ヒラギノ角ゴ Pro W3" charset="-128"/>
                </a:defRPr>
              </a:lvl1pPr>
              <a:lvl2pPr marL="742950" indent="-285750" eaLnBrk="0" hangingPunct="0">
                <a:defRPr sz="4000">
                  <a:solidFill>
                    <a:schemeClr val="tx1"/>
                  </a:solidFill>
                  <a:latin typeface="Arial" charset="0"/>
                  <a:ea typeface="ヒラギノ角ゴ Pro W3" charset="-128"/>
                </a:defRPr>
              </a:lvl2pPr>
              <a:lvl3pPr marL="1143000" indent="-228600" eaLnBrk="0" hangingPunct="0">
                <a:defRPr sz="4000">
                  <a:solidFill>
                    <a:schemeClr val="tx1"/>
                  </a:solidFill>
                  <a:latin typeface="Arial" charset="0"/>
                  <a:ea typeface="ヒラギノ角ゴ Pro W3" charset="-128"/>
                </a:defRPr>
              </a:lvl3pPr>
              <a:lvl4pPr marL="1600200" indent="-228600" eaLnBrk="0" hangingPunct="0">
                <a:defRPr sz="4000">
                  <a:solidFill>
                    <a:schemeClr val="tx1"/>
                  </a:solidFill>
                  <a:latin typeface="Arial" charset="0"/>
                  <a:ea typeface="ヒラギノ角ゴ Pro W3" charset="-128"/>
                </a:defRPr>
              </a:lvl4pPr>
              <a:lvl5pPr marL="2057400" indent="-228600" eaLnBrk="0" hangingPunct="0">
                <a:defRPr sz="4000">
                  <a:solidFill>
                    <a:schemeClr val="tx1"/>
                  </a:solidFill>
                  <a:latin typeface="Arial" charset="0"/>
                  <a:ea typeface="ヒラギノ角ゴ Pro W3" charset="-128"/>
                </a:defRPr>
              </a:lvl5pPr>
              <a:lvl6pPr marL="2514600" indent="-228600" eaLnBrk="0" fontAlgn="base" hangingPunct="0">
                <a:spcBef>
                  <a:spcPct val="0"/>
                </a:spcBef>
                <a:spcAft>
                  <a:spcPct val="0"/>
                </a:spcAft>
                <a:defRPr sz="4000">
                  <a:solidFill>
                    <a:schemeClr val="tx1"/>
                  </a:solidFill>
                  <a:latin typeface="Arial" charset="0"/>
                  <a:ea typeface="ヒラギノ角ゴ Pro W3" charset="-128"/>
                </a:defRPr>
              </a:lvl6pPr>
              <a:lvl7pPr marL="2971800" indent="-228600" eaLnBrk="0" fontAlgn="base" hangingPunct="0">
                <a:spcBef>
                  <a:spcPct val="0"/>
                </a:spcBef>
                <a:spcAft>
                  <a:spcPct val="0"/>
                </a:spcAft>
                <a:defRPr sz="4000">
                  <a:solidFill>
                    <a:schemeClr val="tx1"/>
                  </a:solidFill>
                  <a:latin typeface="Arial" charset="0"/>
                  <a:ea typeface="ヒラギノ角ゴ Pro W3" charset="-128"/>
                </a:defRPr>
              </a:lvl7pPr>
              <a:lvl8pPr marL="3429000" indent="-228600" eaLnBrk="0" fontAlgn="base" hangingPunct="0">
                <a:spcBef>
                  <a:spcPct val="0"/>
                </a:spcBef>
                <a:spcAft>
                  <a:spcPct val="0"/>
                </a:spcAft>
                <a:defRPr sz="4000">
                  <a:solidFill>
                    <a:schemeClr val="tx1"/>
                  </a:solidFill>
                  <a:latin typeface="Arial" charset="0"/>
                  <a:ea typeface="ヒラギノ角ゴ Pro W3" charset="-128"/>
                </a:defRPr>
              </a:lvl8pPr>
              <a:lvl9pPr marL="3886200" indent="-228600" eaLnBrk="0" fontAlgn="base" hangingPunct="0">
                <a:spcBef>
                  <a:spcPct val="0"/>
                </a:spcBef>
                <a:spcAft>
                  <a:spcPct val="0"/>
                </a:spcAft>
                <a:defRPr sz="4000">
                  <a:solidFill>
                    <a:schemeClr val="tx1"/>
                  </a:solidFill>
                  <a:latin typeface="Arial" charset="0"/>
                  <a:ea typeface="ヒラギノ角ゴ Pro W3" charset="-128"/>
                </a:defRPr>
              </a:lvl9pPr>
            </a:lstStyle>
            <a:p>
              <a:pPr eaLnBrk="1" hangingPunct="1"/>
              <a:r>
                <a:rPr lang="en-US" altLang="en-US" sz="750" b="1">
                  <a:solidFill>
                    <a:srgbClr val="0C5726"/>
                  </a:solidFill>
                </a:rPr>
                <a:t>Models</a:t>
              </a:r>
            </a:p>
          </p:txBody>
        </p:sp>
        <p:sp>
          <p:nvSpPr>
            <p:cNvPr id="33" name="TextBox 60"/>
            <p:cNvSpPr txBox="1">
              <a:spLocks noChangeArrowheads="1"/>
            </p:cNvSpPr>
            <p:nvPr/>
          </p:nvSpPr>
          <p:spPr bwMode="auto">
            <a:xfrm>
              <a:off x="1757363" y="3713957"/>
              <a:ext cx="689374" cy="2482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4000">
                  <a:solidFill>
                    <a:schemeClr val="tx1"/>
                  </a:solidFill>
                  <a:latin typeface="Arial" charset="0"/>
                  <a:ea typeface="ヒラギノ角ゴ Pro W3" charset="-128"/>
                </a:defRPr>
              </a:lvl1pPr>
              <a:lvl2pPr marL="742950" indent="-285750" eaLnBrk="0" hangingPunct="0">
                <a:defRPr sz="4000">
                  <a:solidFill>
                    <a:schemeClr val="tx1"/>
                  </a:solidFill>
                  <a:latin typeface="Arial" charset="0"/>
                  <a:ea typeface="ヒラギノ角ゴ Pro W3" charset="-128"/>
                </a:defRPr>
              </a:lvl2pPr>
              <a:lvl3pPr marL="1143000" indent="-228600" eaLnBrk="0" hangingPunct="0">
                <a:defRPr sz="4000">
                  <a:solidFill>
                    <a:schemeClr val="tx1"/>
                  </a:solidFill>
                  <a:latin typeface="Arial" charset="0"/>
                  <a:ea typeface="ヒラギノ角ゴ Pro W3" charset="-128"/>
                </a:defRPr>
              </a:lvl3pPr>
              <a:lvl4pPr marL="1600200" indent="-228600" eaLnBrk="0" hangingPunct="0">
                <a:defRPr sz="4000">
                  <a:solidFill>
                    <a:schemeClr val="tx1"/>
                  </a:solidFill>
                  <a:latin typeface="Arial" charset="0"/>
                  <a:ea typeface="ヒラギノ角ゴ Pro W3" charset="-128"/>
                </a:defRPr>
              </a:lvl4pPr>
              <a:lvl5pPr marL="2057400" indent="-228600" eaLnBrk="0" hangingPunct="0">
                <a:defRPr sz="4000">
                  <a:solidFill>
                    <a:schemeClr val="tx1"/>
                  </a:solidFill>
                  <a:latin typeface="Arial" charset="0"/>
                  <a:ea typeface="ヒラギノ角ゴ Pro W3" charset="-128"/>
                </a:defRPr>
              </a:lvl5pPr>
              <a:lvl6pPr marL="2514600" indent="-228600" eaLnBrk="0" fontAlgn="base" hangingPunct="0">
                <a:spcBef>
                  <a:spcPct val="0"/>
                </a:spcBef>
                <a:spcAft>
                  <a:spcPct val="0"/>
                </a:spcAft>
                <a:defRPr sz="4000">
                  <a:solidFill>
                    <a:schemeClr val="tx1"/>
                  </a:solidFill>
                  <a:latin typeface="Arial" charset="0"/>
                  <a:ea typeface="ヒラギノ角ゴ Pro W3" charset="-128"/>
                </a:defRPr>
              </a:lvl6pPr>
              <a:lvl7pPr marL="2971800" indent="-228600" eaLnBrk="0" fontAlgn="base" hangingPunct="0">
                <a:spcBef>
                  <a:spcPct val="0"/>
                </a:spcBef>
                <a:spcAft>
                  <a:spcPct val="0"/>
                </a:spcAft>
                <a:defRPr sz="4000">
                  <a:solidFill>
                    <a:schemeClr val="tx1"/>
                  </a:solidFill>
                  <a:latin typeface="Arial" charset="0"/>
                  <a:ea typeface="ヒラギノ角ゴ Pro W3" charset="-128"/>
                </a:defRPr>
              </a:lvl7pPr>
              <a:lvl8pPr marL="3429000" indent="-228600" eaLnBrk="0" fontAlgn="base" hangingPunct="0">
                <a:spcBef>
                  <a:spcPct val="0"/>
                </a:spcBef>
                <a:spcAft>
                  <a:spcPct val="0"/>
                </a:spcAft>
                <a:defRPr sz="4000">
                  <a:solidFill>
                    <a:schemeClr val="tx1"/>
                  </a:solidFill>
                  <a:latin typeface="Arial" charset="0"/>
                  <a:ea typeface="ヒラギノ角ゴ Pro W3" charset="-128"/>
                </a:defRPr>
              </a:lvl8pPr>
              <a:lvl9pPr marL="3886200" indent="-228600" eaLnBrk="0" fontAlgn="base" hangingPunct="0">
                <a:spcBef>
                  <a:spcPct val="0"/>
                </a:spcBef>
                <a:spcAft>
                  <a:spcPct val="0"/>
                </a:spcAft>
                <a:defRPr sz="4000">
                  <a:solidFill>
                    <a:schemeClr val="tx1"/>
                  </a:solidFill>
                  <a:latin typeface="Arial" charset="0"/>
                  <a:ea typeface="ヒラギノ角ゴ Pro W3" charset="-128"/>
                </a:defRPr>
              </a:lvl9pPr>
            </a:lstStyle>
            <a:p>
              <a:pPr eaLnBrk="1" hangingPunct="1"/>
              <a:r>
                <a:rPr lang="en-US" altLang="en-US" sz="750" b="1">
                  <a:solidFill>
                    <a:srgbClr val="0C5726"/>
                  </a:solidFill>
                </a:rPr>
                <a:t>Content</a:t>
              </a:r>
            </a:p>
          </p:txBody>
        </p:sp>
        <p:sp>
          <p:nvSpPr>
            <p:cNvPr id="36" name="Rectangle 35"/>
            <p:cNvSpPr>
              <a:spLocks noChangeArrowheads="1"/>
            </p:cNvSpPr>
            <p:nvPr/>
          </p:nvSpPr>
          <p:spPr bwMode="auto">
            <a:xfrm>
              <a:off x="2917825" y="2904331"/>
              <a:ext cx="3476625" cy="1073150"/>
            </a:xfrm>
            <a:prstGeom prst="rect">
              <a:avLst/>
            </a:prstGeom>
            <a:gradFill rotWithShape="1">
              <a:gsLst>
                <a:gs pos="0">
                  <a:srgbClr val="8FDA2B"/>
                </a:gs>
                <a:gs pos="100000">
                  <a:srgbClr val="CBFF91"/>
                </a:gs>
              </a:gsLst>
              <a:lin ang="16200000"/>
            </a:gradFill>
            <a:ln w="9525">
              <a:solidFill>
                <a:srgbClr val="89C53A"/>
              </a:solidFill>
              <a:miter lim="800000"/>
              <a:headEnd/>
              <a:tailEnd/>
            </a:ln>
            <a:effectLst>
              <a:outerShdw blurRad="63500" dist="23000" dir="5400000" rotWithShape="0">
                <a:srgbClr val="000000">
                  <a:alpha val="34999"/>
                </a:srgbClr>
              </a:outerShdw>
            </a:effectLst>
          </p:spPr>
          <p:txBody>
            <a:bodyPr anchor="ctr"/>
            <a:lstStyle>
              <a:lvl1pPr eaLnBrk="0" hangingPunct="0">
                <a:defRPr sz="4000">
                  <a:solidFill>
                    <a:schemeClr val="tx1"/>
                  </a:solidFill>
                  <a:latin typeface="Arial" charset="0"/>
                  <a:ea typeface="ヒラギノ角ゴ Pro W3" charset="-128"/>
                </a:defRPr>
              </a:lvl1pPr>
              <a:lvl2pPr marL="742950" indent="-285750" eaLnBrk="0" hangingPunct="0">
                <a:defRPr sz="4000">
                  <a:solidFill>
                    <a:schemeClr val="tx1"/>
                  </a:solidFill>
                  <a:latin typeface="Arial" charset="0"/>
                  <a:ea typeface="ヒラギノ角ゴ Pro W3" charset="-128"/>
                </a:defRPr>
              </a:lvl2pPr>
              <a:lvl3pPr marL="1143000" indent="-228600" eaLnBrk="0" hangingPunct="0">
                <a:defRPr sz="4000">
                  <a:solidFill>
                    <a:schemeClr val="tx1"/>
                  </a:solidFill>
                  <a:latin typeface="Arial" charset="0"/>
                  <a:ea typeface="ヒラギノ角ゴ Pro W3" charset="-128"/>
                </a:defRPr>
              </a:lvl3pPr>
              <a:lvl4pPr marL="1600200" indent="-228600" eaLnBrk="0" hangingPunct="0">
                <a:defRPr sz="4000">
                  <a:solidFill>
                    <a:schemeClr val="tx1"/>
                  </a:solidFill>
                  <a:latin typeface="Arial" charset="0"/>
                  <a:ea typeface="ヒラギノ角ゴ Pro W3" charset="-128"/>
                </a:defRPr>
              </a:lvl4pPr>
              <a:lvl5pPr marL="2057400" indent="-228600" eaLnBrk="0" hangingPunct="0">
                <a:defRPr sz="4000">
                  <a:solidFill>
                    <a:schemeClr val="tx1"/>
                  </a:solidFill>
                  <a:latin typeface="Arial" charset="0"/>
                  <a:ea typeface="ヒラギノ角ゴ Pro W3" charset="-128"/>
                </a:defRPr>
              </a:lvl5pPr>
              <a:lvl6pPr marL="2514600" indent="-228600" eaLnBrk="0" fontAlgn="base" hangingPunct="0">
                <a:spcBef>
                  <a:spcPct val="0"/>
                </a:spcBef>
                <a:spcAft>
                  <a:spcPct val="0"/>
                </a:spcAft>
                <a:defRPr sz="4000">
                  <a:solidFill>
                    <a:schemeClr val="tx1"/>
                  </a:solidFill>
                  <a:latin typeface="Arial" charset="0"/>
                  <a:ea typeface="ヒラギノ角ゴ Pro W3" charset="-128"/>
                </a:defRPr>
              </a:lvl6pPr>
              <a:lvl7pPr marL="2971800" indent="-228600" eaLnBrk="0" fontAlgn="base" hangingPunct="0">
                <a:spcBef>
                  <a:spcPct val="0"/>
                </a:spcBef>
                <a:spcAft>
                  <a:spcPct val="0"/>
                </a:spcAft>
                <a:defRPr sz="4000">
                  <a:solidFill>
                    <a:schemeClr val="tx1"/>
                  </a:solidFill>
                  <a:latin typeface="Arial" charset="0"/>
                  <a:ea typeface="ヒラギノ角ゴ Pro W3" charset="-128"/>
                </a:defRPr>
              </a:lvl7pPr>
              <a:lvl8pPr marL="3429000" indent="-228600" eaLnBrk="0" fontAlgn="base" hangingPunct="0">
                <a:spcBef>
                  <a:spcPct val="0"/>
                </a:spcBef>
                <a:spcAft>
                  <a:spcPct val="0"/>
                </a:spcAft>
                <a:defRPr sz="4000">
                  <a:solidFill>
                    <a:schemeClr val="tx1"/>
                  </a:solidFill>
                  <a:latin typeface="Arial" charset="0"/>
                  <a:ea typeface="ヒラギノ角ゴ Pro W3" charset="-128"/>
                </a:defRPr>
              </a:lvl8pPr>
              <a:lvl9pPr marL="3886200" indent="-228600" eaLnBrk="0" fontAlgn="base" hangingPunct="0">
                <a:spcBef>
                  <a:spcPct val="0"/>
                </a:spcBef>
                <a:spcAft>
                  <a:spcPct val="0"/>
                </a:spcAft>
                <a:defRPr sz="4000">
                  <a:solidFill>
                    <a:schemeClr val="tx1"/>
                  </a:solidFill>
                  <a:latin typeface="Arial" charset="0"/>
                  <a:ea typeface="ヒラギノ角ゴ Pro W3" charset="-128"/>
                </a:defRPr>
              </a:lvl9pPr>
            </a:lstStyle>
            <a:p>
              <a:pPr algn="ctr" eaLnBrk="1" hangingPunct="1"/>
              <a:endParaRPr lang="en-US" altLang="en-US" sz="900">
                <a:solidFill>
                  <a:srgbClr val="FFFFFF"/>
                </a:solidFill>
              </a:endParaRPr>
            </a:p>
          </p:txBody>
        </p:sp>
        <p:sp>
          <p:nvSpPr>
            <p:cNvPr id="37" name="Rectangle 36"/>
            <p:cNvSpPr>
              <a:spLocks noChangeArrowheads="1"/>
            </p:cNvSpPr>
            <p:nvPr/>
          </p:nvSpPr>
          <p:spPr bwMode="auto">
            <a:xfrm>
              <a:off x="6516688" y="2904331"/>
              <a:ext cx="1219200" cy="1073150"/>
            </a:xfrm>
            <a:prstGeom prst="rect">
              <a:avLst/>
            </a:prstGeom>
            <a:gradFill rotWithShape="1">
              <a:gsLst>
                <a:gs pos="0">
                  <a:srgbClr val="8FDA2B"/>
                </a:gs>
                <a:gs pos="100000">
                  <a:srgbClr val="CBFF91"/>
                </a:gs>
              </a:gsLst>
              <a:lin ang="16200000"/>
            </a:gradFill>
            <a:ln w="9525">
              <a:solidFill>
                <a:srgbClr val="89C53A"/>
              </a:solidFill>
              <a:miter lim="800000"/>
              <a:headEnd/>
              <a:tailEnd/>
            </a:ln>
            <a:effectLst>
              <a:outerShdw blurRad="63500" dist="23000" dir="5400000" rotWithShape="0">
                <a:srgbClr val="000000">
                  <a:alpha val="34999"/>
                </a:srgbClr>
              </a:outerShdw>
            </a:effectLst>
          </p:spPr>
          <p:txBody>
            <a:bodyPr anchor="ctr"/>
            <a:lstStyle>
              <a:lvl1pPr eaLnBrk="0" hangingPunct="0">
                <a:defRPr sz="4000">
                  <a:solidFill>
                    <a:schemeClr val="tx1"/>
                  </a:solidFill>
                  <a:latin typeface="Arial" charset="0"/>
                  <a:ea typeface="ヒラギノ角ゴ Pro W3" charset="-128"/>
                </a:defRPr>
              </a:lvl1pPr>
              <a:lvl2pPr marL="742950" indent="-285750" eaLnBrk="0" hangingPunct="0">
                <a:defRPr sz="4000">
                  <a:solidFill>
                    <a:schemeClr val="tx1"/>
                  </a:solidFill>
                  <a:latin typeface="Arial" charset="0"/>
                  <a:ea typeface="ヒラギノ角ゴ Pro W3" charset="-128"/>
                </a:defRPr>
              </a:lvl2pPr>
              <a:lvl3pPr marL="1143000" indent="-228600" eaLnBrk="0" hangingPunct="0">
                <a:defRPr sz="4000">
                  <a:solidFill>
                    <a:schemeClr val="tx1"/>
                  </a:solidFill>
                  <a:latin typeface="Arial" charset="0"/>
                  <a:ea typeface="ヒラギノ角ゴ Pro W3" charset="-128"/>
                </a:defRPr>
              </a:lvl3pPr>
              <a:lvl4pPr marL="1600200" indent="-228600" eaLnBrk="0" hangingPunct="0">
                <a:defRPr sz="4000">
                  <a:solidFill>
                    <a:schemeClr val="tx1"/>
                  </a:solidFill>
                  <a:latin typeface="Arial" charset="0"/>
                  <a:ea typeface="ヒラギノ角ゴ Pro W3" charset="-128"/>
                </a:defRPr>
              </a:lvl4pPr>
              <a:lvl5pPr marL="2057400" indent="-228600" eaLnBrk="0" hangingPunct="0">
                <a:defRPr sz="4000">
                  <a:solidFill>
                    <a:schemeClr val="tx1"/>
                  </a:solidFill>
                  <a:latin typeface="Arial" charset="0"/>
                  <a:ea typeface="ヒラギノ角ゴ Pro W3" charset="-128"/>
                </a:defRPr>
              </a:lvl5pPr>
              <a:lvl6pPr marL="2514600" indent="-228600" eaLnBrk="0" fontAlgn="base" hangingPunct="0">
                <a:spcBef>
                  <a:spcPct val="0"/>
                </a:spcBef>
                <a:spcAft>
                  <a:spcPct val="0"/>
                </a:spcAft>
                <a:defRPr sz="4000">
                  <a:solidFill>
                    <a:schemeClr val="tx1"/>
                  </a:solidFill>
                  <a:latin typeface="Arial" charset="0"/>
                  <a:ea typeface="ヒラギノ角ゴ Pro W3" charset="-128"/>
                </a:defRPr>
              </a:lvl6pPr>
              <a:lvl7pPr marL="2971800" indent="-228600" eaLnBrk="0" fontAlgn="base" hangingPunct="0">
                <a:spcBef>
                  <a:spcPct val="0"/>
                </a:spcBef>
                <a:spcAft>
                  <a:spcPct val="0"/>
                </a:spcAft>
                <a:defRPr sz="4000">
                  <a:solidFill>
                    <a:schemeClr val="tx1"/>
                  </a:solidFill>
                  <a:latin typeface="Arial" charset="0"/>
                  <a:ea typeface="ヒラギノ角ゴ Pro W3" charset="-128"/>
                </a:defRPr>
              </a:lvl7pPr>
              <a:lvl8pPr marL="3429000" indent="-228600" eaLnBrk="0" fontAlgn="base" hangingPunct="0">
                <a:spcBef>
                  <a:spcPct val="0"/>
                </a:spcBef>
                <a:spcAft>
                  <a:spcPct val="0"/>
                </a:spcAft>
                <a:defRPr sz="4000">
                  <a:solidFill>
                    <a:schemeClr val="tx1"/>
                  </a:solidFill>
                  <a:latin typeface="Arial" charset="0"/>
                  <a:ea typeface="ヒラギノ角ゴ Pro W3" charset="-128"/>
                </a:defRPr>
              </a:lvl8pPr>
              <a:lvl9pPr marL="3886200" indent="-228600" eaLnBrk="0" fontAlgn="base" hangingPunct="0">
                <a:spcBef>
                  <a:spcPct val="0"/>
                </a:spcBef>
                <a:spcAft>
                  <a:spcPct val="0"/>
                </a:spcAft>
                <a:defRPr sz="4000">
                  <a:solidFill>
                    <a:schemeClr val="tx1"/>
                  </a:solidFill>
                  <a:latin typeface="Arial" charset="0"/>
                  <a:ea typeface="ヒラギノ角ゴ Pro W3" charset="-128"/>
                </a:defRPr>
              </a:lvl9pPr>
            </a:lstStyle>
            <a:p>
              <a:pPr algn="ctr" eaLnBrk="1" hangingPunct="1"/>
              <a:endParaRPr lang="en-US" altLang="en-US" sz="900">
                <a:solidFill>
                  <a:srgbClr val="FFFFFF"/>
                </a:solidFill>
              </a:endParaRPr>
            </a:p>
          </p:txBody>
        </p:sp>
        <p:sp>
          <p:nvSpPr>
            <p:cNvPr id="38" name="Rectangle 37"/>
            <p:cNvSpPr>
              <a:spLocks noChangeArrowheads="1"/>
            </p:cNvSpPr>
            <p:nvPr/>
          </p:nvSpPr>
          <p:spPr bwMode="auto">
            <a:xfrm>
              <a:off x="6651625" y="3129756"/>
              <a:ext cx="976313" cy="101600"/>
            </a:xfrm>
            <a:prstGeom prst="rect">
              <a:avLst/>
            </a:prstGeom>
            <a:gradFill rotWithShape="1">
              <a:gsLst>
                <a:gs pos="0">
                  <a:srgbClr val="8FDA2B"/>
                </a:gs>
                <a:gs pos="100000">
                  <a:srgbClr val="CBFF91"/>
                </a:gs>
              </a:gsLst>
              <a:lin ang="16200000"/>
            </a:gradFill>
            <a:ln w="9525">
              <a:solidFill>
                <a:srgbClr val="89C53A"/>
              </a:solidFill>
              <a:miter lim="800000"/>
              <a:headEnd/>
              <a:tailEnd/>
            </a:ln>
            <a:effectLst>
              <a:outerShdw blurRad="63500" dist="23000" dir="5400000" rotWithShape="0">
                <a:srgbClr val="000000">
                  <a:alpha val="34999"/>
                </a:srgbClr>
              </a:outerShdw>
            </a:effectLst>
          </p:spPr>
          <p:txBody>
            <a:bodyPr anchor="ctr"/>
            <a:lstStyle>
              <a:lvl1pPr eaLnBrk="0" hangingPunct="0">
                <a:defRPr sz="4000">
                  <a:solidFill>
                    <a:schemeClr val="tx1"/>
                  </a:solidFill>
                  <a:latin typeface="Arial" charset="0"/>
                  <a:ea typeface="ヒラギノ角ゴ Pro W3" charset="-128"/>
                </a:defRPr>
              </a:lvl1pPr>
              <a:lvl2pPr marL="742950" indent="-285750" eaLnBrk="0" hangingPunct="0">
                <a:defRPr sz="4000">
                  <a:solidFill>
                    <a:schemeClr val="tx1"/>
                  </a:solidFill>
                  <a:latin typeface="Arial" charset="0"/>
                  <a:ea typeface="ヒラギノ角ゴ Pro W3" charset="-128"/>
                </a:defRPr>
              </a:lvl2pPr>
              <a:lvl3pPr marL="1143000" indent="-228600" eaLnBrk="0" hangingPunct="0">
                <a:defRPr sz="4000">
                  <a:solidFill>
                    <a:schemeClr val="tx1"/>
                  </a:solidFill>
                  <a:latin typeface="Arial" charset="0"/>
                  <a:ea typeface="ヒラギノ角ゴ Pro W3" charset="-128"/>
                </a:defRPr>
              </a:lvl3pPr>
              <a:lvl4pPr marL="1600200" indent="-228600" eaLnBrk="0" hangingPunct="0">
                <a:defRPr sz="4000">
                  <a:solidFill>
                    <a:schemeClr val="tx1"/>
                  </a:solidFill>
                  <a:latin typeface="Arial" charset="0"/>
                  <a:ea typeface="ヒラギノ角ゴ Pro W3" charset="-128"/>
                </a:defRPr>
              </a:lvl4pPr>
              <a:lvl5pPr marL="2057400" indent="-228600" eaLnBrk="0" hangingPunct="0">
                <a:defRPr sz="4000">
                  <a:solidFill>
                    <a:schemeClr val="tx1"/>
                  </a:solidFill>
                  <a:latin typeface="Arial" charset="0"/>
                  <a:ea typeface="ヒラギノ角ゴ Pro W3" charset="-128"/>
                </a:defRPr>
              </a:lvl5pPr>
              <a:lvl6pPr marL="2514600" indent="-228600" eaLnBrk="0" fontAlgn="base" hangingPunct="0">
                <a:spcBef>
                  <a:spcPct val="0"/>
                </a:spcBef>
                <a:spcAft>
                  <a:spcPct val="0"/>
                </a:spcAft>
                <a:defRPr sz="4000">
                  <a:solidFill>
                    <a:schemeClr val="tx1"/>
                  </a:solidFill>
                  <a:latin typeface="Arial" charset="0"/>
                  <a:ea typeface="ヒラギノ角ゴ Pro W3" charset="-128"/>
                </a:defRPr>
              </a:lvl6pPr>
              <a:lvl7pPr marL="2971800" indent="-228600" eaLnBrk="0" fontAlgn="base" hangingPunct="0">
                <a:spcBef>
                  <a:spcPct val="0"/>
                </a:spcBef>
                <a:spcAft>
                  <a:spcPct val="0"/>
                </a:spcAft>
                <a:defRPr sz="4000">
                  <a:solidFill>
                    <a:schemeClr val="tx1"/>
                  </a:solidFill>
                  <a:latin typeface="Arial" charset="0"/>
                  <a:ea typeface="ヒラギノ角ゴ Pro W3" charset="-128"/>
                </a:defRPr>
              </a:lvl7pPr>
              <a:lvl8pPr marL="3429000" indent="-228600" eaLnBrk="0" fontAlgn="base" hangingPunct="0">
                <a:spcBef>
                  <a:spcPct val="0"/>
                </a:spcBef>
                <a:spcAft>
                  <a:spcPct val="0"/>
                </a:spcAft>
                <a:defRPr sz="4000">
                  <a:solidFill>
                    <a:schemeClr val="tx1"/>
                  </a:solidFill>
                  <a:latin typeface="Arial" charset="0"/>
                  <a:ea typeface="ヒラギノ角ゴ Pro W3" charset="-128"/>
                </a:defRPr>
              </a:lvl8pPr>
              <a:lvl9pPr marL="3886200" indent="-228600" eaLnBrk="0" fontAlgn="base" hangingPunct="0">
                <a:spcBef>
                  <a:spcPct val="0"/>
                </a:spcBef>
                <a:spcAft>
                  <a:spcPct val="0"/>
                </a:spcAft>
                <a:defRPr sz="4000">
                  <a:solidFill>
                    <a:schemeClr val="tx1"/>
                  </a:solidFill>
                  <a:latin typeface="Arial" charset="0"/>
                  <a:ea typeface="ヒラギノ角ゴ Pro W3" charset="-128"/>
                </a:defRPr>
              </a:lvl9pPr>
            </a:lstStyle>
            <a:p>
              <a:pPr algn="ctr" eaLnBrk="1" hangingPunct="1"/>
              <a:endParaRPr lang="en-US" altLang="en-US" sz="900">
                <a:solidFill>
                  <a:srgbClr val="FFFFFF"/>
                </a:solidFill>
              </a:endParaRPr>
            </a:p>
          </p:txBody>
        </p:sp>
        <p:sp>
          <p:nvSpPr>
            <p:cNvPr id="39" name="Rectangle 38"/>
            <p:cNvSpPr>
              <a:spLocks noChangeArrowheads="1"/>
            </p:cNvSpPr>
            <p:nvPr/>
          </p:nvSpPr>
          <p:spPr bwMode="auto">
            <a:xfrm>
              <a:off x="6651625" y="3482181"/>
              <a:ext cx="976313" cy="101600"/>
            </a:xfrm>
            <a:prstGeom prst="rect">
              <a:avLst/>
            </a:prstGeom>
            <a:gradFill rotWithShape="1">
              <a:gsLst>
                <a:gs pos="0">
                  <a:srgbClr val="8FDA2B"/>
                </a:gs>
                <a:gs pos="100000">
                  <a:srgbClr val="CBFF91"/>
                </a:gs>
              </a:gsLst>
              <a:lin ang="16200000"/>
            </a:gradFill>
            <a:ln w="9525">
              <a:solidFill>
                <a:srgbClr val="89C53A"/>
              </a:solidFill>
              <a:miter lim="800000"/>
              <a:headEnd/>
              <a:tailEnd/>
            </a:ln>
            <a:effectLst>
              <a:outerShdw blurRad="63500" dist="23000" dir="5400000" rotWithShape="0">
                <a:srgbClr val="000000">
                  <a:alpha val="34999"/>
                </a:srgbClr>
              </a:outerShdw>
            </a:effectLst>
          </p:spPr>
          <p:txBody>
            <a:bodyPr anchor="ctr"/>
            <a:lstStyle>
              <a:lvl1pPr eaLnBrk="0" hangingPunct="0">
                <a:defRPr sz="4000">
                  <a:solidFill>
                    <a:schemeClr val="tx1"/>
                  </a:solidFill>
                  <a:latin typeface="Arial" charset="0"/>
                  <a:ea typeface="ヒラギノ角ゴ Pro W3" charset="-128"/>
                </a:defRPr>
              </a:lvl1pPr>
              <a:lvl2pPr marL="742950" indent="-285750" eaLnBrk="0" hangingPunct="0">
                <a:defRPr sz="4000">
                  <a:solidFill>
                    <a:schemeClr val="tx1"/>
                  </a:solidFill>
                  <a:latin typeface="Arial" charset="0"/>
                  <a:ea typeface="ヒラギノ角ゴ Pro W3" charset="-128"/>
                </a:defRPr>
              </a:lvl2pPr>
              <a:lvl3pPr marL="1143000" indent="-228600" eaLnBrk="0" hangingPunct="0">
                <a:defRPr sz="4000">
                  <a:solidFill>
                    <a:schemeClr val="tx1"/>
                  </a:solidFill>
                  <a:latin typeface="Arial" charset="0"/>
                  <a:ea typeface="ヒラギノ角ゴ Pro W3" charset="-128"/>
                </a:defRPr>
              </a:lvl3pPr>
              <a:lvl4pPr marL="1600200" indent="-228600" eaLnBrk="0" hangingPunct="0">
                <a:defRPr sz="4000">
                  <a:solidFill>
                    <a:schemeClr val="tx1"/>
                  </a:solidFill>
                  <a:latin typeface="Arial" charset="0"/>
                  <a:ea typeface="ヒラギノ角ゴ Pro W3" charset="-128"/>
                </a:defRPr>
              </a:lvl4pPr>
              <a:lvl5pPr marL="2057400" indent="-228600" eaLnBrk="0" hangingPunct="0">
                <a:defRPr sz="4000">
                  <a:solidFill>
                    <a:schemeClr val="tx1"/>
                  </a:solidFill>
                  <a:latin typeface="Arial" charset="0"/>
                  <a:ea typeface="ヒラギノ角ゴ Pro W3" charset="-128"/>
                </a:defRPr>
              </a:lvl5pPr>
              <a:lvl6pPr marL="2514600" indent="-228600" eaLnBrk="0" fontAlgn="base" hangingPunct="0">
                <a:spcBef>
                  <a:spcPct val="0"/>
                </a:spcBef>
                <a:spcAft>
                  <a:spcPct val="0"/>
                </a:spcAft>
                <a:defRPr sz="4000">
                  <a:solidFill>
                    <a:schemeClr val="tx1"/>
                  </a:solidFill>
                  <a:latin typeface="Arial" charset="0"/>
                  <a:ea typeface="ヒラギノ角ゴ Pro W3" charset="-128"/>
                </a:defRPr>
              </a:lvl6pPr>
              <a:lvl7pPr marL="2971800" indent="-228600" eaLnBrk="0" fontAlgn="base" hangingPunct="0">
                <a:spcBef>
                  <a:spcPct val="0"/>
                </a:spcBef>
                <a:spcAft>
                  <a:spcPct val="0"/>
                </a:spcAft>
                <a:defRPr sz="4000">
                  <a:solidFill>
                    <a:schemeClr val="tx1"/>
                  </a:solidFill>
                  <a:latin typeface="Arial" charset="0"/>
                  <a:ea typeface="ヒラギノ角ゴ Pro W3" charset="-128"/>
                </a:defRPr>
              </a:lvl7pPr>
              <a:lvl8pPr marL="3429000" indent="-228600" eaLnBrk="0" fontAlgn="base" hangingPunct="0">
                <a:spcBef>
                  <a:spcPct val="0"/>
                </a:spcBef>
                <a:spcAft>
                  <a:spcPct val="0"/>
                </a:spcAft>
                <a:defRPr sz="4000">
                  <a:solidFill>
                    <a:schemeClr val="tx1"/>
                  </a:solidFill>
                  <a:latin typeface="Arial" charset="0"/>
                  <a:ea typeface="ヒラギノ角ゴ Pro W3" charset="-128"/>
                </a:defRPr>
              </a:lvl8pPr>
              <a:lvl9pPr marL="3886200" indent="-228600" eaLnBrk="0" fontAlgn="base" hangingPunct="0">
                <a:spcBef>
                  <a:spcPct val="0"/>
                </a:spcBef>
                <a:spcAft>
                  <a:spcPct val="0"/>
                </a:spcAft>
                <a:defRPr sz="4000">
                  <a:solidFill>
                    <a:schemeClr val="tx1"/>
                  </a:solidFill>
                  <a:latin typeface="Arial" charset="0"/>
                  <a:ea typeface="ヒラギノ角ゴ Pro W3" charset="-128"/>
                </a:defRPr>
              </a:lvl9pPr>
            </a:lstStyle>
            <a:p>
              <a:pPr algn="ctr" eaLnBrk="1" hangingPunct="1"/>
              <a:endParaRPr lang="en-US" altLang="en-US" sz="900">
                <a:solidFill>
                  <a:srgbClr val="FFFFFF"/>
                </a:solidFill>
              </a:endParaRPr>
            </a:p>
          </p:txBody>
        </p:sp>
        <p:sp>
          <p:nvSpPr>
            <p:cNvPr id="42" name="Rectangle 41"/>
            <p:cNvSpPr>
              <a:spLocks noChangeArrowheads="1"/>
            </p:cNvSpPr>
            <p:nvPr/>
          </p:nvSpPr>
          <p:spPr bwMode="auto">
            <a:xfrm>
              <a:off x="6651625" y="3644106"/>
              <a:ext cx="976313" cy="101600"/>
            </a:xfrm>
            <a:prstGeom prst="rect">
              <a:avLst/>
            </a:prstGeom>
            <a:gradFill rotWithShape="1">
              <a:gsLst>
                <a:gs pos="0">
                  <a:srgbClr val="8FDA2B"/>
                </a:gs>
                <a:gs pos="100000">
                  <a:srgbClr val="CBFF91"/>
                </a:gs>
              </a:gsLst>
              <a:lin ang="16200000"/>
            </a:gradFill>
            <a:ln w="9525">
              <a:solidFill>
                <a:srgbClr val="89C53A"/>
              </a:solidFill>
              <a:miter lim="800000"/>
              <a:headEnd/>
              <a:tailEnd/>
            </a:ln>
            <a:effectLst>
              <a:outerShdw blurRad="63500" dist="23000" dir="5400000" rotWithShape="0">
                <a:srgbClr val="000000">
                  <a:alpha val="34999"/>
                </a:srgbClr>
              </a:outerShdw>
            </a:effectLst>
          </p:spPr>
          <p:txBody>
            <a:bodyPr anchor="ctr"/>
            <a:lstStyle>
              <a:lvl1pPr eaLnBrk="0" hangingPunct="0">
                <a:defRPr sz="4000">
                  <a:solidFill>
                    <a:schemeClr val="tx1"/>
                  </a:solidFill>
                  <a:latin typeface="Arial" charset="0"/>
                  <a:ea typeface="ヒラギノ角ゴ Pro W3" charset="-128"/>
                </a:defRPr>
              </a:lvl1pPr>
              <a:lvl2pPr marL="742950" indent="-285750" eaLnBrk="0" hangingPunct="0">
                <a:defRPr sz="4000">
                  <a:solidFill>
                    <a:schemeClr val="tx1"/>
                  </a:solidFill>
                  <a:latin typeface="Arial" charset="0"/>
                  <a:ea typeface="ヒラギノ角ゴ Pro W3" charset="-128"/>
                </a:defRPr>
              </a:lvl2pPr>
              <a:lvl3pPr marL="1143000" indent="-228600" eaLnBrk="0" hangingPunct="0">
                <a:defRPr sz="4000">
                  <a:solidFill>
                    <a:schemeClr val="tx1"/>
                  </a:solidFill>
                  <a:latin typeface="Arial" charset="0"/>
                  <a:ea typeface="ヒラギノ角ゴ Pro W3" charset="-128"/>
                </a:defRPr>
              </a:lvl3pPr>
              <a:lvl4pPr marL="1600200" indent="-228600" eaLnBrk="0" hangingPunct="0">
                <a:defRPr sz="4000">
                  <a:solidFill>
                    <a:schemeClr val="tx1"/>
                  </a:solidFill>
                  <a:latin typeface="Arial" charset="0"/>
                  <a:ea typeface="ヒラギノ角ゴ Pro W3" charset="-128"/>
                </a:defRPr>
              </a:lvl4pPr>
              <a:lvl5pPr marL="2057400" indent="-228600" eaLnBrk="0" hangingPunct="0">
                <a:defRPr sz="4000">
                  <a:solidFill>
                    <a:schemeClr val="tx1"/>
                  </a:solidFill>
                  <a:latin typeface="Arial" charset="0"/>
                  <a:ea typeface="ヒラギノ角ゴ Pro W3" charset="-128"/>
                </a:defRPr>
              </a:lvl5pPr>
              <a:lvl6pPr marL="2514600" indent="-228600" eaLnBrk="0" fontAlgn="base" hangingPunct="0">
                <a:spcBef>
                  <a:spcPct val="0"/>
                </a:spcBef>
                <a:spcAft>
                  <a:spcPct val="0"/>
                </a:spcAft>
                <a:defRPr sz="4000">
                  <a:solidFill>
                    <a:schemeClr val="tx1"/>
                  </a:solidFill>
                  <a:latin typeface="Arial" charset="0"/>
                  <a:ea typeface="ヒラギノ角ゴ Pro W3" charset="-128"/>
                </a:defRPr>
              </a:lvl6pPr>
              <a:lvl7pPr marL="2971800" indent="-228600" eaLnBrk="0" fontAlgn="base" hangingPunct="0">
                <a:spcBef>
                  <a:spcPct val="0"/>
                </a:spcBef>
                <a:spcAft>
                  <a:spcPct val="0"/>
                </a:spcAft>
                <a:defRPr sz="4000">
                  <a:solidFill>
                    <a:schemeClr val="tx1"/>
                  </a:solidFill>
                  <a:latin typeface="Arial" charset="0"/>
                  <a:ea typeface="ヒラギノ角ゴ Pro W3" charset="-128"/>
                </a:defRPr>
              </a:lvl7pPr>
              <a:lvl8pPr marL="3429000" indent="-228600" eaLnBrk="0" fontAlgn="base" hangingPunct="0">
                <a:spcBef>
                  <a:spcPct val="0"/>
                </a:spcBef>
                <a:spcAft>
                  <a:spcPct val="0"/>
                </a:spcAft>
                <a:defRPr sz="4000">
                  <a:solidFill>
                    <a:schemeClr val="tx1"/>
                  </a:solidFill>
                  <a:latin typeface="Arial" charset="0"/>
                  <a:ea typeface="ヒラギノ角ゴ Pro W3" charset="-128"/>
                </a:defRPr>
              </a:lvl8pPr>
              <a:lvl9pPr marL="3886200" indent="-228600" eaLnBrk="0" fontAlgn="base" hangingPunct="0">
                <a:spcBef>
                  <a:spcPct val="0"/>
                </a:spcBef>
                <a:spcAft>
                  <a:spcPct val="0"/>
                </a:spcAft>
                <a:defRPr sz="4000">
                  <a:solidFill>
                    <a:schemeClr val="tx1"/>
                  </a:solidFill>
                  <a:latin typeface="Arial" charset="0"/>
                  <a:ea typeface="ヒラギノ角ゴ Pro W3" charset="-128"/>
                </a:defRPr>
              </a:lvl9pPr>
            </a:lstStyle>
            <a:p>
              <a:pPr algn="ctr" eaLnBrk="1" hangingPunct="1"/>
              <a:endParaRPr lang="en-US" altLang="en-US" sz="900">
                <a:solidFill>
                  <a:srgbClr val="FFFFFF"/>
                </a:solidFill>
              </a:endParaRPr>
            </a:p>
          </p:txBody>
        </p:sp>
        <p:sp>
          <p:nvSpPr>
            <p:cNvPr id="44" name="Rectangle 43"/>
            <p:cNvSpPr>
              <a:spLocks noChangeArrowheads="1"/>
            </p:cNvSpPr>
            <p:nvPr/>
          </p:nvSpPr>
          <p:spPr bwMode="auto">
            <a:xfrm>
              <a:off x="6651625" y="3815556"/>
              <a:ext cx="976313" cy="101600"/>
            </a:xfrm>
            <a:prstGeom prst="rect">
              <a:avLst/>
            </a:prstGeom>
            <a:gradFill rotWithShape="1">
              <a:gsLst>
                <a:gs pos="0">
                  <a:srgbClr val="8FDA2B"/>
                </a:gs>
                <a:gs pos="100000">
                  <a:srgbClr val="CBFF91"/>
                </a:gs>
              </a:gsLst>
              <a:lin ang="16200000"/>
            </a:gradFill>
            <a:ln w="9525">
              <a:solidFill>
                <a:srgbClr val="89C53A"/>
              </a:solidFill>
              <a:miter lim="800000"/>
              <a:headEnd/>
              <a:tailEnd/>
            </a:ln>
            <a:effectLst>
              <a:outerShdw blurRad="63500" dist="23000" dir="5400000" rotWithShape="0">
                <a:srgbClr val="000000">
                  <a:alpha val="34999"/>
                </a:srgbClr>
              </a:outerShdw>
            </a:effectLst>
          </p:spPr>
          <p:txBody>
            <a:bodyPr anchor="ctr"/>
            <a:lstStyle>
              <a:lvl1pPr eaLnBrk="0" hangingPunct="0">
                <a:defRPr sz="4000">
                  <a:solidFill>
                    <a:schemeClr val="tx1"/>
                  </a:solidFill>
                  <a:latin typeface="Arial" charset="0"/>
                  <a:ea typeface="ヒラギノ角ゴ Pro W3" charset="-128"/>
                </a:defRPr>
              </a:lvl1pPr>
              <a:lvl2pPr marL="742950" indent="-285750" eaLnBrk="0" hangingPunct="0">
                <a:defRPr sz="4000">
                  <a:solidFill>
                    <a:schemeClr val="tx1"/>
                  </a:solidFill>
                  <a:latin typeface="Arial" charset="0"/>
                  <a:ea typeface="ヒラギノ角ゴ Pro W3" charset="-128"/>
                </a:defRPr>
              </a:lvl2pPr>
              <a:lvl3pPr marL="1143000" indent="-228600" eaLnBrk="0" hangingPunct="0">
                <a:defRPr sz="4000">
                  <a:solidFill>
                    <a:schemeClr val="tx1"/>
                  </a:solidFill>
                  <a:latin typeface="Arial" charset="0"/>
                  <a:ea typeface="ヒラギノ角ゴ Pro W3" charset="-128"/>
                </a:defRPr>
              </a:lvl3pPr>
              <a:lvl4pPr marL="1600200" indent="-228600" eaLnBrk="0" hangingPunct="0">
                <a:defRPr sz="4000">
                  <a:solidFill>
                    <a:schemeClr val="tx1"/>
                  </a:solidFill>
                  <a:latin typeface="Arial" charset="0"/>
                  <a:ea typeface="ヒラギノ角ゴ Pro W3" charset="-128"/>
                </a:defRPr>
              </a:lvl4pPr>
              <a:lvl5pPr marL="2057400" indent="-228600" eaLnBrk="0" hangingPunct="0">
                <a:defRPr sz="4000">
                  <a:solidFill>
                    <a:schemeClr val="tx1"/>
                  </a:solidFill>
                  <a:latin typeface="Arial" charset="0"/>
                  <a:ea typeface="ヒラギノ角ゴ Pro W3" charset="-128"/>
                </a:defRPr>
              </a:lvl5pPr>
              <a:lvl6pPr marL="2514600" indent="-228600" eaLnBrk="0" fontAlgn="base" hangingPunct="0">
                <a:spcBef>
                  <a:spcPct val="0"/>
                </a:spcBef>
                <a:spcAft>
                  <a:spcPct val="0"/>
                </a:spcAft>
                <a:defRPr sz="4000">
                  <a:solidFill>
                    <a:schemeClr val="tx1"/>
                  </a:solidFill>
                  <a:latin typeface="Arial" charset="0"/>
                  <a:ea typeface="ヒラギノ角ゴ Pro W3" charset="-128"/>
                </a:defRPr>
              </a:lvl6pPr>
              <a:lvl7pPr marL="2971800" indent="-228600" eaLnBrk="0" fontAlgn="base" hangingPunct="0">
                <a:spcBef>
                  <a:spcPct val="0"/>
                </a:spcBef>
                <a:spcAft>
                  <a:spcPct val="0"/>
                </a:spcAft>
                <a:defRPr sz="4000">
                  <a:solidFill>
                    <a:schemeClr val="tx1"/>
                  </a:solidFill>
                  <a:latin typeface="Arial" charset="0"/>
                  <a:ea typeface="ヒラギノ角ゴ Pro W3" charset="-128"/>
                </a:defRPr>
              </a:lvl7pPr>
              <a:lvl8pPr marL="3429000" indent="-228600" eaLnBrk="0" fontAlgn="base" hangingPunct="0">
                <a:spcBef>
                  <a:spcPct val="0"/>
                </a:spcBef>
                <a:spcAft>
                  <a:spcPct val="0"/>
                </a:spcAft>
                <a:defRPr sz="4000">
                  <a:solidFill>
                    <a:schemeClr val="tx1"/>
                  </a:solidFill>
                  <a:latin typeface="Arial" charset="0"/>
                  <a:ea typeface="ヒラギノ角ゴ Pro W3" charset="-128"/>
                </a:defRPr>
              </a:lvl8pPr>
              <a:lvl9pPr marL="3886200" indent="-228600" eaLnBrk="0" fontAlgn="base" hangingPunct="0">
                <a:spcBef>
                  <a:spcPct val="0"/>
                </a:spcBef>
                <a:spcAft>
                  <a:spcPct val="0"/>
                </a:spcAft>
                <a:defRPr sz="4000">
                  <a:solidFill>
                    <a:schemeClr val="tx1"/>
                  </a:solidFill>
                  <a:latin typeface="Arial" charset="0"/>
                  <a:ea typeface="ヒラギノ角ゴ Pro W3" charset="-128"/>
                </a:defRPr>
              </a:lvl9pPr>
            </a:lstStyle>
            <a:p>
              <a:pPr algn="ctr" eaLnBrk="1" hangingPunct="1"/>
              <a:endParaRPr lang="en-US" altLang="en-US" sz="900">
                <a:solidFill>
                  <a:srgbClr val="FFFFFF"/>
                </a:solidFill>
              </a:endParaRPr>
            </a:p>
          </p:txBody>
        </p:sp>
        <p:sp>
          <p:nvSpPr>
            <p:cNvPr id="45" name="TextBox 85"/>
            <p:cNvSpPr txBox="1">
              <a:spLocks noChangeArrowheads="1"/>
            </p:cNvSpPr>
            <p:nvPr/>
          </p:nvSpPr>
          <p:spPr bwMode="auto">
            <a:xfrm>
              <a:off x="6516688" y="2888456"/>
              <a:ext cx="697432" cy="255272"/>
            </a:xfrm>
            <a:prstGeom prst="rect">
              <a:avLst/>
            </a:prstGeom>
            <a:noFill/>
            <a:ln>
              <a:noFill/>
            </a:ln>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defRPr/>
              </a:pPr>
              <a:r>
                <a:rPr lang="en-US" altLang="en-US" sz="788" b="1">
                  <a:solidFill>
                    <a:srgbClr val="0C5726"/>
                  </a:solidFill>
                  <a:ea typeface="ヒラギノ角ゴ Pro W3" charset="-128"/>
                </a:rPr>
                <a:t>Tooling</a:t>
              </a:r>
            </a:p>
          </p:txBody>
        </p:sp>
        <p:sp>
          <p:nvSpPr>
            <p:cNvPr id="46" name="TextBox 86"/>
            <p:cNvSpPr txBox="1">
              <a:spLocks noChangeArrowheads="1"/>
            </p:cNvSpPr>
            <p:nvPr/>
          </p:nvSpPr>
          <p:spPr bwMode="auto">
            <a:xfrm>
              <a:off x="6796088" y="3072606"/>
              <a:ext cx="745781" cy="234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4000">
                  <a:solidFill>
                    <a:schemeClr val="tx1"/>
                  </a:solidFill>
                  <a:latin typeface="Arial" charset="0"/>
                  <a:ea typeface="ヒラギノ角ゴ Pro W3" charset="-128"/>
                </a:defRPr>
              </a:lvl1pPr>
              <a:lvl2pPr marL="742950" indent="-285750" eaLnBrk="0" hangingPunct="0">
                <a:defRPr sz="4000">
                  <a:solidFill>
                    <a:schemeClr val="tx1"/>
                  </a:solidFill>
                  <a:latin typeface="Arial" charset="0"/>
                  <a:ea typeface="ヒラギノ角ゴ Pro W3" charset="-128"/>
                </a:defRPr>
              </a:lvl2pPr>
              <a:lvl3pPr marL="1143000" indent="-228600" eaLnBrk="0" hangingPunct="0">
                <a:defRPr sz="4000">
                  <a:solidFill>
                    <a:schemeClr val="tx1"/>
                  </a:solidFill>
                  <a:latin typeface="Arial" charset="0"/>
                  <a:ea typeface="ヒラギノ角ゴ Pro W3" charset="-128"/>
                </a:defRPr>
              </a:lvl3pPr>
              <a:lvl4pPr marL="1600200" indent="-228600" eaLnBrk="0" hangingPunct="0">
                <a:defRPr sz="4000">
                  <a:solidFill>
                    <a:schemeClr val="tx1"/>
                  </a:solidFill>
                  <a:latin typeface="Arial" charset="0"/>
                  <a:ea typeface="ヒラギノ角ゴ Pro W3" charset="-128"/>
                </a:defRPr>
              </a:lvl4pPr>
              <a:lvl5pPr marL="2057400" indent="-228600" eaLnBrk="0" hangingPunct="0">
                <a:defRPr sz="4000">
                  <a:solidFill>
                    <a:schemeClr val="tx1"/>
                  </a:solidFill>
                  <a:latin typeface="Arial" charset="0"/>
                  <a:ea typeface="ヒラギノ角ゴ Pro W3" charset="-128"/>
                </a:defRPr>
              </a:lvl5pPr>
              <a:lvl6pPr marL="2514600" indent="-228600" eaLnBrk="0" fontAlgn="base" hangingPunct="0">
                <a:spcBef>
                  <a:spcPct val="0"/>
                </a:spcBef>
                <a:spcAft>
                  <a:spcPct val="0"/>
                </a:spcAft>
                <a:defRPr sz="4000">
                  <a:solidFill>
                    <a:schemeClr val="tx1"/>
                  </a:solidFill>
                  <a:latin typeface="Arial" charset="0"/>
                  <a:ea typeface="ヒラギノ角ゴ Pro W3" charset="-128"/>
                </a:defRPr>
              </a:lvl6pPr>
              <a:lvl7pPr marL="2971800" indent="-228600" eaLnBrk="0" fontAlgn="base" hangingPunct="0">
                <a:spcBef>
                  <a:spcPct val="0"/>
                </a:spcBef>
                <a:spcAft>
                  <a:spcPct val="0"/>
                </a:spcAft>
                <a:defRPr sz="4000">
                  <a:solidFill>
                    <a:schemeClr val="tx1"/>
                  </a:solidFill>
                  <a:latin typeface="Arial" charset="0"/>
                  <a:ea typeface="ヒラギノ角ゴ Pro W3" charset="-128"/>
                </a:defRPr>
              </a:lvl7pPr>
              <a:lvl8pPr marL="3429000" indent="-228600" eaLnBrk="0" fontAlgn="base" hangingPunct="0">
                <a:spcBef>
                  <a:spcPct val="0"/>
                </a:spcBef>
                <a:spcAft>
                  <a:spcPct val="0"/>
                </a:spcAft>
                <a:defRPr sz="4000">
                  <a:solidFill>
                    <a:schemeClr val="tx1"/>
                  </a:solidFill>
                  <a:latin typeface="Arial" charset="0"/>
                  <a:ea typeface="ヒラギノ角ゴ Pro W3" charset="-128"/>
                </a:defRPr>
              </a:lvl8pPr>
              <a:lvl9pPr marL="3886200" indent="-228600" eaLnBrk="0" fontAlgn="base" hangingPunct="0">
                <a:spcBef>
                  <a:spcPct val="0"/>
                </a:spcBef>
                <a:spcAft>
                  <a:spcPct val="0"/>
                </a:spcAft>
                <a:defRPr sz="4000">
                  <a:solidFill>
                    <a:schemeClr val="tx1"/>
                  </a:solidFill>
                  <a:latin typeface="Arial" charset="0"/>
                  <a:ea typeface="ヒラギノ角ゴ Pro W3" charset="-128"/>
                </a:defRPr>
              </a:lvl9pPr>
            </a:lstStyle>
            <a:p>
              <a:pPr eaLnBrk="1" hangingPunct="1"/>
              <a:r>
                <a:rPr lang="en-US" altLang="en-US" sz="675" b="1">
                  <a:solidFill>
                    <a:srgbClr val="0C5726"/>
                  </a:solidFill>
                </a:rPr>
                <a:t>Assemble</a:t>
              </a:r>
            </a:p>
          </p:txBody>
        </p:sp>
        <p:sp>
          <p:nvSpPr>
            <p:cNvPr id="47" name="TextBox 88"/>
            <p:cNvSpPr txBox="1">
              <a:spLocks noChangeArrowheads="1"/>
            </p:cNvSpPr>
            <p:nvPr/>
          </p:nvSpPr>
          <p:spPr bwMode="auto">
            <a:xfrm>
              <a:off x="6926263" y="3428206"/>
              <a:ext cx="497992" cy="234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4000">
                  <a:solidFill>
                    <a:schemeClr val="tx1"/>
                  </a:solidFill>
                  <a:latin typeface="Arial" charset="0"/>
                  <a:ea typeface="ヒラギノ角ゴ Pro W3" charset="-128"/>
                </a:defRPr>
              </a:lvl1pPr>
              <a:lvl2pPr marL="742950" indent="-285750" eaLnBrk="0" hangingPunct="0">
                <a:defRPr sz="4000">
                  <a:solidFill>
                    <a:schemeClr val="tx1"/>
                  </a:solidFill>
                  <a:latin typeface="Arial" charset="0"/>
                  <a:ea typeface="ヒラギノ角ゴ Pro W3" charset="-128"/>
                </a:defRPr>
              </a:lvl2pPr>
              <a:lvl3pPr marL="1143000" indent="-228600" eaLnBrk="0" hangingPunct="0">
                <a:defRPr sz="4000">
                  <a:solidFill>
                    <a:schemeClr val="tx1"/>
                  </a:solidFill>
                  <a:latin typeface="Arial" charset="0"/>
                  <a:ea typeface="ヒラギノ角ゴ Pro W3" charset="-128"/>
                </a:defRPr>
              </a:lvl3pPr>
              <a:lvl4pPr marL="1600200" indent="-228600" eaLnBrk="0" hangingPunct="0">
                <a:defRPr sz="4000">
                  <a:solidFill>
                    <a:schemeClr val="tx1"/>
                  </a:solidFill>
                  <a:latin typeface="Arial" charset="0"/>
                  <a:ea typeface="ヒラギノ角ゴ Pro W3" charset="-128"/>
                </a:defRPr>
              </a:lvl4pPr>
              <a:lvl5pPr marL="2057400" indent="-228600" eaLnBrk="0" hangingPunct="0">
                <a:defRPr sz="4000">
                  <a:solidFill>
                    <a:schemeClr val="tx1"/>
                  </a:solidFill>
                  <a:latin typeface="Arial" charset="0"/>
                  <a:ea typeface="ヒラギノ角ゴ Pro W3" charset="-128"/>
                </a:defRPr>
              </a:lvl5pPr>
              <a:lvl6pPr marL="2514600" indent="-228600" eaLnBrk="0" fontAlgn="base" hangingPunct="0">
                <a:spcBef>
                  <a:spcPct val="0"/>
                </a:spcBef>
                <a:spcAft>
                  <a:spcPct val="0"/>
                </a:spcAft>
                <a:defRPr sz="4000">
                  <a:solidFill>
                    <a:schemeClr val="tx1"/>
                  </a:solidFill>
                  <a:latin typeface="Arial" charset="0"/>
                  <a:ea typeface="ヒラギノ角ゴ Pro W3" charset="-128"/>
                </a:defRPr>
              </a:lvl6pPr>
              <a:lvl7pPr marL="2971800" indent="-228600" eaLnBrk="0" fontAlgn="base" hangingPunct="0">
                <a:spcBef>
                  <a:spcPct val="0"/>
                </a:spcBef>
                <a:spcAft>
                  <a:spcPct val="0"/>
                </a:spcAft>
                <a:defRPr sz="4000">
                  <a:solidFill>
                    <a:schemeClr val="tx1"/>
                  </a:solidFill>
                  <a:latin typeface="Arial" charset="0"/>
                  <a:ea typeface="ヒラギノ角ゴ Pro W3" charset="-128"/>
                </a:defRPr>
              </a:lvl7pPr>
              <a:lvl8pPr marL="3429000" indent="-228600" eaLnBrk="0" fontAlgn="base" hangingPunct="0">
                <a:spcBef>
                  <a:spcPct val="0"/>
                </a:spcBef>
                <a:spcAft>
                  <a:spcPct val="0"/>
                </a:spcAft>
                <a:defRPr sz="4000">
                  <a:solidFill>
                    <a:schemeClr val="tx1"/>
                  </a:solidFill>
                  <a:latin typeface="Arial" charset="0"/>
                  <a:ea typeface="ヒラギノ角ゴ Pro W3" charset="-128"/>
                </a:defRPr>
              </a:lvl8pPr>
              <a:lvl9pPr marL="3886200" indent="-228600" eaLnBrk="0" fontAlgn="base" hangingPunct="0">
                <a:spcBef>
                  <a:spcPct val="0"/>
                </a:spcBef>
                <a:spcAft>
                  <a:spcPct val="0"/>
                </a:spcAft>
                <a:defRPr sz="4000">
                  <a:solidFill>
                    <a:schemeClr val="tx1"/>
                  </a:solidFill>
                  <a:latin typeface="Arial" charset="0"/>
                  <a:ea typeface="ヒラギノ角ゴ Pro W3" charset="-128"/>
                </a:defRPr>
              </a:lvl9pPr>
            </a:lstStyle>
            <a:p>
              <a:pPr eaLnBrk="1" hangingPunct="1"/>
              <a:r>
                <a:rPr lang="en-US" altLang="en-US" sz="675" b="1">
                  <a:solidFill>
                    <a:srgbClr val="0C5726"/>
                  </a:solidFill>
                </a:rPr>
                <a:t>Train</a:t>
              </a:r>
            </a:p>
          </p:txBody>
        </p:sp>
        <p:sp>
          <p:nvSpPr>
            <p:cNvPr id="48" name="TextBox 89"/>
            <p:cNvSpPr txBox="1">
              <a:spLocks noChangeArrowheads="1"/>
            </p:cNvSpPr>
            <p:nvPr/>
          </p:nvSpPr>
          <p:spPr bwMode="auto">
            <a:xfrm>
              <a:off x="6875464" y="3583780"/>
              <a:ext cx="594690" cy="234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4000">
                  <a:solidFill>
                    <a:schemeClr val="tx1"/>
                  </a:solidFill>
                  <a:latin typeface="Arial" charset="0"/>
                  <a:ea typeface="ヒラギノ角ゴ Pro W3" charset="-128"/>
                </a:defRPr>
              </a:lvl1pPr>
              <a:lvl2pPr marL="742950" indent="-285750" eaLnBrk="0" hangingPunct="0">
                <a:defRPr sz="4000">
                  <a:solidFill>
                    <a:schemeClr val="tx1"/>
                  </a:solidFill>
                  <a:latin typeface="Arial" charset="0"/>
                  <a:ea typeface="ヒラギノ角ゴ Pro W3" charset="-128"/>
                </a:defRPr>
              </a:lvl2pPr>
              <a:lvl3pPr marL="1143000" indent="-228600" eaLnBrk="0" hangingPunct="0">
                <a:defRPr sz="4000">
                  <a:solidFill>
                    <a:schemeClr val="tx1"/>
                  </a:solidFill>
                  <a:latin typeface="Arial" charset="0"/>
                  <a:ea typeface="ヒラギノ角ゴ Pro W3" charset="-128"/>
                </a:defRPr>
              </a:lvl3pPr>
              <a:lvl4pPr marL="1600200" indent="-228600" eaLnBrk="0" hangingPunct="0">
                <a:defRPr sz="4000">
                  <a:solidFill>
                    <a:schemeClr val="tx1"/>
                  </a:solidFill>
                  <a:latin typeface="Arial" charset="0"/>
                  <a:ea typeface="ヒラギノ角ゴ Pro W3" charset="-128"/>
                </a:defRPr>
              </a:lvl4pPr>
              <a:lvl5pPr marL="2057400" indent="-228600" eaLnBrk="0" hangingPunct="0">
                <a:defRPr sz="4000">
                  <a:solidFill>
                    <a:schemeClr val="tx1"/>
                  </a:solidFill>
                  <a:latin typeface="Arial" charset="0"/>
                  <a:ea typeface="ヒラギノ角ゴ Pro W3" charset="-128"/>
                </a:defRPr>
              </a:lvl5pPr>
              <a:lvl6pPr marL="2514600" indent="-228600" eaLnBrk="0" fontAlgn="base" hangingPunct="0">
                <a:spcBef>
                  <a:spcPct val="0"/>
                </a:spcBef>
                <a:spcAft>
                  <a:spcPct val="0"/>
                </a:spcAft>
                <a:defRPr sz="4000">
                  <a:solidFill>
                    <a:schemeClr val="tx1"/>
                  </a:solidFill>
                  <a:latin typeface="Arial" charset="0"/>
                  <a:ea typeface="ヒラギノ角ゴ Pro W3" charset="-128"/>
                </a:defRPr>
              </a:lvl6pPr>
              <a:lvl7pPr marL="2971800" indent="-228600" eaLnBrk="0" fontAlgn="base" hangingPunct="0">
                <a:spcBef>
                  <a:spcPct val="0"/>
                </a:spcBef>
                <a:spcAft>
                  <a:spcPct val="0"/>
                </a:spcAft>
                <a:defRPr sz="4000">
                  <a:solidFill>
                    <a:schemeClr val="tx1"/>
                  </a:solidFill>
                  <a:latin typeface="Arial" charset="0"/>
                  <a:ea typeface="ヒラギノ角ゴ Pro W3" charset="-128"/>
                </a:defRPr>
              </a:lvl7pPr>
              <a:lvl8pPr marL="3429000" indent="-228600" eaLnBrk="0" fontAlgn="base" hangingPunct="0">
                <a:spcBef>
                  <a:spcPct val="0"/>
                </a:spcBef>
                <a:spcAft>
                  <a:spcPct val="0"/>
                </a:spcAft>
                <a:defRPr sz="4000">
                  <a:solidFill>
                    <a:schemeClr val="tx1"/>
                  </a:solidFill>
                  <a:latin typeface="Arial" charset="0"/>
                  <a:ea typeface="ヒラギノ角ゴ Pro W3" charset="-128"/>
                </a:defRPr>
              </a:lvl8pPr>
              <a:lvl9pPr marL="3886200" indent="-228600" eaLnBrk="0" fontAlgn="base" hangingPunct="0">
                <a:spcBef>
                  <a:spcPct val="0"/>
                </a:spcBef>
                <a:spcAft>
                  <a:spcPct val="0"/>
                </a:spcAft>
                <a:defRPr sz="4000">
                  <a:solidFill>
                    <a:schemeClr val="tx1"/>
                  </a:solidFill>
                  <a:latin typeface="Arial" charset="0"/>
                  <a:ea typeface="ヒラギノ角ゴ Pro W3" charset="-128"/>
                </a:defRPr>
              </a:lvl9pPr>
            </a:lstStyle>
            <a:p>
              <a:pPr eaLnBrk="1" hangingPunct="1"/>
              <a:r>
                <a:rPr lang="en-US" altLang="en-US" sz="675" b="1">
                  <a:solidFill>
                    <a:srgbClr val="0C5726"/>
                  </a:solidFill>
                </a:rPr>
                <a:t>Deploy</a:t>
              </a:r>
            </a:p>
          </p:txBody>
        </p:sp>
        <p:sp>
          <p:nvSpPr>
            <p:cNvPr id="49" name="TextBox 90"/>
            <p:cNvSpPr txBox="1">
              <a:spLocks noChangeArrowheads="1"/>
            </p:cNvSpPr>
            <p:nvPr/>
          </p:nvSpPr>
          <p:spPr bwMode="auto">
            <a:xfrm>
              <a:off x="6888163" y="3758406"/>
              <a:ext cx="570515" cy="234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4000">
                  <a:solidFill>
                    <a:schemeClr val="tx1"/>
                  </a:solidFill>
                  <a:latin typeface="Arial" charset="0"/>
                  <a:ea typeface="ヒラギノ角ゴ Pro W3" charset="-128"/>
                </a:defRPr>
              </a:lvl1pPr>
              <a:lvl2pPr marL="742950" indent="-285750" eaLnBrk="0" hangingPunct="0">
                <a:defRPr sz="4000">
                  <a:solidFill>
                    <a:schemeClr val="tx1"/>
                  </a:solidFill>
                  <a:latin typeface="Arial" charset="0"/>
                  <a:ea typeface="ヒラギノ角ゴ Pro W3" charset="-128"/>
                </a:defRPr>
              </a:lvl2pPr>
              <a:lvl3pPr marL="1143000" indent="-228600" eaLnBrk="0" hangingPunct="0">
                <a:defRPr sz="4000">
                  <a:solidFill>
                    <a:schemeClr val="tx1"/>
                  </a:solidFill>
                  <a:latin typeface="Arial" charset="0"/>
                  <a:ea typeface="ヒラギノ角ゴ Pro W3" charset="-128"/>
                </a:defRPr>
              </a:lvl3pPr>
              <a:lvl4pPr marL="1600200" indent="-228600" eaLnBrk="0" hangingPunct="0">
                <a:defRPr sz="4000">
                  <a:solidFill>
                    <a:schemeClr val="tx1"/>
                  </a:solidFill>
                  <a:latin typeface="Arial" charset="0"/>
                  <a:ea typeface="ヒラギノ角ゴ Pro W3" charset="-128"/>
                </a:defRPr>
              </a:lvl4pPr>
              <a:lvl5pPr marL="2057400" indent="-228600" eaLnBrk="0" hangingPunct="0">
                <a:defRPr sz="4000">
                  <a:solidFill>
                    <a:schemeClr val="tx1"/>
                  </a:solidFill>
                  <a:latin typeface="Arial" charset="0"/>
                  <a:ea typeface="ヒラギノ角ゴ Pro W3" charset="-128"/>
                </a:defRPr>
              </a:lvl5pPr>
              <a:lvl6pPr marL="2514600" indent="-228600" eaLnBrk="0" fontAlgn="base" hangingPunct="0">
                <a:spcBef>
                  <a:spcPct val="0"/>
                </a:spcBef>
                <a:spcAft>
                  <a:spcPct val="0"/>
                </a:spcAft>
                <a:defRPr sz="4000">
                  <a:solidFill>
                    <a:schemeClr val="tx1"/>
                  </a:solidFill>
                  <a:latin typeface="Arial" charset="0"/>
                  <a:ea typeface="ヒラギノ角ゴ Pro W3" charset="-128"/>
                </a:defRPr>
              </a:lvl6pPr>
              <a:lvl7pPr marL="2971800" indent="-228600" eaLnBrk="0" fontAlgn="base" hangingPunct="0">
                <a:spcBef>
                  <a:spcPct val="0"/>
                </a:spcBef>
                <a:spcAft>
                  <a:spcPct val="0"/>
                </a:spcAft>
                <a:defRPr sz="4000">
                  <a:solidFill>
                    <a:schemeClr val="tx1"/>
                  </a:solidFill>
                  <a:latin typeface="Arial" charset="0"/>
                  <a:ea typeface="ヒラギノ角ゴ Pro W3" charset="-128"/>
                </a:defRPr>
              </a:lvl7pPr>
              <a:lvl8pPr marL="3429000" indent="-228600" eaLnBrk="0" fontAlgn="base" hangingPunct="0">
                <a:spcBef>
                  <a:spcPct val="0"/>
                </a:spcBef>
                <a:spcAft>
                  <a:spcPct val="0"/>
                </a:spcAft>
                <a:defRPr sz="4000">
                  <a:solidFill>
                    <a:schemeClr val="tx1"/>
                  </a:solidFill>
                  <a:latin typeface="Arial" charset="0"/>
                  <a:ea typeface="ヒラギノ角ゴ Pro W3" charset="-128"/>
                </a:defRPr>
              </a:lvl8pPr>
              <a:lvl9pPr marL="3886200" indent="-228600" eaLnBrk="0" fontAlgn="base" hangingPunct="0">
                <a:spcBef>
                  <a:spcPct val="0"/>
                </a:spcBef>
                <a:spcAft>
                  <a:spcPct val="0"/>
                </a:spcAft>
                <a:defRPr sz="4000">
                  <a:solidFill>
                    <a:schemeClr val="tx1"/>
                  </a:solidFill>
                  <a:latin typeface="Arial" charset="0"/>
                  <a:ea typeface="ヒラギノ角ゴ Pro W3" charset="-128"/>
                </a:defRPr>
              </a:lvl9pPr>
            </a:lstStyle>
            <a:p>
              <a:pPr eaLnBrk="1" hangingPunct="1"/>
              <a:r>
                <a:rPr lang="en-US" altLang="en-US" sz="675" b="1">
                  <a:solidFill>
                    <a:srgbClr val="0C5726"/>
                  </a:solidFill>
                </a:rPr>
                <a:t>Admin</a:t>
              </a:r>
            </a:p>
          </p:txBody>
        </p:sp>
        <p:sp>
          <p:nvSpPr>
            <p:cNvPr id="50" name="Rectangle 49"/>
            <p:cNvSpPr>
              <a:spLocks noChangeArrowheads="1"/>
            </p:cNvSpPr>
            <p:nvPr/>
          </p:nvSpPr>
          <p:spPr bwMode="auto">
            <a:xfrm>
              <a:off x="1524000" y="4028281"/>
              <a:ext cx="6180138" cy="225425"/>
            </a:xfrm>
            <a:prstGeom prst="rect">
              <a:avLst/>
            </a:prstGeom>
            <a:gradFill rotWithShape="1">
              <a:gsLst>
                <a:gs pos="0">
                  <a:srgbClr val="8FDA2B"/>
                </a:gs>
                <a:gs pos="100000">
                  <a:srgbClr val="CBFF91"/>
                </a:gs>
              </a:gsLst>
              <a:lin ang="16200000"/>
            </a:gradFill>
            <a:ln w="9525">
              <a:solidFill>
                <a:srgbClr val="89C53A"/>
              </a:solidFill>
              <a:miter lim="800000"/>
              <a:headEnd/>
              <a:tailEnd/>
            </a:ln>
            <a:effectLst>
              <a:outerShdw blurRad="63500" dist="23000" dir="5400000" rotWithShape="0">
                <a:srgbClr val="000000">
                  <a:alpha val="34999"/>
                </a:srgbClr>
              </a:outerShdw>
            </a:effectLst>
          </p:spPr>
          <p:txBody>
            <a:bodyPr anchor="ctr"/>
            <a:lstStyle>
              <a:lvl1pPr eaLnBrk="0" hangingPunct="0">
                <a:defRPr sz="4000">
                  <a:solidFill>
                    <a:schemeClr val="tx1"/>
                  </a:solidFill>
                  <a:latin typeface="Arial" charset="0"/>
                  <a:ea typeface="ヒラギノ角ゴ Pro W3" charset="-128"/>
                </a:defRPr>
              </a:lvl1pPr>
              <a:lvl2pPr marL="742950" indent="-285750" eaLnBrk="0" hangingPunct="0">
                <a:defRPr sz="4000">
                  <a:solidFill>
                    <a:schemeClr val="tx1"/>
                  </a:solidFill>
                  <a:latin typeface="Arial" charset="0"/>
                  <a:ea typeface="ヒラギノ角ゴ Pro W3" charset="-128"/>
                </a:defRPr>
              </a:lvl2pPr>
              <a:lvl3pPr marL="1143000" indent="-228600" eaLnBrk="0" hangingPunct="0">
                <a:defRPr sz="4000">
                  <a:solidFill>
                    <a:schemeClr val="tx1"/>
                  </a:solidFill>
                  <a:latin typeface="Arial" charset="0"/>
                  <a:ea typeface="ヒラギノ角ゴ Pro W3" charset="-128"/>
                </a:defRPr>
              </a:lvl3pPr>
              <a:lvl4pPr marL="1600200" indent="-228600" eaLnBrk="0" hangingPunct="0">
                <a:defRPr sz="4000">
                  <a:solidFill>
                    <a:schemeClr val="tx1"/>
                  </a:solidFill>
                  <a:latin typeface="Arial" charset="0"/>
                  <a:ea typeface="ヒラギノ角ゴ Pro W3" charset="-128"/>
                </a:defRPr>
              </a:lvl4pPr>
              <a:lvl5pPr marL="2057400" indent="-228600" eaLnBrk="0" hangingPunct="0">
                <a:defRPr sz="4000">
                  <a:solidFill>
                    <a:schemeClr val="tx1"/>
                  </a:solidFill>
                  <a:latin typeface="Arial" charset="0"/>
                  <a:ea typeface="ヒラギノ角ゴ Pro W3" charset="-128"/>
                </a:defRPr>
              </a:lvl5pPr>
              <a:lvl6pPr marL="2514600" indent="-228600" eaLnBrk="0" fontAlgn="base" hangingPunct="0">
                <a:spcBef>
                  <a:spcPct val="0"/>
                </a:spcBef>
                <a:spcAft>
                  <a:spcPct val="0"/>
                </a:spcAft>
                <a:defRPr sz="4000">
                  <a:solidFill>
                    <a:schemeClr val="tx1"/>
                  </a:solidFill>
                  <a:latin typeface="Arial" charset="0"/>
                  <a:ea typeface="ヒラギノ角ゴ Pro W3" charset="-128"/>
                </a:defRPr>
              </a:lvl6pPr>
              <a:lvl7pPr marL="2971800" indent="-228600" eaLnBrk="0" fontAlgn="base" hangingPunct="0">
                <a:spcBef>
                  <a:spcPct val="0"/>
                </a:spcBef>
                <a:spcAft>
                  <a:spcPct val="0"/>
                </a:spcAft>
                <a:defRPr sz="4000">
                  <a:solidFill>
                    <a:schemeClr val="tx1"/>
                  </a:solidFill>
                  <a:latin typeface="Arial" charset="0"/>
                  <a:ea typeface="ヒラギノ角ゴ Pro W3" charset="-128"/>
                </a:defRPr>
              </a:lvl7pPr>
              <a:lvl8pPr marL="3429000" indent="-228600" eaLnBrk="0" fontAlgn="base" hangingPunct="0">
                <a:spcBef>
                  <a:spcPct val="0"/>
                </a:spcBef>
                <a:spcAft>
                  <a:spcPct val="0"/>
                </a:spcAft>
                <a:defRPr sz="4000">
                  <a:solidFill>
                    <a:schemeClr val="tx1"/>
                  </a:solidFill>
                  <a:latin typeface="Arial" charset="0"/>
                  <a:ea typeface="ヒラギノ角ゴ Pro W3" charset="-128"/>
                </a:defRPr>
              </a:lvl8pPr>
              <a:lvl9pPr marL="3886200" indent="-228600" eaLnBrk="0" fontAlgn="base" hangingPunct="0">
                <a:spcBef>
                  <a:spcPct val="0"/>
                </a:spcBef>
                <a:spcAft>
                  <a:spcPct val="0"/>
                </a:spcAft>
                <a:defRPr sz="4000">
                  <a:solidFill>
                    <a:schemeClr val="tx1"/>
                  </a:solidFill>
                  <a:latin typeface="Arial" charset="0"/>
                  <a:ea typeface="ヒラギノ角ゴ Pro W3" charset="-128"/>
                </a:defRPr>
              </a:lvl9pPr>
            </a:lstStyle>
            <a:p>
              <a:pPr algn="ctr" eaLnBrk="1" hangingPunct="1"/>
              <a:endParaRPr lang="en-US" altLang="en-US" sz="900">
                <a:solidFill>
                  <a:srgbClr val="FFFFFF"/>
                </a:solidFill>
              </a:endParaRPr>
            </a:p>
          </p:txBody>
        </p:sp>
        <p:sp>
          <p:nvSpPr>
            <p:cNvPr id="51" name="TextBox 57"/>
            <p:cNvSpPr txBox="1">
              <a:spLocks noChangeArrowheads="1"/>
            </p:cNvSpPr>
            <p:nvPr/>
          </p:nvSpPr>
          <p:spPr bwMode="auto">
            <a:xfrm>
              <a:off x="1587500" y="4056856"/>
              <a:ext cx="1068107" cy="255272"/>
            </a:xfrm>
            <a:prstGeom prst="rect">
              <a:avLst/>
            </a:prstGeom>
            <a:noFill/>
            <a:ln>
              <a:noFill/>
            </a:ln>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defRPr/>
              </a:pPr>
              <a:r>
                <a:rPr lang="en-US" altLang="en-US" sz="788" b="1">
                  <a:solidFill>
                    <a:srgbClr val="0C5726"/>
                  </a:solidFill>
                  <a:ea typeface="ヒラギノ角ゴ Pro W3" charset="-128"/>
                </a:rPr>
                <a:t>Data Services</a:t>
              </a:r>
            </a:p>
          </p:txBody>
        </p:sp>
        <p:sp>
          <p:nvSpPr>
            <p:cNvPr id="52" name="Rectangle 51"/>
            <p:cNvSpPr>
              <a:spLocks noChangeArrowheads="1"/>
            </p:cNvSpPr>
            <p:nvPr/>
          </p:nvSpPr>
          <p:spPr bwMode="auto">
            <a:xfrm>
              <a:off x="3911600" y="4094956"/>
              <a:ext cx="946150" cy="98425"/>
            </a:xfrm>
            <a:prstGeom prst="rect">
              <a:avLst/>
            </a:prstGeom>
            <a:gradFill rotWithShape="1">
              <a:gsLst>
                <a:gs pos="0">
                  <a:srgbClr val="8FDA2B"/>
                </a:gs>
                <a:gs pos="100000">
                  <a:srgbClr val="CBFF91"/>
                </a:gs>
              </a:gsLst>
              <a:lin ang="16200000"/>
            </a:gradFill>
            <a:ln w="9525">
              <a:solidFill>
                <a:srgbClr val="89C53A"/>
              </a:solidFill>
              <a:miter lim="800000"/>
              <a:headEnd/>
              <a:tailEnd/>
            </a:ln>
            <a:effectLst>
              <a:outerShdw blurRad="63500" dist="23000" dir="5400000" rotWithShape="0">
                <a:srgbClr val="000000">
                  <a:alpha val="34999"/>
                </a:srgbClr>
              </a:outerShdw>
            </a:effectLst>
          </p:spPr>
          <p:txBody>
            <a:bodyPr anchor="ctr"/>
            <a:lstStyle>
              <a:lvl1pPr eaLnBrk="0" hangingPunct="0">
                <a:defRPr sz="4000">
                  <a:solidFill>
                    <a:schemeClr val="tx1"/>
                  </a:solidFill>
                  <a:latin typeface="Arial" charset="0"/>
                  <a:ea typeface="ヒラギノ角ゴ Pro W3" charset="-128"/>
                </a:defRPr>
              </a:lvl1pPr>
              <a:lvl2pPr marL="742950" indent="-285750" eaLnBrk="0" hangingPunct="0">
                <a:defRPr sz="4000">
                  <a:solidFill>
                    <a:schemeClr val="tx1"/>
                  </a:solidFill>
                  <a:latin typeface="Arial" charset="0"/>
                  <a:ea typeface="ヒラギノ角ゴ Pro W3" charset="-128"/>
                </a:defRPr>
              </a:lvl2pPr>
              <a:lvl3pPr marL="1143000" indent="-228600" eaLnBrk="0" hangingPunct="0">
                <a:defRPr sz="4000">
                  <a:solidFill>
                    <a:schemeClr val="tx1"/>
                  </a:solidFill>
                  <a:latin typeface="Arial" charset="0"/>
                  <a:ea typeface="ヒラギノ角ゴ Pro W3" charset="-128"/>
                </a:defRPr>
              </a:lvl3pPr>
              <a:lvl4pPr marL="1600200" indent="-228600" eaLnBrk="0" hangingPunct="0">
                <a:defRPr sz="4000">
                  <a:solidFill>
                    <a:schemeClr val="tx1"/>
                  </a:solidFill>
                  <a:latin typeface="Arial" charset="0"/>
                  <a:ea typeface="ヒラギノ角ゴ Pro W3" charset="-128"/>
                </a:defRPr>
              </a:lvl4pPr>
              <a:lvl5pPr marL="2057400" indent="-228600" eaLnBrk="0" hangingPunct="0">
                <a:defRPr sz="4000">
                  <a:solidFill>
                    <a:schemeClr val="tx1"/>
                  </a:solidFill>
                  <a:latin typeface="Arial" charset="0"/>
                  <a:ea typeface="ヒラギノ角ゴ Pro W3" charset="-128"/>
                </a:defRPr>
              </a:lvl5pPr>
              <a:lvl6pPr marL="2514600" indent="-228600" eaLnBrk="0" fontAlgn="base" hangingPunct="0">
                <a:spcBef>
                  <a:spcPct val="0"/>
                </a:spcBef>
                <a:spcAft>
                  <a:spcPct val="0"/>
                </a:spcAft>
                <a:defRPr sz="4000">
                  <a:solidFill>
                    <a:schemeClr val="tx1"/>
                  </a:solidFill>
                  <a:latin typeface="Arial" charset="0"/>
                  <a:ea typeface="ヒラギノ角ゴ Pro W3" charset="-128"/>
                </a:defRPr>
              </a:lvl6pPr>
              <a:lvl7pPr marL="2971800" indent="-228600" eaLnBrk="0" fontAlgn="base" hangingPunct="0">
                <a:spcBef>
                  <a:spcPct val="0"/>
                </a:spcBef>
                <a:spcAft>
                  <a:spcPct val="0"/>
                </a:spcAft>
                <a:defRPr sz="4000">
                  <a:solidFill>
                    <a:schemeClr val="tx1"/>
                  </a:solidFill>
                  <a:latin typeface="Arial" charset="0"/>
                  <a:ea typeface="ヒラギノ角ゴ Pro W3" charset="-128"/>
                </a:defRPr>
              </a:lvl7pPr>
              <a:lvl8pPr marL="3429000" indent="-228600" eaLnBrk="0" fontAlgn="base" hangingPunct="0">
                <a:spcBef>
                  <a:spcPct val="0"/>
                </a:spcBef>
                <a:spcAft>
                  <a:spcPct val="0"/>
                </a:spcAft>
                <a:defRPr sz="4000">
                  <a:solidFill>
                    <a:schemeClr val="tx1"/>
                  </a:solidFill>
                  <a:latin typeface="Arial" charset="0"/>
                  <a:ea typeface="ヒラギノ角ゴ Pro W3" charset="-128"/>
                </a:defRPr>
              </a:lvl8pPr>
              <a:lvl9pPr marL="3886200" indent="-228600" eaLnBrk="0" fontAlgn="base" hangingPunct="0">
                <a:spcBef>
                  <a:spcPct val="0"/>
                </a:spcBef>
                <a:spcAft>
                  <a:spcPct val="0"/>
                </a:spcAft>
                <a:defRPr sz="4000">
                  <a:solidFill>
                    <a:schemeClr val="tx1"/>
                  </a:solidFill>
                  <a:latin typeface="Arial" charset="0"/>
                  <a:ea typeface="ヒラギノ角ゴ Pro W3" charset="-128"/>
                </a:defRPr>
              </a:lvl9pPr>
            </a:lstStyle>
            <a:p>
              <a:pPr algn="ctr" eaLnBrk="1" hangingPunct="1"/>
              <a:endParaRPr lang="en-US" altLang="en-US" sz="900">
                <a:solidFill>
                  <a:srgbClr val="FFFFFF"/>
                </a:solidFill>
              </a:endParaRPr>
            </a:p>
          </p:txBody>
        </p:sp>
        <p:sp>
          <p:nvSpPr>
            <p:cNvPr id="53" name="TextBox 87"/>
            <p:cNvSpPr txBox="1">
              <a:spLocks noChangeArrowheads="1"/>
            </p:cNvSpPr>
            <p:nvPr/>
          </p:nvSpPr>
          <p:spPr bwMode="auto">
            <a:xfrm>
              <a:off x="4160838" y="4040980"/>
              <a:ext cx="552386" cy="234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4000">
                  <a:solidFill>
                    <a:schemeClr val="tx1"/>
                  </a:solidFill>
                  <a:latin typeface="Arial" charset="0"/>
                  <a:ea typeface="ヒラギノ角ゴ Pro W3" charset="-128"/>
                </a:defRPr>
              </a:lvl1pPr>
              <a:lvl2pPr marL="742950" indent="-285750" eaLnBrk="0" hangingPunct="0">
                <a:defRPr sz="4000">
                  <a:solidFill>
                    <a:schemeClr val="tx1"/>
                  </a:solidFill>
                  <a:latin typeface="Arial" charset="0"/>
                  <a:ea typeface="ヒラギノ角ゴ Pro W3" charset="-128"/>
                </a:defRPr>
              </a:lvl2pPr>
              <a:lvl3pPr marL="1143000" indent="-228600" eaLnBrk="0" hangingPunct="0">
                <a:defRPr sz="4000">
                  <a:solidFill>
                    <a:schemeClr val="tx1"/>
                  </a:solidFill>
                  <a:latin typeface="Arial" charset="0"/>
                  <a:ea typeface="ヒラギノ角ゴ Pro W3" charset="-128"/>
                </a:defRPr>
              </a:lvl3pPr>
              <a:lvl4pPr marL="1600200" indent="-228600" eaLnBrk="0" hangingPunct="0">
                <a:defRPr sz="4000">
                  <a:solidFill>
                    <a:schemeClr val="tx1"/>
                  </a:solidFill>
                  <a:latin typeface="Arial" charset="0"/>
                  <a:ea typeface="ヒラギノ角ゴ Pro W3" charset="-128"/>
                </a:defRPr>
              </a:lvl4pPr>
              <a:lvl5pPr marL="2057400" indent="-228600" eaLnBrk="0" hangingPunct="0">
                <a:defRPr sz="4000">
                  <a:solidFill>
                    <a:schemeClr val="tx1"/>
                  </a:solidFill>
                  <a:latin typeface="Arial" charset="0"/>
                  <a:ea typeface="ヒラギノ角ゴ Pro W3" charset="-128"/>
                </a:defRPr>
              </a:lvl5pPr>
              <a:lvl6pPr marL="2514600" indent="-228600" eaLnBrk="0" fontAlgn="base" hangingPunct="0">
                <a:spcBef>
                  <a:spcPct val="0"/>
                </a:spcBef>
                <a:spcAft>
                  <a:spcPct val="0"/>
                </a:spcAft>
                <a:defRPr sz="4000">
                  <a:solidFill>
                    <a:schemeClr val="tx1"/>
                  </a:solidFill>
                  <a:latin typeface="Arial" charset="0"/>
                  <a:ea typeface="ヒラギノ角ゴ Pro W3" charset="-128"/>
                </a:defRPr>
              </a:lvl6pPr>
              <a:lvl7pPr marL="2971800" indent="-228600" eaLnBrk="0" fontAlgn="base" hangingPunct="0">
                <a:spcBef>
                  <a:spcPct val="0"/>
                </a:spcBef>
                <a:spcAft>
                  <a:spcPct val="0"/>
                </a:spcAft>
                <a:defRPr sz="4000">
                  <a:solidFill>
                    <a:schemeClr val="tx1"/>
                  </a:solidFill>
                  <a:latin typeface="Arial" charset="0"/>
                  <a:ea typeface="ヒラギノ角ゴ Pro W3" charset="-128"/>
                </a:defRPr>
              </a:lvl7pPr>
              <a:lvl8pPr marL="3429000" indent="-228600" eaLnBrk="0" fontAlgn="base" hangingPunct="0">
                <a:spcBef>
                  <a:spcPct val="0"/>
                </a:spcBef>
                <a:spcAft>
                  <a:spcPct val="0"/>
                </a:spcAft>
                <a:defRPr sz="4000">
                  <a:solidFill>
                    <a:schemeClr val="tx1"/>
                  </a:solidFill>
                  <a:latin typeface="Arial" charset="0"/>
                  <a:ea typeface="ヒラギノ角ゴ Pro W3" charset="-128"/>
                </a:defRPr>
              </a:lvl8pPr>
              <a:lvl9pPr marL="3886200" indent="-228600" eaLnBrk="0" fontAlgn="base" hangingPunct="0">
                <a:spcBef>
                  <a:spcPct val="0"/>
                </a:spcBef>
                <a:spcAft>
                  <a:spcPct val="0"/>
                </a:spcAft>
                <a:defRPr sz="4000">
                  <a:solidFill>
                    <a:schemeClr val="tx1"/>
                  </a:solidFill>
                  <a:latin typeface="Arial" charset="0"/>
                  <a:ea typeface="ヒラギノ角ゴ Pro W3" charset="-128"/>
                </a:defRPr>
              </a:lvl9pPr>
            </a:lstStyle>
            <a:p>
              <a:pPr eaLnBrk="1" hangingPunct="1"/>
              <a:r>
                <a:rPr lang="en-US" altLang="en-US" sz="675" b="1">
                  <a:solidFill>
                    <a:srgbClr val="0C5726"/>
                  </a:solidFill>
                </a:rPr>
                <a:t>Ingest</a:t>
              </a:r>
            </a:p>
          </p:txBody>
        </p:sp>
        <p:sp>
          <p:nvSpPr>
            <p:cNvPr id="54" name="Rectangle 53"/>
            <p:cNvSpPr>
              <a:spLocks noChangeArrowheads="1"/>
            </p:cNvSpPr>
            <p:nvPr/>
          </p:nvSpPr>
          <p:spPr bwMode="auto">
            <a:xfrm>
              <a:off x="2778125" y="4094956"/>
              <a:ext cx="942975" cy="98425"/>
            </a:xfrm>
            <a:prstGeom prst="rect">
              <a:avLst/>
            </a:prstGeom>
            <a:gradFill rotWithShape="1">
              <a:gsLst>
                <a:gs pos="0">
                  <a:srgbClr val="8FDA2B"/>
                </a:gs>
                <a:gs pos="100000">
                  <a:srgbClr val="CBFF91"/>
                </a:gs>
              </a:gsLst>
              <a:lin ang="16200000"/>
            </a:gradFill>
            <a:ln w="9525">
              <a:solidFill>
                <a:srgbClr val="89C53A"/>
              </a:solidFill>
              <a:miter lim="800000"/>
              <a:headEnd/>
              <a:tailEnd/>
            </a:ln>
            <a:effectLst>
              <a:outerShdw blurRad="63500" dist="23000" dir="5400000" rotWithShape="0">
                <a:srgbClr val="000000">
                  <a:alpha val="34999"/>
                </a:srgbClr>
              </a:outerShdw>
            </a:effectLst>
          </p:spPr>
          <p:txBody>
            <a:bodyPr anchor="ctr"/>
            <a:lstStyle>
              <a:lvl1pPr eaLnBrk="0" hangingPunct="0">
                <a:defRPr sz="4000">
                  <a:solidFill>
                    <a:schemeClr val="tx1"/>
                  </a:solidFill>
                  <a:latin typeface="Arial" charset="0"/>
                  <a:ea typeface="ヒラギノ角ゴ Pro W3" charset="-128"/>
                </a:defRPr>
              </a:lvl1pPr>
              <a:lvl2pPr marL="742950" indent="-285750" eaLnBrk="0" hangingPunct="0">
                <a:defRPr sz="4000">
                  <a:solidFill>
                    <a:schemeClr val="tx1"/>
                  </a:solidFill>
                  <a:latin typeface="Arial" charset="0"/>
                  <a:ea typeface="ヒラギノ角ゴ Pro W3" charset="-128"/>
                </a:defRPr>
              </a:lvl2pPr>
              <a:lvl3pPr marL="1143000" indent="-228600" eaLnBrk="0" hangingPunct="0">
                <a:defRPr sz="4000">
                  <a:solidFill>
                    <a:schemeClr val="tx1"/>
                  </a:solidFill>
                  <a:latin typeface="Arial" charset="0"/>
                  <a:ea typeface="ヒラギノ角ゴ Pro W3" charset="-128"/>
                </a:defRPr>
              </a:lvl3pPr>
              <a:lvl4pPr marL="1600200" indent="-228600" eaLnBrk="0" hangingPunct="0">
                <a:defRPr sz="4000">
                  <a:solidFill>
                    <a:schemeClr val="tx1"/>
                  </a:solidFill>
                  <a:latin typeface="Arial" charset="0"/>
                  <a:ea typeface="ヒラギノ角ゴ Pro W3" charset="-128"/>
                </a:defRPr>
              </a:lvl4pPr>
              <a:lvl5pPr marL="2057400" indent="-228600" eaLnBrk="0" hangingPunct="0">
                <a:defRPr sz="4000">
                  <a:solidFill>
                    <a:schemeClr val="tx1"/>
                  </a:solidFill>
                  <a:latin typeface="Arial" charset="0"/>
                  <a:ea typeface="ヒラギノ角ゴ Pro W3" charset="-128"/>
                </a:defRPr>
              </a:lvl5pPr>
              <a:lvl6pPr marL="2514600" indent="-228600" eaLnBrk="0" fontAlgn="base" hangingPunct="0">
                <a:spcBef>
                  <a:spcPct val="0"/>
                </a:spcBef>
                <a:spcAft>
                  <a:spcPct val="0"/>
                </a:spcAft>
                <a:defRPr sz="4000">
                  <a:solidFill>
                    <a:schemeClr val="tx1"/>
                  </a:solidFill>
                  <a:latin typeface="Arial" charset="0"/>
                  <a:ea typeface="ヒラギノ角ゴ Pro W3" charset="-128"/>
                </a:defRPr>
              </a:lvl6pPr>
              <a:lvl7pPr marL="2971800" indent="-228600" eaLnBrk="0" fontAlgn="base" hangingPunct="0">
                <a:spcBef>
                  <a:spcPct val="0"/>
                </a:spcBef>
                <a:spcAft>
                  <a:spcPct val="0"/>
                </a:spcAft>
                <a:defRPr sz="4000">
                  <a:solidFill>
                    <a:schemeClr val="tx1"/>
                  </a:solidFill>
                  <a:latin typeface="Arial" charset="0"/>
                  <a:ea typeface="ヒラギノ角ゴ Pro W3" charset="-128"/>
                </a:defRPr>
              </a:lvl7pPr>
              <a:lvl8pPr marL="3429000" indent="-228600" eaLnBrk="0" fontAlgn="base" hangingPunct="0">
                <a:spcBef>
                  <a:spcPct val="0"/>
                </a:spcBef>
                <a:spcAft>
                  <a:spcPct val="0"/>
                </a:spcAft>
                <a:defRPr sz="4000">
                  <a:solidFill>
                    <a:schemeClr val="tx1"/>
                  </a:solidFill>
                  <a:latin typeface="Arial" charset="0"/>
                  <a:ea typeface="ヒラギノ角ゴ Pro W3" charset="-128"/>
                </a:defRPr>
              </a:lvl8pPr>
              <a:lvl9pPr marL="3886200" indent="-228600" eaLnBrk="0" fontAlgn="base" hangingPunct="0">
                <a:spcBef>
                  <a:spcPct val="0"/>
                </a:spcBef>
                <a:spcAft>
                  <a:spcPct val="0"/>
                </a:spcAft>
                <a:defRPr sz="4000">
                  <a:solidFill>
                    <a:schemeClr val="tx1"/>
                  </a:solidFill>
                  <a:latin typeface="Arial" charset="0"/>
                  <a:ea typeface="ヒラギノ角ゴ Pro W3" charset="-128"/>
                </a:defRPr>
              </a:lvl9pPr>
            </a:lstStyle>
            <a:p>
              <a:pPr algn="ctr" eaLnBrk="1" hangingPunct="1"/>
              <a:endParaRPr lang="en-US" altLang="en-US" sz="900">
                <a:solidFill>
                  <a:srgbClr val="FFFFFF"/>
                </a:solidFill>
              </a:endParaRPr>
            </a:p>
          </p:txBody>
        </p:sp>
        <p:sp>
          <p:nvSpPr>
            <p:cNvPr id="55" name="TextBox 87"/>
            <p:cNvSpPr txBox="1">
              <a:spLocks noChangeArrowheads="1"/>
            </p:cNvSpPr>
            <p:nvPr/>
          </p:nvSpPr>
          <p:spPr bwMode="auto">
            <a:xfrm>
              <a:off x="2986088" y="4040980"/>
              <a:ext cx="600735" cy="234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4000">
                  <a:solidFill>
                    <a:schemeClr val="tx1"/>
                  </a:solidFill>
                  <a:latin typeface="Arial" charset="0"/>
                  <a:ea typeface="ヒラギノ角ゴ Pro W3" charset="-128"/>
                </a:defRPr>
              </a:lvl1pPr>
              <a:lvl2pPr marL="742950" indent="-285750" eaLnBrk="0" hangingPunct="0">
                <a:defRPr sz="4000">
                  <a:solidFill>
                    <a:schemeClr val="tx1"/>
                  </a:solidFill>
                  <a:latin typeface="Arial" charset="0"/>
                  <a:ea typeface="ヒラギノ角ゴ Pro W3" charset="-128"/>
                </a:defRPr>
              </a:lvl2pPr>
              <a:lvl3pPr marL="1143000" indent="-228600" eaLnBrk="0" hangingPunct="0">
                <a:defRPr sz="4000">
                  <a:solidFill>
                    <a:schemeClr val="tx1"/>
                  </a:solidFill>
                  <a:latin typeface="Arial" charset="0"/>
                  <a:ea typeface="ヒラギノ角ゴ Pro W3" charset="-128"/>
                </a:defRPr>
              </a:lvl3pPr>
              <a:lvl4pPr marL="1600200" indent="-228600" eaLnBrk="0" hangingPunct="0">
                <a:defRPr sz="4000">
                  <a:solidFill>
                    <a:schemeClr val="tx1"/>
                  </a:solidFill>
                  <a:latin typeface="Arial" charset="0"/>
                  <a:ea typeface="ヒラギノ角ゴ Pro W3" charset="-128"/>
                </a:defRPr>
              </a:lvl4pPr>
              <a:lvl5pPr marL="2057400" indent="-228600" eaLnBrk="0" hangingPunct="0">
                <a:defRPr sz="4000">
                  <a:solidFill>
                    <a:schemeClr val="tx1"/>
                  </a:solidFill>
                  <a:latin typeface="Arial" charset="0"/>
                  <a:ea typeface="ヒラギノ角ゴ Pro W3" charset="-128"/>
                </a:defRPr>
              </a:lvl5pPr>
              <a:lvl6pPr marL="2514600" indent="-228600" eaLnBrk="0" fontAlgn="base" hangingPunct="0">
                <a:spcBef>
                  <a:spcPct val="0"/>
                </a:spcBef>
                <a:spcAft>
                  <a:spcPct val="0"/>
                </a:spcAft>
                <a:defRPr sz="4000">
                  <a:solidFill>
                    <a:schemeClr val="tx1"/>
                  </a:solidFill>
                  <a:latin typeface="Arial" charset="0"/>
                  <a:ea typeface="ヒラギノ角ゴ Pro W3" charset="-128"/>
                </a:defRPr>
              </a:lvl6pPr>
              <a:lvl7pPr marL="2971800" indent="-228600" eaLnBrk="0" fontAlgn="base" hangingPunct="0">
                <a:spcBef>
                  <a:spcPct val="0"/>
                </a:spcBef>
                <a:spcAft>
                  <a:spcPct val="0"/>
                </a:spcAft>
                <a:defRPr sz="4000">
                  <a:solidFill>
                    <a:schemeClr val="tx1"/>
                  </a:solidFill>
                  <a:latin typeface="Arial" charset="0"/>
                  <a:ea typeface="ヒラギノ角ゴ Pro W3" charset="-128"/>
                </a:defRPr>
              </a:lvl7pPr>
              <a:lvl8pPr marL="3429000" indent="-228600" eaLnBrk="0" fontAlgn="base" hangingPunct="0">
                <a:spcBef>
                  <a:spcPct val="0"/>
                </a:spcBef>
                <a:spcAft>
                  <a:spcPct val="0"/>
                </a:spcAft>
                <a:defRPr sz="4000">
                  <a:solidFill>
                    <a:schemeClr val="tx1"/>
                  </a:solidFill>
                  <a:latin typeface="Arial" charset="0"/>
                  <a:ea typeface="ヒラギノ角ゴ Pro W3" charset="-128"/>
                </a:defRPr>
              </a:lvl8pPr>
              <a:lvl9pPr marL="3886200" indent="-228600" eaLnBrk="0" fontAlgn="base" hangingPunct="0">
                <a:spcBef>
                  <a:spcPct val="0"/>
                </a:spcBef>
                <a:spcAft>
                  <a:spcPct val="0"/>
                </a:spcAft>
                <a:defRPr sz="4000">
                  <a:solidFill>
                    <a:schemeClr val="tx1"/>
                  </a:solidFill>
                  <a:latin typeface="Arial" charset="0"/>
                  <a:ea typeface="ヒラギノ角ゴ Pro W3" charset="-128"/>
                </a:defRPr>
              </a:lvl9pPr>
            </a:lstStyle>
            <a:p>
              <a:pPr eaLnBrk="1" hangingPunct="1"/>
              <a:r>
                <a:rPr lang="en-US" altLang="en-US" sz="675" b="1">
                  <a:solidFill>
                    <a:srgbClr val="0C5726"/>
                  </a:solidFill>
                </a:rPr>
                <a:t>Extract</a:t>
              </a:r>
            </a:p>
          </p:txBody>
        </p:sp>
        <p:sp>
          <p:nvSpPr>
            <p:cNvPr id="56" name="Rectangle 55"/>
            <p:cNvSpPr>
              <a:spLocks noChangeArrowheads="1"/>
            </p:cNvSpPr>
            <p:nvPr/>
          </p:nvSpPr>
          <p:spPr bwMode="auto">
            <a:xfrm>
              <a:off x="6169025" y="4088606"/>
              <a:ext cx="904875" cy="101600"/>
            </a:xfrm>
            <a:prstGeom prst="rect">
              <a:avLst/>
            </a:prstGeom>
            <a:gradFill rotWithShape="1">
              <a:gsLst>
                <a:gs pos="0">
                  <a:srgbClr val="8FDA2B"/>
                </a:gs>
                <a:gs pos="100000">
                  <a:srgbClr val="CBFF91"/>
                </a:gs>
              </a:gsLst>
              <a:lin ang="16200000"/>
            </a:gradFill>
            <a:ln w="9525">
              <a:solidFill>
                <a:srgbClr val="89C53A"/>
              </a:solidFill>
              <a:miter lim="800000"/>
              <a:headEnd/>
              <a:tailEnd/>
            </a:ln>
            <a:effectLst>
              <a:outerShdw blurRad="63500" dist="23000" dir="5400000" rotWithShape="0">
                <a:srgbClr val="000000">
                  <a:alpha val="34999"/>
                </a:srgbClr>
              </a:outerShdw>
            </a:effectLst>
          </p:spPr>
          <p:txBody>
            <a:bodyPr anchor="ctr"/>
            <a:lstStyle>
              <a:lvl1pPr eaLnBrk="0" hangingPunct="0">
                <a:defRPr sz="4000">
                  <a:solidFill>
                    <a:schemeClr val="tx1"/>
                  </a:solidFill>
                  <a:latin typeface="Arial" charset="0"/>
                  <a:ea typeface="ヒラギノ角ゴ Pro W3" charset="-128"/>
                </a:defRPr>
              </a:lvl1pPr>
              <a:lvl2pPr marL="742950" indent="-285750" eaLnBrk="0" hangingPunct="0">
                <a:defRPr sz="4000">
                  <a:solidFill>
                    <a:schemeClr val="tx1"/>
                  </a:solidFill>
                  <a:latin typeface="Arial" charset="0"/>
                  <a:ea typeface="ヒラギノ角ゴ Pro W3" charset="-128"/>
                </a:defRPr>
              </a:lvl2pPr>
              <a:lvl3pPr marL="1143000" indent="-228600" eaLnBrk="0" hangingPunct="0">
                <a:defRPr sz="4000">
                  <a:solidFill>
                    <a:schemeClr val="tx1"/>
                  </a:solidFill>
                  <a:latin typeface="Arial" charset="0"/>
                  <a:ea typeface="ヒラギノ角ゴ Pro W3" charset="-128"/>
                </a:defRPr>
              </a:lvl3pPr>
              <a:lvl4pPr marL="1600200" indent="-228600" eaLnBrk="0" hangingPunct="0">
                <a:defRPr sz="4000">
                  <a:solidFill>
                    <a:schemeClr val="tx1"/>
                  </a:solidFill>
                  <a:latin typeface="Arial" charset="0"/>
                  <a:ea typeface="ヒラギノ角ゴ Pro W3" charset="-128"/>
                </a:defRPr>
              </a:lvl4pPr>
              <a:lvl5pPr marL="2057400" indent="-228600" eaLnBrk="0" hangingPunct="0">
                <a:defRPr sz="4000">
                  <a:solidFill>
                    <a:schemeClr val="tx1"/>
                  </a:solidFill>
                  <a:latin typeface="Arial" charset="0"/>
                  <a:ea typeface="ヒラギノ角ゴ Pro W3" charset="-128"/>
                </a:defRPr>
              </a:lvl5pPr>
              <a:lvl6pPr marL="2514600" indent="-228600" eaLnBrk="0" fontAlgn="base" hangingPunct="0">
                <a:spcBef>
                  <a:spcPct val="0"/>
                </a:spcBef>
                <a:spcAft>
                  <a:spcPct val="0"/>
                </a:spcAft>
                <a:defRPr sz="4000">
                  <a:solidFill>
                    <a:schemeClr val="tx1"/>
                  </a:solidFill>
                  <a:latin typeface="Arial" charset="0"/>
                  <a:ea typeface="ヒラギノ角ゴ Pro W3" charset="-128"/>
                </a:defRPr>
              </a:lvl6pPr>
              <a:lvl7pPr marL="2971800" indent="-228600" eaLnBrk="0" fontAlgn="base" hangingPunct="0">
                <a:spcBef>
                  <a:spcPct val="0"/>
                </a:spcBef>
                <a:spcAft>
                  <a:spcPct val="0"/>
                </a:spcAft>
                <a:defRPr sz="4000">
                  <a:solidFill>
                    <a:schemeClr val="tx1"/>
                  </a:solidFill>
                  <a:latin typeface="Arial" charset="0"/>
                  <a:ea typeface="ヒラギノ角ゴ Pro W3" charset="-128"/>
                </a:defRPr>
              </a:lvl7pPr>
              <a:lvl8pPr marL="3429000" indent="-228600" eaLnBrk="0" fontAlgn="base" hangingPunct="0">
                <a:spcBef>
                  <a:spcPct val="0"/>
                </a:spcBef>
                <a:spcAft>
                  <a:spcPct val="0"/>
                </a:spcAft>
                <a:defRPr sz="4000">
                  <a:solidFill>
                    <a:schemeClr val="tx1"/>
                  </a:solidFill>
                  <a:latin typeface="Arial" charset="0"/>
                  <a:ea typeface="ヒラギノ角ゴ Pro W3" charset="-128"/>
                </a:defRPr>
              </a:lvl8pPr>
              <a:lvl9pPr marL="3886200" indent="-228600" eaLnBrk="0" fontAlgn="base" hangingPunct="0">
                <a:spcBef>
                  <a:spcPct val="0"/>
                </a:spcBef>
                <a:spcAft>
                  <a:spcPct val="0"/>
                </a:spcAft>
                <a:defRPr sz="4000">
                  <a:solidFill>
                    <a:schemeClr val="tx1"/>
                  </a:solidFill>
                  <a:latin typeface="Arial" charset="0"/>
                  <a:ea typeface="ヒラギノ角ゴ Pro W3" charset="-128"/>
                </a:defRPr>
              </a:lvl9pPr>
            </a:lstStyle>
            <a:p>
              <a:pPr algn="ctr" eaLnBrk="1" hangingPunct="1"/>
              <a:endParaRPr lang="en-US" altLang="en-US" sz="900">
                <a:solidFill>
                  <a:srgbClr val="FFFFFF"/>
                </a:solidFill>
              </a:endParaRPr>
            </a:p>
          </p:txBody>
        </p:sp>
        <p:sp>
          <p:nvSpPr>
            <p:cNvPr id="57" name="TextBox 87"/>
            <p:cNvSpPr txBox="1">
              <a:spLocks noChangeArrowheads="1"/>
            </p:cNvSpPr>
            <p:nvPr/>
          </p:nvSpPr>
          <p:spPr bwMode="auto">
            <a:xfrm>
              <a:off x="6324600" y="4040980"/>
              <a:ext cx="852488" cy="234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000">
                  <a:solidFill>
                    <a:schemeClr val="tx1"/>
                  </a:solidFill>
                  <a:latin typeface="Arial" charset="0"/>
                  <a:ea typeface="ヒラギノ角ゴ Pro W3" charset="-128"/>
                </a:defRPr>
              </a:lvl1pPr>
              <a:lvl2pPr marL="742950" indent="-285750" eaLnBrk="0" hangingPunct="0">
                <a:defRPr sz="4000">
                  <a:solidFill>
                    <a:schemeClr val="tx1"/>
                  </a:solidFill>
                  <a:latin typeface="Arial" charset="0"/>
                  <a:ea typeface="ヒラギノ角ゴ Pro W3" charset="-128"/>
                </a:defRPr>
              </a:lvl2pPr>
              <a:lvl3pPr marL="1143000" indent="-228600" eaLnBrk="0" hangingPunct="0">
                <a:defRPr sz="4000">
                  <a:solidFill>
                    <a:schemeClr val="tx1"/>
                  </a:solidFill>
                  <a:latin typeface="Arial" charset="0"/>
                  <a:ea typeface="ヒラギノ角ゴ Pro W3" charset="-128"/>
                </a:defRPr>
              </a:lvl3pPr>
              <a:lvl4pPr marL="1600200" indent="-228600" eaLnBrk="0" hangingPunct="0">
                <a:defRPr sz="4000">
                  <a:solidFill>
                    <a:schemeClr val="tx1"/>
                  </a:solidFill>
                  <a:latin typeface="Arial" charset="0"/>
                  <a:ea typeface="ヒラギノ角ゴ Pro W3" charset="-128"/>
                </a:defRPr>
              </a:lvl4pPr>
              <a:lvl5pPr marL="2057400" indent="-228600" eaLnBrk="0" hangingPunct="0">
                <a:defRPr sz="4000">
                  <a:solidFill>
                    <a:schemeClr val="tx1"/>
                  </a:solidFill>
                  <a:latin typeface="Arial" charset="0"/>
                  <a:ea typeface="ヒラギノ角ゴ Pro W3" charset="-128"/>
                </a:defRPr>
              </a:lvl5pPr>
              <a:lvl6pPr marL="2514600" indent="-228600" eaLnBrk="0" fontAlgn="base" hangingPunct="0">
                <a:spcBef>
                  <a:spcPct val="0"/>
                </a:spcBef>
                <a:spcAft>
                  <a:spcPct val="0"/>
                </a:spcAft>
                <a:defRPr sz="4000">
                  <a:solidFill>
                    <a:schemeClr val="tx1"/>
                  </a:solidFill>
                  <a:latin typeface="Arial" charset="0"/>
                  <a:ea typeface="ヒラギノ角ゴ Pro W3" charset="-128"/>
                </a:defRPr>
              </a:lvl6pPr>
              <a:lvl7pPr marL="2971800" indent="-228600" eaLnBrk="0" fontAlgn="base" hangingPunct="0">
                <a:spcBef>
                  <a:spcPct val="0"/>
                </a:spcBef>
                <a:spcAft>
                  <a:spcPct val="0"/>
                </a:spcAft>
                <a:defRPr sz="4000">
                  <a:solidFill>
                    <a:schemeClr val="tx1"/>
                  </a:solidFill>
                  <a:latin typeface="Arial" charset="0"/>
                  <a:ea typeface="ヒラギノ角ゴ Pro W3" charset="-128"/>
                </a:defRPr>
              </a:lvl7pPr>
              <a:lvl8pPr marL="3429000" indent="-228600" eaLnBrk="0" fontAlgn="base" hangingPunct="0">
                <a:spcBef>
                  <a:spcPct val="0"/>
                </a:spcBef>
                <a:spcAft>
                  <a:spcPct val="0"/>
                </a:spcAft>
                <a:defRPr sz="4000">
                  <a:solidFill>
                    <a:schemeClr val="tx1"/>
                  </a:solidFill>
                  <a:latin typeface="Arial" charset="0"/>
                  <a:ea typeface="ヒラギノ角ゴ Pro W3" charset="-128"/>
                </a:defRPr>
              </a:lvl8pPr>
              <a:lvl9pPr marL="3886200" indent="-228600" eaLnBrk="0" fontAlgn="base" hangingPunct="0">
                <a:spcBef>
                  <a:spcPct val="0"/>
                </a:spcBef>
                <a:spcAft>
                  <a:spcPct val="0"/>
                </a:spcAft>
                <a:defRPr sz="4000">
                  <a:solidFill>
                    <a:schemeClr val="tx1"/>
                  </a:solidFill>
                  <a:latin typeface="Arial" charset="0"/>
                  <a:ea typeface="ヒラギノ角ゴ Pro W3" charset="-128"/>
                </a:defRPr>
              </a:lvl9pPr>
            </a:lstStyle>
            <a:p>
              <a:pPr eaLnBrk="1" hangingPunct="1"/>
              <a:r>
                <a:rPr lang="en-US" altLang="en-US" sz="675" b="1">
                  <a:solidFill>
                    <a:srgbClr val="0C5726"/>
                  </a:solidFill>
                </a:rPr>
                <a:t>Annotate</a:t>
              </a:r>
            </a:p>
          </p:txBody>
        </p:sp>
        <p:sp>
          <p:nvSpPr>
            <p:cNvPr id="58" name="Rectangle 57"/>
            <p:cNvSpPr>
              <a:spLocks noChangeArrowheads="1"/>
            </p:cNvSpPr>
            <p:nvPr/>
          </p:nvSpPr>
          <p:spPr bwMode="auto">
            <a:xfrm>
              <a:off x="5045075" y="4098131"/>
              <a:ext cx="944563" cy="95250"/>
            </a:xfrm>
            <a:prstGeom prst="rect">
              <a:avLst/>
            </a:prstGeom>
            <a:gradFill rotWithShape="1">
              <a:gsLst>
                <a:gs pos="0">
                  <a:srgbClr val="8FDA2B"/>
                </a:gs>
                <a:gs pos="100000">
                  <a:srgbClr val="CBFF91"/>
                </a:gs>
              </a:gsLst>
              <a:lin ang="16200000"/>
            </a:gradFill>
            <a:ln w="9525">
              <a:solidFill>
                <a:srgbClr val="89C53A"/>
              </a:solidFill>
              <a:miter lim="800000"/>
              <a:headEnd/>
              <a:tailEnd/>
            </a:ln>
            <a:effectLst>
              <a:outerShdw blurRad="63500" dist="23000" dir="5400000" rotWithShape="0">
                <a:srgbClr val="000000">
                  <a:alpha val="34999"/>
                </a:srgbClr>
              </a:outerShdw>
            </a:effectLst>
          </p:spPr>
          <p:txBody>
            <a:bodyPr anchor="ctr"/>
            <a:lstStyle>
              <a:lvl1pPr eaLnBrk="0" hangingPunct="0">
                <a:defRPr sz="4000">
                  <a:solidFill>
                    <a:schemeClr val="tx1"/>
                  </a:solidFill>
                  <a:latin typeface="Arial" charset="0"/>
                  <a:ea typeface="ヒラギノ角ゴ Pro W3" charset="-128"/>
                </a:defRPr>
              </a:lvl1pPr>
              <a:lvl2pPr marL="742950" indent="-285750" eaLnBrk="0" hangingPunct="0">
                <a:defRPr sz="4000">
                  <a:solidFill>
                    <a:schemeClr val="tx1"/>
                  </a:solidFill>
                  <a:latin typeface="Arial" charset="0"/>
                  <a:ea typeface="ヒラギノ角ゴ Pro W3" charset="-128"/>
                </a:defRPr>
              </a:lvl2pPr>
              <a:lvl3pPr marL="1143000" indent="-228600" eaLnBrk="0" hangingPunct="0">
                <a:defRPr sz="4000">
                  <a:solidFill>
                    <a:schemeClr val="tx1"/>
                  </a:solidFill>
                  <a:latin typeface="Arial" charset="0"/>
                  <a:ea typeface="ヒラギノ角ゴ Pro W3" charset="-128"/>
                </a:defRPr>
              </a:lvl3pPr>
              <a:lvl4pPr marL="1600200" indent="-228600" eaLnBrk="0" hangingPunct="0">
                <a:defRPr sz="4000">
                  <a:solidFill>
                    <a:schemeClr val="tx1"/>
                  </a:solidFill>
                  <a:latin typeface="Arial" charset="0"/>
                  <a:ea typeface="ヒラギノ角ゴ Pro W3" charset="-128"/>
                </a:defRPr>
              </a:lvl4pPr>
              <a:lvl5pPr marL="2057400" indent="-228600" eaLnBrk="0" hangingPunct="0">
                <a:defRPr sz="4000">
                  <a:solidFill>
                    <a:schemeClr val="tx1"/>
                  </a:solidFill>
                  <a:latin typeface="Arial" charset="0"/>
                  <a:ea typeface="ヒラギノ角ゴ Pro W3" charset="-128"/>
                </a:defRPr>
              </a:lvl5pPr>
              <a:lvl6pPr marL="2514600" indent="-228600" eaLnBrk="0" fontAlgn="base" hangingPunct="0">
                <a:spcBef>
                  <a:spcPct val="0"/>
                </a:spcBef>
                <a:spcAft>
                  <a:spcPct val="0"/>
                </a:spcAft>
                <a:defRPr sz="4000">
                  <a:solidFill>
                    <a:schemeClr val="tx1"/>
                  </a:solidFill>
                  <a:latin typeface="Arial" charset="0"/>
                  <a:ea typeface="ヒラギノ角ゴ Pro W3" charset="-128"/>
                </a:defRPr>
              </a:lvl6pPr>
              <a:lvl7pPr marL="2971800" indent="-228600" eaLnBrk="0" fontAlgn="base" hangingPunct="0">
                <a:spcBef>
                  <a:spcPct val="0"/>
                </a:spcBef>
                <a:spcAft>
                  <a:spcPct val="0"/>
                </a:spcAft>
                <a:defRPr sz="4000">
                  <a:solidFill>
                    <a:schemeClr val="tx1"/>
                  </a:solidFill>
                  <a:latin typeface="Arial" charset="0"/>
                  <a:ea typeface="ヒラギノ角ゴ Pro W3" charset="-128"/>
                </a:defRPr>
              </a:lvl7pPr>
              <a:lvl8pPr marL="3429000" indent="-228600" eaLnBrk="0" fontAlgn="base" hangingPunct="0">
                <a:spcBef>
                  <a:spcPct val="0"/>
                </a:spcBef>
                <a:spcAft>
                  <a:spcPct val="0"/>
                </a:spcAft>
                <a:defRPr sz="4000">
                  <a:solidFill>
                    <a:schemeClr val="tx1"/>
                  </a:solidFill>
                  <a:latin typeface="Arial" charset="0"/>
                  <a:ea typeface="ヒラギノ角ゴ Pro W3" charset="-128"/>
                </a:defRPr>
              </a:lvl8pPr>
              <a:lvl9pPr marL="3886200" indent="-228600" eaLnBrk="0" fontAlgn="base" hangingPunct="0">
                <a:spcBef>
                  <a:spcPct val="0"/>
                </a:spcBef>
                <a:spcAft>
                  <a:spcPct val="0"/>
                </a:spcAft>
                <a:defRPr sz="4000">
                  <a:solidFill>
                    <a:schemeClr val="tx1"/>
                  </a:solidFill>
                  <a:latin typeface="Arial" charset="0"/>
                  <a:ea typeface="ヒラギノ角ゴ Pro W3" charset="-128"/>
                </a:defRPr>
              </a:lvl9pPr>
            </a:lstStyle>
            <a:p>
              <a:pPr algn="ctr" eaLnBrk="1" hangingPunct="1"/>
              <a:endParaRPr lang="en-US" altLang="en-US" sz="900">
                <a:solidFill>
                  <a:srgbClr val="FFFFFF"/>
                </a:solidFill>
              </a:endParaRPr>
            </a:p>
          </p:txBody>
        </p:sp>
        <p:sp>
          <p:nvSpPr>
            <p:cNvPr id="59" name="TextBox 87"/>
            <p:cNvSpPr txBox="1">
              <a:spLocks noChangeArrowheads="1"/>
            </p:cNvSpPr>
            <p:nvPr/>
          </p:nvSpPr>
          <p:spPr bwMode="auto">
            <a:xfrm>
              <a:off x="5300663" y="4040980"/>
              <a:ext cx="576560" cy="234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4000">
                  <a:solidFill>
                    <a:schemeClr val="tx1"/>
                  </a:solidFill>
                  <a:latin typeface="Arial" charset="0"/>
                  <a:ea typeface="ヒラギノ角ゴ Pro W3" charset="-128"/>
                </a:defRPr>
              </a:lvl1pPr>
              <a:lvl2pPr marL="742950" indent="-285750" eaLnBrk="0" hangingPunct="0">
                <a:defRPr sz="4000">
                  <a:solidFill>
                    <a:schemeClr val="tx1"/>
                  </a:solidFill>
                  <a:latin typeface="Arial" charset="0"/>
                  <a:ea typeface="ヒラギノ角ゴ Pro W3" charset="-128"/>
                </a:defRPr>
              </a:lvl2pPr>
              <a:lvl3pPr marL="1143000" indent="-228600" eaLnBrk="0" hangingPunct="0">
                <a:defRPr sz="4000">
                  <a:solidFill>
                    <a:schemeClr val="tx1"/>
                  </a:solidFill>
                  <a:latin typeface="Arial" charset="0"/>
                  <a:ea typeface="ヒラギノ角ゴ Pro W3" charset="-128"/>
                </a:defRPr>
              </a:lvl3pPr>
              <a:lvl4pPr marL="1600200" indent="-228600" eaLnBrk="0" hangingPunct="0">
                <a:defRPr sz="4000">
                  <a:solidFill>
                    <a:schemeClr val="tx1"/>
                  </a:solidFill>
                  <a:latin typeface="Arial" charset="0"/>
                  <a:ea typeface="ヒラギノ角ゴ Pro W3" charset="-128"/>
                </a:defRPr>
              </a:lvl4pPr>
              <a:lvl5pPr marL="2057400" indent="-228600" eaLnBrk="0" hangingPunct="0">
                <a:defRPr sz="4000">
                  <a:solidFill>
                    <a:schemeClr val="tx1"/>
                  </a:solidFill>
                  <a:latin typeface="Arial" charset="0"/>
                  <a:ea typeface="ヒラギノ角ゴ Pro W3" charset="-128"/>
                </a:defRPr>
              </a:lvl5pPr>
              <a:lvl6pPr marL="2514600" indent="-228600" eaLnBrk="0" fontAlgn="base" hangingPunct="0">
                <a:spcBef>
                  <a:spcPct val="0"/>
                </a:spcBef>
                <a:spcAft>
                  <a:spcPct val="0"/>
                </a:spcAft>
                <a:defRPr sz="4000">
                  <a:solidFill>
                    <a:schemeClr val="tx1"/>
                  </a:solidFill>
                  <a:latin typeface="Arial" charset="0"/>
                  <a:ea typeface="ヒラギノ角ゴ Pro W3" charset="-128"/>
                </a:defRPr>
              </a:lvl6pPr>
              <a:lvl7pPr marL="2971800" indent="-228600" eaLnBrk="0" fontAlgn="base" hangingPunct="0">
                <a:spcBef>
                  <a:spcPct val="0"/>
                </a:spcBef>
                <a:spcAft>
                  <a:spcPct val="0"/>
                </a:spcAft>
                <a:defRPr sz="4000">
                  <a:solidFill>
                    <a:schemeClr val="tx1"/>
                  </a:solidFill>
                  <a:latin typeface="Arial" charset="0"/>
                  <a:ea typeface="ヒラギノ角ゴ Pro W3" charset="-128"/>
                </a:defRPr>
              </a:lvl7pPr>
              <a:lvl8pPr marL="3429000" indent="-228600" eaLnBrk="0" fontAlgn="base" hangingPunct="0">
                <a:spcBef>
                  <a:spcPct val="0"/>
                </a:spcBef>
                <a:spcAft>
                  <a:spcPct val="0"/>
                </a:spcAft>
                <a:defRPr sz="4000">
                  <a:solidFill>
                    <a:schemeClr val="tx1"/>
                  </a:solidFill>
                  <a:latin typeface="Arial" charset="0"/>
                  <a:ea typeface="ヒラギノ角ゴ Pro W3" charset="-128"/>
                </a:defRPr>
              </a:lvl8pPr>
              <a:lvl9pPr marL="3886200" indent="-228600" eaLnBrk="0" fontAlgn="base" hangingPunct="0">
                <a:spcBef>
                  <a:spcPct val="0"/>
                </a:spcBef>
                <a:spcAft>
                  <a:spcPct val="0"/>
                </a:spcAft>
                <a:defRPr sz="4000">
                  <a:solidFill>
                    <a:schemeClr val="tx1"/>
                  </a:solidFill>
                  <a:latin typeface="Arial" charset="0"/>
                  <a:ea typeface="ヒラギノ角ゴ Pro W3" charset="-128"/>
                </a:defRPr>
              </a:lvl9pPr>
            </a:lstStyle>
            <a:p>
              <a:pPr eaLnBrk="1" hangingPunct="1"/>
              <a:r>
                <a:rPr lang="en-US" altLang="en-US" sz="675" b="1">
                  <a:solidFill>
                    <a:srgbClr val="0C5726"/>
                  </a:solidFill>
                </a:rPr>
                <a:t>Curate</a:t>
              </a:r>
            </a:p>
          </p:txBody>
        </p:sp>
        <p:sp>
          <p:nvSpPr>
            <p:cNvPr id="60" name="Rectangle 59"/>
            <p:cNvSpPr>
              <a:spLocks noChangeArrowheads="1"/>
            </p:cNvSpPr>
            <p:nvPr/>
          </p:nvSpPr>
          <p:spPr bwMode="auto">
            <a:xfrm>
              <a:off x="6642100" y="3304381"/>
              <a:ext cx="976313" cy="101600"/>
            </a:xfrm>
            <a:prstGeom prst="rect">
              <a:avLst/>
            </a:prstGeom>
            <a:gradFill rotWithShape="1">
              <a:gsLst>
                <a:gs pos="0">
                  <a:srgbClr val="8FDA2B"/>
                </a:gs>
                <a:gs pos="100000">
                  <a:srgbClr val="CBFF91"/>
                </a:gs>
              </a:gsLst>
              <a:lin ang="16200000"/>
            </a:gradFill>
            <a:ln w="9525">
              <a:solidFill>
                <a:srgbClr val="89C53A"/>
              </a:solidFill>
              <a:miter lim="800000"/>
              <a:headEnd/>
              <a:tailEnd/>
            </a:ln>
            <a:effectLst>
              <a:outerShdw blurRad="63500" dist="23000" dir="5400000" rotWithShape="0">
                <a:srgbClr val="000000">
                  <a:alpha val="34999"/>
                </a:srgbClr>
              </a:outerShdw>
            </a:effectLst>
          </p:spPr>
          <p:txBody>
            <a:bodyPr anchor="ctr"/>
            <a:lstStyle>
              <a:lvl1pPr eaLnBrk="0" hangingPunct="0">
                <a:defRPr sz="4000">
                  <a:solidFill>
                    <a:schemeClr val="tx1"/>
                  </a:solidFill>
                  <a:latin typeface="Arial" charset="0"/>
                  <a:ea typeface="ヒラギノ角ゴ Pro W3" charset="-128"/>
                </a:defRPr>
              </a:lvl1pPr>
              <a:lvl2pPr marL="742950" indent="-285750" eaLnBrk="0" hangingPunct="0">
                <a:defRPr sz="4000">
                  <a:solidFill>
                    <a:schemeClr val="tx1"/>
                  </a:solidFill>
                  <a:latin typeface="Arial" charset="0"/>
                  <a:ea typeface="ヒラギノ角ゴ Pro W3" charset="-128"/>
                </a:defRPr>
              </a:lvl2pPr>
              <a:lvl3pPr marL="1143000" indent="-228600" eaLnBrk="0" hangingPunct="0">
                <a:defRPr sz="4000">
                  <a:solidFill>
                    <a:schemeClr val="tx1"/>
                  </a:solidFill>
                  <a:latin typeface="Arial" charset="0"/>
                  <a:ea typeface="ヒラギノ角ゴ Pro W3" charset="-128"/>
                </a:defRPr>
              </a:lvl3pPr>
              <a:lvl4pPr marL="1600200" indent="-228600" eaLnBrk="0" hangingPunct="0">
                <a:defRPr sz="4000">
                  <a:solidFill>
                    <a:schemeClr val="tx1"/>
                  </a:solidFill>
                  <a:latin typeface="Arial" charset="0"/>
                  <a:ea typeface="ヒラギノ角ゴ Pro W3" charset="-128"/>
                </a:defRPr>
              </a:lvl4pPr>
              <a:lvl5pPr marL="2057400" indent="-228600" eaLnBrk="0" hangingPunct="0">
                <a:defRPr sz="4000">
                  <a:solidFill>
                    <a:schemeClr val="tx1"/>
                  </a:solidFill>
                  <a:latin typeface="Arial" charset="0"/>
                  <a:ea typeface="ヒラギノ角ゴ Pro W3" charset="-128"/>
                </a:defRPr>
              </a:lvl5pPr>
              <a:lvl6pPr marL="2514600" indent="-228600" eaLnBrk="0" fontAlgn="base" hangingPunct="0">
                <a:spcBef>
                  <a:spcPct val="0"/>
                </a:spcBef>
                <a:spcAft>
                  <a:spcPct val="0"/>
                </a:spcAft>
                <a:defRPr sz="4000">
                  <a:solidFill>
                    <a:schemeClr val="tx1"/>
                  </a:solidFill>
                  <a:latin typeface="Arial" charset="0"/>
                  <a:ea typeface="ヒラギノ角ゴ Pro W3" charset="-128"/>
                </a:defRPr>
              </a:lvl6pPr>
              <a:lvl7pPr marL="2971800" indent="-228600" eaLnBrk="0" fontAlgn="base" hangingPunct="0">
                <a:spcBef>
                  <a:spcPct val="0"/>
                </a:spcBef>
                <a:spcAft>
                  <a:spcPct val="0"/>
                </a:spcAft>
                <a:defRPr sz="4000">
                  <a:solidFill>
                    <a:schemeClr val="tx1"/>
                  </a:solidFill>
                  <a:latin typeface="Arial" charset="0"/>
                  <a:ea typeface="ヒラギノ角ゴ Pro W3" charset="-128"/>
                </a:defRPr>
              </a:lvl7pPr>
              <a:lvl8pPr marL="3429000" indent="-228600" eaLnBrk="0" fontAlgn="base" hangingPunct="0">
                <a:spcBef>
                  <a:spcPct val="0"/>
                </a:spcBef>
                <a:spcAft>
                  <a:spcPct val="0"/>
                </a:spcAft>
                <a:defRPr sz="4000">
                  <a:solidFill>
                    <a:schemeClr val="tx1"/>
                  </a:solidFill>
                  <a:latin typeface="Arial" charset="0"/>
                  <a:ea typeface="ヒラギノ角ゴ Pro W3" charset="-128"/>
                </a:defRPr>
              </a:lvl8pPr>
              <a:lvl9pPr marL="3886200" indent="-228600" eaLnBrk="0" fontAlgn="base" hangingPunct="0">
                <a:spcBef>
                  <a:spcPct val="0"/>
                </a:spcBef>
                <a:spcAft>
                  <a:spcPct val="0"/>
                </a:spcAft>
                <a:defRPr sz="4000">
                  <a:solidFill>
                    <a:schemeClr val="tx1"/>
                  </a:solidFill>
                  <a:latin typeface="Arial" charset="0"/>
                  <a:ea typeface="ヒラギノ角ゴ Pro W3" charset="-128"/>
                </a:defRPr>
              </a:lvl9pPr>
            </a:lstStyle>
            <a:p>
              <a:pPr algn="ctr" eaLnBrk="1" hangingPunct="1"/>
              <a:endParaRPr lang="en-US" altLang="en-US" sz="900">
                <a:solidFill>
                  <a:srgbClr val="FFFFFF"/>
                </a:solidFill>
              </a:endParaRPr>
            </a:p>
          </p:txBody>
        </p:sp>
        <p:sp>
          <p:nvSpPr>
            <p:cNvPr id="61" name="TextBox 86"/>
            <p:cNvSpPr txBox="1">
              <a:spLocks noChangeArrowheads="1"/>
            </p:cNvSpPr>
            <p:nvPr/>
          </p:nvSpPr>
          <p:spPr bwMode="auto">
            <a:xfrm>
              <a:off x="6875464" y="3247231"/>
              <a:ext cx="594690" cy="234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4000">
                  <a:solidFill>
                    <a:schemeClr val="tx1"/>
                  </a:solidFill>
                  <a:latin typeface="Arial" charset="0"/>
                  <a:ea typeface="ヒラギノ角ゴ Pro W3" charset="-128"/>
                </a:defRPr>
              </a:lvl1pPr>
              <a:lvl2pPr marL="742950" indent="-285750" eaLnBrk="0" hangingPunct="0">
                <a:defRPr sz="4000">
                  <a:solidFill>
                    <a:schemeClr val="tx1"/>
                  </a:solidFill>
                  <a:latin typeface="Arial" charset="0"/>
                  <a:ea typeface="ヒラギノ角ゴ Pro W3" charset="-128"/>
                </a:defRPr>
              </a:lvl2pPr>
              <a:lvl3pPr marL="1143000" indent="-228600" eaLnBrk="0" hangingPunct="0">
                <a:defRPr sz="4000">
                  <a:solidFill>
                    <a:schemeClr val="tx1"/>
                  </a:solidFill>
                  <a:latin typeface="Arial" charset="0"/>
                  <a:ea typeface="ヒラギノ角ゴ Pro W3" charset="-128"/>
                </a:defRPr>
              </a:lvl3pPr>
              <a:lvl4pPr marL="1600200" indent="-228600" eaLnBrk="0" hangingPunct="0">
                <a:defRPr sz="4000">
                  <a:solidFill>
                    <a:schemeClr val="tx1"/>
                  </a:solidFill>
                  <a:latin typeface="Arial" charset="0"/>
                  <a:ea typeface="ヒラギノ角ゴ Pro W3" charset="-128"/>
                </a:defRPr>
              </a:lvl4pPr>
              <a:lvl5pPr marL="2057400" indent="-228600" eaLnBrk="0" hangingPunct="0">
                <a:defRPr sz="4000">
                  <a:solidFill>
                    <a:schemeClr val="tx1"/>
                  </a:solidFill>
                  <a:latin typeface="Arial" charset="0"/>
                  <a:ea typeface="ヒラギノ角ゴ Pro W3" charset="-128"/>
                </a:defRPr>
              </a:lvl5pPr>
              <a:lvl6pPr marL="2514600" indent="-228600" eaLnBrk="0" fontAlgn="base" hangingPunct="0">
                <a:spcBef>
                  <a:spcPct val="0"/>
                </a:spcBef>
                <a:spcAft>
                  <a:spcPct val="0"/>
                </a:spcAft>
                <a:defRPr sz="4000">
                  <a:solidFill>
                    <a:schemeClr val="tx1"/>
                  </a:solidFill>
                  <a:latin typeface="Arial" charset="0"/>
                  <a:ea typeface="ヒラギノ角ゴ Pro W3" charset="-128"/>
                </a:defRPr>
              </a:lvl6pPr>
              <a:lvl7pPr marL="2971800" indent="-228600" eaLnBrk="0" fontAlgn="base" hangingPunct="0">
                <a:spcBef>
                  <a:spcPct val="0"/>
                </a:spcBef>
                <a:spcAft>
                  <a:spcPct val="0"/>
                </a:spcAft>
                <a:defRPr sz="4000">
                  <a:solidFill>
                    <a:schemeClr val="tx1"/>
                  </a:solidFill>
                  <a:latin typeface="Arial" charset="0"/>
                  <a:ea typeface="ヒラギノ角ゴ Pro W3" charset="-128"/>
                </a:defRPr>
              </a:lvl7pPr>
              <a:lvl8pPr marL="3429000" indent="-228600" eaLnBrk="0" fontAlgn="base" hangingPunct="0">
                <a:spcBef>
                  <a:spcPct val="0"/>
                </a:spcBef>
                <a:spcAft>
                  <a:spcPct val="0"/>
                </a:spcAft>
                <a:defRPr sz="4000">
                  <a:solidFill>
                    <a:schemeClr val="tx1"/>
                  </a:solidFill>
                  <a:latin typeface="Arial" charset="0"/>
                  <a:ea typeface="ヒラギノ角ゴ Pro W3" charset="-128"/>
                </a:defRPr>
              </a:lvl8pPr>
              <a:lvl9pPr marL="3886200" indent="-228600" eaLnBrk="0" fontAlgn="base" hangingPunct="0">
                <a:spcBef>
                  <a:spcPct val="0"/>
                </a:spcBef>
                <a:spcAft>
                  <a:spcPct val="0"/>
                </a:spcAft>
                <a:defRPr sz="4000">
                  <a:solidFill>
                    <a:schemeClr val="tx1"/>
                  </a:solidFill>
                  <a:latin typeface="Arial" charset="0"/>
                  <a:ea typeface="ヒラギノ角ゴ Pro W3" charset="-128"/>
                </a:defRPr>
              </a:lvl9pPr>
            </a:lstStyle>
            <a:p>
              <a:pPr eaLnBrk="1" hangingPunct="1"/>
              <a:r>
                <a:rPr lang="en-US" altLang="en-US" sz="675" b="1">
                  <a:solidFill>
                    <a:srgbClr val="0C5726"/>
                  </a:solidFill>
                </a:rPr>
                <a:t>Design</a:t>
              </a:r>
            </a:p>
          </p:txBody>
        </p:sp>
        <p:sp>
          <p:nvSpPr>
            <p:cNvPr id="62" name="Rectangle 61"/>
            <p:cNvSpPr>
              <a:spLocks noChangeArrowheads="1"/>
            </p:cNvSpPr>
            <p:nvPr/>
          </p:nvSpPr>
          <p:spPr bwMode="auto">
            <a:xfrm>
              <a:off x="1425575" y="1583531"/>
              <a:ext cx="1951038" cy="736600"/>
            </a:xfrm>
            <a:prstGeom prst="rect">
              <a:avLst/>
            </a:prstGeom>
            <a:gradFill rotWithShape="1">
              <a:gsLst>
                <a:gs pos="0">
                  <a:srgbClr val="8FDA2B"/>
                </a:gs>
                <a:gs pos="100000">
                  <a:srgbClr val="CBFF91"/>
                </a:gs>
              </a:gsLst>
              <a:lin ang="16200000"/>
            </a:gradFill>
            <a:ln w="9525">
              <a:solidFill>
                <a:srgbClr val="89C53A"/>
              </a:solidFill>
              <a:miter lim="800000"/>
              <a:headEnd/>
              <a:tailEnd/>
            </a:ln>
            <a:effectLst>
              <a:outerShdw blurRad="63500" dist="23000" dir="5400000" rotWithShape="0">
                <a:srgbClr val="000000">
                  <a:alpha val="34999"/>
                </a:srgbClr>
              </a:outerShdw>
            </a:effectLst>
          </p:spPr>
          <p:txBody>
            <a:bodyPr anchor="ctr"/>
            <a:lstStyle>
              <a:lvl1pPr eaLnBrk="0" hangingPunct="0">
                <a:defRPr sz="4000">
                  <a:solidFill>
                    <a:schemeClr val="tx1"/>
                  </a:solidFill>
                  <a:latin typeface="Arial" charset="0"/>
                  <a:ea typeface="ヒラギノ角ゴ Pro W3" charset="-128"/>
                </a:defRPr>
              </a:lvl1pPr>
              <a:lvl2pPr marL="742950" indent="-285750" eaLnBrk="0" hangingPunct="0">
                <a:defRPr sz="4000">
                  <a:solidFill>
                    <a:schemeClr val="tx1"/>
                  </a:solidFill>
                  <a:latin typeface="Arial" charset="0"/>
                  <a:ea typeface="ヒラギノ角ゴ Pro W3" charset="-128"/>
                </a:defRPr>
              </a:lvl2pPr>
              <a:lvl3pPr marL="1143000" indent="-228600" eaLnBrk="0" hangingPunct="0">
                <a:defRPr sz="4000">
                  <a:solidFill>
                    <a:schemeClr val="tx1"/>
                  </a:solidFill>
                  <a:latin typeface="Arial" charset="0"/>
                  <a:ea typeface="ヒラギノ角ゴ Pro W3" charset="-128"/>
                </a:defRPr>
              </a:lvl3pPr>
              <a:lvl4pPr marL="1600200" indent="-228600" eaLnBrk="0" hangingPunct="0">
                <a:defRPr sz="4000">
                  <a:solidFill>
                    <a:schemeClr val="tx1"/>
                  </a:solidFill>
                  <a:latin typeface="Arial" charset="0"/>
                  <a:ea typeface="ヒラギノ角ゴ Pro W3" charset="-128"/>
                </a:defRPr>
              </a:lvl4pPr>
              <a:lvl5pPr marL="2057400" indent="-228600" eaLnBrk="0" hangingPunct="0">
                <a:defRPr sz="4000">
                  <a:solidFill>
                    <a:schemeClr val="tx1"/>
                  </a:solidFill>
                  <a:latin typeface="Arial" charset="0"/>
                  <a:ea typeface="ヒラギノ角ゴ Pro W3" charset="-128"/>
                </a:defRPr>
              </a:lvl5pPr>
              <a:lvl6pPr marL="2514600" indent="-228600" eaLnBrk="0" fontAlgn="base" hangingPunct="0">
                <a:spcBef>
                  <a:spcPct val="0"/>
                </a:spcBef>
                <a:spcAft>
                  <a:spcPct val="0"/>
                </a:spcAft>
                <a:defRPr sz="4000">
                  <a:solidFill>
                    <a:schemeClr val="tx1"/>
                  </a:solidFill>
                  <a:latin typeface="Arial" charset="0"/>
                  <a:ea typeface="ヒラギノ角ゴ Pro W3" charset="-128"/>
                </a:defRPr>
              </a:lvl6pPr>
              <a:lvl7pPr marL="2971800" indent="-228600" eaLnBrk="0" fontAlgn="base" hangingPunct="0">
                <a:spcBef>
                  <a:spcPct val="0"/>
                </a:spcBef>
                <a:spcAft>
                  <a:spcPct val="0"/>
                </a:spcAft>
                <a:defRPr sz="4000">
                  <a:solidFill>
                    <a:schemeClr val="tx1"/>
                  </a:solidFill>
                  <a:latin typeface="Arial" charset="0"/>
                  <a:ea typeface="ヒラギノ角ゴ Pro W3" charset="-128"/>
                </a:defRPr>
              </a:lvl7pPr>
              <a:lvl8pPr marL="3429000" indent="-228600" eaLnBrk="0" fontAlgn="base" hangingPunct="0">
                <a:spcBef>
                  <a:spcPct val="0"/>
                </a:spcBef>
                <a:spcAft>
                  <a:spcPct val="0"/>
                </a:spcAft>
                <a:defRPr sz="4000">
                  <a:solidFill>
                    <a:schemeClr val="tx1"/>
                  </a:solidFill>
                  <a:latin typeface="Arial" charset="0"/>
                  <a:ea typeface="ヒラギノ角ゴ Pro W3" charset="-128"/>
                </a:defRPr>
              </a:lvl8pPr>
              <a:lvl9pPr marL="3886200" indent="-228600" eaLnBrk="0" fontAlgn="base" hangingPunct="0">
                <a:spcBef>
                  <a:spcPct val="0"/>
                </a:spcBef>
                <a:spcAft>
                  <a:spcPct val="0"/>
                </a:spcAft>
                <a:defRPr sz="4000">
                  <a:solidFill>
                    <a:schemeClr val="tx1"/>
                  </a:solidFill>
                  <a:latin typeface="Arial" charset="0"/>
                  <a:ea typeface="ヒラギノ角ゴ Pro W3" charset="-128"/>
                </a:defRPr>
              </a:lvl9pPr>
            </a:lstStyle>
            <a:p>
              <a:pPr algn="ctr" eaLnBrk="1" hangingPunct="1"/>
              <a:endParaRPr lang="en-US" altLang="en-US" sz="900">
                <a:solidFill>
                  <a:srgbClr val="FFFFFF"/>
                </a:solidFill>
              </a:endParaRPr>
            </a:p>
          </p:txBody>
        </p:sp>
        <p:sp>
          <p:nvSpPr>
            <p:cNvPr id="63" name="Rectangle 62"/>
            <p:cNvSpPr>
              <a:spLocks noChangeArrowheads="1"/>
            </p:cNvSpPr>
            <p:nvPr/>
          </p:nvSpPr>
          <p:spPr bwMode="auto">
            <a:xfrm>
              <a:off x="1511300" y="1761331"/>
              <a:ext cx="811213" cy="206375"/>
            </a:xfrm>
            <a:prstGeom prst="rect">
              <a:avLst/>
            </a:prstGeom>
            <a:gradFill rotWithShape="1">
              <a:gsLst>
                <a:gs pos="0">
                  <a:srgbClr val="8FDA2B"/>
                </a:gs>
                <a:gs pos="100000">
                  <a:srgbClr val="CBFF91"/>
                </a:gs>
              </a:gsLst>
              <a:lin ang="16200000"/>
            </a:gradFill>
            <a:ln w="9525">
              <a:solidFill>
                <a:srgbClr val="89C53A"/>
              </a:solidFill>
              <a:miter lim="800000"/>
              <a:headEnd/>
              <a:tailEnd/>
            </a:ln>
            <a:effectLst>
              <a:outerShdw blurRad="63500" dist="23000" dir="5400000" rotWithShape="0">
                <a:srgbClr val="000000">
                  <a:alpha val="34999"/>
                </a:srgbClr>
              </a:outerShdw>
            </a:effectLst>
          </p:spPr>
          <p:txBody>
            <a:bodyPr anchor="ctr"/>
            <a:lstStyle>
              <a:lvl1pPr eaLnBrk="0" hangingPunct="0">
                <a:defRPr sz="4000">
                  <a:solidFill>
                    <a:schemeClr val="tx1"/>
                  </a:solidFill>
                  <a:latin typeface="Arial" charset="0"/>
                  <a:ea typeface="ヒラギノ角ゴ Pro W3" charset="-128"/>
                </a:defRPr>
              </a:lvl1pPr>
              <a:lvl2pPr marL="742950" indent="-285750" eaLnBrk="0" hangingPunct="0">
                <a:defRPr sz="4000">
                  <a:solidFill>
                    <a:schemeClr val="tx1"/>
                  </a:solidFill>
                  <a:latin typeface="Arial" charset="0"/>
                  <a:ea typeface="ヒラギノ角ゴ Pro W3" charset="-128"/>
                </a:defRPr>
              </a:lvl2pPr>
              <a:lvl3pPr marL="1143000" indent="-228600" eaLnBrk="0" hangingPunct="0">
                <a:defRPr sz="4000">
                  <a:solidFill>
                    <a:schemeClr val="tx1"/>
                  </a:solidFill>
                  <a:latin typeface="Arial" charset="0"/>
                  <a:ea typeface="ヒラギノ角ゴ Pro W3" charset="-128"/>
                </a:defRPr>
              </a:lvl3pPr>
              <a:lvl4pPr marL="1600200" indent="-228600" eaLnBrk="0" hangingPunct="0">
                <a:defRPr sz="4000">
                  <a:solidFill>
                    <a:schemeClr val="tx1"/>
                  </a:solidFill>
                  <a:latin typeface="Arial" charset="0"/>
                  <a:ea typeface="ヒラギノ角ゴ Pro W3" charset="-128"/>
                </a:defRPr>
              </a:lvl4pPr>
              <a:lvl5pPr marL="2057400" indent="-228600" eaLnBrk="0" hangingPunct="0">
                <a:defRPr sz="4000">
                  <a:solidFill>
                    <a:schemeClr val="tx1"/>
                  </a:solidFill>
                  <a:latin typeface="Arial" charset="0"/>
                  <a:ea typeface="ヒラギノ角ゴ Pro W3" charset="-128"/>
                </a:defRPr>
              </a:lvl5pPr>
              <a:lvl6pPr marL="2514600" indent="-228600" eaLnBrk="0" fontAlgn="base" hangingPunct="0">
                <a:spcBef>
                  <a:spcPct val="0"/>
                </a:spcBef>
                <a:spcAft>
                  <a:spcPct val="0"/>
                </a:spcAft>
                <a:defRPr sz="4000">
                  <a:solidFill>
                    <a:schemeClr val="tx1"/>
                  </a:solidFill>
                  <a:latin typeface="Arial" charset="0"/>
                  <a:ea typeface="ヒラギノ角ゴ Pro W3" charset="-128"/>
                </a:defRPr>
              </a:lvl6pPr>
              <a:lvl7pPr marL="2971800" indent="-228600" eaLnBrk="0" fontAlgn="base" hangingPunct="0">
                <a:spcBef>
                  <a:spcPct val="0"/>
                </a:spcBef>
                <a:spcAft>
                  <a:spcPct val="0"/>
                </a:spcAft>
                <a:defRPr sz="4000">
                  <a:solidFill>
                    <a:schemeClr val="tx1"/>
                  </a:solidFill>
                  <a:latin typeface="Arial" charset="0"/>
                  <a:ea typeface="ヒラギノ角ゴ Pro W3" charset="-128"/>
                </a:defRPr>
              </a:lvl7pPr>
              <a:lvl8pPr marL="3429000" indent="-228600" eaLnBrk="0" fontAlgn="base" hangingPunct="0">
                <a:spcBef>
                  <a:spcPct val="0"/>
                </a:spcBef>
                <a:spcAft>
                  <a:spcPct val="0"/>
                </a:spcAft>
                <a:defRPr sz="4000">
                  <a:solidFill>
                    <a:schemeClr val="tx1"/>
                  </a:solidFill>
                  <a:latin typeface="Arial" charset="0"/>
                  <a:ea typeface="ヒラギノ角ゴ Pro W3" charset="-128"/>
                </a:defRPr>
              </a:lvl8pPr>
              <a:lvl9pPr marL="3886200" indent="-228600" eaLnBrk="0" fontAlgn="base" hangingPunct="0">
                <a:spcBef>
                  <a:spcPct val="0"/>
                </a:spcBef>
                <a:spcAft>
                  <a:spcPct val="0"/>
                </a:spcAft>
                <a:defRPr sz="4000">
                  <a:solidFill>
                    <a:schemeClr val="tx1"/>
                  </a:solidFill>
                  <a:latin typeface="Arial" charset="0"/>
                  <a:ea typeface="ヒラギノ角ゴ Pro W3" charset="-128"/>
                </a:defRPr>
              </a:lvl9pPr>
            </a:lstStyle>
            <a:p>
              <a:pPr algn="ctr" eaLnBrk="1" hangingPunct="1"/>
              <a:endParaRPr lang="en-US" altLang="en-US" sz="900">
                <a:solidFill>
                  <a:srgbClr val="FFFFFF"/>
                </a:solidFill>
              </a:endParaRPr>
            </a:p>
          </p:txBody>
        </p:sp>
        <p:sp>
          <p:nvSpPr>
            <p:cNvPr id="64" name="Rectangle 63"/>
            <p:cNvSpPr>
              <a:spLocks noChangeArrowheads="1"/>
            </p:cNvSpPr>
            <p:nvPr/>
          </p:nvSpPr>
          <p:spPr bwMode="auto">
            <a:xfrm>
              <a:off x="2427288" y="1761331"/>
              <a:ext cx="809625" cy="206375"/>
            </a:xfrm>
            <a:prstGeom prst="rect">
              <a:avLst/>
            </a:prstGeom>
            <a:gradFill rotWithShape="1">
              <a:gsLst>
                <a:gs pos="0">
                  <a:srgbClr val="8FDA2B"/>
                </a:gs>
                <a:gs pos="100000">
                  <a:srgbClr val="CBFF91"/>
                </a:gs>
              </a:gsLst>
              <a:lin ang="16200000"/>
            </a:gradFill>
            <a:ln w="9525">
              <a:solidFill>
                <a:srgbClr val="89C53A"/>
              </a:solidFill>
              <a:miter lim="800000"/>
              <a:headEnd/>
              <a:tailEnd/>
            </a:ln>
            <a:effectLst>
              <a:outerShdw blurRad="63500" dist="23000" dir="5400000" rotWithShape="0">
                <a:srgbClr val="000000">
                  <a:alpha val="34999"/>
                </a:srgbClr>
              </a:outerShdw>
            </a:effectLst>
          </p:spPr>
          <p:txBody>
            <a:bodyPr anchor="ctr"/>
            <a:lstStyle>
              <a:lvl1pPr eaLnBrk="0" hangingPunct="0">
                <a:defRPr sz="4000">
                  <a:solidFill>
                    <a:schemeClr val="tx1"/>
                  </a:solidFill>
                  <a:latin typeface="Arial" charset="0"/>
                  <a:ea typeface="ヒラギノ角ゴ Pro W3" charset="-128"/>
                </a:defRPr>
              </a:lvl1pPr>
              <a:lvl2pPr marL="742950" indent="-285750" eaLnBrk="0" hangingPunct="0">
                <a:defRPr sz="4000">
                  <a:solidFill>
                    <a:schemeClr val="tx1"/>
                  </a:solidFill>
                  <a:latin typeface="Arial" charset="0"/>
                  <a:ea typeface="ヒラギノ角ゴ Pro W3" charset="-128"/>
                </a:defRPr>
              </a:lvl2pPr>
              <a:lvl3pPr marL="1143000" indent="-228600" eaLnBrk="0" hangingPunct="0">
                <a:defRPr sz="4000">
                  <a:solidFill>
                    <a:schemeClr val="tx1"/>
                  </a:solidFill>
                  <a:latin typeface="Arial" charset="0"/>
                  <a:ea typeface="ヒラギノ角ゴ Pro W3" charset="-128"/>
                </a:defRPr>
              </a:lvl3pPr>
              <a:lvl4pPr marL="1600200" indent="-228600" eaLnBrk="0" hangingPunct="0">
                <a:defRPr sz="4000">
                  <a:solidFill>
                    <a:schemeClr val="tx1"/>
                  </a:solidFill>
                  <a:latin typeface="Arial" charset="0"/>
                  <a:ea typeface="ヒラギノ角ゴ Pro W3" charset="-128"/>
                </a:defRPr>
              </a:lvl4pPr>
              <a:lvl5pPr marL="2057400" indent="-228600" eaLnBrk="0" hangingPunct="0">
                <a:defRPr sz="4000">
                  <a:solidFill>
                    <a:schemeClr val="tx1"/>
                  </a:solidFill>
                  <a:latin typeface="Arial" charset="0"/>
                  <a:ea typeface="ヒラギノ角ゴ Pro W3" charset="-128"/>
                </a:defRPr>
              </a:lvl5pPr>
              <a:lvl6pPr marL="2514600" indent="-228600" eaLnBrk="0" fontAlgn="base" hangingPunct="0">
                <a:spcBef>
                  <a:spcPct val="0"/>
                </a:spcBef>
                <a:spcAft>
                  <a:spcPct val="0"/>
                </a:spcAft>
                <a:defRPr sz="4000">
                  <a:solidFill>
                    <a:schemeClr val="tx1"/>
                  </a:solidFill>
                  <a:latin typeface="Arial" charset="0"/>
                  <a:ea typeface="ヒラギノ角ゴ Pro W3" charset="-128"/>
                </a:defRPr>
              </a:lvl6pPr>
              <a:lvl7pPr marL="2971800" indent="-228600" eaLnBrk="0" fontAlgn="base" hangingPunct="0">
                <a:spcBef>
                  <a:spcPct val="0"/>
                </a:spcBef>
                <a:spcAft>
                  <a:spcPct val="0"/>
                </a:spcAft>
                <a:defRPr sz="4000">
                  <a:solidFill>
                    <a:schemeClr val="tx1"/>
                  </a:solidFill>
                  <a:latin typeface="Arial" charset="0"/>
                  <a:ea typeface="ヒラギノ角ゴ Pro W3" charset="-128"/>
                </a:defRPr>
              </a:lvl7pPr>
              <a:lvl8pPr marL="3429000" indent="-228600" eaLnBrk="0" fontAlgn="base" hangingPunct="0">
                <a:spcBef>
                  <a:spcPct val="0"/>
                </a:spcBef>
                <a:spcAft>
                  <a:spcPct val="0"/>
                </a:spcAft>
                <a:defRPr sz="4000">
                  <a:solidFill>
                    <a:schemeClr val="tx1"/>
                  </a:solidFill>
                  <a:latin typeface="Arial" charset="0"/>
                  <a:ea typeface="ヒラギノ角ゴ Pro W3" charset="-128"/>
                </a:defRPr>
              </a:lvl8pPr>
              <a:lvl9pPr marL="3886200" indent="-228600" eaLnBrk="0" fontAlgn="base" hangingPunct="0">
                <a:spcBef>
                  <a:spcPct val="0"/>
                </a:spcBef>
                <a:spcAft>
                  <a:spcPct val="0"/>
                </a:spcAft>
                <a:defRPr sz="4000">
                  <a:solidFill>
                    <a:schemeClr val="tx1"/>
                  </a:solidFill>
                  <a:latin typeface="Arial" charset="0"/>
                  <a:ea typeface="ヒラギノ角ゴ Pro W3" charset="-128"/>
                </a:defRPr>
              </a:lvl9pPr>
            </a:lstStyle>
            <a:p>
              <a:pPr algn="ctr" eaLnBrk="1" hangingPunct="1"/>
              <a:endParaRPr lang="en-US" altLang="en-US" sz="900">
                <a:solidFill>
                  <a:srgbClr val="FFFFFF"/>
                </a:solidFill>
              </a:endParaRPr>
            </a:p>
          </p:txBody>
        </p:sp>
        <p:sp>
          <p:nvSpPr>
            <p:cNvPr id="65" name="Rectangle 64"/>
            <p:cNvSpPr>
              <a:spLocks noChangeArrowheads="1"/>
            </p:cNvSpPr>
            <p:nvPr/>
          </p:nvSpPr>
          <p:spPr bwMode="auto">
            <a:xfrm>
              <a:off x="1503363" y="2034381"/>
              <a:ext cx="809625" cy="206375"/>
            </a:xfrm>
            <a:prstGeom prst="rect">
              <a:avLst/>
            </a:prstGeom>
            <a:gradFill rotWithShape="1">
              <a:gsLst>
                <a:gs pos="0">
                  <a:srgbClr val="8FDA2B"/>
                </a:gs>
                <a:gs pos="100000">
                  <a:srgbClr val="CBFF91"/>
                </a:gs>
              </a:gsLst>
              <a:lin ang="16200000"/>
            </a:gradFill>
            <a:ln w="9525">
              <a:solidFill>
                <a:srgbClr val="89C53A"/>
              </a:solidFill>
              <a:miter lim="800000"/>
              <a:headEnd/>
              <a:tailEnd/>
            </a:ln>
            <a:effectLst>
              <a:outerShdw blurRad="63500" dist="23000" dir="5400000" rotWithShape="0">
                <a:srgbClr val="000000">
                  <a:alpha val="34999"/>
                </a:srgbClr>
              </a:outerShdw>
            </a:effectLst>
          </p:spPr>
          <p:txBody>
            <a:bodyPr anchor="ctr"/>
            <a:lstStyle>
              <a:lvl1pPr eaLnBrk="0" hangingPunct="0">
                <a:defRPr sz="4000">
                  <a:solidFill>
                    <a:schemeClr val="tx1"/>
                  </a:solidFill>
                  <a:latin typeface="Arial" charset="0"/>
                  <a:ea typeface="ヒラギノ角ゴ Pro W3" charset="-128"/>
                </a:defRPr>
              </a:lvl1pPr>
              <a:lvl2pPr marL="742950" indent="-285750" eaLnBrk="0" hangingPunct="0">
                <a:defRPr sz="4000">
                  <a:solidFill>
                    <a:schemeClr val="tx1"/>
                  </a:solidFill>
                  <a:latin typeface="Arial" charset="0"/>
                  <a:ea typeface="ヒラギノ角ゴ Pro W3" charset="-128"/>
                </a:defRPr>
              </a:lvl2pPr>
              <a:lvl3pPr marL="1143000" indent="-228600" eaLnBrk="0" hangingPunct="0">
                <a:defRPr sz="4000">
                  <a:solidFill>
                    <a:schemeClr val="tx1"/>
                  </a:solidFill>
                  <a:latin typeface="Arial" charset="0"/>
                  <a:ea typeface="ヒラギノ角ゴ Pro W3" charset="-128"/>
                </a:defRPr>
              </a:lvl3pPr>
              <a:lvl4pPr marL="1600200" indent="-228600" eaLnBrk="0" hangingPunct="0">
                <a:defRPr sz="4000">
                  <a:solidFill>
                    <a:schemeClr val="tx1"/>
                  </a:solidFill>
                  <a:latin typeface="Arial" charset="0"/>
                  <a:ea typeface="ヒラギノ角ゴ Pro W3" charset="-128"/>
                </a:defRPr>
              </a:lvl4pPr>
              <a:lvl5pPr marL="2057400" indent="-228600" eaLnBrk="0" hangingPunct="0">
                <a:defRPr sz="4000">
                  <a:solidFill>
                    <a:schemeClr val="tx1"/>
                  </a:solidFill>
                  <a:latin typeface="Arial" charset="0"/>
                  <a:ea typeface="ヒラギノ角ゴ Pro W3" charset="-128"/>
                </a:defRPr>
              </a:lvl5pPr>
              <a:lvl6pPr marL="2514600" indent="-228600" eaLnBrk="0" fontAlgn="base" hangingPunct="0">
                <a:spcBef>
                  <a:spcPct val="0"/>
                </a:spcBef>
                <a:spcAft>
                  <a:spcPct val="0"/>
                </a:spcAft>
                <a:defRPr sz="4000">
                  <a:solidFill>
                    <a:schemeClr val="tx1"/>
                  </a:solidFill>
                  <a:latin typeface="Arial" charset="0"/>
                  <a:ea typeface="ヒラギノ角ゴ Pro W3" charset="-128"/>
                </a:defRPr>
              </a:lvl6pPr>
              <a:lvl7pPr marL="2971800" indent="-228600" eaLnBrk="0" fontAlgn="base" hangingPunct="0">
                <a:spcBef>
                  <a:spcPct val="0"/>
                </a:spcBef>
                <a:spcAft>
                  <a:spcPct val="0"/>
                </a:spcAft>
                <a:defRPr sz="4000">
                  <a:solidFill>
                    <a:schemeClr val="tx1"/>
                  </a:solidFill>
                  <a:latin typeface="Arial" charset="0"/>
                  <a:ea typeface="ヒラギノ角ゴ Pro W3" charset="-128"/>
                </a:defRPr>
              </a:lvl7pPr>
              <a:lvl8pPr marL="3429000" indent="-228600" eaLnBrk="0" fontAlgn="base" hangingPunct="0">
                <a:spcBef>
                  <a:spcPct val="0"/>
                </a:spcBef>
                <a:spcAft>
                  <a:spcPct val="0"/>
                </a:spcAft>
                <a:defRPr sz="4000">
                  <a:solidFill>
                    <a:schemeClr val="tx1"/>
                  </a:solidFill>
                  <a:latin typeface="Arial" charset="0"/>
                  <a:ea typeface="ヒラギノ角ゴ Pro W3" charset="-128"/>
                </a:defRPr>
              </a:lvl8pPr>
              <a:lvl9pPr marL="3886200" indent="-228600" eaLnBrk="0" fontAlgn="base" hangingPunct="0">
                <a:spcBef>
                  <a:spcPct val="0"/>
                </a:spcBef>
                <a:spcAft>
                  <a:spcPct val="0"/>
                </a:spcAft>
                <a:defRPr sz="4000">
                  <a:solidFill>
                    <a:schemeClr val="tx1"/>
                  </a:solidFill>
                  <a:latin typeface="Arial" charset="0"/>
                  <a:ea typeface="ヒラギノ角ゴ Pro W3" charset="-128"/>
                </a:defRPr>
              </a:lvl9pPr>
            </a:lstStyle>
            <a:p>
              <a:pPr algn="ctr" eaLnBrk="1" hangingPunct="1"/>
              <a:endParaRPr lang="en-US" altLang="en-US" sz="900">
                <a:solidFill>
                  <a:srgbClr val="FFFFFF"/>
                </a:solidFill>
              </a:endParaRPr>
            </a:p>
          </p:txBody>
        </p:sp>
        <p:sp>
          <p:nvSpPr>
            <p:cNvPr id="66" name="Rectangle 65"/>
            <p:cNvSpPr>
              <a:spLocks noChangeArrowheads="1"/>
            </p:cNvSpPr>
            <p:nvPr/>
          </p:nvSpPr>
          <p:spPr bwMode="auto">
            <a:xfrm>
              <a:off x="2427288" y="2034381"/>
              <a:ext cx="809625" cy="209550"/>
            </a:xfrm>
            <a:prstGeom prst="rect">
              <a:avLst/>
            </a:prstGeom>
            <a:gradFill rotWithShape="1">
              <a:gsLst>
                <a:gs pos="0">
                  <a:srgbClr val="8FDA2B"/>
                </a:gs>
                <a:gs pos="100000">
                  <a:srgbClr val="CBFF91"/>
                </a:gs>
              </a:gsLst>
              <a:lin ang="16200000"/>
            </a:gradFill>
            <a:ln w="9525">
              <a:solidFill>
                <a:srgbClr val="89C53A"/>
              </a:solidFill>
              <a:miter lim="800000"/>
              <a:headEnd/>
              <a:tailEnd/>
            </a:ln>
            <a:effectLst>
              <a:outerShdw blurRad="63500" dist="23000" dir="5400000" rotWithShape="0">
                <a:srgbClr val="000000">
                  <a:alpha val="34999"/>
                </a:srgbClr>
              </a:outerShdw>
            </a:effectLst>
          </p:spPr>
          <p:txBody>
            <a:bodyPr anchor="ctr"/>
            <a:lstStyle>
              <a:lvl1pPr eaLnBrk="0" hangingPunct="0">
                <a:defRPr sz="4000">
                  <a:solidFill>
                    <a:schemeClr val="tx1"/>
                  </a:solidFill>
                  <a:latin typeface="Arial" charset="0"/>
                  <a:ea typeface="ヒラギノ角ゴ Pro W3" charset="-128"/>
                </a:defRPr>
              </a:lvl1pPr>
              <a:lvl2pPr marL="742950" indent="-285750" eaLnBrk="0" hangingPunct="0">
                <a:defRPr sz="4000">
                  <a:solidFill>
                    <a:schemeClr val="tx1"/>
                  </a:solidFill>
                  <a:latin typeface="Arial" charset="0"/>
                  <a:ea typeface="ヒラギノ角ゴ Pro W3" charset="-128"/>
                </a:defRPr>
              </a:lvl2pPr>
              <a:lvl3pPr marL="1143000" indent="-228600" eaLnBrk="0" hangingPunct="0">
                <a:defRPr sz="4000">
                  <a:solidFill>
                    <a:schemeClr val="tx1"/>
                  </a:solidFill>
                  <a:latin typeface="Arial" charset="0"/>
                  <a:ea typeface="ヒラギノ角ゴ Pro W3" charset="-128"/>
                </a:defRPr>
              </a:lvl3pPr>
              <a:lvl4pPr marL="1600200" indent="-228600" eaLnBrk="0" hangingPunct="0">
                <a:defRPr sz="4000">
                  <a:solidFill>
                    <a:schemeClr val="tx1"/>
                  </a:solidFill>
                  <a:latin typeface="Arial" charset="0"/>
                  <a:ea typeface="ヒラギノ角ゴ Pro W3" charset="-128"/>
                </a:defRPr>
              </a:lvl4pPr>
              <a:lvl5pPr marL="2057400" indent="-228600" eaLnBrk="0" hangingPunct="0">
                <a:defRPr sz="4000">
                  <a:solidFill>
                    <a:schemeClr val="tx1"/>
                  </a:solidFill>
                  <a:latin typeface="Arial" charset="0"/>
                  <a:ea typeface="ヒラギノ角ゴ Pro W3" charset="-128"/>
                </a:defRPr>
              </a:lvl5pPr>
              <a:lvl6pPr marL="2514600" indent="-228600" eaLnBrk="0" fontAlgn="base" hangingPunct="0">
                <a:spcBef>
                  <a:spcPct val="0"/>
                </a:spcBef>
                <a:spcAft>
                  <a:spcPct val="0"/>
                </a:spcAft>
                <a:defRPr sz="4000">
                  <a:solidFill>
                    <a:schemeClr val="tx1"/>
                  </a:solidFill>
                  <a:latin typeface="Arial" charset="0"/>
                  <a:ea typeface="ヒラギノ角ゴ Pro W3" charset="-128"/>
                </a:defRPr>
              </a:lvl6pPr>
              <a:lvl7pPr marL="2971800" indent="-228600" eaLnBrk="0" fontAlgn="base" hangingPunct="0">
                <a:spcBef>
                  <a:spcPct val="0"/>
                </a:spcBef>
                <a:spcAft>
                  <a:spcPct val="0"/>
                </a:spcAft>
                <a:defRPr sz="4000">
                  <a:solidFill>
                    <a:schemeClr val="tx1"/>
                  </a:solidFill>
                  <a:latin typeface="Arial" charset="0"/>
                  <a:ea typeface="ヒラギノ角ゴ Pro W3" charset="-128"/>
                </a:defRPr>
              </a:lvl7pPr>
              <a:lvl8pPr marL="3429000" indent="-228600" eaLnBrk="0" fontAlgn="base" hangingPunct="0">
                <a:spcBef>
                  <a:spcPct val="0"/>
                </a:spcBef>
                <a:spcAft>
                  <a:spcPct val="0"/>
                </a:spcAft>
                <a:defRPr sz="4000">
                  <a:solidFill>
                    <a:schemeClr val="tx1"/>
                  </a:solidFill>
                  <a:latin typeface="Arial" charset="0"/>
                  <a:ea typeface="ヒラギノ角ゴ Pro W3" charset="-128"/>
                </a:defRPr>
              </a:lvl8pPr>
              <a:lvl9pPr marL="3886200" indent="-228600" eaLnBrk="0" fontAlgn="base" hangingPunct="0">
                <a:spcBef>
                  <a:spcPct val="0"/>
                </a:spcBef>
                <a:spcAft>
                  <a:spcPct val="0"/>
                </a:spcAft>
                <a:defRPr sz="4000">
                  <a:solidFill>
                    <a:schemeClr val="tx1"/>
                  </a:solidFill>
                  <a:latin typeface="Arial" charset="0"/>
                  <a:ea typeface="ヒラギノ角ゴ Pro W3" charset="-128"/>
                </a:defRPr>
              </a:lvl9pPr>
            </a:lstStyle>
            <a:p>
              <a:pPr algn="ctr" eaLnBrk="1" hangingPunct="1"/>
              <a:endParaRPr lang="en-US" altLang="en-US" sz="900">
                <a:solidFill>
                  <a:srgbClr val="FFFFFF"/>
                </a:solidFill>
              </a:endParaRPr>
            </a:p>
          </p:txBody>
        </p:sp>
        <p:sp>
          <p:nvSpPr>
            <p:cNvPr id="67" name="TextBox 56"/>
            <p:cNvSpPr txBox="1">
              <a:spLocks noChangeArrowheads="1"/>
            </p:cNvSpPr>
            <p:nvPr/>
          </p:nvSpPr>
          <p:spPr bwMode="auto">
            <a:xfrm>
              <a:off x="1484313" y="1751806"/>
              <a:ext cx="912987" cy="2482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4000">
                  <a:solidFill>
                    <a:schemeClr val="tx1"/>
                  </a:solidFill>
                  <a:latin typeface="Arial" charset="0"/>
                  <a:ea typeface="ヒラギノ角ゴ Pro W3" charset="-128"/>
                </a:defRPr>
              </a:lvl1pPr>
              <a:lvl2pPr marL="742950" indent="-285750" eaLnBrk="0" hangingPunct="0">
                <a:defRPr sz="4000">
                  <a:solidFill>
                    <a:schemeClr val="tx1"/>
                  </a:solidFill>
                  <a:latin typeface="Arial" charset="0"/>
                  <a:ea typeface="ヒラギノ角ゴ Pro W3" charset="-128"/>
                </a:defRPr>
              </a:lvl2pPr>
              <a:lvl3pPr marL="1143000" indent="-228600" eaLnBrk="0" hangingPunct="0">
                <a:defRPr sz="4000">
                  <a:solidFill>
                    <a:schemeClr val="tx1"/>
                  </a:solidFill>
                  <a:latin typeface="Arial" charset="0"/>
                  <a:ea typeface="ヒラギノ角ゴ Pro W3" charset="-128"/>
                </a:defRPr>
              </a:lvl3pPr>
              <a:lvl4pPr marL="1600200" indent="-228600" eaLnBrk="0" hangingPunct="0">
                <a:defRPr sz="4000">
                  <a:solidFill>
                    <a:schemeClr val="tx1"/>
                  </a:solidFill>
                  <a:latin typeface="Arial" charset="0"/>
                  <a:ea typeface="ヒラギノ角ゴ Pro W3" charset="-128"/>
                </a:defRPr>
              </a:lvl4pPr>
              <a:lvl5pPr marL="2057400" indent="-228600" eaLnBrk="0" hangingPunct="0">
                <a:defRPr sz="4000">
                  <a:solidFill>
                    <a:schemeClr val="tx1"/>
                  </a:solidFill>
                  <a:latin typeface="Arial" charset="0"/>
                  <a:ea typeface="ヒラギノ角ゴ Pro W3" charset="-128"/>
                </a:defRPr>
              </a:lvl5pPr>
              <a:lvl6pPr marL="2514600" indent="-228600" eaLnBrk="0" fontAlgn="base" hangingPunct="0">
                <a:spcBef>
                  <a:spcPct val="0"/>
                </a:spcBef>
                <a:spcAft>
                  <a:spcPct val="0"/>
                </a:spcAft>
                <a:defRPr sz="4000">
                  <a:solidFill>
                    <a:schemeClr val="tx1"/>
                  </a:solidFill>
                  <a:latin typeface="Arial" charset="0"/>
                  <a:ea typeface="ヒラギノ角ゴ Pro W3" charset="-128"/>
                </a:defRPr>
              </a:lvl6pPr>
              <a:lvl7pPr marL="2971800" indent="-228600" eaLnBrk="0" fontAlgn="base" hangingPunct="0">
                <a:spcBef>
                  <a:spcPct val="0"/>
                </a:spcBef>
                <a:spcAft>
                  <a:spcPct val="0"/>
                </a:spcAft>
                <a:defRPr sz="4000">
                  <a:solidFill>
                    <a:schemeClr val="tx1"/>
                  </a:solidFill>
                  <a:latin typeface="Arial" charset="0"/>
                  <a:ea typeface="ヒラギノ角ゴ Pro W3" charset="-128"/>
                </a:defRPr>
              </a:lvl7pPr>
              <a:lvl8pPr marL="3429000" indent="-228600" eaLnBrk="0" fontAlgn="base" hangingPunct="0">
                <a:spcBef>
                  <a:spcPct val="0"/>
                </a:spcBef>
                <a:spcAft>
                  <a:spcPct val="0"/>
                </a:spcAft>
                <a:defRPr sz="4000">
                  <a:solidFill>
                    <a:schemeClr val="tx1"/>
                  </a:solidFill>
                  <a:latin typeface="Arial" charset="0"/>
                  <a:ea typeface="ヒラギノ角ゴ Pro W3" charset="-128"/>
                </a:defRPr>
              </a:lvl8pPr>
              <a:lvl9pPr marL="3886200" indent="-228600" eaLnBrk="0" fontAlgn="base" hangingPunct="0">
                <a:spcBef>
                  <a:spcPct val="0"/>
                </a:spcBef>
                <a:spcAft>
                  <a:spcPct val="0"/>
                </a:spcAft>
                <a:defRPr sz="4000">
                  <a:solidFill>
                    <a:schemeClr val="tx1"/>
                  </a:solidFill>
                  <a:latin typeface="Arial" charset="0"/>
                  <a:ea typeface="ヒラギノ角ゴ Pro W3" charset="-128"/>
                </a:defRPr>
              </a:lvl9pPr>
            </a:lstStyle>
            <a:p>
              <a:pPr eaLnBrk="1" hangingPunct="1"/>
              <a:r>
                <a:rPr lang="en-US" altLang="en-US" sz="750">
                  <a:solidFill>
                    <a:srgbClr val="0C5726"/>
                  </a:solidFill>
                </a:rPr>
                <a:t>Engagement</a:t>
              </a:r>
            </a:p>
          </p:txBody>
        </p:sp>
        <p:sp>
          <p:nvSpPr>
            <p:cNvPr id="68" name="TextBox 57"/>
            <p:cNvSpPr txBox="1">
              <a:spLocks noChangeArrowheads="1"/>
            </p:cNvSpPr>
            <p:nvPr/>
          </p:nvSpPr>
          <p:spPr bwMode="auto">
            <a:xfrm>
              <a:off x="2470149" y="1758156"/>
              <a:ext cx="759882" cy="2482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4000">
                  <a:solidFill>
                    <a:schemeClr val="tx1"/>
                  </a:solidFill>
                  <a:latin typeface="Arial" charset="0"/>
                  <a:ea typeface="ヒラギノ角ゴ Pro W3" charset="-128"/>
                </a:defRPr>
              </a:lvl1pPr>
              <a:lvl2pPr marL="742950" indent="-285750" eaLnBrk="0" hangingPunct="0">
                <a:defRPr sz="4000">
                  <a:solidFill>
                    <a:schemeClr val="tx1"/>
                  </a:solidFill>
                  <a:latin typeface="Arial" charset="0"/>
                  <a:ea typeface="ヒラギノ角ゴ Pro W3" charset="-128"/>
                </a:defRPr>
              </a:lvl2pPr>
              <a:lvl3pPr marL="1143000" indent="-228600" eaLnBrk="0" hangingPunct="0">
                <a:defRPr sz="4000">
                  <a:solidFill>
                    <a:schemeClr val="tx1"/>
                  </a:solidFill>
                  <a:latin typeface="Arial" charset="0"/>
                  <a:ea typeface="ヒラギノ角ゴ Pro W3" charset="-128"/>
                </a:defRPr>
              </a:lvl3pPr>
              <a:lvl4pPr marL="1600200" indent="-228600" eaLnBrk="0" hangingPunct="0">
                <a:defRPr sz="4000">
                  <a:solidFill>
                    <a:schemeClr val="tx1"/>
                  </a:solidFill>
                  <a:latin typeface="Arial" charset="0"/>
                  <a:ea typeface="ヒラギノ角ゴ Pro W3" charset="-128"/>
                </a:defRPr>
              </a:lvl4pPr>
              <a:lvl5pPr marL="2057400" indent="-228600" eaLnBrk="0" hangingPunct="0">
                <a:defRPr sz="4000">
                  <a:solidFill>
                    <a:schemeClr val="tx1"/>
                  </a:solidFill>
                  <a:latin typeface="Arial" charset="0"/>
                  <a:ea typeface="ヒラギノ角ゴ Pro W3" charset="-128"/>
                </a:defRPr>
              </a:lvl5pPr>
              <a:lvl6pPr marL="2514600" indent="-228600" eaLnBrk="0" fontAlgn="base" hangingPunct="0">
                <a:spcBef>
                  <a:spcPct val="0"/>
                </a:spcBef>
                <a:spcAft>
                  <a:spcPct val="0"/>
                </a:spcAft>
                <a:defRPr sz="4000">
                  <a:solidFill>
                    <a:schemeClr val="tx1"/>
                  </a:solidFill>
                  <a:latin typeface="Arial" charset="0"/>
                  <a:ea typeface="ヒラギノ角ゴ Pro W3" charset="-128"/>
                </a:defRPr>
              </a:lvl6pPr>
              <a:lvl7pPr marL="2971800" indent="-228600" eaLnBrk="0" fontAlgn="base" hangingPunct="0">
                <a:spcBef>
                  <a:spcPct val="0"/>
                </a:spcBef>
                <a:spcAft>
                  <a:spcPct val="0"/>
                </a:spcAft>
                <a:defRPr sz="4000">
                  <a:solidFill>
                    <a:schemeClr val="tx1"/>
                  </a:solidFill>
                  <a:latin typeface="Arial" charset="0"/>
                  <a:ea typeface="ヒラギノ角ゴ Pro W3" charset="-128"/>
                </a:defRPr>
              </a:lvl7pPr>
              <a:lvl8pPr marL="3429000" indent="-228600" eaLnBrk="0" fontAlgn="base" hangingPunct="0">
                <a:spcBef>
                  <a:spcPct val="0"/>
                </a:spcBef>
                <a:spcAft>
                  <a:spcPct val="0"/>
                </a:spcAft>
                <a:defRPr sz="4000">
                  <a:solidFill>
                    <a:schemeClr val="tx1"/>
                  </a:solidFill>
                  <a:latin typeface="Arial" charset="0"/>
                  <a:ea typeface="ヒラギノ角ゴ Pro W3" charset="-128"/>
                </a:defRPr>
              </a:lvl8pPr>
              <a:lvl9pPr marL="3886200" indent="-228600" eaLnBrk="0" fontAlgn="base" hangingPunct="0">
                <a:spcBef>
                  <a:spcPct val="0"/>
                </a:spcBef>
                <a:spcAft>
                  <a:spcPct val="0"/>
                </a:spcAft>
                <a:defRPr sz="4000">
                  <a:solidFill>
                    <a:schemeClr val="tx1"/>
                  </a:solidFill>
                  <a:latin typeface="Arial" charset="0"/>
                  <a:ea typeface="ヒラギノ角ゴ Pro W3" charset="-128"/>
                </a:defRPr>
              </a:lvl9pPr>
            </a:lstStyle>
            <a:p>
              <a:pPr eaLnBrk="1" hangingPunct="1"/>
              <a:r>
                <a:rPr lang="en-US" altLang="en-US" sz="750">
                  <a:solidFill>
                    <a:srgbClr val="0C5726"/>
                  </a:solidFill>
                </a:rPr>
                <a:t>Discovery</a:t>
              </a:r>
            </a:p>
          </p:txBody>
        </p:sp>
        <p:sp>
          <p:nvSpPr>
            <p:cNvPr id="69" name="TextBox 58"/>
            <p:cNvSpPr txBox="1">
              <a:spLocks noChangeArrowheads="1"/>
            </p:cNvSpPr>
            <p:nvPr/>
          </p:nvSpPr>
          <p:spPr bwMode="auto">
            <a:xfrm>
              <a:off x="1585913" y="2028031"/>
              <a:ext cx="691388" cy="2482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4000">
                  <a:solidFill>
                    <a:schemeClr val="tx1"/>
                  </a:solidFill>
                  <a:latin typeface="Arial" charset="0"/>
                  <a:ea typeface="ヒラギノ角ゴ Pro W3" charset="-128"/>
                </a:defRPr>
              </a:lvl1pPr>
              <a:lvl2pPr marL="742950" indent="-285750" eaLnBrk="0" hangingPunct="0">
                <a:defRPr sz="4000">
                  <a:solidFill>
                    <a:schemeClr val="tx1"/>
                  </a:solidFill>
                  <a:latin typeface="Arial" charset="0"/>
                  <a:ea typeface="ヒラギノ角ゴ Pro W3" charset="-128"/>
                </a:defRPr>
              </a:lvl2pPr>
              <a:lvl3pPr marL="1143000" indent="-228600" eaLnBrk="0" hangingPunct="0">
                <a:defRPr sz="4000">
                  <a:solidFill>
                    <a:schemeClr val="tx1"/>
                  </a:solidFill>
                  <a:latin typeface="Arial" charset="0"/>
                  <a:ea typeface="ヒラギノ角ゴ Pro W3" charset="-128"/>
                </a:defRPr>
              </a:lvl3pPr>
              <a:lvl4pPr marL="1600200" indent="-228600" eaLnBrk="0" hangingPunct="0">
                <a:defRPr sz="4000">
                  <a:solidFill>
                    <a:schemeClr val="tx1"/>
                  </a:solidFill>
                  <a:latin typeface="Arial" charset="0"/>
                  <a:ea typeface="ヒラギノ角ゴ Pro W3" charset="-128"/>
                </a:defRPr>
              </a:lvl4pPr>
              <a:lvl5pPr marL="2057400" indent="-228600" eaLnBrk="0" hangingPunct="0">
                <a:defRPr sz="4000">
                  <a:solidFill>
                    <a:schemeClr val="tx1"/>
                  </a:solidFill>
                  <a:latin typeface="Arial" charset="0"/>
                  <a:ea typeface="ヒラギノ角ゴ Pro W3" charset="-128"/>
                </a:defRPr>
              </a:lvl5pPr>
              <a:lvl6pPr marL="2514600" indent="-228600" eaLnBrk="0" fontAlgn="base" hangingPunct="0">
                <a:spcBef>
                  <a:spcPct val="0"/>
                </a:spcBef>
                <a:spcAft>
                  <a:spcPct val="0"/>
                </a:spcAft>
                <a:defRPr sz="4000">
                  <a:solidFill>
                    <a:schemeClr val="tx1"/>
                  </a:solidFill>
                  <a:latin typeface="Arial" charset="0"/>
                  <a:ea typeface="ヒラギノ角ゴ Pro W3" charset="-128"/>
                </a:defRPr>
              </a:lvl6pPr>
              <a:lvl7pPr marL="2971800" indent="-228600" eaLnBrk="0" fontAlgn="base" hangingPunct="0">
                <a:spcBef>
                  <a:spcPct val="0"/>
                </a:spcBef>
                <a:spcAft>
                  <a:spcPct val="0"/>
                </a:spcAft>
                <a:defRPr sz="4000">
                  <a:solidFill>
                    <a:schemeClr val="tx1"/>
                  </a:solidFill>
                  <a:latin typeface="Arial" charset="0"/>
                  <a:ea typeface="ヒラギノ角ゴ Pro W3" charset="-128"/>
                </a:defRPr>
              </a:lvl7pPr>
              <a:lvl8pPr marL="3429000" indent="-228600" eaLnBrk="0" fontAlgn="base" hangingPunct="0">
                <a:spcBef>
                  <a:spcPct val="0"/>
                </a:spcBef>
                <a:spcAft>
                  <a:spcPct val="0"/>
                </a:spcAft>
                <a:defRPr sz="4000">
                  <a:solidFill>
                    <a:schemeClr val="tx1"/>
                  </a:solidFill>
                  <a:latin typeface="Arial" charset="0"/>
                  <a:ea typeface="ヒラギノ角ゴ Pro W3" charset="-128"/>
                </a:defRPr>
              </a:lvl8pPr>
              <a:lvl9pPr marL="3886200" indent="-228600" eaLnBrk="0" fontAlgn="base" hangingPunct="0">
                <a:spcBef>
                  <a:spcPct val="0"/>
                </a:spcBef>
                <a:spcAft>
                  <a:spcPct val="0"/>
                </a:spcAft>
                <a:defRPr sz="4000">
                  <a:solidFill>
                    <a:schemeClr val="tx1"/>
                  </a:solidFill>
                  <a:latin typeface="Arial" charset="0"/>
                  <a:ea typeface="ヒラギノ角ゴ Pro W3" charset="-128"/>
                </a:defRPr>
              </a:lvl9pPr>
            </a:lstStyle>
            <a:p>
              <a:pPr eaLnBrk="1" hangingPunct="1"/>
              <a:r>
                <a:rPr lang="en-US" altLang="en-US" sz="750">
                  <a:solidFill>
                    <a:srgbClr val="0C5726"/>
                  </a:solidFill>
                </a:rPr>
                <a:t>Decision</a:t>
              </a:r>
            </a:p>
          </p:txBody>
        </p:sp>
        <p:sp>
          <p:nvSpPr>
            <p:cNvPr id="70" name="TextBox 59"/>
            <p:cNvSpPr txBox="1">
              <a:spLocks noChangeArrowheads="1"/>
            </p:cNvSpPr>
            <p:nvPr/>
          </p:nvSpPr>
          <p:spPr bwMode="auto">
            <a:xfrm>
              <a:off x="2586038" y="2028031"/>
              <a:ext cx="552386" cy="2482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4000">
                  <a:solidFill>
                    <a:schemeClr val="tx1"/>
                  </a:solidFill>
                  <a:latin typeface="Arial" charset="0"/>
                  <a:ea typeface="ヒラギノ角ゴ Pro W3" charset="-128"/>
                </a:defRPr>
              </a:lvl1pPr>
              <a:lvl2pPr marL="742950" indent="-285750" eaLnBrk="0" hangingPunct="0">
                <a:defRPr sz="4000">
                  <a:solidFill>
                    <a:schemeClr val="tx1"/>
                  </a:solidFill>
                  <a:latin typeface="Arial" charset="0"/>
                  <a:ea typeface="ヒラギノ角ゴ Pro W3" charset="-128"/>
                </a:defRPr>
              </a:lvl2pPr>
              <a:lvl3pPr marL="1143000" indent="-228600" eaLnBrk="0" hangingPunct="0">
                <a:defRPr sz="4000">
                  <a:solidFill>
                    <a:schemeClr val="tx1"/>
                  </a:solidFill>
                  <a:latin typeface="Arial" charset="0"/>
                  <a:ea typeface="ヒラギノ角ゴ Pro W3" charset="-128"/>
                </a:defRPr>
              </a:lvl3pPr>
              <a:lvl4pPr marL="1600200" indent="-228600" eaLnBrk="0" hangingPunct="0">
                <a:defRPr sz="4000">
                  <a:solidFill>
                    <a:schemeClr val="tx1"/>
                  </a:solidFill>
                  <a:latin typeface="Arial" charset="0"/>
                  <a:ea typeface="ヒラギノ角ゴ Pro W3" charset="-128"/>
                </a:defRPr>
              </a:lvl4pPr>
              <a:lvl5pPr marL="2057400" indent="-228600" eaLnBrk="0" hangingPunct="0">
                <a:defRPr sz="4000">
                  <a:solidFill>
                    <a:schemeClr val="tx1"/>
                  </a:solidFill>
                  <a:latin typeface="Arial" charset="0"/>
                  <a:ea typeface="ヒラギノ角ゴ Pro W3" charset="-128"/>
                </a:defRPr>
              </a:lvl5pPr>
              <a:lvl6pPr marL="2514600" indent="-228600" eaLnBrk="0" fontAlgn="base" hangingPunct="0">
                <a:spcBef>
                  <a:spcPct val="0"/>
                </a:spcBef>
                <a:spcAft>
                  <a:spcPct val="0"/>
                </a:spcAft>
                <a:defRPr sz="4000">
                  <a:solidFill>
                    <a:schemeClr val="tx1"/>
                  </a:solidFill>
                  <a:latin typeface="Arial" charset="0"/>
                  <a:ea typeface="ヒラギノ角ゴ Pro W3" charset="-128"/>
                </a:defRPr>
              </a:lvl6pPr>
              <a:lvl7pPr marL="2971800" indent="-228600" eaLnBrk="0" fontAlgn="base" hangingPunct="0">
                <a:spcBef>
                  <a:spcPct val="0"/>
                </a:spcBef>
                <a:spcAft>
                  <a:spcPct val="0"/>
                </a:spcAft>
                <a:defRPr sz="4000">
                  <a:solidFill>
                    <a:schemeClr val="tx1"/>
                  </a:solidFill>
                  <a:latin typeface="Arial" charset="0"/>
                  <a:ea typeface="ヒラギノ角ゴ Pro W3" charset="-128"/>
                </a:defRPr>
              </a:lvl7pPr>
              <a:lvl8pPr marL="3429000" indent="-228600" eaLnBrk="0" fontAlgn="base" hangingPunct="0">
                <a:spcBef>
                  <a:spcPct val="0"/>
                </a:spcBef>
                <a:spcAft>
                  <a:spcPct val="0"/>
                </a:spcAft>
                <a:defRPr sz="4000">
                  <a:solidFill>
                    <a:schemeClr val="tx1"/>
                  </a:solidFill>
                  <a:latin typeface="Arial" charset="0"/>
                  <a:ea typeface="ヒラギノ角ゴ Pro W3" charset="-128"/>
                </a:defRPr>
              </a:lvl8pPr>
              <a:lvl9pPr marL="3886200" indent="-228600" eaLnBrk="0" fontAlgn="base" hangingPunct="0">
                <a:spcBef>
                  <a:spcPct val="0"/>
                </a:spcBef>
                <a:spcAft>
                  <a:spcPct val="0"/>
                </a:spcAft>
                <a:defRPr sz="4000">
                  <a:solidFill>
                    <a:schemeClr val="tx1"/>
                  </a:solidFill>
                  <a:latin typeface="Arial" charset="0"/>
                  <a:ea typeface="ヒラギノ角ゴ Pro W3" charset="-128"/>
                </a:defRPr>
              </a:lvl9pPr>
            </a:lstStyle>
            <a:p>
              <a:pPr eaLnBrk="1" hangingPunct="1"/>
              <a:r>
                <a:rPr lang="en-US" altLang="en-US" sz="750">
                  <a:solidFill>
                    <a:srgbClr val="0C5726"/>
                  </a:solidFill>
                </a:rPr>
                <a:t>Policy</a:t>
              </a:r>
            </a:p>
          </p:txBody>
        </p:sp>
        <p:sp>
          <p:nvSpPr>
            <p:cNvPr id="71" name="TextBox 34"/>
            <p:cNvSpPr txBox="1">
              <a:spLocks noChangeArrowheads="1"/>
            </p:cNvSpPr>
            <p:nvPr/>
          </p:nvSpPr>
          <p:spPr bwMode="auto">
            <a:xfrm>
              <a:off x="1571967" y="1564481"/>
              <a:ext cx="1597928" cy="2482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4000">
                  <a:solidFill>
                    <a:schemeClr val="tx1"/>
                  </a:solidFill>
                  <a:latin typeface="Arial" charset="0"/>
                  <a:ea typeface="ヒラギノ角ゴ Pro W3" charset="-128"/>
                </a:defRPr>
              </a:lvl1pPr>
              <a:lvl2pPr marL="742950" indent="-285750" eaLnBrk="0" hangingPunct="0">
                <a:defRPr sz="4000">
                  <a:solidFill>
                    <a:schemeClr val="tx1"/>
                  </a:solidFill>
                  <a:latin typeface="Arial" charset="0"/>
                  <a:ea typeface="ヒラギノ角ゴ Pro W3" charset="-128"/>
                </a:defRPr>
              </a:lvl2pPr>
              <a:lvl3pPr marL="1143000" indent="-228600" eaLnBrk="0" hangingPunct="0">
                <a:defRPr sz="4000">
                  <a:solidFill>
                    <a:schemeClr val="tx1"/>
                  </a:solidFill>
                  <a:latin typeface="Arial" charset="0"/>
                  <a:ea typeface="ヒラギノ角ゴ Pro W3" charset="-128"/>
                </a:defRPr>
              </a:lvl3pPr>
              <a:lvl4pPr marL="1600200" indent="-228600" eaLnBrk="0" hangingPunct="0">
                <a:defRPr sz="4000">
                  <a:solidFill>
                    <a:schemeClr val="tx1"/>
                  </a:solidFill>
                  <a:latin typeface="Arial" charset="0"/>
                  <a:ea typeface="ヒラギノ角ゴ Pro W3" charset="-128"/>
                </a:defRPr>
              </a:lvl4pPr>
              <a:lvl5pPr marL="2057400" indent="-228600" eaLnBrk="0" hangingPunct="0">
                <a:defRPr sz="4000">
                  <a:solidFill>
                    <a:schemeClr val="tx1"/>
                  </a:solidFill>
                  <a:latin typeface="Arial" charset="0"/>
                  <a:ea typeface="ヒラギノ角ゴ Pro W3" charset="-128"/>
                </a:defRPr>
              </a:lvl5pPr>
              <a:lvl6pPr marL="2514600" indent="-228600" eaLnBrk="0" fontAlgn="base" hangingPunct="0">
                <a:spcBef>
                  <a:spcPct val="0"/>
                </a:spcBef>
                <a:spcAft>
                  <a:spcPct val="0"/>
                </a:spcAft>
                <a:defRPr sz="4000">
                  <a:solidFill>
                    <a:schemeClr val="tx1"/>
                  </a:solidFill>
                  <a:latin typeface="Arial" charset="0"/>
                  <a:ea typeface="ヒラギノ角ゴ Pro W3" charset="-128"/>
                </a:defRPr>
              </a:lvl6pPr>
              <a:lvl7pPr marL="2971800" indent="-228600" eaLnBrk="0" fontAlgn="base" hangingPunct="0">
                <a:spcBef>
                  <a:spcPct val="0"/>
                </a:spcBef>
                <a:spcAft>
                  <a:spcPct val="0"/>
                </a:spcAft>
                <a:defRPr sz="4000">
                  <a:solidFill>
                    <a:schemeClr val="tx1"/>
                  </a:solidFill>
                  <a:latin typeface="Arial" charset="0"/>
                  <a:ea typeface="ヒラギノ角ゴ Pro W3" charset="-128"/>
                </a:defRPr>
              </a:lvl7pPr>
              <a:lvl8pPr marL="3429000" indent="-228600" eaLnBrk="0" fontAlgn="base" hangingPunct="0">
                <a:spcBef>
                  <a:spcPct val="0"/>
                </a:spcBef>
                <a:spcAft>
                  <a:spcPct val="0"/>
                </a:spcAft>
                <a:defRPr sz="4000">
                  <a:solidFill>
                    <a:schemeClr val="tx1"/>
                  </a:solidFill>
                  <a:latin typeface="Arial" charset="0"/>
                  <a:ea typeface="ヒラギノ角ゴ Pro W3" charset="-128"/>
                </a:defRPr>
              </a:lvl8pPr>
              <a:lvl9pPr marL="3886200" indent="-228600" eaLnBrk="0" fontAlgn="base" hangingPunct="0">
                <a:spcBef>
                  <a:spcPct val="0"/>
                </a:spcBef>
                <a:spcAft>
                  <a:spcPct val="0"/>
                </a:spcAft>
                <a:defRPr sz="4000">
                  <a:solidFill>
                    <a:schemeClr val="tx1"/>
                  </a:solidFill>
                  <a:latin typeface="Arial" charset="0"/>
                  <a:ea typeface="ヒラギノ角ゴ Pro W3" charset="-128"/>
                </a:defRPr>
              </a:lvl9pPr>
            </a:lstStyle>
            <a:p>
              <a:pPr algn="ctr" eaLnBrk="1" hangingPunct="1"/>
              <a:r>
                <a:rPr lang="en-US" altLang="en-US" sz="750" b="1">
                  <a:solidFill>
                    <a:srgbClr val="25547A"/>
                  </a:solidFill>
                </a:rPr>
                <a:t>Cross Industry Editions</a:t>
              </a:r>
            </a:p>
          </p:txBody>
        </p:sp>
        <p:sp>
          <p:nvSpPr>
            <p:cNvPr id="72" name="Rectangle 71"/>
            <p:cNvSpPr>
              <a:spLocks noChangeArrowheads="1"/>
            </p:cNvSpPr>
            <p:nvPr/>
          </p:nvSpPr>
          <p:spPr bwMode="auto">
            <a:xfrm>
              <a:off x="3451225" y="1583531"/>
              <a:ext cx="1952625" cy="736600"/>
            </a:xfrm>
            <a:prstGeom prst="rect">
              <a:avLst/>
            </a:prstGeom>
            <a:gradFill rotWithShape="1">
              <a:gsLst>
                <a:gs pos="0">
                  <a:srgbClr val="8FDA2B"/>
                </a:gs>
                <a:gs pos="100000">
                  <a:srgbClr val="CBFF91"/>
                </a:gs>
              </a:gsLst>
              <a:lin ang="16200000"/>
            </a:gradFill>
            <a:ln w="9525">
              <a:solidFill>
                <a:srgbClr val="89C53A"/>
              </a:solidFill>
              <a:miter lim="800000"/>
              <a:headEnd/>
              <a:tailEnd/>
            </a:ln>
            <a:effectLst>
              <a:outerShdw blurRad="63500" dist="23000" dir="5400000" rotWithShape="0">
                <a:srgbClr val="000000">
                  <a:alpha val="34999"/>
                </a:srgbClr>
              </a:outerShdw>
            </a:effectLst>
          </p:spPr>
          <p:txBody>
            <a:bodyPr anchor="ctr"/>
            <a:lstStyle>
              <a:lvl1pPr eaLnBrk="0" hangingPunct="0">
                <a:defRPr sz="4000">
                  <a:solidFill>
                    <a:schemeClr val="tx1"/>
                  </a:solidFill>
                  <a:latin typeface="Arial" charset="0"/>
                  <a:ea typeface="ヒラギノ角ゴ Pro W3" charset="-128"/>
                </a:defRPr>
              </a:lvl1pPr>
              <a:lvl2pPr marL="742950" indent="-285750" eaLnBrk="0" hangingPunct="0">
                <a:defRPr sz="4000">
                  <a:solidFill>
                    <a:schemeClr val="tx1"/>
                  </a:solidFill>
                  <a:latin typeface="Arial" charset="0"/>
                  <a:ea typeface="ヒラギノ角ゴ Pro W3" charset="-128"/>
                </a:defRPr>
              </a:lvl2pPr>
              <a:lvl3pPr marL="1143000" indent="-228600" eaLnBrk="0" hangingPunct="0">
                <a:defRPr sz="4000">
                  <a:solidFill>
                    <a:schemeClr val="tx1"/>
                  </a:solidFill>
                  <a:latin typeface="Arial" charset="0"/>
                  <a:ea typeface="ヒラギノ角ゴ Pro W3" charset="-128"/>
                </a:defRPr>
              </a:lvl3pPr>
              <a:lvl4pPr marL="1600200" indent="-228600" eaLnBrk="0" hangingPunct="0">
                <a:defRPr sz="4000">
                  <a:solidFill>
                    <a:schemeClr val="tx1"/>
                  </a:solidFill>
                  <a:latin typeface="Arial" charset="0"/>
                  <a:ea typeface="ヒラギノ角ゴ Pro W3" charset="-128"/>
                </a:defRPr>
              </a:lvl4pPr>
              <a:lvl5pPr marL="2057400" indent="-228600" eaLnBrk="0" hangingPunct="0">
                <a:defRPr sz="4000">
                  <a:solidFill>
                    <a:schemeClr val="tx1"/>
                  </a:solidFill>
                  <a:latin typeface="Arial" charset="0"/>
                  <a:ea typeface="ヒラギノ角ゴ Pro W3" charset="-128"/>
                </a:defRPr>
              </a:lvl5pPr>
              <a:lvl6pPr marL="2514600" indent="-228600" eaLnBrk="0" fontAlgn="base" hangingPunct="0">
                <a:spcBef>
                  <a:spcPct val="0"/>
                </a:spcBef>
                <a:spcAft>
                  <a:spcPct val="0"/>
                </a:spcAft>
                <a:defRPr sz="4000">
                  <a:solidFill>
                    <a:schemeClr val="tx1"/>
                  </a:solidFill>
                  <a:latin typeface="Arial" charset="0"/>
                  <a:ea typeface="ヒラギノ角ゴ Pro W3" charset="-128"/>
                </a:defRPr>
              </a:lvl6pPr>
              <a:lvl7pPr marL="2971800" indent="-228600" eaLnBrk="0" fontAlgn="base" hangingPunct="0">
                <a:spcBef>
                  <a:spcPct val="0"/>
                </a:spcBef>
                <a:spcAft>
                  <a:spcPct val="0"/>
                </a:spcAft>
                <a:defRPr sz="4000">
                  <a:solidFill>
                    <a:schemeClr val="tx1"/>
                  </a:solidFill>
                  <a:latin typeface="Arial" charset="0"/>
                  <a:ea typeface="ヒラギノ角ゴ Pro W3" charset="-128"/>
                </a:defRPr>
              </a:lvl7pPr>
              <a:lvl8pPr marL="3429000" indent="-228600" eaLnBrk="0" fontAlgn="base" hangingPunct="0">
                <a:spcBef>
                  <a:spcPct val="0"/>
                </a:spcBef>
                <a:spcAft>
                  <a:spcPct val="0"/>
                </a:spcAft>
                <a:defRPr sz="4000">
                  <a:solidFill>
                    <a:schemeClr val="tx1"/>
                  </a:solidFill>
                  <a:latin typeface="Arial" charset="0"/>
                  <a:ea typeface="ヒラギノ角ゴ Pro W3" charset="-128"/>
                </a:defRPr>
              </a:lvl8pPr>
              <a:lvl9pPr marL="3886200" indent="-228600" eaLnBrk="0" fontAlgn="base" hangingPunct="0">
                <a:spcBef>
                  <a:spcPct val="0"/>
                </a:spcBef>
                <a:spcAft>
                  <a:spcPct val="0"/>
                </a:spcAft>
                <a:defRPr sz="4000">
                  <a:solidFill>
                    <a:schemeClr val="tx1"/>
                  </a:solidFill>
                  <a:latin typeface="Arial" charset="0"/>
                  <a:ea typeface="ヒラギノ角ゴ Pro W3" charset="-128"/>
                </a:defRPr>
              </a:lvl9pPr>
            </a:lstStyle>
            <a:p>
              <a:pPr algn="ctr" eaLnBrk="1" hangingPunct="1"/>
              <a:endParaRPr lang="en-US" altLang="en-US" sz="900">
                <a:solidFill>
                  <a:srgbClr val="FFFFFF"/>
                </a:solidFill>
              </a:endParaRPr>
            </a:p>
          </p:txBody>
        </p:sp>
        <p:sp>
          <p:nvSpPr>
            <p:cNvPr id="73" name="Rectangle 72"/>
            <p:cNvSpPr>
              <a:spLocks noChangeArrowheads="1"/>
            </p:cNvSpPr>
            <p:nvPr/>
          </p:nvSpPr>
          <p:spPr bwMode="auto">
            <a:xfrm>
              <a:off x="3538538" y="1761331"/>
              <a:ext cx="811212" cy="206375"/>
            </a:xfrm>
            <a:prstGeom prst="rect">
              <a:avLst/>
            </a:prstGeom>
            <a:gradFill rotWithShape="1">
              <a:gsLst>
                <a:gs pos="0">
                  <a:srgbClr val="8FDA2B"/>
                </a:gs>
                <a:gs pos="100000">
                  <a:srgbClr val="CBFF91"/>
                </a:gs>
              </a:gsLst>
              <a:lin ang="16200000"/>
            </a:gradFill>
            <a:ln w="9525">
              <a:solidFill>
                <a:srgbClr val="89C53A"/>
              </a:solidFill>
              <a:miter lim="800000"/>
              <a:headEnd/>
              <a:tailEnd/>
            </a:ln>
            <a:effectLst>
              <a:outerShdw blurRad="63500" dist="23000" dir="5400000" rotWithShape="0">
                <a:srgbClr val="000000">
                  <a:alpha val="34999"/>
                </a:srgbClr>
              </a:outerShdw>
            </a:effectLst>
          </p:spPr>
          <p:txBody>
            <a:bodyPr anchor="ctr"/>
            <a:lstStyle>
              <a:lvl1pPr eaLnBrk="0" hangingPunct="0">
                <a:defRPr sz="4000">
                  <a:solidFill>
                    <a:schemeClr val="tx1"/>
                  </a:solidFill>
                  <a:latin typeface="Arial" charset="0"/>
                  <a:ea typeface="ヒラギノ角ゴ Pro W3" charset="-128"/>
                </a:defRPr>
              </a:lvl1pPr>
              <a:lvl2pPr marL="742950" indent="-285750" eaLnBrk="0" hangingPunct="0">
                <a:defRPr sz="4000">
                  <a:solidFill>
                    <a:schemeClr val="tx1"/>
                  </a:solidFill>
                  <a:latin typeface="Arial" charset="0"/>
                  <a:ea typeface="ヒラギノ角ゴ Pro W3" charset="-128"/>
                </a:defRPr>
              </a:lvl2pPr>
              <a:lvl3pPr marL="1143000" indent="-228600" eaLnBrk="0" hangingPunct="0">
                <a:defRPr sz="4000">
                  <a:solidFill>
                    <a:schemeClr val="tx1"/>
                  </a:solidFill>
                  <a:latin typeface="Arial" charset="0"/>
                  <a:ea typeface="ヒラギノ角ゴ Pro W3" charset="-128"/>
                </a:defRPr>
              </a:lvl3pPr>
              <a:lvl4pPr marL="1600200" indent="-228600" eaLnBrk="0" hangingPunct="0">
                <a:defRPr sz="4000">
                  <a:solidFill>
                    <a:schemeClr val="tx1"/>
                  </a:solidFill>
                  <a:latin typeface="Arial" charset="0"/>
                  <a:ea typeface="ヒラギノ角ゴ Pro W3" charset="-128"/>
                </a:defRPr>
              </a:lvl4pPr>
              <a:lvl5pPr marL="2057400" indent="-228600" eaLnBrk="0" hangingPunct="0">
                <a:defRPr sz="4000">
                  <a:solidFill>
                    <a:schemeClr val="tx1"/>
                  </a:solidFill>
                  <a:latin typeface="Arial" charset="0"/>
                  <a:ea typeface="ヒラギノ角ゴ Pro W3" charset="-128"/>
                </a:defRPr>
              </a:lvl5pPr>
              <a:lvl6pPr marL="2514600" indent="-228600" eaLnBrk="0" fontAlgn="base" hangingPunct="0">
                <a:spcBef>
                  <a:spcPct val="0"/>
                </a:spcBef>
                <a:spcAft>
                  <a:spcPct val="0"/>
                </a:spcAft>
                <a:defRPr sz="4000">
                  <a:solidFill>
                    <a:schemeClr val="tx1"/>
                  </a:solidFill>
                  <a:latin typeface="Arial" charset="0"/>
                  <a:ea typeface="ヒラギノ角ゴ Pro W3" charset="-128"/>
                </a:defRPr>
              </a:lvl6pPr>
              <a:lvl7pPr marL="2971800" indent="-228600" eaLnBrk="0" fontAlgn="base" hangingPunct="0">
                <a:spcBef>
                  <a:spcPct val="0"/>
                </a:spcBef>
                <a:spcAft>
                  <a:spcPct val="0"/>
                </a:spcAft>
                <a:defRPr sz="4000">
                  <a:solidFill>
                    <a:schemeClr val="tx1"/>
                  </a:solidFill>
                  <a:latin typeface="Arial" charset="0"/>
                  <a:ea typeface="ヒラギノ角ゴ Pro W3" charset="-128"/>
                </a:defRPr>
              </a:lvl7pPr>
              <a:lvl8pPr marL="3429000" indent="-228600" eaLnBrk="0" fontAlgn="base" hangingPunct="0">
                <a:spcBef>
                  <a:spcPct val="0"/>
                </a:spcBef>
                <a:spcAft>
                  <a:spcPct val="0"/>
                </a:spcAft>
                <a:defRPr sz="4000">
                  <a:solidFill>
                    <a:schemeClr val="tx1"/>
                  </a:solidFill>
                  <a:latin typeface="Arial" charset="0"/>
                  <a:ea typeface="ヒラギノ角ゴ Pro W3" charset="-128"/>
                </a:defRPr>
              </a:lvl8pPr>
              <a:lvl9pPr marL="3886200" indent="-228600" eaLnBrk="0" fontAlgn="base" hangingPunct="0">
                <a:spcBef>
                  <a:spcPct val="0"/>
                </a:spcBef>
                <a:spcAft>
                  <a:spcPct val="0"/>
                </a:spcAft>
                <a:defRPr sz="4000">
                  <a:solidFill>
                    <a:schemeClr val="tx1"/>
                  </a:solidFill>
                  <a:latin typeface="Arial" charset="0"/>
                  <a:ea typeface="ヒラギノ角ゴ Pro W3" charset="-128"/>
                </a:defRPr>
              </a:lvl9pPr>
            </a:lstStyle>
            <a:p>
              <a:pPr algn="ctr" eaLnBrk="1" hangingPunct="1"/>
              <a:endParaRPr lang="en-US" altLang="en-US" sz="900">
                <a:solidFill>
                  <a:srgbClr val="FFFFFF"/>
                </a:solidFill>
              </a:endParaRPr>
            </a:p>
          </p:txBody>
        </p:sp>
        <p:sp>
          <p:nvSpPr>
            <p:cNvPr id="74" name="Rectangle 73"/>
            <p:cNvSpPr>
              <a:spLocks noChangeArrowheads="1"/>
            </p:cNvSpPr>
            <p:nvPr/>
          </p:nvSpPr>
          <p:spPr bwMode="auto">
            <a:xfrm>
              <a:off x="4454525" y="1761331"/>
              <a:ext cx="809625" cy="206375"/>
            </a:xfrm>
            <a:prstGeom prst="rect">
              <a:avLst/>
            </a:prstGeom>
            <a:gradFill rotWithShape="1">
              <a:gsLst>
                <a:gs pos="0">
                  <a:srgbClr val="8FDA2B"/>
                </a:gs>
                <a:gs pos="100000">
                  <a:srgbClr val="CBFF91"/>
                </a:gs>
              </a:gsLst>
              <a:lin ang="16200000"/>
            </a:gradFill>
            <a:ln w="9525">
              <a:solidFill>
                <a:srgbClr val="89C53A"/>
              </a:solidFill>
              <a:miter lim="800000"/>
              <a:headEnd/>
              <a:tailEnd/>
            </a:ln>
            <a:effectLst>
              <a:outerShdw blurRad="63500" dist="23000" dir="5400000" rotWithShape="0">
                <a:srgbClr val="000000">
                  <a:alpha val="34999"/>
                </a:srgbClr>
              </a:outerShdw>
            </a:effectLst>
          </p:spPr>
          <p:txBody>
            <a:bodyPr anchor="ctr"/>
            <a:lstStyle>
              <a:lvl1pPr eaLnBrk="0" hangingPunct="0">
                <a:defRPr sz="4000">
                  <a:solidFill>
                    <a:schemeClr val="tx1"/>
                  </a:solidFill>
                  <a:latin typeface="Arial" charset="0"/>
                  <a:ea typeface="ヒラギノ角ゴ Pro W3" charset="-128"/>
                </a:defRPr>
              </a:lvl1pPr>
              <a:lvl2pPr marL="742950" indent="-285750" eaLnBrk="0" hangingPunct="0">
                <a:defRPr sz="4000">
                  <a:solidFill>
                    <a:schemeClr val="tx1"/>
                  </a:solidFill>
                  <a:latin typeface="Arial" charset="0"/>
                  <a:ea typeface="ヒラギノ角ゴ Pro W3" charset="-128"/>
                </a:defRPr>
              </a:lvl2pPr>
              <a:lvl3pPr marL="1143000" indent="-228600" eaLnBrk="0" hangingPunct="0">
                <a:defRPr sz="4000">
                  <a:solidFill>
                    <a:schemeClr val="tx1"/>
                  </a:solidFill>
                  <a:latin typeface="Arial" charset="0"/>
                  <a:ea typeface="ヒラギノ角ゴ Pro W3" charset="-128"/>
                </a:defRPr>
              </a:lvl3pPr>
              <a:lvl4pPr marL="1600200" indent="-228600" eaLnBrk="0" hangingPunct="0">
                <a:defRPr sz="4000">
                  <a:solidFill>
                    <a:schemeClr val="tx1"/>
                  </a:solidFill>
                  <a:latin typeface="Arial" charset="0"/>
                  <a:ea typeface="ヒラギノ角ゴ Pro W3" charset="-128"/>
                </a:defRPr>
              </a:lvl4pPr>
              <a:lvl5pPr marL="2057400" indent="-228600" eaLnBrk="0" hangingPunct="0">
                <a:defRPr sz="4000">
                  <a:solidFill>
                    <a:schemeClr val="tx1"/>
                  </a:solidFill>
                  <a:latin typeface="Arial" charset="0"/>
                  <a:ea typeface="ヒラギノ角ゴ Pro W3" charset="-128"/>
                </a:defRPr>
              </a:lvl5pPr>
              <a:lvl6pPr marL="2514600" indent="-228600" eaLnBrk="0" fontAlgn="base" hangingPunct="0">
                <a:spcBef>
                  <a:spcPct val="0"/>
                </a:spcBef>
                <a:spcAft>
                  <a:spcPct val="0"/>
                </a:spcAft>
                <a:defRPr sz="4000">
                  <a:solidFill>
                    <a:schemeClr val="tx1"/>
                  </a:solidFill>
                  <a:latin typeface="Arial" charset="0"/>
                  <a:ea typeface="ヒラギノ角ゴ Pro W3" charset="-128"/>
                </a:defRPr>
              </a:lvl6pPr>
              <a:lvl7pPr marL="2971800" indent="-228600" eaLnBrk="0" fontAlgn="base" hangingPunct="0">
                <a:spcBef>
                  <a:spcPct val="0"/>
                </a:spcBef>
                <a:spcAft>
                  <a:spcPct val="0"/>
                </a:spcAft>
                <a:defRPr sz="4000">
                  <a:solidFill>
                    <a:schemeClr val="tx1"/>
                  </a:solidFill>
                  <a:latin typeface="Arial" charset="0"/>
                  <a:ea typeface="ヒラギノ角ゴ Pro W3" charset="-128"/>
                </a:defRPr>
              </a:lvl7pPr>
              <a:lvl8pPr marL="3429000" indent="-228600" eaLnBrk="0" fontAlgn="base" hangingPunct="0">
                <a:spcBef>
                  <a:spcPct val="0"/>
                </a:spcBef>
                <a:spcAft>
                  <a:spcPct val="0"/>
                </a:spcAft>
                <a:defRPr sz="4000">
                  <a:solidFill>
                    <a:schemeClr val="tx1"/>
                  </a:solidFill>
                  <a:latin typeface="Arial" charset="0"/>
                  <a:ea typeface="ヒラギノ角ゴ Pro W3" charset="-128"/>
                </a:defRPr>
              </a:lvl8pPr>
              <a:lvl9pPr marL="3886200" indent="-228600" eaLnBrk="0" fontAlgn="base" hangingPunct="0">
                <a:spcBef>
                  <a:spcPct val="0"/>
                </a:spcBef>
                <a:spcAft>
                  <a:spcPct val="0"/>
                </a:spcAft>
                <a:defRPr sz="4000">
                  <a:solidFill>
                    <a:schemeClr val="tx1"/>
                  </a:solidFill>
                  <a:latin typeface="Arial" charset="0"/>
                  <a:ea typeface="ヒラギノ角ゴ Pro W3" charset="-128"/>
                </a:defRPr>
              </a:lvl9pPr>
            </a:lstStyle>
            <a:p>
              <a:pPr algn="ctr" eaLnBrk="1" hangingPunct="1"/>
              <a:endParaRPr lang="en-US" altLang="en-US" sz="900">
                <a:solidFill>
                  <a:srgbClr val="FFFFFF"/>
                </a:solidFill>
              </a:endParaRPr>
            </a:p>
          </p:txBody>
        </p:sp>
        <p:sp>
          <p:nvSpPr>
            <p:cNvPr id="75" name="Rectangle 74"/>
            <p:cNvSpPr>
              <a:spLocks noChangeArrowheads="1"/>
            </p:cNvSpPr>
            <p:nvPr/>
          </p:nvSpPr>
          <p:spPr bwMode="auto">
            <a:xfrm>
              <a:off x="3529013" y="2034381"/>
              <a:ext cx="811212" cy="206375"/>
            </a:xfrm>
            <a:prstGeom prst="rect">
              <a:avLst/>
            </a:prstGeom>
            <a:gradFill rotWithShape="1">
              <a:gsLst>
                <a:gs pos="0">
                  <a:srgbClr val="8FDA2B"/>
                </a:gs>
                <a:gs pos="100000">
                  <a:srgbClr val="CBFF91"/>
                </a:gs>
              </a:gsLst>
              <a:lin ang="16200000"/>
            </a:gradFill>
            <a:ln w="9525">
              <a:solidFill>
                <a:srgbClr val="89C53A"/>
              </a:solidFill>
              <a:miter lim="800000"/>
              <a:headEnd/>
              <a:tailEnd/>
            </a:ln>
            <a:effectLst>
              <a:outerShdw blurRad="63500" dist="23000" dir="5400000" rotWithShape="0">
                <a:srgbClr val="000000">
                  <a:alpha val="34999"/>
                </a:srgbClr>
              </a:outerShdw>
            </a:effectLst>
          </p:spPr>
          <p:txBody>
            <a:bodyPr anchor="ctr"/>
            <a:lstStyle>
              <a:lvl1pPr eaLnBrk="0" hangingPunct="0">
                <a:defRPr sz="4000">
                  <a:solidFill>
                    <a:schemeClr val="tx1"/>
                  </a:solidFill>
                  <a:latin typeface="Arial" charset="0"/>
                  <a:ea typeface="ヒラギノ角ゴ Pro W3" charset="-128"/>
                </a:defRPr>
              </a:lvl1pPr>
              <a:lvl2pPr marL="742950" indent="-285750" eaLnBrk="0" hangingPunct="0">
                <a:defRPr sz="4000">
                  <a:solidFill>
                    <a:schemeClr val="tx1"/>
                  </a:solidFill>
                  <a:latin typeface="Arial" charset="0"/>
                  <a:ea typeface="ヒラギノ角ゴ Pro W3" charset="-128"/>
                </a:defRPr>
              </a:lvl2pPr>
              <a:lvl3pPr marL="1143000" indent="-228600" eaLnBrk="0" hangingPunct="0">
                <a:defRPr sz="4000">
                  <a:solidFill>
                    <a:schemeClr val="tx1"/>
                  </a:solidFill>
                  <a:latin typeface="Arial" charset="0"/>
                  <a:ea typeface="ヒラギノ角ゴ Pro W3" charset="-128"/>
                </a:defRPr>
              </a:lvl3pPr>
              <a:lvl4pPr marL="1600200" indent="-228600" eaLnBrk="0" hangingPunct="0">
                <a:defRPr sz="4000">
                  <a:solidFill>
                    <a:schemeClr val="tx1"/>
                  </a:solidFill>
                  <a:latin typeface="Arial" charset="0"/>
                  <a:ea typeface="ヒラギノ角ゴ Pro W3" charset="-128"/>
                </a:defRPr>
              </a:lvl4pPr>
              <a:lvl5pPr marL="2057400" indent="-228600" eaLnBrk="0" hangingPunct="0">
                <a:defRPr sz="4000">
                  <a:solidFill>
                    <a:schemeClr val="tx1"/>
                  </a:solidFill>
                  <a:latin typeface="Arial" charset="0"/>
                  <a:ea typeface="ヒラギノ角ゴ Pro W3" charset="-128"/>
                </a:defRPr>
              </a:lvl5pPr>
              <a:lvl6pPr marL="2514600" indent="-228600" eaLnBrk="0" fontAlgn="base" hangingPunct="0">
                <a:spcBef>
                  <a:spcPct val="0"/>
                </a:spcBef>
                <a:spcAft>
                  <a:spcPct val="0"/>
                </a:spcAft>
                <a:defRPr sz="4000">
                  <a:solidFill>
                    <a:schemeClr val="tx1"/>
                  </a:solidFill>
                  <a:latin typeface="Arial" charset="0"/>
                  <a:ea typeface="ヒラギノ角ゴ Pro W3" charset="-128"/>
                </a:defRPr>
              </a:lvl6pPr>
              <a:lvl7pPr marL="2971800" indent="-228600" eaLnBrk="0" fontAlgn="base" hangingPunct="0">
                <a:spcBef>
                  <a:spcPct val="0"/>
                </a:spcBef>
                <a:spcAft>
                  <a:spcPct val="0"/>
                </a:spcAft>
                <a:defRPr sz="4000">
                  <a:solidFill>
                    <a:schemeClr val="tx1"/>
                  </a:solidFill>
                  <a:latin typeface="Arial" charset="0"/>
                  <a:ea typeface="ヒラギノ角ゴ Pro W3" charset="-128"/>
                </a:defRPr>
              </a:lvl7pPr>
              <a:lvl8pPr marL="3429000" indent="-228600" eaLnBrk="0" fontAlgn="base" hangingPunct="0">
                <a:spcBef>
                  <a:spcPct val="0"/>
                </a:spcBef>
                <a:spcAft>
                  <a:spcPct val="0"/>
                </a:spcAft>
                <a:defRPr sz="4000">
                  <a:solidFill>
                    <a:schemeClr val="tx1"/>
                  </a:solidFill>
                  <a:latin typeface="Arial" charset="0"/>
                  <a:ea typeface="ヒラギノ角ゴ Pro W3" charset="-128"/>
                </a:defRPr>
              </a:lvl8pPr>
              <a:lvl9pPr marL="3886200" indent="-228600" eaLnBrk="0" fontAlgn="base" hangingPunct="0">
                <a:spcBef>
                  <a:spcPct val="0"/>
                </a:spcBef>
                <a:spcAft>
                  <a:spcPct val="0"/>
                </a:spcAft>
                <a:defRPr sz="4000">
                  <a:solidFill>
                    <a:schemeClr val="tx1"/>
                  </a:solidFill>
                  <a:latin typeface="Arial" charset="0"/>
                  <a:ea typeface="ヒラギノ角ゴ Pro W3" charset="-128"/>
                </a:defRPr>
              </a:lvl9pPr>
            </a:lstStyle>
            <a:p>
              <a:pPr algn="ctr" eaLnBrk="1" hangingPunct="1"/>
              <a:endParaRPr lang="en-US" altLang="en-US" sz="900">
                <a:solidFill>
                  <a:srgbClr val="FFFFFF"/>
                </a:solidFill>
              </a:endParaRPr>
            </a:p>
          </p:txBody>
        </p:sp>
        <p:sp>
          <p:nvSpPr>
            <p:cNvPr id="76" name="Rectangle 75"/>
            <p:cNvSpPr>
              <a:spLocks noChangeArrowheads="1"/>
            </p:cNvSpPr>
            <p:nvPr/>
          </p:nvSpPr>
          <p:spPr bwMode="auto">
            <a:xfrm>
              <a:off x="4454525" y="2037556"/>
              <a:ext cx="809625" cy="206375"/>
            </a:xfrm>
            <a:prstGeom prst="rect">
              <a:avLst/>
            </a:prstGeom>
            <a:gradFill rotWithShape="1">
              <a:gsLst>
                <a:gs pos="0">
                  <a:srgbClr val="8FDA2B"/>
                </a:gs>
                <a:gs pos="100000">
                  <a:srgbClr val="CBFF91"/>
                </a:gs>
              </a:gsLst>
              <a:lin ang="16200000"/>
            </a:gradFill>
            <a:ln w="9525">
              <a:solidFill>
                <a:srgbClr val="89C53A"/>
              </a:solidFill>
              <a:miter lim="800000"/>
              <a:headEnd/>
              <a:tailEnd/>
            </a:ln>
            <a:effectLst>
              <a:outerShdw blurRad="63500" dist="23000" dir="5400000" rotWithShape="0">
                <a:srgbClr val="000000">
                  <a:alpha val="34999"/>
                </a:srgbClr>
              </a:outerShdw>
            </a:effectLst>
          </p:spPr>
          <p:txBody>
            <a:bodyPr anchor="ctr"/>
            <a:lstStyle>
              <a:lvl1pPr eaLnBrk="0" hangingPunct="0">
                <a:defRPr sz="4000">
                  <a:solidFill>
                    <a:schemeClr val="tx1"/>
                  </a:solidFill>
                  <a:latin typeface="Arial" charset="0"/>
                  <a:ea typeface="ヒラギノ角ゴ Pro W3" charset="-128"/>
                </a:defRPr>
              </a:lvl1pPr>
              <a:lvl2pPr marL="742950" indent="-285750" eaLnBrk="0" hangingPunct="0">
                <a:defRPr sz="4000">
                  <a:solidFill>
                    <a:schemeClr val="tx1"/>
                  </a:solidFill>
                  <a:latin typeface="Arial" charset="0"/>
                  <a:ea typeface="ヒラギノ角ゴ Pro W3" charset="-128"/>
                </a:defRPr>
              </a:lvl2pPr>
              <a:lvl3pPr marL="1143000" indent="-228600" eaLnBrk="0" hangingPunct="0">
                <a:defRPr sz="4000">
                  <a:solidFill>
                    <a:schemeClr val="tx1"/>
                  </a:solidFill>
                  <a:latin typeface="Arial" charset="0"/>
                  <a:ea typeface="ヒラギノ角ゴ Pro W3" charset="-128"/>
                </a:defRPr>
              </a:lvl3pPr>
              <a:lvl4pPr marL="1600200" indent="-228600" eaLnBrk="0" hangingPunct="0">
                <a:defRPr sz="4000">
                  <a:solidFill>
                    <a:schemeClr val="tx1"/>
                  </a:solidFill>
                  <a:latin typeface="Arial" charset="0"/>
                  <a:ea typeface="ヒラギノ角ゴ Pro W3" charset="-128"/>
                </a:defRPr>
              </a:lvl4pPr>
              <a:lvl5pPr marL="2057400" indent="-228600" eaLnBrk="0" hangingPunct="0">
                <a:defRPr sz="4000">
                  <a:solidFill>
                    <a:schemeClr val="tx1"/>
                  </a:solidFill>
                  <a:latin typeface="Arial" charset="0"/>
                  <a:ea typeface="ヒラギノ角ゴ Pro W3" charset="-128"/>
                </a:defRPr>
              </a:lvl5pPr>
              <a:lvl6pPr marL="2514600" indent="-228600" eaLnBrk="0" fontAlgn="base" hangingPunct="0">
                <a:spcBef>
                  <a:spcPct val="0"/>
                </a:spcBef>
                <a:spcAft>
                  <a:spcPct val="0"/>
                </a:spcAft>
                <a:defRPr sz="4000">
                  <a:solidFill>
                    <a:schemeClr val="tx1"/>
                  </a:solidFill>
                  <a:latin typeface="Arial" charset="0"/>
                  <a:ea typeface="ヒラギノ角ゴ Pro W3" charset="-128"/>
                </a:defRPr>
              </a:lvl6pPr>
              <a:lvl7pPr marL="2971800" indent="-228600" eaLnBrk="0" fontAlgn="base" hangingPunct="0">
                <a:spcBef>
                  <a:spcPct val="0"/>
                </a:spcBef>
                <a:spcAft>
                  <a:spcPct val="0"/>
                </a:spcAft>
                <a:defRPr sz="4000">
                  <a:solidFill>
                    <a:schemeClr val="tx1"/>
                  </a:solidFill>
                  <a:latin typeface="Arial" charset="0"/>
                  <a:ea typeface="ヒラギノ角ゴ Pro W3" charset="-128"/>
                </a:defRPr>
              </a:lvl7pPr>
              <a:lvl8pPr marL="3429000" indent="-228600" eaLnBrk="0" fontAlgn="base" hangingPunct="0">
                <a:spcBef>
                  <a:spcPct val="0"/>
                </a:spcBef>
                <a:spcAft>
                  <a:spcPct val="0"/>
                </a:spcAft>
                <a:defRPr sz="4000">
                  <a:solidFill>
                    <a:schemeClr val="tx1"/>
                  </a:solidFill>
                  <a:latin typeface="Arial" charset="0"/>
                  <a:ea typeface="ヒラギノ角ゴ Pro W3" charset="-128"/>
                </a:defRPr>
              </a:lvl8pPr>
              <a:lvl9pPr marL="3886200" indent="-228600" eaLnBrk="0" fontAlgn="base" hangingPunct="0">
                <a:spcBef>
                  <a:spcPct val="0"/>
                </a:spcBef>
                <a:spcAft>
                  <a:spcPct val="0"/>
                </a:spcAft>
                <a:defRPr sz="4000">
                  <a:solidFill>
                    <a:schemeClr val="tx1"/>
                  </a:solidFill>
                  <a:latin typeface="Arial" charset="0"/>
                  <a:ea typeface="ヒラギノ角ゴ Pro W3" charset="-128"/>
                </a:defRPr>
              </a:lvl9pPr>
            </a:lstStyle>
            <a:p>
              <a:pPr algn="ctr" eaLnBrk="1" hangingPunct="1"/>
              <a:endParaRPr lang="en-US" altLang="en-US" sz="900">
                <a:solidFill>
                  <a:srgbClr val="FFFFFF"/>
                </a:solidFill>
              </a:endParaRPr>
            </a:p>
          </p:txBody>
        </p:sp>
        <p:sp>
          <p:nvSpPr>
            <p:cNvPr id="77" name="TextBox 66"/>
            <p:cNvSpPr txBox="1">
              <a:spLocks noChangeArrowheads="1"/>
            </p:cNvSpPr>
            <p:nvPr/>
          </p:nvSpPr>
          <p:spPr bwMode="auto">
            <a:xfrm>
              <a:off x="3586162" y="1767682"/>
              <a:ext cx="739737" cy="2482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4000">
                  <a:solidFill>
                    <a:schemeClr val="tx1"/>
                  </a:solidFill>
                  <a:latin typeface="Arial" charset="0"/>
                  <a:ea typeface="ヒラギノ角ゴ Pro W3" charset="-128"/>
                </a:defRPr>
              </a:lvl1pPr>
              <a:lvl2pPr marL="742950" indent="-285750" eaLnBrk="0" hangingPunct="0">
                <a:defRPr sz="4000">
                  <a:solidFill>
                    <a:schemeClr val="tx1"/>
                  </a:solidFill>
                  <a:latin typeface="Arial" charset="0"/>
                  <a:ea typeface="ヒラギノ角ゴ Pro W3" charset="-128"/>
                </a:defRPr>
              </a:lvl2pPr>
              <a:lvl3pPr marL="1143000" indent="-228600" eaLnBrk="0" hangingPunct="0">
                <a:defRPr sz="4000">
                  <a:solidFill>
                    <a:schemeClr val="tx1"/>
                  </a:solidFill>
                  <a:latin typeface="Arial" charset="0"/>
                  <a:ea typeface="ヒラギノ角ゴ Pro W3" charset="-128"/>
                </a:defRPr>
              </a:lvl3pPr>
              <a:lvl4pPr marL="1600200" indent="-228600" eaLnBrk="0" hangingPunct="0">
                <a:defRPr sz="4000">
                  <a:solidFill>
                    <a:schemeClr val="tx1"/>
                  </a:solidFill>
                  <a:latin typeface="Arial" charset="0"/>
                  <a:ea typeface="ヒラギノ角ゴ Pro W3" charset="-128"/>
                </a:defRPr>
              </a:lvl4pPr>
              <a:lvl5pPr marL="2057400" indent="-228600" eaLnBrk="0" hangingPunct="0">
                <a:defRPr sz="4000">
                  <a:solidFill>
                    <a:schemeClr val="tx1"/>
                  </a:solidFill>
                  <a:latin typeface="Arial" charset="0"/>
                  <a:ea typeface="ヒラギノ角ゴ Pro W3" charset="-128"/>
                </a:defRPr>
              </a:lvl5pPr>
              <a:lvl6pPr marL="2514600" indent="-228600" eaLnBrk="0" fontAlgn="base" hangingPunct="0">
                <a:spcBef>
                  <a:spcPct val="0"/>
                </a:spcBef>
                <a:spcAft>
                  <a:spcPct val="0"/>
                </a:spcAft>
                <a:defRPr sz="4000">
                  <a:solidFill>
                    <a:schemeClr val="tx1"/>
                  </a:solidFill>
                  <a:latin typeface="Arial" charset="0"/>
                  <a:ea typeface="ヒラギノ角ゴ Pro W3" charset="-128"/>
                </a:defRPr>
              </a:lvl6pPr>
              <a:lvl7pPr marL="2971800" indent="-228600" eaLnBrk="0" fontAlgn="base" hangingPunct="0">
                <a:spcBef>
                  <a:spcPct val="0"/>
                </a:spcBef>
                <a:spcAft>
                  <a:spcPct val="0"/>
                </a:spcAft>
                <a:defRPr sz="4000">
                  <a:solidFill>
                    <a:schemeClr val="tx1"/>
                  </a:solidFill>
                  <a:latin typeface="Arial" charset="0"/>
                  <a:ea typeface="ヒラギノ角ゴ Pro W3" charset="-128"/>
                </a:defRPr>
              </a:lvl7pPr>
              <a:lvl8pPr marL="3429000" indent="-228600" eaLnBrk="0" fontAlgn="base" hangingPunct="0">
                <a:spcBef>
                  <a:spcPct val="0"/>
                </a:spcBef>
                <a:spcAft>
                  <a:spcPct val="0"/>
                </a:spcAft>
                <a:defRPr sz="4000">
                  <a:solidFill>
                    <a:schemeClr val="tx1"/>
                  </a:solidFill>
                  <a:latin typeface="Arial" charset="0"/>
                  <a:ea typeface="ヒラギノ角ゴ Pro W3" charset="-128"/>
                </a:defRPr>
              </a:lvl8pPr>
              <a:lvl9pPr marL="3886200" indent="-228600" eaLnBrk="0" fontAlgn="base" hangingPunct="0">
                <a:spcBef>
                  <a:spcPct val="0"/>
                </a:spcBef>
                <a:spcAft>
                  <a:spcPct val="0"/>
                </a:spcAft>
                <a:defRPr sz="4000">
                  <a:solidFill>
                    <a:schemeClr val="tx1"/>
                  </a:solidFill>
                  <a:latin typeface="Arial" charset="0"/>
                  <a:ea typeface="ヒラギノ角ゴ Pro W3" charset="-128"/>
                </a:defRPr>
              </a:lvl9pPr>
            </a:lstStyle>
            <a:p>
              <a:pPr eaLnBrk="1" hangingPunct="1"/>
              <a:r>
                <a:rPr lang="en-US" altLang="en-US" sz="750">
                  <a:solidFill>
                    <a:srgbClr val="0C5726"/>
                  </a:solidFill>
                </a:rPr>
                <a:t>Oncology</a:t>
              </a:r>
            </a:p>
          </p:txBody>
        </p:sp>
        <p:sp>
          <p:nvSpPr>
            <p:cNvPr id="78" name="TextBox 67"/>
            <p:cNvSpPr txBox="1">
              <a:spLocks noChangeArrowheads="1"/>
            </p:cNvSpPr>
            <p:nvPr/>
          </p:nvSpPr>
          <p:spPr bwMode="auto">
            <a:xfrm>
              <a:off x="4398963" y="1774031"/>
              <a:ext cx="977452" cy="2482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4000">
                  <a:solidFill>
                    <a:schemeClr val="tx1"/>
                  </a:solidFill>
                  <a:latin typeface="Arial" charset="0"/>
                  <a:ea typeface="ヒラギノ角ゴ Pro W3" charset="-128"/>
                </a:defRPr>
              </a:lvl1pPr>
              <a:lvl2pPr marL="742950" indent="-285750" eaLnBrk="0" hangingPunct="0">
                <a:defRPr sz="4000">
                  <a:solidFill>
                    <a:schemeClr val="tx1"/>
                  </a:solidFill>
                  <a:latin typeface="Arial" charset="0"/>
                  <a:ea typeface="ヒラギノ角ゴ Pro W3" charset="-128"/>
                </a:defRPr>
              </a:lvl2pPr>
              <a:lvl3pPr marL="1143000" indent="-228600" eaLnBrk="0" hangingPunct="0">
                <a:defRPr sz="4000">
                  <a:solidFill>
                    <a:schemeClr val="tx1"/>
                  </a:solidFill>
                  <a:latin typeface="Arial" charset="0"/>
                  <a:ea typeface="ヒラギノ角ゴ Pro W3" charset="-128"/>
                </a:defRPr>
              </a:lvl3pPr>
              <a:lvl4pPr marL="1600200" indent="-228600" eaLnBrk="0" hangingPunct="0">
                <a:defRPr sz="4000">
                  <a:solidFill>
                    <a:schemeClr val="tx1"/>
                  </a:solidFill>
                  <a:latin typeface="Arial" charset="0"/>
                  <a:ea typeface="ヒラギノ角ゴ Pro W3" charset="-128"/>
                </a:defRPr>
              </a:lvl4pPr>
              <a:lvl5pPr marL="2057400" indent="-228600" eaLnBrk="0" hangingPunct="0">
                <a:defRPr sz="4000">
                  <a:solidFill>
                    <a:schemeClr val="tx1"/>
                  </a:solidFill>
                  <a:latin typeface="Arial" charset="0"/>
                  <a:ea typeface="ヒラギノ角ゴ Pro W3" charset="-128"/>
                </a:defRPr>
              </a:lvl5pPr>
              <a:lvl6pPr marL="2514600" indent="-228600" eaLnBrk="0" fontAlgn="base" hangingPunct="0">
                <a:spcBef>
                  <a:spcPct val="0"/>
                </a:spcBef>
                <a:spcAft>
                  <a:spcPct val="0"/>
                </a:spcAft>
                <a:defRPr sz="4000">
                  <a:solidFill>
                    <a:schemeClr val="tx1"/>
                  </a:solidFill>
                  <a:latin typeface="Arial" charset="0"/>
                  <a:ea typeface="ヒラギノ角ゴ Pro W3" charset="-128"/>
                </a:defRPr>
              </a:lvl6pPr>
              <a:lvl7pPr marL="2971800" indent="-228600" eaLnBrk="0" fontAlgn="base" hangingPunct="0">
                <a:spcBef>
                  <a:spcPct val="0"/>
                </a:spcBef>
                <a:spcAft>
                  <a:spcPct val="0"/>
                </a:spcAft>
                <a:defRPr sz="4000">
                  <a:solidFill>
                    <a:schemeClr val="tx1"/>
                  </a:solidFill>
                  <a:latin typeface="Arial" charset="0"/>
                  <a:ea typeface="ヒラギノ角ゴ Pro W3" charset="-128"/>
                </a:defRPr>
              </a:lvl7pPr>
              <a:lvl8pPr marL="3429000" indent="-228600" eaLnBrk="0" fontAlgn="base" hangingPunct="0">
                <a:spcBef>
                  <a:spcPct val="0"/>
                </a:spcBef>
                <a:spcAft>
                  <a:spcPct val="0"/>
                </a:spcAft>
                <a:defRPr sz="4000">
                  <a:solidFill>
                    <a:schemeClr val="tx1"/>
                  </a:solidFill>
                  <a:latin typeface="Arial" charset="0"/>
                  <a:ea typeface="ヒラギノ角ゴ Pro W3" charset="-128"/>
                </a:defRPr>
              </a:lvl8pPr>
              <a:lvl9pPr marL="3886200" indent="-228600" eaLnBrk="0" fontAlgn="base" hangingPunct="0">
                <a:spcBef>
                  <a:spcPct val="0"/>
                </a:spcBef>
                <a:spcAft>
                  <a:spcPct val="0"/>
                </a:spcAft>
                <a:defRPr sz="4000">
                  <a:solidFill>
                    <a:schemeClr val="tx1"/>
                  </a:solidFill>
                  <a:latin typeface="Arial" charset="0"/>
                  <a:ea typeface="ヒラギノ角ゴ Pro W3" charset="-128"/>
                </a:defRPr>
              </a:lvl9pPr>
            </a:lstStyle>
            <a:p>
              <a:pPr eaLnBrk="1" hangingPunct="1"/>
              <a:r>
                <a:rPr lang="en-US" altLang="en-US" sz="750">
                  <a:solidFill>
                    <a:srgbClr val="0C5726"/>
                  </a:solidFill>
                </a:rPr>
                <a:t>Wealth Mgmt.</a:t>
              </a:r>
            </a:p>
          </p:txBody>
        </p:sp>
        <p:sp>
          <p:nvSpPr>
            <p:cNvPr id="79" name="TextBox 68"/>
            <p:cNvSpPr txBox="1">
              <a:spLocks noChangeArrowheads="1"/>
            </p:cNvSpPr>
            <p:nvPr/>
          </p:nvSpPr>
          <p:spPr bwMode="auto">
            <a:xfrm>
              <a:off x="3535363" y="2028031"/>
              <a:ext cx="838449" cy="2482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4000">
                  <a:solidFill>
                    <a:schemeClr val="tx1"/>
                  </a:solidFill>
                  <a:latin typeface="Arial" charset="0"/>
                  <a:ea typeface="ヒラギノ角ゴ Pro W3" charset="-128"/>
                </a:defRPr>
              </a:lvl1pPr>
              <a:lvl2pPr marL="742950" indent="-285750" eaLnBrk="0" hangingPunct="0">
                <a:defRPr sz="4000">
                  <a:solidFill>
                    <a:schemeClr val="tx1"/>
                  </a:solidFill>
                  <a:latin typeface="Arial" charset="0"/>
                  <a:ea typeface="ヒラギノ角ゴ Pro W3" charset="-128"/>
                </a:defRPr>
              </a:lvl2pPr>
              <a:lvl3pPr marL="1143000" indent="-228600" eaLnBrk="0" hangingPunct="0">
                <a:defRPr sz="4000">
                  <a:solidFill>
                    <a:schemeClr val="tx1"/>
                  </a:solidFill>
                  <a:latin typeface="Arial" charset="0"/>
                  <a:ea typeface="ヒラギノ角ゴ Pro W3" charset="-128"/>
                </a:defRPr>
              </a:lvl3pPr>
              <a:lvl4pPr marL="1600200" indent="-228600" eaLnBrk="0" hangingPunct="0">
                <a:defRPr sz="4000">
                  <a:solidFill>
                    <a:schemeClr val="tx1"/>
                  </a:solidFill>
                  <a:latin typeface="Arial" charset="0"/>
                  <a:ea typeface="ヒラギノ角ゴ Pro W3" charset="-128"/>
                </a:defRPr>
              </a:lvl4pPr>
              <a:lvl5pPr marL="2057400" indent="-228600" eaLnBrk="0" hangingPunct="0">
                <a:defRPr sz="4000">
                  <a:solidFill>
                    <a:schemeClr val="tx1"/>
                  </a:solidFill>
                  <a:latin typeface="Arial" charset="0"/>
                  <a:ea typeface="ヒラギノ角ゴ Pro W3" charset="-128"/>
                </a:defRPr>
              </a:lvl5pPr>
              <a:lvl6pPr marL="2514600" indent="-228600" eaLnBrk="0" fontAlgn="base" hangingPunct="0">
                <a:spcBef>
                  <a:spcPct val="0"/>
                </a:spcBef>
                <a:spcAft>
                  <a:spcPct val="0"/>
                </a:spcAft>
                <a:defRPr sz="4000">
                  <a:solidFill>
                    <a:schemeClr val="tx1"/>
                  </a:solidFill>
                  <a:latin typeface="Arial" charset="0"/>
                  <a:ea typeface="ヒラギノ角ゴ Pro W3" charset="-128"/>
                </a:defRPr>
              </a:lvl6pPr>
              <a:lvl7pPr marL="2971800" indent="-228600" eaLnBrk="0" fontAlgn="base" hangingPunct="0">
                <a:spcBef>
                  <a:spcPct val="0"/>
                </a:spcBef>
                <a:spcAft>
                  <a:spcPct val="0"/>
                </a:spcAft>
                <a:defRPr sz="4000">
                  <a:solidFill>
                    <a:schemeClr val="tx1"/>
                  </a:solidFill>
                  <a:latin typeface="Arial" charset="0"/>
                  <a:ea typeface="ヒラギノ角ゴ Pro W3" charset="-128"/>
                </a:defRPr>
              </a:lvl7pPr>
              <a:lvl8pPr marL="3429000" indent="-228600" eaLnBrk="0" fontAlgn="base" hangingPunct="0">
                <a:spcBef>
                  <a:spcPct val="0"/>
                </a:spcBef>
                <a:spcAft>
                  <a:spcPct val="0"/>
                </a:spcAft>
                <a:defRPr sz="4000">
                  <a:solidFill>
                    <a:schemeClr val="tx1"/>
                  </a:solidFill>
                  <a:latin typeface="Arial" charset="0"/>
                  <a:ea typeface="ヒラギノ角ゴ Pro W3" charset="-128"/>
                </a:defRPr>
              </a:lvl8pPr>
              <a:lvl9pPr marL="3886200" indent="-228600" eaLnBrk="0" fontAlgn="base" hangingPunct="0">
                <a:spcBef>
                  <a:spcPct val="0"/>
                </a:spcBef>
                <a:spcAft>
                  <a:spcPct val="0"/>
                </a:spcAft>
                <a:defRPr sz="4000">
                  <a:solidFill>
                    <a:schemeClr val="tx1"/>
                  </a:solidFill>
                  <a:latin typeface="Arial" charset="0"/>
                  <a:ea typeface="ヒラギノ角ゴ Pro W3" charset="-128"/>
                </a:defRPr>
              </a:lvl9pPr>
            </a:lstStyle>
            <a:p>
              <a:pPr eaLnBrk="1" hangingPunct="1"/>
              <a:r>
                <a:rPr lang="en-US" altLang="en-US" sz="750">
                  <a:solidFill>
                    <a:srgbClr val="0C5726"/>
                  </a:solidFill>
                </a:rPr>
                <a:t>Intelligence</a:t>
              </a:r>
            </a:p>
          </p:txBody>
        </p:sp>
        <p:sp>
          <p:nvSpPr>
            <p:cNvPr id="80" name="TextBox 69"/>
            <p:cNvSpPr txBox="1">
              <a:spLocks noChangeArrowheads="1"/>
            </p:cNvSpPr>
            <p:nvPr/>
          </p:nvSpPr>
          <p:spPr bwMode="auto">
            <a:xfrm>
              <a:off x="4537075" y="2028031"/>
              <a:ext cx="671243" cy="2482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4000">
                  <a:solidFill>
                    <a:schemeClr val="tx1"/>
                  </a:solidFill>
                  <a:latin typeface="Arial" charset="0"/>
                  <a:ea typeface="ヒラギノ角ゴ Pro W3" charset="-128"/>
                </a:defRPr>
              </a:lvl1pPr>
              <a:lvl2pPr marL="742950" indent="-285750" eaLnBrk="0" hangingPunct="0">
                <a:defRPr sz="4000">
                  <a:solidFill>
                    <a:schemeClr val="tx1"/>
                  </a:solidFill>
                  <a:latin typeface="Arial" charset="0"/>
                  <a:ea typeface="ヒラギノ角ゴ Pro W3" charset="-128"/>
                </a:defRPr>
              </a:lvl2pPr>
              <a:lvl3pPr marL="1143000" indent="-228600" eaLnBrk="0" hangingPunct="0">
                <a:defRPr sz="4000">
                  <a:solidFill>
                    <a:schemeClr val="tx1"/>
                  </a:solidFill>
                  <a:latin typeface="Arial" charset="0"/>
                  <a:ea typeface="ヒラギノ角ゴ Pro W3" charset="-128"/>
                </a:defRPr>
              </a:lvl3pPr>
              <a:lvl4pPr marL="1600200" indent="-228600" eaLnBrk="0" hangingPunct="0">
                <a:defRPr sz="4000">
                  <a:solidFill>
                    <a:schemeClr val="tx1"/>
                  </a:solidFill>
                  <a:latin typeface="Arial" charset="0"/>
                  <a:ea typeface="ヒラギノ角ゴ Pro W3" charset="-128"/>
                </a:defRPr>
              </a:lvl4pPr>
              <a:lvl5pPr marL="2057400" indent="-228600" eaLnBrk="0" hangingPunct="0">
                <a:defRPr sz="4000">
                  <a:solidFill>
                    <a:schemeClr val="tx1"/>
                  </a:solidFill>
                  <a:latin typeface="Arial" charset="0"/>
                  <a:ea typeface="ヒラギノ角ゴ Pro W3" charset="-128"/>
                </a:defRPr>
              </a:lvl5pPr>
              <a:lvl6pPr marL="2514600" indent="-228600" eaLnBrk="0" fontAlgn="base" hangingPunct="0">
                <a:spcBef>
                  <a:spcPct val="0"/>
                </a:spcBef>
                <a:spcAft>
                  <a:spcPct val="0"/>
                </a:spcAft>
                <a:defRPr sz="4000">
                  <a:solidFill>
                    <a:schemeClr val="tx1"/>
                  </a:solidFill>
                  <a:latin typeface="Arial" charset="0"/>
                  <a:ea typeface="ヒラギノ角ゴ Pro W3" charset="-128"/>
                </a:defRPr>
              </a:lvl6pPr>
              <a:lvl7pPr marL="2971800" indent="-228600" eaLnBrk="0" fontAlgn="base" hangingPunct="0">
                <a:spcBef>
                  <a:spcPct val="0"/>
                </a:spcBef>
                <a:spcAft>
                  <a:spcPct val="0"/>
                </a:spcAft>
                <a:defRPr sz="4000">
                  <a:solidFill>
                    <a:schemeClr val="tx1"/>
                  </a:solidFill>
                  <a:latin typeface="Arial" charset="0"/>
                  <a:ea typeface="ヒラギノ角ゴ Pro W3" charset="-128"/>
                </a:defRPr>
              </a:lvl7pPr>
              <a:lvl8pPr marL="3429000" indent="-228600" eaLnBrk="0" fontAlgn="base" hangingPunct="0">
                <a:spcBef>
                  <a:spcPct val="0"/>
                </a:spcBef>
                <a:spcAft>
                  <a:spcPct val="0"/>
                </a:spcAft>
                <a:defRPr sz="4000">
                  <a:solidFill>
                    <a:schemeClr val="tx1"/>
                  </a:solidFill>
                  <a:latin typeface="Arial" charset="0"/>
                  <a:ea typeface="ヒラギノ角ゴ Pro W3" charset="-128"/>
                </a:defRPr>
              </a:lvl8pPr>
              <a:lvl9pPr marL="3886200" indent="-228600" eaLnBrk="0" fontAlgn="base" hangingPunct="0">
                <a:spcBef>
                  <a:spcPct val="0"/>
                </a:spcBef>
                <a:spcAft>
                  <a:spcPct val="0"/>
                </a:spcAft>
                <a:defRPr sz="4000">
                  <a:solidFill>
                    <a:schemeClr val="tx1"/>
                  </a:solidFill>
                  <a:latin typeface="Arial" charset="0"/>
                  <a:ea typeface="ヒラギノ角ゴ Pro W3" charset="-128"/>
                </a:defRPr>
              </a:lvl9pPr>
            </a:lstStyle>
            <a:p>
              <a:pPr eaLnBrk="1" hangingPunct="1"/>
              <a:r>
                <a:rPr lang="en-US" altLang="en-US" sz="750">
                  <a:solidFill>
                    <a:srgbClr val="0C5726"/>
                  </a:solidFill>
                </a:rPr>
                <a:t>Cooking</a:t>
              </a:r>
            </a:p>
          </p:txBody>
        </p:sp>
        <p:sp>
          <p:nvSpPr>
            <p:cNvPr id="81" name="TextBox 34"/>
            <p:cNvSpPr txBox="1">
              <a:spLocks noChangeArrowheads="1"/>
            </p:cNvSpPr>
            <p:nvPr/>
          </p:nvSpPr>
          <p:spPr bwMode="auto">
            <a:xfrm>
              <a:off x="3585103" y="1564481"/>
              <a:ext cx="1626131" cy="2482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4000">
                  <a:solidFill>
                    <a:schemeClr val="tx1"/>
                  </a:solidFill>
                  <a:latin typeface="Arial" charset="0"/>
                  <a:ea typeface="ヒラギノ角ゴ Pro W3" charset="-128"/>
                </a:defRPr>
              </a:lvl1pPr>
              <a:lvl2pPr marL="742950" indent="-285750" eaLnBrk="0" hangingPunct="0">
                <a:defRPr sz="4000">
                  <a:solidFill>
                    <a:schemeClr val="tx1"/>
                  </a:solidFill>
                  <a:latin typeface="Arial" charset="0"/>
                  <a:ea typeface="ヒラギノ角ゴ Pro W3" charset="-128"/>
                </a:defRPr>
              </a:lvl2pPr>
              <a:lvl3pPr marL="1143000" indent="-228600" eaLnBrk="0" hangingPunct="0">
                <a:defRPr sz="4000">
                  <a:solidFill>
                    <a:schemeClr val="tx1"/>
                  </a:solidFill>
                  <a:latin typeface="Arial" charset="0"/>
                  <a:ea typeface="ヒラギノ角ゴ Pro W3" charset="-128"/>
                </a:defRPr>
              </a:lvl3pPr>
              <a:lvl4pPr marL="1600200" indent="-228600" eaLnBrk="0" hangingPunct="0">
                <a:defRPr sz="4000">
                  <a:solidFill>
                    <a:schemeClr val="tx1"/>
                  </a:solidFill>
                  <a:latin typeface="Arial" charset="0"/>
                  <a:ea typeface="ヒラギノ角ゴ Pro W3" charset="-128"/>
                </a:defRPr>
              </a:lvl4pPr>
              <a:lvl5pPr marL="2057400" indent="-228600" eaLnBrk="0" hangingPunct="0">
                <a:defRPr sz="4000">
                  <a:solidFill>
                    <a:schemeClr val="tx1"/>
                  </a:solidFill>
                  <a:latin typeface="Arial" charset="0"/>
                  <a:ea typeface="ヒラギノ角ゴ Pro W3" charset="-128"/>
                </a:defRPr>
              </a:lvl5pPr>
              <a:lvl6pPr marL="2514600" indent="-228600" eaLnBrk="0" fontAlgn="base" hangingPunct="0">
                <a:spcBef>
                  <a:spcPct val="0"/>
                </a:spcBef>
                <a:spcAft>
                  <a:spcPct val="0"/>
                </a:spcAft>
                <a:defRPr sz="4000">
                  <a:solidFill>
                    <a:schemeClr val="tx1"/>
                  </a:solidFill>
                  <a:latin typeface="Arial" charset="0"/>
                  <a:ea typeface="ヒラギノ角ゴ Pro W3" charset="-128"/>
                </a:defRPr>
              </a:lvl6pPr>
              <a:lvl7pPr marL="2971800" indent="-228600" eaLnBrk="0" fontAlgn="base" hangingPunct="0">
                <a:spcBef>
                  <a:spcPct val="0"/>
                </a:spcBef>
                <a:spcAft>
                  <a:spcPct val="0"/>
                </a:spcAft>
                <a:defRPr sz="4000">
                  <a:solidFill>
                    <a:schemeClr val="tx1"/>
                  </a:solidFill>
                  <a:latin typeface="Arial" charset="0"/>
                  <a:ea typeface="ヒラギノ角ゴ Pro W3" charset="-128"/>
                </a:defRPr>
              </a:lvl7pPr>
              <a:lvl8pPr marL="3429000" indent="-228600" eaLnBrk="0" fontAlgn="base" hangingPunct="0">
                <a:spcBef>
                  <a:spcPct val="0"/>
                </a:spcBef>
                <a:spcAft>
                  <a:spcPct val="0"/>
                </a:spcAft>
                <a:defRPr sz="4000">
                  <a:solidFill>
                    <a:schemeClr val="tx1"/>
                  </a:solidFill>
                  <a:latin typeface="Arial" charset="0"/>
                  <a:ea typeface="ヒラギノ角ゴ Pro W3" charset="-128"/>
                </a:defRPr>
              </a:lvl8pPr>
              <a:lvl9pPr marL="3886200" indent="-228600" eaLnBrk="0" fontAlgn="base" hangingPunct="0">
                <a:spcBef>
                  <a:spcPct val="0"/>
                </a:spcBef>
                <a:spcAft>
                  <a:spcPct val="0"/>
                </a:spcAft>
                <a:defRPr sz="4000">
                  <a:solidFill>
                    <a:schemeClr val="tx1"/>
                  </a:solidFill>
                  <a:latin typeface="Arial" charset="0"/>
                  <a:ea typeface="ヒラギノ角ゴ Pro W3" charset="-128"/>
                </a:defRPr>
              </a:lvl9pPr>
            </a:lstStyle>
            <a:p>
              <a:pPr algn="ctr" eaLnBrk="1" hangingPunct="1"/>
              <a:r>
                <a:rPr lang="en-US" altLang="en-US" sz="750" b="1">
                  <a:solidFill>
                    <a:srgbClr val="25547A"/>
                  </a:solidFill>
                </a:rPr>
                <a:t>Target Industry Editions</a:t>
              </a:r>
            </a:p>
          </p:txBody>
        </p:sp>
        <p:sp>
          <p:nvSpPr>
            <p:cNvPr id="82" name="Rectangle 81"/>
            <p:cNvSpPr>
              <a:spLocks noChangeArrowheads="1"/>
            </p:cNvSpPr>
            <p:nvPr/>
          </p:nvSpPr>
          <p:spPr bwMode="auto">
            <a:xfrm>
              <a:off x="5565775" y="1345406"/>
              <a:ext cx="2312988" cy="1263650"/>
            </a:xfrm>
            <a:prstGeom prst="rect">
              <a:avLst/>
            </a:prstGeom>
            <a:gradFill rotWithShape="1">
              <a:gsLst>
                <a:gs pos="0">
                  <a:srgbClr val="8FDA2B"/>
                </a:gs>
                <a:gs pos="100000">
                  <a:srgbClr val="CBFF91"/>
                </a:gs>
              </a:gsLst>
              <a:lin ang="16200000"/>
            </a:gradFill>
            <a:ln w="9525">
              <a:solidFill>
                <a:srgbClr val="89C53A"/>
              </a:solidFill>
              <a:miter lim="800000"/>
              <a:headEnd/>
              <a:tailEnd/>
            </a:ln>
            <a:effectLst>
              <a:outerShdw blurRad="63500" dist="23000" dir="5400000" rotWithShape="0">
                <a:srgbClr val="000000">
                  <a:alpha val="34999"/>
                </a:srgbClr>
              </a:outerShdw>
            </a:effectLst>
          </p:spPr>
          <p:txBody>
            <a:bodyPr anchor="ctr"/>
            <a:lstStyle>
              <a:lvl1pPr eaLnBrk="0" hangingPunct="0">
                <a:defRPr sz="4000">
                  <a:solidFill>
                    <a:schemeClr val="tx1"/>
                  </a:solidFill>
                  <a:latin typeface="Arial" charset="0"/>
                  <a:ea typeface="ヒラギノ角ゴ Pro W3" charset="-128"/>
                </a:defRPr>
              </a:lvl1pPr>
              <a:lvl2pPr marL="742950" indent="-285750" eaLnBrk="0" hangingPunct="0">
                <a:defRPr sz="4000">
                  <a:solidFill>
                    <a:schemeClr val="tx1"/>
                  </a:solidFill>
                  <a:latin typeface="Arial" charset="0"/>
                  <a:ea typeface="ヒラギノ角ゴ Pro W3" charset="-128"/>
                </a:defRPr>
              </a:lvl2pPr>
              <a:lvl3pPr marL="1143000" indent="-228600" eaLnBrk="0" hangingPunct="0">
                <a:defRPr sz="4000">
                  <a:solidFill>
                    <a:schemeClr val="tx1"/>
                  </a:solidFill>
                  <a:latin typeface="Arial" charset="0"/>
                  <a:ea typeface="ヒラギノ角ゴ Pro W3" charset="-128"/>
                </a:defRPr>
              </a:lvl3pPr>
              <a:lvl4pPr marL="1600200" indent="-228600" eaLnBrk="0" hangingPunct="0">
                <a:defRPr sz="4000">
                  <a:solidFill>
                    <a:schemeClr val="tx1"/>
                  </a:solidFill>
                  <a:latin typeface="Arial" charset="0"/>
                  <a:ea typeface="ヒラギノ角ゴ Pro W3" charset="-128"/>
                </a:defRPr>
              </a:lvl4pPr>
              <a:lvl5pPr marL="2057400" indent="-228600" eaLnBrk="0" hangingPunct="0">
                <a:defRPr sz="4000">
                  <a:solidFill>
                    <a:schemeClr val="tx1"/>
                  </a:solidFill>
                  <a:latin typeface="Arial" charset="0"/>
                  <a:ea typeface="ヒラギノ角ゴ Pro W3" charset="-128"/>
                </a:defRPr>
              </a:lvl5pPr>
              <a:lvl6pPr marL="2514600" indent="-228600" eaLnBrk="0" fontAlgn="base" hangingPunct="0">
                <a:spcBef>
                  <a:spcPct val="0"/>
                </a:spcBef>
                <a:spcAft>
                  <a:spcPct val="0"/>
                </a:spcAft>
                <a:defRPr sz="4000">
                  <a:solidFill>
                    <a:schemeClr val="tx1"/>
                  </a:solidFill>
                  <a:latin typeface="Arial" charset="0"/>
                  <a:ea typeface="ヒラギノ角ゴ Pro W3" charset="-128"/>
                </a:defRPr>
              </a:lvl6pPr>
              <a:lvl7pPr marL="2971800" indent="-228600" eaLnBrk="0" fontAlgn="base" hangingPunct="0">
                <a:spcBef>
                  <a:spcPct val="0"/>
                </a:spcBef>
                <a:spcAft>
                  <a:spcPct val="0"/>
                </a:spcAft>
                <a:defRPr sz="4000">
                  <a:solidFill>
                    <a:schemeClr val="tx1"/>
                  </a:solidFill>
                  <a:latin typeface="Arial" charset="0"/>
                  <a:ea typeface="ヒラギノ角ゴ Pro W3" charset="-128"/>
                </a:defRPr>
              </a:lvl7pPr>
              <a:lvl8pPr marL="3429000" indent="-228600" eaLnBrk="0" fontAlgn="base" hangingPunct="0">
                <a:spcBef>
                  <a:spcPct val="0"/>
                </a:spcBef>
                <a:spcAft>
                  <a:spcPct val="0"/>
                </a:spcAft>
                <a:defRPr sz="4000">
                  <a:solidFill>
                    <a:schemeClr val="tx1"/>
                  </a:solidFill>
                  <a:latin typeface="Arial" charset="0"/>
                  <a:ea typeface="ヒラギノ角ゴ Pro W3" charset="-128"/>
                </a:defRPr>
              </a:lvl8pPr>
              <a:lvl9pPr marL="3886200" indent="-228600" eaLnBrk="0" fontAlgn="base" hangingPunct="0">
                <a:spcBef>
                  <a:spcPct val="0"/>
                </a:spcBef>
                <a:spcAft>
                  <a:spcPct val="0"/>
                </a:spcAft>
                <a:defRPr sz="4000">
                  <a:solidFill>
                    <a:schemeClr val="tx1"/>
                  </a:solidFill>
                  <a:latin typeface="Arial" charset="0"/>
                  <a:ea typeface="ヒラギノ角ゴ Pro W3" charset="-128"/>
                </a:defRPr>
              </a:lvl9pPr>
            </a:lstStyle>
            <a:p>
              <a:pPr algn="ctr" eaLnBrk="1" hangingPunct="1"/>
              <a:endParaRPr lang="en-US" altLang="en-US" sz="900">
                <a:solidFill>
                  <a:srgbClr val="FFFFFF"/>
                </a:solidFill>
              </a:endParaRPr>
            </a:p>
          </p:txBody>
        </p:sp>
        <p:sp>
          <p:nvSpPr>
            <p:cNvPr id="83" name="Rectangle 82"/>
            <p:cNvSpPr>
              <a:spLocks noChangeArrowheads="1"/>
            </p:cNvSpPr>
            <p:nvPr/>
          </p:nvSpPr>
          <p:spPr bwMode="auto">
            <a:xfrm>
              <a:off x="5692775" y="1602581"/>
              <a:ext cx="2043113" cy="958850"/>
            </a:xfrm>
            <a:prstGeom prst="rect">
              <a:avLst/>
            </a:prstGeom>
            <a:gradFill rotWithShape="1">
              <a:gsLst>
                <a:gs pos="0">
                  <a:srgbClr val="8FDA2B"/>
                </a:gs>
                <a:gs pos="100000">
                  <a:srgbClr val="CBFF91"/>
                </a:gs>
              </a:gsLst>
              <a:lin ang="16200000"/>
            </a:gradFill>
            <a:ln w="9525">
              <a:solidFill>
                <a:srgbClr val="89C53A"/>
              </a:solidFill>
              <a:miter lim="800000"/>
              <a:headEnd/>
              <a:tailEnd/>
            </a:ln>
            <a:effectLst>
              <a:outerShdw blurRad="63500" dist="23000" dir="5400000" rotWithShape="0">
                <a:srgbClr val="000000">
                  <a:alpha val="34999"/>
                </a:srgbClr>
              </a:outerShdw>
            </a:effectLst>
          </p:spPr>
          <p:txBody>
            <a:bodyPr anchor="ctr"/>
            <a:lstStyle>
              <a:lvl1pPr eaLnBrk="0" hangingPunct="0">
                <a:defRPr sz="4000">
                  <a:solidFill>
                    <a:schemeClr val="tx1"/>
                  </a:solidFill>
                  <a:latin typeface="Arial" charset="0"/>
                  <a:ea typeface="ヒラギノ角ゴ Pro W3" charset="-128"/>
                </a:defRPr>
              </a:lvl1pPr>
              <a:lvl2pPr marL="742950" indent="-285750" eaLnBrk="0" hangingPunct="0">
                <a:defRPr sz="4000">
                  <a:solidFill>
                    <a:schemeClr val="tx1"/>
                  </a:solidFill>
                  <a:latin typeface="Arial" charset="0"/>
                  <a:ea typeface="ヒラギノ角ゴ Pro W3" charset="-128"/>
                </a:defRPr>
              </a:lvl2pPr>
              <a:lvl3pPr marL="1143000" indent="-228600" eaLnBrk="0" hangingPunct="0">
                <a:defRPr sz="4000">
                  <a:solidFill>
                    <a:schemeClr val="tx1"/>
                  </a:solidFill>
                  <a:latin typeface="Arial" charset="0"/>
                  <a:ea typeface="ヒラギノ角ゴ Pro W3" charset="-128"/>
                </a:defRPr>
              </a:lvl3pPr>
              <a:lvl4pPr marL="1600200" indent="-228600" eaLnBrk="0" hangingPunct="0">
                <a:defRPr sz="4000">
                  <a:solidFill>
                    <a:schemeClr val="tx1"/>
                  </a:solidFill>
                  <a:latin typeface="Arial" charset="0"/>
                  <a:ea typeface="ヒラギノ角ゴ Pro W3" charset="-128"/>
                </a:defRPr>
              </a:lvl4pPr>
              <a:lvl5pPr marL="2057400" indent="-228600" eaLnBrk="0" hangingPunct="0">
                <a:defRPr sz="4000">
                  <a:solidFill>
                    <a:schemeClr val="tx1"/>
                  </a:solidFill>
                  <a:latin typeface="Arial" charset="0"/>
                  <a:ea typeface="ヒラギノ角ゴ Pro W3" charset="-128"/>
                </a:defRPr>
              </a:lvl5pPr>
              <a:lvl6pPr marL="2514600" indent="-228600" eaLnBrk="0" fontAlgn="base" hangingPunct="0">
                <a:spcBef>
                  <a:spcPct val="0"/>
                </a:spcBef>
                <a:spcAft>
                  <a:spcPct val="0"/>
                </a:spcAft>
                <a:defRPr sz="4000">
                  <a:solidFill>
                    <a:schemeClr val="tx1"/>
                  </a:solidFill>
                  <a:latin typeface="Arial" charset="0"/>
                  <a:ea typeface="ヒラギノ角ゴ Pro W3" charset="-128"/>
                </a:defRPr>
              </a:lvl6pPr>
              <a:lvl7pPr marL="2971800" indent="-228600" eaLnBrk="0" fontAlgn="base" hangingPunct="0">
                <a:spcBef>
                  <a:spcPct val="0"/>
                </a:spcBef>
                <a:spcAft>
                  <a:spcPct val="0"/>
                </a:spcAft>
                <a:defRPr sz="4000">
                  <a:solidFill>
                    <a:schemeClr val="tx1"/>
                  </a:solidFill>
                  <a:latin typeface="Arial" charset="0"/>
                  <a:ea typeface="ヒラギノ角ゴ Pro W3" charset="-128"/>
                </a:defRPr>
              </a:lvl7pPr>
              <a:lvl8pPr marL="3429000" indent="-228600" eaLnBrk="0" fontAlgn="base" hangingPunct="0">
                <a:spcBef>
                  <a:spcPct val="0"/>
                </a:spcBef>
                <a:spcAft>
                  <a:spcPct val="0"/>
                </a:spcAft>
                <a:defRPr sz="4000">
                  <a:solidFill>
                    <a:schemeClr val="tx1"/>
                  </a:solidFill>
                  <a:latin typeface="Arial" charset="0"/>
                  <a:ea typeface="ヒラギノ角ゴ Pro W3" charset="-128"/>
                </a:defRPr>
              </a:lvl8pPr>
              <a:lvl9pPr marL="3886200" indent="-228600" eaLnBrk="0" fontAlgn="base" hangingPunct="0">
                <a:spcBef>
                  <a:spcPct val="0"/>
                </a:spcBef>
                <a:spcAft>
                  <a:spcPct val="0"/>
                </a:spcAft>
                <a:defRPr sz="4000">
                  <a:solidFill>
                    <a:schemeClr val="tx1"/>
                  </a:solidFill>
                  <a:latin typeface="Arial" charset="0"/>
                  <a:ea typeface="ヒラギノ角ゴ Pro W3" charset="-128"/>
                </a:defRPr>
              </a:lvl9pPr>
            </a:lstStyle>
            <a:p>
              <a:pPr algn="ctr" eaLnBrk="1" hangingPunct="1"/>
              <a:endParaRPr lang="en-US" altLang="en-US" sz="900">
                <a:solidFill>
                  <a:srgbClr val="FFFFFF"/>
                </a:solidFill>
              </a:endParaRPr>
            </a:p>
          </p:txBody>
        </p:sp>
        <p:sp>
          <p:nvSpPr>
            <p:cNvPr id="84" name="TextBox 34"/>
            <p:cNvSpPr txBox="1">
              <a:spLocks noChangeArrowheads="1"/>
            </p:cNvSpPr>
            <p:nvPr/>
          </p:nvSpPr>
          <p:spPr bwMode="auto">
            <a:xfrm>
              <a:off x="5716443" y="1593056"/>
              <a:ext cx="1954501" cy="2482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4000">
                  <a:solidFill>
                    <a:schemeClr val="tx1"/>
                  </a:solidFill>
                  <a:latin typeface="Arial" charset="0"/>
                  <a:ea typeface="ヒラギノ角ゴ Pro W3" charset="-128"/>
                </a:defRPr>
              </a:lvl1pPr>
              <a:lvl2pPr marL="742950" indent="-285750" eaLnBrk="0" hangingPunct="0">
                <a:defRPr sz="4000">
                  <a:solidFill>
                    <a:schemeClr val="tx1"/>
                  </a:solidFill>
                  <a:latin typeface="Arial" charset="0"/>
                  <a:ea typeface="ヒラギノ角ゴ Pro W3" charset="-128"/>
                </a:defRPr>
              </a:lvl2pPr>
              <a:lvl3pPr marL="1143000" indent="-228600" eaLnBrk="0" hangingPunct="0">
                <a:defRPr sz="4000">
                  <a:solidFill>
                    <a:schemeClr val="tx1"/>
                  </a:solidFill>
                  <a:latin typeface="Arial" charset="0"/>
                  <a:ea typeface="ヒラギノ角ゴ Pro W3" charset="-128"/>
                </a:defRPr>
              </a:lvl3pPr>
              <a:lvl4pPr marL="1600200" indent="-228600" eaLnBrk="0" hangingPunct="0">
                <a:defRPr sz="4000">
                  <a:solidFill>
                    <a:schemeClr val="tx1"/>
                  </a:solidFill>
                  <a:latin typeface="Arial" charset="0"/>
                  <a:ea typeface="ヒラギノ角ゴ Pro W3" charset="-128"/>
                </a:defRPr>
              </a:lvl4pPr>
              <a:lvl5pPr marL="2057400" indent="-228600" eaLnBrk="0" hangingPunct="0">
                <a:defRPr sz="4000">
                  <a:solidFill>
                    <a:schemeClr val="tx1"/>
                  </a:solidFill>
                  <a:latin typeface="Arial" charset="0"/>
                  <a:ea typeface="ヒラギノ角ゴ Pro W3" charset="-128"/>
                </a:defRPr>
              </a:lvl5pPr>
              <a:lvl6pPr marL="2514600" indent="-228600" eaLnBrk="0" fontAlgn="base" hangingPunct="0">
                <a:spcBef>
                  <a:spcPct val="0"/>
                </a:spcBef>
                <a:spcAft>
                  <a:spcPct val="0"/>
                </a:spcAft>
                <a:defRPr sz="4000">
                  <a:solidFill>
                    <a:schemeClr val="tx1"/>
                  </a:solidFill>
                  <a:latin typeface="Arial" charset="0"/>
                  <a:ea typeface="ヒラギノ角ゴ Pro W3" charset="-128"/>
                </a:defRPr>
              </a:lvl6pPr>
              <a:lvl7pPr marL="2971800" indent="-228600" eaLnBrk="0" fontAlgn="base" hangingPunct="0">
                <a:spcBef>
                  <a:spcPct val="0"/>
                </a:spcBef>
                <a:spcAft>
                  <a:spcPct val="0"/>
                </a:spcAft>
                <a:defRPr sz="4000">
                  <a:solidFill>
                    <a:schemeClr val="tx1"/>
                  </a:solidFill>
                  <a:latin typeface="Arial" charset="0"/>
                  <a:ea typeface="ヒラギノ角ゴ Pro W3" charset="-128"/>
                </a:defRPr>
              </a:lvl7pPr>
              <a:lvl8pPr marL="3429000" indent="-228600" eaLnBrk="0" fontAlgn="base" hangingPunct="0">
                <a:spcBef>
                  <a:spcPct val="0"/>
                </a:spcBef>
                <a:spcAft>
                  <a:spcPct val="0"/>
                </a:spcAft>
                <a:defRPr sz="4000">
                  <a:solidFill>
                    <a:schemeClr val="tx1"/>
                  </a:solidFill>
                  <a:latin typeface="Arial" charset="0"/>
                  <a:ea typeface="ヒラギノ角ゴ Pro W3" charset="-128"/>
                </a:defRPr>
              </a:lvl8pPr>
              <a:lvl9pPr marL="3886200" indent="-228600" eaLnBrk="0" fontAlgn="base" hangingPunct="0">
                <a:spcBef>
                  <a:spcPct val="0"/>
                </a:spcBef>
                <a:spcAft>
                  <a:spcPct val="0"/>
                </a:spcAft>
                <a:defRPr sz="4000">
                  <a:solidFill>
                    <a:schemeClr val="tx1"/>
                  </a:solidFill>
                  <a:latin typeface="Arial" charset="0"/>
                  <a:ea typeface="ヒラギノ角ゴ Pro W3" charset="-128"/>
                </a:defRPr>
              </a:lvl9pPr>
            </a:lstStyle>
            <a:p>
              <a:pPr algn="ctr" eaLnBrk="1" hangingPunct="1"/>
              <a:r>
                <a:rPr lang="en-US" altLang="en-US" sz="750" b="1" dirty="0">
                  <a:solidFill>
                    <a:srgbClr val="25547A"/>
                  </a:solidFill>
                </a:rPr>
                <a:t>Powered by Watson Offerings</a:t>
              </a:r>
            </a:p>
          </p:txBody>
        </p:sp>
        <p:pic>
          <p:nvPicPr>
            <p:cNvPr id="85" name="Picture 2" descr="IBMWatson_blue.pn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626100" y="1408906"/>
              <a:ext cx="835025" cy="111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 name="TextBox 34"/>
            <p:cNvSpPr txBox="1">
              <a:spLocks noChangeArrowheads="1"/>
            </p:cNvSpPr>
            <p:nvPr/>
          </p:nvSpPr>
          <p:spPr bwMode="auto">
            <a:xfrm>
              <a:off x="6429375" y="1373652"/>
              <a:ext cx="925074" cy="2758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4000">
                  <a:solidFill>
                    <a:schemeClr val="tx1"/>
                  </a:solidFill>
                  <a:latin typeface="Arial" charset="0"/>
                  <a:ea typeface="ヒラギノ角ゴ Pro W3" charset="-128"/>
                </a:defRPr>
              </a:lvl1pPr>
              <a:lvl2pPr marL="742950" indent="-285750" eaLnBrk="0" hangingPunct="0">
                <a:defRPr sz="4000">
                  <a:solidFill>
                    <a:schemeClr val="tx1"/>
                  </a:solidFill>
                  <a:latin typeface="Arial" charset="0"/>
                  <a:ea typeface="ヒラギノ角ゴ Pro W3" charset="-128"/>
                </a:defRPr>
              </a:lvl2pPr>
              <a:lvl3pPr marL="1143000" indent="-228600" eaLnBrk="0" hangingPunct="0">
                <a:defRPr sz="4000">
                  <a:solidFill>
                    <a:schemeClr val="tx1"/>
                  </a:solidFill>
                  <a:latin typeface="Arial" charset="0"/>
                  <a:ea typeface="ヒラギノ角ゴ Pro W3" charset="-128"/>
                </a:defRPr>
              </a:lvl3pPr>
              <a:lvl4pPr marL="1600200" indent="-228600" eaLnBrk="0" hangingPunct="0">
                <a:defRPr sz="4000">
                  <a:solidFill>
                    <a:schemeClr val="tx1"/>
                  </a:solidFill>
                  <a:latin typeface="Arial" charset="0"/>
                  <a:ea typeface="ヒラギノ角ゴ Pro W3" charset="-128"/>
                </a:defRPr>
              </a:lvl4pPr>
              <a:lvl5pPr marL="2057400" indent="-228600" eaLnBrk="0" hangingPunct="0">
                <a:defRPr sz="4000">
                  <a:solidFill>
                    <a:schemeClr val="tx1"/>
                  </a:solidFill>
                  <a:latin typeface="Arial" charset="0"/>
                  <a:ea typeface="ヒラギノ角ゴ Pro W3" charset="-128"/>
                </a:defRPr>
              </a:lvl5pPr>
              <a:lvl6pPr marL="2514600" indent="-228600" eaLnBrk="0" fontAlgn="base" hangingPunct="0">
                <a:spcBef>
                  <a:spcPct val="0"/>
                </a:spcBef>
                <a:spcAft>
                  <a:spcPct val="0"/>
                </a:spcAft>
                <a:defRPr sz="4000">
                  <a:solidFill>
                    <a:schemeClr val="tx1"/>
                  </a:solidFill>
                  <a:latin typeface="Arial" charset="0"/>
                  <a:ea typeface="ヒラギノ角ゴ Pro W3" charset="-128"/>
                </a:defRPr>
              </a:lvl6pPr>
              <a:lvl7pPr marL="2971800" indent="-228600" eaLnBrk="0" fontAlgn="base" hangingPunct="0">
                <a:spcBef>
                  <a:spcPct val="0"/>
                </a:spcBef>
                <a:spcAft>
                  <a:spcPct val="0"/>
                </a:spcAft>
                <a:defRPr sz="4000">
                  <a:solidFill>
                    <a:schemeClr val="tx1"/>
                  </a:solidFill>
                  <a:latin typeface="Arial" charset="0"/>
                  <a:ea typeface="ヒラギノ角ゴ Pro W3" charset="-128"/>
                </a:defRPr>
              </a:lvl7pPr>
              <a:lvl8pPr marL="3429000" indent="-228600" eaLnBrk="0" fontAlgn="base" hangingPunct="0">
                <a:spcBef>
                  <a:spcPct val="0"/>
                </a:spcBef>
                <a:spcAft>
                  <a:spcPct val="0"/>
                </a:spcAft>
                <a:defRPr sz="4000">
                  <a:solidFill>
                    <a:schemeClr val="tx1"/>
                  </a:solidFill>
                  <a:latin typeface="Arial" charset="0"/>
                  <a:ea typeface="ヒラギノ角ゴ Pro W3" charset="-128"/>
                </a:defRPr>
              </a:lvl8pPr>
              <a:lvl9pPr marL="3886200" indent="-228600" eaLnBrk="0" fontAlgn="base" hangingPunct="0">
                <a:spcBef>
                  <a:spcPct val="0"/>
                </a:spcBef>
                <a:spcAft>
                  <a:spcPct val="0"/>
                </a:spcAft>
                <a:defRPr sz="4000">
                  <a:solidFill>
                    <a:schemeClr val="tx1"/>
                  </a:solidFill>
                  <a:latin typeface="Arial" charset="0"/>
                  <a:ea typeface="ヒラギノ角ゴ Pro W3" charset="-128"/>
                </a:defRPr>
              </a:lvl9pPr>
            </a:lstStyle>
            <a:p>
              <a:pPr eaLnBrk="1" hangingPunct="1"/>
              <a:r>
                <a:rPr lang="en-US" altLang="en-US" sz="900" b="1" dirty="0">
                  <a:solidFill>
                    <a:srgbClr val="25547A"/>
                  </a:solidFill>
                </a:rPr>
                <a:t>App Store</a:t>
              </a:r>
            </a:p>
          </p:txBody>
        </p:sp>
        <p:sp>
          <p:nvSpPr>
            <p:cNvPr id="87" name="Rectangle 86"/>
            <p:cNvSpPr>
              <a:spLocks noChangeArrowheads="1"/>
            </p:cNvSpPr>
            <p:nvPr/>
          </p:nvSpPr>
          <p:spPr bwMode="auto">
            <a:xfrm>
              <a:off x="5729288" y="1939131"/>
              <a:ext cx="901700" cy="120650"/>
            </a:xfrm>
            <a:prstGeom prst="rect">
              <a:avLst/>
            </a:prstGeom>
            <a:gradFill rotWithShape="1">
              <a:gsLst>
                <a:gs pos="0">
                  <a:srgbClr val="8FDA2B"/>
                </a:gs>
                <a:gs pos="100000">
                  <a:srgbClr val="CBFF91"/>
                </a:gs>
              </a:gsLst>
              <a:lin ang="16200000"/>
            </a:gradFill>
            <a:ln w="9525">
              <a:solidFill>
                <a:srgbClr val="89C53A"/>
              </a:solidFill>
              <a:miter lim="800000"/>
              <a:headEnd/>
              <a:tailEnd/>
            </a:ln>
            <a:effectLst>
              <a:outerShdw blurRad="63500" dist="23000" dir="5400000" rotWithShape="0">
                <a:srgbClr val="000000">
                  <a:alpha val="34999"/>
                </a:srgbClr>
              </a:outerShdw>
            </a:effectLst>
          </p:spPr>
          <p:txBody>
            <a:bodyPr anchor="ctr"/>
            <a:lstStyle>
              <a:lvl1pPr eaLnBrk="0" hangingPunct="0">
                <a:defRPr sz="4000">
                  <a:solidFill>
                    <a:schemeClr val="tx1"/>
                  </a:solidFill>
                  <a:latin typeface="Arial" charset="0"/>
                  <a:ea typeface="ヒラギノ角ゴ Pro W3" charset="-128"/>
                </a:defRPr>
              </a:lvl1pPr>
              <a:lvl2pPr marL="742950" indent="-285750" eaLnBrk="0" hangingPunct="0">
                <a:defRPr sz="4000">
                  <a:solidFill>
                    <a:schemeClr val="tx1"/>
                  </a:solidFill>
                  <a:latin typeface="Arial" charset="0"/>
                  <a:ea typeface="ヒラギノ角ゴ Pro W3" charset="-128"/>
                </a:defRPr>
              </a:lvl2pPr>
              <a:lvl3pPr marL="1143000" indent="-228600" eaLnBrk="0" hangingPunct="0">
                <a:defRPr sz="4000">
                  <a:solidFill>
                    <a:schemeClr val="tx1"/>
                  </a:solidFill>
                  <a:latin typeface="Arial" charset="0"/>
                  <a:ea typeface="ヒラギノ角ゴ Pro W3" charset="-128"/>
                </a:defRPr>
              </a:lvl3pPr>
              <a:lvl4pPr marL="1600200" indent="-228600" eaLnBrk="0" hangingPunct="0">
                <a:defRPr sz="4000">
                  <a:solidFill>
                    <a:schemeClr val="tx1"/>
                  </a:solidFill>
                  <a:latin typeface="Arial" charset="0"/>
                  <a:ea typeface="ヒラギノ角ゴ Pro W3" charset="-128"/>
                </a:defRPr>
              </a:lvl4pPr>
              <a:lvl5pPr marL="2057400" indent="-228600" eaLnBrk="0" hangingPunct="0">
                <a:defRPr sz="4000">
                  <a:solidFill>
                    <a:schemeClr val="tx1"/>
                  </a:solidFill>
                  <a:latin typeface="Arial" charset="0"/>
                  <a:ea typeface="ヒラギノ角ゴ Pro W3" charset="-128"/>
                </a:defRPr>
              </a:lvl5pPr>
              <a:lvl6pPr marL="2514600" indent="-228600" eaLnBrk="0" fontAlgn="base" hangingPunct="0">
                <a:spcBef>
                  <a:spcPct val="0"/>
                </a:spcBef>
                <a:spcAft>
                  <a:spcPct val="0"/>
                </a:spcAft>
                <a:defRPr sz="4000">
                  <a:solidFill>
                    <a:schemeClr val="tx1"/>
                  </a:solidFill>
                  <a:latin typeface="Arial" charset="0"/>
                  <a:ea typeface="ヒラギノ角ゴ Pro W3" charset="-128"/>
                </a:defRPr>
              </a:lvl6pPr>
              <a:lvl7pPr marL="2971800" indent="-228600" eaLnBrk="0" fontAlgn="base" hangingPunct="0">
                <a:spcBef>
                  <a:spcPct val="0"/>
                </a:spcBef>
                <a:spcAft>
                  <a:spcPct val="0"/>
                </a:spcAft>
                <a:defRPr sz="4000">
                  <a:solidFill>
                    <a:schemeClr val="tx1"/>
                  </a:solidFill>
                  <a:latin typeface="Arial" charset="0"/>
                  <a:ea typeface="ヒラギノ角ゴ Pro W3" charset="-128"/>
                </a:defRPr>
              </a:lvl7pPr>
              <a:lvl8pPr marL="3429000" indent="-228600" eaLnBrk="0" fontAlgn="base" hangingPunct="0">
                <a:spcBef>
                  <a:spcPct val="0"/>
                </a:spcBef>
                <a:spcAft>
                  <a:spcPct val="0"/>
                </a:spcAft>
                <a:defRPr sz="4000">
                  <a:solidFill>
                    <a:schemeClr val="tx1"/>
                  </a:solidFill>
                  <a:latin typeface="Arial" charset="0"/>
                  <a:ea typeface="ヒラギノ角ゴ Pro W3" charset="-128"/>
                </a:defRPr>
              </a:lvl8pPr>
              <a:lvl9pPr marL="3886200" indent="-228600" eaLnBrk="0" fontAlgn="base" hangingPunct="0">
                <a:spcBef>
                  <a:spcPct val="0"/>
                </a:spcBef>
                <a:spcAft>
                  <a:spcPct val="0"/>
                </a:spcAft>
                <a:defRPr sz="4000">
                  <a:solidFill>
                    <a:schemeClr val="tx1"/>
                  </a:solidFill>
                  <a:latin typeface="Arial" charset="0"/>
                  <a:ea typeface="ヒラギノ角ゴ Pro W3" charset="-128"/>
                </a:defRPr>
              </a:lvl9pPr>
            </a:lstStyle>
            <a:p>
              <a:pPr algn="ctr" eaLnBrk="1" hangingPunct="1"/>
              <a:endParaRPr lang="en-US" altLang="en-US" sz="900">
                <a:solidFill>
                  <a:srgbClr val="FFFFFF"/>
                </a:solidFill>
              </a:endParaRPr>
            </a:p>
          </p:txBody>
        </p:sp>
        <p:sp>
          <p:nvSpPr>
            <p:cNvPr id="88" name="Rectangle 87"/>
            <p:cNvSpPr>
              <a:spLocks noChangeArrowheads="1"/>
            </p:cNvSpPr>
            <p:nvPr/>
          </p:nvSpPr>
          <p:spPr bwMode="auto">
            <a:xfrm>
              <a:off x="5729288" y="2421731"/>
              <a:ext cx="901700" cy="117475"/>
            </a:xfrm>
            <a:prstGeom prst="rect">
              <a:avLst/>
            </a:prstGeom>
            <a:gradFill rotWithShape="1">
              <a:gsLst>
                <a:gs pos="0">
                  <a:srgbClr val="8FDA2B"/>
                </a:gs>
                <a:gs pos="100000">
                  <a:srgbClr val="CBFF91"/>
                </a:gs>
              </a:gsLst>
              <a:lin ang="16200000"/>
            </a:gradFill>
            <a:ln w="9525">
              <a:solidFill>
                <a:srgbClr val="89C53A"/>
              </a:solidFill>
              <a:miter lim="800000"/>
              <a:headEnd/>
              <a:tailEnd/>
            </a:ln>
            <a:effectLst>
              <a:outerShdw blurRad="63500" dist="23000" dir="5400000" rotWithShape="0">
                <a:srgbClr val="000000">
                  <a:alpha val="34999"/>
                </a:srgbClr>
              </a:outerShdw>
            </a:effectLst>
          </p:spPr>
          <p:txBody>
            <a:bodyPr anchor="ctr"/>
            <a:lstStyle>
              <a:lvl1pPr eaLnBrk="0" hangingPunct="0">
                <a:defRPr sz="4000">
                  <a:solidFill>
                    <a:schemeClr val="tx1"/>
                  </a:solidFill>
                  <a:latin typeface="Arial" charset="0"/>
                  <a:ea typeface="ヒラギノ角ゴ Pro W3" charset="-128"/>
                </a:defRPr>
              </a:lvl1pPr>
              <a:lvl2pPr marL="742950" indent="-285750" eaLnBrk="0" hangingPunct="0">
                <a:defRPr sz="4000">
                  <a:solidFill>
                    <a:schemeClr val="tx1"/>
                  </a:solidFill>
                  <a:latin typeface="Arial" charset="0"/>
                  <a:ea typeface="ヒラギノ角ゴ Pro W3" charset="-128"/>
                </a:defRPr>
              </a:lvl2pPr>
              <a:lvl3pPr marL="1143000" indent="-228600" eaLnBrk="0" hangingPunct="0">
                <a:defRPr sz="4000">
                  <a:solidFill>
                    <a:schemeClr val="tx1"/>
                  </a:solidFill>
                  <a:latin typeface="Arial" charset="0"/>
                  <a:ea typeface="ヒラギノ角ゴ Pro W3" charset="-128"/>
                </a:defRPr>
              </a:lvl3pPr>
              <a:lvl4pPr marL="1600200" indent="-228600" eaLnBrk="0" hangingPunct="0">
                <a:defRPr sz="4000">
                  <a:solidFill>
                    <a:schemeClr val="tx1"/>
                  </a:solidFill>
                  <a:latin typeface="Arial" charset="0"/>
                  <a:ea typeface="ヒラギノ角ゴ Pro W3" charset="-128"/>
                </a:defRPr>
              </a:lvl4pPr>
              <a:lvl5pPr marL="2057400" indent="-228600" eaLnBrk="0" hangingPunct="0">
                <a:defRPr sz="4000">
                  <a:solidFill>
                    <a:schemeClr val="tx1"/>
                  </a:solidFill>
                  <a:latin typeface="Arial" charset="0"/>
                  <a:ea typeface="ヒラギノ角ゴ Pro W3" charset="-128"/>
                </a:defRPr>
              </a:lvl5pPr>
              <a:lvl6pPr marL="2514600" indent="-228600" eaLnBrk="0" fontAlgn="base" hangingPunct="0">
                <a:spcBef>
                  <a:spcPct val="0"/>
                </a:spcBef>
                <a:spcAft>
                  <a:spcPct val="0"/>
                </a:spcAft>
                <a:defRPr sz="4000">
                  <a:solidFill>
                    <a:schemeClr val="tx1"/>
                  </a:solidFill>
                  <a:latin typeface="Arial" charset="0"/>
                  <a:ea typeface="ヒラギノ角ゴ Pro W3" charset="-128"/>
                </a:defRPr>
              </a:lvl6pPr>
              <a:lvl7pPr marL="2971800" indent="-228600" eaLnBrk="0" fontAlgn="base" hangingPunct="0">
                <a:spcBef>
                  <a:spcPct val="0"/>
                </a:spcBef>
                <a:spcAft>
                  <a:spcPct val="0"/>
                </a:spcAft>
                <a:defRPr sz="4000">
                  <a:solidFill>
                    <a:schemeClr val="tx1"/>
                  </a:solidFill>
                  <a:latin typeface="Arial" charset="0"/>
                  <a:ea typeface="ヒラギノ角ゴ Pro W3" charset="-128"/>
                </a:defRPr>
              </a:lvl7pPr>
              <a:lvl8pPr marL="3429000" indent="-228600" eaLnBrk="0" fontAlgn="base" hangingPunct="0">
                <a:spcBef>
                  <a:spcPct val="0"/>
                </a:spcBef>
                <a:spcAft>
                  <a:spcPct val="0"/>
                </a:spcAft>
                <a:defRPr sz="4000">
                  <a:solidFill>
                    <a:schemeClr val="tx1"/>
                  </a:solidFill>
                  <a:latin typeface="Arial" charset="0"/>
                  <a:ea typeface="ヒラギノ角ゴ Pro W3" charset="-128"/>
                </a:defRPr>
              </a:lvl8pPr>
              <a:lvl9pPr marL="3886200" indent="-228600" eaLnBrk="0" fontAlgn="base" hangingPunct="0">
                <a:spcBef>
                  <a:spcPct val="0"/>
                </a:spcBef>
                <a:spcAft>
                  <a:spcPct val="0"/>
                </a:spcAft>
                <a:defRPr sz="4000">
                  <a:solidFill>
                    <a:schemeClr val="tx1"/>
                  </a:solidFill>
                  <a:latin typeface="Arial" charset="0"/>
                  <a:ea typeface="ヒラギノ角ゴ Pro W3" charset="-128"/>
                </a:defRPr>
              </a:lvl9pPr>
            </a:lstStyle>
            <a:p>
              <a:pPr algn="ctr" eaLnBrk="1" hangingPunct="1"/>
              <a:endParaRPr lang="en-US" altLang="en-US" sz="900">
                <a:solidFill>
                  <a:srgbClr val="FFFFFF"/>
                </a:solidFill>
              </a:endParaRPr>
            </a:p>
          </p:txBody>
        </p:sp>
        <p:sp>
          <p:nvSpPr>
            <p:cNvPr id="89" name="TextBox 86"/>
            <p:cNvSpPr txBox="1">
              <a:spLocks noChangeArrowheads="1"/>
            </p:cNvSpPr>
            <p:nvPr/>
          </p:nvSpPr>
          <p:spPr bwMode="auto">
            <a:xfrm>
              <a:off x="5808663" y="1901031"/>
              <a:ext cx="757868" cy="234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4000">
                  <a:solidFill>
                    <a:schemeClr val="tx1"/>
                  </a:solidFill>
                  <a:latin typeface="Arial" charset="0"/>
                  <a:ea typeface="ヒラギノ角ゴ Pro W3" charset="-128"/>
                </a:defRPr>
              </a:lvl1pPr>
              <a:lvl2pPr marL="742950" indent="-285750" eaLnBrk="0" hangingPunct="0">
                <a:defRPr sz="4000">
                  <a:solidFill>
                    <a:schemeClr val="tx1"/>
                  </a:solidFill>
                  <a:latin typeface="Arial" charset="0"/>
                  <a:ea typeface="ヒラギノ角ゴ Pro W3" charset="-128"/>
                </a:defRPr>
              </a:lvl2pPr>
              <a:lvl3pPr marL="1143000" indent="-228600" eaLnBrk="0" hangingPunct="0">
                <a:defRPr sz="4000">
                  <a:solidFill>
                    <a:schemeClr val="tx1"/>
                  </a:solidFill>
                  <a:latin typeface="Arial" charset="0"/>
                  <a:ea typeface="ヒラギノ角ゴ Pro W3" charset="-128"/>
                </a:defRPr>
              </a:lvl3pPr>
              <a:lvl4pPr marL="1600200" indent="-228600" eaLnBrk="0" hangingPunct="0">
                <a:defRPr sz="4000">
                  <a:solidFill>
                    <a:schemeClr val="tx1"/>
                  </a:solidFill>
                  <a:latin typeface="Arial" charset="0"/>
                  <a:ea typeface="ヒラギノ角ゴ Pro W3" charset="-128"/>
                </a:defRPr>
              </a:lvl4pPr>
              <a:lvl5pPr marL="2057400" indent="-228600" eaLnBrk="0" hangingPunct="0">
                <a:defRPr sz="4000">
                  <a:solidFill>
                    <a:schemeClr val="tx1"/>
                  </a:solidFill>
                  <a:latin typeface="Arial" charset="0"/>
                  <a:ea typeface="ヒラギノ角ゴ Pro W3" charset="-128"/>
                </a:defRPr>
              </a:lvl5pPr>
              <a:lvl6pPr marL="2514600" indent="-228600" eaLnBrk="0" fontAlgn="base" hangingPunct="0">
                <a:spcBef>
                  <a:spcPct val="0"/>
                </a:spcBef>
                <a:spcAft>
                  <a:spcPct val="0"/>
                </a:spcAft>
                <a:defRPr sz="4000">
                  <a:solidFill>
                    <a:schemeClr val="tx1"/>
                  </a:solidFill>
                  <a:latin typeface="Arial" charset="0"/>
                  <a:ea typeface="ヒラギノ角ゴ Pro W3" charset="-128"/>
                </a:defRPr>
              </a:lvl6pPr>
              <a:lvl7pPr marL="2971800" indent="-228600" eaLnBrk="0" fontAlgn="base" hangingPunct="0">
                <a:spcBef>
                  <a:spcPct val="0"/>
                </a:spcBef>
                <a:spcAft>
                  <a:spcPct val="0"/>
                </a:spcAft>
                <a:defRPr sz="4000">
                  <a:solidFill>
                    <a:schemeClr val="tx1"/>
                  </a:solidFill>
                  <a:latin typeface="Arial" charset="0"/>
                  <a:ea typeface="ヒラギノ角ゴ Pro W3" charset="-128"/>
                </a:defRPr>
              </a:lvl7pPr>
              <a:lvl8pPr marL="3429000" indent="-228600" eaLnBrk="0" fontAlgn="base" hangingPunct="0">
                <a:spcBef>
                  <a:spcPct val="0"/>
                </a:spcBef>
                <a:spcAft>
                  <a:spcPct val="0"/>
                </a:spcAft>
                <a:defRPr sz="4000">
                  <a:solidFill>
                    <a:schemeClr val="tx1"/>
                  </a:solidFill>
                  <a:latin typeface="Arial" charset="0"/>
                  <a:ea typeface="ヒラギノ角ゴ Pro W3" charset="-128"/>
                </a:defRPr>
              </a:lvl8pPr>
              <a:lvl9pPr marL="3886200" indent="-228600" eaLnBrk="0" fontAlgn="base" hangingPunct="0">
                <a:spcBef>
                  <a:spcPct val="0"/>
                </a:spcBef>
                <a:spcAft>
                  <a:spcPct val="0"/>
                </a:spcAft>
                <a:defRPr sz="4000">
                  <a:solidFill>
                    <a:schemeClr val="tx1"/>
                  </a:solidFill>
                  <a:latin typeface="Arial" charset="0"/>
                  <a:ea typeface="ヒラギノ角ゴ Pro W3" charset="-128"/>
                </a:defRPr>
              </a:lvl9pPr>
            </a:lstStyle>
            <a:p>
              <a:pPr eaLnBrk="1" hangingPunct="1"/>
              <a:r>
                <a:rPr lang="en-US" altLang="en-US" sz="675">
                  <a:solidFill>
                    <a:srgbClr val="0C5726"/>
                  </a:solidFill>
                </a:rPr>
                <a:t>Healthcare</a:t>
              </a:r>
            </a:p>
          </p:txBody>
        </p:sp>
        <p:sp>
          <p:nvSpPr>
            <p:cNvPr id="90" name="TextBox 88"/>
            <p:cNvSpPr txBox="1">
              <a:spLocks noChangeArrowheads="1"/>
            </p:cNvSpPr>
            <p:nvPr/>
          </p:nvSpPr>
          <p:spPr bwMode="auto">
            <a:xfrm>
              <a:off x="5792788" y="2393156"/>
              <a:ext cx="908958" cy="234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4000">
                  <a:solidFill>
                    <a:schemeClr val="tx1"/>
                  </a:solidFill>
                  <a:latin typeface="Arial" charset="0"/>
                  <a:ea typeface="ヒラギノ角ゴ Pro W3" charset="-128"/>
                </a:defRPr>
              </a:lvl1pPr>
              <a:lvl2pPr marL="742950" indent="-285750" eaLnBrk="0" hangingPunct="0">
                <a:defRPr sz="4000">
                  <a:solidFill>
                    <a:schemeClr val="tx1"/>
                  </a:solidFill>
                  <a:latin typeface="Arial" charset="0"/>
                  <a:ea typeface="ヒラギノ角ゴ Pro W3" charset="-128"/>
                </a:defRPr>
              </a:lvl2pPr>
              <a:lvl3pPr marL="1143000" indent="-228600" eaLnBrk="0" hangingPunct="0">
                <a:defRPr sz="4000">
                  <a:solidFill>
                    <a:schemeClr val="tx1"/>
                  </a:solidFill>
                  <a:latin typeface="Arial" charset="0"/>
                  <a:ea typeface="ヒラギノ角ゴ Pro W3" charset="-128"/>
                </a:defRPr>
              </a:lvl3pPr>
              <a:lvl4pPr marL="1600200" indent="-228600" eaLnBrk="0" hangingPunct="0">
                <a:defRPr sz="4000">
                  <a:solidFill>
                    <a:schemeClr val="tx1"/>
                  </a:solidFill>
                  <a:latin typeface="Arial" charset="0"/>
                  <a:ea typeface="ヒラギノ角ゴ Pro W3" charset="-128"/>
                </a:defRPr>
              </a:lvl4pPr>
              <a:lvl5pPr marL="2057400" indent="-228600" eaLnBrk="0" hangingPunct="0">
                <a:defRPr sz="4000">
                  <a:solidFill>
                    <a:schemeClr val="tx1"/>
                  </a:solidFill>
                  <a:latin typeface="Arial" charset="0"/>
                  <a:ea typeface="ヒラギノ角ゴ Pro W3" charset="-128"/>
                </a:defRPr>
              </a:lvl5pPr>
              <a:lvl6pPr marL="2514600" indent="-228600" eaLnBrk="0" fontAlgn="base" hangingPunct="0">
                <a:spcBef>
                  <a:spcPct val="0"/>
                </a:spcBef>
                <a:spcAft>
                  <a:spcPct val="0"/>
                </a:spcAft>
                <a:defRPr sz="4000">
                  <a:solidFill>
                    <a:schemeClr val="tx1"/>
                  </a:solidFill>
                  <a:latin typeface="Arial" charset="0"/>
                  <a:ea typeface="ヒラギノ角ゴ Pro W3" charset="-128"/>
                </a:defRPr>
              </a:lvl6pPr>
              <a:lvl7pPr marL="2971800" indent="-228600" eaLnBrk="0" fontAlgn="base" hangingPunct="0">
                <a:spcBef>
                  <a:spcPct val="0"/>
                </a:spcBef>
                <a:spcAft>
                  <a:spcPct val="0"/>
                </a:spcAft>
                <a:defRPr sz="4000">
                  <a:solidFill>
                    <a:schemeClr val="tx1"/>
                  </a:solidFill>
                  <a:latin typeface="Arial" charset="0"/>
                  <a:ea typeface="ヒラギノ角ゴ Pro W3" charset="-128"/>
                </a:defRPr>
              </a:lvl7pPr>
              <a:lvl8pPr marL="3429000" indent="-228600" eaLnBrk="0" fontAlgn="base" hangingPunct="0">
                <a:spcBef>
                  <a:spcPct val="0"/>
                </a:spcBef>
                <a:spcAft>
                  <a:spcPct val="0"/>
                </a:spcAft>
                <a:defRPr sz="4000">
                  <a:solidFill>
                    <a:schemeClr val="tx1"/>
                  </a:solidFill>
                  <a:latin typeface="Arial" charset="0"/>
                  <a:ea typeface="ヒラギノ角ゴ Pro W3" charset="-128"/>
                </a:defRPr>
              </a:lvl8pPr>
              <a:lvl9pPr marL="3886200" indent="-228600" eaLnBrk="0" fontAlgn="base" hangingPunct="0">
                <a:spcBef>
                  <a:spcPct val="0"/>
                </a:spcBef>
                <a:spcAft>
                  <a:spcPct val="0"/>
                </a:spcAft>
                <a:defRPr sz="4000">
                  <a:solidFill>
                    <a:schemeClr val="tx1"/>
                  </a:solidFill>
                  <a:latin typeface="Arial" charset="0"/>
                  <a:ea typeface="ヒラギノ角ゴ Pro W3" charset="-128"/>
                </a:defRPr>
              </a:lvl9pPr>
            </a:lstStyle>
            <a:p>
              <a:pPr eaLnBrk="1" hangingPunct="1"/>
              <a:r>
                <a:rPr lang="en-US" altLang="en-US" sz="675">
                  <a:solidFill>
                    <a:srgbClr val="0C5726"/>
                  </a:solidFill>
                </a:rPr>
                <a:t>Financial Svc.</a:t>
              </a:r>
            </a:p>
          </p:txBody>
        </p:sp>
        <p:sp>
          <p:nvSpPr>
            <p:cNvPr id="91" name="Rectangle 90"/>
            <p:cNvSpPr>
              <a:spLocks noChangeArrowheads="1"/>
            </p:cNvSpPr>
            <p:nvPr/>
          </p:nvSpPr>
          <p:spPr bwMode="auto">
            <a:xfrm>
              <a:off x="5721350" y="2075656"/>
              <a:ext cx="901700" cy="120650"/>
            </a:xfrm>
            <a:prstGeom prst="rect">
              <a:avLst/>
            </a:prstGeom>
            <a:gradFill rotWithShape="1">
              <a:gsLst>
                <a:gs pos="0">
                  <a:srgbClr val="8FDA2B"/>
                </a:gs>
                <a:gs pos="100000">
                  <a:srgbClr val="CBFF91"/>
                </a:gs>
              </a:gsLst>
              <a:lin ang="16200000"/>
            </a:gradFill>
            <a:ln w="9525">
              <a:solidFill>
                <a:srgbClr val="89C53A"/>
              </a:solidFill>
              <a:miter lim="800000"/>
              <a:headEnd/>
              <a:tailEnd/>
            </a:ln>
            <a:effectLst>
              <a:outerShdw blurRad="63500" dist="23000" dir="5400000" rotWithShape="0">
                <a:srgbClr val="000000">
                  <a:alpha val="34999"/>
                </a:srgbClr>
              </a:outerShdw>
            </a:effectLst>
          </p:spPr>
          <p:txBody>
            <a:bodyPr anchor="ctr"/>
            <a:lstStyle>
              <a:lvl1pPr eaLnBrk="0" hangingPunct="0">
                <a:defRPr sz="4000">
                  <a:solidFill>
                    <a:schemeClr val="tx1"/>
                  </a:solidFill>
                  <a:latin typeface="Arial" charset="0"/>
                  <a:ea typeface="ヒラギノ角ゴ Pro W3" charset="-128"/>
                </a:defRPr>
              </a:lvl1pPr>
              <a:lvl2pPr marL="742950" indent="-285750" eaLnBrk="0" hangingPunct="0">
                <a:defRPr sz="4000">
                  <a:solidFill>
                    <a:schemeClr val="tx1"/>
                  </a:solidFill>
                  <a:latin typeface="Arial" charset="0"/>
                  <a:ea typeface="ヒラギノ角ゴ Pro W3" charset="-128"/>
                </a:defRPr>
              </a:lvl2pPr>
              <a:lvl3pPr marL="1143000" indent="-228600" eaLnBrk="0" hangingPunct="0">
                <a:defRPr sz="4000">
                  <a:solidFill>
                    <a:schemeClr val="tx1"/>
                  </a:solidFill>
                  <a:latin typeface="Arial" charset="0"/>
                  <a:ea typeface="ヒラギノ角ゴ Pro W3" charset="-128"/>
                </a:defRPr>
              </a:lvl3pPr>
              <a:lvl4pPr marL="1600200" indent="-228600" eaLnBrk="0" hangingPunct="0">
                <a:defRPr sz="4000">
                  <a:solidFill>
                    <a:schemeClr val="tx1"/>
                  </a:solidFill>
                  <a:latin typeface="Arial" charset="0"/>
                  <a:ea typeface="ヒラギノ角ゴ Pro W3" charset="-128"/>
                </a:defRPr>
              </a:lvl4pPr>
              <a:lvl5pPr marL="2057400" indent="-228600" eaLnBrk="0" hangingPunct="0">
                <a:defRPr sz="4000">
                  <a:solidFill>
                    <a:schemeClr val="tx1"/>
                  </a:solidFill>
                  <a:latin typeface="Arial" charset="0"/>
                  <a:ea typeface="ヒラギノ角ゴ Pro W3" charset="-128"/>
                </a:defRPr>
              </a:lvl5pPr>
              <a:lvl6pPr marL="2514600" indent="-228600" eaLnBrk="0" fontAlgn="base" hangingPunct="0">
                <a:spcBef>
                  <a:spcPct val="0"/>
                </a:spcBef>
                <a:spcAft>
                  <a:spcPct val="0"/>
                </a:spcAft>
                <a:defRPr sz="4000">
                  <a:solidFill>
                    <a:schemeClr val="tx1"/>
                  </a:solidFill>
                  <a:latin typeface="Arial" charset="0"/>
                  <a:ea typeface="ヒラギノ角ゴ Pro W3" charset="-128"/>
                </a:defRPr>
              </a:lvl6pPr>
              <a:lvl7pPr marL="2971800" indent="-228600" eaLnBrk="0" fontAlgn="base" hangingPunct="0">
                <a:spcBef>
                  <a:spcPct val="0"/>
                </a:spcBef>
                <a:spcAft>
                  <a:spcPct val="0"/>
                </a:spcAft>
                <a:defRPr sz="4000">
                  <a:solidFill>
                    <a:schemeClr val="tx1"/>
                  </a:solidFill>
                  <a:latin typeface="Arial" charset="0"/>
                  <a:ea typeface="ヒラギノ角ゴ Pro W3" charset="-128"/>
                </a:defRPr>
              </a:lvl7pPr>
              <a:lvl8pPr marL="3429000" indent="-228600" eaLnBrk="0" fontAlgn="base" hangingPunct="0">
                <a:spcBef>
                  <a:spcPct val="0"/>
                </a:spcBef>
                <a:spcAft>
                  <a:spcPct val="0"/>
                </a:spcAft>
                <a:defRPr sz="4000">
                  <a:solidFill>
                    <a:schemeClr val="tx1"/>
                  </a:solidFill>
                  <a:latin typeface="Arial" charset="0"/>
                  <a:ea typeface="ヒラギノ角ゴ Pro W3" charset="-128"/>
                </a:defRPr>
              </a:lvl8pPr>
              <a:lvl9pPr marL="3886200" indent="-228600" eaLnBrk="0" fontAlgn="base" hangingPunct="0">
                <a:spcBef>
                  <a:spcPct val="0"/>
                </a:spcBef>
                <a:spcAft>
                  <a:spcPct val="0"/>
                </a:spcAft>
                <a:defRPr sz="4000">
                  <a:solidFill>
                    <a:schemeClr val="tx1"/>
                  </a:solidFill>
                  <a:latin typeface="Arial" charset="0"/>
                  <a:ea typeface="ヒラギノ角ゴ Pro W3" charset="-128"/>
                </a:defRPr>
              </a:lvl9pPr>
            </a:lstStyle>
            <a:p>
              <a:pPr algn="ctr" eaLnBrk="1" hangingPunct="1"/>
              <a:endParaRPr lang="en-US" altLang="en-US" sz="900">
                <a:solidFill>
                  <a:srgbClr val="FFFFFF"/>
                </a:solidFill>
              </a:endParaRPr>
            </a:p>
          </p:txBody>
        </p:sp>
        <p:sp>
          <p:nvSpPr>
            <p:cNvPr id="92" name="TextBox 86"/>
            <p:cNvSpPr txBox="1">
              <a:spLocks noChangeArrowheads="1"/>
            </p:cNvSpPr>
            <p:nvPr/>
          </p:nvSpPr>
          <p:spPr bwMode="auto">
            <a:xfrm>
              <a:off x="5919789" y="2037556"/>
              <a:ext cx="534254" cy="234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4000">
                  <a:solidFill>
                    <a:schemeClr val="tx1"/>
                  </a:solidFill>
                  <a:latin typeface="Arial" charset="0"/>
                  <a:ea typeface="ヒラギノ角ゴ Pro W3" charset="-128"/>
                </a:defRPr>
              </a:lvl1pPr>
              <a:lvl2pPr marL="742950" indent="-285750" eaLnBrk="0" hangingPunct="0">
                <a:defRPr sz="4000">
                  <a:solidFill>
                    <a:schemeClr val="tx1"/>
                  </a:solidFill>
                  <a:latin typeface="Arial" charset="0"/>
                  <a:ea typeface="ヒラギノ角ゴ Pro W3" charset="-128"/>
                </a:defRPr>
              </a:lvl2pPr>
              <a:lvl3pPr marL="1143000" indent="-228600" eaLnBrk="0" hangingPunct="0">
                <a:defRPr sz="4000">
                  <a:solidFill>
                    <a:schemeClr val="tx1"/>
                  </a:solidFill>
                  <a:latin typeface="Arial" charset="0"/>
                  <a:ea typeface="ヒラギノ角ゴ Pro W3" charset="-128"/>
                </a:defRPr>
              </a:lvl3pPr>
              <a:lvl4pPr marL="1600200" indent="-228600" eaLnBrk="0" hangingPunct="0">
                <a:defRPr sz="4000">
                  <a:solidFill>
                    <a:schemeClr val="tx1"/>
                  </a:solidFill>
                  <a:latin typeface="Arial" charset="0"/>
                  <a:ea typeface="ヒラギノ角ゴ Pro W3" charset="-128"/>
                </a:defRPr>
              </a:lvl4pPr>
              <a:lvl5pPr marL="2057400" indent="-228600" eaLnBrk="0" hangingPunct="0">
                <a:defRPr sz="4000">
                  <a:solidFill>
                    <a:schemeClr val="tx1"/>
                  </a:solidFill>
                  <a:latin typeface="Arial" charset="0"/>
                  <a:ea typeface="ヒラギノ角ゴ Pro W3" charset="-128"/>
                </a:defRPr>
              </a:lvl5pPr>
              <a:lvl6pPr marL="2514600" indent="-228600" eaLnBrk="0" fontAlgn="base" hangingPunct="0">
                <a:spcBef>
                  <a:spcPct val="0"/>
                </a:spcBef>
                <a:spcAft>
                  <a:spcPct val="0"/>
                </a:spcAft>
                <a:defRPr sz="4000">
                  <a:solidFill>
                    <a:schemeClr val="tx1"/>
                  </a:solidFill>
                  <a:latin typeface="Arial" charset="0"/>
                  <a:ea typeface="ヒラギノ角ゴ Pro W3" charset="-128"/>
                </a:defRPr>
              </a:lvl6pPr>
              <a:lvl7pPr marL="2971800" indent="-228600" eaLnBrk="0" fontAlgn="base" hangingPunct="0">
                <a:spcBef>
                  <a:spcPct val="0"/>
                </a:spcBef>
                <a:spcAft>
                  <a:spcPct val="0"/>
                </a:spcAft>
                <a:defRPr sz="4000">
                  <a:solidFill>
                    <a:schemeClr val="tx1"/>
                  </a:solidFill>
                  <a:latin typeface="Arial" charset="0"/>
                  <a:ea typeface="ヒラギノ角ゴ Pro W3" charset="-128"/>
                </a:defRPr>
              </a:lvl7pPr>
              <a:lvl8pPr marL="3429000" indent="-228600" eaLnBrk="0" fontAlgn="base" hangingPunct="0">
                <a:spcBef>
                  <a:spcPct val="0"/>
                </a:spcBef>
                <a:spcAft>
                  <a:spcPct val="0"/>
                </a:spcAft>
                <a:defRPr sz="4000">
                  <a:solidFill>
                    <a:schemeClr val="tx1"/>
                  </a:solidFill>
                  <a:latin typeface="Arial" charset="0"/>
                  <a:ea typeface="ヒラギノ角ゴ Pro W3" charset="-128"/>
                </a:defRPr>
              </a:lvl8pPr>
              <a:lvl9pPr marL="3886200" indent="-228600" eaLnBrk="0" fontAlgn="base" hangingPunct="0">
                <a:spcBef>
                  <a:spcPct val="0"/>
                </a:spcBef>
                <a:spcAft>
                  <a:spcPct val="0"/>
                </a:spcAft>
                <a:defRPr sz="4000">
                  <a:solidFill>
                    <a:schemeClr val="tx1"/>
                  </a:solidFill>
                  <a:latin typeface="Arial" charset="0"/>
                  <a:ea typeface="ヒラギノ角ゴ Pro W3" charset="-128"/>
                </a:defRPr>
              </a:lvl9pPr>
            </a:lstStyle>
            <a:p>
              <a:pPr eaLnBrk="1" hangingPunct="1"/>
              <a:r>
                <a:rPr lang="en-US" altLang="en-US" sz="675">
                  <a:solidFill>
                    <a:srgbClr val="0C5726"/>
                  </a:solidFill>
                </a:rPr>
                <a:t>Travel</a:t>
              </a:r>
            </a:p>
          </p:txBody>
        </p:sp>
        <p:sp>
          <p:nvSpPr>
            <p:cNvPr id="93" name="TextBox 92"/>
            <p:cNvSpPr txBox="1"/>
            <p:nvPr/>
          </p:nvSpPr>
          <p:spPr>
            <a:xfrm>
              <a:off x="6099175" y="2199480"/>
              <a:ext cx="298555" cy="275885"/>
            </a:xfrm>
            <a:prstGeom prst="rect">
              <a:avLst/>
            </a:prstGeom>
            <a:noFill/>
          </p:spPr>
          <p:txBody>
            <a:bodyPr wrap="none">
              <a:spAutoFit/>
            </a:bodyPr>
            <a:lstStyle/>
            <a:p>
              <a:pPr fontAlgn="auto">
                <a:lnSpc>
                  <a:spcPct val="20000"/>
                </a:lnSpc>
                <a:spcBef>
                  <a:spcPts val="0"/>
                </a:spcBef>
                <a:spcAft>
                  <a:spcPts val="0"/>
                </a:spcAft>
                <a:defRPr/>
              </a:pPr>
              <a:r>
                <a:rPr lang="en-US" sz="1500" kern="0" dirty="0">
                  <a:solidFill>
                    <a:srgbClr val="001934"/>
                  </a:solidFill>
                  <a:latin typeface="Arial" pitchFamily="34" charset="0"/>
                </a:rPr>
                <a:t>.</a:t>
              </a:r>
            </a:p>
            <a:p>
              <a:pPr fontAlgn="auto">
                <a:lnSpc>
                  <a:spcPct val="20000"/>
                </a:lnSpc>
                <a:spcBef>
                  <a:spcPts val="0"/>
                </a:spcBef>
                <a:spcAft>
                  <a:spcPts val="0"/>
                </a:spcAft>
                <a:defRPr/>
              </a:pPr>
              <a:r>
                <a:rPr lang="en-US" sz="1500" kern="0" dirty="0">
                  <a:solidFill>
                    <a:srgbClr val="001934"/>
                  </a:solidFill>
                  <a:latin typeface="Arial" pitchFamily="34" charset="0"/>
                </a:rPr>
                <a:t>.</a:t>
              </a:r>
            </a:p>
            <a:p>
              <a:pPr fontAlgn="auto">
                <a:lnSpc>
                  <a:spcPct val="20000"/>
                </a:lnSpc>
                <a:spcBef>
                  <a:spcPts val="0"/>
                </a:spcBef>
                <a:spcAft>
                  <a:spcPts val="0"/>
                </a:spcAft>
                <a:defRPr/>
              </a:pPr>
              <a:r>
                <a:rPr lang="en-US" sz="1500" kern="0" dirty="0">
                  <a:solidFill>
                    <a:srgbClr val="001934"/>
                  </a:solidFill>
                  <a:latin typeface="Arial" pitchFamily="34" charset="0"/>
                </a:rPr>
                <a:t>.</a:t>
              </a:r>
            </a:p>
          </p:txBody>
        </p:sp>
        <p:sp>
          <p:nvSpPr>
            <p:cNvPr id="94" name="Rectangle 93"/>
            <p:cNvSpPr>
              <a:spLocks noChangeArrowheads="1"/>
            </p:cNvSpPr>
            <p:nvPr/>
          </p:nvSpPr>
          <p:spPr bwMode="auto">
            <a:xfrm>
              <a:off x="6770688" y="1942306"/>
              <a:ext cx="901700" cy="117475"/>
            </a:xfrm>
            <a:prstGeom prst="rect">
              <a:avLst/>
            </a:prstGeom>
            <a:gradFill rotWithShape="1">
              <a:gsLst>
                <a:gs pos="0">
                  <a:srgbClr val="8FDA2B"/>
                </a:gs>
                <a:gs pos="100000">
                  <a:srgbClr val="CBFF91"/>
                </a:gs>
              </a:gsLst>
              <a:lin ang="16200000"/>
            </a:gradFill>
            <a:ln w="9525">
              <a:solidFill>
                <a:srgbClr val="89C53A"/>
              </a:solidFill>
              <a:miter lim="800000"/>
              <a:headEnd/>
              <a:tailEnd/>
            </a:ln>
            <a:effectLst>
              <a:outerShdw blurRad="63500" dist="23000" dir="5400000" rotWithShape="0">
                <a:srgbClr val="000000">
                  <a:alpha val="34999"/>
                </a:srgbClr>
              </a:outerShdw>
            </a:effectLst>
          </p:spPr>
          <p:txBody>
            <a:bodyPr anchor="ctr"/>
            <a:lstStyle>
              <a:lvl1pPr eaLnBrk="0" hangingPunct="0">
                <a:defRPr sz="4000">
                  <a:solidFill>
                    <a:schemeClr val="tx1"/>
                  </a:solidFill>
                  <a:latin typeface="Arial" charset="0"/>
                  <a:ea typeface="ヒラギノ角ゴ Pro W3" charset="-128"/>
                </a:defRPr>
              </a:lvl1pPr>
              <a:lvl2pPr marL="742950" indent="-285750" eaLnBrk="0" hangingPunct="0">
                <a:defRPr sz="4000">
                  <a:solidFill>
                    <a:schemeClr val="tx1"/>
                  </a:solidFill>
                  <a:latin typeface="Arial" charset="0"/>
                  <a:ea typeface="ヒラギノ角ゴ Pro W3" charset="-128"/>
                </a:defRPr>
              </a:lvl2pPr>
              <a:lvl3pPr marL="1143000" indent="-228600" eaLnBrk="0" hangingPunct="0">
                <a:defRPr sz="4000">
                  <a:solidFill>
                    <a:schemeClr val="tx1"/>
                  </a:solidFill>
                  <a:latin typeface="Arial" charset="0"/>
                  <a:ea typeface="ヒラギノ角ゴ Pro W3" charset="-128"/>
                </a:defRPr>
              </a:lvl3pPr>
              <a:lvl4pPr marL="1600200" indent="-228600" eaLnBrk="0" hangingPunct="0">
                <a:defRPr sz="4000">
                  <a:solidFill>
                    <a:schemeClr val="tx1"/>
                  </a:solidFill>
                  <a:latin typeface="Arial" charset="0"/>
                  <a:ea typeface="ヒラギノ角ゴ Pro W3" charset="-128"/>
                </a:defRPr>
              </a:lvl4pPr>
              <a:lvl5pPr marL="2057400" indent="-228600" eaLnBrk="0" hangingPunct="0">
                <a:defRPr sz="4000">
                  <a:solidFill>
                    <a:schemeClr val="tx1"/>
                  </a:solidFill>
                  <a:latin typeface="Arial" charset="0"/>
                  <a:ea typeface="ヒラギノ角ゴ Pro W3" charset="-128"/>
                </a:defRPr>
              </a:lvl5pPr>
              <a:lvl6pPr marL="2514600" indent="-228600" eaLnBrk="0" fontAlgn="base" hangingPunct="0">
                <a:spcBef>
                  <a:spcPct val="0"/>
                </a:spcBef>
                <a:spcAft>
                  <a:spcPct val="0"/>
                </a:spcAft>
                <a:defRPr sz="4000">
                  <a:solidFill>
                    <a:schemeClr val="tx1"/>
                  </a:solidFill>
                  <a:latin typeface="Arial" charset="0"/>
                  <a:ea typeface="ヒラギノ角ゴ Pro W3" charset="-128"/>
                </a:defRPr>
              </a:lvl6pPr>
              <a:lvl7pPr marL="2971800" indent="-228600" eaLnBrk="0" fontAlgn="base" hangingPunct="0">
                <a:spcBef>
                  <a:spcPct val="0"/>
                </a:spcBef>
                <a:spcAft>
                  <a:spcPct val="0"/>
                </a:spcAft>
                <a:defRPr sz="4000">
                  <a:solidFill>
                    <a:schemeClr val="tx1"/>
                  </a:solidFill>
                  <a:latin typeface="Arial" charset="0"/>
                  <a:ea typeface="ヒラギノ角ゴ Pro W3" charset="-128"/>
                </a:defRPr>
              </a:lvl7pPr>
              <a:lvl8pPr marL="3429000" indent="-228600" eaLnBrk="0" fontAlgn="base" hangingPunct="0">
                <a:spcBef>
                  <a:spcPct val="0"/>
                </a:spcBef>
                <a:spcAft>
                  <a:spcPct val="0"/>
                </a:spcAft>
                <a:defRPr sz="4000">
                  <a:solidFill>
                    <a:schemeClr val="tx1"/>
                  </a:solidFill>
                  <a:latin typeface="Arial" charset="0"/>
                  <a:ea typeface="ヒラギノ角ゴ Pro W3" charset="-128"/>
                </a:defRPr>
              </a:lvl8pPr>
              <a:lvl9pPr marL="3886200" indent="-228600" eaLnBrk="0" fontAlgn="base" hangingPunct="0">
                <a:spcBef>
                  <a:spcPct val="0"/>
                </a:spcBef>
                <a:spcAft>
                  <a:spcPct val="0"/>
                </a:spcAft>
                <a:defRPr sz="4000">
                  <a:solidFill>
                    <a:schemeClr val="tx1"/>
                  </a:solidFill>
                  <a:latin typeface="Arial" charset="0"/>
                  <a:ea typeface="ヒラギノ角ゴ Pro W3" charset="-128"/>
                </a:defRPr>
              </a:lvl9pPr>
            </a:lstStyle>
            <a:p>
              <a:pPr algn="ctr" eaLnBrk="1" hangingPunct="1"/>
              <a:endParaRPr lang="en-US" altLang="en-US" sz="900">
                <a:solidFill>
                  <a:srgbClr val="FFFFFF"/>
                </a:solidFill>
              </a:endParaRPr>
            </a:p>
          </p:txBody>
        </p:sp>
        <p:sp>
          <p:nvSpPr>
            <p:cNvPr id="95" name="Rectangle 94"/>
            <p:cNvSpPr>
              <a:spLocks noChangeArrowheads="1"/>
            </p:cNvSpPr>
            <p:nvPr/>
          </p:nvSpPr>
          <p:spPr bwMode="auto">
            <a:xfrm>
              <a:off x="6770688" y="2424906"/>
              <a:ext cx="901700" cy="117475"/>
            </a:xfrm>
            <a:prstGeom prst="rect">
              <a:avLst/>
            </a:prstGeom>
            <a:gradFill rotWithShape="1">
              <a:gsLst>
                <a:gs pos="0">
                  <a:srgbClr val="8FDA2B"/>
                </a:gs>
                <a:gs pos="100000">
                  <a:srgbClr val="CBFF91"/>
                </a:gs>
              </a:gsLst>
              <a:lin ang="16200000"/>
            </a:gradFill>
            <a:ln w="9525">
              <a:solidFill>
                <a:srgbClr val="89C53A"/>
              </a:solidFill>
              <a:miter lim="800000"/>
              <a:headEnd/>
              <a:tailEnd/>
            </a:ln>
            <a:effectLst>
              <a:outerShdw blurRad="63500" dist="23000" dir="5400000" rotWithShape="0">
                <a:srgbClr val="000000">
                  <a:alpha val="34999"/>
                </a:srgbClr>
              </a:outerShdw>
            </a:effectLst>
          </p:spPr>
          <p:txBody>
            <a:bodyPr anchor="ctr"/>
            <a:lstStyle>
              <a:lvl1pPr eaLnBrk="0" hangingPunct="0">
                <a:defRPr sz="4000">
                  <a:solidFill>
                    <a:schemeClr val="tx1"/>
                  </a:solidFill>
                  <a:latin typeface="Arial" charset="0"/>
                  <a:ea typeface="ヒラギノ角ゴ Pro W3" charset="-128"/>
                </a:defRPr>
              </a:lvl1pPr>
              <a:lvl2pPr marL="742950" indent="-285750" eaLnBrk="0" hangingPunct="0">
                <a:defRPr sz="4000">
                  <a:solidFill>
                    <a:schemeClr val="tx1"/>
                  </a:solidFill>
                  <a:latin typeface="Arial" charset="0"/>
                  <a:ea typeface="ヒラギノ角ゴ Pro W3" charset="-128"/>
                </a:defRPr>
              </a:lvl2pPr>
              <a:lvl3pPr marL="1143000" indent="-228600" eaLnBrk="0" hangingPunct="0">
                <a:defRPr sz="4000">
                  <a:solidFill>
                    <a:schemeClr val="tx1"/>
                  </a:solidFill>
                  <a:latin typeface="Arial" charset="0"/>
                  <a:ea typeface="ヒラギノ角ゴ Pro W3" charset="-128"/>
                </a:defRPr>
              </a:lvl3pPr>
              <a:lvl4pPr marL="1600200" indent="-228600" eaLnBrk="0" hangingPunct="0">
                <a:defRPr sz="4000">
                  <a:solidFill>
                    <a:schemeClr val="tx1"/>
                  </a:solidFill>
                  <a:latin typeface="Arial" charset="0"/>
                  <a:ea typeface="ヒラギノ角ゴ Pro W3" charset="-128"/>
                </a:defRPr>
              </a:lvl4pPr>
              <a:lvl5pPr marL="2057400" indent="-228600" eaLnBrk="0" hangingPunct="0">
                <a:defRPr sz="4000">
                  <a:solidFill>
                    <a:schemeClr val="tx1"/>
                  </a:solidFill>
                  <a:latin typeface="Arial" charset="0"/>
                  <a:ea typeface="ヒラギノ角ゴ Pro W3" charset="-128"/>
                </a:defRPr>
              </a:lvl5pPr>
              <a:lvl6pPr marL="2514600" indent="-228600" eaLnBrk="0" fontAlgn="base" hangingPunct="0">
                <a:spcBef>
                  <a:spcPct val="0"/>
                </a:spcBef>
                <a:spcAft>
                  <a:spcPct val="0"/>
                </a:spcAft>
                <a:defRPr sz="4000">
                  <a:solidFill>
                    <a:schemeClr val="tx1"/>
                  </a:solidFill>
                  <a:latin typeface="Arial" charset="0"/>
                  <a:ea typeface="ヒラギノ角ゴ Pro W3" charset="-128"/>
                </a:defRPr>
              </a:lvl6pPr>
              <a:lvl7pPr marL="2971800" indent="-228600" eaLnBrk="0" fontAlgn="base" hangingPunct="0">
                <a:spcBef>
                  <a:spcPct val="0"/>
                </a:spcBef>
                <a:spcAft>
                  <a:spcPct val="0"/>
                </a:spcAft>
                <a:defRPr sz="4000">
                  <a:solidFill>
                    <a:schemeClr val="tx1"/>
                  </a:solidFill>
                  <a:latin typeface="Arial" charset="0"/>
                  <a:ea typeface="ヒラギノ角ゴ Pro W3" charset="-128"/>
                </a:defRPr>
              </a:lvl7pPr>
              <a:lvl8pPr marL="3429000" indent="-228600" eaLnBrk="0" fontAlgn="base" hangingPunct="0">
                <a:spcBef>
                  <a:spcPct val="0"/>
                </a:spcBef>
                <a:spcAft>
                  <a:spcPct val="0"/>
                </a:spcAft>
                <a:defRPr sz="4000">
                  <a:solidFill>
                    <a:schemeClr val="tx1"/>
                  </a:solidFill>
                  <a:latin typeface="Arial" charset="0"/>
                  <a:ea typeface="ヒラギノ角ゴ Pro W3" charset="-128"/>
                </a:defRPr>
              </a:lvl8pPr>
              <a:lvl9pPr marL="3886200" indent="-228600" eaLnBrk="0" fontAlgn="base" hangingPunct="0">
                <a:spcBef>
                  <a:spcPct val="0"/>
                </a:spcBef>
                <a:spcAft>
                  <a:spcPct val="0"/>
                </a:spcAft>
                <a:defRPr sz="4000">
                  <a:solidFill>
                    <a:schemeClr val="tx1"/>
                  </a:solidFill>
                  <a:latin typeface="Arial" charset="0"/>
                  <a:ea typeface="ヒラギノ角ゴ Pro W3" charset="-128"/>
                </a:defRPr>
              </a:lvl9pPr>
            </a:lstStyle>
            <a:p>
              <a:pPr algn="ctr" eaLnBrk="1" hangingPunct="1"/>
              <a:endParaRPr lang="en-US" altLang="en-US" sz="900">
                <a:solidFill>
                  <a:srgbClr val="FFFFFF"/>
                </a:solidFill>
              </a:endParaRPr>
            </a:p>
          </p:txBody>
        </p:sp>
        <p:sp>
          <p:nvSpPr>
            <p:cNvPr id="96" name="TextBox 86"/>
            <p:cNvSpPr txBox="1">
              <a:spLocks noChangeArrowheads="1"/>
            </p:cNvSpPr>
            <p:nvPr/>
          </p:nvSpPr>
          <p:spPr bwMode="auto">
            <a:xfrm>
              <a:off x="6850063" y="1904206"/>
              <a:ext cx="775999" cy="234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4000">
                  <a:solidFill>
                    <a:schemeClr val="tx1"/>
                  </a:solidFill>
                  <a:latin typeface="Arial" charset="0"/>
                  <a:ea typeface="ヒラギノ角ゴ Pro W3" charset="-128"/>
                </a:defRPr>
              </a:lvl1pPr>
              <a:lvl2pPr marL="742950" indent="-285750" eaLnBrk="0" hangingPunct="0">
                <a:defRPr sz="4000">
                  <a:solidFill>
                    <a:schemeClr val="tx1"/>
                  </a:solidFill>
                  <a:latin typeface="Arial" charset="0"/>
                  <a:ea typeface="ヒラギノ角ゴ Pro W3" charset="-128"/>
                </a:defRPr>
              </a:lvl2pPr>
              <a:lvl3pPr marL="1143000" indent="-228600" eaLnBrk="0" hangingPunct="0">
                <a:defRPr sz="4000">
                  <a:solidFill>
                    <a:schemeClr val="tx1"/>
                  </a:solidFill>
                  <a:latin typeface="Arial" charset="0"/>
                  <a:ea typeface="ヒラギノ角ゴ Pro W3" charset="-128"/>
                </a:defRPr>
              </a:lvl3pPr>
              <a:lvl4pPr marL="1600200" indent="-228600" eaLnBrk="0" hangingPunct="0">
                <a:defRPr sz="4000">
                  <a:solidFill>
                    <a:schemeClr val="tx1"/>
                  </a:solidFill>
                  <a:latin typeface="Arial" charset="0"/>
                  <a:ea typeface="ヒラギノ角ゴ Pro W3" charset="-128"/>
                </a:defRPr>
              </a:lvl4pPr>
              <a:lvl5pPr marL="2057400" indent="-228600" eaLnBrk="0" hangingPunct="0">
                <a:defRPr sz="4000">
                  <a:solidFill>
                    <a:schemeClr val="tx1"/>
                  </a:solidFill>
                  <a:latin typeface="Arial" charset="0"/>
                  <a:ea typeface="ヒラギノ角ゴ Pro W3" charset="-128"/>
                </a:defRPr>
              </a:lvl5pPr>
              <a:lvl6pPr marL="2514600" indent="-228600" eaLnBrk="0" fontAlgn="base" hangingPunct="0">
                <a:spcBef>
                  <a:spcPct val="0"/>
                </a:spcBef>
                <a:spcAft>
                  <a:spcPct val="0"/>
                </a:spcAft>
                <a:defRPr sz="4000">
                  <a:solidFill>
                    <a:schemeClr val="tx1"/>
                  </a:solidFill>
                  <a:latin typeface="Arial" charset="0"/>
                  <a:ea typeface="ヒラギノ角ゴ Pro W3" charset="-128"/>
                </a:defRPr>
              </a:lvl6pPr>
              <a:lvl7pPr marL="2971800" indent="-228600" eaLnBrk="0" fontAlgn="base" hangingPunct="0">
                <a:spcBef>
                  <a:spcPct val="0"/>
                </a:spcBef>
                <a:spcAft>
                  <a:spcPct val="0"/>
                </a:spcAft>
                <a:defRPr sz="4000">
                  <a:solidFill>
                    <a:schemeClr val="tx1"/>
                  </a:solidFill>
                  <a:latin typeface="Arial" charset="0"/>
                  <a:ea typeface="ヒラギノ角ゴ Pro W3" charset="-128"/>
                </a:defRPr>
              </a:lvl7pPr>
              <a:lvl8pPr marL="3429000" indent="-228600" eaLnBrk="0" fontAlgn="base" hangingPunct="0">
                <a:spcBef>
                  <a:spcPct val="0"/>
                </a:spcBef>
                <a:spcAft>
                  <a:spcPct val="0"/>
                </a:spcAft>
                <a:defRPr sz="4000">
                  <a:solidFill>
                    <a:schemeClr val="tx1"/>
                  </a:solidFill>
                  <a:latin typeface="Arial" charset="0"/>
                  <a:ea typeface="ヒラギノ角ゴ Pro W3" charset="-128"/>
                </a:defRPr>
              </a:lvl8pPr>
              <a:lvl9pPr marL="3886200" indent="-228600" eaLnBrk="0" fontAlgn="base" hangingPunct="0">
                <a:spcBef>
                  <a:spcPct val="0"/>
                </a:spcBef>
                <a:spcAft>
                  <a:spcPct val="0"/>
                </a:spcAft>
                <a:defRPr sz="4000">
                  <a:solidFill>
                    <a:schemeClr val="tx1"/>
                  </a:solidFill>
                  <a:latin typeface="Arial" charset="0"/>
                  <a:ea typeface="ヒラギノ角ゴ Pro W3" charset="-128"/>
                </a:defRPr>
              </a:lvl9pPr>
            </a:lstStyle>
            <a:p>
              <a:pPr eaLnBrk="1" hangingPunct="1"/>
              <a:r>
                <a:rPr lang="en-US" altLang="en-US" sz="675">
                  <a:solidFill>
                    <a:srgbClr val="0C5726"/>
                  </a:solidFill>
                </a:rPr>
                <a:t>Call Center</a:t>
              </a:r>
            </a:p>
          </p:txBody>
        </p:sp>
        <p:sp>
          <p:nvSpPr>
            <p:cNvPr id="97" name="TextBox 88"/>
            <p:cNvSpPr txBox="1">
              <a:spLocks noChangeArrowheads="1"/>
            </p:cNvSpPr>
            <p:nvPr/>
          </p:nvSpPr>
          <p:spPr bwMode="auto">
            <a:xfrm>
              <a:off x="6867525" y="2396331"/>
              <a:ext cx="884783" cy="234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4000">
                  <a:solidFill>
                    <a:schemeClr val="tx1"/>
                  </a:solidFill>
                  <a:latin typeface="Arial" charset="0"/>
                  <a:ea typeface="ヒラギノ角ゴ Pro W3" charset="-128"/>
                </a:defRPr>
              </a:lvl1pPr>
              <a:lvl2pPr marL="742950" indent="-285750" eaLnBrk="0" hangingPunct="0">
                <a:defRPr sz="4000">
                  <a:solidFill>
                    <a:schemeClr val="tx1"/>
                  </a:solidFill>
                  <a:latin typeface="Arial" charset="0"/>
                  <a:ea typeface="ヒラギノ角ゴ Pro W3" charset="-128"/>
                </a:defRPr>
              </a:lvl2pPr>
              <a:lvl3pPr marL="1143000" indent="-228600" eaLnBrk="0" hangingPunct="0">
                <a:defRPr sz="4000">
                  <a:solidFill>
                    <a:schemeClr val="tx1"/>
                  </a:solidFill>
                  <a:latin typeface="Arial" charset="0"/>
                  <a:ea typeface="ヒラギノ角ゴ Pro W3" charset="-128"/>
                </a:defRPr>
              </a:lvl3pPr>
              <a:lvl4pPr marL="1600200" indent="-228600" eaLnBrk="0" hangingPunct="0">
                <a:defRPr sz="4000">
                  <a:solidFill>
                    <a:schemeClr val="tx1"/>
                  </a:solidFill>
                  <a:latin typeface="Arial" charset="0"/>
                  <a:ea typeface="ヒラギノ角ゴ Pro W3" charset="-128"/>
                </a:defRPr>
              </a:lvl4pPr>
              <a:lvl5pPr marL="2057400" indent="-228600" eaLnBrk="0" hangingPunct="0">
                <a:defRPr sz="4000">
                  <a:solidFill>
                    <a:schemeClr val="tx1"/>
                  </a:solidFill>
                  <a:latin typeface="Arial" charset="0"/>
                  <a:ea typeface="ヒラギノ角ゴ Pro W3" charset="-128"/>
                </a:defRPr>
              </a:lvl5pPr>
              <a:lvl6pPr marL="2514600" indent="-228600" eaLnBrk="0" fontAlgn="base" hangingPunct="0">
                <a:spcBef>
                  <a:spcPct val="0"/>
                </a:spcBef>
                <a:spcAft>
                  <a:spcPct val="0"/>
                </a:spcAft>
                <a:defRPr sz="4000">
                  <a:solidFill>
                    <a:schemeClr val="tx1"/>
                  </a:solidFill>
                  <a:latin typeface="Arial" charset="0"/>
                  <a:ea typeface="ヒラギノ角ゴ Pro W3" charset="-128"/>
                </a:defRPr>
              </a:lvl6pPr>
              <a:lvl7pPr marL="2971800" indent="-228600" eaLnBrk="0" fontAlgn="base" hangingPunct="0">
                <a:spcBef>
                  <a:spcPct val="0"/>
                </a:spcBef>
                <a:spcAft>
                  <a:spcPct val="0"/>
                </a:spcAft>
                <a:defRPr sz="4000">
                  <a:solidFill>
                    <a:schemeClr val="tx1"/>
                  </a:solidFill>
                  <a:latin typeface="Arial" charset="0"/>
                  <a:ea typeface="ヒラギノ角ゴ Pro W3" charset="-128"/>
                </a:defRPr>
              </a:lvl7pPr>
              <a:lvl8pPr marL="3429000" indent="-228600" eaLnBrk="0" fontAlgn="base" hangingPunct="0">
                <a:spcBef>
                  <a:spcPct val="0"/>
                </a:spcBef>
                <a:spcAft>
                  <a:spcPct val="0"/>
                </a:spcAft>
                <a:defRPr sz="4000">
                  <a:solidFill>
                    <a:schemeClr val="tx1"/>
                  </a:solidFill>
                  <a:latin typeface="Arial" charset="0"/>
                  <a:ea typeface="ヒラギノ角ゴ Pro W3" charset="-128"/>
                </a:defRPr>
              </a:lvl8pPr>
              <a:lvl9pPr marL="3886200" indent="-228600" eaLnBrk="0" fontAlgn="base" hangingPunct="0">
                <a:spcBef>
                  <a:spcPct val="0"/>
                </a:spcBef>
                <a:spcAft>
                  <a:spcPct val="0"/>
                </a:spcAft>
                <a:defRPr sz="4000">
                  <a:solidFill>
                    <a:schemeClr val="tx1"/>
                  </a:solidFill>
                  <a:latin typeface="Arial" charset="0"/>
                  <a:ea typeface="ヒラギノ角ゴ Pro W3" charset="-128"/>
                </a:defRPr>
              </a:lvl9pPr>
            </a:lstStyle>
            <a:p>
              <a:pPr eaLnBrk="1" hangingPunct="1"/>
              <a:r>
                <a:rPr lang="en-US" altLang="en-US" sz="675">
                  <a:solidFill>
                    <a:srgbClr val="0C5726"/>
                  </a:solidFill>
                </a:rPr>
                <a:t>User Profiling</a:t>
              </a:r>
            </a:p>
          </p:txBody>
        </p:sp>
        <p:sp>
          <p:nvSpPr>
            <p:cNvPr id="98" name="Rectangle 97"/>
            <p:cNvSpPr>
              <a:spLocks noChangeArrowheads="1"/>
            </p:cNvSpPr>
            <p:nvPr/>
          </p:nvSpPr>
          <p:spPr bwMode="auto">
            <a:xfrm>
              <a:off x="6761163" y="2078831"/>
              <a:ext cx="904875" cy="120650"/>
            </a:xfrm>
            <a:prstGeom prst="rect">
              <a:avLst/>
            </a:prstGeom>
            <a:gradFill rotWithShape="1">
              <a:gsLst>
                <a:gs pos="0">
                  <a:srgbClr val="8FDA2B"/>
                </a:gs>
                <a:gs pos="100000">
                  <a:srgbClr val="CBFF91"/>
                </a:gs>
              </a:gsLst>
              <a:lin ang="16200000"/>
            </a:gradFill>
            <a:ln w="9525">
              <a:solidFill>
                <a:srgbClr val="89C53A"/>
              </a:solidFill>
              <a:miter lim="800000"/>
              <a:headEnd/>
              <a:tailEnd/>
            </a:ln>
            <a:effectLst>
              <a:outerShdw blurRad="63500" dist="23000" dir="5400000" rotWithShape="0">
                <a:srgbClr val="000000">
                  <a:alpha val="34999"/>
                </a:srgbClr>
              </a:outerShdw>
            </a:effectLst>
          </p:spPr>
          <p:txBody>
            <a:bodyPr anchor="ctr"/>
            <a:lstStyle>
              <a:lvl1pPr eaLnBrk="0" hangingPunct="0">
                <a:defRPr sz="4000">
                  <a:solidFill>
                    <a:schemeClr val="tx1"/>
                  </a:solidFill>
                  <a:latin typeface="Arial" charset="0"/>
                  <a:ea typeface="ヒラギノ角ゴ Pro W3" charset="-128"/>
                </a:defRPr>
              </a:lvl1pPr>
              <a:lvl2pPr marL="742950" indent="-285750" eaLnBrk="0" hangingPunct="0">
                <a:defRPr sz="4000">
                  <a:solidFill>
                    <a:schemeClr val="tx1"/>
                  </a:solidFill>
                  <a:latin typeface="Arial" charset="0"/>
                  <a:ea typeface="ヒラギノ角ゴ Pro W3" charset="-128"/>
                </a:defRPr>
              </a:lvl2pPr>
              <a:lvl3pPr marL="1143000" indent="-228600" eaLnBrk="0" hangingPunct="0">
                <a:defRPr sz="4000">
                  <a:solidFill>
                    <a:schemeClr val="tx1"/>
                  </a:solidFill>
                  <a:latin typeface="Arial" charset="0"/>
                  <a:ea typeface="ヒラギノ角ゴ Pro W3" charset="-128"/>
                </a:defRPr>
              </a:lvl3pPr>
              <a:lvl4pPr marL="1600200" indent="-228600" eaLnBrk="0" hangingPunct="0">
                <a:defRPr sz="4000">
                  <a:solidFill>
                    <a:schemeClr val="tx1"/>
                  </a:solidFill>
                  <a:latin typeface="Arial" charset="0"/>
                  <a:ea typeface="ヒラギノ角ゴ Pro W3" charset="-128"/>
                </a:defRPr>
              </a:lvl4pPr>
              <a:lvl5pPr marL="2057400" indent="-228600" eaLnBrk="0" hangingPunct="0">
                <a:defRPr sz="4000">
                  <a:solidFill>
                    <a:schemeClr val="tx1"/>
                  </a:solidFill>
                  <a:latin typeface="Arial" charset="0"/>
                  <a:ea typeface="ヒラギノ角ゴ Pro W3" charset="-128"/>
                </a:defRPr>
              </a:lvl5pPr>
              <a:lvl6pPr marL="2514600" indent="-228600" eaLnBrk="0" fontAlgn="base" hangingPunct="0">
                <a:spcBef>
                  <a:spcPct val="0"/>
                </a:spcBef>
                <a:spcAft>
                  <a:spcPct val="0"/>
                </a:spcAft>
                <a:defRPr sz="4000">
                  <a:solidFill>
                    <a:schemeClr val="tx1"/>
                  </a:solidFill>
                  <a:latin typeface="Arial" charset="0"/>
                  <a:ea typeface="ヒラギノ角ゴ Pro W3" charset="-128"/>
                </a:defRPr>
              </a:lvl6pPr>
              <a:lvl7pPr marL="2971800" indent="-228600" eaLnBrk="0" fontAlgn="base" hangingPunct="0">
                <a:spcBef>
                  <a:spcPct val="0"/>
                </a:spcBef>
                <a:spcAft>
                  <a:spcPct val="0"/>
                </a:spcAft>
                <a:defRPr sz="4000">
                  <a:solidFill>
                    <a:schemeClr val="tx1"/>
                  </a:solidFill>
                  <a:latin typeface="Arial" charset="0"/>
                  <a:ea typeface="ヒラギノ角ゴ Pro W3" charset="-128"/>
                </a:defRPr>
              </a:lvl7pPr>
              <a:lvl8pPr marL="3429000" indent="-228600" eaLnBrk="0" fontAlgn="base" hangingPunct="0">
                <a:spcBef>
                  <a:spcPct val="0"/>
                </a:spcBef>
                <a:spcAft>
                  <a:spcPct val="0"/>
                </a:spcAft>
                <a:defRPr sz="4000">
                  <a:solidFill>
                    <a:schemeClr val="tx1"/>
                  </a:solidFill>
                  <a:latin typeface="Arial" charset="0"/>
                  <a:ea typeface="ヒラギノ角ゴ Pro W3" charset="-128"/>
                </a:defRPr>
              </a:lvl8pPr>
              <a:lvl9pPr marL="3886200" indent="-228600" eaLnBrk="0" fontAlgn="base" hangingPunct="0">
                <a:spcBef>
                  <a:spcPct val="0"/>
                </a:spcBef>
                <a:spcAft>
                  <a:spcPct val="0"/>
                </a:spcAft>
                <a:defRPr sz="4000">
                  <a:solidFill>
                    <a:schemeClr val="tx1"/>
                  </a:solidFill>
                  <a:latin typeface="Arial" charset="0"/>
                  <a:ea typeface="ヒラギノ角ゴ Pro W3" charset="-128"/>
                </a:defRPr>
              </a:lvl9pPr>
            </a:lstStyle>
            <a:p>
              <a:pPr algn="ctr" eaLnBrk="1" hangingPunct="1"/>
              <a:endParaRPr lang="en-US" altLang="en-US" sz="900">
                <a:solidFill>
                  <a:srgbClr val="FFFFFF"/>
                </a:solidFill>
              </a:endParaRPr>
            </a:p>
          </p:txBody>
        </p:sp>
        <p:sp>
          <p:nvSpPr>
            <p:cNvPr id="99" name="TextBox 86"/>
            <p:cNvSpPr txBox="1">
              <a:spLocks noChangeArrowheads="1"/>
            </p:cNvSpPr>
            <p:nvPr/>
          </p:nvSpPr>
          <p:spPr bwMode="auto">
            <a:xfrm>
              <a:off x="6886576" y="2050256"/>
              <a:ext cx="697432" cy="234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4000">
                  <a:solidFill>
                    <a:schemeClr val="tx1"/>
                  </a:solidFill>
                  <a:latin typeface="Arial" charset="0"/>
                  <a:ea typeface="ヒラギノ角ゴ Pro W3" charset="-128"/>
                </a:defRPr>
              </a:lvl1pPr>
              <a:lvl2pPr marL="742950" indent="-285750" eaLnBrk="0" hangingPunct="0">
                <a:defRPr sz="4000">
                  <a:solidFill>
                    <a:schemeClr val="tx1"/>
                  </a:solidFill>
                  <a:latin typeface="Arial" charset="0"/>
                  <a:ea typeface="ヒラギノ角ゴ Pro W3" charset="-128"/>
                </a:defRPr>
              </a:lvl2pPr>
              <a:lvl3pPr marL="1143000" indent="-228600" eaLnBrk="0" hangingPunct="0">
                <a:defRPr sz="4000">
                  <a:solidFill>
                    <a:schemeClr val="tx1"/>
                  </a:solidFill>
                  <a:latin typeface="Arial" charset="0"/>
                  <a:ea typeface="ヒラギノ角ゴ Pro W3" charset="-128"/>
                </a:defRPr>
              </a:lvl3pPr>
              <a:lvl4pPr marL="1600200" indent="-228600" eaLnBrk="0" hangingPunct="0">
                <a:defRPr sz="4000">
                  <a:solidFill>
                    <a:schemeClr val="tx1"/>
                  </a:solidFill>
                  <a:latin typeface="Arial" charset="0"/>
                  <a:ea typeface="ヒラギノ角ゴ Pro W3" charset="-128"/>
                </a:defRPr>
              </a:lvl4pPr>
              <a:lvl5pPr marL="2057400" indent="-228600" eaLnBrk="0" hangingPunct="0">
                <a:defRPr sz="4000">
                  <a:solidFill>
                    <a:schemeClr val="tx1"/>
                  </a:solidFill>
                  <a:latin typeface="Arial" charset="0"/>
                  <a:ea typeface="ヒラギノ角ゴ Pro W3" charset="-128"/>
                </a:defRPr>
              </a:lvl5pPr>
              <a:lvl6pPr marL="2514600" indent="-228600" eaLnBrk="0" fontAlgn="base" hangingPunct="0">
                <a:spcBef>
                  <a:spcPct val="0"/>
                </a:spcBef>
                <a:spcAft>
                  <a:spcPct val="0"/>
                </a:spcAft>
                <a:defRPr sz="4000">
                  <a:solidFill>
                    <a:schemeClr val="tx1"/>
                  </a:solidFill>
                  <a:latin typeface="Arial" charset="0"/>
                  <a:ea typeface="ヒラギノ角ゴ Pro W3" charset="-128"/>
                </a:defRPr>
              </a:lvl6pPr>
              <a:lvl7pPr marL="2971800" indent="-228600" eaLnBrk="0" fontAlgn="base" hangingPunct="0">
                <a:spcBef>
                  <a:spcPct val="0"/>
                </a:spcBef>
                <a:spcAft>
                  <a:spcPct val="0"/>
                </a:spcAft>
                <a:defRPr sz="4000">
                  <a:solidFill>
                    <a:schemeClr val="tx1"/>
                  </a:solidFill>
                  <a:latin typeface="Arial" charset="0"/>
                  <a:ea typeface="ヒラギノ角ゴ Pro W3" charset="-128"/>
                </a:defRPr>
              </a:lvl7pPr>
              <a:lvl8pPr marL="3429000" indent="-228600" eaLnBrk="0" fontAlgn="base" hangingPunct="0">
                <a:spcBef>
                  <a:spcPct val="0"/>
                </a:spcBef>
                <a:spcAft>
                  <a:spcPct val="0"/>
                </a:spcAft>
                <a:defRPr sz="4000">
                  <a:solidFill>
                    <a:schemeClr val="tx1"/>
                  </a:solidFill>
                  <a:latin typeface="Arial" charset="0"/>
                  <a:ea typeface="ヒラギノ角ゴ Pro W3" charset="-128"/>
                </a:defRPr>
              </a:lvl8pPr>
              <a:lvl9pPr marL="3886200" indent="-228600" eaLnBrk="0" fontAlgn="base" hangingPunct="0">
                <a:spcBef>
                  <a:spcPct val="0"/>
                </a:spcBef>
                <a:spcAft>
                  <a:spcPct val="0"/>
                </a:spcAft>
                <a:defRPr sz="4000">
                  <a:solidFill>
                    <a:schemeClr val="tx1"/>
                  </a:solidFill>
                  <a:latin typeface="Arial" charset="0"/>
                  <a:ea typeface="ヒラギノ角ゴ Pro W3" charset="-128"/>
                </a:defRPr>
              </a:lvl9pPr>
            </a:lstStyle>
            <a:p>
              <a:pPr eaLnBrk="1" hangingPunct="1"/>
              <a:r>
                <a:rPr lang="en-US" altLang="en-US" sz="675">
                  <a:solidFill>
                    <a:srgbClr val="0C5726"/>
                  </a:solidFill>
                </a:rPr>
                <a:t>Research</a:t>
              </a:r>
            </a:p>
          </p:txBody>
        </p:sp>
        <p:sp>
          <p:nvSpPr>
            <p:cNvPr id="100" name="TextBox 99"/>
            <p:cNvSpPr txBox="1"/>
            <p:nvPr/>
          </p:nvSpPr>
          <p:spPr>
            <a:xfrm>
              <a:off x="7140575" y="2199480"/>
              <a:ext cx="298555" cy="275885"/>
            </a:xfrm>
            <a:prstGeom prst="rect">
              <a:avLst/>
            </a:prstGeom>
            <a:noFill/>
          </p:spPr>
          <p:txBody>
            <a:bodyPr wrap="none">
              <a:spAutoFit/>
            </a:bodyPr>
            <a:lstStyle/>
            <a:p>
              <a:pPr fontAlgn="auto">
                <a:lnSpc>
                  <a:spcPct val="20000"/>
                </a:lnSpc>
                <a:spcBef>
                  <a:spcPts val="0"/>
                </a:spcBef>
                <a:spcAft>
                  <a:spcPts val="0"/>
                </a:spcAft>
                <a:defRPr/>
              </a:pPr>
              <a:r>
                <a:rPr lang="en-US" sz="1500" kern="0" dirty="0">
                  <a:solidFill>
                    <a:srgbClr val="001934"/>
                  </a:solidFill>
                  <a:latin typeface="Arial" pitchFamily="34" charset="0"/>
                </a:rPr>
                <a:t>.</a:t>
              </a:r>
            </a:p>
            <a:p>
              <a:pPr fontAlgn="auto">
                <a:lnSpc>
                  <a:spcPct val="20000"/>
                </a:lnSpc>
                <a:spcBef>
                  <a:spcPts val="0"/>
                </a:spcBef>
                <a:spcAft>
                  <a:spcPts val="0"/>
                </a:spcAft>
                <a:defRPr/>
              </a:pPr>
              <a:r>
                <a:rPr lang="en-US" sz="1500" kern="0" dirty="0">
                  <a:solidFill>
                    <a:srgbClr val="001934"/>
                  </a:solidFill>
                  <a:latin typeface="Arial" pitchFamily="34" charset="0"/>
                </a:rPr>
                <a:t>.</a:t>
              </a:r>
            </a:p>
            <a:p>
              <a:pPr fontAlgn="auto">
                <a:lnSpc>
                  <a:spcPct val="20000"/>
                </a:lnSpc>
                <a:spcBef>
                  <a:spcPts val="0"/>
                </a:spcBef>
                <a:spcAft>
                  <a:spcPts val="0"/>
                </a:spcAft>
                <a:defRPr/>
              </a:pPr>
              <a:r>
                <a:rPr lang="en-US" sz="1500" kern="0" dirty="0">
                  <a:solidFill>
                    <a:srgbClr val="001934"/>
                  </a:solidFill>
                  <a:latin typeface="Arial" pitchFamily="34" charset="0"/>
                </a:rPr>
                <a:t>.</a:t>
              </a:r>
            </a:p>
          </p:txBody>
        </p:sp>
        <p:sp>
          <p:nvSpPr>
            <p:cNvPr id="101" name="Rectangle 100"/>
            <p:cNvSpPr>
              <a:spLocks noChangeArrowheads="1"/>
            </p:cNvSpPr>
            <p:nvPr/>
          </p:nvSpPr>
          <p:spPr bwMode="auto">
            <a:xfrm>
              <a:off x="1427163" y="2393156"/>
              <a:ext cx="3976687" cy="158750"/>
            </a:xfrm>
            <a:prstGeom prst="rect">
              <a:avLst/>
            </a:prstGeom>
            <a:gradFill rotWithShape="1">
              <a:gsLst>
                <a:gs pos="0">
                  <a:srgbClr val="8FDA2B"/>
                </a:gs>
                <a:gs pos="100000">
                  <a:srgbClr val="CBFF91"/>
                </a:gs>
              </a:gsLst>
              <a:lin ang="16200000"/>
            </a:gradFill>
            <a:ln w="9525">
              <a:solidFill>
                <a:srgbClr val="89C53A"/>
              </a:solidFill>
              <a:miter lim="800000"/>
              <a:headEnd/>
              <a:tailEnd/>
            </a:ln>
            <a:effectLst>
              <a:outerShdw blurRad="63500" dist="23000" dir="5400000" rotWithShape="0">
                <a:srgbClr val="000000">
                  <a:alpha val="34999"/>
                </a:srgbClr>
              </a:outerShdw>
            </a:effectLst>
          </p:spPr>
          <p:txBody>
            <a:bodyPr anchor="ctr"/>
            <a:lstStyle>
              <a:lvl1pPr eaLnBrk="0" hangingPunct="0">
                <a:defRPr sz="4000">
                  <a:solidFill>
                    <a:schemeClr val="tx1"/>
                  </a:solidFill>
                  <a:latin typeface="Arial" charset="0"/>
                  <a:ea typeface="ヒラギノ角ゴ Pro W3" charset="-128"/>
                </a:defRPr>
              </a:lvl1pPr>
              <a:lvl2pPr marL="742950" indent="-285750" eaLnBrk="0" hangingPunct="0">
                <a:defRPr sz="4000">
                  <a:solidFill>
                    <a:schemeClr val="tx1"/>
                  </a:solidFill>
                  <a:latin typeface="Arial" charset="0"/>
                  <a:ea typeface="ヒラギノ角ゴ Pro W3" charset="-128"/>
                </a:defRPr>
              </a:lvl2pPr>
              <a:lvl3pPr marL="1143000" indent="-228600" eaLnBrk="0" hangingPunct="0">
                <a:defRPr sz="4000">
                  <a:solidFill>
                    <a:schemeClr val="tx1"/>
                  </a:solidFill>
                  <a:latin typeface="Arial" charset="0"/>
                  <a:ea typeface="ヒラギノ角ゴ Pro W3" charset="-128"/>
                </a:defRPr>
              </a:lvl3pPr>
              <a:lvl4pPr marL="1600200" indent="-228600" eaLnBrk="0" hangingPunct="0">
                <a:defRPr sz="4000">
                  <a:solidFill>
                    <a:schemeClr val="tx1"/>
                  </a:solidFill>
                  <a:latin typeface="Arial" charset="0"/>
                  <a:ea typeface="ヒラギノ角ゴ Pro W3" charset="-128"/>
                </a:defRPr>
              </a:lvl4pPr>
              <a:lvl5pPr marL="2057400" indent="-228600" eaLnBrk="0" hangingPunct="0">
                <a:defRPr sz="4000">
                  <a:solidFill>
                    <a:schemeClr val="tx1"/>
                  </a:solidFill>
                  <a:latin typeface="Arial" charset="0"/>
                  <a:ea typeface="ヒラギノ角ゴ Pro W3" charset="-128"/>
                </a:defRPr>
              </a:lvl5pPr>
              <a:lvl6pPr marL="2514600" indent="-228600" eaLnBrk="0" fontAlgn="base" hangingPunct="0">
                <a:spcBef>
                  <a:spcPct val="0"/>
                </a:spcBef>
                <a:spcAft>
                  <a:spcPct val="0"/>
                </a:spcAft>
                <a:defRPr sz="4000">
                  <a:solidFill>
                    <a:schemeClr val="tx1"/>
                  </a:solidFill>
                  <a:latin typeface="Arial" charset="0"/>
                  <a:ea typeface="ヒラギノ角ゴ Pro W3" charset="-128"/>
                </a:defRPr>
              </a:lvl6pPr>
              <a:lvl7pPr marL="2971800" indent="-228600" eaLnBrk="0" fontAlgn="base" hangingPunct="0">
                <a:spcBef>
                  <a:spcPct val="0"/>
                </a:spcBef>
                <a:spcAft>
                  <a:spcPct val="0"/>
                </a:spcAft>
                <a:defRPr sz="4000">
                  <a:solidFill>
                    <a:schemeClr val="tx1"/>
                  </a:solidFill>
                  <a:latin typeface="Arial" charset="0"/>
                  <a:ea typeface="ヒラギノ角ゴ Pro W3" charset="-128"/>
                </a:defRPr>
              </a:lvl7pPr>
              <a:lvl8pPr marL="3429000" indent="-228600" eaLnBrk="0" fontAlgn="base" hangingPunct="0">
                <a:spcBef>
                  <a:spcPct val="0"/>
                </a:spcBef>
                <a:spcAft>
                  <a:spcPct val="0"/>
                </a:spcAft>
                <a:defRPr sz="4000">
                  <a:solidFill>
                    <a:schemeClr val="tx1"/>
                  </a:solidFill>
                  <a:latin typeface="Arial" charset="0"/>
                  <a:ea typeface="ヒラギノ角ゴ Pro W3" charset="-128"/>
                </a:defRPr>
              </a:lvl8pPr>
              <a:lvl9pPr marL="3886200" indent="-228600" eaLnBrk="0" fontAlgn="base" hangingPunct="0">
                <a:spcBef>
                  <a:spcPct val="0"/>
                </a:spcBef>
                <a:spcAft>
                  <a:spcPct val="0"/>
                </a:spcAft>
                <a:defRPr sz="4000">
                  <a:solidFill>
                    <a:schemeClr val="tx1"/>
                  </a:solidFill>
                  <a:latin typeface="Arial" charset="0"/>
                  <a:ea typeface="ヒラギノ角ゴ Pro W3" charset="-128"/>
                </a:defRPr>
              </a:lvl9pPr>
            </a:lstStyle>
            <a:p>
              <a:pPr algn="ctr" eaLnBrk="1" hangingPunct="1"/>
              <a:endParaRPr lang="en-US" altLang="en-US" sz="900">
                <a:solidFill>
                  <a:srgbClr val="FFFFFF"/>
                </a:solidFill>
              </a:endParaRPr>
            </a:p>
          </p:txBody>
        </p:sp>
        <p:sp>
          <p:nvSpPr>
            <p:cNvPr id="102" name="TextBox 34"/>
            <p:cNvSpPr txBox="1">
              <a:spLocks noChangeArrowheads="1"/>
            </p:cNvSpPr>
            <p:nvPr/>
          </p:nvSpPr>
          <p:spPr bwMode="auto">
            <a:xfrm>
              <a:off x="1433379" y="2396331"/>
              <a:ext cx="1078179" cy="2482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4000">
                  <a:solidFill>
                    <a:schemeClr val="tx1"/>
                  </a:solidFill>
                  <a:latin typeface="Arial" charset="0"/>
                  <a:ea typeface="ヒラギノ角ゴ Pro W3" charset="-128"/>
                </a:defRPr>
              </a:lvl1pPr>
              <a:lvl2pPr marL="742950" indent="-285750" eaLnBrk="0" hangingPunct="0">
                <a:defRPr sz="4000">
                  <a:solidFill>
                    <a:schemeClr val="tx1"/>
                  </a:solidFill>
                  <a:latin typeface="Arial" charset="0"/>
                  <a:ea typeface="ヒラギノ角ゴ Pro W3" charset="-128"/>
                </a:defRPr>
              </a:lvl2pPr>
              <a:lvl3pPr marL="1143000" indent="-228600" eaLnBrk="0" hangingPunct="0">
                <a:defRPr sz="4000">
                  <a:solidFill>
                    <a:schemeClr val="tx1"/>
                  </a:solidFill>
                  <a:latin typeface="Arial" charset="0"/>
                  <a:ea typeface="ヒラギノ角ゴ Pro W3" charset="-128"/>
                </a:defRPr>
              </a:lvl3pPr>
              <a:lvl4pPr marL="1600200" indent="-228600" eaLnBrk="0" hangingPunct="0">
                <a:defRPr sz="4000">
                  <a:solidFill>
                    <a:schemeClr val="tx1"/>
                  </a:solidFill>
                  <a:latin typeface="Arial" charset="0"/>
                  <a:ea typeface="ヒラギノ角ゴ Pro W3" charset="-128"/>
                </a:defRPr>
              </a:lvl4pPr>
              <a:lvl5pPr marL="2057400" indent="-228600" eaLnBrk="0" hangingPunct="0">
                <a:defRPr sz="4000">
                  <a:solidFill>
                    <a:schemeClr val="tx1"/>
                  </a:solidFill>
                  <a:latin typeface="Arial" charset="0"/>
                  <a:ea typeface="ヒラギノ角ゴ Pro W3" charset="-128"/>
                </a:defRPr>
              </a:lvl5pPr>
              <a:lvl6pPr marL="2514600" indent="-228600" eaLnBrk="0" fontAlgn="base" hangingPunct="0">
                <a:spcBef>
                  <a:spcPct val="0"/>
                </a:spcBef>
                <a:spcAft>
                  <a:spcPct val="0"/>
                </a:spcAft>
                <a:defRPr sz="4000">
                  <a:solidFill>
                    <a:schemeClr val="tx1"/>
                  </a:solidFill>
                  <a:latin typeface="Arial" charset="0"/>
                  <a:ea typeface="ヒラギノ角ゴ Pro W3" charset="-128"/>
                </a:defRPr>
              </a:lvl6pPr>
              <a:lvl7pPr marL="2971800" indent="-228600" eaLnBrk="0" fontAlgn="base" hangingPunct="0">
                <a:spcBef>
                  <a:spcPct val="0"/>
                </a:spcBef>
                <a:spcAft>
                  <a:spcPct val="0"/>
                </a:spcAft>
                <a:defRPr sz="4000">
                  <a:solidFill>
                    <a:schemeClr val="tx1"/>
                  </a:solidFill>
                  <a:latin typeface="Arial" charset="0"/>
                  <a:ea typeface="ヒラギノ角ゴ Pro W3" charset="-128"/>
                </a:defRPr>
              </a:lvl7pPr>
              <a:lvl8pPr marL="3429000" indent="-228600" eaLnBrk="0" fontAlgn="base" hangingPunct="0">
                <a:spcBef>
                  <a:spcPct val="0"/>
                </a:spcBef>
                <a:spcAft>
                  <a:spcPct val="0"/>
                </a:spcAft>
                <a:defRPr sz="4000">
                  <a:solidFill>
                    <a:schemeClr val="tx1"/>
                  </a:solidFill>
                  <a:latin typeface="Arial" charset="0"/>
                  <a:ea typeface="ヒラギノ角ゴ Pro W3" charset="-128"/>
                </a:defRPr>
              </a:lvl8pPr>
              <a:lvl9pPr marL="3886200" indent="-228600" eaLnBrk="0" fontAlgn="base" hangingPunct="0">
                <a:spcBef>
                  <a:spcPct val="0"/>
                </a:spcBef>
                <a:spcAft>
                  <a:spcPct val="0"/>
                </a:spcAft>
                <a:defRPr sz="4000">
                  <a:solidFill>
                    <a:schemeClr val="tx1"/>
                  </a:solidFill>
                  <a:latin typeface="Arial" charset="0"/>
                  <a:ea typeface="ヒラギノ角ゴ Pro W3" charset="-128"/>
                </a:defRPr>
              </a:lvl9pPr>
            </a:lstStyle>
            <a:p>
              <a:pPr algn="ctr" eaLnBrk="1" hangingPunct="1"/>
              <a:r>
                <a:rPr lang="en-US" altLang="en-US" sz="750" b="1">
                  <a:solidFill>
                    <a:srgbClr val="25547A"/>
                  </a:solidFill>
                </a:rPr>
                <a:t>Core Offerings</a:t>
              </a:r>
            </a:p>
          </p:txBody>
        </p:sp>
        <p:sp>
          <p:nvSpPr>
            <p:cNvPr id="103" name="Rectangle 102"/>
            <p:cNvSpPr>
              <a:spLocks noChangeArrowheads="1"/>
            </p:cNvSpPr>
            <p:nvPr/>
          </p:nvSpPr>
          <p:spPr bwMode="auto">
            <a:xfrm>
              <a:off x="2624138" y="2421731"/>
              <a:ext cx="1222375" cy="123825"/>
            </a:xfrm>
            <a:prstGeom prst="rect">
              <a:avLst/>
            </a:prstGeom>
            <a:gradFill rotWithShape="1">
              <a:gsLst>
                <a:gs pos="0">
                  <a:srgbClr val="8FDA2B"/>
                </a:gs>
                <a:gs pos="100000">
                  <a:srgbClr val="CBFF91"/>
                </a:gs>
              </a:gsLst>
              <a:lin ang="16200000"/>
            </a:gradFill>
            <a:ln w="9525">
              <a:solidFill>
                <a:srgbClr val="89C53A"/>
              </a:solidFill>
              <a:miter lim="800000"/>
              <a:headEnd/>
              <a:tailEnd/>
            </a:ln>
            <a:effectLst>
              <a:outerShdw blurRad="63500" dist="23000" dir="5400000" rotWithShape="0">
                <a:srgbClr val="000000">
                  <a:alpha val="34999"/>
                </a:srgbClr>
              </a:outerShdw>
            </a:effectLst>
          </p:spPr>
          <p:txBody>
            <a:bodyPr anchor="ctr"/>
            <a:lstStyle>
              <a:lvl1pPr eaLnBrk="0" hangingPunct="0">
                <a:defRPr sz="4000">
                  <a:solidFill>
                    <a:schemeClr val="tx1"/>
                  </a:solidFill>
                  <a:latin typeface="Arial" charset="0"/>
                  <a:ea typeface="ヒラギノ角ゴ Pro W3" charset="-128"/>
                </a:defRPr>
              </a:lvl1pPr>
              <a:lvl2pPr marL="742950" indent="-285750" eaLnBrk="0" hangingPunct="0">
                <a:defRPr sz="4000">
                  <a:solidFill>
                    <a:schemeClr val="tx1"/>
                  </a:solidFill>
                  <a:latin typeface="Arial" charset="0"/>
                  <a:ea typeface="ヒラギノ角ゴ Pro W3" charset="-128"/>
                </a:defRPr>
              </a:lvl2pPr>
              <a:lvl3pPr marL="1143000" indent="-228600" eaLnBrk="0" hangingPunct="0">
                <a:defRPr sz="4000">
                  <a:solidFill>
                    <a:schemeClr val="tx1"/>
                  </a:solidFill>
                  <a:latin typeface="Arial" charset="0"/>
                  <a:ea typeface="ヒラギノ角ゴ Pro W3" charset="-128"/>
                </a:defRPr>
              </a:lvl3pPr>
              <a:lvl4pPr marL="1600200" indent="-228600" eaLnBrk="0" hangingPunct="0">
                <a:defRPr sz="4000">
                  <a:solidFill>
                    <a:schemeClr val="tx1"/>
                  </a:solidFill>
                  <a:latin typeface="Arial" charset="0"/>
                  <a:ea typeface="ヒラギノ角ゴ Pro W3" charset="-128"/>
                </a:defRPr>
              </a:lvl4pPr>
              <a:lvl5pPr marL="2057400" indent="-228600" eaLnBrk="0" hangingPunct="0">
                <a:defRPr sz="4000">
                  <a:solidFill>
                    <a:schemeClr val="tx1"/>
                  </a:solidFill>
                  <a:latin typeface="Arial" charset="0"/>
                  <a:ea typeface="ヒラギノ角ゴ Pro W3" charset="-128"/>
                </a:defRPr>
              </a:lvl5pPr>
              <a:lvl6pPr marL="2514600" indent="-228600" eaLnBrk="0" fontAlgn="base" hangingPunct="0">
                <a:spcBef>
                  <a:spcPct val="0"/>
                </a:spcBef>
                <a:spcAft>
                  <a:spcPct val="0"/>
                </a:spcAft>
                <a:defRPr sz="4000">
                  <a:solidFill>
                    <a:schemeClr val="tx1"/>
                  </a:solidFill>
                  <a:latin typeface="Arial" charset="0"/>
                  <a:ea typeface="ヒラギノ角ゴ Pro W3" charset="-128"/>
                </a:defRPr>
              </a:lvl6pPr>
              <a:lvl7pPr marL="2971800" indent="-228600" eaLnBrk="0" fontAlgn="base" hangingPunct="0">
                <a:spcBef>
                  <a:spcPct val="0"/>
                </a:spcBef>
                <a:spcAft>
                  <a:spcPct val="0"/>
                </a:spcAft>
                <a:defRPr sz="4000">
                  <a:solidFill>
                    <a:schemeClr val="tx1"/>
                  </a:solidFill>
                  <a:latin typeface="Arial" charset="0"/>
                  <a:ea typeface="ヒラギノ角ゴ Pro W3" charset="-128"/>
                </a:defRPr>
              </a:lvl7pPr>
              <a:lvl8pPr marL="3429000" indent="-228600" eaLnBrk="0" fontAlgn="base" hangingPunct="0">
                <a:spcBef>
                  <a:spcPct val="0"/>
                </a:spcBef>
                <a:spcAft>
                  <a:spcPct val="0"/>
                </a:spcAft>
                <a:defRPr sz="4000">
                  <a:solidFill>
                    <a:schemeClr val="tx1"/>
                  </a:solidFill>
                  <a:latin typeface="Arial" charset="0"/>
                  <a:ea typeface="ヒラギノ角ゴ Pro W3" charset="-128"/>
                </a:defRPr>
              </a:lvl8pPr>
              <a:lvl9pPr marL="3886200" indent="-228600" eaLnBrk="0" fontAlgn="base" hangingPunct="0">
                <a:spcBef>
                  <a:spcPct val="0"/>
                </a:spcBef>
                <a:spcAft>
                  <a:spcPct val="0"/>
                </a:spcAft>
                <a:defRPr sz="4000">
                  <a:solidFill>
                    <a:schemeClr val="tx1"/>
                  </a:solidFill>
                  <a:latin typeface="Arial" charset="0"/>
                  <a:ea typeface="ヒラギノ角ゴ Pro W3" charset="-128"/>
                </a:defRPr>
              </a:lvl9pPr>
            </a:lstStyle>
            <a:p>
              <a:pPr algn="ctr" eaLnBrk="1" hangingPunct="1"/>
              <a:endParaRPr lang="en-US" altLang="en-US" sz="900">
                <a:solidFill>
                  <a:srgbClr val="FFFFFF"/>
                </a:solidFill>
              </a:endParaRPr>
            </a:p>
          </p:txBody>
        </p:sp>
        <p:sp>
          <p:nvSpPr>
            <p:cNvPr id="104" name="TextBox 86"/>
            <p:cNvSpPr txBox="1">
              <a:spLocks noChangeArrowheads="1"/>
            </p:cNvSpPr>
            <p:nvPr/>
          </p:nvSpPr>
          <p:spPr bwMode="auto">
            <a:xfrm>
              <a:off x="2714625" y="2389981"/>
              <a:ext cx="1066091" cy="234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4000">
                  <a:solidFill>
                    <a:schemeClr val="tx1"/>
                  </a:solidFill>
                  <a:latin typeface="Arial" charset="0"/>
                  <a:ea typeface="ヒラギノ角ゴ Pro W3" charset="-128"/>
                </a:defRPr>
              </a:lvl1pPr>
              <a:lvl2pPr marL="742950" indent="-285750" eaLnBrk="0" hangingPunct="0">
                <a:defRPr sz="4000">
                  <a:solidFill>
                    <a:schemeClr val="tx1"/>
                  </a:solidFill>
                  <a:latin typeface="Arial" charset="0"/>
                  <a:ea typeface="ヒラギノ角ゴ Pro W3" charset="-128"/>
                </a:defRPr>
              </a:lvl2pPr>
              <a:lvl3pPr marL="1143000" indent="-228600" eaLnBrk="0" hangingPunct="0">
                <a:defRPr sz="4000">
                  <a:solidFill>
                    <a:schemeClr val="tx1"/>
                  </a:solidFill>
                  <a:latin typeface="Arial" charset="0"/>
                  <a:ea typeface="ヒラギノ角ゴ Pro W3" charset="-128"/>
                </a:defRPr>
              </a:lvl3pPr>
              <a:lvl4pPr marL="1600200" indent="-228600" eaLnBrk="0" hangingPunct="0">
                <a:defRPr sz="4000">
                  <a:solidFill>
                    <a:schemeClr val="tx1"/>
                  </a:solidFill>
                  <a:latin typeface="Arial" charset="0"/>
                  <a:ea typeface="ヒラギノ角ゴ Pro W3" charset="-128"/>
                </a:defRPr>
              </a:lvl4pPr>
              <a:lvl5pPr marL="2057400" indent="-228600" eaLnBrk="0" hangingPunct="0">
                <a:defRPr sz="4000">
                  <a:solidFill>
                    <a:schemeClr val="tx1"/>
                  </a:solidFill>
                  <a:latin typeface="Arial" charset="0"/>
                  <a:ea typeface="ヒラギノ角ゴ Pro W3" charset="-128"/>
                </a:defRPr>
              </a:lvl5pPr>
              <a:lvl6pPr marL="2514600" indent="-228600" eaLnBrk="0" fontAlgn="base" hangingPunct="0">
                <a:spcBef>
                  <a:spcPct val="0"/>
                </a:spcBef>
                <a:spcAft>
                  <a:spcPct val="0"/>
                </a:spcAft>
                <a:defRPr sz="4000">
                  <a:solidFill>
                    <a:schemeClr val="tx1"/>
                  </a:solidFill>
                  <a:latin typeface="Arial" charset="0"/>
                  <a:ea typeface="ヒラギノ角ゴ Pro W3" charset="-128"/>
                </a:defRPr>
              </a:lvl6pPr>
              <a:lvl7pPr marL="2971800" indent="-228600" eaLnBrk="0" fontAlgn="base" hangingPunct="0">
                <a:spcBef>
                  <a:spcPct val="0"/>
                </a:spcBef>
                <a:spcAft>
                  <a:spcPct val="0"/>
                </a:spcAft>
                <a:defRPr sz="4000">
                  <a:solidFill>
                    <a:schemeClr val="tx1"/>
                  </a:solidFill>
                  <a:latin typeface="Arial" charset="0"/>
                  <a:ea typeface="ヒラギノ角ゴ Pro W3" charset="-128"/>
                </a:defRPr>
              </a:lvl7pPr>
              <a:lvl8pPr marL="3429000" indent="-228600" eaLnBrk="0" fontAlgn="base" hangingPunct="0">
                <a:spcBef>
                  <a:spcPct val="0"/>
                </a:spcBef>
                <a:spcAft>
                  <a:spcPct val="0"/>
                </a:spcAft>
                <a:defRPr sz="4000">
                  <a:solidFill>
                    <a:schemeClr val="tx1"/>
                  </a:solidFill>
                  <a:latin typeface="Arial" charset="0"/>
                  <a:ea typeface="ヒラギノ角ゴ Pro W3" charset="-128"/>
                </a:defRPr>
              </a:lvl8pPr>
              <a:lvl9pPr marL="3886200" indent="-228600" eaLnBrk="0" fontAlgn="base" hangingPunct="0">
                <a:spcBef>
                  <a:spcPct val="0"/>
                </a:spcBef>
                <a:spcAft>
                  <a:spcPct val="0"/>
                </a:spcAft>
                <a:defRPr sz="4000">
                  <a:solidFill>
                    <a:schemeClr val="tx1"/>
                  </a:solidFill>
                  <a:latin typeface="Arial" charset="0"/>
                  <a:ea typeface="ヒラギノ角ゴ Pro W3" charset="-128"/>
                </a:defRPr>
              </a:lvl9pPr>
            </a:lstStyle>
            <a:p>
              <a:pPr eaLnBrk="1" hangingPunct="1"/>
              <a:r>
                <a:rPr lang="en-US" altLang="en-US" sz="675">
                  <a:solidFill>
                    <a:srgbClr val="0C5726"/>
                  </a:solidFill>
                </a:rPr>
                <a:t>Watson Analytics</a:t>
              </a:r>
            </a:p>
          </p:txBody>
        </p:sp>
        <p:sp>
          <p:nvSpPr>
            <p:cNvPr id="105" name="Rectangle 104"/>
            <p:cNvSpPr>
              <a:spLocks noChangeArrowheads="1"/>
            </p:cNvSpPr>
            <p:nvPr/>
          </p:nvSpPr>
          <p:spPr bwMode="auto">
            <a:xfrm>
              <a:off x="3940175" y="2421731"/>
              <a:ext cx="1220788" cy="123825"/>
            </a:xfrm>
            <a:prstGeom prst="rect">
              <a:avLst/>
            </a:prstGeom>
            <a:gradFill rotWithShape="1">
              <a:gsLst>
                <a:gs pos="0">
                  <a:srgbClr val="8FDA2B"/>
                </a:gs>
                <a:gs pos="100000">
                  <a:srgbClr val="CBFF91"/>
                </a:gs>
              </a:gsLst>
              <a:lin ang="16200000"/>
            </a:gradFill>
            <a:ln w="9525">
              <a:solidFill>
                <a:srgbClr val="89C53A"/>
              </a:solidFill>
              <a:miter lim="800000"/>
              <a:headEnd/>
              <a:tailEnd/>
            </a:ln>
            <a:effectLst>
              <a:outerShdw blurRad="63500" dist="23000" dir="5400000" rotWithShape="0">
                <a:srgbClr val="000000">
                  <a:alpha val="34999"/>
                </a:srgbClr>
              </a:outerShdw>
            </a:effectLst>
          </p:spPr>
          <p:txBody>
            <a:bodyPr anchor="ctr"/>
            <a:lstStyle>
              <a:lvl1pPr eaLnBrk="0" hangingPunct="0">
                <a:defRPr sz="4000">
                  <a:solidFill>
                    <a:schemeClr val="tx1"/>
                  </a:solidFill>
                  <a:latin typeface="Arial" charset="0"/>
                  <a:ea typeface="ヒラギノ角ゴ Pro W3" charset="-128"/>
                </a:defRPr>
              </a:lvl1pPr>
              <a:lvl2pPr marL="742950" indent="-285750" eaLnBrk="0" hangingPunct="0">
                <a:defRPr sz="4000">
                  <a:solidFill>
                    <a:schemeClr val="tx1"/>
                  </a:solidFill>
                  <a:latin typeface="Arial" charset="0"/>
                  <a:ea typeface="ヒラギノ角ゴ Pro W3" charset="-128"/>
                </a:defRPr>
              </a:lvl2pPr>
              <a:lvl3pPr marL="1143000" indent="-228600" eaLnBrk="0" hangingPunct="0">
                <a:defRPr sz="4000">
                  <a:solidFill>
                    <a:schemeClr val="tx1"/>
                  </a:solidFill>
                  <a:latin typeface="Arial" charset="0"/>
                  <a:ea typeface="ヒラギノ角ゴ Pro W3" charset="-128"/>
                </a:defRPr>
              </a:lvl3pPr>
              <a:lvl4pPr marL="1600200" indent="-228600" eaLnBrk="0" hangingPunct="0">
                <a:defRPr sz="4000">
                  <a:solidFill>
                    <a:schemeClr val="tx1"/>
                  </a:solidFill>
                  <a:latin typeface="Arial" charset="0"/>
                  <a:ea typeface="ヒラギノ角ゴ Pro W3" charset="-128"/>
                </a:defRPr>
              </a:lvl4pPr>
              <a:lvl5pPr marL="2057400" indent="-228600" eaLnBrk="0" hangingPunct="0">
                <a:defRPr sz="4000">
                  <a:solidFill>
                    <a:schemeClr val="tx1"/>
                  </a:solidFill>
                  <a:latin typeface="Arial" charset="0"/>
                  <a:ea typeface="ヒラギノ角ゴ Pro W3" charset="-128"/>
                </a:defRPr>
              </a:lvl5pPr>
              <a:lvl6pPr marL="2514600" indent="-228600" eaLnBrk="0" fontAlgn="base" hangingPunct="0">
                <a:spcBef>
                  <a:spcPct val="0"/>
                </a:spcBef>
                <a:spcAft>
                  <a:spcPct val="0"/>
                </a:spcAft>
                <a:defRPr sz="4000">
                  <a:solidFill>
                    <a:schemeClr val="tx1"/>
                  </a:solidFill>
                  <a:latin typeface="Arial" charset="0"/>
                  <a:ea typeface="ヒラギノ角ゴ Pro W3" charset="-128"/>
                </a:defRPr>
              </a:lvl6pPr>
              <a:lvl7pPr marL="2971800" indent="-228600" eaLnBrk="0" fontAlgn="base" hangingPunct="0">
                <a:spcBef>
                  <a:spcPct val="0"/>
                </a:spcBef>
                <a:spcAft>
                  <a:spcPct val="0"/>
                </a:spcAft>
                <a:defRPr sz="4000">
                  <a:solidFill>
                    <a:schemeClr val="tx1"/>
                  </a:solidFill>
                  <a:latin typeface="Arial" charset="0"/>
                  <a:ea typeface="ヒラギノ角ゴ Pro W3" charset="-128"/>
                </a:defRPr>
              </a:lvl7pPr>
              <a:lvl8pPr marL="3429000" indent="-228600" eaLnBrk="0" fontAlgn="base" hangingPunct="0">
                <a:spcBef>
                  <a:spcPct val="0"/>
                </a:spcBef>
                <a:spcAft>
                  <a:spcPct val="0"/>
                </a:spcAft>
                <a:defRPr sz="4000">
                  <a:solidFill>
                    <a:schemeClr val="tx1"/>
                  </a:solidFill>
                  <a:latin typeface="Arial" charset="0"/>
                  <a:ea typeface="ヒラギノ角ゴ Pro W3" charset="-128"/>
                </a:defRPr>
              </a:lvl8pPr>
              <a:lvl9pPr marL="3886200" indent="-228600" eaLnBrk="0" fontAlgn="base" hangingPunct="0">
                <a:spcBef>
                  <a:spcPct val="0"/>
                </a:spcBef>
                <a:spcAft>
                  <a:spcPct val="0"/>
                </a:spcAft>
                <a:defRPr sz="4000">
                  <a:solidFill>
                    <a:schemeClr val="tx1"/>
                  </a:solidFill>
                  <a:latin typeface="Arial" charset="0"/>
                  <a:ea typeface="ヒラギノ角ゴ Pro W3" charset="-128"/>
                </a:defRPr>
              </a:lvl9pPr>
            </a:lstStyle>
            <a:p>
              <a:pPr algn="ctr" eaLnBrk="1" hangingPunct="1"/>
              <a:endParaRPr lang="en-US" altLang="en-US" sz="900">
                <a:solidFill>
                  <a:srgbClr val="FFFFFF"/>
                </a:solidFill>
              </a:endParaRPr>
            </a:p>
          </p:txBody>
        </p:sp>
        <p:sp>
          <p:nvSpPr>
            <p:cNvPr id="106" name="TextBox 86"/>
            <p:cNvSpPr txBox="1">
              <a:spLocks noChangeArrowheads="1"/>
            </p:cNvSpPr>
            <p:nvPr/>
          </p:nvSpPr>
          <p:spPr bwMode="auto">
            <a:xfrm>
              <a:off x="4029075" y="2389981"/>
              <a:ext cx="1035874" cy="234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4000">
                  <a:solidFill>
                    <a:schemeClr val="tx1"/>
                  </a:solidFill>
                  <a:latin typeface="Arial" charset="0"/>
                  <a:ea typeface="ヒラギノ角ゴ Pro W3" charset="-128"/>
                </a:defRPr>
              </a:lvl1pPr>
              <a:lvl2pPr marL="742950" indent="-285750" eaLnBrk="0" hangingPunct="0">
                <a:defRPr sz="4000">
                  <a:solidFill>
                    <a:schemeClr val="tx1"/>
                  </a:solidFill>
                  <a:latin typeface="Arial" charset="0"/>
                  <a:ea typeface="ヒラギノ角ゴ Pro W3" charset="-128"/>
                </a:defRPr>
              </a:lvl2pPr>
              <a:lvl3pPr marL="1143000" indent="-228600" eaLnBrk="0" hangingPunct="0">
                <a:defRPr sz="4000">
                  <a:solidFill>
                    <a:schemeClr val="tx1"/>
                  </a:solidFill>
                  <a:latin typeface="Arial" charset="0"/>
                  <a:ea typeface="ヒラギノ角ゴ Pro W3" charset="-128"/>
                </a:defRPr>
              </a:lvl3pPr>
              <a:lvl4pPr marL="1600200" indent="-228600" eaLnBrk="0" hangingPunct="0">
                <a:defRPr sz="4000">
                  <a:solidFill>
                    <a:schemeClr val="tx1"/>
                  </a:solidFill>
                  <a:latin typeface="Arial" charset="0"/>
                  <a:ea typeface="ヒラギノ角ゴ Pro W3" charset="-128"/>
                </a:defRPr>
              </a:lvl4pPr>
              <a:lvl5pPr marL="2057400" indent="-228600" eaLnBrk="0" hangingPunct="0">
                <a:defRPr sz="4000">
                  <a:solidFill>
                    <a:schemeClr val="tx1"/>
                  </a:solidFill>
                  <a:latin typeface="Arial" charset="0"/>
                  <a:ea typeface="ヒラギノ角ゴ Pro W3" charset="-128"/>
                </a:defRPr>
              </a:lvl5pPr>
              <a:lvl6pPr marL="2514600" indent="-228600" eaLnBrk="0" fontAlgn="base" hangingPunct="0">
                <a:spcBef>
                  <a:spcPct val="0"/>
                </a:spcBef>
                <a:spcAft>
                  <a:spcPct val="0"/>
                </a:spcAft>
                <a:defRPr sz="4000">
                  <a:solidFill>
                    <a:schemeClr val="tx1"/>
                  </a:solidFill>
                  <a:latin typeface="Arial" charset="0"/>
                  <a:ea typeface="ヒラギノ角ゴ Pro W3" charset="-128"/>
                </a:defRPr>
              </a:lvl6pPr>
              <a:lvl7pPr marL="2971800" indent="-228600" eaLnBrk="0" fontAlgn="base" hangingPunct="0">
                <a:spcBef>
                  <a:spcPct val="0"/>
                </a:spcBef>
                <a:spcAft>
                  <a:spcPct val="0"/>
                </a:spcAft>
                <a:defRPr sz="4000">
                  <a:solidFill>
                    <a:schemeClr val="tx1"/>
                  </a:solidFill>
                  <a:latin typeface="Arial" charset="0"/>
                  <a:ea typeface="ヒラギノ角ゴ Pro W3" charset="-128"/>
                </a:defRPr>
              </a:lvl7pPr>
              <a:lvl8pPr marL="3429000" indent="-228600" eaLnBrk="0" fontAlgn="base" hangingPunct="0">
                <a:spcBef>
                  <a:spcPct val="0"/>
                </a:spcBef>
                <a:spcAft>
                  <a:spcPct val="0"/>
                </a:spcAft>
                <a:defRPr sz="4000">
                  <a:solidFill>
                    <a:schemeClr val="tx1"/>
                  </a:solidFill>
                  <a:latin typeface="Arial" charset="0"/>
                  <a:ea typeface="ヒラギノ角ゴ Pro W3" charset="-128"/>
                </a:defRPr>
              </a:lvl8pPr>
              <a:lvl9pPr marL="3886200" indent="-228600" eaLnBrk="0" fontAlgn="base" hangingPunct="0">
                <a:spcBef>
                  <a:spcPct val="0"/>
                </a:spcBef>
                <a:spcAft>
                  <a:spcPct val="0"/>
                </a:spcAft>
                <a:defRPr sz="4000">
                  <a:solidFill>
                    <a:schemeClr val="tx1"/>
                  </a:solidFill>
                  <a:latin typeface="Arial" charset="0"/>
                  <a:ea typeface="ヒラギノ角ゴ Pro W3" charset="-128"/>
                </a:defRPr>
              </a:lvl9pPr>
            </a:lstStyle>
            <a:p>
              <a:pPr eaLnBrk="1" hangingPunct="1"/>
              <a:r>
                <a:rPr lang="en-US" altLang="en-US" sz="675">
                  <a:solidFill>
                    <a:srgbClr val="0C5726"/>
                  </a:solidFill>
                </a:rPr>
                <a:t>Watson Explorer</a:t>
              </a:r>
            </a:p>
          </p:txBody>
        </p:sp>
        <p:sp>
          <p:nvSpPr>
            <p:cNvPr id="107" name="TextBox 34"/>
            <p:cNvSpPr txBox="1">
              <a:spLocks noChangeArrowheads="1"/>
            </p:cNvSpPr>
            <p:nvPr/>
          </p:nvSpPr>
          <p:spPr bwMode="auto">
            <a:xfrm>
              <a:off x="5642942" y="1751806"/>
              <a:ext cx="1090265" cy="234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4000">
                  <a:solidFill>
                    <a:schemeClr val="tx1"/>
                  </a:solidFill>
                  <a:latin typeface="Arial" charset="0"/>
                  <a:ea typeface="ヒラギノ角ゴ Pro W3" charset="-128"/>
                </a:defRPr>
              </a:lvl1pPr>
              <a:lvl2pPr marL="742950" indent="-285750" eaLnBrk="0" hangingPunct="0">
                <a:defRPr sz="4000">
                  <a:solidFill>
                    <a:schemeClr val="tx1"/>
                  </a:solidFill>
                  <a:latin typeface="Arial" charset="0"/>
                  <a:ea typeface="ヒラギノ角ゴ Pro W3" charset="-128"/>
                </a:defRPr>
              </a:lvl2pPr>
              <a:lvl3pPr marL="1143000" indent="-228600" eaLnBrk="0" hangingPunct="0">
                <a:defRPr sz="4000">
                  <a:solidFill>
                    <a:schemeClr val="tx1"/>
                  </a:solidFill>
                  <a:latin typeface="Arial" charset="0"/>
                  <a:ea typeface="ヒラギノ角ゴ Pro W3" charset="-128"/>
                </a:defRPr>
              </a:lvl3pPr>
              <a:lvl4pPr marL="1600200" indent="-228600" eaLnBrk="0" hangingPunct="0">
                <a:defRPr sz="4000">
                  <a:solidFill>
                    <a:schemeClr val="tx1"/>
                  </a:solidFill>
                  <a:latin typeface="Arial" charset="0"/>
                  <a:ea typeface="ヒラギノ角ゴ Pro W3" charset="-128"/>
                </a:defRPr>
              </a:lvl4pPr>
              <a:lvl5pPr marL="2057400" indent="-228600" eaLnBrk="0" hangingPunct="0">
                <a:defRPr sz="4000">
                  <a:solidFill>
                    <a:schemeClr val="tx1"/>
                  </a:solidFill>
                  <a:latin typeface="Arial" charset="0"/>
                  <a:ea typeface="ヒラギノ角ゴ Pro W3" charset="-128"/>
                </a:defRPr>
              </a:lvl5pPr>
              <a:lvl6pPr marL="2514600" indent="-228600" eaLnBrk="0" fontAlgn="base" hangingPunct="0">
                <a:spcBef>
                  <a:spcPct val="0"/>
                </a:spcBef>
                <a:spcAft>
                  <a:spcPct val="0"/>
                </a:spcAft>
                <a:defRPr sz="4000">
                  <a:solidFill>
                    <a:schemeClr val="tx1"/>
                  </a:solidFill>
                  <a:latin typeface="Arial" charset="0"/>
                  <a:ea typeface="ヒラギノ角ゴ Pro W3" charset="-128"/>
                </a:defRPr>
              </a:lvl6pPr>
              <a:lvl7pPr marL="2971800" indent="-228600" eaLnBrk="0" fontAlgn="base" hangingPunct="0">
                <a:spcBef>
                  <a:spcPct val="0"/>
                </a:spcBef>
                <a:spcAft>
                  <a:spcPct val="0"/>
                </a:spcAft>
                <a:defRPr sz="4000">
                  <a:solidFill>
                    <a:schemeClr val="tx1"/>
                  </a:solidFill>
                  <a:latin typeface="Arial" charset="0"/>
                  <a:ea typeface="ヒラギノ角ゴ Pro W3" charset="-128"/>
                </a:defRPr>
              </a:lvl7pPr>
              <a:lvl8pPr marL="3429000" indent="-228600" eaLnBrk="0" fontAlgn="base" hangingPunct="0">
                <a:spcBef>
                  <a:spcPct val="0"/>
                </a:spcBef>
                <a:spcAft>
                  <a:spcPct val="0"/>
                </a:spcAft>
                <a:defRPr sz="4000">
                  <a:solidFill>
                    <a:schemeClr val="tx1"/>
                  </a:solidFill>
                  <a:latin typeface="Arial" charset="0"/>
                  <a:ea typeface="ヒラギノ角ゴ Pro W3" charset="-128"/>
                </a:defRPr>
              </a:lvl8pPr>
              <a:lvl9pPr marL="3886200" indent="-228600" eaLnBrk="0" fontAlgn="base" hangingPunct="0">
                <a:spcBef>
                  <a:spcPct val="0"/>
                </a:spcBef>
                <a:spcAft>
                  <a:spcPct val="0"/>
                </a:spcAft>
                <a:defRPr sz="4000">
                  <a:solidFill>
                    <a:schemeClr val="tx1"/>
                  </a:solidFill>
                  <a:latin typeface="Arial" charset="0"/>
                  <a:ea typeface="ヒラギノ角ゴ Pro W3" charset="-128"/>
                </a:defRPr>
              </a:lvl9pPr>
            </a:lstStyle>
            <a:p>
              <a:pPr algn="ctr" eaLnBrk="1" hangingPunct="1"/>
              <a:r>
                <a:rPr lang="en-US" altLang="en-US" sz="675" b="1">
                  <a:solidFill>
                    <a:srgbClr val="25547A"/>
                  </a:solidFill>
                </a:rPr>
                <a:t>Industry Aligned</a:t>
              </a:r>
            </a:p>
          </p:txBody>
        </p:sp>
        <p:sp>
          <p:nvSpPr>
            <p:cNvPr id="108" name="TextBox 34"/>
            <p:cNvSpPr txBox="1">
              <a:spLocks noChangeArrowheads="1"/>
            </p:cNvSpPr>
            <p:nvPr/>
          </p:nvSpPr>
          <p:spPr bwMode="auto">
            <a:xfrm>
              <a:off x="6712513" y="1751806"/>
              <a:ext cx="1011700" cy="234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4000">
                  <a:solidFill>
                    <a:schemeClr val="tx1"/>
                  </a:solidFill>
                  <a:latin typeface="Arial" charset="0"/>
                  <a:ea typeface="ヒラギノ角ゴ Pro W3" charset="-128"/>
                </a:defRPr>
              </a:lvl1pPr>
              <a:lvl2pPr marL="742950" indent="-285750" eaLnBrk="0" hangingPunct="0">
                <a:defRPr sz="4000">
                  <a:solidFill>
                    <a:schemeClr val="tx1"/>
                  </a:solidFill>
                  <a:latin typeface="Arial" charset="0"/>
                  <a:ea typeface="ヒラギノ角ゴ Pro W3" charset="-128"/>
                </a:defRPr>
              </a:lvl2pPr>
              <a:lvl3pPr marL="1143000" indent="-228600" eaLnBrk="0" hangingPunct="0">
                <a:defRPr sz="4000">
                  <a:solidFill>
                    <a:schemeClr val="tx1"/>
                  </a:solidFill>
                  <a:latin typeface="Arial" charset="0"/>
                  <a:ea typeface="ヒラギノ角ゴ Pro W3" charset="-128"/>
                </a:defRPr>
              </a:lvl3pPr>
              <a:lvl4pPr marL="1600200" indent="-228600" eaLnBrk="0" hangingPunct="0">
                <a:defRPr sz="4000">
                  <a:solidFill>
                    <a:schemeClr val="tx1"/>
                  </a:solidFill>
                  <a:latin typeface="Arial" charset="0"/>
                  <a:ea typeface="ヒラギノ角ゴ Pro W3" charset="-128"/>
                </a:defRPr>
              </a:lvl4pPr>
              <a:lvl5pPr marL="2057400" indent="-228600" eaLnBrk="0" hangingPunct="0">
                <a:defRPr sz="4000">
                  <a:solidFill>
                    <a:schemeClr val="tx1"/>
                  </a:solidFill>
                  <a:latin typeface="Arial" charset="0"/>
                  <a:ea typeface="ヒラギノ角ゴ Pro W3" charset="-128"/>
                </a:defRPr>
              </a:lvl5pPr>
              <a:lvl6pPr marL="2514600" indent="-228600" eaLnBrk="0" fontAlgn="base" hangingPunct="0">
                <a:spcBef>
                  <a:spcPct val="0"/>
                </a:spcBef>
                <a:spcAft>
                  <a:spcPct val="0"/>
                </a:spcAft>
                <a:defRPr sz="4000">
                  <a:solidFill>
                    <a:schemeClr val="tx1"/>
                  </a:solidFill>
                  <a:latin typeface="Arial" charset="0"/>
                  <a:ea typeface="ヒラギノ角ゴ Pro W3" charset="-128"/>
                </a:defRPr>
              </a:lvl6pPr>
              <a:lvl7pPr marL="2971800" indent="-228600" eaLnBrk="0" fontAlgn="base" hangingPunct="0">
                <a:spcBef>
                  <a:spcPct val="0"/>
                </a:spcBef>
                <a:spcAft>
                  <a:spcPct val="0"/>
                </a:spcAft>
                <a:defRPr sz="4000">
                  <a:solidFill>
                    <a:schemeClr val="tx1"/>
                  </a:solidFill>
                  <a:latin typeface="Arial" charset="0"/>
                  <a:ea typeface="ヒラギノ角ゴ Pro W3" charset="-128"/>
                </a:defRPr>
              </a:lvl7pPr>
              <a:lvl8pPr marL="3429000" indent="-228600" eaLnBrk="0" fontAlgn="base" hangingPunct="0">
                <a:spcBef>
                  <a:spcPct val="0"/>
                </a:spcBef>
                <a:spcAft>
                  <a:spcPct val="0"/>
                </a:spcAft>
                <a:defRPr sz="4000">
                  <a:solidFill>
                    <a:schemeClr val="tx1"/>
                  </a:solidFill>
                  <a:latin typeface="Arial" charset="0"/>
                  <a:ea typeface="ヒラギノ角ゴ Pro W3" charset="-128"/>
                </a:defRPr>
              </a:lvl8pPr>
              <a:lvl9pPr marL="3886200" indent="-228600" eaLnBrk="0" fontAlgn="base" hangingPunct="0">
                <a:spcBef>
                  <a:spcPct val="0"/>
                </a:spcBef>
                <a:spcAft>
                  <a:spcPct val="0"/>
                </a:spcAft>
                <a:defRPr sz="4000">
                  <a:solidFill>
                    <a:schemeClr val="tx1"/>
                  </a:solidFill>
                  <a:latin typeface="Arial" charset="0"/>
                  <a:ea typeface="ヒラギノ角ゴ Pro W3" charset="-128"/>
                </a:defRPr>
              </a:lvl9pPr>
            </a:lstStyle>
            <a:p>
              <a:pPr algn="ctr" eaLnBrk="1" hangingPunct="1"/>
              <a:r>
                <a:rPr lang="en-US" altLang="en-US" sz="675" b="1">
                  <a:solidFill>
                    <a:srgbClr val="25547A"/>
                  </a:solidFill>
                </a:rPr>
                <a:t>Market Aligned</a:t>
              </a:r>
            </a:p>
          </p:txBody>
        </p:sp>
        <p:sp>
          <p:nvSpPr>
            <p:cNvPr id="109" name="Rectangle 108"/>
            <p:cNvSpPr>
              <a:spLocks noChangeArrowheads="1"/>
            </p:cNvSpPr>
            <p:nvPr/>
          </p:nvSpPr>
          <p:spPr bwMode="auto">
            <a:xfrm>
              <a:off x="1568450" y="3459956"/>
              <a:ext cx="976313" cy="196850"/>
            </a:xfrm>
            <a:prstGeom prst="rect">
              <a:avLst/>
            </a:prstGeom>
            <a:gradFill rotWithShape="1">
              <a:gsLst>
                <a:gs pos="0">
                  <a:srgbClr val="8FDA2B"/>
                </a:gs>
                <a:gs pos="100000">
                  <a:srgbClr val="CBFF91"/>
                </a:gs>
              </a:gsLst>
              <a:lin ang="16200000"/>
            </a:gradFill>
            <a:ln w="9525">
              <a:solidFill>
                <a:srgbClr val="89C53A"/>
              </a:solidFill>
              <a:miter lim="800000"/>
              <a:headEnd/>
              <a:tailEnd/>
            </a:ln>
            <a:effectLst>
              <a:outerShdw blurRad="63500" dist="23000" dir="5400000" rotWithShape="0">
                <a:srgbClr val="000000">
                  <a:alpha val="34999"/>
                </a:srgbClr>
              </a:outerShdw>
            </a:effectLst>
          </p:spPr>
          <p:txBody>
            <a:bodyPr anchor="ctr"/>
            <a:lstStyle>
              <a:lvl1pPr eaLnBrk="0" hangingPunct="0">
                <a:defRPr sz="4000">
                  <a:solidFill>
                    <a:schemeClr val="tx1"/>
                  </a:solidFill>
                  <a:latin typeface="Arial" charset="0"/>
                  <a:ea typeface="ヒラギノ角ゴ Pro W3" charset="-128"/>
                </a:defRPr>
              </a:lvl1pPr>
              <a:lvl2pPr marL="742950" indent="-285750" eaLnBrk="0" hangingPunct="0">
                <a:defRPr sz="4000">
                  <a:solidFill>
                    <a:schemeClr val="tx1"/>
                  </a:solidFill>
                  <a:latin typeface="Arial" charset="0"/>
                  <a:ea typeface="ヒラギノ角ゴ Pro W3" charset="-128"/>
                </a:defRPr>
              </a:lvl2pPr>
              <a:lvl3pPr marL="1143000" indent="-228600" eaLnBrk="0" hangingPunct="0">
                <a:defRPr sz="4000">
                  <a:solidFill>
                    <a:schemeClr val="tx1"/>
                  </a:solidFill>
                  <a:latin typeface="Arial" charset="0"/>
                  <a:ea typeface="ヒラギノ角ゴ Pro W3" charset="-128"/>
                </a:defRPr>
              </a:lvl3pPr>
              <a:lvl4pPr marL="1600200" indent="-228600" eaLnBrk="0" hangingPunct="0">
                <a:defRPr sz="4000">
                  <a:solidFill>
                    <a:schemeClr val="tx1"/>
                  </a:solidFill>
                  <a:latin typeface="Arial" charset="0"/>
                  <a:ea typeface="ヒラギノ角ゴ Pro W3" charset="-128"/>
                </a:defRPr>
              </a:lvl4pPr>
              <a:lvl5pPr marL="2057400" indent="-228600" eaLnBrk="0" hangingPunct="0">
                <a:defRPr sz="4000">
                  <a:solidFill>
                    <a:schemeClr val="tx1"/>
                  </a:solidFill>
                  <a:latin typeface="Arial" charset="0"/>
                  <a:ea typeface="ヒラギノ角ゴ Pro W3" charset="-128"/>
                </a:defRPr>
              </a:lvl5pPr>
              <a:lvl6pPr marL="2514600" indent="-228600" eaLnBrk="0" fontAlgn="base" hangingPunct="0">
                <a:spcBef>
                  <a:spcPct val="0"/>
                </a:spcBef>
                <a:spcAft>
                  <a:spcPct val="0"/>
                </a:spcAft>
                <a:defRPr sz="4000">
                  <a:solidFill>
                    <a:schemeClr val="tx1"/>
                  </a:solidFill>
                  <a:latin typeface="Arial" charset="0"/>
                  <a:ea typeface="ヒラギノ角ゴ Pro W3" charset="-128"/>
                </a:defRPr>
              </a:lvl6pPr>
              <a:lvl7pPr marL="2971800" indent="-228600" eaLnBrk="0" fontAlgn="base" hangingPunct="0">
                <a:spcBef>
                  <a:spcPct val="0"/>
                </a:spcBef>
                <a:spcAft>
                  <a:spcPct val="0"/>
                </a:spcAft>
                <a:defRPr sz="4000">
                  <a:solidFill>
                    <a:schemeClr val="tx1"/>
                  </a:solidFill>
                  <a:latin typeface="Arial" charset="0"/>
                  <a:ea typeface="ヒラギノ角ゴ Pro W3" charset="-128"/>
                </a:defRPr>
              </a:lvl7pPr>
              <a:lvl8pPr marL="3429000" indent="-228600" eaLnBrk="0" fontAlgn="base" hangingPunct="0">
                <a:spcBef>
                  <a:spcPct val="0"/>
                </a:spcBef>
                <a:spcAft>
                  <a:spcPct val="0"/>
                </a:spcAft>
                <a:defRPr sz="4000">
                  <a:solidFill>
                    <a:schemeClr val="tx1"/>
                  </a:solidFill>
                  <a:latin typeface="Arial" charset="0"/>
                  <a:ea typeface="ヒラギノ角ゴ Pro W3" charset="-128"/>
                </a:defRPr>
              </a:lvl8pPr>
              <a:lvl9pPr marL="3886200" indent="-228600" eaLnBrk="0" fontAlgn="base" hangingPunct="0">
                <a:spcBef>
                  <a:spcPct val="0"/>
                </a:spcBef>
                <a:spcAft>
                  <a:spcPct val="0"/>
                </a:spcAft>
                <a:defRPr sz="4000">
                  <a:solidFill>
                    <a:schemeClr val="tx1"/>
                  </a:solidFill>
                  <a:latin typeface="Arial" charset="0"/>
                  <a:ea typeface="ヒラギノ角ゴ Pro W3" charset="-128"/>
                </a:defRPr>
              </a:lvl9pPr>
            </a:lstStyle>
            <a:p>
              <a:pPr algn="ctr" eaLnBrk="1" hangingPunct="1"/>
              <a:endParaRPr lang="en-US" altLang="en-US" sz="900">
                <a:solidFill>
                  <a:srgbClr val="FFFFFF"/>
                </a:solidFill>
              </a:endParaRPr>
            </a:p>
          </p:txBody>
        </p:sp>
        <p:sp>
          <p:nvSpPr>
            <p:cNvPr id="110" name="TextBox 58"/>
            <p:cNvSpPr txBox="1">
              <a:spLocks noChangeArrowheads="1"/>
            </p:cNvSpPr>
            <p:nvPr/>
          </p:nvSpPr>
          <p:spPr bwMode="auto">
            <a:xfrm>
              <a:off x="1727200" y="3437731"/>
              <a:ext cx="749810" cy="2482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4000">
                  <a:solidFill>
                    <a:schemeClr val="tx1"/>
                  </a:solidFill>
                  <a:latin typeface="Arial" charset="0"/>
                  <a:ea typeface="ヒラギノ角ゴ Pro W3" charset="-128"/>
                </a:defRPr>
              </a:lvl1pPr>
              <a:lvl2pPr marL="742950" indent="-285750" eaLnBrk="0" hangingPunct="0">
                <a:defRPr sz="4000">
                  <a:solidFill>
                    <a:schemeClr val="tx1"/>
                  </a:solidFill>
                  <a:latin typeface="Arial" charset="0"/>
                  <a:ea typeface="ヒラギノ角ゴ Pro W3" charset="-128"/>
                </a:defRPr>
              </a:lvl2pPr>
              <a:lvl3pPr marL="1143000" indent="-228600" eaLnBrk="0" hangingPunct="0">
                <a:defRPr sz="4000">
                  <a:solidFill>
                    <a:schemeClr val="tx1"/>
                  </a:solidFill>
                  <a:latin typeface="Arial" charset="0"/>
                  <a:ea typeface="ヒラギノ角ゴ Pro W3" charset="-128"/>
                </a:defRPr>
              </a:lvl3pPr>
              <a:lvl4pPr marL="1600200" indent="-228600" eaLnBrk="0" hangingPunct="0">
                <a:defRPr sz="4000">
                  <a:solidFill>
                    <a:schemeClr val="tx1"/>
                  </a:solidFill>
                  <a:latin typeface="Arial" charset="0"/>
                  <a:ea typeface="ヒラギノ角ゴ Pro W3" charset="-128"/>
                </a:defRPr>
              </a:lvl4pPr>
              <a:lvl5pPr marL="2057400" indent="-228600" eaLnBrk="0" hangingPunct="0">
                <a:defRPr sz="4000">
                  <a:solidFill>
                    <a:schemeClr val="tx1"/>
                  </a:solidFill>
                  <a:latin typeface="Arial" charset="0"/>
                  <a:ea typeface="ヒラギノ角ゴ Pro W3" charset="-128"/>
                </a:defRPr>
              </a:lvl5pPr>
              <a:lvl6pPr marL="2514600" indent="-228600" eaLnBrk="0" fontAlgn="base" hangingPunct="0">
                <a:spcBef>
                  <a:spcPct val="0"/>
                </a:spcBef>
                <a:spcAft>
                  <a:spcPct val="0"/>
                </a:spcAft>
                <a:defRPr sz="4000">
                  <a:solidFill>
                    <a:schemeClr val="tx1"/>
                  </a:solidFill>
                  <a:latin typeface="Arial" charset="0"/>
                  <a:ea typeface="ヒラギノ角ゴ Pro W3" charset="-128"/>
                </a:defRPr>
              </a:lvl6pPr>
              <a:lvl7pPr marL="2971800" indent="-228600" eaLnBrk="0" fontAlgn="base" hangingPunct="0">
                <a:spcBef>
                  <a:spcPct val="0"/>
                </a:spcBef>
                <a:spcAft>
                  <a:spcPct val="0"/>
                </a:spcAft>
                <a:defRPr sz="4000">
                  <a:solidFill>
                    <a:schemeClr val="tx1"/>
                  </a:solidFill>
                  <a:latin typeface="Arial" charset="0"/>
                  <a:ea typeface="ヒラギノ角ゴ Pro W3" charset="-128"/>
                </a:defRPr>
              </a:lvl7pPr>
              <a:lvl8pPr marL="3429000" indent="-228600" eaLnBrk="0" fontAlgn="base" hangingPunct="0">
                <a:spcBef>
                  <a:spcPct val="0"/>
                </a:spcBef>
                <a:spcAft>
                  <a:spcPct val="0"/>
                </a:spcAft>
                <a:defRPr sz="4000">
                  <a:solidFill>
                    <a:schemeClr val="tx1"/>
                  </a:solidFill>
                  <a:latin typeface="Arial" charset="0"/>
                  <a:ea typeface="ヒラギノ角ゴ Pro W3" charset="-128"/>
                </a:defRPr>
              </a:lvl8pPr>
              <a:lvl9pPr marL="3886200" indent="-228600" eaLnBrk="0" fontAlgn="base" hangingPunct="0">
                <a:spcBef>
                  <a:spcPct val="0"/>
                </a:spcBef>
                <a:spcAft>
                  <a:spcPct val="0"/>
                </a:spcAft>
                <a:defRPr sz="4000">
                  <a:solidFill>
                    <a:schemeClr val="tx1"/>
                  </a:solidFill>
                  <a:latin typeface="Arial" charset="0"/>
                  <a:ea typeface="ヒラギノ角ゴ Pro W3" charset="-128"/>
                </a:defRPr>
              </a:lvl9pPr>
            </a:lstStyle>
            <a:p>
              <a:pPr eaLnBrk="1" hangingPunct="1"/>
              <a:r>
                <a:rPr lang="en-US" altLang="en-US" sz="750" b="1">
                  <a:solidFill>
                    <a:srgbClr val="0C5726"/>
                  </a:solidFill>
                </a:rPr>
                <a:t>Visualize</a:t>
              </a:r>
            </a:p>
          </p:txBody>
        </p:sp>
        <p:pic>
          <p:nvPicPr>
            <p:cNvPr id="111" name="Picture 22" descr="https://releaseblueprints.ibm.com/download/attachments/42373896/RAVE_32.png?version=1&amp;modificationDate=1406842953885"/>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746625" y="3082131"/>
              <a:ext cx="482600" cy="434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2" name="Picture 26" descr="https://releaseblueprints.ibm.com/download/attachments/42373896/SystemU_32x32.png?version=1&amp;modificationDate=1406842218574"/>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995613" y="3063081"/>
              <a:ext cx="5175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3" name="Picture 2" descr="https://releaseblueprints.ibm.com/download/attachments/42373896/languageID_32.png?version=1&amp;modificationDate=1406842836572"/>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881438" y="3526631"/>
              <a:ext cx="474662" cy="425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4" name="Picture 20" descr="https://releaseblueprints.ibm.com/download/attachments/42373896/MachineTranslation_32x32.png?version=1&amp;modificationDate=1406842647203"/>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5591175" y="3078956"/>
              <a:ext cx="488950" cy="441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5" name="Picture 4" descr="https://releaseblueprints.ibm.com/download/attachments/42373896/glimpse_32.png?version=1&amp;modificationDate=1406842877913"/>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3873500" y="3069431"/>
              <a:ext cx="508000"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6" name="Picture 24" descr="https://releaseblueprints.ibm.com/download/attachments/42373896/Mockingbird_32x32.png?version=1&amp;modificationDate=1406842586238"/>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2998788" y="3507581"/>
              <a:ext cx="504825"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7" name="Picture 14" descr="https://releaseblueprints.ibm.com/download/attachments/42373896/QA_32x32.png?version=1&amp;modificationDate=1406842008644"/>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5581650" y="3510756"/>
              <a:ext cx="498475" cy="447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8" name="Picture 28" descr="https://releaseblueprints.ibm.com/download/attachments/42373896/SIRE_32x32.png?version=1&amp;modificationDate=1406842306465"/>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4727575" y="3504406"/>
              <a:ext cx="48418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9" name="TextBox 68"/>
            <p:cNvSpPr txBox="1">
              <a:spLocks noChangeArrowheads="1"/>
            </p:cNvSpPr>
            <p:nvPr/>
          </p:nvSpPr>
          <p:spPr bwMode="auto">
            <a:xfrm>
              <a:off x="2932113" y="2859881"/>
              <a:ext cx="1781252" cy="255272"/>
            </a:xfrm>
            <a:prstGeom prst="rect">
              <a:avLst/>
            </a:prstGeom>
            <a:noFill/>
            <a:ln>
              <a:noFill/>
            </a:ln>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defRPr/>
              </a:pPr>
              <a:r>
                <a:rPr lang="en-US" altLang="en-US" sz="788" b="1">
                  <a:solidFill>
                    <a:srgbClr val="0C5726"/>
                  </a:solidFill>
                  <a:ea typeface="ヒラギノ角ゴ Pro W3" charset="-128"/>
                </a:rPr>
                <a:t>Cognitive Services (APIs)</a:t>
              </a:r>
            </a:p>
          </p:txBody>
        </p:sp>
      </p:grpSp>
    </p:spTree>
    <p:extLst>
      <p:ext uri="{BB962C8B-B14F-4D97-AF65-F5344CB8AC3E}">
        <p14:creationId xmlns:p14="http://schemas.microsoft.com/office/powerpoint/2010/main" xmlns="" val="23128225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1"/>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76130" y="1157286"/>
            <a:ext cx="6705600" cy="36706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35" name="TextBox 17"/>
          <p:cNvSpPr txBox="1">
            <a:spLocks noChangeArrowheads="1"/>
          </p:cNvSpPr>
          <p:nvPr/>
        </p:nvSpPr>
        <p:spPr bwMode="auto">
          <a:xfrm>
            <a:off x="2562055" y="2026442"/>
            <a:ext cx="596503" cy="2536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lgn="ctr" defTabSz="342900">
              <a:spcBef>
                <a:spcPct val="0"/>
              </a:spcBef>
              <a:buNone/>
            </a:pPr>
            <a:r>
              <a:rPr lang="en-US" altLang="en-US" sz="600" b="1">
                <a:solidFill>
                  <a:prstClr val="white"/>
                </a:solidFill>
                <a:cs typeface="Arial" panose="020B0604020202020204" pitchFamily="34" charset="0"/>
              </a:rPr>
              <a:t>Relationship Extraction</a:t>
            </a:r>
          </a:p>
        </p:txBody>
      </p:sp>
      <p:sp>
        <p:nvSpPr>
          <p:cNvPr id="44036" name="TextBox 2"/>
          <p:cNvSpPr txBox="1">
            <a:spLocks noChangeArrowheads="1"/>
          </p:cNvSpPr>
          <p:nvPr/>
        </p:nvSpPr>
        <p:spPr bwMode="auto">
          <a:xfrm>
            <a:off x="1057105" y="1626902"/>
            <a:ext cx="514350" cy="3452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lgn="ctr" defTabSz="342900">
              <a:spcBef>
                <a:spcPct val="0"/>
              </a:spcBef>
              <a:buNone/>
            </a:pPr>
            <a:r>
              <a:rPr lang="en-US" altLang="en-US" sz="600" b="1" dirty="0">
                <a:solidFill>
                  <a:prstClr val="white"/>
                </a:solidFill>
                <a:cs typeface="Arial" panose="020B0604020202020204" pitchFamily="34" charset="0"/>
              </a:rPr>
              <a:t>Questions</a:t>
            </a:r>
          </a:p>
          <a:p>
            <a:pPr algn="ctr" defTabSz="342900">
              <a:spcBef>
                <a:spcPct val="0"/>
              </a:spcBef>
              <a:buNone/>
            </a:pPr>
            <a:r>
              <a:rPr lang="en-US" altLang="en-US" sz="600" b="1" dirty="0">
                <a:solidFill>
                  <a:prstClr val="white"/>
                </a:solidFill>
                <a:cs typeface="Arial" panose="020B0604020202020204" pitchFamily="34" charset="0"/>
              </a:rPr>
              <a:t>&amp;</a:t>
            </a:r>
            <a:br>
              <a:rPr lang="en-US" altLang="en-US" sz="600" b="1" dirty="0">
                <a:solidFill>
                  <a:prstClr val="white"/>
                </a:solidFill>
                <a:cs typeface="Arial" panose="020B0604020202020204" pitchFamily="34" charset="0"/>
              </a:rPr>
            </a:br>
            <a:r>
              <a:rPr lang="en-US" altLang="en-US" sz="600" b="1" dirty="0">
                <a:solidFill>
                  <a:prstClr val="white"/>
                </a:solidFill>
                <a:cs typeface="Arial" panose="020B0604020202020204" pitchFamily="34" charset="0"/>
              </a:rPr>
              <a:t>Answers</a:t>
            </a:r>
          </a:p>
        </p:txBody>
      </p:sp>
      <p:sp>
        <p:nvSpPr>
          <p:cNvPr id="44037" name="TextBox 12"/>
          <p:cNvSpPr txBox="1">
            <a:spLocks noChangeArrowheads="1"/>
          </p:cNvSpPr>
          <p:nvPr/>
        </p:nvSpPr>
        <p:spPr bwMode="auto">
          <a:xfrm>
            <a:off x="1584552" y="2012154"/>
            <a:ext cx="504825" cy="2536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lgn="ctr" defTabSz="342900">
              <a:spcBef>
                <a:spcPct val="0"/>
              </a:spcBef>
              <a:buNone/>
            </a:pPr>
            <a:r>
              <a:rPr lang="en-US" altLang="en-US" sz="600" b="1">
                <a:solidFill>
                  <a:prstClr val="white"/>
                </a:solidFill>
                <a:cs typeface="Arial" panose="020B0604020202020204" pitchFamily="34" charset="0"/>
              </a:rPr>
              <a:t>Language</a:t>
            </a:r>
          </a:p>
          <a:p>
            <a:pPr algn="ctr" defTabSz="342900">
              <a:spcBef>
                <a:spcPct val="0"/>
              </a:spcBef>
              <a:buNone/>
            </a:pPr>
            <a:r>
              <a:rPr lang="en-US" altLang="en-US" sz="600" b="1">
                <a:solidFill>
                  <a:prstClr val="white"/>
                </a:solidFill>
                <a:cs typeface="Arial" panose="020B0604020202020204" pitchFamily="34" charset="0"/>
              </a:rPr>
              <a:t>Detection</a:t>
            </a:r>
          </a:p>
        </p:txBody>
      </p:sp>
      <p:sp>
        <p:nvSpPr>
          <p:cNvPr id="44038" name="TextBox 13"/>
          <p:cNvSpPr txBox="1">
            <a:spLocks noChangeArrowheads="1"/>
          </p:cNvSpPr>
          <p:nvPr/>
        </p:nvSpPr>
        <p:spPr bwMode="auto">
          <a:xfrm>
            <a:off x="2065564" y="1715689"/>
            <a:ext cx="561975" cy="2547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lgn="ctr" defTabSz="342900">
              <a:spcBef>
                <a:spcPct val="0"/>
              </a:spcBef>
              <a:buNone/>
            </a:pPr>
            <a:r>
              <a:rPr lang="en-US" altLang="en-US" sz="600" b="1">
                <a:solidFill>
                  <a:prstClr val="white"/>
                </a:solidFill>
                <a:cs typeface="Arial" panose="020B0604020202020204" pitchFamily="34" charset="0"/>
              </a:rPr>
              <a:t>Personality</a:t>
            </a:r>
          </a:p>
          <a:p>
            <a:pPr algn="ctr" defTabSz="342900">
              <a:spcBef>
                <a:spcPct val="0"/>
              </a:spcBef>
              <a:buNone/>
            </a:pPr>
            <a:r>
              <a:rPr lang="en-US" altLang="en-US" sz="600" b="1">
                <a:solidFill>
                  <a:prstClr val="white"/>
                </a:solidFill>
                <a:cs typeface="Arial" panose="020B0604020202020204" pitchFamily="34" charset="0"/>
              </a:rPr>
              <a:t>Insights</a:t>
            </a:r>
          </a:p>
        </p:txBody>
      </p:sp>
      <p:sp>
        <p:nvSpPr>
          <p:cNvPr id="44039" name="TextBox 18"/>
          <p:cNvSpPr txBox="1">
            <a:spLocks noChangeArrowheads="1"/>
          </p:cNvSpPr>
          <p:nvPr/>
        </p:nvSpPr>
        <p:spPr bwMode="auto">
          <a:xfrm>
            <a:off x="3079976" y="1701402"/>
            <a:ext cx="585788" cy="2547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lgn="ctr" defTabSz="342900">
              <a:spcBef>
                <a:spcPct val="0"/>
              </a:spcBef>
              <a:buNone/>
            </a:pPr>
            <a:r>
              <a:rPr lang="en-US" altLang="en-US" sz="600" b="1">
                <a:solidFill>
                  <a:prstClr val="white"/>
                </a:solidFill>
                <a:cs typeface="Arial" panose="020B0604020202020204" pitchFamily="34" charset="0"/>
              </a:rPr>
              <a:t>Keyword Extraction</a:t>
            </a:r>
          </a:p>
        </p:txBody>
      </p:sp>
      <p:sp>
        <p:nvSpPr>
          <p:cNvPr id="44040" name="TextBox 19"/>
          <p:cNvSpPr txBox="1">
            <a:spLocks noChangeArrowheads="1"/>
          </p:cNvSpPr>
          <p:nvPr/>
        </p:nvSpPr>
        <p:spPr bwMode="auto">
          <a:xfrm>
            <a:off x="4119393" y="1715689"/>
            <a:ext cx="560784" cy="2547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lgn="ctr" defTabSz="342900">
              <a:spcBef>
                <a:spcPct val="0"/>
              </a:spcBef>
              <a:buNone/>
            </a:pPr>
            <a:r>
              <a:rPr lang="en-US" altLang="en-US" sz="600" b="1">
                <a:solidFill>
                  <a:prstClr val="white"/>
                </a:solidFill>
                <a:cs typeface="Arial" panose="020B0604020202020204" pitchFamily="34" charset="0"/>
              </a:rPr>
              <a:t>Image Link</a:t>
            </a:r>
          </a:p>
          <a:p>
            <a:pPr algn="ctr" defTabSz="342900">
              <a:spcBef>
                <a:spcPct val="0"/>
              </a:spcBef>
              <a:buNone/>
            </a:pPr>
            <a:r>
              <a:rPr lang="en-US" altLang="en-US" sz="600" b="1">
                <a:solidFill>
                  <a:prstClr val="white"/>
                </a:solidFill>
                <a:cs typeface="Arial" panose="020B0604020202020204" pitchFamily="34" charset="0"/>
              </a:rPr>
              <a:t>Extraction</a:t>
            </a:r>
          </a:p>
        </p:txBody>
      </p:sp>
      <p:sp>
        <p:nvSpPr>
          <p:cNvPr id="44041" name="TextBox 20"/>
          <p:cNvSpPr txBox="1">
            <a:spLocks noChangeArrowheads="1"/>
          </p:cNvSpPr>
          <p:nvPr/>
        </p:nvSpPr>
        <p:spPr bwMode="auto">
          <a:xfrm>
            <a:off x="3602661" y="1991914"/>
            <a:ext cx="560784" cy="2536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lgn="ctr" defTabSz="342900">
              <a:spcBef>
                <a:spcPct val="0"/>
              </a:spcBef>
              <a:buNone/>
            </a:pPr>
            <a:r>
              <a:rPr lang="en-US" altLang="en-US" sz="600" b="1">
                <a:solidFill>
                  <a:prstClr val="white"/>
                </a:solidFill>
                <a:cs typeface="Arial" panose="020B0604020202020204" pitchFamily="34" charset="0"/>
              </a:rPr>
              <a:t>Feed </a:t>
            </a:r>
          </a:p>
          <a:p>
            <a:pPr algn="ctr" defTabSz="342900">
              <a:spcBef>
                <a:spcPct val="0"/>
              </a:spcBef>
              <a:buNone/>
            </a:pPr>
            <a:r>
              <a:rPr lang="en-US" altLang="en-US" sz="600" b="1">
                <a:solidFill>
                  <a:prstClr val="white"/>
                </a:solidFill>
                <a:cs typeface="Arial" panose="020B0604020202020204" pitchFamily="34" charset="0"/>
              </a:rPr>
              <a:t>Detection</a:t>
            </a:r>
          </a:p>
        </p:txBody>
      </p:sp>
      <p:sp>
        <p:nvSpPr>
          <p:cNvPr id="44042" name="TextBox 21"/>
          <p:cNvSpPr txBox="1">
            <a:spLocks noChangeArrowheads="1"/>
          </p:cNvSpPr>
          <p:nvPr/>
        </p:nvSpPr>
        <p:spPr bwMode="auto">
          <a:xfrm>
            <a:off x="1519068" y="2596752"/>
            <a:ext cx="635794" cy="2536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lgn="ctr" defTabSz="342900">
              <a:spcBef>
                <a:spcPct val="0"/>
              </a:spcBef>
              <a:buNone/>
            </a:pPr>
            <a:r>
              <a:rPr lang="en-US" altLang="en-US" sz="600" b="1">
                <a:solidFill>
                  <a:prstClr val="white"/>
                </a:solidFill>
                <a:cs typeface="Arial" panose="020B0604020202020204" pitchFamily="34" charset="0"/>
              </a:rPr>
              <a:t>Visual</a:t>
            </a:r>
          </a:p>
          <a:p>
            <a:pPr algn="ctr" defTabSz="342900">
              <a:spcBef>
                <a:spcPct val="0"/>
              </a:spcBef>
              <a:buNone/>
            </a:pPr>
            <a:r>
              <a:rPr lang="en-US" altLang="en-US" sz="600" b="1">
                <a:solidFill>
                  <a:prstClr val="white"/>
                </a:solidFill>
                <a:cs typeface="Arial" panose="020B0604020202020204" pitchFamily="34" charset="0"/>
              </a:rPr>
              <a:t>Recognition</a:t>
            </a:r>
          </a:p>
        </p:txBody>
      </p:sp>
      <p:sp>
        <p:nvSpPr>
          <p:cNvPr id="44043" name="TextBox 22"/>
          <p:cNvSpPr txBox="1">
            <a:spLocks noChangeArrowheads="1"/>
          </p:cNvSpPr>
          <p:nvPr/>
        </p:nvSpPr>
        <p:spPr bwMode="auto">
          <a:xfrm>
            <a:off x="2059612" y="2306239"/>
            <a:ext cx="573881" cy="2536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lgn="ctr" defTabSz="342900">
              <a:spcBef>
                <a:spcPct val="0"/>
              </a:spcBef>
              <a:buNone/>
            </a:pPr>
            <a:r>
              <a:rPr lang="en-US" altLang="en-US" sz="600" b="1">
                <a:solidFill>
                  <a:prstClr val="white"/>
                </a:solidFill>
                <a:cs typeface="Arial" panose="020B0604020202020204" pitchFamily="34" charset="0"/>
              </a:rPr>
              <a:t>Concept </a:t>
            </a:r>
          </a:p>
          <a:p>
            <a:pPr algn="ctr" defTabSz="342900">
              <a:spcBef>
                <a:spcPct val="0"/>
              </a:spcBef>
              <a:buNone/>
            </a:pPr>
            <a:r>
              <a:rPr lang="en-US" altLang="en-US" sz="600" b="1">
                <a:solidFill>
                  <a:prstClr val="white"/>
                </a:solidFill>
                <a:cs typeface="Arial" panose="020B0604020202020204" pitchFamily="34" charset="0"/>
              </a:rPr>
              <a:t>Expansion</a:t>
            </a:r>
          </a:p>
        </p:txBody>
      </p:sp>
      <p:sp>
        <p:nvSpPr>
          <p:cNvPr id="44044" name="TextBox 23"/>
          <p:cNvSpPr txBox="1">
            <a:spLocks noChangeArrowheads="1"/>
          </p:cNvSpPr>
          <p:nvPr/>
        </p:nvSpPr>
        <p:spPr bwMode="auto">
          <a:xfrm>
            <a:off x="2601346" y="2596752"/>
            <a:ext cx="503635" cy="2536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lgn="ctr" defTabSz="342900">
              <a:spcBef>
                <a:spcPct val="0"/>
              </a:spcBef>
              <a:buNone/>
            </a:pPr>
            <a:r>
              <a:rPr lang="en-US" altLang="en-US" sz="600" b="1">
                <a:solidFill>
                  <a:prstClr val="white"/>
                </a:solidFill>
                <a:cs typeface="Arial" panose="020B0604020202020204" pitchFamily="34" charset="0"/>
              </a:rPr>
              <a:t>Concept</a:t>
            </a:r>
          </a:p>
          <a:p>
            <a:pPr algn="ctr" defTabSz="342900">
              <a:spcBef>
                <a:spcPct val="0"/>
              </a:spcBef>
              <a:buNone/>
            </a:pPr>
            <a:r>
              <a:rPr lang="en-US" altLang="en-US" sz="600" b="1">
                <a:solidFill>
                  <a:prstClr val="white"/>
                </a:solidFill>
                <a:cs typeface="Arial" panose="020B0604020202020204" pitchFamily="34" charset="0"/>
              </a:rPr>
              <a:t>Insights</a:t>
            </a:r>
          </a:p>
        </p:txBody>
      </p:sp>
      <p:sp>
        <p:nvSpPr>
          <p:cNvPr id="44045" name="TextBox 24"/>
          <p:cNvSpPr txBox="1">
            <a:spLocks noChangeArrowheads="1"/>
          </p:cNvSpPr>
          <p:nvPr/>
        </p:nvSpPr>
        <p:spPr bwMode="auto">
          <a:xfrm>
            <a:off x="3120458" y="2358627"/>
            <a:ext cx="504825" cy="1345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lgn="ctr" defTabSz="342900">
              <a:spcBef>
                <a:spcPct val="0"/>
              </a:spcBef>
              <a:buNone/>
            </a:pPr>
            <a:r>
              <a:rPr lang="en-US" altLang="en-US" sz="600" b="1">
                <a:solidFill>
                  <a:prstClr val="white"/>
                </a:solidFill>
                <a:cs typeface="Arial" panose="020B0604020202020204" pitchFamily="34" charset="0"/>
              </a:rPr>
              <a:t>Dialog</a:t>
            </a:r>
          </a:p>
        </p:txBody>
      </p:sp>
      <p:sp>
        <p:nvSpPr>
          <p:cNvPr id="44046" name="TextBox 25"/>
          <p:cNvSpPr txBox="1">
            <a:spLocks noChangeArrowheads="1"/>
          </p:cNvSpPr>
          <p:nvPr/>
        </p:nvSpPr>
        <p:spPr bwMode="auto">
          <a:xfrm>
            <a:off x="4147968" y="2318146"/>
            <a:ext cx="503634" cy="2536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lgn="ctr" defTabSz="342900">
              <a:spcBef>
                <a:spcPct val="0"/>
              </a:spcBef>
              <a:buNone/>
            </a:pPr>
            <a:r>
              <a:rPr lang="en-US" altLang="en-US" sz="600" b="1">
                <a:solidFill>
                  <a:prstClr val="white"/>
                </a:solidFill>
                <a:cs typeface="Arial" panose="020B0604020202020204" pitchFamily="34" charset="0"/>
              </a:rPr>
              <a:t>Sentiment Analysis</a:t>
            </a:r>
          </a:p>
        </p:txBody>
      </p:sp>
      <p:sp>
        <p:nvSpPr>
          <p:cNvPr id="44047" name="TextBox 26"/>
          <p:cNvSpPr txBox="1">
            <a:spLocks noChangeArrowheads="1"/>
          </p:cNvSpPr>
          <p:nvPr/>
        </p:nvSpPr>
        <p:spPr bwMode="auto">
          <a:xfrm>
            <a:off x="1584552" y="3186111"/>
            <a:ext cx="504825" cy="2547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lgn="ctr" defTabSz="342900">
              <a:spcBef>
                <a:spcPct val="0"/>
              </a:spcBef>
              <a:buNone/>
            </a:pPr>
            <a:r>
              <a:rPr lang="en-US" altLang="en-US" sz="600" b="1">
                <a:solidFill>
                  <a:prstClr val="white"/>
                </a:solidFill>
                <a:cs typeface="Arial" panose="020B0604020202020204" pitchFamily="34" charset="0"/>
              </a:rPr>
              <a:t>Text to </a:t>
            </a:r>
          </a:p>
          <a:p>
            <a:pPr algn="ctr" defTabSz="342900">
              <a:spcBef>
                <a:spcPct val="0"/>
              </a:spcBef>
              <a:buNone/>
            </a:pPr>
            <a:r>
              <a:rPr lang="en-US" altLang="en-US" sz="600" b="1">
                <a:solidFill>
                  <a:prstClr val="white"/>
                </a:solidFill>
                <a:cs typeface="Arial" panose="020B0604020202020204" pitchFamily="34" charset="0"/>
              </a:rPr>
              <a:t>Speech</a:t>
            </a:r>
          </a:p>
          <a:p>
            <a:pPr algn="ctr" defTabSz="342900">
              <a:spcBef>
                <a:spcPct val="0"/>
              </a:spcBef>
              <a:buNone/>
            </a:pPr>
            <a:endParaRPr lang="en-US" altLang="en-US" sz="600" b="1">
              <a:solidFill>
                <a:prstClr val="white"/>
              </a:solidFill>
              <a:cs typeface="Arial" panose="020B0604020202020204" pitchFamily="34" charset="0"/>
            </a:endParaRPr>
          </a:p>
        </p:txBody>
      </p:sp>
      <p:sp>
        <p:nvSpPr>
          <p:cNvPr id="44048" name="TextBox 27"/>
          <p:cNvSpPr txBox="1">
            <a:spLocks noChangeArrowheads="1"/>
          </p:cNvSpPr>
          <p:nvPr/>
        </p:nvSpPr>
        <p:spPr bwMode="auto">
          <a:xfrm>
            <a:off x="1592886" y="3787377"/>
            <a:ext cx="504825" cy="2536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lgn="ctr" defTabSz="342900">
              <a:spcBef>
                <a:spcPct val="0"/>
              </a:spcBef>
              <a:buNone/>
            </a:pPr>
            <a:r>
              <a:rPr lang="en-US" altLang="en-US" sz="600" b="1">
                <a:solidFill>
                  <a:prstClr val="white"/>
                </a:solidFill>
                <a:cs typeface="Arial" panose="020B0604020202020204" pitchFamily="34" charset="0"/>
              </a:rPr>
              <a:t>Tradeoff </a:t>
            </a:r>
          </a:p>
          <a:p>
            <a:pPr algn="ctr" defTabSz="342900">
              <a:spcBef>
                <a:spcPct val="0"/>
              </a:spcBef>
              <a:buNone/>
            </a:pPr>
            <a:r>
              <a:rPr lang="en-US" altLang="en-US" sz="600" b="1">
                <a:solidFill>
                  <a:prstClr val="white"/>
                </a:solidFill>
                <a:cs typeface="Arial" panose="020B0604020202020204" pitchFamily="34" charset="0"/>
              </a:rPr>
              <a:t>Analytics</a:t>
            </a:r>
          </a:p>
        </p:txBody>
      </p:sp>
      <p:sp>
        <p:nvSpPr>
          <p:cNvPr id="44049" name="TextBox 28"/>
          <p:cNvSpPr txBox="1">
            <a:spLocks noChangeArrowheads="1"/>
          </p:cNvSpPr>
          <p:nvPr/>
        </p:nvSpPr>
        <p:spPr bwMode="auto">
          <a:xfrm>
            <a:off x="2094139" y="2857498"/>
            <a:ext cx="504825" cy="372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lgn="ctr" defTabSz="342900">
              <a:spcBef>
                <a:spcPct val="0"/>
              </a:spcBef>
              <a:buNone/>
            </a:pPr>
            <a:r>
              <a:rPr lang="en-US" altLang="en-US" sz="600" b="1">
                <a:solidFill>
                  <a:prstClr val="white"/>
                </a:solidFill>
                <a:cs typeface="Arial" panose="020B0604020202020204" pitchFamily="34" charset="0"/>
              </a:rPr>
              <a:t>Natural </a:t>
            </a:r>
          </a:p>
          <a:p>
            <a:pPr algn="ctr" defTabSz="342900">
              <a:spcBef>
                <a:spcPct val="0"/>
              </a:spcBef>
              <a:buNone/>
            </a:pPr>
            <a:r>
              <a:rPr lang="en-US" altLang="en-US" sz="600" b="1">
                <a:solidFill>
                  <a:prstClr val="white"/>
                </a:solidFill>
                <a:cs typeface="Arial" panose="020B0604020202020204" pitchFamily="34" charset="0"/>
              </a:rPr>
              <a:t>Language</a:t>
            </a:r>
          </a:p>
          <a:p>
            <a:pPr algn="ctr" defTabSz="342900">
              <a:spcBef>
                <a:spcPct val="0"/>
              </a:spcBef>
              <a:buNone/>
            </a:pPr>
            <a:r>
              <a:rPr lang="en-US" altLang="en-US" sz="600" b="1">
                <a:solidFill>
                  <a:prstClr val="white"/>
                </a:solidFill>
                <a:cs typeface="Arial" panose="020B0604020202020204" pitchFamily="34" charset="0"/>
              </a:rPr>
              <a:t>Classifier</a:t>
            </a:r>
          </a:p>
        </p:txBody>
      </p:sp>
      <p:sp>
        <p:nvSpPr>
          <p:cNvPr id="44050" name="TextBox 29"/>
          <p:cNvSpPr txBox="1">
            <a:spLocks noChangeArrowheads="1"/>
          </p:cNvSpPr>
          <p:nvPr/>
        </p:nvSpPr>
        <p:spPr bwMode="auto">
          <a:xfrm>
            <a:off x="2065564" y="3471861"/>
            <a:ext cx="561975" cy="2690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lgn="ctr" defTabSz="342900">
              <a:spcBef>
                <a:spcPct val="0"/>
              </a:spcBef>
              <a:buNone/>
            </a:pPr>
            <a:r>
              <a:rPr lang="en-US" altLang="en-US" sz="600" b="1">
                <a:solidFill>
                  <a:prstClr val="white"/>
                </a:solidFill>
                <a:cs typeface="Arial" panose="020B0604020202020204" pitchFamily="34" charset="0"/>
              </a:rPr>
              <a:t>Author </a:t>
            </a:r>
          </a:p>
          <a:p>
            <a:pPr algn="ctr" defTabSz="342900">
              <a:spcBef>
                <a:spcPct val="0"/>
              </a:spcBef>
              <a:buNone/>
            </a:pPr>
            <a:r>
              <a:rPr lang="en-US" altLang="en-US" sz="600" b="1">
                <a:solidFill>
                  <a:prstClr val="white"/>
                </a:solidFill>
                <a:cs typeface="Arial" panose="020B0604020202020204" pitchFamily="34" charset="0"/>
              </a:rPr>
              <a:t>Extraction</a:t>
            </a:r>
          </a:p>
        </p:txBody>
      </p:sp>
      <p:sp>
        <p:nvSpPr>
          <p:cNvPr id="44051" name="TextBox 30"/>
          <p:cNvSpPr txBox="1">
            <a:spLocks noChangeArrowheads="1"/>
          </p:cNvSpPr>
          <p:nvPr/>
        </p:nvSpPr>
        <p:spPr bwMode="auto">
          <a:xfrm>
            <a:off x="2094139" y="4100511"/>
            <a:ext cx="504825" cy="3119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lgn="ctr" defTabSz="342900">
              <a:spcBef>
                <a:spcPct val="0"/>
              </a:spcBef>
              <a:buNone/>
            </a:pPr>
            <a:r>
              <a:rPr lang="en-US" altLang="en-US" sz="600" b="1">
                <a:solidFill>
                  <a:prstClr val="white"/>
                </a:solidFill>
                <a:cs typeface="Arial" panose="020B0604020202020204" pitchFamily="34" charset="0"/>
              </a:rPr>
              <a:t>Speech to</a:t>
            </a:r>
          </a:p>
          <a:p>
            <a:pPr algn="ctr" defTabSz="342900">
              <a:spcBef>
                <a:spcPct val="0"/>
              </a:spcBef>
              <a:buNone/>
            </a:pPr>
            <a:r>
              <a:rPr lang="en-US" altLang="en-US" sz="600" b="1">
                <a:solidFill>
                  <a:prstClr val="white"/>
                </a:solidFill>
                <a:cs typeface="Arial" panose="020B0604020202020204" pitchFamily="34" charset="0"/>
              </a:rPr>
              <a:t>Text</a:t>
            </a:r>
          </a:p>
        </p:txBody>
      </p:sp>
      <p:sp>
        <p:nvSpPr>
          <p:cNvPr id="44052" name="TextBox 31"/>
          <p:cNvSpPr txBox="1">
            <a:spLocks noChangeArrowheads="1"/>
          </p:cNvSpPr>
          <p:nvPr/>
        </p:nvSpPr>
        <p:spPr bwMode="auto">
          <a:xfrm>
            <a:off x="2601346" y="3144439"/>
            <a:ext cx="503635" cy="2547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lgn="ctr" defTabSz="342900">
              <a:spcBef>
                <a:spcPct val="0"/>
              </a:spcBef>
              <a:buNone/>
            </a:pPr>
            <a:r>
              <a:rPr lang="en-US" altLang="en-US" sz="600" b="1">
                <a:solidFill>
                  <a:prstClr val="white"/>
                </a:solidFill>
                <a:cs typeface="Arial" panose="020B0604020202020204" pitchFamily="34" charset="0"/>
              </a:rPr>
              <a:t>Retrieve</a:t>
            </a:r>
          </a:p>
          <a:p>
            <a:pPr algn="ctr" defTabSz="342900">
              <a:spcBef>
                <a:spcPct val="0"/>
              </a:spcBef>
              <a:buNone/>
            </a:pPr>
            <a:r>
              <a:rPr lang="en-US" altLang="en-US" sz="600" b="1">
                <a:solidFill>
                  <a:prstClr val="white"/>
                </a:solidFill>
                <a:cs typeface="Arial" panose="020B0604020202020204" pitchFamily="34" charset="0"/>
              </a:rPr>
              <a:t>&amp;</a:t>
            </a:r>
          </a:p>
          <a:p>
            <a:pPr algn="ctr" defTabSz="342900">
              <a:spcBef>
                <a:spcPct val="0"/>
              </a:spcBef>
              <a:buNone/>
            </a:pPr>
            <a:r>
              <a:rPr lang="en-US" altLang="en-US" sz="600" b="1">
                <a:solidFill>
                  <a:prstClr val="white"/>
                </a:solidFill>
                <a:cs typeface="Arial" panose="020B0604020202020204" pitchFamily="34" charset="0"/>
              </a:rPr>
              <a:t>Rank</a:t>
            </a:r>
          </a:p>
        </p:txBody>
      </p:sp>
      <p:sp>
        <p:nvSpPr>
          <p:cNvPr id="44053" name="TextBox 32"/>
          <p:cNvSpPr txBox="1">
            <a:spLocks noChangeArrowheads="1"/>
          </p:cNvSpPr>
          <p:nvPr/>
        </p:nvSpPr>
        <p:spPr bwMode="auto">
          <a:xfrm>
            <a:off x="2609680" y="3787377"/>
            <a:ext cx="503634" cy="2536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lgn="ctr" defTabSz="342900">
              <a:spcBef>
                <a:spcPct val="0"/>
              </a:spcBef>
              <a:buNone/>
            </a:pPr>
            <a:r>
              <a:rPr lang="en-US" altLang="en-US" sz="600" b="1">
                <a:solidFill>
                  <a:prstClr val="white"/>
                </a:solidFill>
                <a:cs typeface="Arial" panose="020B0604020202020204" pitchFamily="34" charset="0"/>
              </a:rPr>
              <a:t>Watson</a:t>
            </a:r>
          </a:p>
          <a:p>
            <a:pPr algn="ctr" defTabSz="342900">
              <a:spcBef>
                <a:spcPct val="0"/>
              </a:spcBef>
              <a:buNone/>
            </a:pPr>
            <a:r>
              <a:rPr lang="en-US" altLang="en-US" sz="600" b="1">
                <a:solidFill>
                  <a:prstClr val="white"/>
                </a:solidFill>
                <a:cs typeface="Arial" panose="020B0604020202020204" pitchFamily="34" charset="0"/>
              </a:rPr>
              <a:t>News</a:t>
            </a:r>
          </a:p>
        </p:txBody>
      </p:sp>
      <p:sp>
        <p:nvSpPr>
          <p:cNvPr id="44054" name="TextBox 33"/>
          <p:cNvSpPr txBox="1">
            <a:spLocks noChangeArrowheads="1"/>
          </p:cNvSpPr>
          <p:nvPr/>
        </p:nvSpPr>
        <p:spPr bwMode="auto">
          <a:xfrm>
            <a:off x="3119267" y="2869404"/>
            <a:ext cx="547688" cy="2536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lgn="ctr" defTabSz="342900">
              <a:spcBef>
                <a:spcPct val="0"/>
              </a:spcBef>
              <a:buNone/>
            </a:pPr>
            <a:r>
              <a:rPr lang="en-US" altLang="en-US" sz="600" b="1">
                <a:solidFill>
                  <a:prstClr val="white"/>
                </a:solidFill>
                <a:cs typeface="Arial" panose="020B0604020202020204" pitchFamily="34" charset="0"/>
              </a:rPr>
              <a:t>Language</a:t>
            </a:r>
          </a:p>
          <a:p>
            <a:pPr algn="ctr" defTabSz="342900">
              <a:spcBef>
                <a:spcPct val="0"/>
              </a:spcBef>
              <a:buNone/>
            </a:pPr>
            <a:r>
              <a:rPr lang="en-US" altLang="en-US" sz="600" b="1">
                <a:solidFill>
                  <a:prstClr val="white"/>
                </a:solidFill>
                <a:cs typeface="Arial" panose="020B0604020202020204" pitchFamily="34" charset="0"/>
              </a:rPr>
              <a:t>Translation</a:t>
            </a:r>
          </a:p>
        </p:txBody>
      </p:sp>
      <p:sp>
        <p:nvSpPr>
          <p:cNvPr id="44055" name="TextBox 35"/>
          <p:cNvSpPr txBox="1">
            <a:spLocks noChangeArrowheads="1"/>
          </p:cNvSpPr>
          <p:nvPr/>
        </p:nvSpPr>
        <p:spPr bwMode="auto">
          <a:xfrm>
            <a:off x="3100218" y="4081461"/>
            <a:ext cx="545306" cy="2547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lgn="ctr" defTabSz="342900">
              <a:spcBef>
                <a:spcPct val="0"/>
              </a:spcBef>
              <a:buNone/>
            </a:pPr>
            <a:r>
              <a:rPr lang="en-US" altLang="en-US" sz="600" b="1">
                <a:solidFill>
                  <a:prstClr val="white"/>
                </a:solidFill>
                <a:cs typeface="Arial" panose="020B0604020202020204" pitchFamily="34" charset="0"/>
              </a:rPr>
              <a:t>Entity</a:t>
            </a:r>
          </a:p>
          <a:p>
            <a:pPr algn="ctr" defTabSz="342900">
              <a:spcBef>
                <a:spcPct val="0"/>
              </a:spcBef>
              <a:buNone/>
            </a:pPr>
            <a:r>
              <a:rPr lang="en-US" altLang="en-US" sz="600" b="1">
                <a:solidFill>
                  <a:prstClr val="white"/>
                </a:solidFill>
                <a:cs typeface="Arial" panose="020B0604020202020204" pitchFamily="34" charset="0"/>
              </a:rPr>
              <a:t>Extraction</a:t>
            </a:r>
          </a:p>
        </p:txBody>
      </p:sp>
      <p:sp>
        <p:nvSpPr>
          <p:cNvPr id="44056" name="TextBox 36"/>
          <p:cNvSpPr txBox="1">
            <a:spLocks noChangeArrowheads="1"/>
          </p:cNvSpPr>
          <p:nvPr/>
        </p:nvSpPr>
        <p:spPr bwMode="auto">
          <a:xfrm>
            <a:off x="3140699" y="3479005"/>
            <a:ext cx="504825" cy="2547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lgn="ctr" defTabSz="342900">
              <a:spcBef>
                <a:spcPct val="0"/>
              </a:spcBef>
              <a:buNone/>
            </a:pPr>
            <a:r>
              <a:rPr lang="en-US" altLang="en-US" sz="600" b="1">
                <a:solidFill>
                  <a:prstClr val="white"/>
                </a:solidFill>
                <a:cs typeface="Arial" panose="020B0604020202020204" pitchFamily="34" charset="0"/>
              </a:rPr>
              <a:t>Tone </a:t>
            </a:r>
          </a:p>
          <a:p>
            <a:pPr algn="ctr" defTabSz="342900">
              <a:spcBef>
                <a:spcPct val="0"/>
              </a:spcBef>
              <a:buNone/>
            </a:pPr>
            <a:r>
              <a:rPr lang="en-US" altLang="en-US" sz="600" b="1">
                <a:solidFill>
                  <a:prstClr val="white"/>
                </a:solidFill>
                <a:cs typeface="Arial" panose="020B0604020202020204" pitchFamily="34" charset="0"/>
              </a:rPr>
              <a:t>Analyzer</a:t>
            </a:r>
          </a:p>
        </p:txBody>
      </p:sp>
      <p:sp>
        <p:nvSpPr>
          <p:cNvPr id="44057" name="TextBox 37"/>
          <p:cNvSpPr txBox="1">
            <a:spLocks noChangeArrowheads="1"/>
          </p:cNvSpPr>
          <p:nvPr/>
        </p:nvSpPr>
        <p:spPr bwMode="auto">
          <a:xfrm>
            <a:off x="3631236" y="2596752"/>
            <a:ext cx="503634" cy="2536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lgn="ctr" defTabSz="342900">
              <a:spcBef>
                <a:spcPct val="0"/>
              </a:spcBef>
              <a:buNone/>
            </a:pPr>
            <a:r>
              <a:rPr lang="en-US" altLang="en-US" sz="600" b="1">
                <a:solidFill>
                  <a:prstClr val="white"/>
                </a:solidFill>
                <a:cs typeface="Arial" panose="020B0604020202020204" pitchFamily="34" charset="0"/>
              </a:rPr>
              <a:t>Concept</a:t>
            </a:r>
          </a:p>
          <a:p>
            <a:pPr algn="ctr" defTabSz="342900">
              <a:spcBef>
                <a:spcPct val="0"/>
              </a:spcBef>
              <a:buNone/>
            </a:pPr>
            <a:r>
              <a:rPr lang="en-US" altLang="en-US" sz="600" b="1">
                <a:solidFill>
                  <a:prstClr val="white"/>
                </a:solidFill>
                <a:cs typeface="Arial" panose="020B0604020202020204" pitchFamily="34" charset="0"/>
              </a:rPr>
              <a:t>Tagging</a:t>
            </a:r>
          </a:p>
        </p:txBody>
      </p:sp>
      <p:sp>
        <p:nvSpPr>
          <p:cNvPr id="44058" name="TextBox 38"/>
          <p:cNvSpPr txBox="1">
            <a:spLocks noChangeArrowheads="1"/>
          </p:cNvSpPr>
          <p:nvPr/>
        </p:nvSpPr>
        <p:spPr bwMode="auto">
          <a:xfrm>
            <a:off x="3595518" y="3240880"/>
            <a:ext cx="570309" cy="1595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lgn="ctr" defTabSz="342900">
              <a:spcBef>
                <a:spcPct val="0"/>
              </a:spcBef>
              <a:buNone/>
            </a:pPr>
            <a:r>
              <a:rPr lang="en-US" altLang="en-US" sz="600" b="1">
                <a:solidFill>
                  <a:prstClr val="white"/>
                </a:solidFill>
                <a:cs typeface="Arial" panose="020B0604020202020204" pitchFamily="34" charset="0"/>
              </a:rPr>
              <a:t>Taxonomy</a:t>
            </a:r>
          </a:p>
        </p:txBody>
      </p:sp>
      <p:sp>
        <p:nvSpPr>
          <p:cNvPr id="44059" name="TextBox 40"/>
          <p:cNvSpPr txBox="1">
            <a:spLocks noChangeArrowheads="1"/>
          </p:cNvSpPr>
          <p:nvPr/>
        </p:nvSpPr>
        <p:spPr bwMode="auto">
          <a:xfrm>
            <a:off x="3612187" y="3767135"/>
            <a:ext cx="558403" cy="2536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lgn="ctr" defTabSz="342900">
              <a:spcBef>
                <a:spcPct val="0"/>
              </a:spcBef>
              <a:buNone/>
            </a:pPr>
            <a:r>
              <a:rPr lang="en-US" altLang="en-US" sz="600" b="1">
                <a:solidFill>
                  <a:prstClr val="white"/>
                </a:solidFill>
                <a:cs typeface="Arial" panose="020B0604020202020204" pitchFamily="34" charset="0"/>
              </a:rPr>
              <a:t>Text</a:t>
            </a:r>
          </a:p>
          <a:p>
            <a:pPr algn="ctr" defTabSz="342900">
              <a:spcBef>
                <a:spcPct val="0"/>
              </a:spcBef>
              <a:buNone/>
            </a:pPr>
            <a:r>
              <a:rPr lang="en-US" altLang="en-US" sz="600" b="1">
                <a:solidFill>
                  <a:prstClr val="white"/>
                </a:solidFill>
                <a:cs typeface="Arial" panose="020B0604020202020204" pitchFamily="34" charset="0"/>
              </a:rPr>
              <a:t>Extraction</a:t>
            </a:r>
          </a:p>
        </p:txBody>
      </p:sp>
      <p:sp>
        <p:nvSpPr>
          <p:cNvPr id="44060" name="TextBox 41"/>
          <p:cNvSpPr txBox="1">
            <a:spLocks noChangeArrowheads="1"/>
          </p:cNvSpPr>
          <p:nvPr/>
        </p:nvSpPr>
        <p:spPr bwMode="auto">
          <a:xfrm>
            <a:off x="4126536" y="2896789"/>
            <a:ext cx="560784" cy="2536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lgn="ctr" defTabSz="342900">
              <a:spcBef>
                <a:spcPct val="0"/>
              </a:spcBef>
              <a:buNone/>
            </a:pPr>
            <a:r>
              <a:rPr lang="en-US" altLang="en-US" sz="600" b="1">
                <a:solidFill>
                  <a:prstClr val="white"/>
                </a:solidFill>
                <a:cs typeface="Arial" panose="020B0604020202020204" pitchFamily="34" charset="0"/>
              </a:rPr>
              <a:t>Message</a:t>
            </a:r>
            <a:br>
              <a:rPr lang="en-US" altLang="en-US" sz="600" b="1">
                <a:solidFill>
                  <a:prstClr val="white"/>
                </a:solidFill>
                <a:cs typeface="Arial" panose="020B0604020202020204" pitchFamily="34" charset="0"/>
              </a:rPr>
            </a:br>
            <a:r>
              <a:rPr lang="en-US" altLang="en-US" sz="600" b="1">
                <a:solidFill>
                  <a:prstClr val="white"/>
                </a:solidFill>
                <a:cs typeface="Arial" panose="020B0604020202020204" pitchFamily="34" charset="0"/>
              </a:rPr>
              <a:t>Resonance</a:t>
            </a:r>
          </a:p>
        </p:txBody>
      </p:sp>
      <p:sp>
        <p:nvSpPr>
          <p:cNvPr id="44061" name="TextBox 42"/>
          <p:cNvSpPr txBox="1">
            <a:spLocks noChangeArrowheads="1"/>
          </p:cNvSpPr>
          <p:nvPr/>
        </p:nvSpPr>
        <p:spPr bwMode="auto">
          <a:xfrm>
            <a:off x="4147968" y="3479005"/>
            <a:ext cx="503634" cy="2547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lgn="ctr" defTabSz="342900">
              <a:spcBef>
                <a:spcPct val="0"/>
              </a:spcBef>
              <a:buNone/>
            </a:pPr>
            <a:r>
              <a:rPr lang="en-US" altLang="en-US" sz="600" b="1">
                <a:solidFill>
                  <a:prstClr val="white"/>
                </a:solidFill>
                <a:cs typeface="Arial" panose="020B0604020202020204" pitchFamily="34" charset="0"/>
              </a:rPr>
              <a:t>Image</a:t>
            </a:r>
          </a:p>
          <a:p>
            <a:pPr algn="ctr" defTabSz="342900">
              <a:spcBef>
                <a:spcPct val="0"/>
              </a:spcBef>
              <a:buNone/>
            </a:pPr>
            <a:r>
              <a:rPr lang="en-US" altLang="en-US" sz="600" b="1">
                <a:solidFill>
                  <a:prstClr val="white"/>
                </a:solidFill>
                <a:cs typeface="Arial" panose="020B0604020202020204" pitchFamily="34" charset="0"/>
              </a:rPr>
              <a:t>Tagging</a:t>
            </a:r>
          </a:p>
        </p:txBody>
      </p:sp>
      <p:sp>
        <p:nvSpPr>
          <p:cNvPr id="44062" name="TextBox 43"/>
          <p:cNvSpPr txBox="1">
            <a:spLocks noChangeArrowheads="1"/>
          </p:cNvSpPr>
          <p:nvPr/>
        </p:nvSpPr>
        <p:spPr bwMode="auto">
          <a:xfrm>
            <a:off x="4147968" y="4074317"/>
            <a:ext cx="503634" cy="2547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lgn="ctr" defTabSz="342900">
              <a:spcBef>
                <a:spcPct val="0"/>
              </a:spcBef>
              <a:buNone/>
            </a:pPr>
            <a:r>
              <a:rPr lang="en-US" altLang="en-US" sz="600" b="1">
                <a:solidFill>
                  <a:prstClr val="white"/>
                </a:solidFill>
                <a:cs typeface="Arial" panose="020B0604020202020204" pitchFamily="34" charset="0"/>
              </a:rPr>
              <a:t>Face</a:t>
            </a:r>
          </a:p>
          <a:p>
            <a:pPr algn="ctr" defTabSz="342900">
              <a:spcBef>
                <a:spcPct val="0"/>
              </a:spcBef>
              <a:buNone/>
            </a:pPr>
            <a:r>
              <a:rPr lang="en-US" altLang="en-US" sz="600" b="1">
                <a:solidFill>
                  <a:prstClr val="white"/>
                </a:solidFill>
                <a:cs typeface="Arial" panose="020B0604020202020204" pitchFamily="34" charset="0"/>
              </a:rPr>
              <a:t>Detection</a:t>
            </a:r>
          </a:p>
        </p:txBody>
      </p:sp>
      <p:sp>
        <p:nvSpPr>
          <p:cNvPr id="44083" name="TextBox 4"/>
          <p:cNvSpPr txBox="1">
            <a:spLocks noChangeArrowheads="1"/>
          </p:cNvSpPr>
          <p:nvPr/>
        </p:nvSpPr>
        <p:spPr bwMode="auto">
          <a:xfrm>
            <a:off x="777308" y="875108"/>
            <a:ext cx="20574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defTabSz="342900">
              <a:spcBef>
                <a:spcPct val="0"/>
              </a:spcBef>
              <a:buNone/>
            </a:pPr>
            <a:r>
              <a:rPr lang="en-US" altLang="en-US" sz="900" dirty="0">
                <a:solidFill>
                  <a:schemeClr val="bg1"/>
                </a:solidFill>
              </a:rPr>
              <a:t>The </a:t>
            </a:r>
            <a:r>
              <a:rPr lang="en-US" altLang="en-US" sz="900" dirty="0" err="1">
                <a:solidFill>
                  <a:schemeClr val="bg1"/>
                </a:solidFill>
              </a:rPr>
              <a:t>Waston</a:t>
            </a:r>
            <a:r>
              <a:rPr lang="en-US" altLang="en-US" sz="900" dirty="0">
                <a:solidFill>
                  <a:schemeClr val="bg1"/>
                </a:solidFill>
              </a:rPr>
              <a:t> that competed on </a:t>
            </a:r>
            <a:r>
              <a:rPr lang="en-US" altLang="en-US" sz="900" i="1" dirty="0">
                <a:solidFill>
                  <a:schemeClr val="bg1"/>
                </a:solidFill>
              </a:rPr>
              <a:t>Jeopardy!</a:t>
            </a:r>
            <a:r>
              <a:rPr lang="en-US" altLang="en-US" sz="900" dirty="0">
                <a:solidFill>
                  <a:schemeClr val="bg1"/>
                </a:solidFill>
              </a:rPr>
              <a:t> in </a:t>
            </a:r>
            <a:r>
              <a:rPr lang="en-US" altLang="en-US" sz="900" b="1" dirty="0">
                <a:solidFill>
                  <a:schemeClr val="bg1"/>
                </a:solidFill>
              </a:rPr>
              <a:t>2011</a:t>
            </a:r>
            <a:r>
              <a:rPr lang="en-US" altLang="en-US" sz="900" dirty="0">
                <a:solidFill>
                  <a:schemeClr val="bg1"/>
                </a:solidFill>
              </a:rPr>
              <a:t> comprised what </a:t>
            </a:r>
            <a:br>
              <a:rPr lang="en-US" altLang="en-US" sz="900" dirty="0">
                <a:solidFill>
                  <a:schemeClr val="bg1"/>
                </a:solidFill>
              </a:rPr>
            </a:br>
            <a:r>
              <a:rPr lang="en-US" altLang="en-US" sz="900" dirty="0">
                <a:solidFill>
                  <a:schemeClr val="bg1"/>
                </a:solidFill>
              </a:rPr>
              <a:t>is now a single API—</a:t>
            </a:r>
            <a:r>
              <a:rPr lang="en-US" altLang="en-US" sz="900" b="1" dirty="0">
                <a:solidFill>
                  <a:schemeClr val="bg1"/>
                </a:solidFill>
              </a:rPr>
              <a:t>Q&amp;A</a:t>
            </a:r>
            <a:r>
              <a:rPr lang="en-US" altLang="en-US" sz="900" dirty="0">
                <a:solidFill>
                  <a:schemeClr val="bg1"/>
                </a:solidFill>
              </a:rPr>
              <a:t>—built </a:t>
            </a:r>
            <a:br>
              <a:rPr lang="en-US" altLang="en-US" sz="900" dirty="0">
                <a:solidFill>
                  <a:schemeClr val="bg1"/>
                </a:solidFill>
              </a:rPr>
            </a:br>
            <a:r>
              <a:rPr lang="en-US" altLang="en-US" sz="900" dirty="0">
                <a:solidFill>
                  <a:schemeClr val="bg1"/>
                </a:solidFill>
              </a:rPr>
              <a:t>on </a:t>
            </a:r>
            <a:r>
              <a:rPr lang="en-US" altLang="en-US" sz="900" b="1" dirty="0">
                <a:solidFill>
                  <a:schemeClr val="bg1"/>
                </a:solidFill>
              </a:rPr>
              <a:t>five underlying technologies.</a:t>
            </a:r>
          </a:p>
        </p:txBody>
      </p:sp>
      <p:cxnSp>
        <p:nvCxnSpPr>
          <p:cNvPr id="6" name="Straight Connector 5"/>
          <p:cNvCxnSpPr/>
          <p:nvPr/>
        </p:nvCxnSpPr>
        <p:spPr>
          <a:xfrm>
            <a:off x="777308" y="813195"/>
            <a:ext cx="2057400" cy="0"/>
          </a:xfrm>
          <a:prstGeom prst="line">
            <a:avLst/>
          </a:prstGeom>
          <a:ln w="76200">
            <a:solidFill>
              <a:srgbClr val="00568F"/>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2925195" y="813195"/>
            <a:ext cx="2057400" cy="0"/>
          </a:xfrm>
          <a:prstGeom prst="line">
            <a:avLst/>
          </a:prstGeom>
          <a:ln w="76200">
            <a:solidFill>
              <a:srgbClr val="2C96C8"/>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5061177" y="813195"/>
            <a:ext cx="2057400" cy="0"/>
          </a:xfrm>
          <a:prstGeom prst="line">
            <a:avLst/>
          </a:prstGeom>
          <a:ln w="76200">
            <a:solidFill>
              <a:srgbClr val="73BFDF"/>
            </a:solidFill>
          </a:ln>
          <a:effectLst/>
        </p:spPr>
        <p:style>
          <a:lnRef idx="2">
            <a:schemeClr val="accent1"/>
          </a:lnRef>
          <a:fillRef idx="0">
            <a:schemeClr val="accent1"/>
          </a:fillRef>
          <a:effectRef idx="1">
            <a:schemeClr val="accent1"/>
          </a:effectRef>
          <a:fontRef idx="minor">
            <a:schemeClr val="tx1"/>
          </a:fontRef>
        </p:style>
      </p:cxnSp>
      <p:sp>
        <p:nvSpPr>
          <p:cNvPr id="44087" name="TextBox 17"/>
          <p:cNvSpPr txBox="1">
            <a:spLocks noChangeArrowheads="1"/>
          </p:cNvSpPr>
          <p:nvPr/>
        </p:nvSpPr>
        <p:spPr bwMode="auto">
          <a:xfrm>
            <a:off x="2925195" y="875108"/>
            <a:ext cx="20574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defTabSz="342900">
              <a:spcBef>
                <a:spcPct val="0"/>
              </a:spcBef>
              <a:buNone/>
            </a:pPr>
            <a:r>
              <a:rPr lang="en-US" altLang="en-US" sz="900" dirty="0">
                <a:solidFill>
                  <a:schemeClr val="bg1"/>
                </a:solidFill>
              </a:rPr>
              <a:t>Since then, Watson has grown to </a:t>
            </a:r>
            <a:br>
              <a:rPr lang="en-US" altLang="en-US" sz="900" dirty="0">
                <a:solidFill>
                  <a:schemeClr val="bg1"/>
                </a:solidFill>
              </a:rPr>
            </a:br>
            <a:r>
              <a:rPr lang="en-US" altLang="en-US" sz="900" dirty="0">
                <a:solidFill>
                  <a:schemeClr val="bg1"/>
                </a:solidFill>
              </a:rPr>
              <a:t>a family of </a:t>
            </a:r>
            <a:r>
              <a:rPr lang="en-US" altLang="en-US" sz="900" b="1" dirty="0">
                <a:solidFill>
                  <a:schemeClr val="bg1"/>
                </a:solidFill>
              </a:rPr>
              <a:t>28 APIs.</a:t>
            </a:r>
          </a:p>
        </p:txBody>
      </p:sp>
      <p:sp>
        <p:nvSpPr>
          <p:cNvPr id="44088" name="TextBox 18"/>
          <p:cNvSpPr txBox="1">
            <a:spLocks noChangeArrowheads="1"/>
          </p:cNvSpPr>
          <p:nvPr/>
        </p:nvSpPr>
        <p:spPr bwMode="auto">
          <a:xfrm>
            <a:off x="5061177" y="875108"/>
            <a:ext cx="2057400" cy="5078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defTabSz="342900">
              <a:spcBef>
                <a:spcPct val="0"/>
              </a:spcBef>
              <a:buNone/>
            </a:pPr>
            <a:r>
              <a:rPr lang="en-US" altLang="en-US" sz="900" dirty="0">
                <a:solidFill>
                  <a:schemeClr val="bg1"/>
                </a:solidFill>
              </a:rPr>
              <a:t>By the end of 2016, there will </a:t>
            </a:r>
          </a:p>
          <a:p>
            <a:pPr defTabSz="342900">
              <a:spcBef>
                <a:spcPct val="0"/>
              </a:spcBef>
              <a:buNone/>
            </a:pPr>
            <a:r>
              <a:rPr lang="en-US" altLang="en-US" sz="900" dirty="0">
                <a:solidFill>
                  <a:schemeClr val="bg1"/>
                </a:solidFill>
              </a:rPr>
              <a:t>be nearly </a:t>
            </a:r>
            <a:r>
              <a:rPr lang="en-US" altLang="en-US" sz="900" b="1" dirty="0">
                <a:solidFill>
                  <a:schemeClr val="bg1"/>
                </a:solidFill>
              </a:rPr>
              <a:t>50 Watson APIs</a:t>
            </a:r>
            <a:r>
              <a:rPr lang="en-US" altLang="en-US" sz="900" dirty="0">
                <a:solidFill>
                  <a:schemeClr val="bg1"/>
                </a:solidFill>
              </a:rPr>
              <a:t>—</a:t>
            </a:r>
          </a:p>
          <a:p>
            <a:pPr defTabSz="342900">
              <a:spcBef>
                <a:spcPct val="0"/>
              </a:spcBef>
              <a:buNone/>
            </a:pPr>
            <a:r>
              <a:rPr lang="en-US" altLang="en-US" sz="900" dirty="0">
                <a:solidFill>
                  <a:schemeClr val="bg1"/>
                </a:solidFill>
              </a:rPr>
              <a:t>with more added every year.</a:t>
            </a:r>
            <a:endParaRPr lang="en-US" altLang="en-US" sz="900" b="1" dirty="0">
              <a:solidFill>
                <a:schemeClr val="bg1"/>
              </a:solidFill>
            </a:endParaRPr>
          </a:p>
        </p:txBody>
      </p:sp>
      <p:sp>
        <p:nvSpPr>
          <p:cNvPr id="44089" name="TextBox 4"/>
          <p:cNvSpPr txBox="1">
            <a:spLocks noChangeArrowheads="1"/>
          </p:cNvSpPr>
          <p:nvPr/>
        </p:nvSpPr>
        <p:spPr bwMode="auto">
          <a:xfrm>
            <a:off x="833268" y="2406252"/>
            <a:ext cx="685800" cy="8681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defTabSz="342900">
              <a:spcBef>
                <a:spcPct val="0"/>
              </a:spcBef>
              <a:spcAft>
                <a:spcPts val="525"/>
              </a:spcAft>
              <a:buNone/>
            </a:pPr>
            <a:r>
              <a:rPr lang="en-US" altLang="en-US" sz="675" baseline="30000" dirty="0">
                <a:solidFill>
                  <a:schemeClr val="bg1"/>
                </a:solidFill>
                <a:cs typeface="Arial" panose="020B0604020202020204" pitchFamily="34" charset="0"/>
              </a:rPr>
              <a:t>Natural Language Processing</a:t>
            </a:r>
          </a:p>
          <a:p>
            <a:pPr defTabSz="342900">
              <a:spcBef>
                <a:spcPct val="0"/>
              </a:spcBef>
              <a:spcAft>
                <a:spcPts val="525"/>
              </a:spcAft>
              <a:buNone/>
            </a:pPr>
            <a:r>
              <a:rPr lang="en-US" altLang="en-US" sz="675" baseline="30000" dirty="0">
                <a:solidFill>
                  <a:schemeClr val="bg1"/>
                </a:solidFill>
                <a:cs typeface="Arial" panose="020B0604020202020204" pitchFamily="34" charset="0"/>
              </a:rPr>
              <a:t>Machine Learning</a:t>
            </a:r>
          </a:p>
          <a:p>
            <a:pPr defTabSz="342900">
              <a:spcBef>
                <a:spcPct val="0"/>
              </a:spcBef>
              <a:spcAft>
                <a:spcPts val="525"/>
              </a:spcAft>
              <a:buNone/>
            </a:pPr>
            <a:r>
              <a:rPr lang="en-US" altLang="en-US" sz="675" baseline="30000" dirty="0">
                <a:solidFill>
                  <a:schemeClr val="bg1"/>
                </a:solidFill>
                <a:cs typeface="Arial" panose="020B0604020202020204" pitchFamily="34" charset="0"/>
              </a:rPr>
              <a:t>Question Analysis</a:t>
            </a:r>
          </a:p>
          <a:p>
            <a:pPr defTabSz="342900">
              <a:spcBef>
                <a:spcPct val="0"/>
              </a:spcBef>
              <a:spcAft>
                <a:spcPts val="525"/>
              </a:spcAft>
              <a:buNone/>
            </a:pPr>
            <a:r>
              <a:rPr lang="en-US" altLang="en-US" sz="675" baseline="30000" dirty="0">
                <a:solidFill>
                  <a:schemeClr val="bg1"/>
                </a:solidFill>
                <a:cs typeface="Arial" panose="020B0604020202020204" pitchFamily="34" charset="0"/>
              </a:rPr>
              <a:t>Feature Engineering</a:t>
            </a:r>
          </a:p>
          <a:p>
            <a:pPr defTabSz="342900">
              <a:spcBef>
                <a:spcPct val="0"/>
              </a:spcBef>
              <a:spcAft>
                <a:spcPts val="525"/>
              </a:spcAft>
              <a:buNone/>
            </a:pPr>
            <a:r>
              <a:rPr lang="en-US" altLang="en-US" sz="675" baseline="30000" dirty="0">
                <a:solidFill>
                  <a:schemeClr val="bg1"/>
                </a:solidFill>
                <a:cs typeface="Arial" panose="020B0604020202020204" pitchFamily="34" charset="0"/>
              </a:rPr>
              <a:t>Ontology Analysis</a:t>
            </a:r>
            <a:endParaRPr lang="en-US" altLang="en-US" sz="675" dirty="0">
              <a:solidFill>
                <a:schemeClr val="bg1"/>
              </a:solidFill>
              <a:cs typeface="Arial" panose="020B0604020202020204" pitchFamily="34" charset="0"/>
            </a:endParaRPr>
          </a:p>
        </p:txBody>
      </p:sp>
      <p:cxnSp>
        <p:nvCxnSpPr>
          <p:cNvPr id="3" name="Straight Connector 2"/>
          <p:cNvCxnSpPr/>
          <p:nvPr/>
        </p:nvCxnSpPr>
        <p:spPr>
          <a:xfrm>
            <a:off x="1151164" y="2150267"/>
            <a:ext cx="0" cy="178594"/>
          </a:xfrm>
          <a:prstGeom prst="line">
            <a:avLst/>
          </a:prstGeom>
          <a:ln w="12700" cmpd="sng">
            <a:solidFill>
              <a:srgbClr val="1C4986"/>
            </a:solidFill>
            <a:prstDash val="sysDot"/>
            <a:tailEnd type="oval" w="sm" len="sm"/>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777308" y="315960"/>
            <a:ext cx="1641924" cy="400110"/>
          </a:xfrm>
          <a:prstGeom prst="rect">
            <a:avLst/>
          </a:prstGeom>
          <a:noFill/>
        </p:spPr>
        <p:txBody>
          <a:bodyPr wrap="none" rtlCol="0">
            <a:spAutoFit/>
          </a:bodyPr>
          <a:lstStyle/>
          <a:p>
            <a:r>
              <a:rPr lang="en-AU" sz="2000" b="1" dirty="0" smtClean="0">
                <a:solidFill>
                  <a:schemeClr val="bg1"/>
                </a:solidFill>
              </a:rPr>
              <a:t>IBM Watson</a:t>
            </a:r>
            <a:endParaRPr lang="en-AU" sz="2000" b="1" dirty="0">
              <a:solidFill>
                <a:schemeClr val="bg1"/>
              </a:solidFill>
            </a:endParaRPr>
          </a:p>
        </p:txBody>
      </p:sp>
    </p:spTree>
    <p:extLst>
      <p:ext uri="{BB962C8B-B14F-4D97-AF65-F5344CB8AC3E}">
        <p14:creationId xmlns:p14="http://schemas.microsoft.com/office/powerpoint/2010/main" xmlns="" val="2938626666"/>
      </p:ext>
    </p:extLst>
  </p:cSld>
  <p:clrMapOvr>
    <a:masterClrMapping/>
  </p:clrMapOvr>
  <p:timing>
    <p:tnLst>
      <p:par>
        <p:cTn id="1" dur="indefinite" restart="never" nodeType="tmRoot"/>
      </p:par>
    </p:tnLst>
  </p:timing>
</p:sld>
</file>

<file path=ppt/theme/theme1.xml><?xml version="1.0" encoding="utf-8"?>
<a:theme xmlns:a="http://schemas.openxmlformats.org/drawingml/2006/main" name="10 September 2009_ITSO1">
  <a:themeElements>
    <a:clrScheme name="IBM Connect 1">
      <a:dk1>
        <a:srgbClr val="000000"/>
      </a:dk1>
      <a:lt1>
        <a:srgbClr val="FFFFFF"/>
      </a:lt1>
      <a:dk2>
        <a:srgbClr val="000000"/>
      </a:dk2>
      <a:lt2>
        <a:srgbClr val="808080"/>
      </a:lt2>
      <a:accent1>
        <a:srgbClr val="7889FB"/>
      </a:accent1>
      <a:accent2>
        <a:srgbClr val="009999"/>
      </a:accent2>
      <a:accent3>
        <a:srgbClr val="FFFFFF"/>
      </a:accent3>
      <a:accent4>
        <a:srgbClr val="000000"/>
      </a:accent4>
      <a:accent5>
        <a:srgbClr val="BEC4FD"/>
      </a:accent5>
      <a:accent6>
        <a:srgbClr val="008A8A"/>
      </a:accent6>
      <a:hlink>
        <a:srgbClr val="7889FB"/>
      </a:hlink>
      <a:folHlink>
        <a:srgbClr val="9900C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lang="en-US" sz="2200" b="0" i="0" u="none" strike="noStrike" cap="none" normalizeH="0" baseline="0" smtClean="0">
            <a:ln>
              <a:noFill/>
            </a:ln>
            <a:solidFill>
              <a:schemeClr val="hlink"/>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lang="en-US" sz="2200" b="0" i="0" u="none" strike="noStrike" cap="none" normalizeH="0" baseline="0" smtClean="0">
            <a:ln>
              <a:noFill/>
            </a:ln>
            <a:solidFill>
              <a:schemeClr val="hlink"/>
            </a:solidFill>
            <a:effectLst/>
            <a:latin typeface="Arial" charset="0"/>
          </a:defRPr>
        </a:defPPr>
      </a:lstStyle>
    </a:lnDef>
  </a:objectDefaults>
  <a:extraClrSchemeLst>
    <a:extraClrScheme>
      <a:clrScheme name="10 September 2009_ITSO1 1">
        <a:dk1>
          <a:srgbClr val="000000"/>
        </a:dk1>
        <a:lt1>
          <a:srgbClr val="FFFFFF"/>
        </a:lt1>
        <a:dk2>
          <a:srgbClr val="000000"/>
        </a:dk2>
        <a:lt2>
          <a:srgbClr val="808080"/>
        </a:lt2>
        <a:accent1>
          <a:srgbClr val="7889FB"/>
        </a:accent1>
        <a:accent2>
          <a:srgbClr val="009999"/>
        </a:accent2>
        <a:accent3>
          <a:srgbClr val="FFFFFF"/>
        </a:accent3>
        <a:accent4>
          <a:srgbClr val="000000"/>
        </a:accent4>
        <a:accent5>
          <a:srgbClr val="BEC4FD"/>
        </a:accent5>
        <a:accent6>
          <a:srgbClr val="008A8A"/>
        </a:accent6>
        <a:hlink>
          <a:srgbClr val="7889FB"/>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485</TotalTime>
  <Words>1756</Words>
  <Application>Microsoft Office PowerPoint</Application>
  <PresentationFormat>On-screen Show (16:9)</PresentationFormat>
  <Paragraphs>412</Paragraphs>
  <Slides>26</Slides>
  <Notes>7</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10 September 2009_ITSO1</vt:lpstr>
      <vt:lpstr>A New Way to Think  Welcome to the Cognitive Era with IBM Watson</vt:lpstr>
      <vt:lpstr>Slide 2</vt:lpstr>
      <vt:lpstr>Watson is ushering in a new era of computing</vt:lpstr>
      <vt:lpstr>Watson Value Proposition</vt:lpstr>
      <vt:lpstr>Slide 5</vt:lpstr>
      <vt:lpstr>IBM has radically expanded access to Watson services</vt:lpstr>
      <vt:lpstr>Developers and partners worldwide are infusing cognitive capabilities in their applications / products</vt:lpstr>
      <vt:lpstr>These APIs form the basis for all Watson cognitive solutions</vt:lpstr>
      <vt:lpstr>Slide 9</vt:lpstr>
      <vt:lpstr>Watson Developer Cloud Services Available Now</vt:lpstr>
      <vt:lpstr>Slide 11</vt:lpstr>
      <vt:lpstr>Slide 12</vt:lpstr>
      <vt:lpstr>Slide 13</vt:lpstr>
      <vt:lpstr>Slide 14</vt:lpstr>
      <vt:lpstr>Slide 15</vt:lpstr>
      <vt:lpstr>Slide 16</vt:lpstr>
      <vt:lpstr>Slide 17</vt:lpstr>
      <vt:lpstr>Slide 18</vt:lpstr>
      <vt:lpstr>Example IP in Cognitive</vt:lpstr>
      <vt:lpstr>Process of Innovation</vt:lpstr>
      <vt:lpstr>The Power of Watson Developer Cloud </vt:lpstr>
      <vt:lpstr>Putting Speech, Classifier and Dialog together</vt:lpstr>
      <vt:lpstr>Slide 23</vt:lpstr>
      <vt:lpstr>Slide 24</vt:lpstr>
      <vt:lpstr>Slide 25</vt:lpstr>
      <vt:lpstr>Watson Developer Cloud – Summary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Seize the Moment</dc:title>
  <dc:creator>jbounds</dc:creator>
  <cp:lastModifiedBy>ADMINIBM</cp:lastModifiedBy>
  <cp:revision>60</cp:revision>
  <dcterms:created xsi:type="dcterms:W3CDTF">2015-09-17T04:10:35Z</dcterms:created>
  <dcterms:modified xsi:type="dcterms:W3CDTF">2015-10-15T06:21:08Z</dcterms:modified>
</cp:coreProperties>
</file>