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87" r:id="rId2"/>
    <p:sldMasterId id="2147483705" r:id="rId3"/>
    <p:sldMasterId id="2147483723" r:id="rId4"/>
    <p:sldMasterId id="2147483741" r:id="rId5"/>
    <p:sldMasterId id="2147483770" r:id="rId6"/>
    <p:sldMasterId id="2147483783" r:id="rId7"/>
    <p:sldMasterId id="2147483866" r:id="rId8"/>
    <p:sldMasterId id="2147483876" r:id="rId9"/>
    <p:sldMasterId id="2147483958" r:id="rId10"/>
  </p:sldMasterIdLst>
  <p:notesMasterIdLst>
    <p:notesMasterId r:id="rId44"/>
  </p:notesMasterIdLst>
  <p:handoutMasterIdLst>
    <p:handoutMasterId r:id="rId45"/>
  </p:handoutMasterIdLst>
  <p:sldIdLst>
    <p:sldId id="486" r:id="rId11"/>
    <p:sldId id="549" r:id="rId12"/>
    <p:sldId id="616" r:id="rId13"/>
    <p:sldId id="617" r:id="rId14"/>
    <p:sldId id="618" r:id="rId15"/>
    <p:sldId id="636" r:id="rId16"/>
    <p:sldId id="637" r:id="rId17"/>
    <p:sldId id="619" r:id="rId18"/>
    <p:sldId id="621" r:id="rId19"/>
    <p:sldId id="631" r:id="rId20"/>
    <p:sldId id="624" r:id="rId21"/>
    <p:sldId id="632" r:id="rId22"/>
    <p:sldId id="633" r:id="rId23"/>
    <p:sldId id="630" r:id="rId24"/>
    <p:sldId id="640" r:id="rId25"/>
    <p:sldId id="605" r:id="rId26"/>
    <p:sldId id="555" r:id="rId27"/>
    <p:sldId id="634" r:id="rId28"/>
    <p:sldId id="635" r:id="rId29"/>
    <p:sldId id="525" r:id="rId30"/>
    <p:sldId id="639" r:id="rId31"/>
    <p:sldId id="556" r:id="rId32"/>
    <p:sldId id="611" r:id="rId33"/>
    <p:sldId id="612" r:id="rId34"/>
    <p:sldId id="591" r:id="rId35"/>
    <p:sldId id="577" r:id="rId36"/>
    <p:sldId id="566" r:id="rId37"/>
    <p:sldId id="570" r:id="rId38"/>
    <p:sldId id="575" r:id="rId39"/>
    <p:sldId id="526" r:id="rId40"/>
    <p:sldId id="593" r:id="rId41"/>
    <p:sldId id="627" r:id="rId42"/>
    <p:sldId id="638" r:id="rId43"/>
  </p:sldIdLst>
  <p:sldSz cx="9144000" cy="5143500" type="screen16x9"/>
  <p:notesSz cx="6858000" cy="9144000"/>
  <p:defaultText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7" userDrawn="1">
          <p15:clr>
            <a:srgbClr val="A4A3A4"/>
          </p15:clr>
        </p15:guide>
        <p15:guide id="2" orient="horz" pos="3142" userDrawn="1">
          <p15:clr>
            <a:srgbClr val="A4A3A4"/>
          </p15:clr>
        </p15:guide>
        <p15:guide id="3" pos="211" userDrawn="1">
          <p15:clr>
            <a:srgbClr val="A4A3A4"/>
          </p15:clr>
        </p15:guide>
        <p15:guide id="4" pos="275" userDrawn="1">
          <p15:clr>
            <a:srgbClr val="A4A3A4"/>
          </p15:clr>
        </p15:guide>
        <p15:guide id="5" pos="507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6"/>
    <a:srgbClr val="0F2F18"/>
    <a:srgbClr val="004C7E"/>
    <a:srgbClr val="FC8C61"/>
    <a:srgbClr val="7591DC"/>
    <a:srgbClr val="0075C3"/>
    <a:srgbClr val="50B8DC"/>
    <a:srgbClr val="004266"/>
    <a:srgbClr val="7F1C7D"/>
    <a:srgbClr val="EE3E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32"/>
    <p:restoredTop sz="94803" autoAdjust="0"/>
  </p:normalViewPr>
  <p:slideViewPr>
    <p:cSldViewPr snapToGrid="0" showGuides="1">
      <p:cViewPr varScale="1">
        <p:scale>
          <a:sx n="117" d="100"/>
          <a:sy n="117" d="100"/>
        </p:scale>
        <p:origin x="216" y="102"/>
      </p:cViewPr>
      <p:guideLst>
        <p:guide orient="horz" pos="917"/>
        <p:guide orient="horz" pos="3142"/>
        <p:guide pos="211"/>
        <p:guide pos="275"/>
        <p:guide pos="50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8" d="100"/>
          <a:sy n="78" d="100"/>
        </p:scale>
        <p:origin x="4424" y="17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F9DCB2-7EB4-A94B-98D0-5CCBA28B3C30}" type="datetimeFigureOut">
              <a:rPr lang="en-US" smtClean="0"/>
              <a:pPr/>
              <a:t>10/13/2015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C166B7-455D-4C43-A1DA-AFABFA2CD87D}" type="slidenum">
              <a:rPr lang="en-US" smtClean="0"/>
              <a:pPr/>
              <a:t>‹#›</a:t>
            </a:fld>
            <a:endParaRPr lang="en-US"/>
          </a:p>
        </p:txBody>
      </p:sp>
    </p:spTree>
    <p:extLst>
      <p:ext uri="{BB962C8B-B14F-4D97-AF65-F5344CB8AC3E}">
        <p14:creationId xmlns:p14="http://schemas.microsoft.com/office/powerpoint/2010/main" val="2661612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952016-8C25-174C-9B4D-4CBC4C7A8102}" type="datetimeFigureOut">
              <a:rPr lang="en-US" smtClean="0"/>
              <a:pPr/>
              <a:t>10/13/2015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35FA9F-7D3F-5741-9EE6-6623220EF666}" type="slidenum">
              <a:rPr lang="en-US" smtClean="0"/>
              <a:pPr/>
              <a:t>‹#›</a:t>
            </a:fld>
            <a:endParaRPr lang="en-US"/>
          </a:p>
        </p:txBody>
      </p:sp>
    </p:spTree>
    <p:extLst>
      <p:ext uri="{BB962C8B-B14F-4D97-AF65-F5344CB8AC3E}">
        <p14:creationId xmlns:p14="http://schemas.microsoft.com/office/powerpoint/2010/main" val="2598767747"/>
      </p:ext>
    </p:extLst>
  </p:cSld>
  <p:clrMap bg1="lt1" tx1="dk1" bg2="lt2" tx2="dk2" accent1="accent1" accent2="accent2" accent3="accent3" accent4="accent4" accent5="accent5" accent6="accent6" hlink="hlink" folHlink="folHlink"/>
  <p:hf hdr="0" ftr="0" dt="0"/>
  <p:notesStyle>
    <a:lvl1pPr marL="0" algn="l" defTabSz="456986" rtl="0" eaLnBrk="1" latinLnBrk="0" hangingPunct="1">
      <a:defRPr sz="1200" kern="1200">
        <a:solidFill>
          <a:schemeClr val="tx1"/>
        </a:solidFill>
        <a:latin typeface="+mn-lt"/>
        <a:ea typeface="+mn-ea"/>
        <a:cs typeface="+mn-cs"/>
      </a:defRPr>
    </a:lvl1pPr>
    <a:lvl2pPr marL="456986" algn="l" defTabSz="456986" rtl="0" eaLnBrk="1" latinLnBrk="0" hangingPunct="1">
      <a:defRPr sz="1200" kern="1200">
        <a:solidFill>
          <a:schemeClr val="tx1"/>
        </a:solidFill>
        <a:latin typeface="+mn-lt"/>
        <a:ea typeface="+mn-ea"/>
        <a:cs typeface="+mn-cs"/>
      </a:defRPr>
    </a:lvl2pPr>
    <a:lvl3pPr marL="913972" algn="l" defTabSz="456986" rtl="0" eaLnBrk="1" latinLnBrk="0" hangingPunct="1">
      <a:defRPr sz="1200" kern="1200">
        <a:solidFill>
          <a:schemeClr val="tx1"/>
        </a:solidFill>
        <a:latin typeface="+mn-lt"/>
        <a:ea typeface="+mn-ea"/>
        <a:cs typeface="+mn-cs"/>
      </a:defRPr>
    </a:lvl3pPr>
    <a:lvl4pPr marL="1370959" algn="l" defTabSz="456986" rtl="0" eaLnBrk="1" latinLnBrk="0" hangingPunct="1">
      <a:defRPr sz="1200" kern="1200">
        <a:solidFill>
          <a:schemeClr val="tx1"/>
        </a:solidFill>
        <a:latin typeface="+mn-lt"/>
        <a:ea typeface="+mn-ea"/>
        <a:cs typeface="+mn-cs"/>
      </a:defRPr>
    </a:lvl4pPr>
    <a:lvl5pPr marL="1827945" algn="l" defTabSz="456986" rtl="0" eaLnBrk="1" latinLnBrk="0" hangingPunct="1">
      <a:defRPr sz="1200" kern="1200">
        <a:solidFill>
          <a:schemeClr val="tx1"/>
        </a:solidFill>
        <a:latin typeface="+mn-lt"/>
        <a:ea typeface="+mn-ea"/>
        <a:cs typeface="+mn-cs"/>
      </a:defRPr>
    </a:lvl5pPr>
    <a:lvl6pPr marL="2284932" algn="l" defTabSz="456986" rtl="0" eaLnBrk="1" latinLnBrk="0" hangingPunct="1">
      <a:defRPr sz="1200" kern="1200">
        <a:solidFill>
          <a:schemeClr val="tx1"/>
        </a:solidFill>
        <a:latin typeface="+mn-lt"/>
        <a:ea typeface="+mn-ea"/>
        <a:cs typeface="+mn-cs"/>
      </a:defRPr>
    </a:lvl6pPr>
    <a:lvl7pPr marL="2741916" algn="l" defTabSz="456986" rtl="0" eaLnBrk="1" latinLnBrk="0" hangingPunct="1">
      <a:defRPr sz="1200" kern="1200">
        <a:solidFill>
          <a:schemeClr val="tx1"/>
        </a:solidFill>
        <a:latin typeface="+mn-lt"/>
        <a:ea typeface="+mn-ea"/>
        <a:cs typeface="+mn-cs"/>
      </a:defRPr>
    </a:lvl7pPr>
    <a:lvl8pPr marL="3198904" algn="l" defTabSz="456986" rtl="0" eaLnBrk="1" latinLnBrk="0" hangingPunct="1">
      <a:defRPr sz="1200" kern="1200">
        <a:solidFill>
          <a:schemeClr val="tx1"/>
        </a:solidFill>
        <a:latin typeface="+mn-lt"/>
        <a:ea typeface="+mn-ea"/>
        <a:cs typeface="+mn-cs"/>
      </a:defRPr>
    </a:lvl8pPr>
    <a:lvl9pPr marL="3655888" algn="l" defTabSz="4569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7" name="Shape 97"/>
          <p:cNvSpPr>
            <a:spLocks noGrp="1"/>
          </p:cNvSpPr>
          <p:nvPr>
            <p:ph type="body" sz="quarter" idx="1"/>
          </p:nvPr>
        </p:nvSpPr>
        <p:spPr>
          <a:prstGeom prst="rect">
            <a:avLst/>
          </a:prstGeom>
        </p:spPr>
        <p:txBody>
          <a:bodyPr/>
          <a:lstStyle/>
          <a:p>
            <a:pPr lvl="0">
              <a:lnSpc>
                <a:spcPct val="125000"/>
              </a:lnSpc>
              <a:defRPr sz="1800"/>
            </a:pPr>
            <a:r>
              <a:rPr sz="1400" dirty="0">
                <a:latin typeface="Avenir Book"/>
                <a:ea typeface="Avenir Book"/>
                <a:cs typeface="Avenir Book"/>
                <a:sym typeface="Avenir Book"/>
              </a:rPr>
              <a:t>Please note: Presenter notes are on </a:t>
            </a:r>
            <a:r>
              <a:rPr sz="1400" b="1" dirty="0">
                <a:latin typeface="Avenir Book"/>
                <a:ea typeface="Avenir Book"/>
                <a:cs typeface="Avenir Book"/>
                <a:sym typeface="Avenir Book"/>
              </a:rPr>
              <a:t>every </a:t>
            </a:r>
            <a:r>
              <a:rPr sz="1400" dirty="0">
                <a:latin typeface="Avenir Book"/>
                <a:ea typeface="Avenir Book"/>
                <a:cs typeface="Avenir Book"/>
                <a:sym typeface="Avenir Book"/>
              </a:rPr>
              <a:t>slide. Written as a suggested script to help with messaging. </a:t>
            </a:r>
          </a:p>
        </p:txBody>
      </p:sp>
    </p:spTree>
    <p:extLst>
      <p:ext uri="{BB962C8B-B14F-4D97-AF65-F5344CB8AC3E}">
        <p14:creationId xmlns:p14="http://schemas.microsoft.com/office/powerpoint/2010/main" val="2058657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35FA9F-7D3F-5741-9EE6-6623220EF666}" type="slidenum">
              <a:rPr lang="en-US" smtClean="0">
                <a:solidFill>
                  <a:prstClr val="black"/>
                </a:solidFill>
              </a:rPr>
              <a:pPr/>
              <a:t>15</a:t>
            </a:fld>
            <a:endParaRPr lang="en-US">
              <a:solidFill>
                <a:prstClr val="black"/>
              </a:solidFill>
            </a:endParaRPr>
          </a:p>
        </p:txBody>
      </p:sp>
      <p:sp>
        <p:nvSpPr>
          <p:cNvPr id="5" name="Date Placeholder 4"/>
          <p:cNvSpPr>
            <a:spLocks noGrp="1"/>
          </p:cNvSpPr>
          <p:nvPr>
            <p:ph type="dt" idx="11"/>
          </p:nvPr>
        </p:nvSpPr>
        <p:spPr/>
        <p:txBody>
          <a:bodyPr/>
          <a:lstStyle/>
          <a:p>
            <a:fld id="{97FB315D-C540-4B21-854C-269B53F390B5}" type="datetime1">
              <a:rPr lang="en-US" smtClean="0">
                <a:solidFill>
                  <a:prstClr val="black"/>
                </a:solidFill>
              </a:rPr>
              <a:pPr/>
              <a:t>10/13/2015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MGM_Ballroom_Day_2_Inner_Circle_FINAL</a:t>
            </a:r>
            <a:endParaRPr lang="en-US">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IBM InterConnect 2015</a:t>
            </a:r>
            <a:endParaRPr lang="en-US">
              <a:solidFill>
                <a:prstClr val="black"/>
              </a:solidFill>
            </a:endParaRPr>
          </a:p>
        </p:txBody>
      </p:sp>
    </p:spTree>
    <p:extLst>
      <p:ext uri="{BB962C8B-B14F-4D97-AF65-F5344CB8AC3E}">
        <p14:creationId xmlns:p14="http://schemas.microsoft.com/office/powerpoint/2010/main" val="200729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latin typeface="+mn-lt"/>
                <a:ea typeface="+mn-ea"/>
                <a:cs typeface="+mn-cs"/>
                <a:sym typeface="Helvetica Neue"/>
              </a:rPr>
              <a:t>Enterprises need a cost efficient, robust and open platform to unleashes developer productivity and foster digital innovation</a:t>
            </a:r>
          </a:p>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latin typeface="+mn-lt"/>
                <a:ea typeface="+mn-ea"/>
                <a:cs typeface="+mn-cs"/>
                <a:sym typeface="Helvetica Neue"/>
              </a:rPr>
              <a:t>Bluemix is IBM's digital innovation platform that is cloud based, open, ready for hybrid, leverages existing assets, productive, modern, up to date etc. </a:t>
            </a:r>
          </a:p>
          <a:p>
            <a:endParaRPr lang="en-US" dirty="0"/>
          </a:p>
        </p:txBody>
      </p:sp>
    </p:spTree>
    <p:extLst>
      <p:ext uri="{BB962C8B-B14F-4D97-AF65-F5344CB8AC3E}">
        <p14:creationId xmlns:p14="http://schemas.microsoft.com/office/powerpoint/2010/main" val="910442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351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92" name="Shape 492"/>
          <p:cNvSpPr>
            <a:spLocks noGrp="1"/>
          </p:cNvSpPr>
          <p:nvPr>
            <p:ph type="body" sz="quarter" idx="1"/>
          </p:nvPr>
        </p:nvSpPr>
        <p:spPr>
          <a:prstGeom prst="rect">
            <a:avLst/>
          </a:prstGeom>
        </p:spPr>
        <p:txBody>
          <a:bodyPr/>
          <a:lstStyle/>
          <a:p>
            <a:pPr lvl="0" defTabSz="914400">
              <a:lnSpc>
                <a:spcPct val="100000"/>
              </a:lnSpc>
              <a:defRPr sz="1800"/>
            </a:pPr>
            <a:r>
              <a:rPr sz="2400">
                <a:latin typeface="Calibri"/>
                <a:ea typeface="Calibri"/>
                <a:cs typeface="Calibri"/>
                <a:sym typeface="Calibri"/>
              </a:rPr>
              <a:t>Idea here is to illustrate that the depth and breadth of services that we offer is a differentiator, but also to delve into the customer value that these services provide, instead of just talking about how many there are, and how cool they are.</a:t>
            </a:r>
            <a:endParaRPr>
              <a:latin typeface="Calibri"/>
              <a:ea typeface="Calibri"/>
              <a:cs typeface="Calibri"/>
              <a:sym typeface="Calibri"/>
            </a:endParaRPr>
          </a:p>
          <a:p>
            <a:pPr lvl="0" defTabSz="914400">
              <a:lnSpc>
                <a:spcPct val="100000"/>
              </a:lnSpc>
              <a:defRPr sz="1800"/>
            </a:pPr>
            <a:endParaRPr sz="2400">
              <a:latin typeface="Calibri"/>
              <a:ea typeface="Calibri"/>
              <a:cs typeface="Calibri"/>
              <a:sym typeface="Calibri"/>
            </a:endParaRPr>
          </a:p>
          <a:p>
            <a:pPr lvl="0" defTabSz="914400">
              <a:lnSpc>
                <a:spcPct val="100000"/>
              </a:lnSpc>
              <a:defRPr sz="1800"/>
            </a:pPr>
            <a:r>
              <a:rPr sz="2400">
                <a:latin typeface="Calibri"/>
                <a:ea typeface="Calibri"/>
                <a:cs typeface="Calibri"/>
                <a:sym typeface="Calibri"/>
              </a:rPr>
              <a:t>Watson services allow developers to build cognitive apps that help enhance, scale, and accelerate human expertise…</a:t>
            </a:r>
            <a:endParaRPr>
              <a:latin typeface="Calibri"/>
              <a:ea typeface="Calibri"/>
              <a:cs typeface="Calibri"/>
              <a:sym typeface="Calibri"/>
            </a:endParaRPr>
          </a:p>
          <a:p>
            <a:pPr lvl="0" defTabSz="914400">
              <a:lnSpc>
                <a:spcPct val="100000"/>
              </a:lnSpc>
              <a:defRPr sz="1800"/>
            </a:pPr>
            <a:r>
              <a:rPr>
                <a:latin typeface="Calibri"/>
                <a:ea typeface="Calibri"/>
                <a:cs typeface="Calibri"/>
                <a:sym typeface="Calibri"/>
              </a:rPr>
              <a:t>IBM’s cognitive engine, Watson, will be used to provide development assistance.  For example, devOps practitioners will be able to request guidance in the selection of API based functionality from across the market.</a:t>
            </a:r>
            <a:endParaRPr sz="2400">
              <a:latin typeface="Calibri"/>
              <a:ea typeface="Calibri"/>
              <a:cs typeface="Calibri"/>
              <a:sym typeface="Calibri"/>
            </a:endParaRPr>
          </a:p>
          <a:p>
            <a:pPr lvl="0" defTabSz="914400">
              <a:lnSpc>
                <a:spcPct val="100000"/>
              </a:lnSpc>
              <a:defRPr sz="1800"/>
            </a:pPr>
            <a:endParaRPr sz="2400">
              <a:latin typeface="Calibri"/>
              <a:ea typeface="Calibri"/>
              <a:cs typeface="Calibri"/>
              <a:sym typeface="Calibri"/>
            </a:endParaRPr>
          </a:p>
          <a:p>
            <a:pPr lvl="0" defTabSz="914400">
              <a:lnSpc>
                <a:spcPct val="100000"/>
              </a:lnSpc>
              <a:defRPr sz="1800"/>
            </a:pPr>
            <a:r>
              <a:rPr sz="2400">
                <a:latin typeface="Calibri"/>
                <a:ea typeface="Calibri"/>
                <a:cs typeface="Calibri"/>
                <a:sym typeface="Calibri"/>
              </a:rPr>
              <a:t>DataWorks transforms raw data into relevant information. It includes IBM DataWorks Forge, an app primarily for knowledge workers, as well as APIs for application developers. IBM DataWorks leverages a highly performant and scalable engine to discover, profile, enrich, mask and deliver data to applications.</a:t>
            </a:r>
            <a:endParaRPr>
              <a:latin typeface="Calibri"/>
              <a:ea typeface="Calibri"/>
              <a:cs typeface="Calibri"/>
              <a:sym typeface="Calibri"/>
            </a:endParaRPr>
          </a:p>
          <a:p>
            <a:pPr lvl="0" defTabSz="914400">
              <a:lnSpc>
                <a:spcPct val="100000"/>
              </a:lnSpc>
              <a:defRPr sz="1800"/>
            </a:pPr>
            <a:endParaRPr sz="2400">
              <a:latin typeface="Calibri"/>
              <a:ea typeface="Calibri"/>
              <a:cs typeface="Calibri"/>
              <a:sym typeface="Calibri"/>
            </a:endParaRPr>
          </a:p>
          <a:p>
            <a:pPr lvl="0" defTabSz="914400">
              <a:lnSpc>
                <a:spcPct val="100000"/>
              </a:lnSpc>
              <a:defRPr sz="1800"/>
            </a:pPr>
            <a:r>
              <a:rPr sz="2400">
                <a:latin typeface="Calibri"/>
                <a:ea typeface="Calibri"/>
                <a:cs typeface="Calibri"/>
                <a:sym typeface="Calibri"/>
              </a:rPr>
              <a:t>Business Rules enables developers to spend less time recoding and testing when the business policy changes. The Business Rules service minimizes your code changes by keeping business logic separate from application logic.</a:t>
            </a:r>
            <a:endParaRPr>
              <a:latin typeface="Calibri"/>
              <a:ea typeface="Calibri"/>
              <a:cs typeface="Calibri"/>
              <a:sym typeface="Calibri"/>
            </a:endParaRPr>
          </a:p>
          <a:p>
            <a:pPr lvl="0" defTabSz="914400">
              <a:lnSpc>
                <a:spcPct val="100000"/>
              </a:lnSpc>
              <a:defRPr sz="1800"/>
            </a:pPr>
            <a:endParaRPr sz="2400">
              <a:latin typeface="Calibri"/>
              <a:ea typeface="Calibri"/>
              <a:cs typeface="Calibri"/>
              <a:sym typeface="Calibri"/>
            </a:endParaRPr>
          </a:p>
          <a:p>
            <a:pPr lvl="0" defTabSz="914400">
              <a:lnSpc>
                <a:spcPct val="100000"/>
              </a:lnSpc>
              <a:defRPr sz="1800"/>
            </a:pPr>
            <a:r>
              <a:rPr sz="2400">
                <a:latin typeface="Calibri"/>
                <a:ea typeface="Calibri"/>
                <a:cs typeface="Calibri"/>
                <a:sym typeface="Calibri"/>
              </a:rPr>
              <a:t>Even in cases in which the services in the catalog are basic offerings that many application developers could code up themselves (push notifications, for example), being able to provision them into an application quickly, as a composable module, saves time, allowing application developers to focus on the core parts of their application, and get them deployed more quickly.</a:t>
            </a:r>
            <a:endParaRPr>
              <a:latin typeface="Calibri"/>
              <a:ea typeface="Calibri"/>
              <a:cs typeface="Calibri"/>
              <a:sym typeface="Calibri"/>
            </a:endParaRPr>
          </a:p>
          <a:p>
            <a:pPr lvl="0" defTabSz="914400">
              <a:lnSpc>
                <a:spcPct val="100000"/>
              </a:lnSpc>
              <a:defRPr sz="1800"/>
            </a:pPr>
            <a:endParaRPr sz="2400">
              <a:latin typeface="Calibri"/>
              <a:ea typeface="Calibri"/>
              <a:cs typeface="Calibri"/>
              <a:sym typeface="Calibri"/>
            </a:endParaRPr>
          </a:p>
          <a:p>
            <a:pPr lvl="0" defTabSz="914400">
              <a:lnSpc>
                <a:spcPct val="100000"/>
              </a:lnSpc>
              <a:defRPr sz="1800"/>
            </a:pPr>
            <a:r>
              <a:rPr sz="2400">
                <a:latin typeface="Calibri"/>
                <a:ea typeface="Calibri"/>
                <a:cs typeface="Calibri"/>
                <a:sym typeface="Calibri"/>
              </a:rPr>
              <a:t>Important to mention here that we’re talking about more than services that are in the Bluemix catalog, but also complementary services from Cloud Fabric, IBM Cloud Managed Services, and beyond.</a:t>
            </a:r>
            <a:endParaRPr>
              <a:latin typeface="Calibri"/>
              <a:ea typeface="Calibri"/>
              <a:cs typeface="Calibri"/>
              <a:sym typeface="Calibri"/>
            </a:endParaRPr>
          </a:p>
        </p:txBody>
      </p:sp>
    </p:spTree>
    <p:extLst>
      <p:ext uri="{BB962C8B-B14F-4D97-AF65-F5344CB8AC3E}">
        <p14:creationId xmlns:p14="http://schemas.microsoft.com/office/powerpoint/2010/main" val="1478979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35FA9F-7D3F-5741-9EE6-6623220EF666}" type="slidenum">
              <a:rPr lang="en-US" smtClean="0"/>
              <a:pPr/>
              <a:t>26</a:t>
            </a:fld>
            <a:endParaRPr lang="en-US"/>
          </a:p>
        </p:txBody>
      </p:sp>
    </p:spTree>
    <p:extLst>
      <p:ext uri="{BB962C8B-B14F-4D97-AF65-F5344CB8AC3E}">
        <p14:creationId xmlns:p14="http://schemas.microsoft.com/office/powerpoint/2010/main" val="783983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83" name="Shape 983"/>
          <p:cNvSpPr>
            <a:spLocks noGrp="1"/>
          </p:cNvSpPr>
          <p:nvPr>
            <p:ph type="body" sz="quarter" idx="1"/>
          </p:nvPr>
        </p:nvSpPr>
        <p:spPr>
          <a:prstGeom prst="rect">
            <a:avLst/>
          </a:prstGeom>
        </p:spPr>
        <p:txBody>
          <a:bodyPr/>
          <a:lstStyle>
            <a:lvl1pPr defTabSz="914400">
              <a:lnSpc>
                <a:spcPct val="125000"/>
              </a:lnSpc>
              <a:defRPr sz="1800">
                <a:latin typeface="Avenir Book"/>
                <a:ea typeface="Avenir Book"/>
                <a:cs typeface="Avenir Book"/>
                <a:sym typeface="Avenir Book"/>
              </a:defRPr>
            </a:lvl1pPr>
          </a:lstStyle>
          <a:p>
            <a:pPr lvl="0"/>
            <a:r>
              <a:t>IBM will assist in the education of customer and partner personnel in new devOps tools and techniques through a network of bricks and mortar classrooms known as Bluemix Garages.</a:t>
            </a:r>
          </a:p>
        </p:txBody>
      </p:sp>
    </p:spTree>
    <p:extLst>
      <p:ext uri="{BB962C8B-B14F-4D97-AF65-F5344CB8AC3E}">
        <p14:creationId xmlns:p14="http://schemas.microsoft.com/office/powerpoint/2010/main" val="1412766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9458"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US">
              <a:latin typeface="Arial" charset="0"/>
              <a:cs typeface="Arial" charset="0"/>
            </a:endParaRPr>
          </a:p>
        </p:txBody>
      </p:sp>
      <p:sp>
        <p:nvSpPr>
          <p:cNvPr id="1945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BF63B5-0403-774E-B2BC-8CD5943B4566}" type="slidenum">
              <a:rPr lang="en-US" sz="1200">
                <a:cs typeface="Arial" charset="0"/>
              </a:rPr>
              <a:pPr/>
              <a:t>31</a:t>
            </a:fld>
            <a:endParaRPr lang="en-US" sz="1200">
              <a:cs typeface="Arial" charset="0"/>
            </a:endParaRPr>
          </a:p>
        </p:txBody>
      </p:sp>
    </p:spTree>
    <p:extLst>
      <p:ext uri="{BB962C8B-B14F-4D97-AF65-F5344CB8AC3E}">
        <p14:creationId xmlns:p14="http://schemas.microsoft.com/office/powerpoint/2010/main" val="2010441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7" name="Shape 97"/>
          <p:cNvSpPr>
            <a:spLocks noGrp="1"/>
          </p:cNvSpPr>
          <p:nvPr>
            <p:ph type="body" sz="quarter" idx="1"/>
          </p:nvPr>
        </p:nvSpPr>
        <p:spPr>
          <a:prstGeom prst="rect">
            <a:avLst/>
          </a:prstGeom>
        </p:spPr>
        <p:txBody>
          <a:bodyPr/>
          <a:lstStyle/>
          <a:p>
            <a:pPr lvl="0">
              <a:lnSpc>
                <a:spcPct val="125000"/>
              </a:lnSpc>
              <a:defRPr sz="1800"/>
            </a:pPr>
            <a:r>
              <a:rPr sz="1400">
                <a:latin typeface="Avenir Book"/>
                <a:ea typeface="Avenir Book"/>
                <a:cs typeface="Avenir Book"/>
                <a:sym typeface="Avenir Book"/>
              </a:rPr>
              <a:t>Please note: Presenter notes are on </a:t>
            </a:r>
            <a:r>
              <a:rPr sz="1400" b="1">
                <a:latin typeface="Avenir Book"/>
                <a:ea typeface="Avenir Book"/>
                <a:cs typeface="Avenir Book"/>
                <a:sym typeface="Avenir Book"/>
              </a:rPr>
              <a:t>every </a:t>
            </a:r>
            <a:r>
              <a:rPr sz="1400">
                <a:latin typeface="Avenir Book"/>
                <a:ea typeface="Avenir Book"/>
                <a:cs typeface="Avenir Book"/>
                <a:sym typeface="Avenir Book"/>
              </a:rPr>
              <a:t>slide. Written as a suggested script to help with messaging. </a:t>
            </a:r>
          </a:p>
        </p:txBody>
      </p:sp>
    </p:spTree>
    <p:extLst>
      <p:ext uri="{BB962C8B-B14F-4D97-AF65-F5344CB8AC3E}">
        <p14:creationId xmlns:p14="http://schemas.microsoft.com/office/powerpoint/2010/main" val="216888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IBM InterConnect 2015</a:t>
            </a:r>
            <a:endParaRPr lang="en-US"/>
          </a:p>
        </p:txBody>
      </p:sp>
      <p:sp>
        <p:nvSpPr>
          <p:cNvPr id="5" name="Date Placeholder 4"/>
          <p:cNvSpPr>
            <a:spLocks noGrp="1"/>
          </p:cNvSpPr>
          <p:nvPr>
            <p:ph type="dt" idx="11"/>
          </p:nvPr>
        </p:nvSpPr>
        <p:spPr/>
        <p:txBody>
          <a:bodyPr/>
          <a:lstStyle/>
          <a:p>
            <a:fld id="{B654BAB7-6418-4D52-8527-1A8B84763110}" type="datetime1">
              <a:rPr lang="en-US" smtClean="0"/>
              <a:t>10/13/2015</a:t>
            </a:fld>
            <a:endParaRPr lang="en-US"/>
          </a:p>
        </p:txBody>
      </p:sp>
      <p:sp>
        <p:nvSpPr>
          <p:cNvPr id="6" name="Footer Placeholder 5"/>
          <p:cNvSpPr>
            <a:spLocks noGrp="1"/>
          </p:cNvSpPr>
          <p:nvPr>
            <p:ph type="ftr" sz="quarter" idx="12"/>
          </p:nvPr>
        </p:nvSpPr>
        <p:spPr/>
        <p:txBody>
          <a:bodyPr/>
          <a:lstStyle/>
          <a:p>
            <a:r>
              <a:rPr lang="en-US" smtClean="0"/>
              <a:t>MGM_Ballroom_Day_2_Inner_Circle_FINAL</a:t>
            </a:r>
            <a:endParaRPr lang="en-US"/>
          </a:p>
        </p:txBody>
      </p:sp>
      <p:sp>
        <p:nvSpPr>
          <p:cNvPr id="7" name="Slide Number Placeholder 6"/>
          <p:cNvSpPr>
            <a:spLocks noGrp="1"/>
          </p:cNvSpPr>
          <p:nvPr>
            <p:ph type="sldNum" sz="quarter" idx="13"/>
          </p:nvPr>
        </p:nvSpPr>
        <p:spPr/>
        <p:txBody>
          <a:bodyPr/>
          <a:lstStyle/>
          <a:p>
            <a:fld id="{2935FA9F-7D3F-5741-9EE6-6623220EF666}" type="slidenum">
              <a:rPr lang="en-US" smtClean="0"/>
              <a:pPr/>
              <a:t>1</a:t>
            </a:fld>
            <a:endParaRPr lang="en-US"/>
          </a:p>
        </p:txBody>
      </p:sp>
    </p:spTree>
    <p:extLst>
      <p:ext uri="{BB962C8B-B14F-4D97-AF65-F5344CB8AC3E}">
        <p14:creationId xmlns:p14="http://schemas.microsoft.com/office/powerpoint/2010/main" val="142951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IBM InterConnect 2015</a:t>
            </a:r>
            <a:endParaRPr lang="en-US"/>
          </a:p>
        </p:txBody>
      </p:sp>
      <p:sp>
        <p:nvSpPr>
          <p:cNvPr id="5" name="Date Placeholder 4"/>
          <p:cNvSpPr>
            <a:spLocks noGrp="1"/>
          </p:cNvSpPr>
          <p:nvPr>
            <p:ph type="dt" idx="11"/>
          </p:nvPr>
        </p:nvSpPr>
        <p:spPr/>
        <p:txBody>
          <a:bodyPr/>
          <a:lstStyle/>
          <a:p>
            <a:fld id="{2ACA6792-22A2-47D0-8971-A089953CDF9E}" type="datetime1">
              <a:rPr lang="en-US" smtClean="0"/>
              <a:t>10/13/2015</a:t>
            </a:fld>
            <a:endParaRPr lang="en-US"/>
          </a:p>
        </p:txBody>
      </p:sp>
      <p:sp>
        <p:nvSpPr>
          <p:cNvPr id="6" name="Footer Placeholder 5"/>
          <p:cNvSpPr>
            <a:spLocks noGrp="1"/>
          </p:cNvSpPr>
          <p:nvPr>
            <p:ph type="ftr" sz="quarter" idx="12"/>
          </p:nvPr>
        </p:nvSpPr>
        <p:spPr/>
        <p:txBody>
          <a:bodyPr/>
          <a:lstStyle/>
          <a:p>
            <a:r>
              <a:rPr lang="en-US" smtClean="0"/>
              <a:t>MGM_Ballroom_Day_2_Inner_Circle_FINAL</a:t>
            </a:r>
            <a:endParaRPr lang="en-US"/>
          </a:p>
        </p:txBody>
      </p:sp>
      <p:sp>
        <p:nvSpPr>
          <p:cNvPr id="7" name="Slide Number Placeholder 6"/>
          <p:cNvSpPr>
            <a:spLocks noGrp="1"/>
          </p:cNvSpPr>
          <p:nvPr>
            <p:ph type="sldNum" sz="quarter" idx="13"/>
          </p:nvPr>
        </p:nvSpPr>
        <p:spPr/>
        <p:txBody>
          <a:bodyPr/>
          <a:lstStyle/>
          <a:p>
            <a:fld id="{2935FA9F-7D3F-5741-9EE6-6623220EF666}" type="slidenum">
              <a:rPr lang="en-US" smtClean="0"/>
              <a:pPr/>
              <a:t>2</a:t>
            </a:fld>
            <a:endParaRPr lang="en-US"/>
          </a:p>
        </p:txBody>
      </p:sp>
    </p:spTree>
    <p:extLst>
      <p:ext uri="{BB962C8B-B14F-4D97-AF65-F5344CB8AC3E}">
        <p14:creationId xmlns:p14="http://schemas.microsoft.com/office/powerpoint/2010/main" val="5437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IBM InterConnect 2015</a:t>
            </a:r>
            <a:endParaRPr lang="en-US"/>
          </a:p>
        </p:txBody>
      </p:sp>
      <p:sp>
        <p:nvSpPr>
          <p:cNvPr id="5" name="Date Placeholder 4"/>
          <p:cNvSpPr>
            <a:spLocks noGrp="1"/>
          </p:cNvSpPr>
          <p:nvPr>
            <p:ph type="dt" idx="11"/>
          </p:nvPr>
        </p:nvSpPr>
        <p:spPr/>
        <p:txBody>
          <a:bodyPr/>
          <a:lstStyle/>
          <a:p>
            <a:fld id="{CEB17D47-3520-47CE-90D1-1B4273E30F0F}" type="datetime1">
              <a:rPr lang="en-US" smtClean="0"/>
              <a:t>10/13/2015</a:t>
            </a:fld>
            <a:endParaRPr lang="en-US"/>
          </a:p>
        </p:txBody>
      </p:sp>
      <p:sp>
        <p:nvSpPr>
          <p:cNvPr id="6" name="Footer Placeholder 5"/>
          <p:cNvSpPr>
            <a:spLocks noGrp="1"/>
          </p:cNvSpPr>
          <p:nvPr>
            <p:ph type="ftr" sz="quarter" idx="12"/>
          </p:nvPr>
        </p:nvSpPr>
        <p:spPr/>
        <p:txBody>
          <a:bodyPr/>
          <a:lstStyle/>
          <a:p>
            <a:r>
              <a:rPr lang="en-US" smtClean="0"/>
              <a:t>MGM_Ballroom_Day_2_Inner_Circle_FINAL</a:t>
            </a:r>
            <a:endParaRPr lang="en-US"/>
          </a:p>
        </p:txBody>
      </p:sp>
      <p:sp>
        <p:nvSpPr>
          <p:cNvPr id="7" name="Slide Number Placeholder 6"/>
          <p:cNvSpPr>
            <a:spLocks noGrp="1"/>
          </p:cNvSpPr>
          <p:nvPr>
            <p:ph type="sldNum" sz="quarter" idx="13"/>
          </p:nvPr>
        </p:nvSpPr>
        <p:spPr/>
        <p:txBody>
          <a:bodyPr/>
          <a:lstStyle/>
          <a:p>
            <a:fld id="{2935FA9F-7D3F-5741-9EE6-6623220EF666}" type="slidenum">
              <a:rPr lang="en-US" smtClean="0"/>
              <a:pPr/>
              <a:t>3</a:t>
            </a:fld>
            <a:endParaRPr lang="en-US"/>
          </a:p>
        </p:txBody>
      </p:sp>
    </p:spTree>
    <p:extLst>
      <p:ext uri="{BB962C8B-B14F-4D97-AF65-F5344CB8AC3E}">
        <p14:creationId xmlns:p14="http://schemas.microsoft.com/office/powerpoint/2010/main" val="99720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IBM InterConnect 2015</a:t>
            </a:r>
            <a:endParaRPr lang="en-US"/>
          </a:p>
        </p:txBody>
      </p:sp>
      <p:sp>
        <p:nvSpPr>
          <p:cNvPr id="5" name="Date Placeholder 4"/>
          <p:cNvSpPr>
            <a:spLocks noGrp="1"/>
          </p:cNvSpPr>
          <p:nvPr>
            <p:ph type="dt" idx="11"/>
          </p:nvPr>
        </p:nvSpPr>
        <p:spPr/>
        <p:txBody>
          <a:bodyPr/>
          <a:lstStyle/>
          <a:p>
            <a:fld id="{33FF41F6-C005-492E-8317-436AC90B360A}" type="datetime1">
              <a:rPr lang="en-US" smtClean="0"/>
              <a:t>10/13/2015</a:t>
            </a:fld>
            <a:endParaRPr lang="en-US"/>
          </a:p>
        </p:txBody>
      </p:sp>
      <p:sp>
        <p:nvSpPr>
          <p:cNvPr id="6" name="Footer Placeholder 5"/>
          <p:cNvSpPr>
            <a:spLocks noGrp="1"/>
          </p:cNvSpPr>
          <p:nvPr>
            <p:ph type="ftr" sz="quarter" idx="12"/>
          </p:nvPr>
        </p:nvSpPr>
        <p:spPr/>
        <p:txBody>
          <a:bodyPr/>
          <a:lstStyle/>
          <a:p>
            <a:r>
              <a:rPr lang="en-US" smtClean="0"/>
              <a:t>MGM_Ballroom_Day_2_Inner_Circle_FINAL</a:t>
            </a:r>
            <a:endParaRPr lang="en-US"/>
          </a:p>
        </p:txBody>
      </p:sp>
      <p:sp>
        <p:nvSpPr>
          <p:cNvPr id="7" name="Slide Number Placeholder 6"/>
          <p:cNvSpPr>
            <a:spLocks noGrp="1"/>
          </p:cNvSpPr>
          <p:nvPr>
            <p:ph type="sldNum" sz="quarter" idx="13"/>
          </p:nvPr>
        </p:nvSpPr>
        <p:spPr/>
        <p:txBody>
          <a:bodyPr/>
          <a:lstStyle/>
          <a:p>
            <a:fld id="{2935FA9F-7D3F-5741-9EE6-6623220EF666}" type="slidenum">
              <a:rPr lang="en-US" smtClean="0"/>
              <a:pPr/>
              <a:t>4</a:t>
            </a:fld>
            <a:endParaRPr lang="en-US"/>
          </a:p>
        </p:txBody>
      </p:sp>
    </p:spTree>
    <p:extLst>
      <p:ext uri="{BB962C8B-B14F-4D97-AF65-F5344CB8AC3E}">
        <p14:creationId xmlns:p14="http://schemas.microsoft.com/office/powerpoint/2010/main" val="58194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IBM InterConnect 2015</a:t>
            </a:r>
            <a:endParaRPr lang="en-US"/>
          </a:p>
        </p:txBody>
      </p:sp>
      <p:sp>
        <p:nvSpPr>
          <p:cNvPr id="5" name="Date Placeholder 4"/>
          <p:cNvSpPr>
            <a:spLocks noGrp="1"/>
          </p:cNvSpPr>
          <p:nvPr>
            <p:ph type="dt" idx="11"/>
          </p:nvPr>
        </p:nvSpPr>
        <p:spPr/>
        <p:txBody>
          <a:bodyPr/>
          <a:lstStyle/>
          <a:p>
            <a:fld id="{A4A28236-BE4E-4365-9EAA-CBD78DE713A5}" type="datetime1">
              <a:rPr lang="en-US" smtClean="0"/>
              <a:t>10/13/2015</a:t>
            </a:fld>
            <a:endParaRPr lang="en-US"/>
          </a:p>
        </p:txBody>
      </p:sp>
      <p:sp>
        <p:nvSpPr>
          <p:cNvPr id="6" name="Footer Placeholder 5"/>
          <p:cNvSpPr>
            <a:spLocks noGrp="1"/>
          </p:cNvSpPr>
          <p:nvPr>
            <p:ph type="ftr" sz="quarter" idx="12"/>
          </p:nvPr>
        </p:nvSpPr>
        <p:spPr/>
        <p:txBody>
          <a:bodyPr/>
          <a:lstStyle/>
          <a:p>
            <a:r>
              <a:rPr lang="en-US" smtClean="0"/>
              <a:t>MGM_Ballroom_Day_2_Inner_Circle_FINAL</a:t>
            </a:r>
            <a:endParaRPr lang="en-US"/>
          </a:p>
        </p:txBody>
      </p:sp>
      <p:sp>
        <p:nvSpPr>
          <p:cNvPr id="7" name="Slide Number Placeholder 6"/>
          <p:cNvSpPr>
            <a:spLocks noGrp="1"/>
          </p:cNvSpPr>
          <p:nvPr>
            <p:ph type="sldNum" sz="quarter" idx="13"/>
          </p:nvPr>
        </p:nvSpPr>
        <p:spPr/>
        <p:txBody>
          <a:bodyPr/>
          <a:lstStyle/>
          <a:p>
            <a:fld id="{2935FA9F-7D3F-5741-9EE6-6623220EF666}" type="slidenum">
              <a:rPr lang="en-US" smtClean="0"/>
              <a:pPr/>
              <a:t>7</a:t>
            </a:fld>
            <a:endParaRPr lang="en-US"/>
          </a:p>
        </p:txBody>
      </p:sp>
    </p:spTree>
    <p:extLst>
      <p:ext uri="{BB962C8B-B14F-4D97-AF65-F5344CB8AC3E}">
        <p14:creationId xmlns:p14="http://schemas.microsoft.com/office/powerpoint/2010/main" val="36924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IBM InterConnect 2015</a:t>
            </a:r>
            <a:endParaRPr lang="en-US"/>
          </a:p>
        </p:txBody>
      </p:sp>
      <p:sp>
        <p:nvSpPr>
          <p:cNvPr id="5" name="Date Placeholder 4"/>
          <p:cNvSpPr>
            <a:spLocks noGrp="1"/>
          </p:cNvSpPr>
          <p:nvPr>
            <p:ph type="dt" idx="11"/>
          </p:nvPr>
        </p:nvSpPr>
        <p:spPr/>
        <p:txBody>
          <a:bodyPr/>
          <a:lstStyle/>
          <a:p>
            <a:fld id="{58A98D3C-05C7-4968-ABFE-44BD06AACACD}" type="datetime1">
              <a:rPr lang="en-US" smtClean="0"/>
              <a:t>10/13/2015</a:t>
            </a:fld>
            <a:endParaRPr lang="en-US"/>
          </a:p>
        </p:txBody>
      </p:sp>
      <p:sp>
        <p:nvSpPr>
          <p:cNvPr id="6" name="Footer Placeholder 5"/>
          <p:cNvSpPr>
            <a:spLocks noGrp="1"/>
          </p:cNvSpPr>
          <p:nvPr>
            <p:ph type="ftr" sz="quarter" idx="12"/>
          </p:nvPr>
        </p:nvSpPr>
        <p:spPr/>
        <p:txBody>
          <a:bodyPr/>
          <a:lstStyle/>
          <a:p>
            <a:r>
              <a:rPr lang="en-US" smtClean="0"/>
              <a:t>MGM_Ballroom_Day_2_Inner_Circle_FINAL</a:t>
            </a:r>
            <a:endParaRPr lang="en-US"/>
          </a:p>
        </p:txBody>
      </p:sp>
      <p:sp>
        <p:nvSpPr>
          <p:cNvPr id="7" name="Slide Number Placeholder 6"/>
          <p:cNvSpPr>
            <a:spLocks noGrp="1"/>
          </p:cNvSpPr>
          <p:nvPr>
            <p:ph type="sldNum" sz="quarter" idx="13"/>
          </p:nvPr>
        </p:nvSpPr>
        <p:spPr/>
        <p:txBody>
          <a:bodyPr/>
          <a:lstStyle/>
          <a:p>
            <a:fld id="{2935FA9F-7D3F-5741-9EE6-6623220EF666}" type="slidenum">
              <a:rPr lang="en-US" smtClean="0"/>
              <a:pPr/>
              <a:t>8</a:t>
            </a:fld>
            <a:endParaRPr lang="en-US"/>
          </a:p>
        </p:txBody>
      </p:sp>
    </p:spTree>
    <p:extLst>
      <p:ext uri="{BB962C8B-B14F-4D97-AF65-F5344CB8AC3E}">
        <p14:creationId xmlns:p14="http://schemas.microsoft.com/office/powerpoint/2010/main" val="118888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eaLnBrk="1" hangingPunct="1">
              <a:spcBef>
                <a:spcPts val="600"/>
              </a:spcBef>
              <a:buFont typeface="Arial" panose="020B0604020202020204" pitchFamily="34" charset="0"/>
              <a:buNone/>
            </a:pPr>
            <a:endParaRPr lang="en-US" altLang="en-US" sz="1200" b="0" dirty="0" smtClean="0">
              <a:solidFill>
                <a:srgbClr val="3B0256"/>
              </a:solidFill>
            </a:endParaRPr>
          </a:p>
          <a:p>
            <a:pPr marL="0" indent="0" algn="just" eaLnBrk="1" hangingPunct="1">
              <a:spcBef>
                <a:spcPts val="600"/>
              </a:spcBef>
              <a:buFont typeface="Arial" panose="020B0604020202020204" pitchFamily="34" charset="0"/>
              <a:buNone/>
            </a:pPr>
            <a:endParaRPr lang="en-US" altLang="en-US" sz="1200" b="0" dirty="0" smtClean="0">
              <a:solidFill>
                <a:srgbClr val="3B0256"/>
              </a:solidFill>
            </a:endParaRPr>
          </a:p>
          <a:p>
            <a:pPr marL="171450" indent="-171450" algn="just" eaLnBrk="1" hangingPunct="1">
              <a:spcBef>
                <a:spcPts val="600"/>
              </a:spcBef>
              <a:buFont typeface="Arial" panose="020B0604020202020204" pitchFamily="34" charset="0"/>
              <a:buChar char="•"/>
            </a:pPr>
            <a:r>
              <a:rPr lang="en-US" altLang="en-US" sz="1200" b="0" dirty="0" smtClean="0">
                <a:solidFill>
                  <a:srgbClr val="3B0256"/>
                </a:solidFill>
              </a:rPr>
              <a:t>The digital disruption is underway across all industries, and at the core of this disruption is a transformation and acceleration of innovation, development and delivery methods. Enterprise executives recognize the significance of this transformation and are seeking ways to bring the culture of startup innovation into their enterprise. They need to lead the digital disruption or risk being disrupted -- digitally disintermediated from their customers, employees, or suppliers. Born on the cloud startups are leading many disruptions and using new methods to achieve these disruptive innovations.</a:t>
            </a:r>
          </a:p>
          <a:p>
            <a:pPr marL="171450" indent="-171450" algn="just" eaLnBrk="1" hangingPunct="1">
              <a:spcBef>
                <a:spcPts val="600"/>
              </a:spcBef>
              <a:buFont typeface="Arial" panose="020B0604020202020204" pitchFamily="34" charset="0"/>
              <a:buChar char="•"/>
            </a:pPr>
            <a:endParaRPr lang="en-US" altLang="en-US" sz="1200" b="0" dirty="0" smtClean="0">
              <a:solidFill>
                <a:srgbClr val="3B0256"/>
              </a:solidFill>
            </a:endParaRPr>
          </a:p>
          <a:p>
            <a:pPr marL="171450" indent="-171450" algn="just" eaLnBrk="1" hangingPunct="1">
              <a:spcBef>
                <a:spcPts val="600"/>
              </a:spcBef>
              <a:buFont typeface="Arial" panose="020B0604020202020204" pitchFamily="34" charset="0"/>
              <a:buChar char="•"/>
            </a:pPr>
            <a:r>
              <a:rPr lang="en-US" altLang="en-US" sz="1200" b="0" dirty="0" smtClean="0">
                <a:solidFill>
                  <a:srgbClr val="3B0256"/>
                </a:solidFill>
              </a:rPr>
              <a:t>These digital disruptors are delivering new business models and customer value at high speed and high quality, continuously iterating and experimenting in-field to achieve their desired business outcomes. Pivoting and rapidly iterating to achieve customer adoption and revenue growth. </a:t>
            </a:r>
          </a:p>
          <a:p>
            <a:pPr marL="171450" indent="-171450" algn="just" eaLnBrk="1" hangingPunct="1">
              <a:spcBef>
                <a:spcPts val="600"/>
              </a:spcBef>
              <a:buFont typeface="Arial" panose="020B0604020202020204" pitchFamily="34" charset="0"/>
              <a:buChar char="•"/>
            </a:pPr>
            <a:endParaRPr lang="en-US" altLang="en-US" sz="1200" b="0" dirty="0" smtClean="0">
              <a:solidFill>
                <a:srgbClr val="3B0256"/>
              </a:solidFill>
            </a:endParaRPr>
          </a:p>
          <a:p>
            <a:pPr marL="171450" indent="-171450" algn="just" eaLnBrk="1" hangingPunct="1">
              <a:spcBef>
                <a:spcPts val="600"/>
              </a:spcBef>
              <a:buFont typeface="Arial" panose="020B0604020202020204" pitchFamily="34" charset="0"/>
              <a:buChar char="•"/>
            </a:pPr>
            <a:r>
              <a:rPr lang="en-US" altLang="en-US" sz="1200" b="0" dirty="0" smtClean="0">
                <a:solidFill>
                  <a:srgbClr val="3B0256"/>
                </a:solidFill>
              </a:rPr>
              <a:t>These new methods, typically discussed as DevOps, encompasses a transformation of culture, processes and tools. In a manor that accelerates innovation, rapid instantiation of new services, and data driven iterations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3C999AD-79EC-4F02-84A9-EEA7F0527E4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04660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66618">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820" indent="-285700" defTabSz="966618">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2799" indent="-228560" defTabSz="966618">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599920" indent="-228560" defTabSz="966618">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039" indent="-228560" defTabSz="966618">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159" indent="-228560" defTabSz="966618"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278" indent="-228560" defTabSz="966618"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8398" indent="-228560" defTabSz="966618"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5518" indent="-228560" defTabSz="966618"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fld id="{33C22669-4DB8-4B5D-824E-4A8309783F8C}" type="slidenum">
              <a:rPr lang="en-US" sz="2100">
                <a:solidFill>
                  <a:srgbClr val="0000FF"/>
                </a:solidFill>
              </a:rPr>
              <a:pPr/>
              <a:t>14</a:t>
            </a:fld>
            <a:endParaRPr lang="en-US" sz="2100" dirty="0">
              <a:solidFill>
                <a:srgbClr val="0000FF"/>
              </a:solidFill>
            </a:endParaRPr>
          </a:p>
        </p:txBody>
      </p:sp>
      <p:sp>
        <p:nvSpPr>
          <p:cNvPr id="56323" name="Text Box 2"/>
          <p:cNvSpPr txBox="1">
            <a:spLocks noChangeArrowheads="1"/>
          </p:cNvSpPr>
          <p:nvPr/>
        </p:nvSpPr>
        <p:spPr bwMode="auto">
          <a:xfrm>
            <a:off x="4143375" y="9120189"/>
            <a:ext cx="31702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14" tIns="48226" rIns="96814" bIns="48226" anchor="b"/>
          <a:lstStyle>
            <a:lvl1pPr defTabSz="457200">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598613" indent="-227013" defTabSz="457200">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6013" algn="l"/>
                <a:tab pos="4114800" algn="l"/>
                <a:tab pos="4572000" algn="l"/>
                <a:tab pos="5029200" algn="l"/>
                <a:tab pos="5486400" algn="l"/>
                <a:tab pos="5942013" algn="l"/>
                <a:tab pos="6400800" algn="l"/>
                <a:tab pos="6856413" algn="l"/>
                <a:tab pos="7315200" algn="l"/>
                <a:tab pos="7770813" algn="l"/>
                <a:tab pos="8229600" algn="l"/>
                <a:tab pos="8686800" algn="l"/>
                <a:tab pos="9142413"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r">
              <a:buSzPct val="100000"/>
            </a:pPr>
            <a:fld id="{344F6EC7-4052-4A04-8BB9-4BA0BC3C7987}" type="slidenum">
              <a:rPr lang="en-US" sz="1200">
                <a:solidFill>
                  <a:srgbClr val="000000"/>
                </a:solidFill>
                <a:cs typeface="Arial" panose="020B0604020202020204" pitchFamily="34" charset="0"/>
              </a:rPr>
              <a:pPr algn="r">
                <a:buSzPct val="100000"/>
              </a:pPr>
              <a:t>14</a:t>
            </a:fld>
            <a:endParaRPr lang="en-US" sz="1200" dirty="0">
              <a:solidFill>
                <a:srgbClr val="000000"/>
              </a:solidFill>
              <a:cs typeface="Arial" panose="020B0604020202020204" pitchFamily="34" charset="0"/>
            </a:endParaRPr>
          </a:p>
        </p:txBody>
      </p:sp>
      <p:sp>
        <p:nvSpPr>
          <p:cNvPr id="56324" name="Rectangle 3"/>
          <p:cNvSpPr>
            <a:spLocks noGrp="1" noRot="1" noChangeAspect="1" noChangeArrowheads="1" noTextEdit="1"/>
          </p:cNvSpPr>
          <p:nvPr>
            <p:ph type="sldImg"/>
          </p:nvPr>
        </p:nvSpPr>
        <p:spPr>
          <a:xfrm>
            <a:off x="460375" y="720725"/>
            <a:ext cx="6399213"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5" name="Rectangle 4"/>
          <p:cNvSpPr txBox="1">
            <a:spLocks noGrp="1" noChangeArrowheads="1"/>
          </p:cNvSpPr>
          <p:nvPr>
            <p:ph type="body" idx="1"/>
          </p:nvPr>
        </p:nvSpPr>
        <p:spPr bwMode="auto">
          <a:xfrm>
            <a:off x="733426" y="4560888"/>
            <a:ext cx="5848350"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14" tIns="48226" rIns="96814" bIns="48226"/>
          <a:lstStyle/>
          <a:p>
            <a:pPr defTabSz="457120">
              <a:spcBef>
                <a:spcPts val="450"/>
              </a:spcBef>
              <a:tabLst>
                <a:tab pos="0" algn="l"/>
                <a:tab pos="457120" algn="l"/>
                <a:tab pos="914240" algn="l"/>
                <a:tab pos="1371359" algn="l"/>
                <a:tab pos="1828479" algn="l"/>
                <a:tab pos="2285599" algn="l"/>
                <a:tab pos="2742718" algn="l"/>
                <a:tab pos="3199839" algn="l"/>
                <a:tab pos="3656958" algn="l"/>
                <a:tab pos="4114078" algn="l"/>
                <a:tab pos="4571198" algn="l"/>
                <a:tab pos="5028317" algn="l"/>
                <a:tab pos="5485438" algn="l"/>
                <a:tab pos="5942556" algn="l"/>
                <a:tab pos="6399677" algn="l"/>
                <a:tab pos="6856797" algn="l"/>
                <a:tab pos="7313916" algn="l"/>
                <a:tab pos="7771037" algn="l"/>
                <a:tab pos="8228155" algn="l"/>
                <a:tab pos="8685276" algn="l"/>
                <a:tab pos="9142396" algn="l"/>
              </a:tabLst>
            </a:pPr>
            <a:r>
              <a:rPr lang="en-GB" dirty="0" smtClean="0">
                <a:cs typeface="Arial" panose="020B0604020202020204" pitchFamily="34" charset="0"/>
              </a:rPr>
              <a:t>Click 1: define APIs that you want to expose outside</a:t>
            </a:r>
          </a:p>
          <a:p>
            <a:pPr defTabSz="457120">
              <a:spcBef>
                <a:spcPts val="450"/>
              </a:spcBef>
              <a:tabLst>
                <a:tab pos="0" algn="l"/>
                <a:tab pos="457120" algn="l"/>
                <a:tab pos="914240" algn="l"/>
                <a:tab pos="1371359" algn="l"/>
                <a:tab pos="1828479" algn="l"/>
                <a:tab pos="2285599" algn="l"/>
                <a:tab pos="2742718" algn="l"/>
                <a:tab pos="3199839" algn="l"/>
                <a:tab pos="3656958" algn="l"/>
                <a:tab pos="4114078" algn="l"/>
                <a:tab pos="4571198" algn="l"/>
                <a:tab pos="5028317" algn="l"/>
                <a:tab pos="5485438" algn="l"/>
                <a:tab pos="5942556" algn="l"/>
                <a:tab pos="6399677" algn="l"/>
                <a:tab pos="6856797" algn="l"/>
                <a:tab pos="7313916" algn="l"/>
                <a:tab pos="7771037" algn="l"/>
                <a:tab pos="8228155" algn="l"/>
                <a:tab pos="8685276" algn="l"/>
                <a:tab pos="9142396" algn="l"/>
              </a:tabLst>
            </a:pPr>
            <a:endParaRPr lang="en-GB" dirty="0" smtClean="0">
              <a:cs typeface="Arial" panose="020B0604020202020204" pitchFamily="34" charset="0"/>
            </a:endParaRPr>
          </a:p>
          <a:p>
            <a:pPr defTabSz="457120">
              <a:spcBef>
                <a:spcPts val="450"/>
              </a:spcBef>
              <a:tabLst>
                <a:tab pos="0" algn="l"/>
                <a:tab pos="457120" algn="l"/>
                <a:tab pos="914240" algn="l"/>
                <a:tab pos="1371359" algn="l"/>
                <a:tab pos="1828479" algn="l"/>
                <a:tab pos="2285599" algn="l"/>
                <a:tab pos="2742718" algn="l"/>
                <a:tab pos="3199839" algn="l"/>
                <a:tab pos="3656958" algn="l"/>
                <a:tab pos="4114078" algn="l"/>
                <a:tab pos="4571198" algn="l"/>
                <a:tab pos="5028317" algn="l"/>
                <a:tab pos="5485438" algn="l"/>
                <a:tab pos="5942556" algn="l"/>
                <a:tab pos="6399677" algn="l"/>
                <a:tab pos="6856797" algn="l"/>
                <a:tab pos="7313916" algn="l"/>
                <a:tab pos="7771037" algn="l"/>
                <a:tab pos="8228155" algn="l"/>
                <a:tab pos="8685276" algn="l"/>
                <a:tab pos="9142396" algn="l"/>
              </a:tabLst>
            </a:pPr>
            <a:r>
              <a:rPr lang="en-GB" dirty="0" smtClean="0">
                <a:cs typeface="Arial" panose="020B0604020202020204" pitchFamily="34" charset="0"/>
              </a:rPr>
              <a:t>Click2:</a:t>
            </a:r>
            <a:r>
              <a:rPr lang="en-GB" baseline="0" dirty="0" smtClean="0">
                <a:cs typeface="Arial" panose="020B0604020202020204" pitchFamily="34" charset="0"/>
              </a:rPr>
              <a:t> add mobile access to your </a:t>
            </a:r>
            <a:r>
              <a:rPr lang="en-GB" baseline="0" dirty="0" err="1" smtClean="0">
                <a:cs typeface="Arial" panose="020B0604020202020204" pitchFamily="34" charset="0"/>
              </a:rPr>
              <a:t>env</a:t>
            </a:r>
            <a:r>
              <a:rPr lang="en-GB" baseline="0" dirty="0" smtClean="0">
                <a:cs typeface="Arial" panose="020B0604020202020204" pitchFamily="34" charset="0"/>
              </a:rPr>
              <a:t>. i.e. create mobile apps that access your enterprise and provide service.</a:t>
            </a:r>
          </a:p>
          <a:p>
            <a:pPr defTabSz="457120">
              <a:spcBef>
                <a:spcPts val="450"/>
              </a:spcBef>
              <a:tabLst>
                <a:tab pos="0" algn="l"/>
                <a:tab pos="457120" algn="l"/>
                <a:tab pos="914240" algn="l"/>
                <a:tab pos="1371359" algn="l"/>
                <a:tab pos="1828479" algn="l"/>
                <a:tab pos="2285599" algn="l"/>
                <a:tab pos="2742718" algn="l"/>
                <a:tab pos="3199839" algn="l"/>
                <a:tab pos="3656958" algn="l"/>
                <a:tab pos="4114078" algn="l"/>
                <a:tab pos="4571198" algn="l"/>
                <a:tab pos="5028317" algn="l"/>
                <a:tab pos="5485438" algn="l"/>
                <a:tab pos="5942556" algn="l"/>
                <a:tab pos="6399677" algn="l"/>
                <a:tab pos="6856797" algn="l"/>
                <a:tab pos="7313916" algn="l"/>
                <a:tab pos="7771037" algn="l"/>
                <a:tab pos="8228155" algn="l"/>
                <a:tab pos="8685276" algn="l"/>
                <a:tab pos="9142396" algn="l"/>
              </a:tabLst>
            </a:pPr>
            <a:endParaRPr lang="en-GB" baseline="0" dirty="0" smtClean="0">
              <a:cs typeface="Arial" panose="020B0604020202020204" pitchFamily="34" charset="0"/>
            </a:endParaRPr>
          </a:p>
          <a:p>
            <a:pPr defTabSz="457120">
              <a:spcBef>
                <a:spcPts val="450"/>
              </a:spcBef>
              <a:tabLst>
                <a:tab pos="0" algn="l"/>
                <a:tab pos="457120" algn="l"/>
                <a:tab pos="914240" algn="l"/>
                <a:tab pos="1371359" algn="l"/>
                <a:tab pos="1828479" algn="l"/>
                <a:tab pos="2285599" algn="l"/>
                <a:tab pos="2742718" algn="l"/>
                <a:tab pos="3199839" algn="l"/>
                <a:tab pos="3656958" algn="l"/>
                <a:tab pos="4114078" algn="l"/>
                <a:tab pos="4571198" algn="l"/>
                <a:tab pos="5028317" algn="l"/>
                <a:tab pos="5485438" algn="l"/>
                <a:tab pos="5942556" algn="l"/>
                <a:tab pos="6399677" algn="l"/>
                <a:tab pos="6856797" algn="l"/>
                <a:tab pos="7313916" algn="l"/>
                <a:tab pos="7771037" algn="l"/>
                <a:tab pos="8228155" algn="l"/>
                <a:tab pos="8685276" algn="l"/>
                <a:tab pos="9142396" algn="l"/>
              </a:tabLst>
            </a:pPr>
            <a:r>
              <a:rPr lang="en-GB" baseline="0" dirty="0" smtClean="0">
                <a:cs typeface="Arial" panose="020B0604020202020204" pitchFamily="34" charset="0"/>
              </a:rPr>
              <a:t>Click3: add </a:t>
            </a:r>
            <a:r>
              <a:rPr lang="en-GB" baseline="0" dirty="0" err="1" smtClean="0">
                <a:cs typeface="Arial" panose="020B0604020202020204" pitchFamily="34" charset="0"/>
              </a:rPr>
              <a:t>bigdata</a:t>
            </a:r>
            <a:r>
              <a:rPr lang="en-GB" baseline="0" dirty="0" smtClean="0">
                <a:cs typeface="Arial" panose="020B0604020202020204" pitchFamily="34" charset="0"/>
              </a:rPr>
              <a:t>, analytics and take advantage of social media.  Also IOT</a:t>
            </a:r>
          </a:p>
          <a:p>
            <a:pPr defTabSz="457120">
              <a:spcBef>
                <a:spcPts val="450"/>
              </a:spcBef>
              <a:tabLst>
                <a:tab pos="0" algn="l"/>
                <a:tab pos="457120" algn="l"/>
                <a:tab pos="914240" algn="l"/>
                <a:tab pos="1371359" algn="l"/>
                <a:tab pos="1828479" algn="l"/>
                <a:tab pos="2285599" algn="l"/>
                <a:tab pos="2742718" algn="l"/>
                <a:tab pos="3199839" algn="l"/>
                <a:tab pos="3656958" algn="l"/>
                <a:tab pos="4114078" algn="l"/>
                <a:tab pos="4571198" algn="l"/>
                <a:tab pos="5028317" algn="l"/>
                <a:tab pos="5485438" algn="l"/>
                <a:tab pos="5942556" algn="l"/>
                <a:tab pos="6399677" algn="l"/>
                <a:tab pos="6856797" algn="l"/>
                <a:tab pos="7313916" algn="l"/>
                <a:tab pos="7771037" algn="l"/>
                <a:tab pos="8228155" algn="l"/>
                <a:tab pos="8685276" algn="l"/>
                <a:tab pos="9142396" algn="l"/>
              </a:tabLst>
            </a:pPr>
            <a:endParaRPr lang="en-GB" baseline="0" dirty="0" smtClean="0">
              <a:cs typeface="Arial" panose="020B0604020202020204" pitchFamily="34" charset="0"/>
            </a:endParaRPr>
          </a:p>
          <a:p>
            <a:pPr defTabSz="457120">
              <a:spcBef>
                <a:spcPts val="450"/>
              </a:spcBef>
              <a:tabLst>
                <a:tab pos="0" algn="l"/>
                <a:tab pos="457120" algn="l"/>
                <a:tab pos="914240" algn="l"/>
                <a:tab pos="1371359" algn="l"/>
                <a:tab pos="1828479" algn="l"/>
                <a:tab pos="2285599" algn="l"/>
                <a:tab pos="2742718" algn="l"/>
                <a:tab pos="3199839" algn="l"/>
                <a:tab pos="3656958" algn="l"/>
                <a:tab pos="4114078" algn="l"/>
                <a:tab pos="4571198" algn="l"/>
                <a:tab pos="5028317" algn="l"/>
                <a:tab pos="5485438" algn="l"/>
                <a:tab pos="5942556" algn="l"/>
                <a:tab pos="6399677" algn="l"/>
                <a:tab pos="6856797" algn="l"/>
                <a:tab pos="7313916" algn="l"/>
                <a:tab pos="7771037" algn="l"/>
                <a:tab pos="8228155" algn="l"/>
                <a:tab pos="8685276" algn="l"/>
                <a:tab pos="9142396" algn="l"/>
              </a:tabLst>
            </a:pPr>
            <a:r>
              <a:rPr lang="en-GB" baseline="0" dirty="0" smtClean="0">
                <a:cs typeface="Arial" panose="020B0604020202020204" pitchFamily="34" charset="0"/>
              </a:rPr>
              <a:t>Click 4: trading partner communities and customer </a:t>
            </a:r>
            <a:r>
              <a:rPr lang="en-GB" baseline="0" dirty="0" err="1" smtClean="0">
                <a:cs typeface="Arial" panose="020B0604020202020204" pitchFamily="34" charset="0"/>
              </a:rPr>
              <a:t>communites</a:t>
            </a:r>
            <a:r>
              <a:rPr lang="en-GB" baseline="0" dirty="0" smtClean="0">
                <a:cs typeface="Arial" panose="020B0604020202020204" pitchFamily="34" charset="0"/>
              </a:rPr>
              <a:t> to gain access to your enterprise function through APIs.  Think </a:t>
            </a:r>
            <a:r>
              <a:rPr lang="en-GB" baseline="0" dirty="0" err="1" smtClean="0">
                <a:cs typeface="Arial" panose="020B0604020202020204" pitchFamily="34" charset="0"/>
              </a:rPr>
              <a:t>bestbuy</a:t>
            </a:r>
            <a:r>
              <a:rPr lang="en-GB" baseline="0" dirty="0" smtClean="0">
                <a:cs typeface="Arial" panose="020B0604020202020204" pitchFamily="34" charset="0"/>
              </a:rPr>
              <a:t> </a:t>
            </a:r>
            <a:r>
              <a:rPr lang="en-GB" baseline="0" dirty="0" err="1" smtClean="0">
                <a:cs typeface="Arial" panose="020B0604020202020204" pitchFamily="34" charset="0"/>
              </a:rPr>
              <a:t>api</a:t>
            </a:r>
            <a:r>
              <a:rPr lang="en-GB" baseline="0" dirty="0" smtClean="0">
                <a:cs typeface="Arial" panose="020B0604020202020204" pitchFamily="34" charset="0"/>
              </a:rPr>
              <a:t> and </a:t>
            </a:r>
            <a:r>
              <a:rPr lang="en-GB" baseline="0" dirty="0" err="1" smtClean="0">
                <a:cs typeface="Arial" panose="020B0604020202020204" pitchFamily="34" charset="0"/>
              </a:rPr>
              <a:t>googlemap</a:t>
            </a:r>
            <a:r>
              <a:rPr lang="en-GB" baseline="0" dirty="0" smtClean="0">
                <a:cs typeface="Arial" panose="020B0604020202020204" pitchFamily="34" charset="0"/>
              </a:rPr>
              <a:t> </a:t>
            </a:r>
            <a:r>
              <a:rPr lang="en-GB" baseline="0" dirty="0" err="1" smtClean="0">
                <a:cs typeface="Arial" panose="020B0604020202020204" pitchFamily="34" charset="0"/>
              </a:rPr>
              <a:t>api</a:t>
            </a:r>
            <a:endParaRPr lang="en-GB" dirty="0" smtClean="0">
              <a:cs typeface="Arial" panose="020B0604020202020204" pitchFamily="34" charset="0"/>
            </a:endParaRPr>
          </a:p>
        </p:txBody>
      </p:sp>
    </p:spTree>
    <p:extLst>
      <p:ext uri="{BB962C8B-B14F-4D97-AF65-F5344CB8AC3E}">
        <p14:creationId xmlns:p14="http://schemas.microsoft.com/office/powerpoint/2010/main" val="1585617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25.png"/><Relationship Id="rId5" Type="http://schemas.openxmlformats.org/officeDocument/2006/relationships/hyperlink" Target="http://www.ibm.com/security" TargetMode="External"/><Relationship Id="rId4" Type="http://schemas.openxmlformats.org/officeDocument/2006/relationships/image" Target="../media/image24.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hyperlink" Target="http://www.ibm.com/security" TargetMode="External"/><Relationship Id="rId4" Type="http://schemas.openxmlformats.org/officeDocument/2006/relationships/image" Target="../media/image2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5500" y="1"/>
            <a:ext cx="4569500" cy="4289775"/>
          </a:xfrm>
          <a:prstGeom prst="rect">
            <a:avLst/>
          </a:prstGeom>
        </p:spPr>
      </p:pic>
      <p:sp>
        <p:nvSpPr>
          <p:cNvPr id="2" name="Title 1"/>
          <p:cNvSpPr>
            <a:spLocks noGrp="1"/>
          </p:cNvSpPr>
          <p:nvPr>
            <p:ph type="ctrTitle"/>
          </p:nvPr>
        </p:nvSpPr>
        <p:spPr>
          <a:xfrm>
            <a:off x="426243" y="1141102"/>
            <a:ext cx="4823748" cy="1134221"/>
          </a:xfrm>
        </p:spPr>
        <p:txBody>
          <a:bodyPr anchor="b" anchorCtr="0">
            <a:normAutofit/>
          </a:bodyPr>
          <a:lstStyle>
            <a:lvl1pPr>
              <a:lnSpc>
                <a:spcPct val="95000"/>
              </a:lnSpc>
              <a:defRPr sz="2550"/>
            </a:lvl1pPr>
          </a:lstStyle>
          <a:p>
            <a:r>
              <a:rPr lang="en-US" dirty="0" smtClean="0"/>
              <a:t>Click to edit Master title style</a:t>
            </a:r>
            <a:endParaRPr lang="en-US" dirty="0"/>
          </a:p>
        </p:txBody>
      </p:sp>
      <p:sp>
        <p:nvSpPr>
          <p:cNvPr id="3" name="Subtitle 2"/>
          <p:cNvSpPr>
            <a:spLocks noGrp="1"/>
          </p:cNvSpPr>
          <p:nvPr>
            <p:ph type="subTitle" idx="1"/>
          </p:nvPr>
        </p:nvSpPr>
        <p:spPr>
          <a:xfrm>
            <a:off x="426242" y="2273714"/>
            <a:ext cx="4448490" cy="935202"/>
          </a:xfrm>
        </p:spPr>
        <p:txBody>
          <a:bodyPr>
            <a:normAutofit/>
          </a:bodyPr>
          <a:lstStyle>
            <a:lvl1pPr marL="0" indent="0" algn="l">
              <a:lnSpc>
                <a:spcPct val="95000"/>
              </a:lnSpc>
              <a:buNone/>
              <a:defRPr sz="1500" i="0">
                <a:solidFill>
                  <a:schemeClr val="tx1">
                    <a:tint val="75000"/>
                  </a:schemeClr>
                </a:solidFill>
              </a:defRPr>
            </a:lvl1pPr>
            <a:lvl2pPr marL="342740" indent="0" algn="ctr">
              <a:buNone/>
              <a:defRPr>
                <a:solidFill>
                  <a:schemeClr val="tx1">
                    <a:tint val="75000"/>
                  </a:schemeClr>
                </a:solidFill>
              </a:defRPr>
            </a:lvl2pPr>
            <a:lvl3pPr marL="685479" indent="0" algn="ctr">
              <a:buNone/>
              <a:defRPr>
                <a:solidFill>
                  <a:schemeClr val="tx1">
                    <a:tint val="75000"/>
                  </a:schemeClr>
                </a:solidFill>
              </a:defRPr>
            </a:lvl3pPr>
            <a:lvl4pPr marL="1028219" indent="0" algn="ctr">
              <a:buNone/>
              <a:defRPr>
                <a:solidFill>
                  <a:schemeClr val="tx1">
                    <a:tint val="75000"/>
                  </a:schemeClr>
                </a:solidFill>
              </a:defRPr>
            </a:lvl4pPr>
            <a:lvl5pPr marL="1370959" indent="0" algn="ctr">
              <a:buNone/>
              <a:defRPr>
                <a:solidFill>
                  <a:schemeClr val="tx1">
                    <a:tint val="75000"/>
                  </a:schemeClr>
                </a:solidFill>
              </a:defRPr>
            </a:lvl5pPr>
            <a:lvl6pPr marL="1713699" indent="0" algn="ctr">
              <a:buNone/>
              <a:defRPr>
                <a:solidFill>
                  <a:schemeClr val="tx1">
                    <a:tint val="75000"/>
                  </a:schemeClr>
                </a:solidFill>
              </a:defRPr>
            </a:lvl6pPr>
            <a:lvl7pPr marL="2056437" indent="0" algn="ctr">
              <a:buNone/>
              <a:defRPr>
                <a:solidFill>
                  <a:schemeClr val="tx1">
                    <a:tint val="75000"/>
                  </a:schemeClr>
                </a:solidFill>
              </a:defRPr>
            </a:lvl7pPr>
            <a:lvl8pPr marL="2399178" indent="0" algn="ctr">
              <a:buNone/>
              <a:defRPr>
                <a:solidFill>
                  <a:schemeClr val="tx1">
                    <a:tint val="75000"/>
                  </a:schemeClr>
                </a:solidFill>
              </a:defRPr>
            </a:lvl8pPr>
            <a:lvl9pPr marL="2741916"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7503842" y="4791416"/>
            <a:ext cx="1072985" cy="173092"/>
          </a:xfrm>
          <a:prstGeom prst="rect">
            <a:avLst/>
          </a:prstGeom>
        </p:spPr>
        <p:txBody>
          <a:bodyPr wrap="none" lIns="68548" tIns="34274" rIns="68548" bIns="34274">
            <a:spAutoFit/>
          </a:bodyPr>
          <a:lstStyle/>
          <a:p>
            <a:pPr algn="ctr"/>
            <a:r>
              <a:rPr lang="en-US" sz="675" dirty="0" smtClean="0">
                <a:solidFill>
                  <a:schemeClr val="bg1">
                    <a:lumMod val="50000"/>
                  </a:schemeClr>
                </a:solidFill>
              </a:rPr>
              <a:t>© 2015 IBM Corporation</a:t>
            </a:r>
            <a:endParaRPr lang="en-US" sz="675" dirty="0">
              <a:solidFill>
                <a:schemeClr val="bg1">
                  <a:lumMod val="50000"/>
                </a:schemeClr>
              </a:solidFill>
            </a:endParaRPr>
          </a:p>
        </p:txBody>
      </p:sp>
      <p:pic>
        <p:nvPicPr>
          <p:cNvPr id="5" name="Picture 4" descr="Interconnect 2015_ppt layout-03.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84804" y="260197"/>
            <a:ext cx="1178879" cy="77954"/>
          </a:xfrm>
          <a:prstGeom prst="rect">
            <a:avLst/>
          </a:prstGeom>
        </p:spPr>
      </p:pic>
      <p:pic>
        <p:nvPicPr>
          <p:cNvPr id="9" name="Picture 8" descr="Interconnect 2015_ppt layout-0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8638" y="4697722"/>
            <a:ext cx="2731029" cy="232889"/>
          </a:xfrm>
          <a:prstGeom prst="rect">
            <a:avLst/>
          </a:prstGeom>
        </p:spPr>
      </p:pic>
      <p:pic>
        <p:nvPicPr>
          <p:cNvPr id="4" name="Picture 3" descr="InterConnect15-CBM-Date-Loc-Des-300dpi.png"/>
          <p:cNvPicPr>
            <a:picLocks noChangeAspect="1"/>
          </p:cNvPicPr>
          <p:nvPr userDrawn="1"/>
        </p:nvPicPr>
        <p:blipFill rotWithShape="1">
          <a:blip r:embed="rId5" cstate="screen">
            <a:extLst>
              <a:ext uri="{28A0092B-C50C-407E-A947-70E740481C1C}">
                <a14:useLocalDpi xmlns:a14="http://schemas.microsoft.com/office/drawing/2010/main"/>
              </a:ext>
            </a:extLst>
          </a:blip>
          <a:srcRect b="37342"/>
          <a:stretch/>
        </p:blipFill>
        <p:spPr>
          <a:xfrm>
            <a:off x="476233" y="3599825"/>
            <a:ext cx="3905577" cy="952533"/>
          </a:xfrm>
          <a:prstGeom prst="rect">
            <a:avLst/>
          </a:prstGeom>
        </p:spPr>
      </p:pic>
    </p:spTree>
    <p:extLst>
      <p:ext uri="{BB962C8B-B14F-4D97-AF65-F5344CB8AC3E}">
        <p14:creationId xmlns:p14="http://schemas.microsoft.com/office/powerpoint/2010/main" val="242886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325604" y="815716"/>
            <a:ext cx="7476068" cy="531010"/>
          </a:xfrm>
          <a:prstGeom prst="rect">
            <a:avLst/>
          </a:prstGeom>
        </p:spPr>
        <p:txBody>
          <a:bodyPr anchor="t">
            <a:noAutofit/>
          </a:bodyPr>
          <a:lstStyle>
            <a:lvl1pPr defTabSz="457199">
              <a:lnSpc>
                <a:spcPct val="100000"/>
              </a:lnSpc>
              <a:defRPr sz="1375">
                <a:solidFill>
                  <a:srgbClr val="1174B8"/>
                </a:solidFill>
              </a:defRPr>
            </a:lvl1pPr>
          </a:lstStyle>
          <a:p>
            <a:pPr lvl="0">
              <a:defRPr sz="1800">
                <a:solidFill>
                  <a:srgbClr val="000000"/>
                </a:solidFill>
              </a:defRPr>
            </a:pPr>
            <a:r>
              <a:rPr sz="1375">
                <a:solidFill>
                  <a:srgbClr val="1174B8"/>
                </a:solidFill>
              </a:rPr>
              <a:t>Title Text</a:t>
            </a:r>
          </a:p>
        </p:txBody>
      </p:sp>
      <p:sp>
        <p:nvSpPr>
          <p:cNvPr id="13" name="Shape 13"/>
          <p:cNvSpPr>
            <a:spLocks noGrp="1"/>
          </p:cNvSpPr>
          <p:nvPr>
            <p:ph type="body" idx="1"/>
          </p:nvPr>
        </p:nvSpPr>
        <p:spPr>
          <a:xfrm>
            <a:off x="343155" y="1302848"/>
            <a:ext cx="8310958" cy="3796776"/>
          </a:xfrm>
          <a:prstGeom prst="rect">
            <a:avLst/>
          </a:prstGeom>
        </p:spPr>
        <p:txBody>
          <a:bodyPr lIns="0" tIns="0" rIns="0" bIns="0">
            <a:noAutofit/>
          </a:bodyPr>
          <a:lstStyle>
            <a:lvl1pPr marL="214313" indent="-214313" defTabSz="457199">
              <a:lnSpc>
                <a:spcPct val="110000"/>
              </a:lnSpc>
              <a:spcBef>
                <a:spcPts val="0"/>
              </a:spcBef>
              <a:buClrTx/>
              <a:defRPr>
                <a:solidFill>
                  <a:srgbClr val="888888"/>
                </a:solidFill>
              </a:defRPr>
            </a:lvl1pPr>
            <a:lvl2pPr marL="714375" indent="-257175" defTabSz="457199">
              <a:lnSpc>
                <a:spcPct val="110000"/>
              </a:lnSpc>
              <a:spcBef>
                <a:spcPts val="0"/>
              </a:spcBef>
              <a:buClrTx/>
              <a:buChar char="o"/>
              <a:defRPr>
                <a:solidFill>
                  <a:srgbClr val="888888"/>
                </a:solidFill>
              </a:defRPr>
            </a:lvl2pPr>
            <a:lvl3pPr marL="0" indent="0" defTabSz="457199">
              <a:lnSpc>
                <a:spcPct val="110000"/>
              </a:lnSpc>
              <a:spcBef>
                <a:spcPts val="0"/>
              </a:spcBef>
              <a:buClrTx/>
              <a:buSzTx/>
              <a:buNone/>
              <a:defRPr>
                <a:solidFill>
                  <a:srgbClr val="888888"/>
                </a:solidFill>
              </a:defRPr>
            </a:lvl3pPr>
            <a:lvl4pPr marL="0" indent="0" defTabSz="457199">
              <a:lnSpc>
                <a:spcPct val="110000"/>
              </a:lnSpc>
              <a:spcBef>
                <a:spcPts val="0"/>
              </a:spcBef>
              <a:buClrTx/>
              <a:buSzTx/>
              <a:buNone/>
              <a:defRPr>
                <a:solidFill>
                  <a:srgbClr val="888888"/>
                </a:solidFill>
              </a:defRPr>
            </a:lvl4pPr>
            <a:lvl5pPr marL="0" indent="0" defTabSz="457199">
              <a:lnSpc>
                <a:spcPct val="110000"/>
              </a:lnSpc>
              <a:spcBef>
                <a:spcPts val="0"/>
              </a:spcBef>
              <a:buClrTx/>
              <a:buSzTx/>
              <a:buNone/>
              <a:defRPr>
                <a:solidFill>
                  <a:srgbClr val="888888"/>
                </a:solidFill>
              </a:defRPr>
            </a:lvl5pPr>
          </a:lstStyle>
          <a:p>
            <a:pPr lvl="0">
              <a:defRPr sz="1800">
                <a:solidFill>
                  <a:srgbClr val="000000"/>
                </a:solidFill>
              </a:defRPr>
            </a:pPr>
            <a:r>
              <a:rPr sz="1500">
                <a:solidFill>
                  <a:srgbClr val="888888"/>
                </a:solidFill>
              </a:rPr>
              <a:t>Body Level One</a:t>
            </a:r>
          </a:p>
          <a:p>
            <a:pPr lvl="1">
              <a:defRPr sz="1800">
                <a:solidFill>
                  <a:srgbClr val="000000"/>
                </a:solidFill>
              </a:defRPr>
            </a:pPr>
            <a:r>
              <a:rPr sz="1500">
                <a:solidFill>
                  <a:srgbClr val="888888"/>
                </a:solidFill>
              </a:rPr>
              <a:t>Body Level Two</a:t>
            </a:r>
          </a:p>
          <a:p>
            <a:pPr lvl="2">
              <a:defRPr sz="1800">
                <a:solidFill>
                  <a:srgbClr val="000000"/>
                </a:solidFill>
              </a:defRPr>
            </a:pPr>
            <a:r>
              <a:rPr sz="1500">
                <a:solidFill>
                  <a:srgbClr val="888888"/>
                </a:solidFill>
              </a:rPr>
              <a:t>Body Level Three</a:t>
            </a:r>
          </a:p>
          <a:p>
            <a:pPr lvl="3">
              <a:defRPr sz="1800">
                <a:solidFill>
                  <a:srgbClr val="000000"/>
                </a:solidFill>
              </a:defRPr>
            </a:pPr>
            <a:r>
              <a:rPr sz="1500">
                <a:solidFill>
                  <a:srgbClr val="888888"/>
                </a:solidFill>
              </a:rPr>
              <a:t>Body Level Four</a:t>
            </a:r>
          </a:p>
          <a:p>
            <a:pPr lvl="4">
              <a:defRPr sz="1800">
                <a:solidFill>
                  <a:srgbClr val="000000"/>
                </a:solidFill>
              </a:defRPr>
            </a:pPr>
            <a:r>
              <a:rPr sz="1500">
                <a:solidFill>
                  <a:srgbClr val="888888"/>
                </a:solidFill>
              </a:rPr>
              <a:t>Body Level Five</a:t>
            </a:r>
          </a:p>
        </p:txBody>
      </p:sp>
    </p:spTree>
    <p:extLst>
      <p:ext uri="{BB962C8B-B14F-4D97-AF65-F5344CB8AC3E}">
        <p14:creationId xmlns:p14="http://schemas.microsoft.com/office/powerpoint/2010/main" val="835286827"/>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8464" y="2040085"/>
            <a:ext cx="4248022" cy="1055540"/>
          </a:xfrm>
        </p:spPr>
        <p:txBody>
          <a:bodyPr anchor="t">
            <a:normAutofit/>
          </a:bodyPr>
          <a:lstStyle>
            <a:lvl1pPr algn="l">
              <a:defRPr sz="2550" b="0" cap="none"/>
            </a:lvl1pPr>
          </a:lstStyle>
          <a:p>
            <a:r>
              <a:rPr lang="en-US" dirty="0" smtClean="0"/>
              <a:t>Click to edit Master title style</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5500" y="0"/>
            <a:ext cx="4569500" cy="4289775"/>
          </a:xfrm>
          <a:prstGeom prst="rect">
            <a:avLst/>
          </a:prstGeom>
        </p:spPr>
      </p:pic>
      <p:pic>
        <p:nvPicPr>
          <p:cNvPr id="12" name="Picture 11" descr="Interconnect 2015_ppt layout-03.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49991" y="260198"/>
            <a:ext cx="1313688" cy="86868"/>
          </a:xfrm>
          <a:prstGeom prst="rect">
            <a:avLst/>
          </a:prstGeom>
        </p:spPr>
      </p:pic>
      <p:pic>
        <p:nvPicPr>
          <p:cNvPr id="7" name="Picture 6" descr="InterConnect15-CBM-Date-Loc-Des-300dpi.png"/>
          <p:cNvPicPr>
            <a:picLocks noChangeAspect="1"/>
          </p:cNvPicPr>
          <p:nvPr userDrawn="1"/>
        </p:nvPicPr>
        <p:blipFill rotWithShape="1">
          <a:blip r:embed="rId4" cstate="screen">
            <a:extLst>
              <a:ext uri="{28A0092B-C50C-407E-A947-70E740481C1C}">
                <a14:useLocalDpi xmlns:a14="http://schemas.microsoft.com/office/drawing/2010/main"/>
              </a:ext>
            </a:extLst>
          </a:blip>
          <a:srcRect b="37342"/>
          <a:stretch/>
        </p:blipFill>
        <p:spPr>
          <a:xfrm>
            <a:off x="476229" y="3905251"/>
            <a:ext cx="4059221" cy="990005"/>
          </a:xfrm>
          <a:prstGeom prst="rect">
            <a:avLst/>
          </a:prstGeom>
        </p:spPr>
      </p:pic>
    </p:spTree>
    <p:extLst>
      <p:ext uri="{BB962C8B-B14F-4D97-AF65-F5344CB8AC3E}">
        <p14:creationId xmlns:p14="http://schemas.microsoft.com/office/powerpoint/2010/main" val="25124210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228600" y="114300"/>
            <a:ext cx="1676400" cy="285750"/>
          </a:xfrm>
          <a:prstGeom prst="rect">
            <a:avLst/>
          </a:prstGeom>
          <a:solidFill>
            <a:schemeClr val="bg1"/>
          </a:solidFill>
          <a:ln>
            <a:noFill/>
          </a:ln>
          <a:extLst/>
        </p:spPr>
        <p:txBody>
          <a:bodyPr/>
          <a:lstStyle/>
          <a:p>
            <a:pPr defTabSz="685800" fontAlgn="base">
              <a:spcBef>
                <a:spcPct val="0"/>
              </a:spcBef>
              <a:spcAft>
                <a:spcPct val="0"/>
              </a:spcAft>
              <a:defRPr/>
            </a:pPr>
            <a:endParaRPr lang="en-US" sz="1200">
              <a:solidFill>
                <a:srgbClr val="000000"/>
              </a:solidFill>
              <a:latin typeface="Arial" charset="0"/>
              <a:ea typeface="ＭＳ Ｐゴシック"/>
              <a:cs typeface="Arial" charset="0"/>
            </a:endParaRPr>
          </a:p>
        </p:txBody>
      </p:sp>
      <p:sp>
        <p:nvSpPr>
          <p:cNvPr id="5" name="Rectangle 10"/>
          <p:cNvSpPr>
            <a:spLocks noChangeArrowheads="1"/>
          </p:cNvSpPr>
          <p:nvPr/>
        </p:nvSpPr>
        <p:spPr bwMode="auto">
          <a:xfrm>
            <a:off x="7696200" y="4914900"/>
            <a:ext cx="1295400" cy="171450"/>
          </a:xfrm>
          <a:prstGeom prst="rect">
            <a:avLst/>
          </a:prstGeom>
          <a:solidFill>
            <a:schemeClr val="bg1"/>
          </a:solidFill>
          <a:ln>
            <a:noFill/>
          </a:ln>
          <a:extLst/>
        </p:spPr>
        <p:txBody>
          <a:bodyPr/>
          <a:lstStyle/>
          <a:p>
            <a:pPr defTabSz="685800" fontAlgn="base">
              <a:spcBef>
                <a:spcPct val="0"/>
              </a:spcBef>
              <a:spcAft>
                <a:spcPct val="0"/>
              </a:spcAft>
              <a:defRPr/>
            </a:pPr>
            <a:endParaRPr lang="en-US" sz="1200">
              <a:solidFill>
                <a:srgbClr val="000000"/>
              </a:solidFill>
              <a:latin typeface="Arial" charset="0"/>
              <a:ea typeface="ＭＳ Ｐゴシック"/>
              <a:cs typeface="Arial" charset="0"/>
            </a:endParaRPr>
          </a:p>
        </p:txBody>
      </p:sp>
      <p:sp>
        <p:nvSpPr>
          <p:cNvPr id="6" name="Rectangle 11"/>
          <p:cNvSpPr>
            <a:spLocks noChangeArrowheads="1"/>
          </p:cNvSpPr>
          <p:nvPr/>
        </p:nvSpPr>
        <p:spPr bwMode="auto">
          <a:xfrm>
            <a:off x="228600" y="4914900"/>
            <a:ext cx="304800" cy="171450"/>
          </a:xfrm>
          <a:prstGeom prst="rect">
            <a:avLst/>
          </a:prstGeom>
          <a:solidFill>
            <a:schemeClr val="bg1"/>
          </a:solidFill>
          <a:ln>
            <a:noFill/>
          </a:ln>
          <a:extLst/>
        </p:spPr>
        <p:txBody>
          <a:bodyPr/>
          <a:lstStyle/>
          <a:p>
            <a:pPr defTabSz="685800" fontAlgn="base">
              <a:spcBef>
                <a:spcPct val="0"/>
              </a:spcBef>
              <a:spcAft>
                <a:spcPct val="0"/>
              </a:spcAft>
              <a:defRPr/>
            </a:pPr>
            <a:endParaRPr lang="en-US" sz="1200">
              <a:solidFill>
                <a:srgbClr val="000000"/>
              </a:solidFill>
              <a:latin typeface="Arial" charset="0"/>
              <a:ea typeface="ＭＳ Ｐゴシック"/>
              <a:cs typeface="Arial" charset="0"/>
            </a:endParaRPr>
          </a:p>
        </p:txBody>
      </p:sp>
      <p:sp>
        <p:nvSpPr>
          <p:cNvPr id="7" name="Rectangle 12"/>
          <p:cNvSpPr>
            <a:spLocks noChangeArrowheads="1"/>
          </p:cNvSpPr>
          <p:nvPr/>
        </p:nvSpPr>
        <p:spPr bwMode="black">
          <a:xfrm>
            <a:off x="76200" y="4891087"/>
            <a:ext cx="1371600" cy="138113"/>
          </a:xfrm>
          <a:prstGeom prst="rect">
            <a:avLst/>
          </a:prstGeom>
          <a:solidFill>
            <a:schemeClr val="bg1"/>
          </a:solidFill>
          <a:ln>
            <a:noFill/>
          </a:ln>
          <a:extLst/>
        </p:spPr>
        <p:txBody>
          <a:bodyPr lIns="69056" tIns="34529" rIns="69056" bIns="34529"/>
          <a:lstStyle/>
          <a:p>
            <a:pPr algn="r" defTabSz="685800" fontAlgn="base">
              <a:spcBef>
                <a:spcPct val="0"/>
              </a:spcBef>
              <a:spcAft>
                <a:spcPct val="0"/>
              </a:spcAft>
              <a:defRPr/>
            </a:pPr>
            <a:r>
              <a:rPr lang="en-US" sz="600">
                <a:solidFill>
                  <a:srgbClr val="000000"/>
                </a:solidFill>
                <a:latin typeface="Arial" charset="0"/>
                <a:ea typeface="ＭＳ Ｐゴシック"/>
                <a:cs typeface="Arial" charset="0"/>
              </a:rPr>
              <a:t>© 2013 IBM Corporation</a:t>
            </a:r>
          </a:p>
        </p:txBody>
      </p:sp>
      <p:pic>
        <p:nvPicPr>
          <p:cNvPr id="8" name="Picture 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8326" y="2369344"/>
            <a:ext cx="3495675" cy="2774156"/>
          </a:xfrm>
          <a:prstGeom prst="rect">
            <a:avLst/>
          </a:prstGeom>
          <a:noFill/>
          <a:ln w="9525">
            <a:noFill/>
            <a:miter lim="800000"/>
            <a:headEnd/>
            <a:tailEnd/>
          </a:ln>
        </p:spPr>
      </p:pic>
      <p:pic>
        <p:nvPicPr>
          <p:cNvPr id="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350" y="467916"/>
            <a:ext cx="2901950" cy="521494"/>
          </a:xfrm>
          <a:prstGeom prst="rect">
            <a:avLst/>
          </a:prstGeom>
          <a:noFill/>
          <a:ln w="9525">
            <a:noFill/>
            <a:miter lim="800000"/>
            <a:headEnd/>
            <a:tailEnd/>
          </a:ln>
        </p:spPr>
      </p:pic>
      <p:pic>
        <p:nvPicPr>
          <p:cNvPr id="11"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48326" y="2369344"/>
            <a:ext cx="3495675" cy="2774156"/>
          </a:xfrm>
          <a:prstGeom prst="rect">
            <a:avLst/>
          </a:prstGeom>
          <a:noFill/>
          <a:ln w="9525">
            <a:noFill/>
            <a:miter lim="800000"/>
            <a:headEnd/>
            <a:tailEnd/>
          </a:ln>
        </p:spPr>
      </p:pic>
      <p:sp>
        <p:nvSpPr>
          <p:cNvPr id="3" name="Text Placeholder 2"/>
          <p:cNvSpPr>
            <a:spLocks noGrp="1"/>
          </p:cNvSpPr>
          <p:nvPr>
            <p:ph type="body" idx="1"/>
          </p:nvPr>
        </p:nvSpPr>
        <p:spPr>
          <a:xfrm>
            <a:off x="210313" y="1714500"/>
            <a:ext cx="8657463" cy="1143000"/>
          </a:xfrm>
        </p:spPr>
        <p:txBody>
          <a:bodyPr/>
          <a:lstStyle>
            <a:lvl1pPr marL="0" indent="0">
              <a:buNone/>
              <a:defRPr sz="2400" b="1"/>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10" name="Text Placeholder 9"/>
          <p:cNvSpPr>
            <a:spLocks noGrp="1"/>
          </p:cNvSpPr>
          <p:nvPr>
            <p:ph type="body" sz="quarter" idx="10"/>
          </p:nvPr>
        </p:nvSpPr>
        <p:spPr>
          <a:xfrm>
            <a:off x="230189" y="3028950"/>
            <a:ext cx="5290395" cy="941784"/>
          </a:xfrm>
        </p:spPr>
        <p:txBody>
          <a:bodyPr/>
          <a:lstStyle>
            <a:lvl1pPr marL="0" indent="0">
              <a:buFontTx/>
              <a:buNone/>
              <a:defRPr/>
            </a:lvl1pPr>
            <a:lvl2pPr marL="259556" indent="0">
              <a:buFontTx/>
              <a:buNone/>
              <a:defRPr/>
            </a:lvl2pPr>
            <a:lvl3pPr marL="511969" indent="0">
              <a:buFontTx/>
              <a:buNone/>
              <a:defRPr/>
            </a:lvl3pPr>
            <a:lvl4pPr marL="772715" indent="0">
              <a:buFontTx/>
              <a:buNone/>
              <a:defRPr/>
            </a:lvl4pPr>
            <a:lvl5pPr marL="1032272" indent="0">
              <a:buFontTx/>
              <a:buNone/>
              <a:defRPr/>
            </a:lvl5pPr>
          </a:lstStyle>
          <a:p>
            <a:pPr lvl="0"/>
            <a:r>
              <a:rPr lang="en-US" smtClean="0"/>
              <a:t>Click to edit Master text styles</a:t>
            </a:r>
          </a:p>
        </p:txBody>
      </p:sp>
    </p:spTree>
    <p:extLst>
      <p:ext uri="{BB962C8B-B14F-4D97-AF65-F5344CB8AC3E}">
        <p14:creationId xmlns:p14="http://schemas.microsoft.com/office/powerpoint/2010/main" val="2789548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564" y="445294"/>
            <a:ext cx="8685211" cy="297656"/>
          </a:xfrm>
        </p:spPr>
        <p:txBody>
          <a:bodyPr/>
          <a:lstStyle/>
          <a:p>
            <a:r>
              <a:rPr lang="en-US" smtClean="0"/>
              <a:t>Click to edit Master title style</a:t>
            </a:r>
            <a:endParaRPr lang="en-US" dirty="0"/>
          </a:p>
        </p:txBody>
      </p:sp>
      <p:sp>
        <p:nvSpPr>
          <p:cNvPr id="3" name="Footer Placeholder 1"/>
          <p:cNvSpPr>
            <a:spLocks noGrp="1"/>
          </p:cNvSpPr>
          <p:nvPr>
            <p:ph type="ftr" sz="quarter" idx="10"/>
          </p:nvPr>
        </p:nvSpPr>
        <p:spPr>
          <a:ln/>
        </p:spPr>
        <p:txBody>
          <a:bodyPr/>
          <a:lstStyle>
            <a:lvl1pPr>
              <a:defRPr/>
            </a:lvl1pPr>
          </a:lstStyle>
          <a:p>
            <a:pPr>
              <a:defRPr/>
            </a:pPr>
            <a:r>
              <a:rPr>
                <a:ea typeface="ＭＳ Ｐゴシック"/>
              </a:rPr>
              <a:t>IBM Confidential</a:t>
            </a:r>
          </a:p>
        </p:txBody>
      </p:sp>
    </p:spTree>
    <p:extLst>
      <p:ext uri="{BB962C8B-B14F-4D97-AF65-F5344CB8AC3E}">
        <p14:creationId xmlns:p14="http://schemas.microsoft.com/office/powerpoint/2010/main" val="113037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82563" y="1322785"/>
            <a:ext cx="8686800" cy="2849165"/>
          </a:xfrm>
        </p:spPr>
        <p:txBody>
          <a:bodyPr>
            <a:noAutofit/>
          </a:bodyPr>
          <a:lstStyle>
            <a:lvl1pPr marL="171450" indent="-171450">
              <a:defRPr/>
            </a:lvl1pPr>
            <a:lvl2pPr marL="350044" indent="-164306">
              <a:tabLst>
                <a:tab pos="264319" algn="l"/>
              </a:tabLst>
              <a:defRPr baseline="0"/>
            </a:lvl2pPr>
            <a:lvl3pPr marL="507206" indent="-150019">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
          <p:cNvSpPr>
            <a:spLocks noGrp="1"/>
          </p:cNvSpPr>
          <p:nvPr>
            <p:ph type="ftr" sz="quarter" idx="10"/>
          </p:nvPr>
        </p:nvSpPr>
        <p:spPr>
          <a:ln/>
        </p:spPr>
        <p:txBody>
          <a:bodyPr/>
          <a:lstStyle>
            <a:lvl1pPr>
              <a:defRPr/>
            </a:lvl1pPr>
          </a:lstStyle>
          <a:p>
            <a:pPr>
              <a:defRPr/>
            </a:pPr>
            <a:r>
              <a:rPr>
                <a:ea typeface="ＭＳ Ｐゴシック"/>
              </a:rPr>
              <a:t>IBM Confidential</a:t>
            </a:r>
          </a:p>
        </p:txBody>
      </p:sp>
    </p:spTree>
    <p:extLst>
      <p:ext uri="{BB962C8B-B14F-4D97-AF65-F5344CB8AC3E}">
        <p14:creationId xmlns:p14="http://schemas.microsoft.com/office/powerpoint/2010/main" val="41257281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445294"/>
            <a:ext cx="8686800" cy="29765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563" y="1322785"/>
            <a:ext cx="4267200" cy="2849165"/>
          </a:xfrm>
        </p:spPr>
        <p:txBody>
          <a:bodyPr/>
          <a:lstStyle>
            <a:lvl1pPr marL="171450" indent="-171450">
              <a:defRPr/>
            </a:lvl1pPr>
            <a:lvl2pPr marL="350044" indent="-164306">
              <a:defRPr/>
            </a:lvl2pPr>
            <a:lvl3pPr marL="507206" indent="-150019">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02163" y="1322785"/>
            <a:ext cx="4267200" cy="2849165"/>
          </a:xfrm>
        </p:spPr>
        <p:txBody>
          <a:bodyPr/>
          <a:lstStyle>
            <a:lvl1pPr marL="179785" indent="-179785">
              <a:defRPr/>
            </a:lvl1pPr>
            <a:lvl2pPr marL="342900" indent="-150019">
              <a:defRPr/>
            </a:lvl2pPr>
            <a:lvl3pPr marL="571500" indent="-159544">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a:ln/>
        </p:spPr>
        <p:txBody>
          <a:bodyPr/>
          <a:lstStyle>
            <a:lvl1pPr>
              <a:defRPr/>
            </a:lvl1pPr>
          </a:lstStyle>
          <a:p>
            <a:pPr>
              <a:defRPr/>
            </a:pPr>
            <a:r>
              <a:rPr>
                <a:ea typeface="ＭＳ Ｐゴシック"/>
              </a:rPr>
              <a:t>IBM Confidential</a:t>
            </a:r>
          </a:p>
        </p:txBody>
      </p:sp>
    </p:spTree>
    <p:extLst>
      <p:ext uri="{BB962C8B-B14F-4D97-AF65-F5344CB8AC3E}">
        <p14:creationId xmlns:p14="http://schemas.microsoft.com/office/powerpoint/2010/main" val="2321890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3" y="445294"/>
            <a:ext cx="8686800" cy="297656"/>
          </a:xfrm>
        </p:spPr>
        <p:txBody>
          <a:bodyPr/>
          <a:lstStyle/>
          <a:p>
            <a:r>
              <a:rPr lang="en-US" smtClean="0"/>
              <a:t>Click to edit Master title style</a:t>
            </a:r>
            <a:endParaRPr lang="en-US" dirty="0"/>
          </a:p>
        </p:txBody>
      </p:sp>
      <p:sp>
        <p:nvSpPr>
          <p:cNvPr id="3" name="Table Placeholder 2"/>
          <p:cNvSpPr>
            <a:spLocks noGrp="1"/>
          </p:cNvSpPr>
          <p:nvPr>
            <p:ph type="tbl" idx="1"/>
          </p:nvPr>
        </p:nvSpPr>
        <p:spPr>
          <a:xfrm>
            <a:off x="182563" y="1322785"/>
            <a:ext cx="8686800" cy="2849165"/>
          </a:xfrm>
        </p:spPr>
        <p:txBody>
          <a:bodyPr>
            <a:noAutofit/>
          </a:bodyPr>
          <a:lstStyle>
            <a:lvl1pPr marL="0" indent="0">
              <a:buFontTx/>
              <a:buNone/>
              <a:defRPr/>
            </a:lvl1pPr>
          </a:lstStyle>
          <a:p>
            <a:pPr lvl="0"/>
            <a:r>
              <a:rPr lang="en-US" noProof="0" smtClean="0"/>
              <a:t>Click icon to add table</a:t>
            </a:r>
            <a:endParaRPr lang="en-US" noProof="0" dirty="0" smtClean="0"/>
          </a:p>
        </p:txBody>
      </p:sp>
      <p:sp>
        <p:nvSpPr>
          <p:cNvPr id="4" name="Footer Placeholder 1"/>
          <p:cNvSpPr>
            <a:spLocks noGrp="1"/>
          </p:cNvSpPr>
          <p:nvPr>
            <p:ph type="ftr" sz="quarter" idx="10"/>
          </p:nvPr>
        </p:nvSpPr>
        <p:spPr>
          <a:ln/>
        </p:spPr>
        <p:txBody>
          <a:bodyPr/>
          <a:lstStyle>
            <a:lvl1pPr>
              <a:defRPr/>
            </a:lvl1pPr>
          </a:lstStyle>
          <a:p>
            <a:pPr>
              <a:defRPr/>
            </a:pPr>
            <a:r>
              <a:rPr>
                <a:ea typeface="ＭＳ Ｐゴシック"/>
              </a:rPr>
              <a:t>IBM Confidential</a:t>
            </a:r>
          </a:p>
        </p:txBody>
      </p:sp>
    </p:spTree>
    <p:extLst>
      <p:ext uri="{BB962C8B-B14F-4D97-AF65-F5344CB8AC3E}">
        <p14:creationId xmlns:p14="http://schemas.microsoft.com/office/powerpoint/2010/main" val="19049728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1" y="445770"/>
            <a:ext cx="8732519" cy="297774"/>
          </a:xfrm>
        </p:spPr>
        <p:txBody>
          <a:bodyPr/>
          <a:lstStyle>
            <a:lvl1pPr>
              <a:defRPr/>
            </a:lvl1pPr>
          </a:lstStyle>
          <a:p>
            <a:r>
              <a:rPr lang="en-US" smtClean="0"/>
              <a:t>Click to edit Master title style</a:t>
            </a:r>
            <a:endParaRPr lang="en-US" dirty="0"/>
          </a:p>
        </p:txBody>
      </p:sp>
      <p:sp>
        <p:nvSpPr>
          <p:cNvPr id="8" name="Text Placeholder 7"/>
          <p:cNvSpPr>
            <a:spLocks noGrp="1"/>
          </p:cNvSpPr>
          <p:nvPr>
            <p:ph type="body" sz="quarter" idx="13"/>
          </p:nvPr>
        </p:nvSpPr>
        <p:spPr>
          <a:xfrm>
            <a:off x="182881" y="942975"/>
            <a:ext cx="8751817" cy="276999"/>
          </a:xfrm>
        </p:spPr>
        <p:txBody>
          <a:bodyPr/>
          <a:lstStyle>
            <a:lvl1pPr marL="0" indent="0">
              <a:spcBef>
                <a:spcPts val="0"/>
              </a:spcBef>
              <a:buFontTx/>
              <a:buNone/>
              <a:defRPr sz="1350" i="1">
                <a:solidFill>
                  <a:schemeClr val="tx1"/>
                </a:solidFill>
              </a:defRPr>
            </a:lvl1pPr>
            <a:lvl2pPr marL="130969" indent="0">
              <a:buFontTx/>
              <a:buNone/>
              <a:defRPr sz="1350" i="1">
                <a:solidFill>
                  <a:schemeClr val="tx1"/>
                </a:solidFill>
              </a:defRPr>
            </a:lvl2pPr>
            <a:lvl3pPr marL="254794" indent="0">
              <a:buFontTx/>
              <a:buNone/>
              <a:defRPr sz="1350" i="1">
                <a:solidFill>
                  <a:schemeClr val="tx1"/>
                </a:solidFill>
              </a:defRPr>
            </a:lvl3pPr>
            <a:lvl4pPr marL="772715" indent="0">
              <a:buFontTx/>
              <a:buNone/>
              <a:defRPr sz="1350" i="1">
                <a:solidFill>
                  <a:schemeClr val="tx1"/>
                </a:solidFill>
              </a:defRPr>
            </a:lvl4pPr>
            <a:lvl5pPr marL="1032272" indent="0">
              <a:buFontTx/>
              <a:buNone/>
              <a:defRPr sz="1350" i="1">
                <a:solidFill>
                  <a:schemeClr val="tx1"/>
                </a:solidFill>
              </a:defRPr>
            </a:lvl5pPr>
          </a:lstStyle>
          <a:p>
            <a:pPr lvl="0"/>
            <a:r>
              <a:rPr lang="en-US" smtClean="0"/>
              <a:t>Click to edit Master text styles</a:t>
            </a:r>
          </a:p>
        </p:txBody>
      </p:sp>
      <p:sp>
        <p:nvSpPr>
          <p:cNvPr id="4" name="Footer Placeholder 1"/>
          <p:cNvSpPr>
            <a:spLocks noGrp="1"/>
          </p:cNvSpPr>
          <p:nvPr>
            <p:ph type="ftr" sz="quarter" idx="14"/>
          </p:nvPr>
        </p:nvSpPr>
        <p:spPr>
          <a:ln/>
        </p:spPr>
        <p:txBody>
          <a:bodyPr/>
          <a:lstStyle>
            <a:lvl1pPr>
              <a:defRPr/>
            </a:lvl1pPr>
          </a:lstStyle>
          <a:p>
            <a:pPr>
              <a:defRPr/>
            </a:pPr>
            <a:r>
              <a:rPr>
                <a:ea typeface="ＭＳ Ｐゴシック"/>
              </a:rPr>
              <a:t>IBM Confidential</a:t>
            </a:r>
          </a:p>
        </p:txBody>
      </p:sp>
    </p:spTree>
    <p:extLst>
      <p:ext uri="{BB962C8B-B14F-4D97-AF65-F5344CB8AC3E}">
        <p14:creationId xmlns:p14="http://schemas.microsoft.com/office/powerpoint/2010/main" val="38966756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1" y="445770"/>
            <a:ext cx="8732519" cy="297774"/>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182563" y="1322785"/>
            <a:ext cx="8732837" cy="2849165"/>
          </a:xfrm>
        </p:spPr>
        <p:txBody>
          <a:bodyPr/>
          <a:lstStyle>
            <a:lvl1pPr marL="171450" indent="-171450">
              <a:defRPr/>
            </a:lvl1pPr>
            <a:lvl2pPr marL="350044" indent="-164306">
              <a:tabLst/>
              <a:defRPr/>
            </a:lvl2pPr>
            <a:lvl3pPr marL="507206" indent="-150019">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82880" y="942975"/>
            <a:ext cx="8751818" cy="276999"/>
          </a:xfrm>
        </p:spPr>
        <p:txBody>
          <a:bodyPr/>
          <a:lstStyle>
            <a:lvl1pPr marL="0" indent="0">
              <a:spcBef>
                <a:spcPts val="0"/>
              </a:spcBef>
              <a:buFontTx/>
              <a:buNone/>
              <a:defRPr sz="1350" i="1">
                <a:solidFill>
                  <a:schemeClr val="tx1"/>
                </a:solidFill>
              </a:defRPr>
            </a:lvl1pPr>
            <a:lvl2pPr marL="130969" indent="0">
              <a:buFontTx/>
              <a:buNone/>
              <a:defRPr sz="1350" i="1">
                <a:solidFill>
                  <a:schemeClr val="tx1"/>
                </a:solidFill>
              </a:defRPr>
            </a:lvl2pPr>
            <a:lvl3pPr marL="254794" indent="0">
              <a:buFontTx/>
              <a:buNone/>
              <a:defRPr sz="1350" i="1">
                <a:solidFill>
                  <a:schemeClr val="tx1"/>
                </a:solidFill>
              </a:defRPr>
            </a:lvl3pPr>
            <a:lvl4pPr marL="772715" indent="0">
              <a:buFontTx/>
              <a:buNone/>
              <a:defRPr sz="1350" i="1">
                <a:solidFill>
                  <a:schemeClr val="tx1"/>
                </a:solidFill>
              </a:defRPr>
            </a:lvl4pPr>
            <a:lvl5pPr marL="1032272" indent="0">
              <a:buFontTx/>
              <a:buNone/>
              <a:defRPr sz="1350" i="1">
                <a:solidFill>
                  <a:schemeClr val="tx1"/>
                </a:solidFill>
              </a:defRPr>
            </a:lvl5pPr>
          </a:lstStyle>
          <a:p>
            <a:pPr lvl="0"/>
            <a:r>
              <a:rPr lang="en-US" smtClean="0"/>
              <a:t>Click to edit Master text styles</a:t>
            </a:r>
          </a:p>
        </p:txBody>
      </p:sp>
      <p:sp>
        <p:nvSpPr>
          <p:cNvPr id="5" name="Footer Placeholder 1"/>
          <p:cNvSpPr>
            <a:spLocks noGrp="1"/>
          </p:cNvSpPr>
          <p:nvPr>
            <p:ph type="ftr" sz="quarter" idx="14"/>
          </p:nvPr>
        </p:nvSpPr>
        <p:spPr>
          <a:ln/>
        </p:spPr>
        <p:txBody>
          <a:bodyPr/>
          <a:lstStyle>
            <a:lvl1pPr>
              <a:defRPr/>
            </a:lvl1pPr>
          </a:lstStyle>
          <a:p>
            <a:pPr>
              <a:defRPr/>
            </a:pPr>
            <a:r>
              <a:rPr>
                <a:ea typeface="ＭＳ Ｐゴシック"/>
              </a:rPr>
              <a:t>IBM Confidential</a:t>
            </a:r>
          </a:p>
        </p:txBody>
      </p:sp>
    </p:spTree>
    <p:extLst>
      <p:ext uri="{BB962C8B-B14F-4D97-AF65-F5344CB8AC3E}">
        <p14:creationId xmlns:p14="http://schemas.microsoft.com/office/powerpoint/2010/main" val="36304704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ln/>
        </p:spPr>
        <p:txBody>
          <a:bodyPr/>
          <a:lstStyle>
            <a:lvl1pPr>
              <a:defRPr/>
            </a:lvl1pPr>
          </a:lstStyle>
          <a:p>
            <a:pPr>
              <a:defRPr/>
            </a:pPr>
            <a:r>
              <a:rPr>
                <a:ea typeface="ＭＳ Ｐゴシック"/>
              </a:rPr>
              <a:t>IBM Confidential</a:t>
            </a:r>
          </a:p>
        </p:txBody>
      </p:sp>
    </p:spTree>
    <p:extLst>
      <p:ext uri="{BB962C8B-B14F-4D97-AF65-F5344CB8AC3E}">
        <p14:creationId xmlns:p14="http://schemas.microsoft.com/office/powerpoint/2010/main" val="39998487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Divider">
    <p:bg>
      <p:bgRef idx="1001">
        <a:schemeClr val="bg1"/>
      </p:bgRef>
    </p:bg>
    <p:spTree>
      <p:nvGrpSpPr>
        <p:cNvPr id="1" name=""/>
        <p:cNvGrpSpPr/>
        <p:nvPr/>
      </p:nvGrpSpPr>
      <p:grpSpPr>
        <a:xfrm>
          <a:off x="0" y="0"/>
          <a:ext cx="0" cy="0"/>
          <a:chOff x="0" y="0"/>
          <a:chExt cx="0" cy="0"/>
        </a:xfrm>
      </p:grpSpPr>
      <p:pic>
        <p:nvPicPr>
          <p:cNvPr id="4" name="Picture 18" descr="Intelligent_Security_ppt_1021-03"/>
          <p:cNvPicPr>
            <a:picLocks noChangeAspect="1" noChangeArrowheads="1"/>
          </p:cNvPicPr>
          <p:nvPr userDrawn="1"/>
        </p:nvPicPr>
        <p:blipFill>
          <a:blip r:embed="rId2"/>
          <a:srcRect/>
          <a:stretch>
            <a:fillRect/>
          </a:stretch>
        </p:blipFill>
        <p:spPr bwMode="auto">
          <a:xfrm>
            <a:off x="0" y="0"/>
            <a:ext cx="9144000" cy="5172075"/>
          </a:xfrm>
          <a:prstGeom prst="rect">
            <a:avLst/>
          </a:prstGeom>
          <a:noFill/>
          <a:ln w="9525">
            <a:noFill/>
            <a:miter lim="800000"/>
            <a:headEnd/>
            <a:tailEnd/>
          </a:ln>
        </p:spPr>
      </p:pic>
      <p:pic>
        <p:nvPicPr>
          <p:cNvPr id="5"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2400300"/>
          </a:xfrm>
          <a:prstGeom prst="rect">
            <a:avLst/>
          </a:prstGeom>
          <a:noFill/>
          <a:ln w="9525">
            <a:noFill/>
            <a:miter lim="800000"/>
            <a:headEnd/>
            <a:tailEnd/>
          </a:ln>
        </p:spPr>
      </p:pic>
      <p:sp>
        <p:nvSpPr>
          <p:cNvPr id="6" name="Rectangle 6"/>
          <p:cNvSpPr>
            <a:spLocks noChangeArrowheads="1"/>
          </p:cNvSpPr>
          <p:nvPr userDrawn="1"/>
        </p:nvSpPr>
        <p:spPr bwMode="black">
          <a:xfrm>
            <a:off x="7589838" y="4902994"/>
            <a:ext cx="1371600" cy="138113"/>
          </a:xfrm>
          <a:prstGeom prst="rect">
            <a:avLst/>
          </a:prstGeom>
          <a:noFill/>
          <a:ln>
            <a:noFill/>
          </a:ln>
          <a:extLst/>
        </p:spPr>
        <p:txBody>
          <a:bodyPr lIns="69056" tIns="34529" rIns="69056" bIns="34529"/>
          <a:lstStyle/>
          <a:p>
            <a:pPr algn="r" defTabSz="685800" fontAlgn="base">
              <a:spcBef>
                <a:spcPct val="0"/>
              </a:spcBef>
              <a:spcAft>
                <a:spcPct val="0"/>
              </a:spcAft>
              <a:defRPr/>
            </a:pPr>
            <a:r>
              <a:rPr lang="en-US" sz="600">
                <a:solidFill>
                  <a:srgbClr val="000000"/>
                </a:solidFill>
                <a:latin typeface="Arial" charset="0"/>
                <a:ea typeface="ＭＳ Ｐゴシック"/>
                <a:cs typeface="Arial" charset="0"/>
              </a:rPr>
              <a:t>© 2012 IBM Corporation</a:t>
            </a:r>
          </a:p>
        </p:txBody>
      </p:sp>
      <p:sp>
        <p:nvSpPr>
          <p:cNvPr id="7" name="Rectangle 6"/>
          <p:cNvSpPr>
            <a:spLocks noChangeArrowheads="1"/>
          </p:cNvSpPr>
          <p:nvPr userDrawn="1"/>
        </p:nvSpPr>
        <p:spPr bwMode="black">
          <a:xfrm>
            <a:off x="7589838" y="4902994"/>
            <a:ext cx="1371600" cy="138113"/>
          </a:xfrm>
          <a:prstGeom prst="rect">
            <a:avLst/>
          </a:prstGeom>
          <a:noFill/>
          <a:ln>
            <a:noFill/>
          </a:ln>
          <a:extLst/>
        </p:spPr>
        <p:txBody>
          <a:bodyPr lIns="69056" tIns="34529" rIns="69056" bIns="34529"/>
          <a:lstStyle/>
          <a:p>
            <a:pPr algn="r" defTabSz="685800" fontAlgn="base">
              <a:spcBef>
                <a:spcPct val="0"/>
              </a:spcBef>
              <a:spcAft>
                <a:spcPct val="0"/>
              </a:spcAft>
              <a:defRPr/>
            </a:pPr>
            <a:r>
              <a:rPr lang="en-US" sz="600">
                <a:solidFill>
                  <a:srgbClr val="FFFFFF"/>
                </a:solidFill>
                <a:latin typeface="Arial" charset="0"/>
                <a:ea typeface="ＭＳ Ｐゴシック"/>
                <a:cs typeface="Arial" charset="0"/>
              </a:rPr>
              <a:t>© 2013 IBM Corporation</a:t>
            </a:r>
          </a:p>
        </p:txBody>
      </p:sp>
      <p:sp>
        <p:nvSpPr>
          <p:cNvPr id="8" name="Rectangle 10"/>
          <p:cNvSpPr>
            <a:spLocks noChangeArrowheads="1"/>
          </p:cNvSpPr>
          <p:nvPr userDrawn="1"/>
        </p:nvSpPr>
        <p:spPr bwMode="auto">
          <a:xfrm>
            <a:off x="96839" y="4881444"/>
            <a:ext cx="376237" cy="184666"/>
          </a:xfrm>
          <a:prstGeom prst="rect">
            <a:avLst/>
          </a:prstGeom>
          <a:noFill/>
          <a:ln>
            <a:noFill/>
          </a:ln>
          <a:effectLst>
            <a:prstShdw prst="shdw17" dist="17961" dir="2700000">
              <a:schemeClr val="accent1">
                <a:gamma/>
                <a:shade val="60000"/>
                <a:invGamma/>
                <a:alpha val="74998"/>
              </a:schemeClr>
            </a:prstShdw>
          </a:effectLst>
          <a:extLst/>
        </p:spPr>
        <p:txBody>
          <a:bodyPr anchor="b">
            <a:spAutoFit/>
          </a:bodyPr>
          <a:lstStyle/>
          <a:p>
            <a:pPr algn="r" defTabSz="685800" fontAlgn="base">
              <a:spcBef>
                <a:spcPct val="0"/>
              </a:spcBef>
              <a:spcAft>
                <a:spcPct val="0"/>
              </a:spcAft>
              <a:defRPr/>
            </a:pPr>
            <a:fld id="{0EA5A8A2-8BEE-45E9-98B9-05A5F1FC15CF}" type="slidenum">
              <a:rPr lang="en-US" sz="600">
                <a:solidFill>
                  <a:srgbClr val="FFFFFF"/>
                </a:solidFill>
                <a:latin typeface="Arial"/>
                <a:ea typeface="ＭＳ Ｐゴシック"/>
                <a:cs typeface="Arial" charset="0"/>
              </a:rPr>
              <a:pPr algn="r" defTabSz="685800" fontAlgn="base">
                <a:spcBef>
                  <a:spcPct val="0"/>
                </a:spcBef>
                <a:spcAft>
                  <a:spcPct val="0"/>
                </a:spcAft>
                <a:defRPr/>
              </a:pPr>
              <a:t>‹#›</a:t>
            </a:fld>
            <a:r>
              <a:rPr lang="en-US" sz="600" dirty="0">
                <a:solidFill>
                  <a:srgbClr val="FFFFFF"/>
                </a:solidFill>
                <a:latin typeface="Arial"/>
                <a:ea typeface="ＭＳ Ｐゴシック"/>
                <a:cs typeface="Arial" charset="0"/>
              </a:rPr>
              <a:t>  </a:t>
            </a:r>
          </a:p>
        </p:txBody>
      </p:sp>
      <p:sp>
        <p:nvSpPr>
          <p:cNvPr id="3" name="Content Placeholder 2"/>
          <p:cNvSpPr>
            <a:spLocks noGrp="1"/>
          </p:cNvSpPr>
          <p:nvPr>
            <p:ph sz="quarter" idx="10"/>
          </p:nvPr>
        </p:nvSpPr>
        <p:spPr>
          <a:xfrm>
            <a:off x="685800" y="2097985"/>
            <a:ext cx="7848600" cy="530915"/>
          </a:xfrm>
        </p:spPr>
        <p:txBody>
          <a:bodyPr anchor="b"/>
          <a:lstStyle>
            <a:lvl1pPr marL="0" indent="0">
              <a:buFontTx/>
              <a:buNone/>
              <a:defRPr sz="3000" b="1" i="0" baseline="0">
                <a:solidFill>
                  <a:srgbClr val="00B2EF"/>
                </a:solidFill>
                <a:latin typeface="+mj-lt"/>
              </a:defRPr>
            </a:lvl1pPr>
          </a:lstStyle>
          <a:p>
            <a:pPr lvl="0"/>
            <a:r>
              <a:rPr lang="en-US" smtClean="0"/>
              <a:t>Click to edit Master text styles</a:t>
            </a:r>
          </a:p>
        </p:txBody>
      </p:sp>
      <p:sp>
        <p:nvSpPr>
          <p:cNvPr id="16" name="Text Placeholder 15"/>
          <p:cNvSpPr>
            <a:spLocks noGrp="1"/>
          </p:cNvSpPr>
          <p:nvPr>
            <p:ph type="body" sz="quarter" idx="11"/>
          </p:nvPr>
        </p:nvSpPr>
        <p:spPr>
          <a:xfrm>
            <a:off x="685800" y="2586142"/>
            <a:ext cx="7848600" cy="300083"/>
          </a:xfrm>
        </p:spPr>
        <p:txBody>
          <a:bodyPr/>
          <a:lstStyle>
            <a:lvl1pPr marL="0" indent="0">
              <a:buFontTx/>
              <a:buNone/>
              <a:defRPr sz="1500" b="0">
                <a:solidFill>
                  <a:schemeClr val="bg1"/>
                </a:solidFill>
              </a:defRPr>
            </a:lvl1pPr>
          </a:lstStyle>
          <a:p>
            <a:pPr lvl="0"/>
            <a:r>
              <a:rPr lang="en-US" smtClean="0"/>
              <a:t>Click to edit Master text styles</a:t>
            </a:r>
          </a:p>
        </p:txBody>
      </p:sp>
      <p:sp>
        <p:nvSpPr>
          <p:cNvPr id="9" name="Footer Placeholder 1"/>
          <p:cNvSpPr>
            <a:spLocks noGrp="1"/>
          </p:cNvSpPr>
          <p:nvPr>
            <p:ph type="ftr" sz="quarter" idx="12"/>
          </p:nvPr>
        </p:nvSpPr>
        <p:spPr/>
        <p:txBody>
          <a:bodyPr/>
          <a:lstStyle>
            <a:lvl1pPr>
              <a:defRPr baseline="0">
                <a:solidFill>
                  <a:srgbClr val="FFFFFF"/>
                </a:solidFill>
              </a:defRPr>
            </a:lvl1pPr>
          </a:lstStyle>
          <a:p>
            <a:pPr>
              <a:defRPr/>
            </a:pPr>
            <a:r>
              <a:rPr>
                <a:ea typeface="ＭＳ Ｐゴシック"/>
              </a:rPr>
              <a:t>IBM Confidential</a:t>
            </a:r>
          </a:p>
        </p:txBody>
      </p:sp>
    </p:spTree>
    <p:extLst>
      <p:ext uri="{BB962C8B-B14F-4D97-AF65-F5344CB8AC3E}">
        <p14:creationId xmlns:p14="http://schemas.microsoft.com/office/powerpoint/2010/main" val="133060149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blackWhite">
          <a:xfrm>
            <a:off x="2" y="22"/>
            <a:ext cx="9140825" cy="1269206"/>
          </a:xfrm>
          <a:prstGeom prst="rect">
            <a:avLst/>
          </a:prstGeom>
          <a:solidFill>
            <a:srgbClr val="000080"/>
          </a:solidFill>
          <a:ln>
            <a:noFill/>
          </a:ln>
          <a:effectLst/>
          <a:extLst/>
        </p:spPr>
        <p:txBody>
          <a:bodyPr wrap="none" lIns="68378" tIns="34190" rIns="68378" bIns="34190"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683801" eaLnBrk="1" fontAlgn="base" hangingPunct="1">
              <a:spcBef>
                <a:spcPct val="0"/>
              </a:spcBef>
              <a:spcAft>
                <a:spcPct val="0"/>
              </a:spcAft>
              <a:defRPr/>
            </a:pPr>
            <a:endParaRPr lang="en-US" altLang="en-US" sz="1350" smtClean="0">
              <a:solidFill>
                <a:srgbClr val="000000"/>
              </a:solidFill>
              <a:cs typeface="Arial"/>
              <a:sym typeface="Helvetica" charset="0"/>
            </a:endParaRPr>
          </a:p>
        </p:txBody>
      </p:sp>
      <p:pic>
        <p:nvPicPr>
          <p:cNvPr id="5" name="Picture 10" descr="ibm_white_logo_300dpi"/>
          <p:cNvPicPr>
            <a:picLocks noChangeAspect="1" noChangeArrowheads="1"/>
          </p:cNvPicPr>
          <p:nvPr/>
        </p:nvPicPr>
        <p:blipFill>
          <a:blip r:embed="rId2" cstate="screen">
            <a:clrChange>
              <a:clrFrom>
                <a:srgbClr val="7889FB"/>
              </a:clrFrom>
              <a:clrTo>
                <a:srgbClr val="7889FB">
                  <a:alpha val="0"/>
                </a:srgbClr>
              </a:clrTo>
            </a:clrChange>
            <a:extLst>
              <a:ext uri="{28A0092B-C50C-407E-A947-70E740481C1C}">
                <a14:useLocalDpi xmlns:a14="http://schemas.microsoft.com/office/drawing/2010/main"/>
              </a:ext>
            </a:extLst>
          </a:blip>
          <a:srcRect r="-8282" b="-32936"/>
          <a:stretch>
            <a:fillRect/>
          </a:stretch>
        </p:blipFill>
        <p:spPr bwMode="invGray">
          <a:xfrm>
            <a:off x="7086600" y="702469"/>
            <a:ext cx="1447800" cy="4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8"/>
          <p:cNvSpPr>
            <a:spLocks noChangeArrowheads="1"/>
          </p:cNvSpPr>
          <p:nvPr/>
        </p:nvSpPr>
        <p:spPr bwMode="blackWhite">
          <a:xfrm>
            <a:off x="2" y="3874319"/>
            <a:ext cx="9140825" cy="1269206"/>
          </a:xfrm>
          <a:prstGeom prst="rect">
            <a:avLst/>
          </a:prstGeom>
          <a:solidFill>
            <a:srgbClr val="000080"/>
          </a:solidFill>
          <a:ln>
            <a:noFill/>
          </a:ln>
          <a:effectLst/>
          <a:extLst/>
        </p:spPr>
        <p:txBody>
          <a:bodyPr wrap="none" lIns="68378" tIns="34190" rIns="68378" bIns="34190"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683801" eaLnBrk="1" fontAlgn="base" hangingPunct="1">
              <a:spcBef>
                <a:spcPct val="0"/>
              </a:spcBef>
              <a:spcAft>
                <a:spcPct val="0"/>
              </a:spcAft>
              <a:defRPr/>
            </a:pPr>
            <a:endParaRPr lang="en-US" altLang="en-US" sz="1350" smtClean="0">
              <a:solidFill>
                <a:srgbClr val="000000"/>
              </a:solidFill>
              <a:cs typeface="Arial"/>
              <a:sym typeface="Helvetica" charset="0"/>
            </a:endParaRPr>
          </a:p>
        </p:txBody>
      </p:sp>
      <p:sp>
        <p:nvSpPr>
          <p:cNvPr id="7" name="Rectangle 19"/>
          <p:cNvSpPr>
            <a:spLocks noChangeArrowheads="1"/>
          </p:cNvSpPr>
          <p:nvPr/>
        </p:nvSpPr>
        <p:spPr bwMode="black">
          <a:xfrm>
            <a:off x="3746502" y="4876822"/>
            <a:ext cx="1639888" cy="230630"/>
          </a:xfrm>
          <a:prstGeom prst="rect">
            <a:avLst/>
          </a:prstGeom>
          <a:noFill/>
          <a:ln>
            <a:noFill/>
          </a:ln>
          <a:effectLst/>
          <a:extLst/>
        </p:spPr>
        <p:txBody>
          <a:bodyPr lIns="68378" tIns="34190" rIns="68378" bIns="3419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3801" fontAlgn="base">
              <a:spcBef>
                <a:spcPct val="0"/>
              </a:spcBef>
              <a:spcAft>
                <a:spcPct val="0"/>
              </a:spcAft>
              <a:defRPr/>
            </a:pPr>
            <a:r>
              <a:rPr lang="en-US" altLang="en-US" sz="1050" i="1" dirty="0" smtClean="0">
                <a:solidFill>
                  <a:srgbClr val="FFFFFF"/>
                </a:solidFill>
                <a:latin typeface="Arial" charset="0"/>
                <a:ea typeface="ＭＳ Ｐゴシック" charset="0"/>
                <a:sym typeface="Helvetica" charset="0"/>
              </a:rPr>
              <a:t>IBM Confidential</a:t>
            </a:r>
          </a:p>
        </p:txBody>
      </p:sp>
      <p:sp>
        <p:nvSpPr>
          <p:cNvPr id="13318" name="Rectangle 6"/>
          <p:cNvSpPr>
            <a:spLocks noGrp="1" noChangeArrowheads="1"/>
          </p:cNvSpPr>
          <p:nvPr>
            <p:ph type="ctrTitle"/>
          </p:nvPr>
        </p:nvSpPr>
        <p:spPr>
          <a:xfrm>
            <a:off x="685800" y="1600202"/>
            <a:ext cx="7772400" cy="1600200"/>
          </a:xfrm>
          <a:ln w="9525">
            <a:noFill/>
          </a:ln>
          <a:extLst/>
        </p:spPr>
        <p:txBody>
          <a:bodyPr/>
          <a:lstStyle>
            <a:lvl1pPr algn="l">
              <a:defRPr sz="2100"/>
            </a:lvl1pPr>
          </a:lstStyle>
          <a:p>
            <a:pPr lvl="0"/>
            <a:r>
              <a:rPr lang="en-US" noProof="0" smtClean="0"/>
              <a:t>Click to edit Master title style</a:t>
            </a:r>
          </a:p>
        </p:txBody>
      </p:sp>
      <p:sp>
        <p:nvSpPr>
          <p:cNvPr id="13319" name="Rectangle 7"/>
          <p:cNvSpPr>
            <a:spLocks noGrp="1" noChangeArrowheads="1"/>
          </p:cNvSpPr>
          <p:nvPr>
            <p:ph type="subTitle" idx="1"/>
          </p:nvPr>
        </p:nvSpPr>
        <p:spPr>
          <a:xfrm>
            <a:off x="685800" y="3486150"/>
            <a:ext cx="6400800" cy="342900"/>
          </a:xfrm>
        </p:spPr>
        <p:txBody>
          <a:bodyPr/>
          <a:lstStyle>
            <a:lvl1pPr marL="0" indent="0">
              <a:buFontTx/>
              <a:buNone/>
              <a:defRPr sz="1350" b="1">
                <a:solidFill>
                  <a:srgbClr val="777777"/>
                </a:solidFill>
              </a:defRPr>
            </a:lvl1pPr>
          </a:lstStyle>
          <a:p>
            <a:pPr lvl="0"/>
            <a:r>
              <a:rPr lang="en-US" noProof="0" smtClean="0"/>
              <a:t>Click to edit Master subtitle style</a:t>
            </a:r>
          </a:p>
        </p:txBody>
      </p:sp>
    </p:spTree>
    <p:extLst>
      <p:ext uri="{BB962C8B-B14F-4D97-AF65-F5344CB8AC3E}">
        <p14:creationId xmlns:p14="http://schemas.microsoft.com/office/powerpoint/2010/main" val="19989991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Mandatory Closing">
    <p:bg>
      <p:bgRef idx="1001">
        <a:schemeClr val="bg1"/>
      </p:bgRef>
    </p:bg>
    <p:spTree>
      <p:nvGrpSpPr>
        <p:cNvPr id="1" name=""/>
        <p:cNvGrpSpPr/>
        <p:nvPr/>
      </p:nvGrpSpPr>
      <p:grpSpPr>
        <a:xfrm>
          <a:off x="0" y="0"/>
          <a:ext cx="0" cy="0"/>
          <a:chOff x="0" y="0"/>
          <a:chExt cx="0" cy="0"/>
        </a:xfrm>
      </p:grpSpPr>
      <p:pic>
        <p:nvPicPr>
          <p:cNvPr id="2" name="Picture 18" descr="Intelligent_Security_ppt_1021-03"/>
          <p:cNvPicPr>
            <a:picLocks noChangeAspect="1" noChangeArrowheads="1"/>
          </p:cNvPicPr>
          <p:nvPr userDrawn="1"/>
        </p:nvPicPr>
        <p:blipFill>
          <a:blip r:embed="rId2"/>
          <a:srcRect/>
          <a:stretch>
            <a:fillRect/>
          </a:stretch>
        </p:blipFill>
        <p:spPr bwMode="auto">
          <a:xfrm>
            <a:off x="0" y="0"/>
            <a:ext cx="9144000" cy="5172075"/>
          </a:xfrm>
          <a:prstGeom prst="rect">
            <a:avLst/>
          </a:prstGeom>
          <a:noFill/>
          <a:ln w="9525">
            <a:noFill/>
            <a:miter lim="800000"/>
            <a:headEnd/>
            <a:tailEnd/>
          </a:ln>
        </p:spPr>
      </p:pic>
      <p:pic>
        <p:nvPicPr>
          <p:cNvPr id="3"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2400300"/>
          </a:xfrm>
          <a:prstGeom prst="rect">
            <a:avLst/>
          </a:prstGeom>
          <a:noFill/>
          <a:ln w="9525">
            <a:noFill/>
            <a:miter lim="800000"/>
            <a:headEnd/>
            <a:tailEnd/>
          </a:ln>
        </p:spPr>
      </p:pic>
      <p:pic>
        <p:nvPicPr>
          <p:cNvPr id="4"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81615" y="1871662"/>
            <a:ext cx="3662385" cy="1328738"/>
          </a:xfrm>
          <a:prstGeom prst="rect">
            <a:avLst/>
          </a:prstGeom>
          <a:effectLst>
            <a:reflection blurRad="6350" stA="25000" endPos="17000" dir="5400000" sy="-100000" algn="bl" rotWithShape="0"/>
          </a:effectLst>
        </p:spPr>
      </p:pic>
      <p:sp>
        <p:nvSpPr>
          <p:cNvPr id="5" name="Rectangle 10">
            <a:hlinkClick r:id="rId5"/>
          </p:cNvPr>
          <p:cNvSpPr>
            <a:spLocks noChangeArrowheads="1"/>
          </p:cNvSpPr>
          <p:nvPr userDrawn="1"/>
        </p:nvSpPr>
        <p:spPr bwMode="auto">
          <a:xfrm>
            <a:off x="939800" y="2730103"/>
            <a:ext cx="4089400" cy="339324"/>
          </a:xfrm>
          <a:prstGeom prst="rect">
            <a:avLst/>
          </a:prstGeom>
          <a:noFill/>
          <a:ln>
            <a:noFill/>
          </a:ln>
          <a:extLst/>
        </p:spPr>
        <p:txBody>
          <a:bodyPr>
            <a:spAutoFit/>
          </a:bodyPr>
          <a:lstStyle/>
          <a:p>
            <a:pPr marL="69056" indent="-69056" algn="r" defTabSz="336947" fontAlgn="base">
              <a:lnSpc>
                <a:spcPct val="107000"/>
              </a:lnSpc>
              <a:spcBef>
                <a:spcPts val="329"/>
              </a:spcBef>
              <a:spcAft>
                <a:spcPct val="0"/>
              </a:spcAft>
              <a:buClr>
                <a:srgbClr val="7889FB"/>
              </a:buClr>
              <a:buSzPct val="100000"/>
              <a:buFont typeface="Wingdings" pitchFamily="2" charset="2"/>
              <a:buNone/>
              <a:tabLst>
                <a:tab pos="69056" algn="l"/>
                <a:tab pos="754856" algn="l"/>
                <a:tab pos="1440656" algn="l"/>
                <a:tab pos="2126456" algn="l"/>
                <a:tab pos="2812256" algn="l"/>
                <a:tab pos="3498056" algn="l"/>
                <a:tab pos="4183856" algn="l"/>
                <a:tab pos="4869656" algn="l"/>
                <a:tab pos="5555456" algn="l"/>
                <a:tab pos="6241256" algn="l"/>
                <a:tab pos="6927056" algn="l"/>
                <a:tab pos="7612856" algn="l"/>
              </a:tabLst>
              <a:defRPr/>
            </a:pPr>
            <a:r>
              <a:rPr lang="en-GB" sz="1500" b="1" dirty="0">
                <a:solidFill>
                  <a:srgbClr val="FFFFFF"/>
                </a:solidFill>
                <a:latin typeface="Arial" charset="0"/>
                <a:ea typeface="ＭＳ Ｐゴシック"/>
                <a:cs typeface="Arial" charset="0"/>
              </a:rPr>
              <a:t>www.ibm.com/security</a:t>
            </a:r>
          </a:p>
        </p:txBody>
      </p:sp>
      <p:pic>
        <p:nvPicPr>
          <p:cNvPr id="6" name="Picture 8" descr="ThankYou"/>
          <p:cNvPicPr>
            <a:picLocks noChangeAspect="1" noChangeArrowheads="1"/>
          </p:cNvPicPr>
          <p:nvPr userDrawn="1"/>
        </p:nvPicPr>
        <p:blipFill>
          <a:blip r:embed="rId6"/>
          <a:srcRect/>
          <a:stretch>
            <a:fillRect/>
          </a:stretch>
        </p:blipFill>
        <p:spPr bwMode="auto">
          <a:xfrm>
            <a:off x="303214" y="2141935"/>
            <a:ext cx="4649787" cy="559594"/>
          </a:xfrm>
          <a:prstGeom prst="rect">
            <a:avLst/>
          </a:prstGeom>
          <a:noFill/>
          <a:ln w="9525">
            <a:noFill/>
            <a:miter lim="800000"/>
            <a:headEnd/>
            <a:tailEnd/>
          </a:ln>
        </p:spPr>
      </p:pic>
      <p:sp>
        <p:nvSpPr>
          <p:cNvPr id="7" name="Rectangle 11"/>
          <p:cNvSpPr>
            <a:spLocks noChangeArrowheads="1"/>
          </p:cNvSpPr>
          <p:nvPr userDrawn="1"/>
        </p:nvSpPr>
        <p:spPr bwMode="auto">
          <a:xfrm>
            <a:off x="309563" y="3829050"/>
            <a:ext cx="8382000" cy="900246"/>
          </a:xfrm>
          <a:prstGeom prst="rect">
            <a:avLst/>
          </a:prstGeom>
          <a:noFill/>
          <a:ln>
            <a:noFill/>
          </a:ln>
          <a:extLst/>
        </p:spPr>
        <p:txBody>
          <a:bodyPr>
            <a:spAutoFit/>
          </a:bodyPr>
          <a:lstStyle/>
          <a:p>
            <a:pPr defTabSz="685800" eaLnBrk="0" fontAlgn="base" hangingPunct="0">
              <a:spcBef>
                <a:spcPct val="20000"/>
              </a:spcBef>
              <a:spcAft>
                <a:spcPct val="0"/>
              </a:spcAft>
              <a:buClr>
                <a:srgbClr val="000000"/>
              </a:buClr>
              <a:defRPr/>
            </a:pPr>
            <a:r>
              <a:rPr lang="en-US" sz="750" b="1" dirty="0">
                <a:solidFill>
                  <a:srgbClr val="FFFFFF"/>
                </a:solidFill>
                <a:latin typeface="Arial" charset="0"/>
                <a:ea typeface="ＭＳ Ｐゴシック"/>
                <a:cs typeface="Arial" charset="0"/>
              </a:rPr>
              <a:t>© Copyright IBM Corporation 2013.  All rights reserved. </a:t>
            </a:r>
            <a:r>
              <a:rPr lang="en-US" sz="750" dirty="0">
                <a:solidFill>
                  <a:srgbClr val="FFFFFF"/>
                </a:solidFill>
                <a:latin typeface="Arial" charset="0"/>
                <a:ea typeface="ＭＳ Ｐゴシック"/>
                <a:cs typeface="Arial" charset="0"/>
              </a:rPr>
              <a:t>The information contained in these materials is provided for informational purposes only, and is provided AS IS without warranty of any kind, express or implied.  IBM shall not be responsible for any damages arising out of the use of, or otherwise related to, these materials.  Nothing contained in these materials is intended to, nor shall have the effect of, creating any warranties or representations from IBM or its suppliers or licensors, or altering the terms and conditions of the applicable license agreement  governing the use of IBM software. References in these materials to IBM products, programs, or services do not imply that they will be available in all countries in which IBM operates.  Product release dates and/or capabilities referenced in these materials may change at any time at IBM’s sole discretion based on market opportunities or other factors, and are not intended to be a commitment to future product or feature availability in any way.  IBM, the IBM logo, and other IBM products and services are trademarks of the International Business Machines Corporation, in the United States, other countries or both. Other company, product, or service names may be trademarks or service marks of others.</a:t>
            </a:r>
          </a:p>
        </p:txBody>
      </p:sp>
      <p:sp>
        <p:nvSpPr>
          <p:cNvPr id="8" name="TextBox 1"/>
          <p:cNvSpPr txBox="1">
            <a:spLocks noChangeArrowheads="1"/>
          </p:cNvSpPr>
          <p:nvPr userDrawn="1"/>
        </p:nvSpPr>
        <p:spPr bwMode="auto">
          <a:xfrm>
            <a:off x="309563" y="322660"/>
            <a:ext cx="8382000" cy="669414"/>
          </a:xfrm>
          <a:prstGeom prst="rect">
            <a:avLst/>
          </a:prstGeom>
          <a:noFill/>
          <a:ln>
            <a:noFill/>
          </a:ln>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defTabSz="685800" eaLnBrk="1" fontAlgn="base" hangingPunct="1">
              <a:spcBef>
                <a:spcPct val="0"/>
              </a:spcBef>
              <a:spcAft>
                <a:spcPct val="0"/>
              </a:spcAft>
              <a:defRPr/>
            </a:pPr>
            <a:r>
              <a:rPr lang="en-US" sz="750" dirty="0" smtClean="0">
                <a:solidFill>
                  <a:srgbClr val="FFFFFF"/>
                </a:solidFill>
                <a:cs typeface="Arial" charset="0"/>
              </a:rPr>
              <a:t>Statement of Good Security Practices: IT system security involves protecting systems and information through prevention, detection and response to improper access from within and outside your enterprise. Improper access can result in information being altered, destroyed or misappropriated or can result in damage to or misuse of your systems, including to attack others. No IT system or product should be considered completely secure and no single product or security measure can be completely effective in preventing improper access. IBM systems and products are designed to be part of a comprehensive security approach, which will necessarily involve additional operational procedures, and may require other systems, products or services to be most effective.  IBM DOES NOT WARRANT THAT SYSTEMS AND PRODUCTS ARE IMMUNE FROM THE MALICIOUS OR ILLEGAL CONDUCT OF ANY PARTY.</a:t>
            </a:r>
          </a:p>
        </p:txBody>
      </p:sp>
    </p:spTree>
    <p:extLst>
      <p:ext uri="{BB962C8B-B14F-4D97-AF65-F5344CB8AC3E}">
        <p14:creationId xmlns:p14="http://schemas.microsoft.com/office/powerpoint/2010/main" val="1256790710"/>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p:cNvSpPr>
          <p:nvPr userDrawn="1"/>
        </p:nvSpPr>
        <p:spPr bwMode="auto">
          <a:xfrm>
            <a:off x="80964" y="5029200"/>
            <a:ext cx="2509837" cy="94060"/>
          </a:xfrm>
          <a:prstGeom prst="rect">
            <a:avLst/>
          </a:prstGeom>
          <a:noFill/>
          <a:ln>
            <a:noFill/>
          </a:ln>
          <a:extLst/>
        </p:spPr>
        <p:txBody>
          <a:bodyPr lIns="0" tIns="0" rIns="0" bIns="0" anchor="ctr"/>
          <a:lstStyle/>
          <a:p>
            <a:pPr algn="r" defTabSz="481013" fontAlgn="base">
              <a:lnSpc>
                <a:spcPct val="120000"/>
              </a:lnSpc>
              <a:spcBef>
                <a:spcPct val="0"/>
              </a:spcBef>
              <a:spcAft>
                <a:spcPct val="0"/>
              </a:spcAft>
              <a:defRPr/>
            </a:pPr>
            <a:r>
              <a:rPr lang="en-US" altLang="en-US" sz="750" dirty="0">
                <a:solidFill>
                  <a:srgbClr val="5B5B5B"/>
                </a:solidFill>
                <a:latin typeface="Lubalin Demi for IBM"/>
                <a:cs typeface="Arial" charset="0"/>
                <a:sym typeface="Lubalin Demi for IBM"/>
              </a:rPr>
              <a:t>IBM</a:t>
            </a:r>
            <a:r>
              <a:rPr lang="en-US" altLang="en-US" sz="750" dirty="0">
                <a:solidFill>
                  <a:srgbClr val="3375C6"/>
                </a:solidFill>
                <a:latin typeface="Lubalin Demi for IBM"/>
                <a:cs typeface="Arial" charset="0"/>
                <a:sym typeface="Lubalin Demi for IBM"/>
              </a:rPr>
              <a:t> Bluemix        </a:t>
            </a:r>
            <a:r>
              <a:rPr lang="en-US" altLang="en-US" sz="600" dirty="0">
                <a:solidFill>
                  <a:srgbClr val="000000"/>
                </a:solidFill>
                <a:latin typeface="HelvNeue Light for IBM"/>
                <a:cs typeface="Arial" charset="0"/>
                <a:sym typeface="HelvNeue Light for IBM"/>
              </a:rPr>
              <a:t>CONFIDENTIAL</a:t>
            </a:r>
          </a:p>
        </p:txBody>
      </p:sp>
      <p:cxnSp>
        <p:nvCxnSpPr>
          <p:cNvPr id="3" name="Straight Connector 7"/>
          <p:cNvCxnSpPr>
            <a:cxnSpLocks noChangeShapeType="1"/>
          </p:cNvCxnSpPr>
          <p:nvPr userDrawn="1"/>
        </p:nvCxnSpPr>
        <p:spPr bwMode="auto">
          <a:xfrm>
            <a:off x="381000" y="342900"/>
            <a:ext cx="8382000" cy="0"/>
          </a:xfrm>
          <a:prstGeom prst="line">
            <a:avLst/>
          </a:prstGeom>
          <a:noFill/>
          <a:ln w="9525" algn="ctr">
            <a:solidFill>
              <a:schemeClr val="tx1"/>
            </a:solidFill>
            <a:round/>
            <a:headEnd/>
            <a:tailEnd/>
          </a:ln>
        </p:spPr>
      </p:cxnSp>
      <p:pic>
        <p:nvPicPr>
          <p:cNvPr id="4" name="Picture 5"/>
          <p:cNvPicPr>
            <a:picLocks noChangeAspect="1"/>
          </p:cNvPicPr>
          <p:nvPr userDrawn="1"/>
        </p:nvPicPr>
        <p:blipFill>
          <a:blip r:embed="rId2" cstate="print"/>
          <a:srcRect/>
          <a:stretch>
            <a:fillRect/>
          </a:stretch>
        </p:blipFill>
        <p:spPr bwMode="auto">
          <a:xfrm>
            <a:off x="7419976" y="0"/>
            <a:ext cx="1724025" cy="1293019"/>
          </a:xfrm>
          <a:prstGeom prst="rect">
            <a:avLst/>
          </a:prstGeom>
          <a:noFill/>
          <a:ln w="9525">
            <a:noFill/>
            <a:miter lim="800000"/>
            <a:headEnd/>
            <a:tailEnd/>
          </a:ln>
        </p:spPr>
      </p:pic>
      <p:sp>
        <p:nvSpPr>
          <p:cNvPr id="5" name="Rectangle 7"/>
          <p:cNvSpPr>
            <a:spLocks noGrp="1" noChangeArrowheads="1"/>
          </p:cNvSpPr>
          <p:nvPr>
            <p:ph type="sldNum" sz="quarter" idx="10"/>
          </p:nvPr>
        </p:nvSpPr>
        <p:spPr/>
        <p:txBody>
          <a:bodyPr/>
          <a:lstStyle>
            <a:lvl1pPr>
              <a:defRPr/>
            </a:lvl1pPr>
          </a:lstStyle>
          <a:p>
            <a:pPr>
              <a:defRPr/>
            </a:pPr>
            <a:fld id="{FC5D8EA7-2E61-4A3E-80F2-312C16D58EB7}" type="slidenum">
              <a:rPr lang="en-US">
                <a:solidFill>
                  <a:prstClr val="black">
                    <a:tint val="75000"/>
                  </a:prstClr>
                </a:solidFill>
              </a:rPr>
              <a:pPr>
                <a:defRPr/>
              </a:pPr>
              <a:t>‹#›</a:t>
            </a:fld>
            <a:endParaRPr lang="en-US" dirty="0">
              <a:solidFill>
                <a:prstClr val="black">
                  <a:tint val="75000"/>
                </a:prstClr>
              </a:solidFill>
            </a:endParaRPr>
          </a:p>
        </p:txBody>
      </p:sp>
      <p:sp>
        <p:nvSpPr>
          <p:cNvPr id="6" name="Rectangle 8"/>
          <p:cNvSpPr>
            <a:spLocks noGrp="1" noChangeArrowheads="1"/>
          </p:cNvSpPr>
          <p:nvPr>
            <p:ph type="ftr" sz="quarter" idx="11"/>
          </p:nvPr>
        </p:nvSpPr>
        <p:spPr/>
        <p:txBody>
          <a:bodyPr/>
          <a:lstStyle>
            <a:lvl1pPr>
              <a:defRPr/>
            </a:lvl1pPr>
          </a:lstStyle>
          <a:p>
            <a:pPr>
              <a:defRPr/>
            </a:pPr>
            <a:r>
              <a:rPr lang="en-US" dirty="0">
                <a:solidFill>
                  <a:prstClr val="black">
                    <a:tint val="75000"/>
                  </a:prstClr>
                </a:solidFill>
              </a:rPr>
              <a:t>IBM Confidential</a:t>
            </a:r>
          </a:p>
        </p:txBody>
      </p:sp>
    </p:spTree>
    <p:extLst>
      <p:ext uri="{BB962C8B-B14F-4D97-AF65-F5344CB8AC3E}">
        <p14:creationId xmlns:p14="http://schemas.microsoft.com/office/powerpoint/2010/main" val="18168402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0" name="Rectangle 9"/>
          <p:cNvSpPr/>
          <p:nvPr userDrawn="1"/>
        </p:nvSpPr>
        <p:spPr>
          <a:xfrm>
            <a:off x="6400800" y="0"/>
            <a:ext cx="2743200" cy="5143500"/>
          </a:xfrm>
          <a:prstGeom prst="rect">
            <a:avLst/>
          </a:prstGeom>
          <a:solidFill>
            <a:srgbClr val="1174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2" name="Title 1"/>
          <p:cNvSpPr>
            <a:spLocks noGrp="1"/>
          </p:cNvSpPr>
          <p:nvPr>
            <p:ph type="ctrTitle" hasCustomPrompt="1"/>
          </p:nvPr>
        </p:nvSpPr>
        <p:spPr>
          <a:xfrm>
            <a:off x="1311101" y="2914650"/>
            <a:ext cx="5029200" cy="342900"/>
          </a:xfrm>
        </p:spPr>
        <p:txBody>
          <a:bodyPr lIns="0" tIns="0" rIns="0" bIns="0">
            <a:noAutofit/>
          </a:bodyPr>
          <a:lstStyle>
            <a:lvl1pPr algn="l">
              <a:defRPr sz="2800" b="1">
                <a:solidFill>
                  <a:srgbClr val="FFFFFF"/>
                </a:solidFill>
              </a:defRPr>
            </a:lvl1pPr>
          </a:lstStyle>
          <a:p>
            <a:r>
              <a:rPr lang="en-US" dirty="0" smtClean="0"/>
              <a:t>Enter Presentation Title</a:t>
            </a:r>
            <a:endParaRPr lang="en-US" dirty="0"/>
          </a:p>
        </p:txBody>
      </p:sp>
      <p:pic>
        <p:nvPicPr>
          <p:cNvPr id="11" name="Picture 10" descr="Cloud_wor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80960" y="4842668"/>
            <a:ext cx="908383" cy="152413"/>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133" y="925830"/>
            <a:ext cx="2193729" cy="1856232"/>
          </a:xfrm>
          <a:prstGeom prst="rect">
            <a:avLst/>
          </a:prstGeom>
        </p:spPr>
      </p:pic>
      <p:sp>
        <p:nvSpPr>
          <p:cNvPr id="8" name="TextBox 7"/>
          <p:cNvSpPr txBox="1"/>
          <p:nvPr userDrawn="1"/>
        </p:nvSpPr>
        <p:spPr>
          <a:xfrm>
            <a:off x="6629400" y="3703320"/>
            <a:ext cx="1737360" cy="205740"/>
          </a:xfrm>
          <a:prstGeom prst="rect">
            <a:avLst/>
          </a:prstGeom>
          <a:noFill/>
        </p:spPr>
        <p:txBody>
          <a:bodyPr wrap="square" lIns="0" tIns="0" rIns="0" bIns="0" rtlCol="0" anchor="ctr" anchorCtr="0">
            <a:noAutofit/>
          </a:bodyPr>
          <a:lstStyle/>
          <a:p>
            <a:pPr defTabSz="914400"/>
            <a:r>
              <a:rPr lang="en-US" sz="1600" b="1" kern="0" spc="-30" dirty="0" smtClean="0">
                <a:solidFill>
                  <a:srgbClr val="FFFFFF"/>
                </a:solidFill>
                <a:cs typeface="Arial"/>
              </a:rPr>
              <a:t>Presented by:</a:t>
            </a:r>
          </a:p>
        </p:txBody>
      </p:sp>
      <p:sp>
        <p:nvSpPr>
          <p:cNvPr id="7" name="Text Placeholder 6"/>
          <p:cNvSpPr>
            <a:spLocks noGrp="1"/>
          </p:cNvSpPr>
          <p:nvPr>
            <p:ph type="body" sz="quarter" idx="10" hasCustomPrompt="1"/>
          </p:nvPr>
        </p:nvSpPr>
        <p:spPr>
          <a:xfrm>
            <a:off x="1311101" y="3274538"/>
            <a:ext cx="2651760" cy="274320"/>
          </a:xfrm>
        </p:spPr>
        <p:txBody>
          <a:bodyPr lIns="0" tIns="0" rIns="0" bIns="0" anchor="ctr" anchorCtr="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Date</a:t>
            </a:r>
            <a:endParaRPr lang="en-US" dirty="0"/>
          </a:p>
        </p:txBody>
      </p:sp>
      <p:sp>
        <p:nvSpPr>
          <p:cNvPr id="13" name="Text Placeholder 6"/>
          <p:cNvSpPr>
            <a:spLocks noGrp="1"/>
          </p:cNvSpPr>
          <p:nvPr>
            <p:ph type="body" sz="quarter" idx="11" hasCustomPrompt="1"/>
          </p:nvPr>
        </p:nvSpPr>
        <p:spPr>
          <a:xfrm>
            <a:off x="6629400" y="3909060"/>
            <a:ext cx="2377440" cy="205740"/>
          </a:xfrm>
        </p:spPr>
        <p:txBody>
          <a:bodyPr lIns="0" tIns="0" rIns="0" bIns="0" anchor="ctr" anchorCtr="0">
            <a:noAutofit/>
          </a:bodyPr>
          <a:lstStyle>
            <a:lvl1pPr marL="0" indent="0">
              <a:spcBef>
                <a:spcPts val="0"/>
              </a:spcBef>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Full Name</a:t>
            </a:r>
            <a:endParaRPr lang="en-US" dirty="0"/>
          </a:p>
        </p:txBody>
      </p:sp>
      <p:sp>
        <p:nvSpPr>
          <p:cNvPr id="14" name="Text Placeholder 6"/>
          <p:cNvSpPr>
            <a:spLocks noGrp="1"/>
          </p:cNvSpPr>
          <p:nvPr>
            <p:ph type="body" sz="quarter" idx="12" hasCustomPrompt="1"/>
          </p:nvPr>
        </p:nvSpPr>
        <p:spPr>
          <a:xfrm>
            <a:off x="6629400" y="4114800"/>
            <a:ext cx="2377440" cy="205740"/>
          </a:xfrm>
        </p:spPr>
        <p:txBody>
          <a:bodyPr lIns="0" tIns="0" rIns="0" bIns="0" anchor="ctr" anchorCtr="0">
            <a:noAutofit/>
          </a:bodyPr>
          <a:lstStyle>
            <a:lvl1pPr marL="0" indent="0">
              <a:spcBef>
                <a:spcPts val="0"/>
              </a:spcBef>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Title</a:t>
            </a:r>
            <a:endParaRPr lang="en-US" dirty="0"/>
          </a:p>
        </p:txBody>
      </p:sp>
    </p:spTree>
    <p:extLst>
      <p:ext uri="{BB962C8B-B14F-4D97-AF65-F5344CB8AC3E}">
        <p14:creationId xmlns:p14="http://schemas.microsoft.com/office/powerpoint/2010/main" val="95430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Text Placeholder 6"/>
          <p:cNvSpPr>
            <a:spLocks noGrp="1"/>
          </p:cNvSpPr>
          <p:nvPr>
            <p:ph type="body" sz="quarter" idx="16" hasCustomPrompt="1"/>
          </p:nvPr>
        </p:nvSpPr>
        <p:spPr>
          <a:xfrm>
            <a:off x="740527" y="777953"/>
            <a:ext cx="6949440" cy="2674620"/>
          </a:xfrm>
        </p:spPr>
        <p:txBody>
          <a:bodyPr lIns="0" tIns="0" rIns="0" bIns="0" anchor="t" anchorCtr="0">
            <a:noAutofit/>
          </a:bodyPr>
          <a:lstStyle>
            <a:lvl1pPr marL="0" indent="0">
              <a:spcBef>
                <a:spcPts val="300"/>
              </a:spcBef>
              <a:buClr>
                <a:schemeClr val="accent1"/>
              </a:buClr>
              <a:buFont typeface="Arial" panose="020B0604020202020204" pitchFamily="34" charset="0"/>
              <a:buNone/>
              <a:defRPr sz="48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Tree>
    <p:extLst>
      <p:ext uri="{BB962C8B-B14F-4D97-AF65-F5344CB8AC3E}">
        <p14:creationId xmlns:p14="http://schemas.microsoft.com/office/powerpoint/2010/main" val="48323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rgbClr val="009EE2"/>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236896" y="4654180"/>
            <a:ext cx="597936" cy="336182"/>
          </a:xfrm>
          <a:prstGeom prst="rect">
            <a:avLst/>
          </a:prstGeom>
        </p:spPr>
      </p:pic>
      <p:sp>
        <p:nvSpPr>
          <p:cNvPr id="9"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900" y="4564796"/>
            <a:ext cx="589476" cy="451143"/>
          </a:xfrm>
          <a:prstGeom prst="rect">
            <a:avLst/>
          </a:prstGeom>
        </p:spPr>
      </p:pic>
    </p:spTree>
    <p:extLst>
      <p:ext uri="{BB962C8B-B14F-4D97-AF65-F5344CB8AC3E}">
        <p14:creationId xmlns:p14="http://schemas.microsoft.com/office/powerpoint/2010/main" val="192102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sruptors">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rgbClr val="009EE2"/>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236896" y="4654180"/>
            <a:ext cx="597936" cy="336182"/>
          </a:xfrm>
          <a:prstGeom prst="rect">
            <a:avLst/>
          </a:prstGeom>
        </p:spPr>
      </p:pic>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cxnSp>
        <p:nvCxnSpPr>
          <p:cNvPr id="12" name="Straight Connector 11"/>
          <p:cNvCxnSpPr/>
          <p:nvPr userDrawn="1"/>
        </p:nvCxnSpPr>
        <p:spPr>
          <a:xfrm>
            <a:off x="365760" y="1921585"/>
            <a:ext cx="2377440" cy="0"/>
          </a:xfrm>
          <a:prstGeom prst="line">
            <a:avLst/>
          </a:prstGeom>
          <a:ln w="63500">
            <a:solidFill>
              <a:srgbClr val="61177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3200400" y="1921585"/>
            <a:ext cx="2651760" cy="0"/>
          </a:xfrm>
          <a:prstGeom prst="line">
            <a:avLst/>
          </a:prstGeom>
          <a:ln w="63500">
            <a:solidFill>
              <a:srgbClr val="61177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309360" y="1921585"/>
            <a:ext cx="2377440" cy="0"/>
          </a:xfrm>
          <a:prstGeom prst="line">
            <a:avLst/>
          </a:prstGeom>
          <a:ln w="63500">
            <a:solidFill>
              <a:srgbClr val="611773"/>
            </a:solidFill>
          </a:ln>
          <a:effectLst/>
        </p:spPr>
        <p:style>
          <a:lnRef idx="2">
            <a:schemeClr val="accent1"/>
          </a:lnRef>
          <a:fillRef idx="0">
            <a:schemeClr val="accent1"/>
          </a:fillRef>
          <a:effectRef idx="1">
            <a:schemeClr val="accent1"/>
          </a:effectRef>
          <a:fontRef idx="minor">
            <a:schemeClr val="tx1"/>
          </a:fontRef>
        </p:style>
      </p:cxnSp>
      <p:sp>
        <p:nvSpPr>
          <p:cNvPr id="15" name="Text Placeholder 6"/>
          <p:cNvSpPr>
            <a:spLocks noGrp="1"/>
          </p:cNvSpPr>
          <p:nvPr>
            <p:ph type="body" sz="quarter" idx="10" hasCustomPrompt="1"/>
          </p:nvPr>
        </p:nvSpPr>
        <p:spPr>
          <a:xfrm>
            <a:off x="365760" y="1383030"/>
            <a:ext cx="2468880" cy="480060"/>
          </a:xfrm>
        </p:spPr>
        <p:txBody>
          <a:bodyPr lIns="0" tIns="0" rIns="0" bIns="0" anchor="b" anchorCtr="0">
            <a:noAutofit/>
          </a:bodyPr>
          <a:lstStyle>
            <a:lvl1pPr marL="0" indent="0">
              <a:spcBef>
                <a:spcPts val="600"/>
              </a:spcBef>
              <a:buNone/>
              <a:defRPr sz="18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6" name="Text Placeholder 6"/>
          <p:cNvSpPr>
            <a:spLocks noGrp="1"/>
          </p:cNvSpPr>
          <p:nvPr>
            <p:ph type="body" sz="quarter" idx="11" hasCustomPrompt="1"/>
          </p:nvPr>
        </p:nvSpPr>
        <p:spPr>
          <a:xfrm>
            <a:off x="365760" y="2010335"/>
            <a:ext cx="2468880" cy="1371600"/>
          </a:xfrm>
        </p:spPr>
        <p:txBody>
          <a:bodyPr lIns="0" tIns="0" rIns="0" bIns="0" anchor="t" anchorCtr="0">
            <a:noAutofit/>
          </a:bodyPr>
          <a:lstStyle>
            <a:lvl1pPr marL="0" indent="0">
              <a:lnSpc>
                <a:spcPts val="1700"/>
              </a:lnSpc>
              <a:spcBef>
                <a:spcPts val="300"/>
              </a:spcBef>
              <a:buNone/>
              <a:defRPr sz="1600" b="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7"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rgbClr val="009EE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8" name="Text Placeholder 6"/>
          <p:cNvSpPr>
            <a:spLocks noGrp="1"/>
          </p:cNvSpPr>
          <p:nvPr>
            <p:ph type="body" sz="quarter" idx="13" hasCustomPrompt="1"/>
          </p:nvPr>
        </p:nvSpPr>
        <p:spPr>
          <a:xfrm>
            <a:off x="3200400" y="1383030"/>
            <a:ext cx="2743200" cy="480060"/>
          </a:xfrm>
        </p:spPr>
        <p:txBody>
          <a:bodyPr lIns="0" tIns="0" rIns="0" bIns="0" anchor="b" anchorCtr="0">
            <a:noAutofit/>
          </a:bodyPr>
          <a:lstStyle>
            <a:lvl1pPr marL="0" indent="0">
              <a:spcBef>
                <a:spcPts val="600"/>
              </a:spcBef>
              <a:buNone/>
              <a:defRPr sz="18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4" hasCustomPrompt="1"/>
          </p:nvPr>
        </p:nvSpPr>
        <p:spPr>
          <a:xfrm>
            <a:off x="3200400" y="2010335"/>
            <a:ext cx="2743200" cy="1371600"/>
          </a:xfrm>
        </p:spPr>
        <p:txBody>
          <a:bodyPr lIns="0" tIns="0" rIns="0" bIns="0" anchor="t" anchorCtr="0">
            <a:noAutofit/>
          </a:bodyPr>
          <a:lstStyle>
            <a:lvl1pPr marL="0" indent="0">
              <a:lnSpc>
                <a:spcPts val="1700"/>
              </a:lnSpc>
              <a:spcBef>
                <a:spcPts val="300"/>
              </a:spcBef>
              <a:buNone/>
              <a:defRPr sz="1600" b="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0" name="Text Placeholder 6"/>
          <p:cNvSpPr>
            <a:spLocks noGrp="1"/>
          </p:cNvSpPr>
          <p:nvPr>
            <p:ph type="body" sz="quarter" idx="15" hasCustomPrompt="1"/>
          </p:nvPr>
        </p:nvSpPr>
        <p:spPr>
          <a:xfrm>
            <a:off x="6309360" y="1383030"/>
            <a:ext cx="2468880" cy="480060"/>
          </a:xfrm>
        </p:spPr>
        <p:txBody>
          <a:bodyPr lIns="0" tIns="0" rIns="0" bIns="0" anchor="b" anchorCtr="0">
            <a:noAutofit/>
          </a:bodyPr>
          <a:lstStyle>
            <a:lvl1pPr marL="0" indent="0">
              <a:spcBef>
                <a:spcPts val="600"/>
              </a:spcBef>
              <a:buNone/>
              <a:defRPr sz="18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21" name="Text Placeholder 6"/>
          <p:cNvSpPr>
            <a:spLocks noGrp="1"/>
          </p:cNvSpPr>
          <p:nvPr>
            <p:ph type="body" sz="quarter" idx="16" hasCustomPrompt="1"/>
          </p:nvPr>
        </p:nvSpPr>
        <p:spPr>
          <a:xfrm>
            <a:off x="6309360" y="2010335"/>
            <a:ext cx="2468880" cy="1371600"/>
          </a:xfrm>
        </p:spPr>
        <p:txBody>
          <a:bodyPr lIns="0" tIns="0" rIns="0" bIns="0" anchor="t" anchorCtr="0">
            <a:noAutofit/>
          </a:bodyPr>
          <a:lstStyle>
            <a:lvl1pPr marL="0" indent="0">
              <a:lnSpc>
                <a:spcPts val="1700"/>
              </a:lnSpc>
              <a:spcBef>
                <a:spcPts val="300"/>
              </a:spcBef>
              <a:buNone/>
              <a:defRPr sz="1600" b="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Tree>
    <p:extLst>
      <p:ext uri="{BB962C8B-B14F-4D97-AF65-F5344CB8AC3E}">
        <p14:creationId xmlns:p14="http://schemas.microsoft.com/office/powerpoint/2010/main" val="110143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3" name="Picture Placeholder 21"/>
          <p:cNvSpPr>
            <a:spLocks noGrp="1"/>
          </p:cNvSpPr>
          <p:nvPr>
            <p:ph type="pic" sz="quarter" idx="14" hasCustomPrompt="1"/>
          </p:nvPr>
        </p:nvSpPr>
        <p:spPr>
          <a:xfrm>
            <a:off x="3044952" y="1028700"/>
            <a:ext cx="3054096" cy="4114800"/>
          </a:xfrm>
          <a:solidFill>
            <a:schemeClr val="bg1"/>
          </a:solidFill>
        </p:spPr>
        <p:txBody>
          <a:bodyPr>
            <a:normAutofit/>
          </a:bodyPr>
          <a:lstStyle>
            <a:lvl1pPr marL="0" indent="0">
              <a:buNone/>
              <a:defRPr sz="1600">
                <a:solidFill>
                  <a:srgbClr val="000000"/>
                </a:solidFill>
              </a:defRPr>
            </a:lvl1pPr>
          </a:lstStyle>
          <a:p>
            <a:r>
              <a:rPr lang="en-US" dirty="0" smtClean="0"/>
              <a:t>Click icon below to insert picture</a:t>
            </a:r>
            <a:endParaRPr lang="en-US" dirty="0"/>
          </a:p>
        </p:txBody>
      </p:sp>
      <p:grpSp>
        <p:nvGrpSpPr>
          <p:cNvPr id="3" name="Group 2"/>
          <p:cNvGrpSpPr/>
          <p:nvPr userDrawn="1"/>
        </p:nvGrpSpPr>
        <p:grpSpPr>
          <a:xfrm>
            <a:off x="360700" y="201613"/>
            <a:ext cx="506711" cy="129381"/>
            <a:chOff x="360699" y="268817"/>
            <a:chExt cx="506711" cy="172508"/>
          </a:xfrm>
          <a:solidFill>
            <a:srgbClr val="009EE2"/>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dirty="0">
                <a:solidFill>
                  <a:prstClr val="white"/>
                </a:solidFill>
              </a:endParaRPr>
            </a:p>
          </p:txBody>
        </p:sp>
      </p:grpSp>
      <p:sp>
        <p:nvSpPr>
          <p:cNvPr id="17" name="Text Placeholder 6"/>
          <p:cNvSpPr>
            <a:spLocks noGrp="1"/>
          </p:cNvSpPr>
          <p:nvPr>
            <p:ph type="body" sz="quarter" idx="12" hasCustomPrompt="1"/>
          </p:nvPr>
        </p:nvSpPr>
        <p:spPr>
          <a:xfrm>
            <a:off x="342900" y="445925"/>
            <a:ext cx="7772400" cy="548640"/>
          </a:xfrm>
        </p:spPr>
        <p:txBody>
          <a:bodyPr lIns="0" tIns="0" rIns="0" bIns="0" anchor="t" anchorCtr="0">
            <a:noAutofit/>
          </a:bodyPr>
          <a:lstStyle>
            <a:lvl1pPr marL="0" indent="0">
              <a:lnSpc>
                <a:spcPts val="2600"/>
              </a:lnSpc>
              <a:spcBef>
                <a:spcPts val="600"/>
              </a:spcBef>
              <a:buNone/>
              <a:defRPr sz="2400" b="1" baseline="0">
                <a:solidFill>
                  <a:srgbClr val="009EE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22" name="Picture Placeholder 21"/>
          <p:cNvSpPr>
            <a:spLocks noGrp="1"/>
          </p:cNvSpPr>
          <p:nvPr>
            <p:ph type="pic" sz="quarter" idx="13" hasCustomPrompt="1"/>
          </p:nvPr>
        </p:nvSpPr>
        <p:spPr>
          <a:xfrm>
            <a:off x="0" y="1028700"/>
            <a:ext cx="3044952" cy="4114800"/>
          </a:xfrm>
        </p:spPr>
        <p:txBody>
          <a:bodyPr>
            <a:normAutofit/>
          </a:bodyPr>
          <a:lstStyle>
            <a:lvl1pPr marL="0" indent="0">
              <a:buNone/>
              <a:defRPr sz="1600">
                <a:solidFill>
                  <a:srgbClr val="000000"/>
                </a:solidFill>
              </a:defRPr>
            </a:lvl1pPr>
          </a:lstStyle>
          <a:p>
            <a:r>
              <a:rPr lang="en-US" dirty="0" smtClean="0"/>
              <a:t>Click icon below to insert picture</a:t>
            </a:r>
            <a:endParaRPr lang="en-US" dirty="0"/>
          </a:p>
        </p:txBody>
      </p:sp>
      <p:sp>
        <p:nvSpPr>
          <p:cNvPr id="24" name="Picture Placeholder 21"/>
          <p:cNvSpPr>
            <a:spLocks noGrp="1"/>
          </p:cNvSpPr>
          <p:nvPr>
            <p:ph type="pic" sz="quarter" idx="15" hasCustomPrompt="1"/>
          </p:nvPr>
        </p:nvSpPr>
        <p:spPr>
          <a:xfrm>
            <a:off x="6099048" y="1028700"/>
            <a:ext cx="3044952" cy="4114800"/>
          </a:xfrm>
        </p:spPr>
        <p:txBody>
          <a:bodyPr>
            <a:normAutofit/>
          </a:bodyPr>
          <a:lstStyle>
            <a:lvl1pPr marL="0" indent="0">
              <a:buNone/>
              <a:defRPr sz="1600">
                <a:solidFill>
                  <a:srgbClr val="000000"/>
                </a:solidFill>
              </a:defRPr>
            </a:lvl1pPr>
          </a:lstStyle>
          <a:p>
            <a:r>
              <a:rPr lang="en-US" dirty="0" smtClean="0"/>
              <a:t>Click icon below to insert picture</a:t>
            </a:r>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25" name="Text Placeholder 6"/>
          <p:cNvSpPr>
            <a:spLocks noGrp="1"/>
          </p:cNvSpPr>
          <p:nvPr>
            <p:ph type="body" sz="quarter" idx="11" hasCustomPrompt="1"/>
          </p:nvPr>
        </p:nvSpPr>
        <p:spPr>
          <a:xfrm>
            <a:off x="379476" y="1611630"/>
            <a:ext cx="2286000" cy="960120"/>
          </a:xfrm>
        </p:spPr>
        <p:txBody>
          <a:bodyPr lIns="0" tIns="0" rIns="0" bIns="0" anchor="t" anchorCtr="0">
            <a:noAutofit/>
          </a:bodyPr>
          <a:lstStyle>
            <a:lvl1pPr marL="0" indent="0" algn="ctr">
              <a:spcBef>
                <a:spcPts val="300"/>
              </a:spcBef>
              <a:buNone/>
              <a:defRPr sz="1600"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6" name="Text Placeholder 6"/>
          <p:cNvSpPr>
            <a:spLocks noGrp="1"/>
          </p:cNvSpPr>
          <p:nvPr>
            <p:ph type="body" sz="quarter" idx="16" hasCustomPrompt="1"/>
          </p:nvPr>
        </p:nvSpPr>
        <p:spPr>
          <a:xfrm>
            <a:off x="3429000" y="1611630"/>
            <a:ext cx="2286000" cy="960120"/>
          </a:xfrm>
        </p:spPr>
        <p:txBody>
          <a:bodyPr lIns="0" tIns="0" rIns="0" bIns="0" anchor="t" anchorCtr="0">
            <a:noAutofit/>
          </a:bodyPr>
          <a:lstStyle>
            <a:lvl1pPr marL="0" indent="0" algn="ctr">
              <a:spcBef>
                <a:spcPts val="300"/>
              </a:spcBef>
              <a:buNone/>
              <a:defRPr sz="1600"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7" name="Text Placeholder 6"/>
          <p:cNvSpPr>
            <a:spLocks noGrp="1"/>
          </p:cNvSpPr>
          <p:nvPr>
            <p:ph type="body" sz="quarter" idx="17" hasCustomPrompt="1"/>
          </p:nvPr>
        </p:nvSpPr>
        <p:spPr>
          <a:xfrm>
            <a:off x="6478524" y="1611630"/>
            <a:ext cx="2286000" cy="960120"/>
          </a:xfrm>
        </p:spPr>
        <p:txBody>
          <a:bodyPr lIns="0" tIns="0" rIns="0" bIns="0" anchor="t" anchorCtr="0">
            <a:noAutofit/>
          </a:bodyPr>
          <a:lstStyle>
            <a:lvl1pPr marL="0" indent="0" algn="ctr">
              <a:spcBef>
                <a:spcPts val="300"/>
              </a:spcBef>
              <a:buNone/>
              <a:defRPr sz="1600"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236896" y="4654180"/>
            <a:ext cx="597936" cy="336182"/>
          </a:xfrm>
          <a:prstGeom prst="rect">
            <a:avLst/>
          </a:prstGeom>
        </p:spPr>
      </p:pic>
    </p:spTree>
    <p:extLst>
      <p:ext uri="{BB962C8B-B14F-4D97-AF65-F5344CB8AC3E}">
        <p14:creationId xmlns:p14="http://schemas.microsoft.com/office/powerpoint/2010/main" val="66021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rgbClr val="009EE2"/>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000" dirty="0">
                <a:solidFill>
                  <a:prstClr val="white"/>
                </a:solidFill>
              </a:endParaRPr>
            </a:p>
          </p:txBody>
        </p:sp>
      </p:grpSp>
      <p:sp>
        <p:nvSpPr>
          <p:cNvPr id="17" name="Text Placeholder 6"/>
          <p:cNvSpPr>
            <a:spLocks noGrp="1"/>
          </p:cNvSpPr>
          <p:nvPr>
            <p:ph type="body" sz="quarter" idx="12" hasCustomPrompt="1"/>
          </p:nvPr>
        </p:nvSpPr>
        <p:spPr>
          <a:xfrm>
            <a:off x="342900" y="445925"/>
            <a:ext cx="7772400" cy="548640"/>
          </a:xfrm>
        </p:spPr>
        <p:txBody>
          <a:bodyPr lIns="0" tIns="0" rIns="0" bIns="0" anchor="t" anchorCtr="0">
            <a:noAutofit/>
          </a:bodyPr>
          <a:lstStyle>
            <a:lvl1pPr marL="0" indent="0">
              <a:lnSpc>
                <a:spcPts val="2600"/>
              </a:lnSpc>
              <a:spcBef>
                <a:spcPts val="600"/>
              </a:spcBef>
              <a:buNone/>
              <a:defRPr sz="2400" b="1" baseline="0">
                <a:solidFill>
                  <a:srgbClr val="009EE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25" name="Text Placeholder 6"/>
          <p:cNvSpPr>
            <a:spLocks noGrp="1"/>
          </p:cNvSpPr>
          <p:nvPr>
            <p:ph type="body" sz="quarter" idx="11" hasCustomPrompt="1"/>
          </p:nvPr>
        </p:nvSpPr>
        <p:spPr>
          <a:xfrm>
            <a:off x="379476" y="1611630"/>
            <a:ext cx="2286000" cy="960120"/>
          </a:xfrm>
        </p:spPr>
        <p:txBody>
          <a:bodyPr lIns="0" tIns="0" rIns="0" bIns="0" anchor="t" anchorCtr="0">
            <a:noAutofit/>
          </a:bodyPr>
          <a:lstStyle>
            <a:lvl1pPr marL="0" indent="0" algn="ctr">
              <a:spcBef>
                <a:spcPts val="300"/>
              </a:spcBef>
              <a:buNone/>
              <a:defRPr sz="1600"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6" name="Text Placeholder 6"/>
          <p:cNvSpPr>
            <a:spLocks noGrp="1"/>
          </p:cNvSpPr>
          <p:nvPr>
            <p:ph type="body" sz="quarter" idx="16" hasCustomPrompt="1"/>
          </p:nvPr>
        </p:nvSpPr>
        <p:spPr>
          <a:xfrm>
            <a:off x="3429000" y="1611630"/>
            <a:ext cx="2286000" cy="960120"/>
          </a:xfrm>
        </p:spPr>
        <p:txBody>
          <a:bodyPr lIns="0" tIns="0" rIns="0" bIns="0" anchor="t" anchorCtr="0">
            <a:noAutofit/>
          </a:bodyPr>
          <a:lstStyle>
            <a:lvl1pPr marL="0" indent="0" algn="ctr">
              <a:spcBef>
                <a:spcPts val="300"/>
              </a:spcBef>
              <a:buNone/>
              <a:defRPr sz="1600"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7" name="Text Placeholder 6"/>
          <p:cNvSpPr>
            <a:spLocks noGrp="1"/>
          </p:cNvSpPr>
          <p:nvPr>
            <p:ph type="body" sz="quarter" idx="17" hasCustomPrompt="1"/>
          </p:nvPr>
        </p:nvSpPr>
        <p:spPr>
          <a:xfrm>
            <a:off x="6478524" y="1611630"/>
            <a:ext cx="2286000" cy="960120"/>
          </a:xfrm>
        </p:spPr>
        <p:txBody>
          <a:bodyPr lIns="0" tIns="0" rIns="0" bIns="0" anchor="t" anchorCtr="0">
            <a:noAutofit/>
          </a:bodyPr>
          <a:lstStyle>
            <a:lvl1pPr marL="0" indent="0" algn="ctr">
              <a:spcBef>
                <a:spcPts val="300"/>
              </a:spcBef>
              <a:buNone/>
              <a:defRPr sz="1600"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236896" y="4654180"/>
            <a:ext cx="597936" cy="336182"/>
          </a:xfrm>
          <a:prstGeom prst="rect">
            <a:avLst/>
          </a:prstGeom>
        </p:spPr>
      </p:pic>
    </p:spTree>
    <p:extLst>
      <p:ext uri="{BB962C8B-B14F-4D97-AF65-F5344CB8AC3E}">
        <p14:creationId xmlns:p14="http://schemas.microsoft.com/office/powerpoint/2010/main" val="12806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ertical layout">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3634740"/>
            <a:ext cx="9144000" cy="150876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08557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pic>
        <p:nvPicPr>
          <p:cNvPr id="14" name="Picture 13"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
        <p:nvSpPr>
          <p:cNvPr id="23"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rgbClr val="0855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Tree>
    <p:extLst>
      <p:ext uri="{BB962C8B-B14F-4D97-AF65-F5344CB8AC3E}">
        <p14:creationId xmlns:p14="http://schemas.microsoft.com/office/powerpoint/2010/main" val="185639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ybrid Cloud 3">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chemeClr val="bg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236896" y="4654180"/>
            <a:ext cx="597936" cy="336182"/>
          </a:xfrm>
          <a:prstGeom prst="rect">
            <a:avLst/>
          </a:prstGeom>
        </p:spPr>
      </p:pic>
      <p:sp>
        <p:nvSpPr>
          <p:cNvPr id="17" name="Text Placeholder 6"/>
          <p:cNvSpPr>
            <a:spLocks noGrp="1"/>
          </p:cNvSpPr>
          <p:nvPr>
            <p:ph type="body" sz="quarter" idx="12" hasCustomPrompt="1"/>
          </p:nvPr>
        </p:nvSpPr>
        <p:spPr>
          <a:xfrm>
            <a:off x="342900" y="445925"/>
            <a:ext cx="2103120" cy="3771900"/>
          </a:xfrm>
        </p:spPr>
        <p:txBody>
          <a:bodyPr lIns="0" tIns="0" rIns="0" bIns="0" anchor="t" anchorCtr="0">
            <a:noAutofit/>
          </a:bodyPr>
          <a:lstStyle>
            <a:lvl1pPr marL="0" indent="0">
              <a:lnSpc>
                <a:spcPts val="2600"/>
              </a:lnSpc>
              <a:spcBef>
                <a:spcPts val="600"/>
              </a:spcBef>
              <a:buNone/>
              <a:defRPr sz="2400" b="1"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4" name="Text Placeholder 13"/>
          <p:cNvSpPr>
            <a:spLocks noGrp="1"/>
          </p:cNvSpPr>
          <p:nvPr>
            <p:ph type="body" sz="quarter" idx="17"/>
          </p:nvPr>
        </p:nvSpPr>
        <p:spPr>
          <a:xfrm>
            <a:off x="3246120" y="445925"/>
            <a:ext cx="4572000" cy="2400300"/>
          </a:xfrm>
        </p:spPr>
        <p:txBody>
          <a:bodyPr lIns="0" tIns="0" rIns="0" bIns="0">
            <a:noAutofit/>
          </a:bodyPr>
          <a:lstStyle>
            <a:lvl1pPr marL="0" indent="0">
              <a:spcBef>
                <a:spcPts val="1200"/>
              </a:spcBef>
              <a:buNone/>
              <a:defRPr sz="1800" b="1">
                <a:solidFill>
                  <a:schemeClr val="bg1"/>
                </a:solidFill>
              </a:defRPr>
            </a:lvl1pPr>
            <a:lvl2pPr marL="0" indent="0">
              <a:spcBef>
                <a:spcPts val="0"/>
              </a:spcBef>
              <a:buNone/>
              <a:tabLst/>
              <a:defRPr sz="1600">
                <a:solidFill>
                  <a:schemeClr val="tx2"/>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dirty="0" smtClean="0"/>
              <a:t>Click to edit Master text styles</a:t>
            </a:r>
          </a:p>
          <a:p>
            <a:pPr lvl="1"/>
            <a:r>
              <a:rPr lang="en-US" dirty="0" smtClean="0"/>
              <a:t>Second level</a:t>
            </a:r>
            <a:endParaRPr lang="en-US" dirty="0"/>
          </a:p>
        </p:txBody>
      </p:sp>
      <p:sp>
        <p:nvSpPr>
          <p:cNvPr id="15" name="Rectangle 14"/>
          <p:cNvSpPr/>
          <p:nvPr userDrawn="1"/>
        </p:nvSpPr>
        <p:spPr>
          <a:xfrm>
            <a:off x="0" y="0"/>
            <a:ext cx="9144000" cy="514350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6" name="Rectangle 15"/>
          <p:cNvSpPr/>
          <p:nvPr userDrawn="1"/>
        </p:nvSpPr>
        <p:spPr>
          <a:xfrm>
            <a:off x="0" y="0"/>
            <a:ext cx="2743200" cy="51435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Tree>
    <p:extLst>
      <p:ext uri="{BB962C8B-B14F-4D97-AF65-F5344CB8AC3E}">
        <p14:creationId xmlns:p14="http://schemas.microsoft.com/office/powerpoint/2010/main" val="16397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3AD35F64-7BFE-4AA6-B41F-771B1133FB22}"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20712462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ybrid Cloud 5">
    <p:bg>
      <p:bgPr>
        <a:solidFill>
          <a:schemeClr val="bg1"/>
        </a:solidFill>
        <a:effectLst/>
      </p:bgPr>
    </p:bg>
    <p:spTree>
      <p:nvGrpSpPr>
        <p:cNvPr id="1" name=""/>
        <p:cNvGrpSpPr/>
        <p:nvPr/>
      </p:nvGrpSpPr>
      <p:grpSpPr>
        <a:xfrm>
          <a:off x="0" y="0"/>
          <a:ext cx="0" cy="0"/>
          <a:chOff x="0" y="0"/>
          <a:chExt cx="0" cy="0"/>
        </a:xfrm>
      </p:grpSpPr>
      <p:sp>
        <p:nvSpPr>
          <p:cNvPr id="22" name="Rectangle 21"/>
          <p:cNvSpPr/>
          <p:nvPr userDrawn="1"/>
        </p:nvSpPr>
        <p:spPr>
          <a:xfrm>
            <a:off x="0" y="0"/>
            <a:ext cx="9144000" cy="51435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6" name="Rectangle 15"/>
          <p:cNvSpPr/>
          <p:nvPr userDrawn="1"/>
        </p:nvSpPr>
        <p:spPr>
          <a:xfrm>
            <a:off x="0" y="0"/>
            <a:ext cx="5486400" cy="514350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chemeClr val="bg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1" dirty="0">
                <a:solidFill>
                  <a:srgbClr val="FFFFFF"/>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1" dirty="0">
                <a:solidFill>
                  <a:srgbClr val="FFFFFF"/>
                </a:solidFill>
              </a:endParaRPr>
            </a:p>
          </p:txBody>
        </p:sp>
      </p:grpSp>
      <p:sp>
        <p:nvSpPr>
          <p:cNvPr id="17" name="Text Placeholder 6"/>
          <p:cNvSpPr>
            <a:spLocks noGrp="1"/>
          </p:cNvSpPr>
          <p:nvPr>
            <p:ph type="body" sz="quarter" idx="12" hasCustomPrompt="1"/>
          </p:nvPr>
        </p:nvSpPr>
        <p:spPr>
          <a:xfrm>
            <a:off x="342900" y="445925"/>
            <a:ext cx="3657600" cy="13716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pic>
        <p:nvPicPr>
          <p:cNvPr id="5" name="Picture 4"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
        <p:nvSpPr>
          <p:cNvPr id="19" name="Text Placeholder 6"/>
          <p:cNvSpPr>
            <a:spLocks noGrp="1"/>
          </p:cNvSpPr>
          <p:nvPr>
            <p:ph type="body" sz="quarter" idx="16" hasCustomPrompt="1"/>
          </p:nvPr>
        </p:nvSpPr>
        <p:spPr>
          <a:xfrm>
            <a:off x="342900" y="1920240"/>
            <a:ext cx="3931920" cy="2057400"/>
          </a:xfrm>
        </p:spPr>
        <p:txBody>
          <a:bodyPr lIns="0" tIns="0" rIns="0" bIns="0" anchor="t" anchorCtr="0">
            <a:noAutofit/>
          </a:bodyPr>
          <a:lstStyle>
            <a:lvl1pPr marL="228600" indent="-228600">
              <a:spcBef>
                <a:spcPts val="1200"/>
              </a:spcBef>
              <a:buClr>
                <a:schemeClr val="bg1"/>
              </a:buClr>
              <a:buFont typeface="Arial" panose="020B0604020202020204" pitchFamily="34" charset="0"/>
              <a:buChar char="–"/>
              <a:defRPr sz="1800" b="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5" name="Text Placeholder 6"/>
          <p:cNvSpPr>
            <a:spLocks noGrp="1"/>
          </p:cNvSpPr>
          <p:nvPr>
            <p:ph type="body" sz="quarter" idx="17" hasCustomPrompt="1"/>
          </p:nvPr>
        </p:nvSpPr>
        <p:spPr>
          <a:xfrm>
            <a:off x="977602" y="3977640"/>
            <a:ext cx="3045758" cy="480060"/>
          </a:xfrm>
        </p:spPr>
        <p:txBody>
          <a:bodyPr lIns="0" tIns="0" rIns="0" bIns="0" anchor="ctr" anchorCtr="0">
            <a:noAutofit/>
          </a:bodyPr>
          <a:lstStyle>
            <a:lvl1pPr marL="0" indent="0">
              <a:spcBef>
                <a:spcPts val="300"/>
              </a:spcBef>
              <a:buClr>
                <a:schemeClr val="accent2"/>
              </a:buClr>
              <a:buFont typeface="Arial" panose="020B0604020202020204" pitchFamily="34" charset="0"/>
              <a:buNone/>
              <a:defRPr sz="1800" b="1">
                <a:solidFill>
                  <a:srgbClr val="81CDF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0" name="Footer Placeholder 1"/>
          <p:cNvSpPr>
            <a:spLocks noGrp="1"/>
          </p:cNvSpPr>
          <p:nvPr>
            <p:ph type="ftr" sz="quarter" idx="18"/>
          </p:nvPr>
        </p:nvSpPr>
        <p:spPr>
          <a:xfrm>
            <a:off x="1143000" y="4834890"/>
            <a:ext cx="3383280" cy="273844"/>
          </a:xfrm>
        </p:spPr>
        <p:txBody>
          <a:bodyPr anchor="b"/>
          <a:lstStyle>
            <a:lvl1pPr algn="l">
              <a:defRPr>
                <a:solidFill>
                  <a:srgbClr val="FFFFFF"/>
                </a:solidFill>
              </a:defRPr>
            </a:lvl1pPr>
          </a:lstStyle>
          <a:p>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Tree>
    <p:extLst>
      <p:ext uri="{BB962C8B-B14F-4D97-AF65-F5344CB8AC3E}">
        <p14:creationId xmlns:p14="http://schemas.microsoft.com/office/powerpoint/2010/main" val="107319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aaS">
    <p:spTree>
      <p:nvGrpSpPr>
        <p:cNvPr id="1" name=""/>
        <p:cNvGrpSpPr/>
        <p:nvPr/>
      </p:nvGrpSpPr>
      <p:grpSpPr>
        <a:xfrm>
          <a:off x="0" y="0"/>
          <a:ext cx="0" cy="0"/>
          <a:chOff x="0" y="0"/>
          <a:chExt cx="0" cy="0"/>
        </a:xfrm>
      </p:grpSpPr>
      <p:sp>
        <p:nvSpPr>
          <p:cNvPr id="4" name="Rectangle 3"/>
          <p:cNvSpPr/>
          <p:nvPr userDrawn="1"/>
        </p:nvSpPr>
        <p:spPr>
          <a:xfrm>
            <a:off x="0" y="0"/>
            <a:ext cx="2743200" cy="514350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342900"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18" name="Text Placeholder 6"/>
          <p:cNvSpPr>
            <a:spLocks noGrp="1"/>
          </p:cNvSpPr>
          <p:nvPr>
            <p:ph type="body" sz="quarter" idx="15" hasCustomPrompt="1"/>
          </p:nvPr>
        </p:nvSpPr>
        <p:spPr>
          <a:xfrm>
            <a:off x="3103899" y="630241"/>
            <a:ext cx="1737360" cy="11658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4937760" y="630241"/>
            <a:ext cx="3840480" cy="1165860"/>
          </a:xfrm>
        </p:spPr>
        <p:txBody>
          <a:bodyPr lIns="0" tIns="0" rIns="0" bIns="0" anchor="t" anchorCtr="0">
            <a:noAutofit/>
          </a:bodyPr>
          <a:lstStyle>
            <a:lvl1pPr marL="171450" indent="-171450">
              <a:spcBef>
                <a:spcPts val="300"/>
              </a:spcBef>
              <a:buClr>
                <a:schemeClr val="accent1"/>
              </a:buClr>
              <a:buFont typeface="Arial" panose="020B0604020202020204" pitchFamily="34" charset="0"/>
              <a:buChar char="–"/>
              <a:defRPr sz="18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3" name="Text Placeholder 6"/>
          <p:cNvSpPr>
            <a:spLocks noGrp="1"/>
          </p:cNvSpPr>
          <p:nvPr>
            <p:ph type="body" sz="quarter" idx="17" hasCustomPrompt="1"/>
          </p:nvPr>
        </p:nvSpPr>
        <p:spPr>
          <a:xfrm>
            <a:off x="4389121" y="4170822"/>
            <a:ext cx="4310231" cy="480060"/>
          </a:xfrm>
        </p:spPr>
        <p:txBody>
          <a:bodyPr lIns="0" tIns="0" rIns="0" bIns="0" anchor="ctr" anchorCtr="0">
            <a:noAutofit/>
          </a:bodyPr>
          <a:lstStyle>
            <a:lvl1pPr marL="0" indent="0">
              <a:spcBef>
                <a:spcPts val="300"/>
              </a:spcBef>
              <a:buClr>
                <a:schemeClr val="accent2"/>
              </a:buClr>
              <a:buFont typeface="Arial" panose="020B0604020202020204" pitchFamily="34" charset="0"/>
              <a:buNone/>
              <a:defRPr sz="18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 name="Footer Placeholder 1"/>
          <p:cNvSpPr>
            <a:spLocks noGrp="1"/>
          </p:cNvSpPr>
          <p:nvPr>
            <p:ph type="ftr" sz="quarter" idx="18"/>
          </p:nvPr>
        </p:nvSpPr>
        <p:spPr>
          <a:xfrm>
            <a:off x="3124200" y="4834890"/>
            <a:ext cx="4114800" cy="273844"/>
          </a:xfrm>
        </p:spPr>
        <p:txBody>
          <a:bodyPr anchor="b"/>
          <a:lstStyle>
            <a:lvl1pPr algn="l">
              <a:defRPr>
                <a:solidFill>
                  <a:srgbClr val="898989"/>
                </a:solidFill>
              </a:defRPr>
            </a:lvl1pPr>
          </a:lstStyle>
          <a:p>
            <a:endParaRPr lang="en-US" dirty="0"/>
          </a:p>
        </p:txBody>
      </p:sp>
      <p:pic>
        <p:nvPicPr>
          <p:cNvPr id="14" name="Picture 13"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grpSp>
        <p:nvGrpSpPr>
          <p:cNvPr id="15" name="Group 14"/>
          <p:cNvGrpSpPr/>
          <p:nvPr userDrawn="1"/>
        </p:nvGrpSpPr>
        <p:grpSpPr>
          <a:xfrm>
            <a:off x="360700" y="201613"/>
            <a:ext cx="506711" cy="129381"/>
            <a:chOff x="360699" y="268817"/>
            <a:chExt cx="506711" cy="172508"/>
          </a:xfrm>
          <a:solidFill>
            <a:srgbClr val="FFFFFF"/>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21753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aaS">
    <p:spTree>
      <p:nvGrpSpPr>
        <p:cNvPr id="1" name=""/>
        <p:cNvGrpSpPr/>
        <p:nvPr/>
      </p:nvGrpSpPr>
      <p:grpSpPr>
        <a:xfrm>
          <a:off x="0" y="0"/>
          <a:ext cx="0" cy="0"/>
          <a:chOff x="0" y="0"/>
          <a:chExt cx="0" cy="0"/>
        </a:xfrm>
      </p:grpSpPr>
      <p:sp>
        <p:nvSpPr>
          <p:cNvPr id="4" name="Rectangle 3"/>
          <p:cNvSpPr/>
          <p:nvPr userDrawn="1"/>
        </p:nvSpPr>
        <p:spPr>
          <a:xfrm>
            <a:off x="6409555" y="0"/>
            <a:ext cx="2743200" cy="514350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6752455"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8" name="Text Placeholder 6"/>
          <p:cNvSpPr>
            <a:spLocks noGrp="1"/>
          </p:cNvSpPr>
          <p:nvPr>
            <p:ph type="body" sz="quarter" idx="15" hasCustomPrompt="1"/>
          </p:nvPr>
        </p:nvSpPr>
        <p:spPr>
          <a:xfrm>
            <a:off x="371400" y="630241"/>
            <a:ext cx="1737360" cy="11658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2205261" y="630241"/>
            <a:ext cx="3840480" cy="1165860"/>
          </a:xfrm>
        </p:spPr>
        <p:txBody>
          <a:bodyPr lIns="0" tIns="0" rIns="0" bIns="0" anchor="t" anchorCtr="0">
            <a:noAutofit/>
          </a:bodyPr>
          <a:lstStyle>
            <a:lvl1pPr marL="171450" indent="-171450">
              <a:spcBef>
                <a:spcPts val="300"/>
              </a:spcBef>
              <a:buClr>
                <a:schemeClr val="accent1"/>
              </a:buClr>
              <a:buFont typeface="Arial" panose="020B0604020202020204" pitchFamily="34" charset="0"/>
              <a:buChar char="–"/>
              <a:defRPr sz="18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3" name="Text Placeholder 6"/>
          <p:cNvSpPr>
            <a:spLocks noGrp="1"/>
          </p:cNvSpPr>
          <p:nvPr>
            <p:ph type="body" sz="quarter" idx="17" hasCustomPrompt="1"/>
          </p:nvPr>
        </p:nvSpPr>
        <p:spPr>
          <a:xfrm>
            <a:off x="1656622" y="4170822"/>
            <a:ext cx="4310231" cy="480060"/>
          </a:xfrm>
        </p:spPr>
        <p:txBody>
          <a:bodyPr lIns="0" tIns="0" rIns="0" bIns="0" anchor="ctr" anchorCtr="0">
            <a:noAutofit/>
          </a:bodyPr>
          <a:lstStyle>
            <a:lvl1pPr marL="0" indent="0">
              <a:spcBef>
                <a:spcPts val="300"/>
              </a:spcBef>
              <a:buClr>
                <a:schemeClr val="accent2"/>
              </a:buClr>
              <a:buFont typeface="Arial" panose="020B0604020202020204" pitchFamily="34" charset="0"/>
              <a:buNone/>
              <a:defRPr sz="18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 name="Footer Placeholder 1"/>
          <p:cNvSpPr>
            <a:spLocks noGrp="1"/>
          </p:cNvSpPr>
          <p:nvPr>
            <p:ph type="ftr" sz="quarter" idx="18"/>
          </p:nvPr>
        </p:nvSpPr>
        <p:spPr>
          <a:xfrm>
            <a:off x="3124200" y="4834890"/>
            <a:ext cx="4114800" cy="273844"/>
          </a:xfrm>
        </p:spPr>
        <p:txBody>
          <a:bodyPr anchor="b"/>
          <a:lstStyle>
            <a:lvl1pPr algn="l">
              <a:defRPr>
                <a:solidFill>
                  <a:srgbClr val="898989"/>
                </a:solidFill>
              </a:defRPr>
            </a:lvl1pPr>
          </a:lstStyle>
          <a:p>
            <a:endParaRPr lang="en-US" dirty="0"/>
          </a:p>
        </p:txBody>
      </p:sp>
      <p:grpSp>
        <p:nvGrpSpPr>
          <p:cNvPr id="15" name="Group 14"/>
          <p:cNvGrpSpPr/>
          <p:nvPr userDrawn="1"/>
        </p:nvGrpSpPr>
        <p:grpSpPr>
          <a:xfrm>
            <a:off x="6770255" y="201613"/>
            <a:ext cx="506711" cy="129381"/>
            <a:chOff x="360699" y="268817"/>
            <a:chExt cx="506711" cy="172508"/>
          </a:xfrm>
          <a:solidFill>
            <a:srgbClr val="FFFFFF"/>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21" name="Picture 20"/>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240900" y="4564796"/>
            <a:ext cx="589476" cy="451143"/>
          </a:xfrm>
          <a:prstGeom prst="rect">
            <a:avLst/>
          </a:prstGeom>
        </p:spPr>
      </p:pic>
    </p:spTree>
    <p:extLst>
      <p:ext uri="{BB962C8B-B14F-4D97-AF65-F5344CB8AC3E}">
        <p14:creationId xmlns:p14="http://schemas.microsoft.com/office/powerpoint/2010/main" val="56685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Vertical layout">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3634740"/>
            <a:ext cx="9144000" cy="150876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08557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pic>
        <p:nvPicPr>
          <p:cNvPr id="14" name="Picture 13"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
        <p:nvSpPr>
          <p:cNvPr id="23"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rgbClr val="0855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Tree>
    <p:extLst>
      <p:ext uri="{BB962C8B-B14F-4D97-AF65-F5344CB8AC3E}">
        <p14:creationId xmlns:p14="http://schemas.microsoft.com/office/powerpoint/2010/main" val="87106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P">
    <p:spTree>
      <p:nvGrpSpPr>
        <p:cNvPr id="1" name=""/>
        <p:cNvGrpSpPr/>
        <p:nvPr/>
      </p:nvGrpSpPr>
      <p:grpSpPr>
        <a:xfrm>
          <a:off x="0" y="0"/>
          <a:ext cx="0" cy="0"/>
          <a:chOff x="0" y="0"/>
          <a:chExt cx="0" cy="0"/>
        </a:xfrm>
      </p:grpSpPr>
      <p:sp>
        <p:nvSpPr>
          <p:cNvPr id="4" name="Rectangle 3"/>
          <p:cNvSpPr/>
          <p:nvPr userDrawn="1"/>
        </p:nvSpPr>
        <p:spPr>
          <a:xfrm>
            <a:off x="0" y="0"/>
            <a:ext cx="27432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342900"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18" name="Text Placeholder 6"/>
          <p:cNvSpPr>
            <a:spLocks noGrp="1"/>
          </p:cNvSpPr>
          <p:nvPr>
            <p:ph type="body" sz="quarter" idx="15" hasCustomPrompt="1"/>
          </p:nvPr>
        </p:nvSpPr>
        <p:spPr>
          <a:xfrm>
            <a:off x="3103899" y="630241"/>
            <a:ext cx="1737360" cy="11658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4932699" y="630241"/>
            <a:ext cx="3840480" cy="1165860"/>
          </a:xfrm>
        </p:spPr>
        <p:txBody>
          <a:bodyPr lIns="0" tIns="0" rIns="0" bIns="0" anchor="t" anchorCtr="0">
            <a:noAutofit/>
          </a:bodyPr>
          <a:lstStyle>
            <a:lvl1pPr marL="171450" indent="-171450">
              <a:spcBef>
                <a:spcPts val="300"/>
              </a:spcBef>
              <a:buClr>
                <a:schemeClr val="accent1"/>
              </a:buClr>
              <a:buFont typeface="Arial" panose="020B0604020202020204" pitchFamily="34" charset="0"/>
              <a:buChar char="–"/>
              <a:defRPr sz="16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3" name="Text Placeholder 6"/>
          <p:cNvSpPr>
            <a:spLocks noGrp="1"/>
          </p:cNvSpPr>
          <p:nvPr>
            <p:ph type="body" sz="quarter" idx="17" hasCustomPrompt="1"/>
          </p:nvPr>
        </p:nvSpPr>
        <p:spPr>
          <a:xfrm>
            <a:off x="3108325" y="3393582"/>
            <a:ext cx="5664854" cy="480060"/>
          </a:xfrm>
        </p:spPr>
        <p:txBody>
          <a:bodyPr lIns="0" tIns="0" rIns="0" bIns="0" anchor="b" anchorCtr="0">
            <a:noAutofit/>
          </a:bodyPr>
          <a:lstStyle>
            <a:lvl1pPr marL="0" indent="0">
              <a:spcBef>
                <a:spcPts val="300"/>
              </a:spcBef>
              <a:buClr>
                <a:schemeClr val="accent2"/>
              </a:buClr>
              <a:buFont typeface="Arial" panose="020B0604020202020204" pitchFamily="34" charset="0"/>
              <a:buNone/>
              <a:defRPr sz="16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4" name="Text Placeholder 6"/>
          <p:cNvSpPr>
            <a:spLocks noGrp="1"/>
          </p:cNvSpPr>
          <p:nvPr>
            <p:ph type="body" sz="quarter" idx="18" hasCustomPrompt="1"/>
          </p:nvPr>
        </p:nvSpPr>
        <p:spPr>
          <a:xfrm>
            <a:off x="3103899" y="2091690"/>
            <a:ext cx="5669280" cy="411480"/>
          </a:xfrm>
          <a:solidFill>
            <a:srgbClr val="009EE2"/>
          </a:solidFill>
        </p:spPr>
        <p:txBody>
          <a:bodyPr lIns="91440" tIns="91440" rIns="91440" bIns="91440" anchor="ctr" anchorCtr="0">
            <a:noAutofit/>
          </a:bodyPr>
          <a:lstStyle>
            <a:lvl1pPr marL="0" indent="0">
              <a:spcBef>
                <a:spcPts val="0"/>
              </a:spcBef>
              <a:buNone/>
              <a:defRPr sz="1800" b="1" baseline="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5" name="Text Placeholder 6"/>
          <p:cNvSpPr>
            <a:spLocks noGrp="1"/>
          </p:cNvSpPr>
          <p:nvPr>
            <p:ph type="body" sz="quarter" idx="19" hasCustomPrompt="1"/>
          </p:nvPr>
        </p:nvSpPr>
        <p:spPr>
          <a:xfrm>
            <a:off x="4709160" y="3943350"/>
            <a:ext cx="1920240" cy="960120"/>
          </a:xfrm>
        </p:spPr>
        <p:txBody>
          <a:bodyPr lIns="0" tIns="0" rIns="0" bIns="0" anchor="t" anchorCtr="0">
            <a:noAutofit/>
          </a:bodyPr>
          <a:lstStyle>
            <a:lvl1pPr marL="171450" indent="-171450">
              <a:spcBef>
                <a:spcPts val="0"/>
              </a:spcBef>
              <a:buClr>
                <a:schemeClr val="accent4"/>
              </a:buClr>
              <a:buFont typeface="Arial" panose="020B0604020202020204" pitchFamily="34" charset="0"/>
              <a:buChar char="–"/>
              <a:defRPr sz="1600" b="0">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6" name="Text Placeholder 6"/>
          <p:cNvSpPr>
            <a:spLocks noGrp="1"/>
          </p:cNvSpPr>
          <p:nvPr>
            <p:ph type="body" sz="quarter" idx="20" hasCustomPrompt="1"/>
          </p:nvPr>
        </p:nvSpPr>
        <p:spPr>
          <a:xfrm>
            <a:off x="6720841" y="3941667"/>
            <a:ext cx="2052339" cy="960120"/>
          </a:xfrm>
        </p:spPr>
        <p:txBody>
          <a:bodyPr lIns="0" tIns="0" rIns="0" bIns="0" anchor="t" anchorCtr="0">
            <a:noAutofit/>
          </a:bodyPr>
          <a:lstStyle>
            <a:lvl1pPr marL="171450" indent="-171450">
              <a:spcBef>
                <a:spcPts val="0"/>
              </a:spcBef>
              <a:buClr>
                <a:schemeClr val="accent4"/>
              </a:buClr>
              <a:buFont typeface="Arial" panose="020B0604020202020204" pitchFamily="34" charset="0"/>
              <a:buChar char="–"/>
              <a:defRPr sz="1600" b="0">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0" name="Text Placeholder 6"/>
          <p:cNvSpPr>
            <a:spLocks noGrp="1"/>
          </p:cNvSpPr>
          <p:nvPr>
            <p:ph type="body" sz="quarter" idx="21" hasCustomPrompt="1"/>
          </p:nvPr>
        </p:nvSpPr>
        <p:spPr>
          <a:xfrm>
            <a:off x="3102946" y="3943350"/>
            <a:ext cx="1554480" cy="960120"/>
          </a:xfrm>
        </p:spPr>
        <p:txBody>
          <a:bodyPr lIns="0" tIns="0" rIns="0" bIns="0" anchor="t" anchorCtr="0">
            <a:noAutofit/>
          </a:bodyPr>
          <a:lstStyle>
            <a:lvl1pPr marL="171450" indent="-171450">
              <a:spcBef>
                <a:spcPts val="0"/>
              </a:spcBef>
              <a:buClr>
                <a:schemeClr val="accent4"/>
              </a:buClr>
              <a:buFont typeface="Arial" panose="020B0604020202020204" pitchFamily="34" charset="0"/>
              <a:buChar char="–"/>
              <a:defRPr sz="1600" b="0">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pic>
        <p:nvPicPr>
          <p:cNvPr id="21" name="Picture 20"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grpSp>
        <p:nvGrpSpPr>
          <p:cNvPr id="22" name="Group 21"/>
          <p:cNvGrpSpPr/>
          <p:nvPr userDrawn="1"/>
        </p:nvGrpSpPr>
        <p:grpSpPr>
          <a:xfrm>
            <a:off x="360700" y="201613"/>
            <a:ext cx="506711" cy="129381"/>
            <a:chOff x="360699" y="268817"/>
            <a:chExt cx="506711" cy="172508"/>
          </a:xfrm>
          <a:solidFill>
            <a:srgbClr val="FFFFFF"/>
          </a:solidFill>
        </p:grpSpPr>
        <p:sp>
          <p:nvSpPr>
            <p:cNvPr id="23" name="Rectangle 22"/>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4" name="Rectangle 23"/>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197302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orld Class">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2743200" y="-80010"/>
            <a:ext cx="6400800" cy="5282076"/>
          </a:xfrm>
          <a:prstGeom prst="rect">
            <a:avLst/>
          </a:prstGeom>
        </p:spPr>
      </p:pic>
      <p:sp>
        <p:nvSpPr>
          <p:cNvPr id="4" name="Rectangle 3"/>
          <p:cNvSpPr/>
          <p:nvPr userDrawn="1"/>
        </p:nvSpPr>
        <p:spPr>
          <a:xfrm>
            <a:off x="0" y="0"/>
            <a:ext cx="27432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342900"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18" name="Text Placeholder 6"/>
          <p:cNvSpPr>
            <a:spLocks noGrp="1"/>
          </p:cNvSpPr>
          <p:nvPr>
            <p:ph type="body" sz="quarter" idx="15" hasCustomPrompt="1"/>
          </p:nvPr>
        </p:nvSpPr>
        <p:spPr>
          <a:xfrm>
            <a:off x="3103899" y="629841"/>
            <a:ext cx="1737360" cy="11658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3" name="Text Placeholder 6"/>
          <p:cNvSpPr>
            <a:spLocks noGrp="1"/>
          </p:cNvSpPr>
          <p:nvPr>
            <p:ph type="body" sz="quarter" idx="17" hasCustomPrompt="1"/>
          </p:nvPr>
        </p:nvSpPr>
        <p:spPr>
          <a:xfrm>
            <a:off x="4937760" y="4423410"/>
            <a:ext cx="4206240" cy="480060"/>
          </a:xfrm>
        </p:spPr>
        <p:txBody>
          <a:bodyPr lIns="0" tIns="0" rIns="0" bIns="0" anchor="t" anchorCtr="0">
            <a:noAutofit/>
          </a:bodyPr>
          <a:lstStyle>
            <a:lvl1pPr marL="0" indent="0">
              <a:spcBef>
                <a:spcPts val="0"/>
              </a:spcBef>
              <a:buClr>
                <a:schemeClr val="accent2"/>
              </a:buClr>
              <a:buFont typeface="Arial" panose="020B0604020202020204" pitchFamily="34" charset="0"/>
              <a:buNone/>
              <a:defRPr sz="16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8" name="Text Placeholder 7"/>
          <p:cNvSpPr>
            <a:spLocks noGrp="1"/>
          </p:cNvSpPr>
          <p:nvPr>
            <p:ph type="body" sz="quarter" idx="18"/>
          </p:nvPr>
        </p:nvSpPr>
        <p:spPr>
          <a:xfrm>
            <a:off x="4937760" y="629841"/>
            <a:ext cx="4206240" cy="1371600"/>
          </a:xfrm>
        </p:spPr>
        <p:txBody>
          <a:bodyPr lIns="0" tIns="0" rIns="0" bIns="0">
            <a:noAutofit/>
          </a:bodyPr>
          <a:lstStyle>
            <a:lvl1pPr marL="228600" indent="-228600">
              <a:spcBef>
                <a:spcPts val="300"/>
              </a:spcBef>
              <a:buFont typeface="Arial" panose="020B0604020202020204" pitchFamily="34" charset="0"/>
              <a:buChar char="–"/>
              <a:defRPr sz="1800" b="0">
                <a:solidFill>
                  <a:srgbClr val="009EE2"/>
                </a:solidFill>
              </a:defRPr>
            </a:lvl1pPr>
            <a:lvl2pPr marL="349250" indent="-120650">
              <a:spcBef>
                <a:spcPts val="300"/>
              </a:spcBef>
              <a:buFont typeface="Arial" panose="020B0604020202020204" pitchFamily="34" charset="0"/>
              <a:buChar char="-"/>
              <a:defRPr sz="1600">
                <a:solidFill>
                  <a:srgbClr val="009EE2"/>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dirty="0" smtClean="0"/>
              <a:t>Click to edit Master text styles</a:t>
            </a:r>
          </a:p>
          <a:p>
            <a:pPr lvl="1"/>
            <a:r>
              <a:rPr lang="en-US" dirty="0" smtClean="0"/>
              <a:t>Second level</a:t>
            </a:r>
            <a:endParaRPr lang="en-US" dirty="0"/>
          </a:p>
        </p:txBody>
      </p:sp>
      <p:pic>
        <p:nvPicPr>
          <p:cNvPr id="14" name="Picture 13"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grpSp>
        <p:nvGrpSpPr>
          <p:cNvPr id="15" name="Group 14"/>
          <p:cNvGrpSpPr/>
          <p:nvPr userDrawn="1"/>
        </p:nvGrpSpPr>
        <p:grpSpPr>
          <a:xfrm>
            <a:off x="360700" y="201613"/>
            <a:ext cx="506711" cy="129381"/>
            <a:chOff x="360699" y="268817"/>
            <a:chExt cx="506711" cy="172508"/>
          </a:xfrm>
          <a:solidFill>
            <a:srgbClr val="FFFFFF"/>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96740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BM Cloud 1">
    <p:spTree>
      <p:nvGrpSpPr>
        <p:cNvPr id="1" name=""/>
        <p:cNvGrpSpPr/>
        <p:nvPr/>
      </p:nvGrpSpPr>
      <p:grpSpPr>
        <a:xfrm>
          <a:off x="0" y="0"/>
          <a:ext cx="0" cy="0"/>
          <a:chOff x="0" y="0"/>
          <a:chExt cx="0" cy="0"/>
        </a:xfrm>
      </p:grpSpPr>
      <p:sp>
        <p:nvSpPr>
          <p:cNvPr id="4" name="Rectangle 3"/>
          <p:cNvSpPr/>
          <p:nvPr userDrawn="1"/>
        </p:nvSpPr>
        <p:spPr>
          <a:xfrm>
            <a:off x="0" y="0"/>
            <a:ext cx="27432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342900"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18" name="Text Placeholder 6"/>
          <p:cNvSpPr>
            <a:spLocks noGrp="1"/>
          </p:cNvSpPr>
          <p:nvPr>
            <p:ph type="body" sz="quarter" idx="15" hasCustomPrompt="1"/>
          </p:nvPr>
        </p:nvSpPr>
        <p:spPr>
          <a:xfrm>
            <a:off x="3103899" y="630241"/>
            <a:ext cx="5486400" cy="4800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3103899" y="1200150"/>
            <a:ext cx="5486400" cy="1165860"/>
          </a:xfrm>
        </p:spPr>
        <p:txBody>
          <a:bodyPr lIns="0" tIns="0" rIns="0" bIns="0" anchor="t" anchorCtr="0">
            <a:noAutofit/>
          </a:bodyPr>
          <a:lstStyle>
            <a:lvl1pPr marL="0" indent="0">
              <a:spcBef>
                <a:spcPts val="300"/>
              </a:spcBef>
              <a:buClr>
                <a:schemeClr val="accent1"/>
              </a:buClr>
              <a:buFont typeface="Arial" panose="020B0604020202020204" pitchFamily="34" charset="0"/>
              <a:buNone/>
              <a:defRPr sz="18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3" name="Text Placeholder 6"/>
          <p:cNvSpPr>
            <a:spLocks noGrp="1"/>
          </p:cNvSpPr>
          <p:nvPr>
            <p:ph type="body" sz="quarter" idx="17" hasCustomPrompt="1"/>
          </p:nvPr>
        </p:nvSpPr>
        <p:spPr>
          <a:xfrm>
            <a:off x="3103899" y="4065315"/>
            <a:ext cx="2377440" cy="480060"/>
          </a:xfrm>
        </p:spPr>
        <p:txBody>
          <a:bodyPr lIns="0" tIns="0" rIns="0" bIns="0" anchor="t" anchorCtr="0">
            <a:noAutofit/>
          </a:bodyPr>
          <a:lstStyle>
            <a:lvl1pPr marL="0" indent="0">
              <a:spcBef>
                <a:spcPts val="300"/>
              </a:spcBef>
              <a:buClr>
                <a:schemeClr val="accent2"/>
              </a:buClr>
              <a:buFont typeface="Arial" panose="020B0604020202020204" pitchFamily="34" charset="0"/>
              <a:buNone/>
              <a:defRPr sz="18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pic>
        <p:nvPicPr>
          <p:cNvPr id="14" name="Picture 13"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grpSp>
        <p:nvGrpSpPr>
          <p:cNvPr id="15" name="Group 14"/>
          <p:cNvGrpSpPr/>
          <p:nvPr userDrawn="1"/>
        </p:nvGrpSpPr>
        <p:grpSpPr>
          <a:xfrm>
            <a:off x="360700" y="201613"/>
            <a:ext cx="506711" cy="129381"/>
            <a:chOff x="360699" y="268817"/>
            <a:chExt cx="506711" cy="172508"/>
          </a:xfrm>
          <a:solidFill>
            <a:srgbClr val="FFFFFF"/>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15500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IBM Cloud 1">
    <p:spTree>
      <p:nvGrpSpPr>
        <p:cNvPr id="1" name=""/>
        <p:cNvGrpSpPr/>
        <p:nvPr/>
      </p:nvGrpSpPr>
      <p:grpSpPr>
        <a:xfrm>
          <a:off x="0" y="0"/>
          <a:ext cx="0" cy="0"/>
          <a:chOff x="0" y="0"/>
          <a:chExt cx="0" cy="0"/>
        </a:xfrm>
      </p:grpSpPr>
      <p:sp>
        <p:nvSpPr>
          <p:cNvPr id="4" name="Rectangle 3"/>
          <p:cNvSpPr/>
          <p:nvPr userDrawn="1"/>
        </p:nvSpPr>
        <p:spPr>
          <a:xfrm>
            <a:off x="6400800" y="0"/>
            <a:ext cx="27432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6743700"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8" name="Text Placeholder 6"/>
          <p:cNvSpPr>
            <a:spLocks noGrp="1"/>
          </p:cNvSpPr>
          <p:nvPr>
            <p:ph type="body" sz="quarter" idx="15" hasCustomPrompt="1"/>
          </p:nvPr>
        </p:nvSpPr>
        <p:spPr>
          <a:xfrm>
            <a:off x="284163" y="630241"/>
            <a:ext cx="5486400" cy="4800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284163" y="1200150"/>
            <a:ext cx="5486400" cy="1165860"/>
          </a:xfrm>
        </p:spPr>
        <p:txBody>
          <a:bodyPr lIns="0" tIns="0" rIns="0" bIns="0" anchor="t" anchorCtr="0">
            <a:noAutofit/>
          </a:bodyPr>
          <a:lstStyle>
            <a:lvl1pPr marL="0" indent="0">
              <a:spcBef>
                <a:spcPts val="300"/>
              </a:spcBef>
              <a:buClr>
                <a:schemeClr val="accent1"/>
              </a:buClr>
              <a:buFont typeface="Arial" panose="020B0604020202020204" pitchFamily="34" charset="0"/>
              <a:buNone/>
              <a:defRPr sz="18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3" name="Text Placeholder 6"/>
          <p:cNvSpPr>
            <a:spLocks noGrp="1"/>
          </p:cNvSpPr>
          <p:nvPr>
            <p:ph type="body" sz="quarter" idx="17" hasCustomPrompt="1"/>
          </p:nvPr>
        </p:nvSpPr>
        <p:spPr>
          <a:xfrm>
            <a:off x="284163" y="4065315"/>
            <a:ext cx="2377440" cy="480060"/>
          </a:xfrm>
        </p:spPr>
        <p:txBody>
          <a:bodyPr lIns="0" tIns="0" rIns="0" bIns="0" anchor="t" anchorCtr="0">
            <a:noAutofit/>
          </a:bodyPr>
          <a:lstStyle>
            <a:lvl1pPr marL="0" indent="0">
              <a:spcBef>
                <a:spcPts val="300"/>
              </a:spcBef>
              <a:buClr>
                <a:schemeClr val="accent2"/>
              </a:buClr>
              <a:buFont typeface="Arial" panose="020B0604020202020204" pitchFamily="34" charset="0"/>
              <a:buNone/>
              <a:defRPr sz="18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pic>
        <p:nvPicPr>
          <p:cNvPr id="14" name="Picture 13" descr="cloud_only copy.png"/>
          <p:cNvPicPr>
            <a:picLocks noChangeAspect="1"/>
          </p:cNvPicPr>
          <p:nvPr userDrawn="1"/>
        </p:nvPicPr>
        <p:blipFill rotWithShape="1">
          <a:blip r:embed="rId2" cstate="print">
            <a:alphaModFix/>
            <a:duotone>
              <a:prstClr val="black"/>
              <a:schemeClr val="accent1">
                <a:tint val="45000"/>
                <a:satMod val="400000"/>
              </a:schemeClr>
            </a:duotone>
            <a:extLst>
              <a:ext uri="{28A0092B-C50C-407E-A947-70E740481C1C}">
                <a14:useLocalDpi xmlns:a14="http://schemas.microsoft.com/office/drawing/2010/main"/>
              </a:ext>
            </a:extLst>
          </a:blip>
          <a:stretch/>
        </p:blipFill>
        <p:spPr>
          <a:xfrm>
            <a:off x="236908" y="4564796"/>
            <a:ext cx="597460" cy="451143"/>
          </a:xfrm>
          <a:prstGeom prst="rect">
            <a:avLst/>
          </a:prstGeom>
        </p:spPr>
      </p:pic>
      <p:grpSp>
        <p:nvGrpSpPr>
          <p:cNvPr id="15" name="Group 14"/>
          <p:cNvGrpSpPr/>
          <p:nvPr userDrawn="1"/>
        </p:nvGrpSpPr>
        <p:grpSpPr>
          <a:xfrm>
            <a:off x="6761500" y="201613"/>
            <a:ext cx="506711" cy="129381"/>
            <a:chOff x="360699" y="268817"/>
            <a:chExt cx="506711" cy="172508"/>
          </a:xfrm>
          <a:solidFill>
            <a:srgbClr val="FFFFFF"/>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59804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OLD - Purpl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611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Rectangle 3"/>
          <p:cNvSpPr/>
          <p:nvPr userDrawn="1"/>
        </p:nvSpPr>
        <p:spPr>
          <a:xfrm>
            <a:off x="6309360" y="0"/>
            <a:ext cx="2834640" cy="5143500"/>
          </a:xfrm>
          <a:prstGeom prst="rect">
            <a:avLst/>
          </a:prstGeom>
          <a:solidFill>
            <a:srgbClr val="340F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680720" y="1131570"/>
            <a:ext cx="4572000" cy="2743200"/>
          </a:xfrm>
        </p:spPr>
        <p:txBody>
          <a:bodyPr lIns="0" tIns="0" rIns="0" bIns="0" anchor="t" anchorCtr="0">
            <a:noAutofit/>
          </a:bodyPr>
          <a:lstStyle>
            <a:lvl1pPr algn="l">
              <a:lnSpc>
                <a:spcPts val="4300"/>
              </a:lnSpc>
              <a:defRPr sz="4000" b="0">
                <a:solidFill>
                  <a:srgbClr val="FFFFFF"/>
                </a:solidFill>
              </a:defRPr>
            </a:lvl1pPr>
          </a:lstStyle>
          <a:p>
            <a:r>
              <a:rPr lang="en-US" dirty="0" smtClean="0"/>
              <a:t>Click to edit Master title style</a:t>
            </a:r>
            <a:endParaRPr lang="en-US" dirty="0"/>
          </a:p>
        </p:txBody>
      </p:sp>
      <p:sp>
        <p:nvSpPr>
          <p:cNvPr id="13" name="Rectangle 12"/>
          <p:cNvSpPr/>
          <p:nvPr userDrawn="1"/>
        </p:nvSpPr>
        <p:spPr>
          <a:xfrm>
            <a:off x="8595360" y="0"/>
            <a:ext cx="548640" cy="5143500"/>
          </a:xfrm>
          <a:prstGeom prst="rect">
            <a:avLst/>
          </a:prstGeom>
          <a:solidFill>
            <a:srgbClr val="300C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2" name="TextBox 11"/>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pic>
        <p:nvPicPr>
          <p:cNvPr id="7" name="Picture 6" descr="cloud_only copy.png"/>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tretch/>
        </p:blipFill>
        <p:spPr>
          <a:xfrm>
            <a:off x="6187478" y="1383030"/>
            <a:ext cx="2987299" cy="3273836"/>
          </a:xfrm>
          <a:prstGeom prst="rect">
            <a:avLst/>
          </a:prstGeom>
        </p:spPr>
      </p:pic>
    </p:spTree>
    <p:extLst>
      <p:ext uri="{BB962C8B-B14F-4D97-AF65-F5344CB8AC3E}">
        <p14:creationId xmlns:p14="http://schemas.microsoft.com/office/powerpoint/2010/main" val="58377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BOLD - Purpl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611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Rectangle 3"/>
          <p:cNvSpPr/>
          <p:nvPr userDrawn="1"/>
        </p:nvSpPr>
        <p:spPr>
          <a:xfrm>
            <a:off x="0" y="0"/>
            <a:ext cx="2834640" cy="5143500"/>
          </a:xfrm>
          <a:prstGeom prst="rect">
            <a:avLst/>
          </a:prstGeom>
          <a:solidFill>
            <a:srgbClr val="340F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Rectangle 12"/>
          <p:cNvSpPr/>
          <p:nvPr userDrawn="1"/>
        </p:nvSpPr>
        <p:spPr>
          <a:xfrm>
            <a:off x="9843" y="0"/>
            <a:ext cx="548640" cy="5143500"/>
          </a:xfrm>
          <a:prstGeom prst="rect">
            <a:avLst/>
          </a:prstGeom>
          <a:solidFill>
            <a:srgbClr val="300C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3520440" y="1131570"/>
            <a:ext cx="4572000" cy="2743200"/>
          </a:xfrm>
        </p:spPr>
        <p:txBody>
          <a:bodyPr lIns="0" tIns="0" rIns="0" bIns="0" anchor="t" anchorCtr="0">
            <a:noAutofit/>
          </a:bodyPr>
          <a:lstStyle>
            <a:lvl1pPr algn="l">
              <a:lnSpc>
                <a:spcPts val="4300"/>
              </a:lnSpc>
              <a:defRPr sz="4000" b="0">
                <a:solidFill>
                  <a:srgbClr val="FFFFFF"/>
                </a:solidFill>
              </a:defRPr>
            </a:lvl1pPr>
          </a:lstStyle>
          <a:p>
            <a:r>
              <a:rPr lang="en-US" dirty="0" smtClean="0"/>
              <a:t>Click to edit Master title style</a:t>
            </a:r>
            <a:endParaRPr lang="en-US" dirty="0"/>
          </a:p>
        </p:txBody>
      </p:sp>
      <p:sp>
        <p:nvSpPr>
          <p:cNvPr id="9" name="TextBox 8"/>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2" name="TextBox 11"/>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55598"/>
            <a:ext cx="3017520" cy="3273552"/>
          </a:xfrm>
          <a:prstGeom prst="rect">
            <a:avLst/>
          </a:prstGeom>
        </p:spPr>
      </p:pic>
    </p:spTree>
    <p:extLst>
      <p:ext uri="{BB962C8B-B14F-4D97-AF65-F5344CB8AC3E}">
        <p14:creationId xmlns:p14="http://schemas.microsoft.com/office/powerpoint/2010/main" val="9260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11"/>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58"/>
            <a:ext cx="7772400" cy="1125140"/>
          </a:xfrm>
        </p:spPr>
        <p:txBody>
          <a:bodyPr anchor="b"/>
          <a:lstStyle>
            <a:lvl1pPr marL="0" indent="0">
              <a:buNone/>
              <a:defRPr sz="1500"/>
            </a:lvl1pPr>
            <a:lvl2pPr marL="341899" indent="0">
              <a:buNone/>
              <a:defRPr sz="1350"/>
            </a:lvl2pPr>
            <a:lvl3pPr marL="683801" indent="0">
              <a:buNone/>
              <a:defRPr sz="1200"/>
            </a:lvl3pPr>
            <a:lvl4pPr marL="1025707" indent="0">
              <a:buNone/>
              <a:defRPr sz="1050"/>
            </a:lvl4pPr>
            <a:lvl5pPr marL="1367606" indent="0">
              <a:buNone/>
              <a:defRPr sz="1050"/>
            </a:lvl5pPr>
            <a:lvl6pPr marL="1709504" indent="0">
              <a:buNone/>
              <a:defRPr sz="1050"/>
            </a:lvl6pPr>
            <a:lvl7pPr marL="2051410" indent="0">
              <a:buNone/>
              <a:defRPr sz="1050"/>
            </a:lvl7pPr>
            <a:lvl8pPr marL="2393308" indent="0">
              <a:buNone/>
              <a:defRPr sz="1050"/>
            </a:lvl8pPr>
            <a:lvl9pPr marL="2735211" indent="0">
              <a:buNone/>
              <a:defRPr sz="105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90C1F791-ECB3-43BA-A459-16BED91E0200}"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15751830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Vertical layout">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3634740"/>
            <a:ext cx="9144000" cy="15087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08557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pic>
        <p:nvPicPr>
          <p:cNvPr id="14" name="Picture 13"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
        <p:nvSpPr>
          <p:cNvPr id="23"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rgbClr val="0855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Tree>
    <p:extLst>
      <p:ext uri="{BB962C8B-B14F-4D97-AF65-F5344CB8AC3E}">
        <p14:creationId xmlns:p14="http://schemas.microsoft.com/office/powerpoint/2010/main" val="213871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ybrid Cloud 9">
    <p:spTree>
      <p:nvGrpSpPr>
        <p:cNvPr id="1" name=""/>
        <p:cNvGrpSpPr/>
        <p:nvPr/>
      </p:nvGrpSpPr>
      <p:grpSpPr>
        <a:xfrm>
          <a:off x="0" y="0"/>
          <a:ext cx="0" cy="0"/>
          <a:chOff x="0" y="0"/>
          <a:chExt cx="0" cy="0"/>
        </a:xfrm>
      </p:grpSpPr>
      <p:sp>
        <p:nvSpPr>
          <p:cNvPr id="22" name="Rectangle 21"/>
          <p:cNvSpPr/>
          <p:nvPr userDrawn="1"/>
        </p:nvSpPr>
        <p:spPr>
          <a:xfrm>
            <a:off x="0" y="0"/>
            <a:ext cx="9144000" cy="5143500"/>
          </a:xfrm>
          <a:prstGeom prst="rect">
            <a:avLst/>
          </a:prstGeom>
          <a:solidFill>
            <a:srgbClr val="00A3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5" name="Rectangle 4"/>
          <p:cNvSpPr/>
          <p:nvPr userDrawn="1"/>
        </p:nvSpPr>
        <p:spPr>
          <a:xfrm flipV="1">
            <a:off x="5739916" y="0"/>
            <a:ext cx="3404084" cy="5143500"/>
          </a:xfrm>
          <a:prstGeom prst="rect">
            <a:avLst/>
          </a:prstGeom>
          <a:solidFill>
            <a:srgbClr val="005C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Rectangle 3"/>
          <p:cNvSpPr/>
          <p:nvPr userDrawn="1"/>
        </p:nvSpPr>
        <p:spPr>
          <a:xfrm>
            <a:off x="0" y="0"/>
            <a:ext cx="1280160" cy="5143500"/>
          </a:xfrm>
          <a:prstGeom prst="rect">
            <a:avLst/>
          </a:prstGeom>
          <a:solidFill>
            <a:srgbClr val="005C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1899436" y="1067449"/>
            <a:ext cx="3840480" cy="1165860"/>
          </a:xfrm>
        </p:spPr>
        <p:txBody>
          <a:bodyPr lIns="0" tIns="0" rIns="0" bIns="0" anchor="t" anchorCtr="0">
            <a:noAutofit/>
          </a:bodyPr>
          <a:lstStyle>
            <a:lvl1pPr algn="l">
              <a:defRPr sz="3200">
                <a:solidFill>
                  <a:srgbClr val="FFFFFF"/>
                </a:solidFill>
              </a:defRPr>
            </a:lvl1pPr>
          </a:lstStyle>
          <a:p>
            <a:r>
              <a:rPr lang="en-US" dirty="0" smtClean="0"/>
              <a:t>Enter Title</a:t>
            </a:r>
            <a:endParaRPr lang="en-US" dirty="0"/>
          </a:p>
        </p:txBody>
      </p:sp>
      <p:grpSp>
        <p:nvGrpSpPr>
          <p:cNvPr id="13" name="Group 12"/>
          <p:cNvGrpSpPr/>
          <p:nvPr userDrawn="1"/>
        </p:nvGrpSpPr>
        <p:grpSpPr>
          <a:xfrm>
            <a:off x="1837811" y="754380"/>
            <a:ext cx="506711" cy="129381"/>
            <a:chOff x="360699" y="268817"/>
            <a:chExt cx="506711" cy="172508"/>
          </a:xfrm>
          <a:solidFill>
            <a:srgbClr val="FFFFFF"/>
          </a:solidFill>
        </p:grpSpPr>
        <p:sp>
          <p:nvSpPr>
            <p:cNvPr id="14" name="Rectangle 13"/>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6" name="Text Placeholder 6"/>
          <p:cNvSpPr>
            <a:spLocks noGrp="1"/>
          </p:cNvSpPr>
          <p:nvPr>
            <p:ph type="body" sz="quarter" idx="15" hasCustomPrompt="1"/>
          </p:nvPr>
        </p:nvSpPr>
        <p:spPr>
          <a:xfrm>
            <a:off x="1899436" y="2263140"/>
            <a:ext cx="3840480" cy="822960"/>
          </a:xfrm>
        </p:spPr>
        <p:txBody>
          <a:bodyPr lIns="0" tIns="0" rIns="0" bIns="0" anchor="b" anchorCtr="0">
            <a:noAutofit/>
          </a:bodyPr>
          <a:lstStyle>
            <a:lvl1pPr marL="0" indent="0">
              <a:spcBef>
                <a:spcPts val="600"/>
              </a:spcBef>
              <a:buNone/>
              <a:defRPr sz="2000" b="1" baseline="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7" name="Text Placeholder 6"/>
          <p:cNvSpPr>
            <a:spLocks noGrp="1"/>
          </p:cNvSpPr>
          <p:nvPr>
            <p:ph type="body" sz="quarter" idx="17" hasCustomPrompt="1"/>
          </p:nvPr>
        </p:nvSpPr>
        <p:spPr>
          <a:xfrm>
            <a:off x="1899436" y="3188970"/>
            <a:ext cx="3840480" cy="1028700"/>
          </a:xfrm>
        </p:spPr>
        <p:txBody>
          <a:bodyPr lIns="0" tIns="0" rIns="0" bIns="0" anchor="t" anchorCtr="0">
            <a:noAutofit/>
          </a:bodyPr>
          <a:lstStyle>
            <a:lvl1pPr marL="0" indent="0">
              <a:spcBef>
                <a:spcPts val="0"/>
              </a:spcBef>
              <a:buClr>
                <a:schemeClr val="accent2"/>
              </a:buClr>
              <a:buFont typeface="Arial" panose="020B0604020202020204" pitchFamily="34" charset="0"/>
              <a:buNone/>
              <a:defRPr sz="1800" b="0">
                <a:solidFill>
                  <a:srgbClr val="00706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Sub-Heading</a:t>
            </a:r>
            <a:endParaRPr lang="en-US" dirty="0"/>
          </a:p>
        </p:txBody>
      </p:sp>
      <p:sp>
        <p:nvSpPr>
          <p:cNvPr id="18" name="Text Placeholder 6"/>
          <p:cNvSpPr>
            <a:spLocks noGrp="1"/>
          </p:cNvSpPr>
          <p:nvPr>
            <p:ph type="body" sz="quarter" idx="18" hasCustomPrompt="1"/>
          </p:nvPr>
        </p:nvSpPr>
        <p:spPr>
          <a:xfrm>
            <a:off x="6616729" y="754380"/>
            <a:ext cx="2103120" cy="3634740"/>
          </a:xfrm>
        </p:spPr>
        <p:txBody>
          <a:bodyPr lIns="0" tIns="0" rIns="0" bIns="0" anchor="t" anchorCtr="0">
            <a:noAutofit/>
          </a:bodyPr>
          <a:lstStyle>
            <a:lvl1pPr marL="0" indent="0">
              <a:lnSpc>
                <a:spcPts val="1700"/>
              </a:lnSpc>
              <a:spcBef>
                <a:spcPts val="800"/>
              </a:spcBef>
              <a:buNone/>
              <a:defRPr sz="1600" b="0" baseline="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9" name="TextBox 18"/>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20" name="TextBox 19"/>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pic>
        <p:nvPicPr>
          <p:cNvPr id="23" name="Picture 22"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59652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OLD - Green">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A3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Rectangle 3"/>
          <p:cNvSpPr/>
          <p:nvPr userDrawn="1"/>
        </p:nvSpPr>
        <p:spPr>
          <a:xfrm>
            <a:off x="6309360" y="0"/>
            <a:ext cx="2834640" cy="5143500"/>
          </a:xfrm>
          <a:prstGeom prst="rect">
            <a:avLst/>
          </a:prstGeom>
          <a:solidFill>
            <a:srgbClr val="0070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680720" y="1131570"/>
            <a:ext cx="4572000" cy="2743200"/>
          </a:xfrm>
        </p:spPr>
        <p:txBody>
          <a:bodyPr lIns="0" tIns="0" rIns="0" bIns="0" anchor="t" anchorCtr="0">
            <a:noAutofit/>
          </a:bodyPr>
          <a:lstStyle>
            <a:lvl1pPr algn="l">
              <a:lnSpc>
                <a:spcPts val="4300"/>
              </a:lnSpc>
              <a:defRPr sz="4000" b="0">
                <a:solidFill>
                  <a:srgbClr val="FFFFFF"/>
                </a:solidFill>
              </a:defRPr>
            </a:lvl1pPr>
          </a:lstStyle>
          <a:p>
            <a:r>
              <a:rPr lang="en-US" dirty="0" smtClean="0"/>
              <a:t>Click to edit Master title style</a:t>
            </a:r>
            <a:endParaRPr lang="en-US" dirty="0"/>
          </a:p>
        </p:txBody>
      </p:sp>
      <p:sp>
        <p:nvSpPr>
          <p:cNvPr id="13" name="Rectangle 12"/>
          <p:cNvSpPr/>
          <p:nvPr userDrawn="1"/>
        </p:nvSpPr>
        <p:spPr>
          <a:xfrm>
            <a:off x="8595360" y="0"/>
            <a:ext cx="548640" cy="5143500"/>
          </a:xfrm>
          <a:prstGeom prst="rect">
            <a:avLst/>
          </a:prstGeom>
          <a:solidFill>
            <a:srgbClr val="005C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2" name="TextBox 11"/>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pic>
        <p:nvPicPr>
          <p:cNvPr id="10" name="Picture 9" descr="cloud_only copy.png"/>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tretch/>
        </p:blipFill>
        <p:spPr>
          <a:xfrm>
            <a:off x="6187478" y="1383030"/>
            <a:ext cx="2987299" cy="3273836"/>
          </a:xfrm>
          <a:prstGeom prst="rect">
            <a:avLst/>
          </a:prstGeom>
        </p:spPr>
      </p:pic>
    </p:spTree>
    <p:extLst>
      <p:ext uri="{BB962C8B-B14F-4D97-AF65-F5344CB8AC3E}">
        <p14:creationId xmlns:p14="http://schemas.microsoft.com/office/powerpoint/2010/main" val="1016758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BOLD - Green">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A3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Rectangle 3"/>
          <p:cNvSpPr/>
          <p:nvPr userDrawn="1"/>
        </p:nvSpPr>
        <p:spPr>
          <a:xfrm>
            <a:off x="0" y="0"/>
            <a:ext cx="2834640" cy="5143500"/>
          </a:xfrm>
          <a:prstGeom prst="rect">
            <a:avLst/>
          </a:prstGeom>
          <a:solidFill>
            <a:srgbClr val="0070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2" name="TextBox 11"/>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grpSp>
        <p:nvGrpSpPr>
          <p:cNvPr id="11" name="Group 10"/>
          <p:cNvGrpSpPr/>
          <p:nvPr userDrawn="1"/>
        </p:nvGrpSpPr>
        <p:grpSpPr>
          <a:xfrm>
            <a:off x="3263919" y="871353"/>
            <a:ext cx="506711" cy="172508"/>
            <a:chOff x="360699" y="268817"/>
            <a:chExt cx="506711" cy="172508"/>
          </a:xfrm>
          <a:solidFill>
            <a:schemeClr val="bg1"/>
          </a:solidFill>
        </p:grpSpPr>
        <p:sp>
          <p:nvSpPr>
            <p:cNvPr id="14" name="Rectangle 13"/>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6" name="Text Placeholder 6"/>
          <p:cNvSpPr>
            <a:spLocks noGrp="1"/>
          </p:cNvSpPr>
          <p:nvPr>
            <p:ph type="body" sz="quarter" idx="12"/>
          </p:nvPr>
        </p:nvSpPr>
        <p:spPr>
          <a:xfrm>
            <a:off x="3246120" y="1337310"/>
            <a:ext cx="4480560" cy="822960"/>
          </a:xfrm>
        </p:spPr>
        <p:txBody>
          <a:bodyPr lIns="0" tIns="0" rIns="0" bIns="0" anchor="t" anchorCtr="0">
            <a:noAutofit/>
          </a:bodyPr>
          <a:lstStyle>
            <a:lvl1pPr marL="0" indent="0">
              <a:lnSpc>
                <a:spcPts val="2600"/>
              </a:lnSpc>
              <a:spcBef>
                <a:spcPts val="600"/>
              </a:spcBef>
              <a:buNone/>
              <a:defRPr sz="2000" b="1" baseline="0">
                <a:solidFill>
                  <a:srgbClr val="005C5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smtClean="0"/>
          </a:p>
        </p:txBody>
      </p:sp>
      <p:sp>
        <p:nvSpPr>
          <p:cNvPr id="17" name="Text Placeholder 6"/>
          <p:cNvSpPr>
            <a:spLocks noGrp="1"/>
          </p:cNvSpPr>
          <p:nvPr>
            <p:ph type="body" sz="quarter" idx="16"/>
          </p:nvPr>
        </p:nvSpPr>
        <p:spPr>
          <a:xfrm>
            <a:off x="3246120" y="2571750"/>
            <a:ext cx="5212080" cy="2087674"/>
          </a:xfrm>
        </p:spPr>
        <p:txBody>
          <a:bodyPr lIns="0" tIns="0" rIns="0" bIns="0" anchor="t" anchorCtr="0">
            <a:noAutofit/>
          </a:bodyPr>
          <a:lstStyle>
            <a:lvl1pPr marL="228600" indent="-228600">
              <a:spcBef>
                <a:spcPts val="1200"/>
              </a:spcBef>
              <a:buClr>
                <a:schemeClr val="bg1"/>
              </a:buClr>
              <a:buFont typeface="Arial" panose="020B0604020202020204" pitchFamily="34" charset="0"/>
              <a:buChar char="–"/>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smtClean="0"/>
          </a:p>
        </p:txBody>
      </p:sp>
    </p:spTree>
    <p:extLst>
      <p:ext uri="{BB962C8B-B14F-4D97-AF65-F5344CB8AC3E}">
        <p14:creationId xmlns:p14="http://schemas.microsoft.com/office/powerpoint/2010/main" val="288059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SaaS">
    <p:spTree>
      <p:nvGrpSpPr>
        <p:cNvPr id="1" name=""/>
        <p:cNvGrpSpPr/>
        <p:nvPr/>
      </p:nvGrpSpPr>
      <p:grpSpPr>
        <a:xfrm>
          <a:off x="0" y="0"/>
          <a:ext cx="0" cy="0"/>
          <a:chOff x="0" y="0"/>
          <a:chExt cx="0" cy="0"/>
        </a:xfrm>
      </p:grpSpPr>
      <p:sp>
        <p:nvSpPr>
          <p:cNvPr id="4" name="Rectangle 3"/>
          <p:cNvSpPr/>
          <p:nvPr userDrawn="1"/>
        </p:nvSpPr>
        <p:spPr>
          <a:xfrm>
            <a:off x="0" y="0"/>
            <a:ext cx="2743200" cy="5143500"/>
          </a:xfrm>
          <a:prstGeom prst="rect">
            <a:avLst/>
          </a:prstGeom>
          <a:solidFill>
            <a:srgbClr val="0070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342900"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18" name="Text Placeholder 6"/>
          <p:cNvSpPr>
            <a:spLocks noGrp="1"/>
          </p:cNvSpPr>
          <p:nvPr>
            <p:ph type="body" sz="quarter" idx="15" hasCustomPrompt="1"/>
          </p:nvPr>
        </p:nvSpPr>
        <p:spPr>
          <a:xfrm>
            <a:off x="3103899" y="630241"/>
            <a:ext cx="1737360" cy="11658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4937760" y="630241"/>
            <a:ext cx="3840480" cy="1165860"/>
          </a:xfrm>
        </p:spPr>
        <p:txBody>
          <a:bodyPr lIns="0" tIns="0" rIns="0" bIns="0" anchor="t" anchorCtr="0">
            <a:noAutofit/>
          </a:bodyPr>
          <a:lstStyle>
            <a:lvl1pPr marL="171450" indent="-171450">
              <a:spcBef>
                <a:spcPts val="300"/>
              </a:spcBef>
              <a:buClr>
                <a:schemeClr val="accent1"/>
              </a:buClr>
              <a:buFont typeface="Arial" panose="020B0604020202020204" pitchFamily="34" charset="0"/>
              <a:buChar char="–"/>
              <a:defRPr sz="18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3" name="Text Placeholder 6"/>
          <p:cNvSpPr>
            <a:spLocks noGrp="1"/>
          </p:cNvSpPr>
          <p:nvPr>
            <p:ph type="body" sz="quarter" idx="17" hasCustomPrompt="1"/>
          </p:nvPr>
        </p:nvSpPr>
        <p:spPr>
          <a:xfrm>
            <a:off x="4389121" y="4170822"/>
            <a:ext cx="4310231" cy="480060"/>
          </a:xfrm>
        </p:spPr>
        <p:txBody>
          <a:bodyPr lIns="0" tIns="0" rIns="0" bIns="0" anchor="ctr" anchorCtr="0">
            <a:noAutofit/>
          </a:bodyPr>
          <a:lstStyle>
            <a:lvl1pPr marL="0" indent="0">
              <a:spcBef>
                <a:spcPts val="300"/>
              </a:spcBef>
              <a:buClr>
                <a:schemeClr val="accent2"/>
              </a:buClr>
              <a:buFont typeface="Arial" panose="020B0604020202020204" pitchFamily="34" charset="0"/>
              <a:buNone/>
              <a:defRPr sz="18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 name="Footer Placeholder 1"/>
          <p:cNvSpPr>
            <a:spLocks noGrp="1"/>
          </p:cNvSpPr>
          <p:nvPr>
            <p:ph type="ftr" sz="quarter" idx="18"/>
          </p:nvPr>
        </p:nvSpPr>
        <p:spPr>
          <a:xfrm>
            <a:off x="3124200" y="4834890"/>
            <a:ext cx="4114800" cy="273844"/>
          </a:xfrm>
        </p:spPr>
        <p:txBody>
          <a:bodyPr anchor="b"/>
          <a:lstStyle>
            <a:lvl1pPr algn="l">
              <a:defRPr>
                <a:solidFill>
                  <a:srgbClr val="898989"/>
                </a:solidFill>
              </a:defRPr>
            </a:lvl1pPr>
          </a:lstStyle>
          <a:p>
            <a:endParaRPr lang="en-US" dirty="0"/>
          </a:p>
        </p:txBody>
      </p:sp>
      <p:pic>
        <p:nvPicPr>
          <p:cNvPr id="14" name="Picture 13"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grpSp>
        <p:nvGrpSpPr>
          <p:cNvPr id="15" name="Group 14"/>
          <p:cNvGrpSpPr/>
          <p:nvPr userDrawn="1"/>
        </p:nvGrpSpPr>
        <p:grpSpPr>
          <a:xfrm>
            <a:off x="360700" y="201613"/>
            <a:ext cx="506711" cy="129381"/>
            <a:chOff x="360699" y="268817"/>
            <a:chExt cx="506711" cy="172508"/>
          </a:xfrm>
          <a:solidFill>
            <a:srgbClr val="FFFFFF"/>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69826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aaS">
    <p:spTree>
      <p:nvGrpSpPr>
        <p:cNvPr id="1" name=""/>
        <p:cNvGrpSpPr/>
        <p:nvPr/>
      </p:nvGrpSpPr>
      <p:grpSpPr>
        <a:xfrm>
          <a:off x="0" y="0"/>
          <a:ext cx="0" cy="0"/>
          <a:chOff x="0" y="0"/>
          <a:chExt cx="0" cy="0"/>
        </a:xfrm>
      </p:grpSpPr>
      <p:sp>
        <p:nvSpPr>
          <p:cNvPr id="4" name="Rectangle 3"/>
          <p:cNvSpPr/>
          <p:nvPr userDrawn="1"/>
        </p:nvSpPr>
        <p:spPr>
          <a:xfrm>
            <a:off x="6409555" y="0"/>
            <a:ext cx="2743200" cy="5143500"/>
          </a:xfrm>
          <a:prstGeom prst="rect">
            <a:avLst/>
          </a:prstGeom>
          <a:solidFill>
            <a:srgbClr val="0070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7" name="Text Placeholder 6"/>
          <p:cNvSpPr>
            <a:spLocks noGrp="1"/>
          </p:cNvSpPr>
          <p:nvPr>
            <p:ph type="body" sz="quarter" idx="12" hasCustomPrompt="1"/>
          </p:nvPr>
        </p:nvSpPr>
        <p:spPr>
          <a:xfrm>
            <a:off x="6752455" y="874553"/>
            <a:ext cx="2103120" cy="30861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8" name="Text Placeholder 6"/>
          <p:cNvSpPr>
            <a:spLocks noGrp="1"/>
          </p:cNvSpPr>
          <p:nvPr>
            <p:ph type="body" sz="quarter" idx="15" hasCustomPrompt="1"/>
          </p:nvPr>
        </p:nvSpPr>
        <p:spPr>
          <a:xfrm>
            <a:off x="371400" y="630241"/>
            <a:ext cx="1737360" cy="1165860"/>
          </a:xfrm>
        </p:spPr>
        <p:txBody>
          <a:bodyPr lIns="0" tIns="0" rIns="0" bIns="0" anchor="t" anchorCtr="0">
            <a:noAutofit/>
          </a:bodyPr>
          <a:lstStyle>
            <a:lvl1pPr marL="0" indent="0">
              <a:spcBef>
                <a:spcPts val="600"/>
              </a:spcBef>
              <a:buNone/>
              <a:defRPr sz="2000" b="1"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2205261" y="630241"/>
            <a:ext cx="3840480" cy="1165860"/>
          </a:xfrm>
        </p:spPr>
        <p:txBody>
          <a:bodyPr lIns="0" tIns="0" rIns="0" bIns="0" anchor="t" anchorCtr="0">
            <a:noAutofit/>
          </a:bodyPr>
          <a:lstStyle>
            <a:lvl1pPr marL="171450" indent="-171450">
              <a:spcBef>
                <a:spcPts val="300"/>
              </a:spcBef>
              <a:buClr>
                <a:schemeClr val="accent1"/>
              </a:buClr>
              <a:buFont typeface="Arial" panose="020B0604020202020204" pitchFamily="34" charset="0"/>
              <a:buChar char="–"/>
              <a:defRPr sz="1800" b="0">
                <a:solidFill>
                  <a:srgbClr val="009EE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3" name="Text Placeholder 6"/>
          <p:cNvSpPr>
            <a:spLocks noGrp="1"/>
          </p:cNvSpPr>
          <p:nvPr>
            <p:ph type="body" sz="quarter" idx="17" hasCustomPrompt="1"/>
          </p:nvPr>
        </p:nvSpPr>
        <p:spPr>
          <a:xfrm>
            <a:off x="1656622" y="4170822"/>
            <a:ext cx="4310231" cy="480060"/>
          </a:xfrm>
        </p:spPr>
        <p:txBody>
          <a:bodyPr lIns="0" tIns="0" rIns="0" bIns="0" anchor="ctr" anchorCtr="0">
            <a:noAutofit/>
          </a:bodyPr>
          <a:lstStyle>
            <a:lvl1pPr marL="0" indent="0">
              <a:spcBef>
                <a:spcPts val="300"/>
              </a:spcBef>
              <a:buClr>
                <a:schemeClr val="accent2"/>
              </a:buClr>
              <a:buFont typeface="Arial" panose="020B0604020202020204" pitchFamily="34" charset="0"/>
              <a:buNone/>
              <a:defRPr sz="1800" b="1">
                <a:solidFill>
                  <a:srgbClr val="00A39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2" name="Footer Placeholder 1"/>
          <p:cNvSpPr>
            <a:spLocks noGrp="1"/>
          </p:cNvSpPr>
          <p:nvPr>
            <p:ph type="ftr" sz="quarter" idx="18"/>
          </p:nvPr>
        </p:nvSpPr>
        <p:spPr>
          <a:xfrm>
            <a:off x="3124200" y="4834890"/>
            <a:ext cx="4114800" cy="273844"/>
          </a:xfrm>
        </p:spPr>
        <p:txBody>
          <a:bodyPr anchor="b"/>
          <a:lstStyle>
            <a:lvl1pPr algn="l">
              <a:defRPr>
                <a:solidFill>
                  <a:srgbClr val="898989"/>
                </a:solidFill>
              </a:defRPr>
            </a:lvl1pPr>
          </a:lstStyle>
          <a:p>
            <a:endParaRPr lang="en-US" dirty="0"/>
          </a:p>
        </p:txBody>
      </p:sp>
      <p:grpSp>
        <p:nvGrpSpPr>
          <p:cNvPr id="15" name="Group 14"/>
          <p:cNvGrpSpPr/>
          <p:nvPr userDrawn="1"/>
        </p:nvGrpSpPr>
        <p:grpSpPr>
          <a:xfrm>
            <a:off x="6770255" y="201613"/>
            <a:ext cx="506711" cy="129381"/>
            <a:chOff x="360699" y="268817"/>
            <a:chExt cx="506711" cy="172508"/>
          </a:xfrm>
          <a:solidFill>
            <a:srgbClr val="FFFFFF"/>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19"/>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21" name="Picture 20"/>
          <p:cNvPicPr>
            <a:picLocks noChangeAspect="1"/>
          </p:cNvPicPr>
          <p:nvPr userDrawn="1"/>
        </p:nvPicPr>
        <p:blipFill>
          <a:blip r:embed="rId2" cstate="screen">
            <a:duotone>
              <a:prstClr val="black"/>
              <a:srgbClr val="83D1F5">
                <a:tint val="45000"/>
                <a:satMod val="400000"/>
              </a:srgb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240900" y="4564796"/>
            <a:ext cx="589476" cy="451143"/>
          </a:xfrm>
          <a:prstGeom prst="rect">
            <a:avLst/>
          </a:prstGeom>
        </p:spPr>
      </p:pic>
    </p:spTree>
    <p:extLst>
      <p:ext uri="{BB962C8B-B14F-4D97-AF65-F5344CB8AC3E}">
        <p14:creationId xmlns:p14="http://schemas.microsoft.com/office/powerpoint/2010/main" val="21024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p Charts">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Rectangle 3"/>
          <p:cNvSpPr/>
          <p:nvPr userDrawn="1"/>
        </p:nvSpPr>
        <p:spPr>
          <a:xfrm>
            <a:off x="5486400" y="0"/>
            <a:ext cx="3657600" cy="5143500"/>
          </a:xfrm>
          <a:prstGeom prst="rect">
            <a:avLst/>
          </a:prstGeom>
          <a:solidFill>
            <a:srgbClr val="0065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1508760"/>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1783080"/>
            <a:ext cx="4114800" cy="54864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8" name="Text Placeholder 6"/>
          <p:cNvSpPr>
            <a:spLocks noGrp="1"/>
          </p:cNvSpPr>
          <p:nvPr>
            <p:ph type="body" sz="quarter" idx="15" hasCustomPrompt="1"/>
          </p:nvPr>
        </p:nvSpPr>
        <p:spPr>
          <a:xfrm>
            <a:off x="342900" y="2400300"/>
            <a:ext cx="4114800" cy="1371600"/>
          </a:xfrm>
        </p:spPr>
        <p:txBody>
          <a:bodyPr lIns="0" tIns="0" rIns="0" bIns="0" anchor="t" anchorCtr="0">
            <a:noAutofit/>
          </a:bodyPr>
          <a:lstStyle>
            <a:lvl1pPr marL="0" indent="0">
              <a:spcBef>
                <a:spcPts val="600"/>
              </a:spcBef>
              <a:buNone/>
              <a:defRPr sz="2000" b="0" baseline="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Sub-heading</a:t>
            </a:r>
            <a:endParaRPr lang="en-US" dirty="0"/>
          </a:p>
        </p:txBody>
      </p:sp>
      <p:sp>
        <p:nvSpPr>
          <p:cNvPr id="19" name="Text Placeholder 6"/>
          <p:cNvSpPr>
            <a:spLocks noGrp="1"/>
          </p:cNvSpPr>
          <p:nvPr>
            <p:ph type="body" sz="quarter" idx="16" hasCustomPrompt="1"/>
          </p:nvPr>
        </p:nvSpPr>
        <p:spPr>
          <a:xfrm>
            <a:off x="5943600" y="3360420"/>
            <a:ext cx="2743200" cy="1371600"/>
          </a:xfrm>
        </p:spPr>
        <p:txBody>
          <a:bodyPr lIns="0" tIns="0" rIns="0" bIns="0" anchor="t" anchorCtr="0">
            <a:noAutofit/>
          </a:bodyPr>
          <a:lstStyle>
            <a:lvl1pPr marL="0" indent="0" algn="ctr">
              <a:spcBef>
                <a:spcPts val="300"/>
              </a:spcBef>
              <a:buClr>
                <a:schemeClr val="accent1"/>
              </a:buClr>
              <a:buFont typeface="Arial" panose="020B0604020202020204" pitchFamily="34" charset="0"/>
              <a:buNone/>
              <a:defRPr sz="1800" b="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pic>
        <p:nvPicPr>
          <p:cNvPr id="14" name="Picture 13" descr="Cloud_wor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9258" y="158147"/>
            <a:ext cx="908383" cy="152413"/>
          </a:xfrm>
          <a:prstGeom prst="rect">
            <a:avLst/>
          </a:prstGeom>
        </p:spPr>
      </p:pic>
      <p:pic>
        <p:nvPicPr>
          <p:cNvPr id="15" name="Picture 14"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71692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OLD - Blu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Rectangle 3"/>
          <p:cNvSpPr/>
          <p:nvPr userDrawn="1"/>
        </p:nvSpPr>
        <p:spPr>
          <a:xfrm>
            <a:off x="6309360" y="0"/>
            <a:ext cx="2834640" cy="5143500"/>
          </a:xfrm>
          <a:prstGeom prst="rect">
            <a:avLst/>
          </a:prstGeom>
          <a:solidFill>
            <a:srgbClr val="1174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680720" y="1131570"/>
            <a:ext cx="4572000" cy="2743200"/>
          </a:xfrm>
        </p:spPr>
        <p:txBody>
          <a:bodyPr lIns="0" tIns="0" rIns="0" bIns="0" anchor="t" anchorCtr="0">
            <a:noAutofit/>
          </a:bodyPr>
          <a:lstStyle>
            <a:lvl1pPr algn="l">
              <a:lnSpc>
                <a:spcPts val="4300"/>
              </a:lnSpc>
              <a:defRPr sz="4000" b="0">
                <a:solidFill>
                  <a:srgbClr val="FFFFFF"/>
                </a:solidFill>
              </a:defRPr>
            </a:lvl1pPr>
          </a:lstStyle>
          <a:p>
            <a:r>
              <a:rPr lang="en-US" dirty="0" smtClean="0"/>
              <a:t>Click to edit Master title style</a:t>
            </a:r>
            <a:endParaRPr lang="en-US" dirty="0"/>
          </a:p>
        </p:txBody>
      </p:sp>
      <p:sp>
        <p:nvSpPr>
          <p:cNvPr id="13" name="Rectangle 12"/>
          <p:cNvSpPr/>
          <p:nvPr userDrawn="1"/>
        </p:nvSpPr>
        <p:spPr>
          <a:xfrm>
            <a:off x="8595360" y="0"/>
            <a:ext cx="548640" cy="5143500"/>
          </a:xfrm>
          <a:prstGeom prst="rect">
            <a:avLst/>
          </a:prstGeom>
          <a:solidFill>
            <a:srgbClr val="0065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Box 8"/>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2" name="TextBox 11"/>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pic>
        <p:nvPicPr>
          <p:cNvPr id="7" name="Picture 6" descr="cloud_only copy.png"/>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tretch/>
        </p:blipFill>
        <p:spPr>
          <a:xfrm>
            <a:off x="6176818" y="1380744"/>
            <a:ext cx="2987299" cy="3273836"/>
          </a:xfrm>
          <a:prstGeom prst="rect">
            <a:avLst/>
          </a:prstGeom>
        </p:spPr>
      </p:pic>
    </p:spTree>
    <p:extLst>
      <p:ext uri="{BB962C8B-B14F-4D97-AF65-F5344CB8AC3E}">
        <p14:creationId xmlns:p14="http://schemas.microsoft.com/office/powerpoint/2010/main" val="8865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6" name="Title 1"/>
          <p:cNvSpPr>
            <a:spLocks noGrp="1"/>
          </p:cNvSpPr>
          <p:nvPr>
            <p:ph type="ctrTitle" hasCustomPrompt="1"/>
          </p:nvPr>
        </p:nvSpPr>
        <p:spPr>
          <a:xfrm>
            <a:off x="2194560" y="2948940"/>
            <a:ext cx="5029200" cy="342900"/>
          </a:xfrm>
        </p:spPr>
        <p:txBody>
          <a:bodyPr lIns="0" tIns="0" rIns="0" bIns="0">
            <a:noAutofit/>
          </a:bodyPr>
          <a:lstStyle>
            <a:lvl1pPr algn="l">
              <a:defRPr sz="2800" b="1">
                <a:solidFill>
                  <a:srgbClr val="FFFFFF"/>
                </a:solidFill>
              </a:defRPr>
            </a:lvl1pPr>
          </a:lstStyle>
          <a:p>
            <a:r>
              <a:rPr lang="en-US" dirty="0" smtClean="0"/>
              <a:t>Enter Text</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3133" y="925830"/>
            <a:ext cx="2193729" cy="1856232"/>
          </a:xfrm>
          <a:prstGeom prst="rect">
            <a:avLst/>
          </a:prstGeom>
        </p:spPr>
      </p:pic>
    </p:spTree>
    <p:extLst>
      <p:ext uri="{BB962C8B-B14F-4D97-AF65-F5344CB8AC3E}">
        <p14:creationId xmlns:p14="http://schemas.microsoft.com/office/powerpoint/2010/main" val="73866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009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Tree>
    <p:extLst>
      <p:ext uri="{BB962C8B-B14F-4D97-AF65-F5344CB8AC3E}">
        <p14:creationId xmlns:p14="http://schemas.microsoft.com/office/powerpoint/2010/main" val="150654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1" y="10858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858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6E14E4F0-9C75-4532-A9E2-FC7534F7F593}"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21422636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Hybrid Cloud 1">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3" name="Rectangle 12"/>
          <p:cNvSpPr/>
          <p:nvPr userDrawn="1"/>
        </p:nvSpPr>
        <p:spPr>
          <a:xfrm>
            <a:off x="0" y="3634740"/>
            <a:ext cx="9144000" cy="150876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445925"/>
            <a:ext cx="3291840" cy="116586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8" name="Text Placeholder 6"/>
          <p:cNvSpPr>
            <a:spLocks noGrp="1"/>
          </p:cNvSpPr>
          <p:nvPr>
            <p:ph type="body" sz="quarter" idx="15" hasCustomPrompt="1"/>
          </p:nvPr>
        </p:nvSpPr>
        <p:spPr>
          <a:xfrm>
            <a:off x="3977640" y="445925"/>
            <a:ext cx="4297680" cy="411480"/>
          </a:xfrm>
        </p:spPr>
        <p:txBody>
          <a:bodyPr lIns="0" tIns="0" rIns="0" bIns="0" anchor="t" anchorCtr="0">
            <a:noAutofit/>
          </a:bodyPr>
          <a:lstStyle>
            <a:lvl1pPr marL="0" indent="0">
              <a:spcBef>
                <a:spcPts val="600"/>
              </a:spcBef>
              <a:buNone/>
              <a:defRPr sz="2000" b="1" baseline="0">
                <a:solidFill>
                  <a:srgbClr val="1174B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9" name="Text Placeholder 6"/>
          <p:cNvSpPr>
            <a:spLocks noGrp="1"/>
          </p:cNvSpPr>
          <p:nvPr>
            <p:ph type="body" sz="quarter" idx="16" hasCustomPrompt="1"/>
          </p:nvPr>
        </p:nvSpPr>
        <p:spPr>
          <a:xfrm>
            <a:off x="3977640" y="960120"/>
            <a:ext cx="4297680" cy="1371600"/>
          </a:xfrm>
        </p:spPr>
        <p:txBody>
          <a:bodyPr lIns="0" tIns="0" rIns="0" bIns="0" anchor="t" anchorCtr="0">
            <a:noAutofit/>
          </a:bodyPr>
          <a:lstStyle>
            <a:lvl1pPr marL="171450" indent="-171450">
              <a:spcBef>
                <a:spcPts val="300"/>
              </a:spcBef>
              <a:buClr>
                <a:schemeClr val="accent2"/>
              </a:buClr>
              <a:buFont typeface="Arial" panose="020B0604020202020204" pitchFamily="34" charset="0"/>
              <a:buChar char="–"/>
              <a:defRPr sz="1800" b="0">
                <a:solidFill>
                  <a:srgbClr val="1174B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pic>
        <p:nvPicPr>
          <p:cNvPr id="20" name="Picture 19" descr="IBMCloud_PPT_GraphicDiagrams_v07-06.png"/>
          <p:cNvPicPr>
            <a:picLocks noChangeAspect="1"/>
          </p:cNvPicPr>
          <p:nvPr userDrawn="1"/>
        </p:nvPicPr>
        <p:blipFill rotWithShape="1">
          <a:blip r:embed="rId2" cstate="screen">
            <a:extLst>
              <a:ext uri="{28A0092B-C50C-407E-A947-70E740481C1C}">
                <a14:useLocalDpi xmlns:a14="http://schemas.microsoft.com/office/drawing/2010/main"/>
              </a:ext>
            </a:extLst>
          </a:blip>
          <a:srcRect l="21542" t="30602" r="21542" b="30602"/>
          <a:stretch/>
        </p:blipFill>
        <p:spPr>
          <a:xfrm>
            <a:off x="2011680" y="1931670"/>
            <a:ext cx="5505812" cy="2815095"/>
          </a:xfrm>
          <a:prstGeom prst="rect">
            <a:avLst/>
          </a:prstGeom>
        </p:spPr>
      </p:pic>
      <p:pic>
        <p:nvPicPr>
          <p:cNvPr id="14" name="Picture 13"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76556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Hybrid Cloud 1">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2" name="Rectangle 11"/>
          <p:cNvSpPr/>
          <p:nvPr userDrawn="1"/>
        </p:nvSpPr>
        <p:spPr>
          <a:xfrm>
            <a:off x="0" y="0"/>
            <a:ext cx="9144000" cy="51435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3" name="Rectangle 12"/>
          <p:cNvSpPr/>
          <p:nvPr userDrawn="1"/>
        </p:nvSpPr>
        <p:spPr>
          <a:xfrm>
            <a:off x="0" y="3634740"/>
            <a:ext cx="9144000" cy="150876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Tree>
    <p:extLst>
      <p:ext uri="{BB962C8B-B14F-4D97-AF65-F5344CB8AC3E}">
        <p14:creationId xmlns:p14="http://schemas.microsoft.com/office/powerpoint/2010/main" val="55369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ybrid Cloud 2">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37904" cy="5149093"/>
          </a:xfrm>
          <a:prstGeom prst="rect">
            <a:avLst/>
          </a:prstGeom>
        </p:spPr>
      </p:pic>
      <p:sp>
        <p:nvSpPr>
          <p:cNvPr id="13" name="Rectangle 12"/>
          <p:cNvSpPr/>
          <p:nvPr userDrawn="1"/>
        </p:nvSpPr>
        <p:spPr>
          <a:xfrm>
            <a:off x="-5080" y="0"/>
            <a:ext cx="4531360" cy="5143500"/>
          </a:xfrm>
          <a:prstGeom prst="rect">
            <a:avLst/>
          </a:prstGeom>
          <a:solidFill>
            <a:srgbClr val="0D426C">
              <a:alpha val="8666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445925"/>
            <a:ext cx="3657600" cy="61722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90089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3272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sp>
        <p:nvSpPr>
          <p:cNvPr id="19" name="Text Placeholder 6"/>
          <p:cNvSpPr>
            <a:spLocks noGrp="1"/>
          </p:cNvSpPr>
          <p:nvPr>
            <p:ph type="body" sz="quarter" idx="16" hasCustomPrompt="1"/>
          </p:nvPr>
        </p:nvSpPr>
        <p:spPr>
          <a:xfrm>
            <a:off x="5806440" y="447734"/>
            <a:ext cx="2926080" cy="1371600"/>
          </a:xfrm>
        </p:spPr>
        <p:txBody>
          <a:bodyPr lIns="0" tIns="0" rIns="0" bIns="0" anchor="t" anchorCtr="0">
            <a:noAutofit/>
          </a:bodyPr>
          <a:lstStyle>
            <a:lvl1pPr marL="0" indent="0">
              <a:spcBef>
                <a:spcPts val="300"/>
              </a:spcBef>
              <a:buClr>
                <a:schemeClr val="accent2"/>
              </a:buClr>
              <a:buFont typeface="Arial" panose="020B0604020202020204" pitchFamily="34" charset="0"/>
              <a:buNone/>
              <a:defRPr sz="1800" b="0">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4" name="Text Placeholder 13"/>
          <p:cNvSpPr>
            <a:spLocks noGrp="1"/>
          </p:cNvSpPr>
          <p:nvPr>
            <p:ph type="body" sz="quarter" idx="17"/>
          </p:nvPr>
        </p:nvSpPr>
        <p:spPr>
          <a:xfrm>
            <a:off x="342900" y="1119664"/>
            <a:ext cx="3383280" cy="3429000"/>
          </a:xfrm>
        </p:spPr>
        <p:txBody>
          <a:bodyPr lIns="0" tIns="0" rIns="0" bIns="0">
            <a:noAutofit/>
          </a:bodyPr>
          <a:lstStyle>
            <a:lvl1pPr marL="0" indent="0">
              <a:spcBef>
                <a:spcPts val="1200"/>
              </a:spcBef>
              <a:buNone/>
              <a:defRPr sz="1800" b="1">
                <a:solidFill>
                  <a:srgbClr val="FFFFFF"/>
                </a:solidFill>
              </a:defRPr>
            </a:lvl1pPr>
            <a:lvl2pPr marL="0" indent="0">
              <a:spcBef>
                <a:spcPts val="0"/>
              </a:spcBef>
              <a:buNone/>
              <a:tabLst/>
              <a:defRPr sz="1600">
                <a:solidFill>
                  <a:srgbClr val="81CDF2"/>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dirty="0" smtClean="0"/>
              <a:t>Click to edit Master text styles</a:t>
            </a:r>
          </a:p>
          <a:p>
            <a:pPr lvl="1"/>
            <a:r>
              <a:rPr lang="en-US" dirty="0" smtClean="0"/>
              <a:t>Second level</a:t>
            </a:r>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09481" y="1978789"/>
            <a:ext cx="3032963" cy="2286000"/>
          </a:xfrm>
          <a:prstGeom prst="rect">
            <a:avLst/>
          </a:prstGeom>
        </p:spPr>
      </p:pic>
      <p:pic>
        <p:nvPicPr>
          <p:cNvPr id="15" name="Picture 14" descr="cloud_only copy.png"/>
          <p:cNvPicPr>
            <a:picLocks noChangeAspect="1"/>
          </p:cNvPicPr>
          <p:nvPr userDrawn="1"/>
        </p:nvPicPr>
        <p:blipFill rotWithShape="1">
          <a:blip r:embed="rId4"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67216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ybrid Cloud 4">
    <p:spTree>
      <p:nvGrpSpPr>
        <p:cNvPr id="1" name=""/>
        <p:cNvGrpSpPr/>
        <p:nvPr/>
      </p:nvGrpSpPr>
      <p:grpSpPr>
        <a:xfrm>
          <a:off x="0" y="0"/>
          <a:ext cx="0" cy="0"/>
          <a:chOff x="0" y="0"/>
          <a:chExt cx="0" cy="0"/>
        </a:xfrm>
      </p:grpSpPr>
      <p:sp>
        <p:nvSpPr>
          <p:cNvPr id="13" name="Rectangle 12"/>
          <p:cNvSpPr/>
          <p:nvPr userDrawn="1"/>
        </p:nvSpPr>
        <p:spPr>
          <a:xfrm>
            <a:off x="0" y="0"/>
            <a:ext cx="4572000" cy="514350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445925"/>
            <a:ext cx="3657600" cy="109728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4" name="Text Placeholder 13"/>
          <p:cNvSpPr>
            <a:spLocks noGrp="1"/>
          </p:cNvSpPr>
          <p:nvPr>
            <p:ph type="body" sz="quarter" idx="17"/>
          </p:nvPr>
        </p:nvSpPr>
        <p:spPr>
          <a:xfrm>
            <a:off x="342900" y="1783080"/>
            <a:ext cx="3657600" cy="2537460"/>
          </a:xfrm>
        </p:spPr>
        <p:txBody>
          <a:bodyPr lIns="0" tIns="0" rIns="0" bIns="0">
            <a:noAutofit/>
          </a:bodyPr>
          <a:lstStyle>
            <a:lvl1pPr marL="0" indent="0">
              <a:spcBef>
                <a:spcPts val="1200"/>
              </a:spcBef>
              <a:buNone/>
              <a:defRPr sz="1800" b="1">
                <a:solidFill>
                  <a:srgbClr val="FFFFFF"/>
                </a:solidFill>
              </a:defRPr>
            </a:lvl1pPr>
            <a:lvl2pPr marL="0" indent="0">
              <a:spcBef>
                <a:spcPts val="0"/>
              </a:spcBef>
              <a:buNone/>
              <a:tabLst/>
              <a:defRPr sz="1600">
                <a:solidFill>
                  <a:srgbClr val="81CDF2"/>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dirty="0" smtClean="0"/>
              <a:t>Click to edit Master text styles</a:t>
            </a:r>
          </a:p>
          <a:p>
            <a:pPr lvl="1"/>
            <a:r>
              <a:rPr lang="en-US" dirty="0" smtClean="0"/>
              <a:t>Second level</a:t>
            </a:r>
            <a:endParaRPr lang="en-US" dirty="0"/>
          </a:p>
        </p:txBody>
      </p:sp>
      <p:pic>
        <p:nvPicPr>
          <p:cNvPr id="15" name="Picture 14"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97553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Hybrid Cloud 4">
    <p:spTree>
      <p:nvGrpSpPr>
        <p:cNvPr id="1" name=""/>
        <p:cNvGrpSpPr/>
        <p:nvPr/>
      </p:nvGrpSpPr>
      <p:grpSpPr>
        <a:xfrm>
          <a:off x="0" y="0"/>
          <a:ext cx="0" cy="0"/>
          <a:chOff x="0" y="0"/>
          <a:chExt cx="0" cy="0"/>
        </a:xfrm>
      </p:grpSpPr>
      <p:sp>
        <p:nvSpPr>
          <p:cNvPr id="13" name="Rectangle 12"/>
          <p:cNvSpPr/>
          <p:nvPr userDrawn="1"/>
        </p:nvSpPr>
        <p:spPr>
          <a:xfrm>
            <a:off x="0" y="0"/>
            <a:ext cx="3154680" cy="514350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445925"/>
            <a:ext cx="2674620" cy="109728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4" name="Text Placeholder 13"/>
          <p:cNvSpPr>
            <a:spLocks noGrp="1"/>
          </p:cNvSpPr>
          <p:nvPr>
            <p:ph type="body" sz="quarter" idx="17"/>
          </p:nvPr>
        </p:nvSpPr>
        <p:spPr>
          <a:xfrm>
            <a:off x="342900" y="1783080"/>
            <a:ext cx="2674620" cy="2537460"/>
          </a:xfrm>
        </p:spPr>
        <p:txBody>
          <a:bodyPr lIns="0" tIns="0" rIns="0" bIns="0">
            <a:noAutofit/>
          </a:bodyPr>
          <a:lstStyle>
            <a:lvl1pPr marL="0" indent="0">
              <a:spcBef>
                <a:spcPts val="1200"/>
              </a:spcBef>
              <a:buNone/>
              <a:defRPr sz="1800" b="1">
                <a:solidFill>
                  <a:srgbClr val="FFFFFF"/>
                </a:solidFill>
              </a:defRPr>
            </a:lvl1pPr>
            <a:lvl2pPr marL="0" indent="0">
              <a:spcBef>
                <a:spcPts val="0"/>
              </a:spcBef>
              <a:buNone/>
              <a:tabLst/>
              <a:defRPr sz="1600">
                <a:solidFill>
                  <a:srgbClr val="81CDF2"/>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dirty="0" smtClean="0"/>
              <a:t>Click to edit Master text styles</a:t>
            </a:r>
          </a:p>
          <a:p>
            <a:pPr lvl="1"/>
            <a:r>
              <a:rPr lang="en-US" dirty="0" smtClean="0"/>
              <a:t>Second level</a:t>
            </a:r>
            <a:endParaRPr lang="en-US" dirty="0"/>
          </a:p>
        </p:txBody>
      </p:sp>
      <p:pic>
        <p:nvPicPr>
          <p:cNvPr id="15" name="Picture 14"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6128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ybrid Cloud 6">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4" name="Rectangle 13"/>
          <p:cNvSpPr/>
          <p:nvPr userDrawn="1"/>
        </p:nvSpPr>
        <p:spPr>
          <a:xfrm>
            <a:off x="0" y="0"/>
            <a:ext cx="2743200" cy="51435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08557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445925"/>
            <a:ext cx="2103120" cy="3429000"/>
          </a:xfrm>
        </p:spPr>
        <p:txBody>
          <a:bodyPr lIns="0" tIns="0" rIns="0" bIns="0" anchor="t" anchorCtr="0">
            <a:noAutofit/>
          </a:bodyPr>
          <a:lstStyle>
            <a:lvl1pPr marL="0" indent="0">
              <a:lnSpc>
                <a:spcPts val="2600"/>
              </a:lnSpc>
              <a:spcBef>
                <a:spcPts val="600"/>
              </a:spcBef>
              <a:buNone/>
              <a:defRPr sz="2400" b="1" baseline="0">
                <a:solidFill>
                  <a:srgbClr val="0855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9" name="Text Placeholder 6"/>
          <p:cNvSpPr>
            <a:spLocks noGrp="1"/>
          </p:cNvSpPr>
          <p:nvPr>
            <p:ph type="body" sz="quarter" idx="16" hasCustomPrompt="1"/>
          </p:nvPr>
        </p:nvSpPr>
        <p:spPr>
          <a:xfrm>
            <a:off x="3246120" y="445925"/>
            <a:ext cx="5394960" cy="1920240"/>
          </a:xfrm>
        </p:spPr>
        <p:txBody>
          <a:bodyPr lIns="0" tIns="0" rIns="0" bIns="0" anchor="t" anchorCtr="0">
            <a:noAutofit/>
          </a:bodyPr>
          <a:lstStyle>
            <a:lvl1pPr marL="228600" indent="-228600">
              <a:spcBef>
                <a:spcPts val="1200"/>
              </a:spcBef>
              <a:buClr>
                <a:schemeClr val="bg1"/>
              </a:buClr>
              <a:buFont typeface="Arial" panose="020B0604020202020204" pitchFamily="34" charset="0"/>
              <a:buChar char="–"/>
              <a:defRPr sz="2000" b="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2" name="Text Placeholder 6"/>
          <p:cNvSpPr>
            <a:spLocks noGrp="1"/>
          </p:cNvSpPr>
          <p:nvPr>
            <p:ph type="body" sz="quarter" idx="17" hasCustomPrompt="1"/>
          </p:nvPr>
        </p:nvSpPr>
        <p:spPr>
          <a:xfrm>
            <a:off x="4526280" y="4183380"/>
            <a:ext cx="4572000" cy="480060"/>
          </a:xfrm>
        </p:spPr>
        <p:txBody>
          <a:bodyPr lIns="0" tIns="0" rIns="0" bIns="0" anchor="ctr" anchorCtr="0">
            <a:noAutofit/>
          </a:bodyPr>
          <a:lstStyle>
            <a:lvl1pPr marL="0" indent="0">
              <a:spcBef>
                <a:spcPts val="300"/>
              </a:spcBef>
              <a:buClr>
                <a:schemeClr val="accent2"/>
              </a:buClr>
              <a:buFont typeface="Arial" panose="020B0604020202020204" pitchFamily="34" charset="0"/>
              <a:buNone/>
              <a:defRPr sz="1800" b="1">
                <a:solidFill>
                  <a:srgbClr val="81CDF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5" name="Footer Placeholder 1"/>
          <p:cNvSpPr>
            <a:spLocks noGrp="1"/>
          </p:cNvSpPr>
          <p:nvPr>
            <p:ph type="ftr" sz="quarter" idx="19"/>
          </p:nvPr>
        </p:nvSpPr>
        <p:spPr>
          <a:xfrm>
            <a:off x="3191435" y="4834890"/>
            <a:ext cx="4114800" cy="273844"/>
          </a:xfrm>
        </p:spPr>
        <p:txBody>
          <a:bodyPr anchor="b"/>
          <a:lstStyle>
            <a:lvl1pPr algn="l">
              <a:defRPr>
                <a:solidFill>
                  <a:srgbClr val="FFFFFF"/>
                </a:solidFill>
              </a:defRPr>
            </a:lvl1pPr>
          </a:lstStyle>
          <a:p>
            <a:endParaRPr lang="en-US" dirty="0"/>
          </a:p>
        </p:txBody>
      </p:sp>
      <p:pic>
        <p:nvPicPr>
          <p:cNvPr id="20" name="Picture 19" descr="IBMCloud_PPT_GraphicDiagrams_v06-07.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60120" y="2526030"/>
            <a:ext cx="7042015" cy="2209352"/>
          </a:xfrm>
          <a:prstGeom prst="rect">
            <a:avLst/>
          </a:prstGeom>
        </p:spPr>
      </p:pic>
      <p:pic>
        <p:nvPicPr>
          <p:cNvPr id="16" name="Picture 15"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0289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ybrid Cloud 7">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4" name="Rectangle 13"/>
          <p:cNvSpPr/>
          <p:nvPr userDrawn="1"/>
        </p:nvSpPr>
        <p:spPr>
          <a:xfrm>
            <a:off x="0" y="0"/>
            <a:ext cx="2743200" cy="514350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445925"/>
            <a:ext cx="2103120" cy="37719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9" name="Text Placeholder 6"/>
          <p:cNvSpPr>
            <a:spLocks noGrp="1"/>
          </p:cNvSpPr>
          <p:nvPr>
            <p:ph type="body" sz="quarter" idx="16" hasCustomPrompt="1"/>
          </p:nvPr>
        </p:nvSpPr>
        <p:spPr>
          <a:xfrm>
            <a:off x="3246120" y="445925"/>
            <a:ext cx="5212080" cy="1920240"/>
          </a:xfrm>
        </p:spPr>
        <p:txBody>
          <a:bodyPr lIns="0" tIns="0" rIns="0" bIns="0" anchor="t" anchorCtr="0">
            <a:noAutofit/>
          </a:bodyPr>
          <a:lstStyle>
            <a:lvl1pPr marL="228600" indent="-228600">
              <a:spcBef>
                <a:spcPts val="1200"/>
              </a:spcBef>
              <a:buClr>
                <a:schemeClr val="tx2"/>
              </a:buClr>
              <a:buFont typeface="Arial" panose="020B0604020202020204" pitchFamily="34" charset="0"/>
              <a:buChar char="–"/>
              <a:defRPr sz="2000" b="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5" name="Text Placeholder 6"/>
          <p:cNvSpPr>
            <a:spLocks noGrp="1"/>
          </p:cNvSpPr>
          <p:nvPr>
            <p:ph type="body" sz="quarter" idx="18" hasCustomPrompt="1"/>
          </p:nvPr>
        </p:nvSpPr>
        <p:spPr>
          <a:xfrm>
            <a:off x="4800600" y="4183380"/>
            <a:ext cx="3749040" cy="480060"/>
          </a:xfrm>
        </p:spPr>
        <p:txBody>
          <a:bodyPr lIns="0" tIns="0" rIns="0" bIns="0" anchor="ctr" anchorCtr="0">
            <a:noAutofit/>
          </a:bodyPr>
          <a:lstStyle>
            <a:lvl1pPr marL="0" indent="0">
              <a:spcBef>
                <a:spcPts val="300"/>
              </a:spcBef>
              <a:buClr>
                <a:schemeClr val="accent2"/>
              </a:buClr>
              <a:buFont typeface="Arial" panose="020B0604020202020204" pitchFamily="34" charset="0"/>
              <a:buNone/>
              <a:defRPr sz="1800" b="1">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
        <p:nvSpPr>
          <p:cNvPr id="16" name="Footer Placeholder 1"/>
          <p:cNvSpPr>
            <a:spLocks noGrp="1"/>
          </p:cNvSpPr>
          <p:nvPr>
            <p:ph type="ftr" sz="quarter" idx="19"/>
          </p:nvPr>
        </p:nvSpPr>
        <p:spPr>
          <a:xfrm>
            <a:off x="3191435" y="4834890"/>
            <a:ext cx="4114800" cy="273844"/>
          </a:xfrm>
        </p:spPr>
        <p:txBody>
          <a:bodyPr anchor="b"/>
          <a:lstStyle>
            <a:lvl1pPr algn="l">
              <a:defRPr>
                <a:solidFill>
                  <a:srgbClr val="FFFFFF"/>
                </a:solidFill>
              </a:defRPr>
            </a:lvl1pPr>
          </a:lstStyle>
          <a:p>
            <a:endParaRPr lang="en-US" dirty="0"/>
          </a:p>
        </p:txBody>
      </p:sp>
      <p:pic>
        <p:nvPicPr>
          <p:cNvPr id="20" name="Picture 19" descr="IBMCloud_PPT_GraphicDiagrams_v04-02.png"/>
          <p:cNvPicPr>
            <a:picLocks noChangeAspect="1"/>
          </p:cNvPicPr>
          <p:nvPr userDrawn="1"/>
        </p:nvPicPr>
        <p:blipFill rotWithShape="1">
          <a:blip r:embed="rId2" cstate="screen">
            <a:extLst>
              <a:ext uri="{28A0092B-C50C-407E-A947-70E740481C1C}">
                <a14:useLocalDpi xmlns:a14="http://schemas.microsoft.com/office/drawing/2010/main"/>
              </a:ext>
            </a:extLst>
          </a:blip>
          <a:srcRect l="21040" t="39495" r="16241" b="33635"/>
          <a:stretch/>
        </p:blipFill>
        <p:spPr>
          <a:xfrm>
            <a:off x="1783080" y="2068830"/>
            <a:ext cx="6932982" cy="2226556"/>
          </a:xfrm>
          <a:prstGeom prst="rect">
            <a:avLst/>
          </a:prstGeom>
        </p:spPr>
      </p:pic>
      <p:pic>
        <p:nvPicPr>
          <p:cNvPr id="18" name="Picture 17"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25431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Hybrid Cloud 7">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sp>
        <p:nvSpPr>
          <p:cNvPr id="14" name="Rectangle 13"/>
          <p:cNvSpPr/>
          <p:nvPr userDrawn="1"/>
        </p:nvSpPr>
        <p:spPr>
          <a:xfrm>
            <a:off x="0" y="0"/>
            <a:ext cx="2743200" cy="514350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userDrawn="1"/>
        </p:nvGrpSpPr>
        <p:grpSpPr>
          <a:xfrm>
            <a:off x="360700" y="201613"/>
            <a:ext cx="506711" cy="129381"/>
            <a:chOff x="360699" y="268817"/>
            <a:chExt cx="506711" cy="172508"/>
          </a:xfrm>
          <a:solidFill>
            <a:srgbClr val="FFFFFF"/>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7" name="Text Placeholder 6"/>
          <p:cNvSpPr>
            <a:spLocks noGrp="1"/>
          </p:cNvSpPr>
          <p:nvPr>
            <p:ph type="body" sz="quarter" idx="12" hasCustomPrompt="1"/>
          </p:nvPr>
        </p:nvSpPr>
        <p:spPr>
          <a:xfrm>
            <a:off x="342900" y="445925"/>
            <a:ext cx="2103120" cy="3771900"/>
          </a:xfrm>
        </p:spPr>
        <p:txBody>
          <a:bodyPr lIns="0" tIns="0" rIns="0" bIns="0" anchor="t" anchorCtr="0">
            <a:noAutofit/>
          </a:bodyPr>
          <a:lstStyle>
            <a:lvl1pPr marL="0" indent="0">
              <a:lnSpc>
                <a:spcPts val="2600"/>
              </a:lnSpc>
              <a:spcBef>
                <a:spcPts val="600"/>
              </a:spcBef>
              <a:buNone/>
              <a:defRPr sz="2400" b="1" baseline="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9" name="Text Placeholder 6"/>
          <p:cNvSpPr>
            <a:spLocks noGrp="1"/>
          </p:cNvSpPr>
          <p:nvPr>
            <p:ph type="body" sz="quarter" idx="16"/>
          </p:nvPr>
        </p:nvSpPr>
        <p:spPr>
          <a:xfrm>
            <a:off x="3246120" y="445925"/>
            <a:ext cx="5212080" cy="1920240"/>
          </a:xfrm>
        </p:spPr>
        <p:txBody>
          <a:bodyPr lIns="0" tIns="0" rIns="0" bIns="0" anchor="t" anchorCtr="0">
            <a:noAutofit/>
          </a:bodyPr>
          <a:lstStyle>
            <a:lvl1pPr marL="0" indent="0">
              <a:spcBef>
                <a:spcPts val="1200"/>
              </a:spcBef>
              <a:buClr>
                <a:schemeClr val="tx2"/>
              </a:buClr>
              <a:buFont typeface="Arial" panose="020B0604020202020204" pitchFamily="34" charset="0"/>
              <a:buNone/>
              <a:defRPr sz="2000" b="0">
                <a:solidFill>
                  <a:srgbClr val="085571"/>
                </a:solidFill>
              </a:defRPr>
            </a:lvl1pPr>
            <a:lvl2pPr marL="4763"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endParaRPr lang="en-US" dirty="0"/>
          </a:p>
        </p:txBody>
      </p:sp>
      <p:sp>
        <p:nvSpPr>
          <p:cNvPr id="16" name="Footer Placeholder 1"/>
          <p:cNvSpPr>
            <a:spLocks noGrp="1"/>
          </p:cNvSpPr>
          <p:nvPr>
            <p:ph type="ftr" sz="quarter" idx="19"/>
          </p:nvPr>
        </p:nvSpPr>
        <p:spPr>
          <a:xfrm>
            <a:off x="3191435" y="4834890"/>
            <a:ext cx="4114800" cy="273844"/>
          </a:xfrm>
        </p:spPr>
        <p:txBody>
          <a:bodyPr anchor="b"/>
          <a:lstStyle>
            <a:lvl1pPr algn="l">
              <a:defRPr>
                <a:solidFill>
                  <a:srgbClr val="FFFFFF"/>
                </a:solidFill>
              </a:defRPr>
            </a:lvl1pPr>
          </a:lstStyle>
          <a:p>
            <a:endParaRPr lang="en-US" dirty="0"/>
          </a:p>
        </p:txBody>
      </p:sp>
      <p:pic>
        <p:nvPicPr>
          <p:cNvPr id="18" name="Picture 17"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02046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Key Takeaway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cloud_only copy.png"/>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l="-2" r="-749"/>
          <a:stretch/>
        </p:blipFill>
        <p:spPr>
          <a:xfrm>
            <a:off x="236896" y="4654180"/>
            <a:ext cx="597936" cy="336182"/>
          </a:xfrm>
          <a:prstGeom prst="rect">
            <a:avLst/>
          </a:prstGeom>
        </p:spPr>
      </p:pic>
      <p:grpSp>
        <p:nvGrpSpPr>
          <p:cNvPr id="3" name="Group 2"/>
          <p:cNvGrpSpPr/>
          <p:nvPr userDrawn="1"/>
        </p:nvGrpSpPr>
        <p:grpSpPr>
          <a:xfrm>
            <a:off x="360700" y="201613"/>
            <a:ext cx="506711" cy="129381"/>
            <a:chOff x="360699" y="268817"/>
            <a:chExt cx="506711" cy="172508"/>
          </a:xfrm>
          <a:solidFill>
            <a:srgbClr val="08557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7" name="Text Placeholder 6"/>
          <p:cNvSpPr>
            <a:spLocks noGrp="1"/>
          </p:cNvSpPr>
          <p:nvPr>
            <p:ph type="body" sz="quarter" idx="12" hasCustomPrompt="1"/>
          </p:nvPr>
        </p:nvSpPr>
        <p:spPr>
          <a:xfrm>
            <a:off x="342900" y="445925"/>
            <a:ext cx="3474720" cy="754380"/>
          </a:xfrm>
        </p:spPr>
        <p:txBody>
          <a:bodyPr lIns="0" tIns="0" rIns="0" bIns="0" anchor="t" anchorCtr="0">
            <a:noAutofit/>
          </a:bodyPr>
          <a:lstStyle>
            <a:lvl1pPr marL="0" indent="0">
              <a:lnSpc>
                <a:spcPts val="2600"/>
              </a:lnSpc>
              <a:spcBef>
                <a:spcPts val="600"/>
              </a:spcBef>
              <a:buNone/>
              <a:defRPr sz="2400" b="1" baseline="0">
                <a:solidFill>
                  <a:srgbClr val="0855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22" name="Text Placeholder 6"/>
          <p:cNvSpPr>
            <a:spLocks noGrp="1"/>
          </p:cNvSpPr>
          <p:nvPr>
            <p:ph type="body" sz="quarter" idx="16" hasCustomPrompt="1"/>
          </p:nvPr>
        </p:nvSpPr>
        <p:spPr>
          <a:xfrm>
            <a:off x="342900" y="1632797"/>
            <a:ext cx="3474720" cy="2331720"/>
          </a:xfrm>
        </p:spPr>
        <p:txBody>
          <a:bodyPr lIns="0" tIns="0" rIns="0" bIns="0" anchor="t" anchorCtr="0">
            <a:noAutofit/>
          </a:bodyPr>
          <a:lstStyle>
            <a:lvl1pPr marL="171450" indent="-171450">
              <a:spcBef>
                <a:spcPts val="1800"/>
              </a:spcBef>
              <a:buClr>
                <a:schemeClr val="tx2"/>
              </a:buClr>
              <a:buFont typeface="Arial" panose="020B0604020202020204" pitchFamily="34" charset="0"/>
              <a:buChar char="–"/>
              <a:defRPr sz="2000" b="0">
                <a:solidFill>
                  <a:srgbClr val="08557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Text</a:t>
            </a:r>
            <a:endParaRPr lang="en-US" dirty="0"/>
          </a:p>
        </p:txBody>
      </p:sp>
    </p:spTree>
    <p:extLst>
      <p:ext uri="{BB962C8B-B14F-4D97-AF65-F5344CB8AC3E}">
        <p14:creationId xmlns:p14="http://schemas.microsoft.com/office/powerpoint/2010/main" val="18405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lhaize Group">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p:grpSpPr>
        <p:sp>
          <p:nvSpPr>
            <p:cNvPr id="6" name="Rectangle 5"/>
            <p:cNvSpPr/>
            <p:nvPr userDrawn="1"/>
          </p:nvSpPr>
          <p:spPr>
            <a:xfrm>
              <a:off x="501650" y="268817"/>
              <a:ext cx="365760" cy="59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7"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chemeClr val="bg1"/>
                </a:solidFill>
                <a:latin typeface="+mj-lt"/>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2" name="Text Placeholder 7"/>
          <p:cNvSpPr>
            <a:spLocks noGrp="1"/>
          </p:cNvSpPr>
          <p:nvPr>
            <p:ph type="body" sz="quarter" idx="18"/>
          </p:nvPr>
        </p:nvSpPr>
        <p:spPr>
          <a:xfrm>
            <a:off x="342900" y="1543050"/>
            <a:ext cx="3657600" cy="2331720"/>
          </a:xfrm>
        </p:spPr>
        <p:txBody>
          <a:bodyPr lIns="0" tIns="0" rIns="0" bIns="0">
            <a:noAutofit/>
          </a:bodyPr>
          <a:lstStyle>
            <a:lvl1pPr marL="0" indent="0">
              <a:spcBef>
                <a:spcPts val="600"/>
              </a:spcBef>
              <a:buNone/>
              <a:defRPr sz="2000" b="1">
                <a:solidFill>
                  <a:schemeClr val="bg1"/>
                </a:solidFill>
              </a:defRPr>
            </a:lvl1pPr>
            <a:lvl2pPr marL="174625" indent="-174625">
              <a:spcBef>
                <a:spcPts val="0"/>
              </a:spcBef>
              <a:defRPr sz="1800" b="0">
                <a:solidFill>
                  <a:schemeClr val="bg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dirty="0" smtClean="0"/>
              <a:t>Click to edit Master text styles</a:t>
            </a:r>
          </a:p>
          <a:p>
            <a:pPr lvl="1"/>
            <a:r>
              <a:rPr lang="en-US" dirty="0" smtClean="0"/>
              <a:t>Second level</a:t>
            </a:r>
            <a:endParaRPr lang="en-US" dirty="0"/>
          </a:p>
        </p:txBody>
      </p:sp>
      <p:pic>
        <p:nvPicPr>
          <p:cNvPr id="13" name="Picture 12" descr="cloud_only copy.png"/>
          <p:cNvPicPr>
            <a:picLocks noChangeAspect="1"/>
          </p:cNvPicPr>
          <p:nvPr userDrawn="1"/>
        </p:nvPicPr>
        <p:blipFill rotWithShape="1">
          <a:blip r:embed="rId4"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89740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1899" indent="0">
              <a:buNone/>
              <a:defRPr sz="1500" b="1"/>
            </a:lvl2pPr>
            <a:lvl3pPr marL="683801" indent="0">
              <a:buNone/>
              <a:defRPr sz="1350" b="1"/>
            </a:lvl3pPr>
            <a:lvl4pPr marL="1025707" indent="0">
              <a:buNone/>
              <a:defRPr sz="1200" b="1"/>
            </a:lvl4pPr>
            <a:lvl5pPr marL="1367606" indent="0">
              <a:buNone/>
              <a:defRPr sz="1200" b="1"/>
            </a:lvl5pPr>
            <a:lvl6pPr marL="1709504" indent="0">
              <a:buNone/>
              <a:defRPr sz="1200" b="1"/>
            </a:lvl6pPr>
            <a:lvl7pPr marL="2051410" indent="0">
              <a:buNone/>
              <a:defRPr sz="1200" b="1"/>
            </a:lvl7pPr>
            <a:lvl8pPr marL="2393308" indent="0">
              <a:buNone/>
              <a:defRPr sz="1200" b="1"/>
            </a:lvl8pPr>
            <a:lvl9pPr marL="273521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151335"/>
            <a:ext cx="4041775" cy="479822"/>
          </a:xfrm>
        </p:spPr>
        <p:txBody>
          <a:bodyPr anchor="b"/>
          <a:lstStyle>
            <a:lvl1pPr marL="0" indent="0">
              <a:buNone/>
              <a:defRPr sz="1800" b="1"/>
            </a:lvl1pPr>
            <a:lvl2pPr marL="341899" indent="0">
              <a:buNone/>
              <a:defRPr sz="1500" b="1"/>
            </a:lvl2pPr>
            <a:lvl3pPr marL="683801" indent="0">
              <a:buNone/>
              <a:defRPr sz="1350" b="1"/>
            </a:lvl3pPr>
            <a:lvl4pPr marL="1025707" indent="0">
              <a:buNone/>
              <a:defRPr sz="1200" b="1"/>
            </a:lvl4pPr>
            <a:lvl5pPr marL="1367606" indent="0">
              <a:buNone/>
              <a:defRPr sz="1200" b="1"/>
            </a:lvl5pPr>
            <a:lvl6pPr marL="1709504" indent="0">
              <a:buNone/>
              <a:defRPr sz="1200" b="1"/>
            </a:lvl6pPr>
            <a:lvl7pPr marL="2051410" indent="0">
              <a:buNone/>
              <a:defRPr sz="1200" b="1"/>
            </a:lvl7pPr>
            <a:lvl8pPr marL="2393308" indent="0">
              <a:buNone/>
              <a:defRPr sz="1200" b="1"/>
            </a:lvl8pPr>
            <a:lvl9pPr marL="273521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41"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1F4179A8-4D4E-49FB-B644-5CD4825AC225}"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11444037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arcelon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chemeClr val="tx2"/>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7"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2" name="Text Placeholder 7"/>
          <p:cNvSpPr>
            <a:spLocks noGrp="1"/>
          </p:cNvSpPr>
          <p:nvPr>
            <p:ph type="body" sz="quarter" idx="18"/>
          </p:nvPr>
        </p:nvSpPr>
        <p:spPr>
          <a:xfrm>
            <a:off x="342900" y="1543050"/>
            <a:ext cx="3291840" cy="2331720"/>
          </a:xfrm>
        </p:spPr>
        <p:txBody>
          <a:bodyPr lIns="0" tIns="0" rIns="0" bIns="0">
            <a:noAutofit/>
          </a:bodyPr>
          <a:lstStyle>
            <a:lvl1pPr marL="0" indent="0">
              <a:spcBef>
                <a:spcPts val="600"/>
              </a:spcBef>
              <a:buNone/>
              <a:defRPr sz="2000" b="1">
                <a:solidFill>
                  <a:schemeClr val="tx2"/>
                </a:solidFill>
              </a:defRPr>
            </a:lvl1pPr>
            <a:lvl2pPr marL="174625" indent="-174625">
              <a:spcBef>
                <a:spcPts val="0"/>
              </a:spcBef>
              <a:defRPr sz="1800" b="0">
                <a:solidFill>
                  <a:schemeClr val="tx2"/>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dirty="0" smtClean="0"/>
              <a:t>Click to edit Master text styles</a:t>
            </a:r>
          </a:p>
          <a:p>
            <a:pPr lvl="1"/>
            <a:r>
              <a:rPr lang="en-US" dirty="0" smtClean="0"/>
              <a:t>Second level</a:t>
            </a:r>
            <a:endParaRPr lang="en-US" dirty="0"/>
          </a:p>
        </p:txBody>
      </p:sp>
      <p:pic>
        <p:nvPicPr>
          <p:cNvPr id="13" name="Picture 12"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61248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tney Bow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chemeClr val="accent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7"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2" name="Text Placeholder 7"/>
          <p:cNvSpPr>
            <a:spLocks noGrp="1"/>
          </p:cNvSpPr>
          <p:nvPr>
            <p:ph type="body" sz="quarter" idx="18"/>
          </p:nvPr>
        </p:nvSpPr>
        <p:spPr>
          <a:xfrm>
            <a:off x="342900" y="1543050"/>
            <a:ext cx="3657600" cy="2331720"/>
          </a:xfrm>
        </p:spPr>
        <p:txBody>
          <a:bodyPr lIns="0" tIns="0" rIns="0" bIns="0">
            <a:noAutofit/>
          </a:bodyPr>
          <a:lstStyle>
            <a:lvl1pPr marL="0" indent="0">
              <a:spcBef>
                <a:spcPts val="600"/>
              </a:spcBef>
              <a:buNone/>
              <a:defRPr sz="2000" b="1">
                <a:solidFill>
                  <a:schemeClr val="tx2"/>
                </a:solidFill>
              </a:defRPr>
            </a:lvl1pPr>
            <a:lvl2pPr marL="174625" indent="-174625">
              <a:spcBef>
                <a:spcPts val="0"/>
              </a:spcBef>
              <a:defRPr sz="1800" b="0">
                <a:solidFill>
                  <a:schemeClr val="bg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dirty="0" smtClean="0"/>
              <a:t>Click to edit Master text styles</a:t>
            </a:r>
          </a:p>
          <a:p>
            <a:pPr lvl="1"/>
            <a:r>
              <a:rPr lang="en-US" dirty="0" smtClean="0"/>
              <a:t>Second level</a:t>
            </a:r>
            <a:endParaRPr lang="en-US" dirty="0"/>
          </a:p>
        </p:txBody>
      </p:sp>
      <p:pic>
        <p:nvPicPr>
          <p:cNvPr id="13" name="Picture 12"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141130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ational Express">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chemeClr val="tx2"/>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7"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2" name="Text Placeholder 7"/>
          <p:cNvSpPr>
            <a:spLocks noGrp="1"/>
          </p:cNvSpPr>
          <p:nvPr>
            <p:ph type="body" sz="quarter" idx="18"/>
          </p:nvPr>
        </p:nvSpPr>
        <p:spPr>
          <a:xfrm>
            <a:off x="342900" y="1543050"/>
            <a:ext cx="3657600" cy="2331720"/>
          </a:xfrm>
        </p:spPr>
        <p:txBody>
          <a:bodyPr lIns="0" tIns="0" rIns="0" bIns="0">
            <a:noAutofit/>
          </a:bodyPr>
          <a:lstStyle>
            <a:lvl1pPr marL="0" indent="0">
              <a:spcBef>
                <a:spcPts val="600"/>
              </a:spcBef>
              <a:buNone/>
              <a:defRPr sz="2000" b="1">
                <a:solidFill>
                  <a:schemeClr val="tx2"/>
                </a:solidFill>
              </a:defRPr>
            </a:lvl1pPr>
            <a:lvl2pPr marL="174625" indent="-174625">
              <a:spcBef>
                <a:spcPts val="0"/>
              </a:spcBef>
              <a:defRPr sz="1800" b="0">
                <a:solidFill>
                  <a:schemeClr val="tx2"/>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dirty="0" smtClean="0"/>
              <a:t>Click to edit Master text styles</a:t>
            </a:r>
          </a:p>
          <a:p>
            <a:pPr lvl="1"/>
            <a:r>
              <a:rPr lang="en-US" dirty="0" smtClean="0"/>
              <a:t>Second level</a:t>
            </a:r>
            <a:endParaRPr lang="en-US" dirty="0"/>
          </a:p>
        </p:txBody>
      </p:sp>
      <p:pic>
        <p:nvPicPr>
          <p:cNvPr id="13" name="Picture 12" descr="cloud_only copy.png"/>
          <p:cNvPicPr>
            <a:picLocks noChangeAspect="1"/>
          </p:cNvPicPr>
          <p:nvPr userDrawn="1"/>
        </p:nvPicPr>
        <p:blipFill rotWithShape="1">
          <a:blip r:embed="rId4"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207805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360700" y="201613"/>
            <a:ext cx="506711" cy="129381"/>
            <a:chOff x="360699" y="268817"/>
            <a:chExt cx="506711" cy="172508"/>
          </a:xfrm>
          <a:solidFill>
            <a:schemeClr val="accent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7"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2" name="Text Placeholder 7"/>
          <p:cNvSpPr>
            <a:spLocks noGrp="1"/>
          </p:cNvSpPr>
          <p:nvPr>
            <p:ph type="body" sz="quarter" idx="18"/>
          </p:nvPr>
        </p:nvSpPr>
        <p:spPr>
          <a:xfrm>
            <a:off x="342900" y="1543050"/>
            <a:ext cx="3657600" cy="2331720"/>
          </a:xfrm>
        </p:spPr>
        <p:txBody>
          <a:bodyPr lIns="0" tIns="0" rIns="0" bIns="0">
            <a:noAutofit/>
          </a:bodyPr>
          <a:lstStyle>
            <a:lvl1pPr marL="0" indent="0">
              <a:spcBef>
                <a:spcPts val="600"/>
              </a:spcBef>
              <a:buNone/>
              <a:defRPr sz="2000" b="1">
                <a:solidFill>
                  <a:schemeClr val="tx2"/>
                </a:solidFill>
              </a:defRPr>
            </a:lvl1pPr>
            <a:lvl2pPr marL="174625" indent="-174625">
              <a:spcBef>
                <a:spcPts val="0"/>
              </a:spcBef>
              <a:defRPr sz="1800" b="0">
                <a:solidFill>
                  <a:schemeClr val="bg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dirty="0" smtClean="0"/>
              <a:t>Click to edit Master text styles</a:t>
            </a:r>
          </a:p>
          <a:p>
            <a:pPr lvl="1"/>
            <a:r>
              <a:rPr lang="en-US" dirty="0" smtClean="0"/>
              <a:t>Second level</a:t>
            </a:r>
            <a:endParaRPr lang="en-US" dirty="0"/>
          </a:p>
        </p:txBody>
      </p:sp>
      <p:pic>
        <p:nvPicPr>
          <p:cNvPr id="13" name="Picture 12" descr="cloud_only copy.png"/>
          <p:cNvPicPr>
            <a:picLocks noChangeAspect="1"/>
          </p:cNvPicPr>
          <p:nvPr userDrawn="1"/>
        </p:nvPicPr>
        <p:blipFill rotWithShape="1">
          <a:blip r:embed="rId3"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200710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p:cNvSpPr txBox="1"/>
          <p:nvPr userDrawn="1"/>
        </p:nvSpPr>
        <p:spPr>
          <a:xfrm>
            <a:off x="7894617" y="4954384"/>
            <a:ext cx="822960" cy="123111"/>
          </a:xfrm>
          <a:prstGeom prst="rect">
            <a:avLst/>
          </a:prstGeom>
          <a:noFill/>
        </p:spPr>
        <p:txBody>
          <a:bodyPr wrap="square" lIns="0" tIns="0" rIns="0" bIns="0" rtlCol="0" anchor="ctr" anchorCtr="0">
            <a:spAutoFit/>
          </a:bodyPr>
          <a:lstStyle/>
          <a:p>
            <a:pPr defTabSz="457200"/>
            <a:r>
              <a:rPr lang="en-US" sz="800" kern="0" spc="-30" dirty="0">
                <a:solidFill>
                  <a:srgbClr val="008ABF"/>
                </a:solidFill>
                <a:cs typeface="Arial"/>
              </a:rPr>
              <a:t>© IBM Corporation </a:t>
            </a:r>
          </a:p>
        </p:txBody>
      </p:sp>
      <p:sp>
        <p:nvSpPr>
          <p:cNvPr id="11" name="TextBox 10"/>
          <p:cNvSpPr txBox="1"/>
          <p:nvPr userDrawn="1"/>
        </p:nvSpPr>
        <p:spPr>
          <a:xfrm>
            <a:off x="8726442" y="4954384"/>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008ABF"/>
                </a:solidFill>
                <a:cs typeface="Arial"/>
              </a:rPr>
              <a:pPr defTabSz="457200"/>
              <a:t>‹#›</a:t>
            </a:fld>
            <a:endParaRPr lang="en-US" sz="800" kern="0" spc="-30" dirty="0">
              <a:solidFill>
                <a:srgbClr val="008ABF"/>
              </a:solidFill>
              <a:cs typeface="Arial"/>
            </a:endParaRPr>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236896" y="4654180"/>
            <a:ext cx="597936" cy="336182"/>
          </a:xfrm>
          <a:prstGeom prst="rect">
            <a:avLst/>
          </a:prstGeom>
        </p:spPr>
      </p:pic>
    </p:spTree>
    <p:extLst>
      <p:ext uri="{BB962C8B-B14F-4D97-AF65-F5344CB8AC3E}">
        <p14:creationId xmlns:p14="http://schemas.microsoft.com/office/powerpoint/2010/main" val="199157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hirdGreen">
    <p:spTree>
      <p:nvGrpSpPr>
        <p:cNvPr id="1" name=""/>
        <p:cNvGrpSpPr/>
        <p:nvPr/>
      </p:nvGrpSpPr>
      <p:grpSpPr>
        <a:xfrm>
          <a:off x="0" y="0"/>
          <a:ext cx="0" cy="0"/>
          <a:chOff x="0" y="0"/>
          <a:chExt cx="0" cy="0"/>
        </a:xfrm>
      </p:grpSpPr>
      <p:sp>
        <p:nvSpPr>
          <p:cNvPr id="3" name="Rectangle 12"/>
          <p:cNvSpPr/>
          <p:nvPr/>
        </p:nvSpPr>
        <p:spPr>
          <a:xfrm>
            <a:off x="0" y="0"/>
            <a:ext cx="3440612"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350">
              <a:solidFill>
                <a:srgbClr val="FFFFFF"/>
              </a:solidFill>
            </a:endParaRPr>
          </a:p>
        </p:txBody>
      </p:sp>
      <p:sp>
        <p:nvSpPr>
          <p:cNvPr id="4" name="TextBox 16"/>
          <p:cNvSpPr txBox="1"/>
          <p:nvPr/>
        </p:nvSpPr>
        <p:spPr>
          <a:xfrm>
            <a:off x="7894709" y="4928861"/>
            <a:ext cx="822936" cy="92333"/>
          </a:xfrm>
          <a:prstGeom prst="rect">
            <a:avLst/>
          </a:prstGeom>
          <a:noFill/>
        </p:spPr>
        <p:txBody>
          <a:bodyPr lIns="0" tIns="0" rIns="0" bIns="0" anchor="ctr">
            <a:spAutoFit/>
          </a:bodyPr>
          <a:lstStyle/>
          <a:p>
            <a:pPr algn="r" defTabSz="342900">
              <a:defRPr/>
            </a:pPr>
            <a:r>
              <a:rPr lang="en-US" sz="600" kern="0" spc="-23" dirty="0">
                <a:solidFill>
                  <a:srgbClr val="008ABF"/>
                </a:solidFill>
                <a:cs typeface="Arial"/>
              </a:rPr>
              <a:t>© IBM Corporation </a:t>
            </a:r>
          </a:p>
        </p:txBody>
      </p:sp>
      <p:sp>
        <p:nvSpPr>
          <p:cNvPr id="5" name="TextBox 18"/>
          <p:cNvSpPr txBox="1"/>
          <p:nvPr/>
        </p:nvSpPr>
        <p:spPr>
          <a:xfrm>
            <a:off x="8725982" y="4928861"/>
            <a:ext cx="332271" cy="92333"/>
          </a:xfrm>
          <a:prstGeom prst="rect">
            <a:avLst/>
          </a:prstGeom>
          <a:noFill/>
        </p:spPr>
        <p:txBody>
          <a:bodyPr lIns="0" tIns="0" rIns="0" bIns="0" anchor="ctr">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1B8EFE-540D-416D-99D2-87A82B57DD62}" type="slidenum">
              <a:rPr lang="en-US" altLang="en-US" sz="600">
                <a:solidFill>
                  <a:srgbClr val="008ABF"/>
                </a:solidFill>
              </a:rPr>
              <a:pPr/>
              <a:t>‹#›</a:t>
            </a:fld>
            <a:endParaRPr lang="en-US" altLang="en-US" sz="600">
              <a:solidFill>
                <a:srgbClr val="008ABF"/>
              </a:solidFill>
            </a:endParaRPr>
          </a:p>
        </p:txBody>
      </p:sp>
      <p:pic>
        <p:nvPicPr>
          <p:cNvPr id="6" name="Picture 10"/>
          <p:cNvPicPr>
            <a:picLocks noChangeAspect="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34538" y="4525566"/>
            <a:ext cx="653823"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9"/>
          <p:cNvGrpSpPr/>
          <p:nvPr/>
        </p:nvGrpSpPr>
        <p:grpSpPr>
          <a:xfrm>
            <a:off x="365681" y="201613"/>
            <a:ext cx="380132" cy="129381"/>
            <a:chOff x="360699" y="268817"/>
            <a:chExt cx="506711" cy="172508"/>
          </a:xfrm>
          <a:solidFill>
            <a:schemeClr val="bg1"/>
          </a:solidFill>
        </p:grpSpPr>
        <p:sp>
          <p:nvSpPr>
            <p:cNvPr id="8" name="Rectangle 20"/>
            <p:cNvSpPr/>
            <p:nvPr/>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sp>
          <p:nvSpPr>
            <p:cNvPr id="9" name="Rectangle 21"/>
            <p:cNvSpPr/>
            <p:nvPr/>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grpSp>
      <p:sp>
        <p:nvSpPr>
          <p:cNvPr id="14" name="Title 1"/>
          <p:cNvSpPr>
            <a:spLocks noGrp="1"/>
          </p:cNvSpPr>
          <p:nvPr>
            <p:ph type="title"/>
          </p:nvPr>
        </p:nvSpPr>
        <p:spPr>
          <a:xfrm>
            <a:off x="365761" y="411480"/>
            <a:ext cx="3065503" cy="276999"/>
          </a:xfrm>
        </p:spPr>
        <p:txBody>
          <a:bodyPr rIns="0"/>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0936510"/>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extCloudEyeb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add title</a:t>
            </a:r>
            <a:endParaRPr lang="en-US" dirty="0"/>
          </a:p>
        </p:txBody>
      </p:sp>
      <p:sp>
        <p:nvSpPr>
          <p:cNvPr id="5" name="TextBox 4"/>
          <p:cNvSpPr txBox="1"/>
          <p:nvPr userDrawn="1"/>
        </p:nvSpPr>
        <p:spPr>
          <a:xfrm>
            <a:off x="313267" y="889000"/>
            <a:ext cx="7120467" cy="230832"/>
          </a:xfrm>
          <a:prstGeom prst="rect">
            <a:avLst/>
          </a:prstGeom>
          <a:noFill/>
        </p:spPr>
        <p:txBody>
          <a:bodyPr wrap="square" rtlCol="0">
            <a:spAutoFit/>
          </a:bodyPr>
          <a:lstStyle/>
          <a:p>
            <a:pPr defTabSz="914400"/>
            <a:r>
              <a:rPr lang="en-US" sz="900" kern="0" spc="-23" dirty="0" smtClean="0">
                <a:solidFill>
                  <a:srgbClr val="FFFFFF"/>
                </a:solidFill>
                <a:cs typeface="Arial"/>
              </a:rPr>
              <a:t>text</a:t>
            </a:r>
          </a:p>
        </p:txBody>
      </p:sp>
      <p:sp>
        <p:nvSpPr>
          <p:cNvPr id="7" name="Text Placeholder 6"/>
          <p:cNvSpPr>
            <a:spLocks noGrp="1"/>
          </p:cNvSpPr>
          <p:nvPr>
            <p:ph type="body" sz="quarter" idx="10"/>
          </p:nvPr>
        </p:nvSpPr>
        <p:spPr>
          <a:xfrm>
            <a:off x="364068" y="1123950"/>
            <a:ext cx="8509000" cy="1224951"/>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6" name="Group 5"/>
          <p:cNvGrpSpPr/>
          <p:nvPr userDrawn="1"/>
        </p:nvGrpSpPr>
        <p:grpSpPr>
          <a:xfrm>
            <a:off x="369753" y="201613"/>
            <a:ext cx="506711" cy="129381"/>
            <a:chOff x="360699" y="268817"/>
            <a:chExt cx="506711" cy="172508"/>
          </a:xfrm>
          <a:solidFill>
            <a:schemeClr val="accent1"/>
          </a:solidFill>
        </p:grpSpPr>
        <p:sp>
          <p:nvSpPr>
            <p:cNvPr id="8" name="Rectangle 7"/>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9" name="Rectangle 8"/>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gr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 y="4525395"/>
            <a:ext cx="871804" cy="626418"/>
          </a:xfrm>
          <a:prstGeom prst="rect">
            <a:avLst/>
          </a:prstGeom>
        </p:spPr>
      </p:pic>
    </p:spTree>
    <p:extLst>
      <p:ext uri="{BB962C8B-B14F-4D97-AF65-F5344CB8AC3E}">
        <p14:creationId xmlns:p14="http://schemas.microsoft.com/office/powerpoint/2010/main" val="105176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Shape 6"/>
          <p:cNvSpPr/>
          <p:nvPr/>
        </p:nvSpPr>
        <p:spPr>
          <a:xfrm>
            <a:off x="4286586" y="4974335"/>
            <a:ext cx="1216678" cy="230830"/>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defRPr sz="1200">
                <a:latin typeface="Calibri"/>
                <a:ea typeface="Calibri"/>
                <a:cs typeface="Calibri"/>
                <a:sym typeface="Calibri"/>
              </a:defRPr>
            </a:lvl1pPr>
          </a:lstStyle>
          <a:p>
            <a:pPr defTabSz="457199">
              <a:defRPr sz="1800"/>
            </a:pPr>
            <a:r>
              <a:rPr sz="1125" kern="0">
                <a:solidFill>
                  <a:sysClr val="windowText" lastClr="000000"/>
                </a:solidFill>
              </a:rPr>
              <a:t>© IBM Corporation </a:t>
            </a:r>
          </a:p>
        </p:txBody>
      </p:sp>
      <p:sp>
        <p:nvSpPr>
          <p:cNvPr id="7" name="Shape 7"/>
          <p:cNvSpPr>
            <a:spLocks noGrp="1"/>
          </p:cNvSpPr>
          <p:nvPr>
            <p:ph type="title"/>
          </p:nvPr>
        </p:nvSpPr>
        <p:spPr>
          <a:xfrm>
            <a:off x="325604" y="815716"/>
            <a:ext cx="7476068" cy="531010"/>
          </a:xfrm>
          <a:prstGeom prst="rect">
            <a:avLst/>
          </a:prstGeom>
        </p:spPr>
        <p:txBody>
          <a:bodyPr anchor="t">
            <a:noAutofit/>
          </a:bodyPr>
          <a:lstStyle>
            <a:lvl1pPr defTabSz="457199">
              <a:lnSpc>
                <a:spcPct val="100000"/>
              </a:lnSpc>
              <a:defRPr sz="1375">
                <a:solidFill>
                  <a:srgbClr val="1174B8"/>
                </a:solidFill>
              </a:defRPr>
            </a:lvl1pPr>
          </a:lstStyle>
          <a:p>
            <a:pPr lvl="0">
              <a:defRPr sz="1800">
                <a:solidFill>
                  <a:srgbClr val="000000"/>
                </a:solidFill>
              </a:defRPr>
            </a:pPr>
            <a:r>
              <a:rPr sz="1375">
                <a:solidFill>
                  <a:srgbClr val="1174B8"/>
                </a:solidFill>
              </a:rPr>
              <a:t>Title Text</a:t>
            </a:r>
          </a:p>
        </p:txBody>
      </p:sp>
      <p:sp>
        <p:nvSpPr>
          <p:cNvPr id="8" name="Shape 8"/>
          <p:cNvSpPr>
            <a:spLocks noGrp="1"/>
          </p:cNvSpPr>
          <p:nvPr>
            <p:ph type="body" idx="1"/>
          </p:nvPr>
        </p:nvSpPr>
        <p:spPr>
          <a:xfrm>
            <a:off x="325604" y="1346725"/>
            <a:ext cx="8310957" cy="3796776"/>
          </a:xfrm>
          <a:prstGeom prst="rect">
            <a:avLst/>
          </a:prstGeom>
        </p:spPr>
        <p:txBody>
          <a:bodyPr lIns="0" tIns="0" rIns="0" bIns="0">
            <a:noAutofit/>
          </a:bodyPr>
          <a:lstStyle>
            <a:lvl1pPr marL="0" indent="0" defTabSz="457199">
              <a:spcBef>
                <a:spcPts val="0"/>
              </a:spcBef>
              <a:buClrTx/>
              <a:buSzTx/>
              <a:buFontTx/>
              <a:buNone/>
              <a:defRPr sz="1125">
                <a:solidFill>
                  <a:srgbClr val="888888"/>
                </a:solidFill>
              </a:defRPr>
            </a:lvl1pPr>
            <a:lvl2pPr marL="0" indent="0" defTabSz="457199">
              <a:spcBef>
                <a:spcPts val="0"/>
              </a:spcBef>
              <a:buClrTx/>
              <a:buSzTx/>
              <a:buFontTx/>
              <a:buNone/>
              <a:defRPr sz="1125">
                <a:solidFill>
                  <a:srgbClr val="888888"/>
                </a:solidFill>
              </a:defRPr>
            </a:lvl2pPr>
            <a:lvl3pPr marL="0" indent="0" defTabSz="457199">
              <a:spcBef>
                <a:spcPts val="0"/>
              </a:spcBef>
              <a:buClrTx/>
              <a:buSzTx/>
              <a:buFontTx/>
              <a:buNone/>
              <a:defRPr sz="1125">
                <a:solidFill>
                  <a:srgbClr val="888888"/>
                </a:solidFill>
              </a:defRPr>
            </a:lvl3pPr>
            <a:lvl4pPr marL="0" indent="0" defTabSz="457199">
              <a:spcBef>
                <a:spcPts val="0"/>
              </a:spcBef>
              <a:buClrTx/>
              <a:buSzTx/>
              <a:buFontTx/>
              <a:buNone/>
              <a:defRPr sz="1125">
                <a:solidFill>
                  <a:srgbClr val="888888"/>
                </a:solidFill>
              </a:defRPr>
            </a:lvl4pPr>
            <a:lvl5pPr marL="0" indent="0" defTabSz="457199">
              <a:spcBef>
                <a:spcPts val="0"/>
              </a:spcBef>
              <a:buClrTx/>
              <a:buSzTx/>
              <a:buFontTx/>
              <a:buNone/>
              <a:defRPr sz="1125">
                <a:solidFill>
                  <a:srgbClr val="888888"/>
                </a:solidFill>
              </a:defRPr>
            </a:lvl5pPr>
          </a:lstStyle>
          <a:p>
            <a:pPr lvl="0">
              <a:defRPr>
                <a:solidFill>
                  <a:srgbClr val="000000"/>
                </a:solidFill>
              </a:defRPr>
            </a:pPr>
            <a:r>
              <a:rPr>
                <a:solidFill>
                  <a:srgbClr val="888888"/>
                </a:solidFill>
              </a:rPr>
              <a:t>Body Level One</a:t>
            </a:r>
          </a:p>
          <a:p>
            <a:pPr lvl="1">
              <a:defRPr>
                <a:solidFill>
                  <a:srgbClr val="000000"/>
                </a:solidFill>
              </a:defRPr>
            </a:pPr>
            <a:r>
              <a:rPr>
                <a:solidFill>
                  <a:srgbClr val="888888"/>
                </a:solidFill>
              </a:rPr>
              <a:t>Body Level Two</a:t>
            </a:r>
          </a:p>
          <a:p>
            <a:pPr lvl="2">
              <a:defRPr>
                <a:solidFill>
                  <a:srgbClr val="000000"/>
                </a:solidFill>
              </a:defRPr>
            </a:pPr>
            <a:r>
              <a:rPr>
                <a:solidFill>
                  <a:srgbClr val="888888"/>
                </a:solidFill>
              </a:rPr>
              <a:t>Body Level Three</a:t>
            </a:r>
          </a:p>
          <a:p>
            <a:pPr lvl="3">
              <a:defRPr>
                <a:solidFill>
                  <a:srgbClr val="000000"/>
                </a:solidFill>
              </a:defRPr>
            </a:pPr>
            <a:r>
              <a:rPr>
                <a:solidFill>
                  <a:srgbClr val="888888"/>
                </a:solidFill>
              </a:rPr>
              <a:t>Body Level Four</a:t>
            </a:r>
          </a:p>
          <a:p>
            <a:pPr lvl="4">
              <a:defRPr>
                <a:solidFill>
                  <a:srgbClr val="000000"/>
                </a:solidFill>
              </a:defRPr>
            </a:pPr>
            <a:r>
              <a:rPr>
                <a:solidFill>
                  <a:srgbClr val="888888"/>
                </a:solidFill>
              </a:rPr>
              <a:t>Body Level Five</a:t>
            </a:r>
          </a:p>
        </p:txBody>
      </p:sp>
      <p:sp>
        <p:nvSpPr>
          <p:cNvPr id="9" name="Shape 9"/>
          <p:cNvSpPr>
            <a:spLocks noGrp="1"/>
          </p:cNvSpPr>
          <p:nvPr>
            <p:ph type="sldNum" sz="quarter" idx="2"/>
          </p:nvPr>
        </p:nvSpPr>
        <p:spPr>
          <a:xfrm>
            <a:off x="8430996" y="4848001"/>
            <a:ext cx="411130" cy="330540"/>
          </a:xfrm>
          <a:prstGeom prst="rect">
            <a:avLst/>
          </a:prstGeom>
        </p:spPr>
        <p:txBody>
          <a:bodyPr lIns="73152" tIns="73152" rIns="73152" bIns="73152" anchor="ctr"/>
          <a:lstStyle>
            <a:lvl1pPr algn="l" defTabSz="457199">
              <a:defRPr sz="1188">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1626470639"/>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p:nvPr/>
        </p:nvSpPr>
        <p:spPr>
          <a:xfrm>
            <a:off x="4286586" y="4974335"/>
            <a:ext cx="1216678" cy="230830"/>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defRPr sz="1200">
                <a:solidFill>
                  <a:srgbClr val="9B9B9B"/>
                </a:solidFill>
                <a:latin typeface="Calibri"/>
                <a:ea typeface="Calibri"/>
                <a:cs typeface="Calibri"/>
                <a:sym typeface="Calibri"/>
              </a:defRPr>
            </a:lvl1pPr>
          </a:lstStyle>
          <a:p>
            <a:pPr defTabSz="457199">
              <a:defRPr sz="1800">
                <a:solidFill>
                  <a:srgbClr val="000000"/>
                </a:solidFill>
              </a:defRPr>
            </a:pPr>
            <a:r>
              <a:rPr sz="1125" kern="0"/>
              <a:t>© IBM Corporation </a:t>
            </a:r>
          </a:p>
        </p:txBody>
      </p:sp>
      <p:sp>
        <p:nvSpPr>
          <p:cNvPr id="12" name="Shape 12"/>
          <p:cNvSpPr>
            <a:spLocks noGrp="1"/>
          </p:cNvSpPr>
          <p:nvPr>
            <p:ph type="title"/>
          </p:nvPr>
        </p:nvSpPr>
        <p:spPr>
          <a:xfrm>
            <a:off x="325604" y="815716"/>
            <a:ext cx="7476068" cy="531010"/>
          </a:xfrm>
          <a:prstGeom prst="rect">
            <a:avLst/>
          </a:prstGeom>
        </p:spPr>
        <p:txBody>
          <a:bodyPr anchor="t">
            <a:noAutofit/>
          </a:bodyPr>
          <a:lstStyle>
            <a:lvl1pPr defTabSz="457199">
              <a:lnSpc>
                <a:spcPct val="100000"/>
              </a:lnSpc>
              <a:defRPr sz="1375">
                <a:solidFill>
                  <a:srgbClr val="1174B8"/>
                </a:solidFill>
              </a:defRPr>
            </a:lvl1pPr>
          </a:lstStyle>
          <a:p>
            <a:pPr lvl="0">
              <a:defRPr sz="1800">
                <a:solidFill>
                  <a:srgbClr val="000000"/>
                </a:solidFill>
              </a:defRPr>
            </a:pPr>
            <a:r>
              <a:rPr sz="1375">
                <a:solidFill>
                  <a:srgbClr val="1174B8"/>
                </a:solidFill>
              </a:rPr>
              <a:t>Title Text</a:t>
            </a:r>
          </a:p>
        </p:txBody>
      </p:sp>
      <p:sp>
        <p:nvSpPr>
          <p:cNvPr id="13" name="Shape 13"/>
          <p:cNvSpPr>
            <a:spLocks noGrp="1"/>
          </p:cNvSpPr>
          <p:nvPr>
            <p:ph type="body" idx="1"/>
          </p:nvPr>
        </p:nvSpPr>
        <p:spPr>
          <a:xfrm>
            <a:off x="343155" y="1302848"/>
            <a:ext cx="8310958" cy="3796776"/>
          </a:xfrm>
          <a:prstGeom prst="rect">
            <a:avLst/>
          </a:prstGeom>
        </p:spPr>
        <p:txBody>
          <a:bodyPr lIns="0" tIns="0" rIns="0" bIns="0">
            <a:noAutofit/>
          </a:bodyPr>
          <a:lstStyle>
            <a:lvl1pPr marL="214313" indent="-214313" defTabSz="457199">
              <a:lnSpc>
                <a:spcPct val="110000"/>
              </a:lnSpc>
              <a:spcBef>
                <a:spcPts val="0"/>
              </a:spcBef>
              <a:buClrTx/>
              <a:defRPr>
                <a:solidFill>
                  <a:srgbClr val="888888"/>
                </a:solidFill>
              </a:defRPr>
            </a:lvl1pPr>
            <a:lvl2pPr marL="714375" indent="-257175" defTabSz="457199">
              <a:lnSpc>
                <a:spcPct val="110000"/>
              </a:lnSpc>
              <a:spcBef>
                <a:spcPts val="0"/>
              </a:spcBef>
              <a:buClrTx/>
              <a:buChar char="o"/>
              <a:defRPr>
                <a:solidFill>
                  <a:srgbClr val="888888"/>
                </a:solidFill>
              </a:defRPr>
            </a:lvl2pPr>
            <a:lvl3pPr marL="0" indent="0" defTabSz="457199">
              <a:lnSpc>
                <a:spcPct val="110000"/>
              </a:lnSpc>
              <a:spcBef>
                <a:spcPts val="0"/>
              </a:spcBef>
              <a:buClrTx/>
              <a:buSzTx/>
              <a:buNone/>
              <a:defRPr>
                <a:solidFill>
                  <a:srgbClr val="888888"/>
                </a:solidFill>
              </a:defRPr>
            </a:lvl3pPr>
            <a:lvl4pPr marL="0" indent="0" defTabSz="457199">
              <a:lnSpc>
                <a:spcPct val="110000"/>
              </a:lnSpc>
              <a:spcBef>
                <a:spcPts val="0"/>
              </a:spcBef>
              <a:buClrTx/>
              <a:buSzTx/>
              <a:buNone/>
              <a:defRPr>
                <a:solidFill>
                  <a:srgbClr val="888888"/>
                </a:solidFill>
              </a:defRPr>
            </a:lvl4pPr>
            <a:lvl5pPr marL="0" indent="0" defTabSz="457199">
              <a:lnSpc>
                <a:spcPct val="110000"/>
              </a:lnSpc>
              <a:spcBef>
                <a:spcPts val="0"/>
              </a:spcBef>
              <a:buClrTx/>
              <a:buSzTx/>
              <a:buNone/>
              <a:defRPr>
                <a:solidFill>
                  <a:srgbClr val="888888"/>
                </a:solidFill>
              </a:defRPr>
            </a:lvl5pPr>
          </a:lstStyle>
          <a:p>
            <a:pPr lvl="0">
              <a:defRPr sz="1800">
                <a:solidFill>
                  <a:srgbClr val="000000"/>
                </a:solidFill>
              </a:defRPr>
            </a:pPr>
            <a:r>
              <a:rPr sz="1500">
                <a:solidFill>
                  <a:srgbClr val="888888"/>
                </a:solidFill>
              </a:rPr>
              <a:t>Body Level One</a:t>
            </a:r>
          </a:p>
          <a:p>
            <a:pPr lvl="1">
              <a:defRPr sz="1800">
                <a:solidFill>
                  <a:srgbClr val="000000"/>
                </a:solidFill>
              </a:defRPr>
            </a:pPr>
            <a:r>
              <a:rPr sz="1500">
                <a:solidFill>
                  <a:srgbClr val="888888"/>
                </a:solidFill>
              </a:rPr>
              <a:t>Body Level Two</a:t>
            </a:r>
          </a:p>
          <a:p>
            <a:pPr lvl="2">
              <a:defRPr sz="1800">
                <a:solidFill>
                  <a:srgbClr val="000000"/>
                </a:solidFill>
              </a:defRPr>
            </a:pPr>
            <a:r>
              <a:rPr sz="1500">
                <a:solidFill>
                  <a:srgbClr val="888888"/>
                </a:solidFill>
              </a:rPr>
              <a:t>Body Level Three</a:t>
            </a:r>
          </a:p>
          <a:p>
            <a:pPr lvl="3">
              <a:defRPr sz="1800">
                <a:solidFill>
                  <a:srgbClr val="000000"/>
                </a:solidFill>
              </a:defRPr>
            </a:pPr>
            <a:r>
              <a:rPr sz="1500">
                <a:solidFill>
                  <a:srgbClr val="888888"/>
                </a:solidFill>
              </a:rPr>
              <a:t>Body Level Four</a:t>
            </a:r>
          </a:p>
          <a:p>
            <a:pPr lvl="4">
              <a:defRPr sz="1800">
                <a:solidFill>
                  <a:srgbClr val="000000"/>
                </a:solidFill>
              </a:defRPr>
            </a:pPr>
            <a:r>
              <a:rPr sz="1500">
                <a:solidFill>
                  <a:srgbClr val="888888"/>
                </a:solidFill>
              </a:rPr>
              <a:t>Body Level Five</a:t>
            </a:r>
          </a:p>
        </p:txBody>
      </p:sp>
      <p:sp>
        <p:nvSpPr>
          <p:cNvPr id="14" name="Shape 14"/>
          <p:cNvSpPr>
            <a:spLocks noGrp="1"/>
          </p:cNvSpPr>
          <p:nvPr>
            <p:ph type="sldNum" sz="quarter" idx="2"/>
          </p:nvPr>
        </p:nvSpPr>
        <p:spPr>
          <a:xfrm>
            <a:off x="8458500" y="4840912"/>
            <a:ext cx="467475" cy="330540"/>
          </a:xfrm>
          <a:prstGeom prst="rect">
            <a:avLst/>
          </a:prstGeom>
        </p:spPr>
        <p:txBody>
          <a:bodyPr lIns="73152" tIns="73152" rIns="73152" bIns="73152" anchor="ctr"/>
          <a:lstStyle>
            <a:lvl1pPr algn="l" defTabSz="457199">
              <a:defRPr sz="1188">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716963661"/>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Shape 16"/>
          <p:cNvSpPr>
            <a:spLocks noGrp="1"/>
          </p:cNvSpPr>
          <p:nvPr>
            <p:ph type="title"/>
          </p:nvPr>
        </p:nvSpPr>
        <p:spPr>
          <a:xfrm>
            <a:off x="317499" y="1728090"/>
            <a:ext cx="8170333" cy="478002"/>
          </a:xfrm>
          <a:prstGeom prst="rect">
            <a:avLst/>
          </a:prstGeom>
        </p:spPr>
        <p:txBody>
          <a:bodyPr lIns="45718" tIns="45718" rIns="45718" bIns="45718" anchor="t">
            <a:noAutofit/>
          </a:bodyPr>
          <a:lstStyle>
            <a:lvl1pPr defTabSz="457199">
              <a:lnSpc>
                <a:spcPct val="100000"/>
              </a:lnSpc>
              <a:defRPr sz="2750" b="1">
                <a:solidFill>
                  <a:srgbClr val="1174B8"/>
                </a:solidFill>
              </a:defRPr>
            </a:lvl1pPr>
          </a:lstStyle>
          <a:p>
            <a:pPr lvl="0">
              <a:defRPr sz="1800" b="0">
                <a:solidFill>
                  <a:srgbClr val="000000"/>
                </a:solidFill>
              </a:defRPr>
            </a:pPr>
            <a:r>
              <a:rPr sz="2750" b="1">
                <a:solidFill>
                  <a:srgbClr val="1174B8"/>
                </a:solidFill>
              </a:rPr>
              <a:t>Title Text</a:t>
            </a:r>
          </a:p>
        </p:txBody>
      </p:sp>
      <p:sp>
        <p:nvSpPr>
          <p:cNvPr id="17" name="Shape 17"/>
          <p:cNvSpPr>
            <a:spLocks noGrp="1"/>
          </p:cNvSpPr>
          <p:nvPr>
            <p:ph type="body" idx="1"/>
          </p:nvPr>
        </p:nvSpPr>
        <p:spPr>
          <a:xfrm>
            <a:off x="328083" y="2163758"/>
            <a:ext cx="8170333" cy="365661"/>
          </a:xfrm>
          <a:prstGeom prst="rect">
            <a:avLst/>
          </a:prstGeom>
        </p:spPr>
        <p:txBody>
          <a:bodyPr lIns="45718" tIns="45718" rIns="45718" bIns="45718"/>
          <a:lstStyle>
            <a:lvl1pPr marL="342900" indent="-342900" defTabSz="457199">
              <a:spcBef>
                <a:spcPts val="438"/>
              </a:spcBef>
              <a:buClrTx/>
              <a:defRPr sz="2000">
                <a:solidFill>
                  <a:srgbClr val="888888"/>
                </a:solidFill>
                <a:latin typeface="Calibri"/>
                <a:ea typeface="Calibri"/>
                <a:cs typeface="Calibri"/>
                <a:sym typeface="Calibri"/>
              </a:defRPr>
            </a:lvl1pPr>
            <a:lvl2pPr marL="742949" indent="-285750" defTabSz="457199">
              <a:spcBef>
                <a:spcPts val="438"/>
              </a:spcBef>
              <a:buClrTx/>
              <a:buChar char="–"/>
              <a:defRPr sz="2000">
                <a:solidFill>
                  <a:srgbClr val="888888"/>
                </a:solidFill>
                <a:latin typeface="Calibri"/>
                <a:ea typeface="Calibri"/>
                <a:cs typeface="Calibri"/>
                <a:sym typeface="Calibri"/>
              </a:defRPr>
            </a:lvl2pPr>
            <a:lvl3pPr marL="1143000" indent="-228600" defTabSz="457199">
              <a:spcBef>
                <a:spcPts val="438"/>
              </a:spcBef>
              <a:buClrTx/>
              <a:buChar char="•"/>
              <a:defRPr sz="2000">
                <a:solidFill>
                  <a:srgbClr val="888888"/>
                </a:solidFill>
                <a:latin typeface="Calibri"/>
                <a:ea typeface="Calibri"/>
                <a:cs typeface="Calibri"/>
                <a:sym typeface="Calibri"/>
              </a:defRPr>
            </a:lvl3pPr>
            <a:lvl4pPr marL="1600200" indent="-228600" defTabSz="457199">
              <a:spcBef>
                <a:spcPts val="438"/>
              </a:spcBef>
              <a:buClrTx/>
              <a:buChar char="–"/>
              <a:defRPr sz="2000">
                <a:solidFill>
                  <a:srgbClr val="888888"/>
                </a:solidFill>
                <a:latin typeface="Calibri"/>
                <a:ea typeface="Calibri"/>
                <a:cs typeface="Calibri"/>
                <a:sym typeface="Calibri"/>
              </a:defRPr>
            </a:lvl4pPr>
            <a:lvl5pPr marL="2057400" indent="-228600" defTabSz="457199">
              <a:spcBef>
                <a:spcPts val="438"/>
              </a:spcBef>
              <a:buClrTx/>
              <a:defRPr sz="2000">
                <a:solidFill>
                  <a:srgbClr val="888888"/>
                </a:solidFill>
                <a:latin typeface="Calibri"/>
                <a:ea typeface="Calibri"/>
                <a:cs typeface="Calibri"/>
                <a:sym typeface="Calibri"/>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Tree>
    <p:extLst>
      <p:ext uri="{BB962C8B-B14F-4D97-AF65-F5344CB8AC3E}">
        <p14:creationId xmlns:p14="http://schemas.microsoft.com/office/powerpoint/2010/main" val="3156089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E29CC0C0-E046-4664-B80A-AA818B18C835}"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104265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3_Title Slide">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Shape 19"/>
          <p:cNvSpPr>
            <a:spLocks noGrp="1"/>
          </p:cNvSpPr>
          <p:nvPr>
            <p:ph type="title"/>
          </p:nvPr>
        </p:nvSpPr>
        <p:spPr>
          <a:xfrm>
            <a:off x="317499" y="1728090"/>
            <a:ext cx="8170333" cy="478002"/>
          </a:xfrm>
          <a:prstGeom prst="rect">
            <a:avLst/>
          </a:prstGeom>
        </p:spPr>
        <p:txBody>
          <a:bodyPr anchor="t">
            <a:noAutofit/>
          </a:bodyPr>
          <a:lstStyle>
            <a:lvl1pPr defTabSz="457199">
              <a:lnSpc>
                <a:spcPct val="100000"/>
              </a:lnSpc>
              <a:defRPr sz="2750" b="1">
                <a:solidFill>
                  <a:srgbClr val="1174B8"/>
                </a:solidFill>
              </a:defRPr>
            </a:lvl1pPr>
          </a:lstStyle>
          <a:p>
            <a:pPr lvl="0">
              <a:defRPr sz="1800" b="0">
                <a:solidFill>
                  <a:srgbClr val="000000"/>
                </a:solidFill>
              </a:defRPr>
            </a:pPr>
            <a:r>
              <a:rPr sz="2750" b="1">
                <a:solidFill>
                  <a:srgbClr val="1174B8"/>
                </a:solidFill>
              </a:rPr>
              <a:t>Title Text</a:t>
            </a:r>
          </a:p>
        </p:txBody>
      </p:sp>
      <p:sp>
        <p:nvSpPr>
          <p:cNvPr id="20" name="Shape 20"/>
          <p:cNvSpPr>
            <a:spLocks noGrp="1"/>
          </p:cNvSpPr>
          <p:nvPr>
            <p:ph type="body" idx="1"/>
          </p:nvPr>
        </p:nvSpPr>
        <p:spPr>
          <a:xfrm>
            <a:off x="328083" y="2163758"/>
            <a:ext cx="8170333" cy="365661"/>
          </a:xfrm>
          <a:prstGeom prst="rect">
            <a:avLst/>
          </a:prstGeom>
        </p:spPr>
        <p:txBody>
          <a:bodyPr lIns="0" tIns="0" rIns="0" bIns="0"/>
          <a:lstStyle>
            <a:lvl1pPr marL="0" indent="0" defTabSz="457199">
              <a:spcBef>
                <a:spcPts val="0"/>
              </a:spcBef>
              <a:buClrTx/>
              <a:buSzTx/>
              <a:buFontTx/>
              <a:buNone/>
              <a:defRPr sz="2000">
                <a:solidFill>
                  <a:srgbClr val="888888"/>
                </a:solidFill>
              </a:defRPr>
            </a:lvl1pPr>
            <a:lvl2pPr marL="0" indent="0" defTabSz="457199">
              <a:spcBef>
                <a:spcPts val="0"/>
              </a:spcBef>
              <a:buClrTx/>
              <a:buSzTx/>
              <a:buFontTx/>
              <a:buNone/>
              <a:defRPr sz="2000">
                <a:solidFill>
                  <a:srgbClr val="888888"/>
                </a:solidFill>
              </a:defRPr>
            </a:lvl2pPr>
            <a:lvl3pPr marL="0" indent="0" defTabSz="457199">
              <a:spcBef>
                <a:spcPts val="0"/>
              </a:spcBef>
              <a:buClrTx/>
              <a:buSzTx/>
              <a:buFontTx/>
              <a:buNone/>
              <a:defRPr sz="2000">
                <a:solidFill>
                  <a:srgbClr val="888888"/>
                </a:solidFill>
              </a:defRPr>
            </a:lvl3pPr>
            <a:lvl4pPr marL="0" indent="0" defTabSz="457199">
              <a:spcBef>
                <a:spcPts val="0"/>
              </a:spcBef>
              <a:buClrTx/>
              <a:buSzTx/>
              <a:buFontTx/>
              <a:buNone/>
              <a:defRPr sz="2000">
                <a:solidFill>
                  <a:srgbClr val="888888"/>
                </a:solidFill>
              </a:defRPr>
            </a:lvl4pPr>
            <a:lvl5pPr marL="0" indent="0" defTabSz="457199">
              <a:spcBef>
                <a:spcPts val="0"/>
              </a:spcBef>
              <a:buClrTx/>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Tree>
    <p:extLst>
      <p:ext uri="{BB962C8B-B14F-4D97-AF65-F5344CB8AC3E}">
        <p14:creationId xmlns:p14="http://schemas.microsoft.com/office/powerpoint/2010/main" val="150746731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4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 name="Shape 22"/>
          <p:cNvSpPr/>
          <p:nvPr/>
        </p:nvSpPr>
        <p:spPr>
          <a:xfrm>
            <a:off x="4286586" y="4974335"/>
            <a:ext cx="1216678" cy="230830"/>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defRPr sz="1400">
                <a:solidFill>
                  <a:srgbClr val="9B9B9B"/>
                </a:solidFill>
                <a:latin typeface="Calibri"/>
                <a:ea typeface="Calibri"/>
                <a:cs typeface="Calibri"/>
                <a:sym typeface="Calibri"/>
              </a:defRPr>
            </a:lvl1pPr>
          </a:lstStyle>
          <a:p>
            <a:pPr defTabSz="457199">
              <a:defRPr sz="1800">
                <a:solidFill>
                  <a:srgbClr val="000000"/>
                </a:solidFill>
              </a:defRPr>
            </a:pPr>
            <a:r>
              <a:rPr sz="1125" kern="0"/>
              <a:t>© IBM Corporation </a:t>
            </a:r>
          </a:p>
        </p:txBody>
      </p:sp>
      <p:sp>
        <p:nvSpPr>
          <p:cNvPr id="23" name="Shape 23"/>
          <p:cNvSpPr>
            <a:spLocks noGrp="1"/>
          </p:cNvSpPr>
          <p:nvPr>
            <p:ph type="title"/>
          </p:nvPr>
        </p:nvSpPr>
        <p:spPr>
          <a:xfrm>
            <a:off x="325604" y="815716"/>
            <a:ext cx="7476068" cy="531010"/>
          </a:xfrm>
          <a:prstGeom prst="rect">
            <a:avLst/>
          </a:prstGeom>
        </p:spPr>
        <p:txBody>
          <a:bodyPr anchor="t">
            <a:noAutofit/>
          </a:bodyPr>
          <a:lstStyle>
            <a:lvl1pPr defTabSz="457199">
              <a:lnSpc>
                <a:spcPct val="100000"/>
              </a:lnSpc>
              <a:defRPr sz="1375">
                <a:solidFill>
                  <a:srgbClr val="1174B8"/>
                </a:solidFill>
              </a:defRPr>
            </a:lvl1pPr>
          </a:lstStyle>
          <a:p>
            <a:pPr lvl="0">
              <a:defRPr sz="1800">
                <a:solidFill>
                  <a:srgbClr val="000000"/>
                </a:solidFill>
              </a:defRPr>
            </a:pPr>
            <a:r>
              <a:rPr sz="1375">
                <a:solidFill>
                  <a:srgbClr val="1174B8"/>
                </a:solidFill>
              </a:rPr>
              <a:t>Title Text</a:t>
            </a:r>
          </a:p>
        </p:txBody>
      </p:sp>
      <p:sp>
        <p:nvSpPr>
          <p:cNvPr id="24" name="Shape 24"/>
          <p:cNvSpPr>
            <a:spLocks noGrp="1"/>
          </p:cNvSpPr>
          <p:nvPr>
            <p:ph type="body" idx="1"/>
          </p:nvPr>
        </p:nvSpPr>
        <p:spPr>
          <a:xfrm>
            <a:off x="316829" y="1179991"/>
            <a:ext cx="8310958" cy="3796776"/>
          </a:xfrm>
          <a:prstGeom prst="rect">
            <a:avLst/>
          </a:prstGeom>
        </p:spPr>
        <p:txBody>
          <a:bodyPr lIns="0" tIns="0" rIns="0" bIns="0">
            <a:noAutofit/>
          </a:bodyPr>
          <a:lstStyle>
            <a:lvl1pPr marL="0" indent="0" defTabSz="457199">
              <a:spcBef>
                <a:spcPts val="0"/>
              </a:spcBef>
              <a:buClrTx/>
              <a:buSzTx/>
              <a:buFontTx/>
              <a:buNone/>
              <a:defRPr sz="1125">
                <a:solidFill>
                  <a:srgbClr val="888888"/>
                </a:solidFill>
              </a:defRPr>
            </a:lvl1pPr>
            <a:lvl2pPr marL="0" indent="0" defTabSz="457199">
              <a:spcBef>
                <a:spcPts val="0"/>
              </a:spcBef>
              <a:buClrTx/>
              <a:buSzTx/>
              <a:buFontTx/>
              <a:buNone/>
              <a:defRPr sz="1125">
                <a:solidFill>
                  <a:srgbClr val="888888"/>
                </a:solidFill>
              </a:defRPr>
            </a:lvl2pPr>
            <a:lvl3pPr marL="0" indent="0" defTabSz="457199">
              <a:spcBef>
                <a:spcPts val="0"/>
              </a:spcBef>
              <a:buClrTx/>
              <a:buSzTx/>
              <a:buFontTx/>
              <a:buNone/>
              <a:defRPr sz="1125">
                <a:solidFill>
                  <a:srgbClr val="888888"/>
                </a:solidFill>
              </a:defRPr>
            </a:lvl3pPr>
            <a:lvl4pPr marL="0" indent="0" defTabSz="457199">
              <a:spcBef>
                <a:spcPts val="0"/>
              </a:spcBef>
              <a:buClrTx/>
              <a:buSzTx/>
              <a:buFontTx/>
              <a:buNone/>
              <a:defRPr sz="1125">
                <a:solidFill>
                  <a:srgbClr val="888888"/>
                </a:solidFill>
              </a:defRPr>
            </a:lvl4pPr>
            <a:lvl5pPr marL="0" indent="0" defTabSz="457199">
              <a:spcBef>
                <a:spcPts val="0"/>
              </a:spcBef>
              <a:buClrTx/>
              <a:buSzTx/>
              <a:buFontTx/>
              <a:buNone/>
              <a:defRPr sz="1125">
                <a:solidFill>
                  <a:srgbClr val="888888"/>
                </a:solidFill>
              </a:defRPr>
            </a:lvl5pPr>
          </a:lstStyle>
          <a:p>
            <a:pPr lvl="0">
              <a:defRPr>
                <a:solidFill>
                  <a:srgbClr val="000000"/>
                </a:solidFill>
              </a:defRPr>
            </a:pPr>
            <a:r>
              <a:rPr>
                <a:solidFill>
                  <a:srgbClr val="888888"/>
                </a:solidFill>
              </a:rPr>
              <a:t>Body Level One</a:t>
            </a:r>
          </a:p>
          <a:p>
            <a:pPr lvl="1">
              <a:defRPr>
                <a:solidFill>
                  <a:srgbClr val="000000"/>
                </a:solidFill>
              </a:defRPr>
            </a:pPr>
            <a:r>
              <a:rPr>
                <a:solidFill>
                  <a:srgbClr val="888888"/>
                </a:solidFill>
              </a:rPr>
              <a:t>Body Level Two</a:t>
            </a:r>
          </a:p>
          <a:p>
            <a:pPr lvl="2">
              <a:defRPr>
                <a:solidFill>
                  <a:srgbClr val="000000"/>
                </a:solidFill>
              </a:defRPr>
            </a:pPr>
            <a:r>
              <a:rPr>
                <a:solidFill>
                  <a:srgbClr val="888888"/>
                </a:solidFill>
              </a:rPr>
              <a:t>Body Level Three</a:t>
            </a:r>
          </a:p>
          <a:p>
            <a:pPr lvl="3">
              <a:defRPr>
                <a:solidFill>
                  <a:srgbClr val="000000"/>
                </a:solidFill>
              </a:defRPr>
            </a:pPr>
            <a:r>
              <a:rPr>
                <a:solidFill>
                  <a:srgbClr val="888888"/>
                </a:solidFill>
              </a:rPr>
              <a:t>Body Level Four</a:t>
            </a:r>
          </a:p>
          <a:p>
            <a:pPr lvl="4">
              <a:defRPr>
                <a:solidFill>
                  <a:srgbClr val="000000"/>
                </a:solidFill>
              </a:defRPr>
            </a:pPr>
            <a:r>
              <a:rPr>
                <a:solidFill>
                  <a:srgbClr val="888888"/>
                </a:solidFill>
              </a:rPr>
              <a:t>Body Level Five</a:t>
            </a:r>
          </a:p>
        </p:txBody>
      </p:sp>
      <p:sp>
        <p:nvSpPr>
          <p:cNvPr id="25" name="Shape 25"/>
          <p:cNvSpPr>
            <a:spLocks noGrp="1"/>
          </p:cNvSpPr>
          <p:nvPr>
            <p:ph type="sldNum" sz="quarter" idx="2"/>
          </p:nvPr>
        </p:nvSpPr>
        <p:spPr>
          <a:xfrm>
            <a:off x="8430996" y="4848001"/>
            <a:ext cx="411131" cy="330540"/>
          </a:xfrm>
          <a:prstGeom prst="rect">
            <a:avLst/>
          </a:prstGeom>
        </p:spPr>
        <p:txBody>
          <a:bodyPr lIns="73152" tIns="73152" rIns="73152" bIns="73152" anchor="ctr"/>
          <a:lstStyle>
            <a:lvl1pPr algn="l" defTabSz="457199">
              <a:defRPr sz="1188">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1802530779"/>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Shape 27"/>
          <p:cNvSpPr/>
          <p:nvPr/>
        </p:nvSpPr>
        <p:spPr>
          <a:xfrm>
            <a:off x="4286586" y="4974335"/>
            <a:ext cx="1216678" cy="230830"/>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defRPr sz="1400">
                <a:solidFill>
                  <a:srgbClr val="9B9B9B"/>
                </a:solidFill>
                <a:latin typeface="Calibri"/>
                <a:ea typeface="Calibri"/>
                <a:cs typeface="Calibri"/>
                <a:sym typeface="Calibri"/>
              </a:defRPr>
            </a:lvl1pPr>
          </a:lstStyle>
          <a:p>
            <a:pPr defTabSz="457199">
              <a:defRPr sz="1800">
                <a:solidFill>
                  <a:srgbClr val="000000"/>
                </a:solidFill>
              </a:defRPr>
            </a:pPr>
            <a:r>
              <a:rPr sz="1125" kern="0"/>
              <a:t>© IBM Corporation </a:t>
            </a:r>
          </a:p>
        </p:txBody>
      </p:sp>
      <p:sp>
        <p:nvSpPr>
          <p:cNvPr id="28" name="Shape 28"/>
          <p:cNvSpPr>
            <a:spLocks noGrp="1"/>
          </p:cNvSpPr>
          <p:nvPr>
            <p:ph type="title"/>
          </p:nvPr>
        </p:nvSpPr>
        <p:spPr>
          <a:xfrm>
            <a:off x="325604" y="815716"/>
            <a:ext cx="7476068" cy="531010"/>
          </a:xfrm>
          <a:prstGeom prst="rect">
            <a:avLst/>
          </a:prstGeom>
        </p:spPr>
        <p:txBody>
          <a:bodyPr anchor="t">
            <a:noAutofit/>
          </a:bodyPr>
          <a:lstStyle>
            <a:lvl1pPr defTabSz="457199">
              <a:lnSpc>
                <a:spcPct val="100000"/>
              </a:lnSpc>
              <a:defRPr sz="1375">
                <a:solidFill>
                  <a:srgbClr val="1174B8"/>
                </a:solidFill>
                <a:latin typeface="Calibri"/>
                <a:ea typeface="Calibri"/>
                <a:cs typeface="Calibri"/>
                <a:sym typeface="Calibri"/>
              </a:defRPr>
            </a:lvl1pPr>
          </a:lstStyle>
          <a:p>
            <a:pPr lvl="0">
              <a:defRPr sz="1800">
                <a:solidFill>
                  <a:srgbClr val="000000"/>
                </a:solidFill>
              </a:defRPr>
            </a:pPr>
            <a:r>
              <a:rPr sz="1375">
                <a:solidFill>
                  <a:srgbClr val="1174B8"/>
                </a:solidFill>
              </a:rPr>
              <a:t>Title Text</a:t>
            </a:r>
          </a:p>
        </p:txBody>
      </p:sp>
      <p:sp>
        <p:nvSpPr>
          <p:cNvPr id="29" name="Shape 29"/>
          <p:cNvSpPr>
            <a:spLocks noGrp="1"/>
          </p:cNvSpPr>
          <p:nvPr>
            <p:ph type="body" idx="1"/>
          </p:nvPr>
        </p:nvSpPr>
        <p:spPr>
          <a:xfrm>
            <a:off x="334379" y="1171216"/>
            <a:ext cx="8310958" cy="3796776"/>
          </a:xfrm>
          <a:prstGeom prst="rect">
            <a:avLst/>
          </a:prstGeom>
        </p:spPr>
        <p:txBody>
          <a:bodyPr lIns="0" tIns="0" rIns="0" bIns="0">
            <a:noAutofit/>
          </a:bodyPr>
          <a:lstStyle>
            <a:lvl1pPr marL="214313" indent="-214313" defTabSz="457199">
              <a:lnSpc>
                <a:spcPct val="110000"/>
              </a:lnSpc>
              <a:spcBef>
                <a:spcPts val="0"/>
              </a:spcBef>
              <a:buClrTx/>
              <a:defRPr>
                <a:solidFill>
                  <a:srgbClr val="888888"/>
                </a:solidFill>
                <a:latin typeface="Calibri"/>
                <a:ea typeface="Calibri"/>
                <a:cs typeface="Calibri"/>
                <a:sym typeface="Calibri"/>
              </a:defRPr>
            </a:lvl1pPr>
            <a:lvl2pPr marL="714375" indent="-257175" defTabSz="457199">
              <a:lnSpc>
                <a:spcPct val="110000"/>
              </a:lnSpc>
              <a:spcBef>
                <a:spcPts val="0"/>
              </a:spcBef>
              <a:buClrTx/>
              <a:buChar char="o"/>
              <a:defRPr>
                <a:solidFill>
                  <a:srgbClr val="888888"/>
                </a:solidFill>
                <a:latin typeface="Calibri"/>
                <a:ea typeface="Calibri"/>
                <a:cs typeface="Calibri"/>
                <a:sym typeface="Calibri"/>
              </a:defRPr>
            </a:lvl2pPr>
            <a:lvl3pPr marL="0" indent="0" defTabSz="457199">
              <a:lnSpc>
                <a:spcPct val="110000"/>
              </a:lnSpc>
              <a:spcBef>
                <a:spcPts val="0"/>
              </a:spcBef>
              <a:buClrTx/>
              <a:buSzTx/>
              <a:buNone/>
              <a:defRPr>
                <a:solidFill>
                  <a:srgbClr val="888888"/>
                </a:solidFill>
                <a:latin typeface="Calibri"/>
                <a:ea typeface="Calibri"/>
                <a:cs typeface="Calibri"/>
                <a:sym typeface="Calibri"/>
              </a:defRPr>
            </a:lvl3pPr>
            <a:lvl4pPr marL="0" indent="0" defTabSz="457199">
              <a:lnSpc>
                <a:spcPct val="110000"/>
              </a:lnSpc>
              <a:spcBef>
                <a:spcPts val="0"/>
              </a:spcBef>
              <a:buClrTx/>
              <a:buSzTx/>
              <a:buNone/>
              <a:defRPr>
                <a:solidFill>
                  <a:srgbClr val="888888"/>
                </a:solidFill>
                <a:latin typeface="Calibri"/>
                <a:ea typeface="Calibri"/>
                <a:cs typeface="Calibri"/>
                <a:sym typeface="Calibri"/>
              </a:defRPr>
            </a:lvl4pPr>
            <a:lvl5pPr marL="0" indent="0" defTabSz="457199">
              <a:lnSpc>
                <a:spcPct val="110000"/>
              </a:lnSpc>
              <a:spcBef>
                <a:spcPts val="0"/>
              </a:spcBef>
              <a:buClrTx/>
              <a:buSzTx/>
              <a:buNone/>
              <a:defRPr>
                <a:solidFill>
                  <a:srgbClr val="888888"/>
                </a:solidFill>
                <a:latin typeface="Calibri"/>
                <a:ea typeface="Calibri"/>
                <a:cs typeface="Calibri"/>
                <a:sym typeface="Calibri"/>
              </a:defRPr>
            </a:lvl5pPr>
          </a:lstStyle>
          <a:p>
            <a:pPr lvl="0">
              <a:defRPr sz="1800">
                <a:solidFill>
                  <a:srgbClr val="000000"/>
                </a:solidFill>
              </a:defRPr>
            </a:pPr>
            <a:r>
              <a:rPr sz="1500">
                <a:solidFill>
                  <a:srgbClr val="888888"/>
                </a:solidFill>
              </a:rPr>
              <a:t>Body Level One</a:t>
            </a:r>
          </a:p>
          <a:p>
            <a:pPr lvl="1">
              <a:defRPr sz="1800">
                <a:solidFill>
                  <a:srgbClr val="000000"/>
                </a:solidFill>
              </a:defRPr>
            </a:pPr>
            <a:r>
              <a:rPr sz="1500">
                <a:solidFill>
                  <a:srgbClr val="888888"/>
                </a:solidFill>
              </a:rPr>
              <a:t>Body Level Two</a:t>
            </a:r>
          </a:p>
          <a:p>
            <a:pPr lvl="2">
              <a:defRPr sz="1800">
                <a:solidFill>
                  <a:srgbClr val="000000"/>
                </a:solidFill>
              </a:defRPr>
            </a:pPr>
            <a:r>
              <a:rPr sz="1500">
                <a:solidFill>
                  <a:srgbClr val="888888"/>
                </a:solidFill>
              </a:rPr>
              <a:t>Body Level Three</a:t>
            </a:r>
          </a:p>
          <a:p>
            <a:pPr lvl="3">
              <a:defRPr sz="1800">
                <a:solidFill>
                  <a:srgbClr val="000000"/>
                </a:solidFill>
              </a:defRPr>
            </a:pPr>
            <a:r>
              <a:rPr sz="1500">
                <a:solidFill>
                  <a:srgbClr val="888888"/>
                </a:solidFill>
              </a:rPr>
              <a:t>Body Level Four</a:t>
            </a:r>
          </a:p>
          <a:p>
            <a:pPr lvl="4">
              <a:defRPr sz="1800">
                <a:solidFill>
                  <a:srgbClr val="000000"/>
                </a:solidFill>
              </a:defRPr>
            </a:pPr>
            <a:r>
              <a:rPr sz="1500">
                <a:solidFill>
                  <a:srgbClr val="888888"/>
                </a:solidFill>
              </a:rPr>
              <a:t>Body Level Five</a:t>
            </a:r>
          </a:p>
        </p:txBody>
      </p:sp>
      <p:sp>
        <p:nvSpPr>
          <p:cNvPr id="30" name="Shape 30"/>
          <p:cNvSpPr>
            <a:spLocks noGrp="1"/>
          </p:cNvSpPr>
          <p:nvPr>
            <p:ph type="sldNum" sz="quarter" idx="2"/>
          </p:nvPr>
        </p:nvSpPr>
        <p:spPr>
          <a:xfrm>
            <a:off x="8458500" y="4840912"/>
            <a:ext cx="467476" cy="330540"/>
          </a:xfrm>
          <a:prstGeom prst="rect">
            <a:avLst/>
          </a:prstGeom>
        </p:spPr>
        <p:txBody>
          <a:bodyPr lIns="73152" tIns="73152" rIns="73152" bIns="73152" anchor="ctr"/>
          <a:lstStyle>
            <a:lvl1pPr algn="l" defTabSz="457199">
              <a:defRPr sz="1188">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6688655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Shape 32"/>
          <p:cNvSpPr>
            <a:spLocks noGrp="1"/>
          </p:cNvSpPr>
          <p:nvPr>
            <p:ph type="title"/>
          </p:nvPr>
        </p:nvSpPr>
        <p:spPr>
          <a:xfrm>
            <a:off x="1812724" y="0"/>
            <a:ext cx="5518550" cy="2605237"/>
          </a:xfrm>
          <a:prstGeom prst="rect">
            <a:avLst/>
          </a:prstGeom>
        </p:spPr>
        <p:txBody>
          <a:bodyPr anchor="b"/>
          <a:lstStyle>
            <a:lvl1pPr algn="ctr" defTabSz="219075">
              <a:lnSpc>
                <a:spcPct val="100000"/>
              </a:lnSpc>
              <a:defRPr sz="4188" b="1">
                <a:solidFill>
                  <a:srgbClr val="000000"/>
                </a:solidFill>
                <a:latin typeface="Calibri"/>
                <a:ea typeface="Calibri"/>
                <a:cs typeface="Calibri"/>
                <a:sym typeface="Calibri"/>
              </a:defRPr>
            </a:lvl1pPr>
          </a:lstStyle>
          <a:p>
            <a:pPr lvl="0">
              <a:defRPr sz="1800" b="0"/>
            </a:pPr>
            <a:r>
              <a:rPr sz="4188" b="1"/>
              <a:t>Title Text</a:t>
            </a:r>
          </a:p>
        </p:txBody>
      </p:sp>
      <p:sp>
        <p:nvSpPr>
          <p:cNvPr id="33" name="Shape 33"/>
          <p:cNvSpPr>
            <a:spLocks noGrp="1"/>
          </p:cNvSpPr>
          <p:nvPr>
            <p:ph type="body" idx="1"/>
          </p:nvPr>
        </p:nvSpPr>
        <p:spPr>
          <a:xfrm>
            <a:off x="1812724" y="2652117"/>
            <a:ext cx="5518550" cy="2491384"/>
          </a:xfrm>
          <a:prstGeom prst="rect">
            <a:avLst/>
          </a:prstGeom>
        </p:spPr>
        <p:txBody>
          <a:bodyPr lIns="0" tIns="0" rIns="0" bIns="0"/>
          <a:lstStyle>
            <a:lvl1pPr marL="0" indent="0" algn="ctr" defTabSz="219075">
              <a:spcBef>
                <a:spcPts val="0"/>
              </a:spcBef>
              <a:buClrTx/>
              <a:buSzTx/>
              <a:buFontTx/>
              <a:buNone/>
              <a:defRPr sz="1625">
                <a:latin typeface="Calibri"/>
                <a:ea typeface="Calibri"/>
                <a:cs typeface="Calibri"/>
                <a:sym typeface="Calibri"/>
              </a:defRPr>
            </a:lvl1pPr>
            <a:lvl2pPr marL="0" indent="0" algn="ctr" defTabSz="219075">
              <a:spcBef>
                <a:spcPts val="0"/>
              </a:spcBef>
              <a:buClrTx/>
              <a:buSzTx/>
              <a:buFontTx/>
              <a:buNone/>
              <a:defRPr sz="1625">
                <a:latin typeface="Calibri"/>
                <a:ea typeface="Calibri"/>
                <a:cs typeface="Calibri"/>
                <a:sym typeface="Calibri"/>
              </a:defRPr>
            </a:lvl2pPr>
            <a:lvl3pPr marL="0" indent="0" algn="ctr" defTabSz="219075">
              <a:spcBef>
                <a:spcPts val="0"/>
              </a:spcBef>
              <a:buClrTx/>
              <a:buSzTx/>
              <a:buFontTx/>
              <a:buNone/>
              <a:defRPr sz="1625">
                <a:latin typeface="Calibri"/>
                <a:ea typeface="Calibri"/>
                <a:cs typeface="Calibri"/>
                <a:sym typeface="Calibri"/>
              </a:defRPr>
            </a:lvl3pPr>
            <a:lvl4pPr marL="0" indent="0" algn="ctr" defTabSz="219075">
              <a:spcBef>
                <a:spcPts val="0"/>
              </a:spcBef>
              <a:buClrTx/>
              <a:buSzTx/>
              <a:buFontTx/>
              <a:buNone/>
              <a:defRPr sz="1625">
                <a:latin typeface="Calibri"/>
                <a:ea typeface="Calibri"/>
                <a:cs typeface="Calibri"/>
                <a:sym typeface="Calibri"/>
              </a:defRPr>
            </a:lvl4pPr>
            <a:lvl5pPr marL="0" indent="0" algn="ctr" defTabSz="219075">
              <a:spcBef>
                <a:spcPts val="0"/>
              </a:spcBef>
              <a:buClrTx/>
              <a:buSzTx/>
              <a:buFontTx/>
              <a:buNone/>
              <a:defRPr sz="1625">
                <a:latin typeface="Calibri"/>
                <a:ea typeface="Calibri"/>
                <a:cs typeface="Calibri"/>
                <a:sym typeface="Calibri"/>
              </a:defRPr>
            </a:lvl5pPr>
          </a:lstStyle>
          <a:p>
            <a:pPr lvl="0">
              <a:defRPr sz="1800"/>
            </a:pPr>
            <a:r>
              <a:rPr sz="1625"/>
              <a:t>Body Level One</a:t>
            </a:r>
          </a:p>
          <a:p>
            <a:pPr lvl="1">
              <a:defRPr sz="1800"/>
            </a:pPr>
            <a:r>
              <a:rPr sz="1625"/>
              <a:t>Body Level Two</a:t>
            </a:r>
          </a:p>
          <a:p>
            <a:pPr lvl="2">
              <a:defRPr sz="1800"/>
            </a:pPr>
            <a:r>
              <a:rPr sz="1625"/>
              <a:t>Body Level Three</a:t>
            </a:r>
          </a:p>
          <a:p>
            <a:pPr lvl="3">
              <a:defRPr sz="1800"/>
            </a:pPr>
            <a:r>
              <a:rPr sz="1625"/>
              <a:t>Body Level Four</a:t>
            </a:r>
          </a:p>
          <a:p>
            <a:pPr lvl="4">
              <a:defRPr sz="1800"/>
            </a:pPr>
            <a:r>
              <a:rPr sz="1625"/>
              <a:t>Body Level Five</a:t>
            </a:r>
          </a:p>
        </p:txBody>
      </p:sp>
    </p:spTree>
    <p:extLst>
      <p:ext uri="{BB962C8B-B14F-4D97-AF65-F5344CB8AC3E}">
        <p14:creationId xmlns:p14="http://schemas.microsoft.com/office/powerpoint/2010/main" val="125504916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 name="Shape 35"/>
          <p:cNvSpPr>
            <a:spLocks noGrp="1"/>
          </p:cNvSpPr>
          <p:nvPr>
            <p:ph type="title"/>
          </p:nvPr>
        </p:nvSpPr>
        <p:spPr>
          <a:xfrm>
            <a:off x="1645295" y="0"/>
            <a:ext cx="5853411" cy="1607344"/>
          </a:xfrm>
          <a:prstGeom prst="rect">
            <a:avLst/>
          </a:prstGeom>
        </p:spPr>
        <p:txBody>
          <a:bodyPr/>
          <a:lstStyle>
            <a:lvl1pPr algn="ctr" defTabSz="219075">
              <a:lnSpc>
                <a:spcPct val="100000"/>
              </a:lnSpc>
              <a:defRPr sz="4188" b="1">
                <a:solidFill>
                  <a:srgbClr val="000000"/>
                </a:solidFill>
                <a:latin typeface="Calibri"/>
                <a:ea typeface="Calibri"/>
                <a:cs typeface="Calibri"/>
                <a:sym typeface="Calibri"/>
              </a:defRPr>
            </a:lvl1pPr>
          </a:lstStyle>
          <a:p>
            <a:pPr lvl="0">
              <a:defRPr sz="1800" b="0"/>
            </a:pPr>
            <a:r>
              <a:rPr sz="4188" b="1"/>
              <a:t>Title Text</a:t>
            </a:r>
          </a:p>
        </p:txBody>
      </p:sp>
    </p:spTree>
    <p:extLst>
      <p:ext uri="{BB962C8B-B14F-4D97-AF65-F5344CB8AC3E}">
        <p14:creationId xmlns:p14="http://schemas.microsoft.com/office/powerpoint/2010/main" val="1505770104"/>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ivi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hape 37"/>
          <p:cNvSpPr/>
          <p:nvPr/>
        </p:nvSpPr>
        <p:spPr>
          <a:xfrm>
            <a:off x="4286585" y="4974334"/>
            <a:ext cx="1158972" cy="17312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200">
                <a:solidFill>
                  <a:srgbClr val="9B9B9B"/>
                </a:solidFill>
                <a:latin typeface="Calibri"/>
                <a:ea typeface="Calibri"/>
                <a:cs typeface="Calibri"/>
                <a:sym typeface="Calibri"/>
              </a:defRPr>
            </a:lvl1pPr>
          </a:lstStyle>
          <a:p>
            <a:pPr defTabSz="457199">
              <a:defRPr sz="1800">
                <a:solidFill>
                  <a:srgbClr val="000000"/>
                </a:solidFill>
              </a:defRPr>
            </a:pPr>
            <a:r>
              <a:rPr sz="1125" kern="0"/>
              <a:t>© IBM Corporation </a:t>
            </a:r>
          </a:p>
        </p:txBody>
      </p:sp>
      <p:sp>
        <p:nvSpPr>
          <p:cNvPr id="38" name="Shape 38"/>
          <p:cNvSpPr>
            <a:spLocks noGrp="1"/>
          </p:cNvSpPr>
          <p:nvPr>
            <p:ph type="body" idx="1"/>
          </p:nvPr>
        </p:nvSpPr>
        <p:spPr>
          <a:xfrm>
            <a:off x="740526" y="777953"/>
            <a:ext cx="6949441" cy="2674620"/>
          </a:xfrm>
          <a:prstGeom prst="rect">
            <a:avLst/>
          </a:prstGeom>
        </p:spPr>
        <p:txBody>
          <a:bodyPr lIns="0" tIns="0" rIns="0" bIns="0">
            <a:noAutofit/>
          </a:bodyPr>
          <a:lstStyle>
            <a:lvl1pPr marL="0" indent="0" defTabSz="457199">
              <a:buClrTx/>
              <a:buSzTx/>
              <a:buFontTx/>
              <a:buNone/>
              <a:defRPr sz="3563">
                <a:solidFill>
                  <a:srgbClr val="4F81BD"/>
                </a:solidFill>
                <a:latin typeface="Calibri"/>
                <a:ea typeface="Calibri"/>
                <a:cs typeface="Calibri"/>
                <a:sym typeface="Calibri"/>
              </a:defRPr>
            </a:lvl1pPr>
            <a:lvl2pPr marL="819149" indent="-361949" defTabSz="457199">
              <a:buClrTx/>
              <a:buFontTx/>
              <a:buChar char="–"/>
              <a:defRPr sz="3563">
                <a:solidFill>
                  <a:srgbClr val="4F81BD"/>
                </a:solidFill>
                <a:latin typeface="Calibri"/>
                <a:ea typeface="Calibri"/>
                <a:cs typeface="Calibri"/>
                <a:sym typeface="Calibri"/>
              </a:defRPr>
            </a:lvl2pPr>
            <a:lvl3pPr marL="1257299" indent="-342899" defTabSz="457199">
              <a:buClrTx/>
              <a:buFontTx/>
              <a:buChar char="•"/>
              <a:defRPr sz="3563">
                <a:solidFill>
                  <a:srgbClr val="4F81BD"/>
                </a:solidFill>
                <a:latin typeface="Calibri"/>
                <a:ea typeface="Calibri"/>
                <a:cs typeface="Calibri"/>
                <a:sym typeface="Calibri"/>
              </a:defRPr>
            </a:lvl3pPr>
            <a:lvl4pPr marL="1778794" indent="-407194" defTabSz="457199">
              <a:buClrTx/>
              <a:buFontTx/>
              <a:buChar char="–"/>
              <a:defRPr sz="3563">
                <a:solidFill>
                  <a:srgbClr val="4F81BD"/>
                </a:solidFill>
                <a:latin typeface="Calibri"/>
                <a:ea typeface="Calibri"/>
                <a:cs typeface="Calibri"/>
                <a:sym typeface="Calibri"/>
              </a:defRPr>
            </a:lvl4pPr>
            <a:lvl5pPr marL="2235994" indent="-407194" defTabSz="457199">
              <a:buClrTx/>
              <a:buFontTx/>
              <a:defRPr sz="3563">
                <a:solidFill>
                  <a:srgbClr val="4F81BD"/>
                </a:solidFill>
                <a:latin typeface="Calibri"/>
                <a:ea typeface="Calibri"/>
                <a:cs typeface="Calibri"/>
                <a:sym typeface="Calibri"/>
              </a:defRPr>
            </a:lvl5pPr>
          </a:lstStyle>
          <a:p>
            <a:pPr lvl="0">
              <a:defRPr sz="1800">
                <a:solidFill>
                  <a:srgbClr val="000000"/>
                </a:solidFill>
              </a:defRPr>
            </a:pPr>
            <a:r>
              <a:rPr sz="3563">
                <a:solidFill>
                  <a:srgbClr val="4F81BD"/>
                </a:solidFill>
              </a:rPr>
              <a:t>Body Level One</a:t>
            </a:r>
          </a:p>
          <a:p>
            <a:pPr lvl="1">
              <a:defRPr sz="1800">
                <a:solidFill>
                  <a:srgbClr val="000000"/>
                </a:solidFill>
              </a:defRPr>
            </a:pPr>
            <a:r>
              <a:rPr sz="3563">
                <a:solidFill>
                  <a:srgbClr val="4F81BD"/>
                </a:solidFill>
              </a:rPr>
              <a:t>Body Level Two</a:t>
            </a:r>
          </a:p>
          <a:p>
            <a:pPr lvl="2">
              <a:defRPr sz="1800">
                <a:solidFill>
                  <a:srgbClr val="000000"/>
                </a:solidFill>
              </a:defRPr>
            </a:pPr>
            <a:r>
              <a:rPr sz="3563">
                <a:solidFill>
                  <a:srgbClr val="4F81BD"/>
                </a:solidFill>
              </a:rPr>
              <a:t>Body Level Three</a:t>
            </a:r>
          </a:p>
          <a:p>
            <a:pPr lvl="3">
              <a:defRPr sz="1800">
                <a:solidFill>
                  <a:srgbClr val="000000"/>
                </a:solidFill>
              </a:defRPr>
            </a:pPr>
            <a:r>
              <a:rPr sz="3563">
                <a:solidFill>
                  <a:srgbClr val="4F81BD"/>
                </a:solidFill>
              </a:rPr>
              <a:t>Body Level Four</a:t>
            </a:r>
          </a:p>
          <a:p>
            <a:pPr lvl="4">
              <a:defRPr sz="1800">
                <a:solidFill>
                  <a:srgbClr val="000000"/>
                </a:solidFill>
              </a:defRPr>
            </a:pPr>
            <a:r>
              <a:rPr sz="3563">
                <a:solidFill>
                  <a:srgbClr val="4F81BD"/>
                </a:solidFill>
              </a:rPr>
              <a:t>Body Level Five</a:t>
            </a:r>
          </a:p>
        </p:txBody>
      </p:sp>
    </p:spTree>
    <p:extLst>
      <p:ext uri="{BB962C8B-B14F-4D97-AF65-F5344CB8AC3E}">
        <p14:creationId xmlns:p14="http://schemas.microsoft.com/office/powerpoint/2010/main" val="200202470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6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Shape 40"/>
          <p:cNvSpPr/>
          <p:nvPr/>
        </p:nvSpPr>
        <p:spPr>
          <a:xfrm>
            <a:off x="4286585" y="4974334"/>
            <a:ext cx="1158972" cy="17312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200">
                <a:solidFill>
                  <a:srgbClr val="9B9B9B"/>
                </a:solidFill>
                <a:latin typeface="Calibri"/>
                <a:ea typeface="Calibri"/>
                <a:cs typeface="Calibri"/>
                <a:sym typeface="Calibri"/>
              </a:defRPr>
            </a:lvl1pPr>
          </a:lstStyle>
          <a:p>
            <a:pPr defTabSz="457199">
              <a:defRPr sz="1800">
                <a:solidFill>
                  <a:srgbClr val="000000"/>
                </a:solidFill>
              </a:defRPr>
            </a:pPr>
            <a:r>
              <a:rPr sz="1125" kern="0"/>
              <a:t>© IBM Corporation </a:t>
            </a:r>
          </a:p>
        </p:txBody>
      </p:sp>
      <p:sp>
        <p:nvSpPr>
          <p:cNvPr id="41" name="Shape 41"/>
          <p:cNvSpPr>
            <a:spLocks noGrp="1"/>
          </p:cNvSpPr>
          <p:nvPr>
            <p:ph type="title"/>
          </p:nvPr>
        </p:nvSpPr>
        <p:spPr>
          <a:xfrm>
            <a:off x="325604" y="815716"/>
            <a:ext cx="7476068" cy="531010"/>
          </a:xfrm>
          <a:prstGeom prst="rect">
            <a:avLst/>
          </a:prstGeom>
        </p:spPr>
        <p:txBody>
          <a:bodyPr anchor="t">
            <a:noAutofit/>
          </a:bodyPr>
          <a:lstStyle>
            <a:lvl1pPr defTabSz="457199">
              <a:lnSpc>
                <a:spcPct val="100000"/>
              </a:lnSpc>
              <a:defRPr sz="1375">
                <a:solidFill>
                  <a:srgbClr val="1174B8"/>
                </a:solidFill>
                <a:latin typeface="Calibri"/>
                <a:ea typeface="Calibri"/>
                <a:cs typeface="Calibri"/>
                <a:sym typeface="Calibri"/>
              </a:defRPr>
            </a:lvl1pPr>
          </a:lstStyle>
          <a:p>
            <a:pPr lvl="0">
              <a:defRPr sz="1800">
                <a:solidFill>
                  <a:srgbClr val="000000"/>
                </a:solidFill>
              </a:defRPr>
            </a:pPr>
            <a:r>
              <a:rPr sz="1375">
                <a:solidFill>
                  <a:srgbClr val="1174B8"/>
                </a:solidFill>
              </a:rPr>
              <a:t>Title Text</a:t>
            </a:r>
          </a:p>
        </p:txBody>
      </p:sp>
      <p:sp>
        <p:nvSpPr>
          <p:cNvPr id="42" name="Shape 42"/>
          <p:cNvSpPr>
            <a:spLocks noGrp="1"/>
          </p:cNvSpPr>
          <p:nvPr>
            <p:ph type="body" idx="1"/>
          </p:nvPr>
        </p:nvSpPr>
        <p:spPr>
          <a:xfrm>
            <a:off x="343155" y="1294073"/>
            <a:ext cx="8310958" cy="3796776"/>
          </a:xfrm>
          <a:prstGeom prst="rect">
            <a:avLst/>
          </a:prstGeom>
        </p:spPr>
        <p:txBody>
          <a:bodyPr lIns="0" tIns="0" rIns="0" bIns="0">
            <a:noAutofit/>
          </a:bodyPr>
          <a:lstStyle>
            <a:lvl1pPr marL="214313" indent="-214313" defTabSz="457199">
              <a:lnSpc>
                <a:spcPct val="110000"/>
              </a:lnSpc>
              <a:spcBef>
                <a:spcPts val="0"/>
              </a:spcBef>
              <a:buClrTx/>
              <a:defRPr>
                <a:solidFill>
                  <a:srgbClr val="888888"/>
                </a:solidFill>
                <a:latin typeface="Calibri"/>
                <a:ea typeface="Calibri"/>
                <a:cs typeface="Calibri"/>
                <a:sym typeface="Calibri"/>
              </a:defRPr>
            </a:lvl1pPr>
            <a:lvl2pPr marL="714375" indent="-257175" defTabSz="457199">
              <a:lnSpc>
                <a:spcPct val="110000"/>
              </a:lnSpc>
              <a:spcBef>
                <a:spcPts val="0"/>
              </a:spcBef>
              <a:buClrTx/>
              <a:buChar char="o"/>
              <a:defRPr>
                <a:solidFill>
                  <a:srgbClr val="888888"/>
                </a:solidFill>
                <a:latin typeface="Calibri"/>
                <a:ea typeface="Calibri"/>
                <a:cs typeface="Calibri"/>
                <a:sym typeface="Calibri"/>
              </a:defRPr>
            </a:lvl2pPr>
            <a:lvl3pPr marL="0" indent="0" defTabSz="457199">
              <a:lnSpc>
                <a:spcPct val="110000"/>
              </a:lnSpc>
              <a:spcBef>
                <a:spcPts val="0"/>
              </a:spcBef>
              <a:buClrTx/>
              <a:buSzTx/>
              <a:buNone/>
              <a:defRPr>
                <a:solidFill>
                  <a:srgbClr val="888888"/>
                </a:solidFill>
                <a:latin typeface="Calibri"/>
                <a:ea typeface="Calibri"/>
                <a:cs typeface="Calibri"/>
                <a:sym typeface="Calibri"/>
              </a:defRPr>
            </a:lvl3pPr>
            <a:lvl4pPr marL="0" indent="0" defTabSz="457199">
              <a:lnSpc>
                <a:spcPct val="110000"/>
              </a:lnSpc>
              <a:spcBef>
                <a:spcPts val="0"/>
              </a:spcBef>
              <a:buClrTx/>
              <a:buSzTx/>
              <a:buNone/>
              <a:defRPr>
                <a:solidFill>
                  <a:srgbClr val="888888"/>
                </a:solidFill>
                <a:latin typeface="Calibri"/>
                <a:ea typeface="Calibri"/>
                <a:cs typeface="Calibri"/>
                <a:sym typeface="Calibri"/>
              </a:defRPr>
            </a:lvl4pPr>
            <a:lvl5pPr marL="0" indent="0" defTabSz="457199">
              <a:lnSpc>
                <a:spcPct val="110000"/>
              </a:lnSpc>
              <a:spcBef>
                <a:spcPts val="0"/>
              </a:spcBef>
              <a:buClrTx/>
              <a:buSzTx/>
              <a:buNone/>
              <a:defRPr>
                <a:solidFill>
                  <a:srgbClr val="888888"/>
                </a:solidFill>
                <a:latin typeface="Calibri"/>
                <a:ea typeface="Calibri"/>
                <a:cs typeface="Calibri"/>
                <a:sym typeface="Calibri"/>
              </a:defRPr>
            </a:lvl5pPr>
          </a:lstStyle>
          <a:p>
            <a:pPr lvl="0">
              <a:defRPr sz="1800">
                <a:solidFill>
                  <a:srgbClr val="000000"/>
                </a:solidFill>
              </a:defRPr>
            </a:pPr>
            <a:r>
              <a:rPr sz="1500">
                <a:solidFill>
                  <a:srgbClr val="888888"/>
                </a:solidFill>
              </a:rPr>
              <a:t>Body Level One</a:t>
            </a:r>
          </a:p>
          <a:p>
            <a:pPr lvl="1">
              <a:defRPr sz="1800">
                <a:solidFill>
                  <a:srgbClr val="000000"/>
                </a:solidFill>
              </a:defRPr>
            </a:pPr>
            <a:r>
              <a:rPr sz="1500">
                <a:solidFill>
                  <a:srgbClr val="888888"/>
                </a:solidFill>
              </a:rPr>
              <a:t>Body Level Two</a:t>
            </a:r>
          </a:p>
          <a:p>
            <a:pPr lvl="2">
              <a:defRPr sz="1800">
                <a:solidFill>
                  <a:srgbClr val="000000"/>
                </a:solidFill>
              </a:defRPr>
            </a:pPr>
            <a:r>
              <a:rPr sz="1500">
                <a:solidFill>
                  <a:srgbClr val="888888"/>
                </a:solidFill>
              </a:rPr>
              <a:t>Body Level Three</a:t>
            </a:r>
          </a:p>
          <a:p>
            <a:pPr lvl="3">
              <a:defRPr sz="1800">
                <a:solidFill>
                  <a:srgbClr val="000000"/>
                </a:solidFill>
              </a:defRPr>
            </a:pPr>
            <a:r>
              <a:rPr sz="1500">
                <a:solidFill>
                  <a:srgbClr val="888888"/>
                </a:solidFill>
              </a:rPr>
              <a:t>Body Level Four</a:t>
            </a:r>
          </a:p>
          <a:p>
            <a:pPr lvl="4">
              <a:defRPr sz="1800">
                <a:solidFill>
                  <a:srgbClr val="000000"/>
                </a:solidFill>
              </a:defRPr>
            </a:pPr>
            <a:r>
              <a:rPr sz="1500">
                <a:solidFill>
                  <a:srgbClr val="888888"/>
                </a:solidFill>
              </a:rPr>
              <a:t>Body Level Five</a:t>
            </a:r>
          </a:p>
        </p:txBody>
      </p:sp>
      <p:sp>
        <p:nvSpPr>
          <p:cNvPr id="43" name="Shape 43"/>
          <p:cNvSpPr>
            <a:spLocks noGrp="1"/>
          </p:cNvSpPr>
          <p:nvPr>
            <p:ph type="sldNum" sz="quarter" idx="2"/>
          </p:nvPr>
        </p:nvSpPr>
        <p:spPr>
          <a:xfrm>
            <a:off x="8458500" y="4840912"/>
            <a:ext cx="467475" cy="330540"/>
          </a:xfrm>
          <a:prstGeom prst="rect">
            <a:avLst/>
          </a:prstGeom>
        </p:spPr>
        <p:txBody>
          <a:bodyPr lIns="73152" tIns="73152" rIns="73152" bIns="73152" anchor="ctr"/>
          <a:lstStyle>
            <a:lvl1pPr algn="l" defTabSz="457199">
              <a:defRPr sz="1188">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1674100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45" name="Shape 45"/>
          <p:cNvSpPr>
            <a:spLocks noGrp="1"/>
          </p:cNvSpPr>
          <p:nvPr>
            <p:ph type="title"/>
          </p:nvPr>
        </p:nvSpPr>
        <p:spPr>
          <a:xfrm>
            <a:off x="1812726" y="0"/>
            <a:ext cx="5518548" cy="2605237"/>
          </a:xfrm>
          <a:prstGeom prst="rect">
            <a:avLst/>
          </a:prstGeom>
        </p:spPr>
        <p:txBody>
          <a:bodyPr lIns="42862" tIns="42862" rIns="42862" bIns="42862" anchor="b"/>
          <a:lstStyle>
            <a:lvl1pPr algn="ctr" defTabSz="365125">
              <a:lnSpc>
                <a:spcPct val="100000"/>
              </a:lnSpc>
              <a:defRPr sz="4125">
                <a:solidFill>
                  <a:srgbClr val="000000"/>
                </a:solidFill>
                <a:latin typeface="Helvetica Light"/>
                <a:ea typeface="Helvetica Light"/>
                <a:cs typeface="Helvetica Light"/>
                <a:sym typeface="Helvetica Light"/>
              </a:defRPr>
            </a:lvl1pPr>
          </a:lstStyle>
          <a:p>
            <a:pPr lvl="0">
              <a:defRPr sz="1800"/>
            </a:pPr>
            <a:r>
              <a:rPr sz="4125"/>
              <a:t>Title Text</a:t>
            </a:r>
          </a:p>
        </p:txBody>
      </p:sp>
      <p:sp>
        <p:nvSpPr>
          <p:cNvPr id="46" name="Shape 46"/>
          <p:cNvSpPr>
            <a:spLocks noGrp="1"/>
          </p:cNvSpPr>
          <p:nvPr>
            <p:ph type="body" idx="1"/>
          </p:nvPr>
        </p:nvSpPr>
        <p:spPr>
          <a:xfrm>
            <a:off x="1812726" y="2652117"/>
            <a:ext cx="5518548" cy="1881933"/>
          </a:xfrm>
          <a:prstGeom prst="rect">
            <a:avLst/>
          </a:prstGeom>
        </p:spPr>
        <p:txBody>
          <a:bodyPr lIns="42862" tIns="42862" rIns="42862" bIns="42862"/>
          <a:lstStyle>
            <a:lvl1pPr marL="0" indent="0" algn="ctr" defTabSz="365125">
              <a:spcBef>
                <a:spcPts val="0"/>
              </a:spcBef>
              <a:buClrTx/>
              <a:buSzTx/>
              <a:buFontTx/>
              <a:buNone/>
              <a:defRPr sz="1625">
                <a:latin typeface="Helvetica Light"/>
                <a:ea typeface="Helvetica Light"/>
                <a:cs typeface="Helvetica Light"/>
                <a:sym typeface="Helvetica Light"/>
              </a:defRPr>
            </a:lvl1pPr>
            <a:lvl2pPr marL="0" indent="0" algn="ctr" defTabSz="365125">
              <a:spcBef>
                <a:spcPts val="0"/>
              </a:spcBef>
              <a:buClrTx/>
              <a:buSzTx/>
              <a:buFontTx/>
              <a:buNone/>
              <a:defRPr sz="1625">
                <a:latin typeface="Helvetica Light"/>
                <a:ea typeface="Helvetica Light"/>
                <a:cs typeface="Helvetica Light"/>
                <a:sym typeface="Helvetica Light"/>
              </a:defRPr>
            </a:lvl2pPr>
            <a:lvl3pPr marL="0" indent="0" algn="ctr" defTabSz="365125">
              <a:spcBef>
                <a:spcPts val="0"/>
              </a:spcBef>
              <a:buClrTx/>
              <a:buSzTx/>
              <a:buFontTx/>
              <a:buNone/>
              <a:defRPr sz="1625">
                <a:latin typeface="Helvetica Light"/>
                <a:ea typeface="Helvetica Light"/>
                <a:cs typeface="Helvetica Light"/>
                <a:sym typeface="Helvetica Light"/>
              </a:defRPr>
            </a:lvl3pPr>
            <a:lvl4pPr marL="0" indent="0" algn="ctr" defTabSz="365125">
              <a:spcBef>
                <a:spcPts val="0"/>
              </a:spcBef>
              <a:buClrTx/>
              <a:buSzTx/>
              <a:buFontTx/>
              <a:buNone/>
              <a:defRPr sz="1625">
                <a:latin typeface="Helvetica Light"/>
                <a:ea typeface="Helvetica Light"/>
                <a:cs typeface="Helvetica Light"/>
                <a:sym typeface="Helvetica Light"/>
              </a:defRPr>
            </a:lvl4pPr>
            <a:lvl5pPr marL="0" indent="0" algn="ctr" defTabSz="365125">
              <a:spcBef>
                <a:spcPts val="0"/>
              </a:spcBef>
              <a:buClrTx/>
              <a:buSzTx/>
              <a:buFontTx/>
              <a:buNone/>
              <a:defRPr sz="1625">
                <a:latin typeface="Helvetica Light"/>
                <a:ea typeface="Helvetica Light"/>
                <a:cs typeface="Helvetica Light"/>
                <a:sym typeface="Helvetica Light"/>
              </a:defRPr>
            </a:lvl5pPr>
          </a:lstStyle>
          <a:p>
            <a:pPr lvl="0">
              <a:defRPr sz="1800"/>
            </a:pPr>
            <a:r>
              <a:rPr sz="1625"/>
              <a:t>Body Level One</a:t>
            </a:r>
          </a:p>
          <a:p>
            <a:pPr lvl="1">
              <a:defRPr sz="1800"/>
            </a:pPr>
            <a:r>
              <a:rPr sz="1625"/>
              <a:t>Body Level Two</a:t>
            </a:r>
          </a:p>
          <a:p>
            <a:pPr lvl="2">
              <a:defRPr sz="1800"/>
            </a:pPr>
            <a:r>
              <a:rPr sz="1625"/>
              <a:t>Body Level Three</a:t>
            </a:r>
          </a:p>
          <a:p>
            <a:pPr lvl="3">
              <a:defRPr sz="1800"/>
            </a:pPr>
            <a:r>
              <a:rPr sz="1625"/>
              <a:t>Body Level Four</a:t>
            </a:r>
          </a:p>
          <a:p>
            <a:pPr lvl="4">
              <a:defRPr sz="1800"/>
            </a:pPr>
            <a:r>
              <a:rPr sz="1625"/>
              <a:t>Body Level Five</a:t>
            </a:r>
          </a:p>
        </p:txBody>
      </p:sp>
    </p:spTree>
    <p:extLst>
      <p:ext uri="{BB962C8B-B14F-4D97-AF65-F5344CB8AC3E}">
        <p14:creationId xmlns:p14="http://schemas.microsoft.com/office/powerpoint/2010/main" val="1651423476"/>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8" name="Shape 48"/>
          <p:cNvSpPr>
            <a:spLocks noGrp="1"/>
          </p:cNvSpPr>
          <p:nvPr>
            <p:ph type="title"/>
          </p:nvPr>
        </p:nvSpPr>
        <p:spPr>
          <a:xfrm>
            <a:off x="1645294" y="234404"/>
            <a:ext cx="5853412" cy="1138536"/>
          </a:xfrm>
          <a:prstGeom prst="rect">
            <a:avLst/>
          </a:prstGeom>
        </p:spPr>
        <p:txBody>
          <a:bodyPr/>
          <a:lstStyle>
            <a:lvl1pPr defTabSz="365125">
              <a:lnSpc>
                <a:spcPct val="100000"/>
              </a:lnSpc>
              <a:defRPr b="1">
                <a:solidFill>
                  <a:srgbClr val="000000"/>
                </a:solidFill>
                <a:latin typeface="+mn-lt"/>
                <a:ea typeface="+mn-ea"/>
                <a:cs typeface="+mn-cs"/>
                <a:sym typeface="Helvetica Neue"/>
              </a:defRPr>
            </a:lvl1pPr>
          </a:lstStyle>
          <a:p>
            <a:pPr lvl="0">
              <a:defRPr sz="1800" b="0"/>
            </a:pPr>
            <a:r>
              <a:rPr sz="2000" b="1"/>
              <a:t>Title Text</a:t>
            </a:r>
          </a:p>
        </p:txBody>
      </p:sp>
      <p:sp>
        <p:nvSpPr>
          <p:cNvPr id="49" name="Shape 49"/>
          <p:cNvSpPr>
            <a:spLocks noGrp="1"/>
          </p:cNvSpPr>
          <p:nvPr>
            <p:ph type="body" idx="1"/>
          </p:nvPr>
        </p:nvSpPr>
        <p:spPr>
          <a:xfrm>
            <a:off x="1645294" y="1372939"/>
            <a:ext cx="5853412" cy="3315148"/>
          </a:xfrm>
          <a:prstGeom prst="rect">
            <a:avLst/>
          </a:prstGeom>
        </p:spPr>
        <p:txBody>
          <a:bodyPr lIns="0" tIns="0" rIns="0" bIns="0" anchor="ctr"/>
          <a:lstStyle>
            <a:lvl1pPr marL="231510" indent="-231510" defTabSz="365125">
              <a:spcBef>
                <a:spcPts val="2625"/>
              </a:spcBef>
              <a:buClrTx/>
              <a:buSzPct val="75000"/>
              <a:buFontTx/>
              <a:defRPr sz="1875">
                <a:latin typeface="Helvetica Light"/>
                <a:ea typeface="Helvetica Light"/>
                <a:cs typeface="Helvetica Light"/>
                <a:sym typeface="Helvetica Light"/>
              </a:defRPr>
            </a:lvl1pPr>
            <a:lvl2pPr marL="509322" indent="-231510" defTabSz="365125">
              <a:spcBef>
                <a:spcPts val="2625"/>
              </a:spcBef>
              <a:buClrTx/>
              <a:buSzPct val="75000"/>
              <a:buFontTx/>
              <a:defRPr sz="1875">
                <a:latin typeface="Helvetica Light"/>
                <a:ea typeface="Helvetica Light"/>
                <a:cs typeface="Helvetica Light"/>
                <a:sym typeface="Helvetica Light"/>
              </a:defRPr>
            </a:lvl2pPr>
            <a:lvl3pPr marL="787134" indent="-231509" defTabSz="365125">
              <a:spcBef>
                <a:spcPts val="2625"/>
              </a:spcBef>
              <a:buClrTx/>
              <a:buSzPct val="75000"/>
              <a:buFontTx/>
              <a:buChar char="•"/>
              <a:defRPr sz="1875">
                <a:latin typeface="Helvetica Light"/>
                <a:ea typeface="Helvetica Light"/>
                <a:cs typeface="Helvetica Light"/>
                <a:sym typeface="Helvetica Light"/>
              </a:defRPr>
            </a:lvl3pPr>
            <a:lvl4pPr marL="1064947" indent="-231509" defTabSz="365125">
              <a:spcBef>
                <a:spcPts val="2625"/>
              </a:spcBef>
              <a:buClrTx/>
              <a:buSzPct val="75000"/>
              <a:buFontTx/>
              <a:defRPr sz="1875">
                <a:latin typeface="Helvetica Light"/>
                <a:ea typeface="Helvetica Light"/>
                <a:cs typeface="Helvetica Light"/>
                <a:sym typeface="Helvetica Light"/>
              </a:defRPr>
            </a:lvl4pPr>
            <a:lvl5pPr marL="1342759" indent="-231509" defTabSz="365125">
              <a:spcBef>
                <a:spcPts val="2625"/>
              </a:spcBef>
              <a:buClrTx/>
              <a:buSzPct val="75000"/>
              <a:buFontTx/>
              <a:buChar char="•"/>
              <a:defRPr sz="1875">
                <a:latin typeface="Helvetica Light"/>
                <a:ea typeface="Helvetica Light"/>
                <a:cs typeface="Helvetica Light"/>
                <a:sym typeface="Helvetica Light"/>
              </a:defRPr>
            </a:lvl5p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
        <p:nvSpPr>
          <p:cNvPr id="50" name="Shape 50"/>
          <p:cNvSpPr>
            <a:spLocks noGrp="1"/>
          </p:cNvSpPr>
          <p:nvPr>
            <p:ph type="sldNum" sz="quarter" idx="2"/>
          </p:nvPr>
        </p:nvSpPr>
        <p:spPr>
          <a:xfrm>
            <a:off x="1205917" y="4925577"/>
            <a:ext cx="149080" cy="134652"/>
          </a:xfrm>
          <a:prstGeom prst="rect">
            <a:avLst/>
          </a:prstGeom>
        </p:spPr>
        <p:txBody>
          <a:bodyPr wrap="none" lIns="0" tIns="0" rIns="0" bIns="0"/>
          <a:lstStyle>
            <a:lvl1pPr defTabSz="365125">
              <a:defRPr sz="875">
                <a:solidFill>
                  <a:srgbClr val="A6AAA9"/>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688782147"/>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52" name="Shape 52"/>
          <p:cNvSpPr>
            <a:spLocks noGrp="1"/>
          </p:cNvSpPr>
          <p:nvPr>
            <p:ph type="title"/>
          </p:nvPr>
        </p:nvSpPr>
        <p:spPr>
          <a:xfrm>
            <a:off x="1645294" y="234404"/>
            <a:ext cx="5853412" cy="1138536"/>
          </a:xfrm>
          <a:prstGeom prst="rect">
            <a:avLst/>
          </a:prstGeom>
        </p:spPr>
        <p:txBody>
          <a:bodyPr/>
          <a:lstStyle>
            <a:lvl1pPr defTabSz="365125">
              <a:lnSpc>
                <a:spcPct val="100000"/>
              </a:lnSpc>
              <a:defRPr b="1">
                <a:solidFill>
                  <a:srgbClr val="000000"/>
                </a:solidFill>
                <a:latin typeface="+mn-lt"/>
                <a:ea typeface="+mn-ea"/>
                <a:cs typeface="+mn-cs"/>
                <a:sym typeface="Helvetica Neue"/>
              </a:defRPr>
            </a:lvl1pPr>
          </a:lstStyle>
          <a:p>
            <a:pPr lvl="0">
              <a:defRPr sz="1800" b="0"/>
            </a:pPr>
            <a:r>
              <a:rPr sz="2000" b="1"/>
              <a:t>Title Text</a:t>
            </a:r>
          </a:p>
        </p:txBody>
      </p:sp>
      <p:sp>
        <p:nvSpPr>
          <p:cNvPr id="53" name="Shape 53"/>
          <p:cNvSpPr>
            <a:spLocks noGrp="1"/>
          </p:cNvSpPr>
          <p:nvPr>
            <p:ph type="body" idx="1"/>
          </p:nvPr>
        </p:nvSpPr>
        <p:spPr>
          <a:xfrm>
            <a:off x="1645294" y="1372939"/>
            <a:ext cx="5853412" cy="3315148"/>
          </a:xfrm>
          <a:prstGeom prst="rect">
            <a:avLst/>
          </a:prstGeom>
        </p:spPr>
        <p:txBody>
          <a:bodyPr lIns="0" tIns="0" rIns="0" bIns="0" anchor="ctr"/>
          <a:lstStyle>
            <a:lvl1pPr marL="231510" indent="-231510" defTabSz="365125">
              <a:spcBef>
                <a:spcPts val="2625"/>
              </a:spcBef>
              <a:buClrTx/>
              <a:buSzPct val="75000"/>
              <a:buFontTx/>
              <a:defRPr sz="1875">
                <a:latin typeface="Helvetica Light"/>
                <a:ea typeface="Helvetica Light"/>
                <a:cs typeface="Helvetica Light"/>
                <a:sym typeface="Helvetica Light"/>
              </a:defRPr>
            </a:lvl1pPr>
            <a:lvl2pPr marL="509322" indent="-231510" defTabSz="365125">
              <a:spcBef>
                <a:spcPts val="2625"/>
              </a:spcBef>
              <a:buClrTx/>
              <a:buSzPct val="75000"/>
              <a:buFontTx/>
              <a:defRPr sz="1875">
                <a:latin typeface="Helvetica Light"/>
                <a:ea typeface="Helvetica Light"/>
                <a:cs typeface="Helvetica Light"/>
                <a:sym typeface="Helvetica Light"/>
              </a:defRPr>
            </a:lvl2pPr>
            <a:lvl3pPr marL="787134" indent="-231509" defTabSz="365125">
              <a:spcBef>
                <a:spcPts val="2625"/>
              </a:spcBef>
              <a:buClrTx/>
              <a:buSzPct val="75000"/>
              <a:buFontTx/>
              <a:buChar char="•"/>
              <a:defRPr sz="1875">
                <a:latin typeface="Helvetica Light"/>
                <a:ea typeface="Helvetica Light"/>
                <a:cs typeface="Helvetica Light"/>
                <a:sym typeface="Helvetica Light"/>
              </a:defRPr>
            </a:lvl3pPr>
            <a:lvl4pPr marL="1064947" indent="-231509" defTabSz="365125">
              <a:spcBef>
                <a:spcPts val="2625"/>
              </a:spcBef>
              <a:buClrTx/>
              <a:buSzPct val="75000"/>
              <a:buFontTx/>
              <a:defRPr sz="1875">
                <a:latin typeface="Helvetica Light"/>
                <a:ea typeface="Helvetica Light"/>
                <a:cs typeface="Helvetica Light"/>
                <a:sym typeface="Helvetica Light"/>
              </a:defRPr>
            </a:lvl4pPr>
            <a:lvl5pPr marL="1342759" indent="-231509" defTabSz="365125">
              <a:spcBef>
                <a:spcPts val="2625"/>
              </a:spcBef>
              <a:buClrTx/>
              <a:buSzPct val="75000"/>
              <a:buFontTx/>
              <a:buChar char="•"/>
              <a:defRPr sz="1875">
                <a:latin typeface="Helvetica Light"/>
                <a:ea typeface="Helvetica Light"/>
                <a:cs typeface="Helvetica Light"/>
                <a:sym typeface="Helvetica Light"/>
              </a:defRPr>
            </a:lvl5p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
        <p:nvSpPr>
          <p:cNvPr id="54" name="Shape 54"/>
          <p:cNvSpPr>
            <a:spLocks noGrp="1"/>
          </p:cNvSpPr>
          <p:nvPr>
            <p:ph type="sldNum" sz="quarter" idx="2"/>
          </p:nvPr>
        </p:nvSpPr>
        <p:spPr>
          <a:xfrm>
            <a:off x="1205917" y="4925577"/>
            <a:ext cx="149080" cy="134652"/>
          </a:xfrm>
          <a:prstGeom prst="rect">
            <a:avLst/>
          </a:prstGeom>
        </p:spPr>
        <p:txBody>
          <a:bodyPr wrap="none" lIns="0" tIns="0" rIns="0" bIns="0"/>
          <a:lstStyle>
            <a:lvl1pPr defTabSz="365125">
              <a:defRPr sz="875">
                <a:solidFill>
                  <a:srgbClr val="A6AAA9"/>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27677024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2EA511B6-828F-475A-8F82-6101E4A3C276}"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1215434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645294" y="234404"/>
            <a:ext cx="5853412" cy="1138536"/>
          </a:xfrm>
          <a:prstGeom prst="rect">
            <a:avLst/>
          </a:prstGeom>
        </p:spPr>
        <p:txBody>
          <a:bodyPr/>
          <a:lstStyle>
            <a:lvl1pPr defTabSz="365125">
              <a:lnSpc>
                <a:spcPct val="100000"/>
              </a:lnSpc>
              <a:defRPr b="1">
                <a:solidFill>
                  <a:srgbClr val="000000"/>
                </a:solidFill>
                <a:latin typeface="+mn-lt"/>
                <a:ea typeface="+mn-ea"/>
                <a:cs typeface="+mn-cs"/>
                <a:sym typeface="Helvetica Neue"/>
              </a:defRPr>
            </a:lvl1pPr>
          </a:lstStyle>
          <a:p>
            <a:pPr lvl="0">
              <a:defRPr sz="1800" b="0"/>
            </a:pPr>
            <a:r>
              <a:rPr sz="2000" b="1"/>
              <a:t>Title Text</a:t>
            </a:r>
          </a:p>
        </p:txBody>
      </p:sp>
      <p:sp>
        <p:nvSpPr>
          <p:cNvPr id="57" name="Shape 57"/>
          <p:cNvSpPr>
            <a:spLocks noGrp="1"/>
          </p:cNvSpPr>
          <p:nvPr>
            <p:ph type="body" idx="1"/>
          </p:nvPr>
        </p:nvSpPr>
        <p:spPr>
          <a:xfrm>
            <a:off x="1645294" y="1372939"/>
            <a:ext cx="5853412" cy="3315148"/>
          </a:xfrm>
          <a:prstGeom prst="rect">
            <a:avLst/>
          </a:prstGeom>
        </p:spPr>
        <p:txBody>
          <a:bodyPr lIns="0" tIns="0" rIns="0" bIns="0" anchor="ctr"/>
          <a:lstStyle>
            <a:lvl1pPr marL="231510" indent="-231510" defTabSz="365125">
              <a:spcBef>
                <a:spcPts val="2625"/>
              </a:spcBef>
              <a:buClrTx/>
              <a:buSzPct val="75000"/>
              <a:buFontTx/>
              <a:defRPr sz="1875">
                <a:latin typeface="Helvetica Light"/>
                <a:ea typeface="Helvetica Light"/>
                <a:cs typeface="Helvetica Light"/>
                <a:sym typeface="Helvetica Light"/>
              </a:defRPr>
            </a:lvl1pPr>
            <a:lvl2pPr marL="509322" indent="-231510" defTabSz="365125">
              <a:spcBef>
                <a:spcPts val="2625"/>
              </a:spcBef>
              <a:buClrTx/>
              <a:buSzPct val="75000"/>
              <a:buFontTx/>
              <a:defRPr sz="1875">
                <a:latin typeface="Helvetica Light"/>
                <a:ea typeface="Helvetica Light"/>
                <a:cs typeface="Helvetica Light"/>
                <a:sym typeface="Helvetica Light"/>
              </a:defRPr>
            </a:lvl2pPr>
            <a:lvl3pPr marL="787134" indent="-231509" defTabSz="365125">
              <a:spcBef>
                <a:spcPts val="2625"/>
              </a:spcBef>
              <a:buClrTx/>
              <a:buSzPct val="75000"/>
              <a:buFontTx/>
              <a:buChar char="•"/>
              <a:defRPr sz="1875">
                <a:latin typeface="Helvetica Light"/>
                <a:ea typeface="Helvetica Light"/>
                <a:cs typeface="Helvetica Light"/>
                <a:sym typeface="Helvetica Light"/>
              </a:defRPr>
            </a:lvl3pPr>
            <a:lvl4pPr marL="1064947" indent="-231509" defTabSz="365125">
              <a:spcBef>
                <a:spcPts val="2625"/>
              </a:spcBef>
              <a:buClrTx/>
              <a:buSzPct val="75000"/>
              <a:buFontTx/>
              <a:defRPr sz="1875">
                <a:latin typeface="Helvetica Light"/>
                <a:ea typeface="Helvetica Light"/>
                <a:cs typeface="Helvetica Light"/>
                <a:sym typeface="Helvetica Light"/>
              </a:defRPr>
            </a:lvl4pPr>
            <a:lvl5pPr marL="1342759" indent="-231509" defTabSz="365125">
              <a:spcBef>
                <a:spcPts val="2625"/>
              </a:spcBef>
              <a:buClrTx/>
              <a:buSzPct val="75000"/>
              <a:buFontTx/>
              <a:buChar char="•"/>
              <a:defRPr sz="1875">
                <a:latin typeface="Helvetica Light"/>
                <a:ea typeface="Helvetica Light"/>
                <a:cs typeface="Helvetica Light"/>
                <a:sym typeface="Helvetica Light"/>
              </a:defRPr>
            </a:lvl5p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
        <p:nvSpPr>
          <p:cNvPr id="58" name="Shape 58"/>
          <p:cNvSpPr>
            <a:spLocks noGrp="1"/>
          </p:cNvSpPr>
          <p:nvPr>
            <p:ph type="sldNum" sz="quarter" idx="2"/>
          </p:nvPr>
        </p:nvSpPr>
        <p:spPr>
          <a:xfrm>
            <a:off x="1205916" y="4925577"/>
            <a:ext cx="149080" cy="134652"/>
          </a:xfrm>
          <a:prstGeom prst="rect">
            <a:avLst/>
          </a:prstGeom>
        </p:spPr>
        <p:txBody>
          <a:bodyPr wrap="none" lIns="0" tIns="0" rIns="0" bIns="0"/>
          <a:lstStyle>
            <a:lvl1pPr defTabSz="365125">
              <a:defRPr sz="875">
                <a:solidFill>
                  <a:srgbClr val="A6AAA9"/>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26286349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60" name="Shape 60"/>
          <p:cNvSpPr>
            <a:spLocks noGrp="1"/>
          </p:cNvSpPr>
          <p:nvPr>
            <p:ph type="title"/>
          </p:nvPr>
        </p:nvSpPr>
        <p:spPr>
          <a:xfrm>
            <a:off x="1645294" y="234404"/>
            <a:ext cx="5853412" cy="1138536"/>
          </a:xfrm>
          <a:prstGeom prst="rect">
            <a:avLst/>
          </a:prstGeom>
        </p:spPr>
        <p:txBody>
          <a:bodyPr/>
          <a:lstStyle>
            <a:lvl1pPr defTabSz="365125">
              <a:lnSpc>
                <a:spcPct val="100000"/>
              </a:lnSpc>
              <a:defRPr b="1">
                <a:solidFill>
                  <a:srgbClr val="000000"/>
                </a:solidFill>
                <a:latin typeface="+mn-lt"/>
                <a:ea typeface="+mn-ea"/>
                <a:cs typeface="+mn-cs"/>
                <a:sym typeface="Helvetica Neue"/>
              </a:defRPr>
            </a:lvl1pPr>
          </a:lstStyle>
          <a:p>
            <a:pPr lvl="0">
              <a:defRPr sz="1800" b="0"/>
            </a:pPr>
            <a:r>
              <a:rPr sz="2000" b="1"/>
              <a:t>Title Text</a:t>
            </a:r>
          </a:p>
        </p:txBody>
      </p:sp>
      <p:sp>
        <p:nvSpPr>
          <p:cNvPr id="61" name="Shape 61"/>
          <p:cNvSpPr>
            <a:spLocks noGrp="1"/>
          </p:cNvSpPr>
          <p:nvPr>
            <p:ph type="body" idx="1"/>
          </p:nvPr>
        </p:nvSpPr>
        <p:spPr>
          <a:xfrm>
            <a:off x="1645294" y="1372939"/>
            <a:ext cx="5853412" cy="3315148"/>
          </a:xfrm>
          <a:prstGeom prst="rect">
            <a:avLst/>
          </a:prstGeom>
        </p:spPr>
        <p:txBody>
          <a:bodyPr lIns="0" tIns="0" rIns="0" bIns="0" anchor="ctr"/>
          <a:lstStyle>
            <a:lvl1pPr marL="231510" indent="-231510" defTabSz="365125">
              <a:spcBef>
                <a:spcPts val="2625"/>
              </a:spcBef>
              <a:buClrTx/>
              <a:buSzPct val="75000"/>
              <a:buFontTx/>
              <a:defRPr sz="1875">
                <a:latin typeface="Helvetica Light"/>
                <a:ea typeface="Helvetica Light"/>
                <a:cs typeface="Helvetica Light"/>
                <a:sym typeface="Helvetica Light"/>
              </a:defRPr>
            </a:lvl1pPr>
            <a:lvl2pPr marL="509322" indent="-231510" defTabSz="365125">
              <a:spcBef>
                <a:spcPts val="2625"/>
              </a:spcBef>
              <a:buClrTx/>
              <a:buSzPct val="75000"/>
              <a:buFontTx/>
              <a:defRPr sz="1875">
                <a:latin typeface="Helvetica Light"/>
                <a:ea typeface="Helvetica Light"/>
                <a:cs typeface="Helvetica Light"/>
                <a:sym typeface="Helvetica Light"/>
              </a:defRPr>
            </a:lvl2pPr>
            <a:lvl3pPr marL="787134" indent="-231509" defTabSz="365125">
              <a:spcBef>
                <a:spcPts val="2625"/>
              </a:spcBef>
              <a:buClrTx/>
              <a:buSzPct val="75000"/>
              <a:buFontTx/>
              <a:buChar char="•"/>
              <a:defRPr sz="1875">
                <a:latin typeface="Helvetica Light"/>
                <a:ea typeface="Helvetica Light"/>
                <a:cs typeface="Helvetica Light"/>
                <a:sym typeface="Helvetica Light"/>
              </a:defRPr>
            </a:lvl3pPr>
            <a:lvl4pPr marL="1064947" indent="-231509" defTabSz="365125">
              <a:spcBef>
                <a:spcPts val="2625"/>
              </a:spcBef>
              <a:buClrTx/>
              <a:buSzPct val="75000"/>
              <a:buFontTx/>
              <a:defRPr sz="1875">
                <a:latin typeface="Helvetica Light"/>
                <a:ea typeface="Helvetica Light"/>
                <a:cs typeface="Helvetica Light"/>
                <a:sym typeface="Helvetica Light"/>
              </a:defRPr>
            </a:lvl4pPr>
            <a:lvl5pPr marL="1342759" indent="-231509" defTabSz="365125">
              <a:spcBef>
                <a:spcPts val="2625"/>
              </a:spcBef>
              <a:buClrTx/>
              <a:buSzPct val="75000"/>
              <a:buFontTx/>
              <a:buChar char="•"/>
              <a:defRPr sz="1875">
                <a:latin typeface="Helvetica Light"/>
                <a:ea typeface="Helvetica Light"/>
                <a:cs typeface="Helvetica Light"/>
                <a:sym typeface="Helvetica Light"/>
              </a:defRPr>
            </a:lvl5p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
        <p:nvSpPr>
          <p:cNvPr id="62" name="Shape 62"/>
          <p:cNvSpPr>
            <a:spLocks noGrp="1"/>
          </p:cNvSpPr>
          <p:nvPr>
            <p:ph type="sldNum" sz="quarter" idx="2"/>
          </p:nvPr>
        </p:nvSpPr>
        <p:spPr>
          <a:xfrm>
            <a:off x="1205916" y="4925577"/>
            <a:ext cx="149080" cy="134652"/>
          </a:xfrm>
          <a:prstGeom prst="rect">
            <a:avLst/>
          </a:prstGeom>
        </p:spPr>
        <p:txBody>
          <a:bodyPr wrap="none" lIns="0" tIns="0" rIns="0" bIns="0"/>
          <a:lstStyle>
            <a:lvl1pPr defTabSz="365125">
              <a:defRPr sz="875">
                <a:solidFill>
                  <a:srgbClr val="A6AAA9"/>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99736681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64" name="Shape 64"/>
          <p:cNvSpPr>
            <a:spLocks noGrp="1"/>
          </p:cNvSpPr>
          <p:nvPr>
            <p:ph type="title"/>
          </p:nvPr>
        </p:nvSpPr>
        <p:spPr>
          <a:xfrm>
            <a:off x="1645294" y="234404"/>
            <a:ext cx="5853411" cy="1138536"/>
          </a:xfrm>
          <a:prstGeom prst="rect">
            <a:avLst/>
          </a:prstGeom>
        </p:spPr>
        <p:txBody>
          <a:bodyPr lIns="42862" tIns="42862" rIns="42862" bIns="42862"/>
          <a:lstStyle>
            <a:lvl1pPr defTabSz="365125">
              <a:lnSpc>
                <a:spcPct val="100000"/>
              </a:lnSpc>
              <a:defRPr sz="1875" b="1">
                <a:solidFill>
                  <a:srgbClr val="000000"/>
                </a:solidFill>
                <a:latin typeface="+mn-lt"/>
                <a:ea typeface="+mn-ea"/>
                <a:cs typeface="+mn-cs"/>
                <a:sym typeface="Helvetica Neue"/>
              </a:defRPr>
            </a:lvl1pPr>
          </a:lstStyle>
          <a:p>
            <a:pPr lvl="0">
              <a:defRPr sz="1800" b="0"/>
            </a:pPr>
            <a:r>
              <a:rPr sz="1875" b="1"/>
              <a:t>Title Text</a:t>
            </a:r>
          </a:p>
        </p:txBody>
      </p:sp>
      <p:sp>
        <p:nvSpPr>
          <p:cNvPr id="65" name="Shape 65"/>
          <p:cNvSpPr>
            <a:spLocks noGrp="1"/>
          </p:cNvSpPr>
          <p:nvPr>
            <p:ph type="body" idx="1"/>
          </p:nvPr>
        </p:nvSpPr>
        <p:spPr>
          <a:xfrm>
            <a:off x="1645294" y="1372939"/>
            <a:ext cx="5853411" cy="3315148"/>
          </a:xfrm>
          <a:prstGeom prst="rect">
            <a:avLst/>
          </a:prstGeom>
        </p:spPr>
        <p:txBody>
          <a:bodyPr lIns="42862" tIns="42862" rIns="42862" bIns="42862" anchor="ctr"/>
          <a:lstStyle>
            <a:lvl1pPr marL="0" indent="0" defTabSz="365125">
              <a:spcBef>
                <a:spcPts val="2625"/>
              </a:spcBef>
              <a:buClrTx/>
              <a:buSzTx/>
              <a:buFontTx/>
              <a:buNone/>
              <a:defRPr sz="1625">
                <a:latin typeface="Helvetica Light"/>
                <a:ea typeface="Helvetica Light"/>
                <a:cs typeface="Helvetica Light"/>
                <a:sym typeface="Helvetica Light"/>
              </a:defRPr>
            </a:lvl1pPr>
            <a:lvl2pPr marL="578775" indent="-300963" defTabSz="365125">
              <a:spcBef>
                <a:spcPts val="2625"/>
              </a:spcBef>
              <a:buClrTx/>
              <a:buSzPct val="75000"/>
              <a:buFontTx/>
              <a:defRPr sz="1625">
                <a:latin typeface="Helvetica Light"/>
                <a:ea typeface="Helvetica Light"/>
                <a:cs typeface="Helvetica Light"/>
                <a:sym typeface="Helvetica Light"/>
              </a:defRPr>
            </a:lvl2pPr>
            <a:lvl3pPr marL="856588" indent="-300963" defTabSz="365125">
              <a:spcBef>
                <a:spcPts val="2625"/>
              </a:spcBef>
              <a:buClrTx/>
              <a:buSzPct val="75000"/>
              <a:buFontTx/>
              <a:buChar char="•"/>
              <a:defRPr sz="1625">
                <a:latin typeface="Helvetica Light"/>
                <a:ea typeface="Helvetica Light"/>
                <a:cs typeface="Helvetica Light"/>
                <a:sym typeface="Helvetica Light"/>
              </a:defRPr>
            </a:lvl3pPr>
            <a:lvl4pPr marL="1134400" indent="-300963" defTabSz="365125">
              <a:spcBef>
                <a:spcPts val="2625"/>
              </a:spcBef>
              <a:buClrTx/>
              <a:buSzPct val="75000"/>
              <a:buFontTx/>
              <a:defRPr sz="1625">
                <a:latin typeface="Helvetica Light"/>
                <a:ea typeface="Helvetica Light"/>
                <a:cs typeface="Helvetica Light"/>
                <a:sym typeface="Helvetica Light"/>
              </a:defRPr>
            </a:lvl4pPr>
            <a:lvl5pPr marL="1412213" indent="-300963" defTabSz="365125">
              <a:spcBef>
                <a:spcPts val="2625"/>
              </a:spcBef>
              <a:buClrTx/>
              <a:buSzPct val="75000"/>
              <a:buFontTx/>
              <a:buChar char="•"/>
              <a:defRPr sz="1625">
                <a:latin typeface="Helvetica Light"/>
                <a:ea typeface="Helvetica Light"/>
                <a:cs typeface="Helvetica Light"/>
                <a:sym typeface="Helvetica Light"/>
              </a:defRPr>
            </a:lvl5pPr>
          </a:lstStyle>
          <a:p>
            <a:pPr lvl="0">
              <a:defRPr sz="1800"/>
            </a:pPr>
            <a:r>
              <a:rPr sz="1625"/>
              <a:t>Body Level One</a:t>
            </a:r>
          </a:p>
          <a:p>
            <a:pPr lvl="1">
              <a:defRPr sz="1800"/>
            </a:pPr>
            <a:r>
              <a:rPr sz="1625"/>
              <a:t>Body Level Two</a:t>
            </a:r>
          </a:p>
          <a:p>
            <a:pPr lvl="2">
              <a:defRPr sz="1800"/>
            </a:pPr>
            <a:r>
              <a:rPr sz="1625"/>
              <a:t>Body Level Three</a:t>
            </a:r>
          </a:p>
          <a:p>
            <a:pPr lvl="3">
              <a:defRPr sz="1800"/>
            </a:pPr>
            <a:r>
              <a:rPr sz="1625"/>
              <a:t>Body Level Four</a:t>
            </a:r>
          </a:p>
          <a:p>
            <a:pPr lvl="4">
              <a:defRPr sz="1800"/>
            </a:pPr>
            <a:r>
              <a:rPr sz="1625"/>
              <a:t>Body Level Five</a:t>
            </a:r>
          </a:p>
        </p:txBody>
      </p:sp>
      <p:sp>
        <p:nvSpPr>
          <p:cNvPr id="66" name="Shape 66"/>
          <p:cNvSpPr>
            <a:spLocks noGrp="1"/>
          </p:cNvSpPr>
          <p:nvPr>
            <p:ph type="sldNum" sz="quarter" idx="2"/>
          </p:nvPr>
        </p:nvSpPr>
        <p:spPr>
          <a:xfrm>
            <a:off x="1280456" y="4925577"/>
            <a:ext cx="203581" cy="201977"/>
          </a:xfrm>
          <a:prstGeom prst="rect">
            <a:avLst/>
          </a:prstGeom>
        </p:spPr>
        <p:txBody>
          <a:bodyPr wrap="none" lIns="42862" tIns="42862" rIns="42862" bIns="42862"/>
          <a:lstStyle>
            <a:lvl1pPr algn="l" defTabSz="571471">
              <a:spcBef>
                <a:spcPts val="438"/>
              </a:spcBef>
              <a:defRPr sz="750" b="1">
                <a:solidFill>
                  <a:srgbClr val="A6AAA9"/>
                </a:solidFill>
              </a:defRPr>
            </a:lvl1pPr>
          </a:lstStyle>
          <a:p>
            <a:fld id="{86CB4B4D-7CA3-9044-876B-883B54F8677D}" type="slidenum">
              <a:rPr/>
              <a:pPr/>
              <a:t>‹#›</a:t>
            </a:fld>
            <a:endParaRPr/>
          </a:p>
        </p:txBody>
      </p:sp>
    </p:spTree>
    <p:extLst>
      <p:ext uri="{BB962C8B-B14F-4D97-AF65-F5344CB8AC3E}">
        <p14:creationId xmlns:p14="http://schemas.microsoft.com/office/powerpoint/2010/main" val="444760707"/>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68" name="Shape 68"/>
          <p:cNvSpPr>
            <a:spLocks noGrp="1"/>
          </p:cNvSpPr>
          <p:nvPr>
            <p:ph type="title"/>
          </p:nvPr>
        </p:nvSpPr>
        <p:spPr>
          <a:xfrm>
            <a:off x="1645294" y="234404"/>
            <a:ext cx="5853411" cy="1138536"/>
          </a:xfrm>
          <a:prstGeom prst="rect">
            <a:avLst/>
          </a:prstGeom>
        </p:spPr>
        <p:txBody>
          <a:bodyPr lIns="42862" tIns="42862" rIns="42862" bIns="42862"/>
          <a:lstStyle>
            <a:lvl1pPr defTabSz="365125">
              <a:lnSpc>
                <a:spcPct val="100000"/>
              </a:lnSpc>
              <a:defRPr b="1">
                <a:solidFill>
                  <a:srgbClr val="000000"/>
                </a:solidFill>
                <a:latin typeface="+mn-lt"/>
                <a:ea typeface="+mn-ea"/>
                <a:cs typeface="+mn-cs"/>
                <a:sym typeface="Helvetica Neue"/>
              </a:defRPr>
            </a:lvl1pPr>
          </a:lstStyle>
          <a:p>
            <a:pPr lvl="0">
              <a:defRPr sz="1800" b="0"/>
            </a:pPr>
            <a:r>
              <a:rPr sz="2000" b="1"/>
              <a:t>Title Text</a:t>
            </a:r>
          </a:p>
        </p:txBody>
      </p:sp>
      <p:sp>
        <p:nvSpPr>
          <p:cNvPr id="69" name="Shape 69"/>
          <p:cNvSpPr>
            <a:spLocks noGrp="1"/>
          </p:cNvSpPr>
          <p:nvPr>
            <p:ph type="body" idx="1"/>
          </p:nvPr>
        </p:nvSpPr>
        <p:spPr>
          <a:xfrm>
            <a:off x="1645294" y="1372939"/>
            <a:ext cx="5853411" cy="3315148"/>
          </a:xfrm>
          <a:prstGeom prst="rect">
            <a:avLst/>
          </a:prstGeom>
        </p:spPr>
        <p:txBody>
          <a:bodyPr lIns="42862" tIns="42862" rIns="42862" bIns="42862" anchor="ctr"/>
          <a:lstStyle>
            <a:lvl1pPr marL="231510" indent="-231510" defTabSz="365125">
              <a:spcBef>
                <a:spcPts val="2625"/>
              </a:spcBef>
              <a:buClrTx/>
              <a:buSzPct val="75000"/>
              <a:buFontTx/>
              <a:defRPr sz="1875">
                <a:latin typeface="Helvetica Light"/>
                <a:ea typeface="Helvetica Light"/>
                <a:cs typeface="Helvetica Light"/>
                <a:sym typeface="Helvetica Light"/>
              </a:defRPr>
            </a:lvl1pPr>
            <a:lvl2pPr marL="509322" indent="-231510" defTabSz="365125">
              <a:spcBef>
                <a:spcPts val="2625"/>
              </a:spcBef>
              <a:buClrTx/>
              <a:buSzPct val="75000"/>
              <a:buFontTx/>
              <a:defRPr sz="1875">
                <a:latin typeface="Helvetica Light"/>
                <a:ea typeface="Helvetica Light"/>
                <a:cs typeface="Helvetica Light"/>
                <a:sym typeface="Helvetica Light"/>
              </a:defRPr>
            </a:lvl2pPr>
            <a:lvl3pPr marL="787134" indent="-231509" defTabSz="365125">
              <a:spcBef>
                <a:spcPts val="2625"/>
              </a:spcBef>
              <a:buClrTx/>
              <a:buSzPct val="75000"/>
              <a:buFontTx/>
              <a:buChar char="•"/>
              <a:defRPr sz="1875">
                <a:latin typeface="Helvetica Light"/>
                <a:ea typeface="Helvetica Light"/>
                <a:cs typeface="Helvetica Light"/>
                <a:sym typeface="Helvetica Light"/>
              </a:defRPr>
            </a:lvl3pPr>
            <a:lvl4pPr marL="1064947" indent="-231509" defTabSz="365125">
              <a:spcBef>
                <a:spcPts val="2625"/>
              </a:spcBef>
              <a:buClrTx/>
              <a:buSzPct val="75000"/>
              <a:buFontTx/>
              <a:defRPr sz="1875">
                <a:latin typeface="Helvetica Light"/>
                <a:ea typeface="Helvetica Light"/>
                <a:cs typeface="Helvetica Light"/>
                <a:sym typeface="Helvetica Light"/>
              </a:defRPr>
            </a:lvl4pPr>
            <a:lvl5pPr marL="1342759" indent="-231509" defTabSz="365125">
              <a:spcBef>
                <a:spcPts val="2625"/>
              </a:spcBef>
              <a:buClrTx/>
              <a:buSzPct val="75000"/>
              <a:buFontTx/>
              <a:buChar char="•"/>
              <a:defRPr sz="1875">
                <a:latin typeface="Helvetica Light"/>
                <a:ea typeface="Helvetica Light"/>
                <a:cs typeface="Helvetica Light"/>
                <a:sym typeface="Helvetica Light"/>
              </a:defRPr>
            </a:lvl5p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
        <p:nvSpPr>
          <p:cNvPr id="70" name="Shape 70"/>
          <p:cNvSpPr>
            <a:spLocks noGrp="1"/>
          </p:cNvSpPr>
          <p:nvPr>
            <p:ph type="sldNum" sz="quarter" idx="2"/>
          </p:nvPr>
        </p:nvSpPr>
        <p:spPr>
          <a:xfrm>
            <a:off x="1280456" y="4925576"/>
            <a:ext cx="222817" cy="221213"/>
          </a:xfrm>
          <a:prstGeom prst="rect">
            <a:avLst/>
          </a:prstGeom>
        </p:spPr>
        <p:txBody>
          <a:bodyPr wrap="none" lIns="42862" tIns="42862" rIns="42862" bIns="42862"/>
          <a:lstStyle>
            <a:lvl1pPr algn="l" defTabSz="571471">
              <a:spcBef>
                <a:spcPts val="438"/>
              </a:spcBef>
              <a:defRPr sz="875" b="1">
                <a:solidFill>
                  <a:srgbClr val="A6AAA9"/>
                </a:solidFill>
              </a:defRPr>
            </a:lvl1pPr>
          </a:lstStyle>
          <a:p>
            <a:fld id="{86CB4B4D-7CA3-9044-876B-883B54F8677D}" type="slidenum">
              <a:rPr/>
              <a:pPr/>
              <a:t>‹#›</a:t>
            </a:fld>
            <a:endParaRPr/>
          </a:p>
        </p:txBody>
      </p:sp>
    </p:spTree>
    <p:extLst>
      <p:ext uri="{BB962C8B-B14F-4D97-AF65-F5344CB8AC3E}">
        <p14:creationId xmlns:p14="http://schemas.microsoft.com/office/powerpoint/2010/main" val="1399667210"/>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72" name="Shape 72"/>
          <p:cNvSpPr>
            <a:spLocks noGrp="1"/>
          </p:cNvSpPr>
          <p:nvPr>
            <p:ph type="title"/>
          </p:nvPr>
        </p:nvSpPr>
        <p:spPr>
          <a:xfrm>
            <a:off x="1645294" y="0"/>
            <a:ext cx="5853411" cy="1607344"/>
          </a:xfrm>
          <a:prstGeom prst="rect">
            <a:avLst/>
          </a:prstGeom>
        </p:spPr>
        <p:txBody>
          <a:bodyPr lIns="42862" tIns="42862" rIns="42862" bIns="42862"/>
          <a:lstStyle>
            <a:lvl1pPr algn="ctr" defTabSz="365125">
              <a:lnSpc>
                <a:spcPct val="100000"/>
              </a:lnSpc>
              <a:defRPr sz="4125">
                <a:solidFill>
                  <a:srgbClr val="000000"/>
                </a:solidFill>
                <a:latin typeface="Helvetica Light"/>
                <a:ea typeface="Helvetica Light"/>
                <a:cs typeface="Helvetica Light"/>
                <a:sym typeface="Helvetica Light"/>
              </a:defRPr>
            </a:lvl1pPr>
          </a:lstStyle>
          <a:p>
            <a:pPr lvl="0">
              <a:defRPr sz="1800"/>
            </a:pPr>
            <a:r>
              <a:rPr sz="4125"/>
              <a:t>Title Text</a:t>
            </a:r>
          </a:p>
        </p:txBody>
      </p:sp>
    </p:spTree>
    <p:extLst>
      <p:ext uri="{BB962C8B-B14F-4D97-AF65-F5344CB8AC3E}">
        <p14:creationId xmlns:p14="http://schemas.microsoft.com/office/powerpoint/2010/main" val="201845547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74" name="image1.png" descr="droppedImage.pdf"/>
          <p:cNvPicPr/>
          <p:nvPr/>
        </p:nvPicPr>
        <p:blipFill>
          <a:blip r:embed="rId2">
            <a:extLst/>
          </a:blip>
          <a:stretch>
            <a:fillRect/>
          </a:stretch>
        </p:blipFill>
        <p:spPr>
          <a:xfrm>
            <a:off x="7324578" y="154037"/>
            <a:ext cx="401837" cy="162411"/>
          </a:xfrm>
          <a:prstGeom prst="rect">
            <a:avLst/>
          </a:prstGeom>
          <a:ln w="12700">
            <a:miter lim="400000"/>
          </a:ln>
        </p:spPr>
      </p:pic>
      <p:sp>
        <p:nvSpPr>
          <p:cNvPr id="75" name="Shape 75"/>
          <p:cNvSpPr/>
          <p:nvPr/>
        </p:nvSpPr>
        <p:spPr>
          <a:xfrm>
            <a:off x="6957063" y="4726521"/>
            <a:ext cx="764328" cy="4120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defTabSz="584028">
              <a:lnSpc>
                <a:spcPct val="119000"/>
              </a:lnSpc>
              <a:defRPr sz="900">
                <a:latin typeface="+mj-lt"/>
                <a:ea typeface="+mj-ea"/>
                <a:cs typeface="+mj-cs"/>
                <a:sym typeface="Helvetica"/>
              </a:defRPr>
            </a:lvl1pPr>
          </a:lstStyle>
          <a:p>
            <a:pPr>
              <a:defRPr sz="1800"/>
            </a:pPr>
            <a:r>
              <a:rPr sz="1125" kern="0">
                <a:solidFill>
                  <a:sysClr val="windowText" lastClr="000000"/>
                </a:solidFill>
              </a:rPr>
              <a:t>©2014 IBM Corporation</a:t>
            </a:r>
          </a:p>
        </p:txBody>
      </p:sp>
      <p:sp>
        <p:nvSpPr>
          <p:cNvPr id="76" name="Shape 76"/>
          <p:cNvSpPr>
            <a:spLocks noGrp="1"/>
          </p:cNvSpPr>
          <p:nvPr>
            <p:ph type="sldNum" sz="quarter" idx="2"/>
          </p:nvPr>
        </p:nvSpPr>
        <p:spPr>
          <a:xfrm>
            <a:off x="1410054" y="4895703"/>
            <a:ext cx="74508" cy="174626"/>
          </a:xfrm>
          <a:prstGeom prst="rect">
            <a:avLst/>
          </a:prstGeom>
        </p:spPr>
        <p:txBody>
          <a:bodyPr lIns="0" tIns="0" rIns="0" bIns="0"/>
          <a:lstStyle>
            <a:lvl1pPr defTabSz="365018">
              <a:defRPr>
                <a:solidFill>
                  <a:srgbClr val="000000"/>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106869330"/>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8" name="Shape 78"/>
          <p:cNvSpPr>
            <a:spLocks noGrp="1"/>
          </p:cNvSpPr>
          <p:nvPr>
            <p:ph type="title"/>
          </p:nvPr>
        </p:nvSpPr>
        <p:spPr>
          <a:xfrm>
            <a:off x="1485899" y="69056"/>
            <a:ext cx="6172202" cy="1131095"/>
          </a:xfrm>
          <a:prstGeom prst="rect">
            <a:avLst/>
          </a:prstGeom>
        </p:spPr>
        <p:txBody>
          <a:bodyPr lIns="54863" tIns="54863" rIns="54863" bIns="54863"/>
          <a:lstStyle>
            <a:lvl1pPr algn="ctr" defTabSz="406393">
              <a:lnSpc>
                <a:spcPct val="100000"/>
              </a:lnSpc>
              <a:defRPr sz="3250">
                <a:solidFill>
                  <a:srgbClr val="000000"/>
                </a:solidFill>
                <a:latin typeface="Calibri"/>
                <a:ea typeface="Calibri"/>
                <a:cs typeface="Calibri"/>
                <a:sym typeface="Calibri"/>
              </a:defRPr>
            </a:lvl1pPr>
          </a:lstStyle>
          <a:p>
            <a:pPr lvl="0">
              <a:defRPr sz="1800"/>
            </a:pPr>
            <a:r>
              <a:rPr sz="3250"/>
              <a:t>Title Text</a:t>
            </a:r>
          </a:p>
        </p:txBody>
      </p:sp>
      <p:sp>
        <p:nvSpPr>
          <p:cNvPr id="79" name="Shape 79"/>
          <p:cNvSpPr>
            <a:spLocks noGrp="1"/>
          </p:cNvSpPr>
          <p:nvPr>
            <p:ph type="body" idx="1"/>
          </p:nvPr>
        </p:nvSpPr>
        <p:spPr>
          <a:xfrm>
            <a:off x="1485899" y="1200150"/>
            <a:ext cx="6172202" cy="3943351"/>
          </a:xfrm>
          <a:prstGeom prst="rect">
            <a:avLst/>
          </a:prstGeom>
        </p:spPr>
        <p:txBody>
          <a:bodyPr lIns="54863" tIns="54863" rIns="54863" bIns="54863"/>
          <a:lstStyle>
            <a:lvl1pPr marL="251787" indent="-251787" defTabSz="406393">
              <a:spcBef>
                <a:spcPts val="688"/>
              </a:spcBef>
              <a:buClrTx/>
              <a:defRPr sz="2375">
                <a:latin typeface="Calibri"/>
                <a:ea typeface="Calibri"/>
                <a:cs typeface="Calibri"/>
                <a:sym typeface="Calibri"/>
              </a:defRPr>
            </a:lvl1pPr>
            <a:lvl2pPr marL="647689" indent="-241296" defTabSz="406393">
              <a:spcBef>
                <a:spcPts val="688"/>
              </a:spcBef>
              <a:buClrTx/>
              <a:buChar char="–"/>
              <a:defRPr sz="2375">
                <a:latin typeface="Calibri"/>
                <a:ea typeface="Calibri"/>
                <a:cs typeface="Calibri"/>
                <a:sym typeface="Calibri"/>
              </a:defRPr>
            </a:lvl2pPr>
            <a:lvl3pPr marL="1039889" indent="-227101" defTabSz="406393">
              <a:spcBef>
                <a:spcPts val="688"/>
              </a:spcBef>
              <a:buClrTx/>
              <a:buChar char="•"/>
              <a:defRPr sz="2375">
                <a:latin typeface="Calibri"/>
                <a:ea typeface="Calibri"/>
                <a:cs typeface="Calibri"/>
                <a:sym typeface="Calibri"/>
              </a:defRPr>
            </a:lvl3pPr>
            <a:lvl4pPr marL="1494948" indent="-275766" defTabSz="406393">
              <a:spcBef>
                <a:spcPts val="688"/>
              </a:spcBef>
              <a:buClrTx/>
              <a:buChar char="–"/>
              <a:defRPr sz="2375">
                <a:latin typeface="Calibri"/>
                <a:ea typeface="Calibri"/>
                <a:cs typeface="Calibri"/>
                <a:sym typeface="Calibri"/>
              </a:defRPr>
            </a:lvl4pPr>
            <a:lvl5pPr marL="1901341" indent="-275766" defTabSz="406393">
              <a:spcBef>
                <a:spcPts val="688"/>
              </a:spcBef>
              <a:buClrTx/>
              <a:defRPr sz="2375">
                <a:latin typeface="Calibri"/>
                <a:ea typeface="Calibri"/>
                <a:cs typeface="Calibri"/>
                <a:sym typeface="Calibri"/>
              </a:defRPr>
            </a:lvl5pPr>
          </a:lstStyle>
          <a:p>
            <a:pPr lvl="0">
              <a:defRPr sz="1800"/>
            </a:pPr>
            <a:r>
              <a:rPr sz="2375"/>
              <a:t>Body Level One</a:t>
            </a:r>
          </a:p>
          <a:p>
            <a:pPr lvl="1">
              <a:defRPr sz="1800"/>
            </a:pPr>
            <a:r>
              <a:rPr sz="2375"/>
              <a:t>Body Level Two</a:t>
            </a:r>
          </a:p>
          <a:p>
            <a:pPr lvl="2">
              <a:defRPr sz="1800"/>
            </a:pPr>
            <a:r>
              <a:rPr sz="2375"/>
              <a:t>Body Level Three</a:t>
            </a:r>
          </a:p>
          <a:p>
            <a:pPr lvl="3">
              <a:defRPr sz="1800"/>
            </a:pPr>
            <a:r>
              <a:rPr sz="2375"/>
              <a:t>Body Level Four</a:t>
            </a:r>
          </a:p>
          <a:p>
            <a:pPr lvl="4">
              <a:defRPr sz="1800"/>
            </a:pPr>
            <a:r>
              <a:rPr sz="2375"/>
              <a:t>Body Level Five</a:t>
            </a:r>
          </a:p>
        </p:txBody>
      </p:sp>
      <p:sp>
        <p:nvSpPr>
          <p:cNvPr id="80" name="Shape 80"/>
          <p:cNvSpPr>
            <a:spLocks noGrp="1"/>
          </p:cNvSpPr>
          <p:nvPr>
            <p:ph type="sldNum" sz="quarter" idx="2"/>
          </p:nvPr>
        </p:nvSpPr>
        <p:spPr>
          <a:xfrm>
            <a:off x="6057900" y="4781460"/>
            <a:ext cx="1600201" cy="245450"/>
          </a:xfrm>
          <a:prstGeom prst="rect">
            <a:avLst/>
          </a:prstGeom>
        </p:spPr>
        <p:txBody>
          <a:bodyPr lIns="54863" tIns="54863" rIns="54863" bIns="54863" anchor="ctr"/>
          <a:lstStyle>
            <a:lvl1pPr algn="r" defTabSz="406393">
              <a:defRPr sz="875">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2708664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Only - no graphics">
    <p:spTree>
      <p:nvGrpSpPr>
        <p:cNvPr id="1" name=""/>
        <p:cNvGrpSpPr/>
        <p:nvPr/>
      </p:nvGrpSpPr>
      <p:grpSpPr>
        <a:xfrm>
          <a:off x="0" y="0"/>
          <a:ext cx="0" cy="0"/>
          <a:chOff x="0" y="0"/>
          <a:chExt cx="0" cy="0"/>
        </a:xfrm>
      </p:grpSpPr>
      <p:pic>
        <p:nvPicPr>
          <p:cNvPr id="82" name="image3.jpeg"/>
          <p:cNvPicPr/>
          <p:nvPr/>
        </p:nvPicPr>
        <p:blipFill>
          <a:blip r:embed="rId2" cstate="screen">
            <a:extLst>
              <a:ext uri="{28A0092B-C50C-407E-A947-70E740481C1C}">
                <a14:useLocalDpi xmlns:a14="http://schemas.microsoft.com/office/drawing/2010/main"/>
              </a:ext>
            </a:extLst>
          </a:blip>
          <a:stretch>
            <a:fillRect/>
          </a:stretch>
        </p:blipFill>
        <p:spPr>
          <a:xfrm>
            <a:off x="1143000" y="-1"/>
            <a:ext cx="6858002" cy="5143501"/>
          </a:xfrm>
          <a:prstGeom prst="rect">
            <a:avLst/>
          </a:prstGeom>
          <a:ln w="12700">
            <a:miter lim="400000"/>
          </a:ln>
        </p:spPr>
      </p:pic>
      <p:sp>
        <p:nvSpPr>
          <p:cNvPr id="83" name="Shape 83"/>
          <p:cNvSpPr>
            <a:spLocks noGrp="1"/>
          </p:cNvSpPr>
          <p:nvPr>
            <p:ph type="title"/>
          </p:nvPr>
        </p:nvSpPr>
        <p:spPr>
          <a:xfrm>
            <a:off x="1448600" y="-1"/>
            <a:ext cx="6241257" cy="841729"/>
          </a:xfrm>
          <a:prstGeom prst="rect">
            <a:avLst/>
          </a:prstGeom>
        </p:spPr>
        <p:txBody>
          <a:bodyPr lIns="54863" tIns="54863" rIns="54863" bIns="54863" anchor="b">
            <a:noAutofit/>
          </a:bodyPr>
          <a:lstStyle>
            <a:lvl1pPr defTabSz="285750">
              <a:lnSpc>
                <a:spcPct val="85000"/>
              </a:lnSpc>
              <a:defRPr sz="2375" b="1">
                <a:solidFill>
                  <a:srgbClr val="004266"/>
                </a:solidFill>
              </a:defRPr>
            </a:lvl1pPr>
          </a:lstStyle>
          <a:p>
            <a:pPr lvl="0">
              <a:defRPr sz="1800" b="0">
                <a:solidFill>
                  <a:srgbClr val="000000"/>
                </a:solidFill>
              </a:defRPr>
            </a:pPr>
            <a:r>
              <a:rPr sz="2375" b="1">
                <a:solidFill>
                  <a:srgbClr val="004266"/>
                </a:solidFill>
              </a:rPr>
              <a:t>Title Text</a:t>
            </a:r>
          </a:p>
        </p:txBody>
      </p:sp>
      <p:sp>
        <p:nvSpPr>
          <p:cNvPr id="84" name="Shape 84"/>
          <p:cNvSpPr>
            <a:spLocks noGrp="1"/>
          </p:cNvSpPr>
          <p:nvPr>
            <p:ph type="sldNum" sz="quarter" idx="2"/>
          </p:nvPr>
        </p:nvSpPr>
        <p:spPr>
          <a:xfrm>
            <a:off x="1182290" y="4931230"/>
            <a:ext cx="975123" cy="226214"/>
          </a:xfrm>
          <a:prstGeom prst="rect">
            <a:avLst/>
          </a:prstGeom>
        </p:spPr>
        <p:txBody>
          <a:bodyPr lIns="54863" tIns="54863" rIns="54863" bIns="54863"/>
          <a:lstStyle>
            <a:lvl1pPr algn="l" defTabSz="285750">
              <a:defRPr sz="75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86447832"/>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86" name="image3.jpeg"/>
          <p:cNvPicPr/>
          <p:nvPr/>
        </p:nvPicPr>
        <p:blipFill>
          <a:blip r:embed="rId2" cstate="screen">
            <a:extLst>
              <a:ext uri="{28A0092B-C50C-407E-A947-70E740481C1C}">
                <a14:useLocalDpi xmlns:a14="http://schemas.microsoft.com/office/drawing/2010/main"/>
              </a:ext>
            </a:extLst>
          </a:blip>
          <a:stretch>
            <a:fillRect/>
          </a:stretch>
        </p:blipFill>
        <p:spPr>
          <a:xfrm>
            <a:off x="1143000" y="-1"/>
            <a:ext cx="6858002" cy="5143501"/>
          </a:xfrm>
          <a:prstGeom prst="rect">
            <a:avLst/>
          </a:prstGeom>
          <a:ln w="12700">
            <a:miter lim="400000"/>
          </a:ln>
        </p:spPr>
      </p:pic>
      <p:sp>
        <p:nvSpPr>
          <p:cNvPr id="87" name="Shape 87"/>
          <p:cNvSpPr>
            <a:spLocks noGrp="1"/>
          </p:cNvSpPr>
          <p:nvPr>
            <p:ph type="sldNum" sz="quarter" idx="2"/>
          </p:nvPr>
        </p:nvSpPr>
        <p:spPr>
          <a:xfrm>
            <a:off x="1182290" y="4931230"/>
            <a:ext cx="975123" cy="226214"/>
          </a:xfrm>
          <a:prstGeom prst="rect">
            <a:avLst/>
          </a:prstGeom>
        </p:spPr>
        <p:txBody>
          <a:bodyPr lIns="54863" tIns="54863" rIns="54863" bIns="54863"/>
          <a:lstStyle>
            <a:lvl1pPr algn="l" defTabSz="285750">
              <a:defRPr sz="75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4699831"/>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89" name="Shape 89"/>
          <p:cNvSpPr>
            <a:spLocks noGrp="1"/>
          </p:cNvSpPr>
          <p:nvPr>
            <p:ph type="title"/>
          </p:nvPr>
        </p:nvSpPr>
        <p:spPr>
          <a:xfrm>
            <a:off x="1645294" y="234404"/>
            <a:ext cx="5853412" cy="1138536"/>
          </a:xfrm>
          <a:prstGeom prst="rect">
            <a:avLst/>
          </a:prstGeom>
        </p:spPr>
        <p:txBody>
          <a:bodyPr/>
          <a:lstStyle>
            <a:lvl1pPr defTabSz="365125">
              <a:lnSpc>
                <a:spcPct val="100000"/>
              </a:lnSpc>
              <a:defRPr b="1">
                <a:solidFill>
                  <a:srgbClr val="000000"/>
                </a:solidFill>
                <a:latin typeface="+mn-lt"/>
                <a:ea typeface="+mn-ea"/>
                <a:cs typeface="+mn-cs"/>
                <a:sym typeface="Helvetica Neue"/>
              </a:defRPr>
            </a:lvl1pPr>
          </a:lstStyle>
          <a:p>
            <a:pPr lvl="0">
              <a:defRPr sz="1800" b="0"/>
            </a:pPr>
            <a:r>
              <a:rPr sz="2000" b="1"/>
              <a:t>Title Text</a:t>
            </a:r>
          </a:p>
        </p:txBody>
      </p:sp>
      <p:sp>
        <p:nvSpPr>
          <p:cNvPr id="90" name="Shape 90"/>
          <p:cNvSpPr>
            <a:spLocks noGrp="1"/>
          </p:cNvSpPr>
          <p:nvPr>
            <p:ph type="body" idx="1"/>
          </p:nvPr>
        </p:nvSpPr>
        <p:spPr>
          <a:xfrm>
            <a:off x="1645294" y="1372939"/>
            <a:ext cx="5853412" cy="3315148"/>
          </a:xfrm>
          <a:prstGeom prst="rect">
            <a:avLst/>
          </a:prstGeom>
        </p:spPr>
        <p:txBody>
          <a:bodyPr lIns="0" tIns="0" rIns="0" bIns="0" anchor="ctr"/>
          <a:lstStyle>
            <a:lvl1pPr marL="231510" indent="-231510" defTabSz="365125">
              <a:spcBef>
                <a:spcPts val="2625"/>
              </a:spcBef>
              <a:buClrTx/>
              <a:buSzPct val="75000"/>
              <a:buFontTx/>
              <a:defRPr sz="1875">
                <a:latin typeface="Helvetica Light"/>
                <a:ea typeface="Helvetica Light"/>
                <a:cs typeface="Helvetica Light"/>
                <a:sym typeface="Helvetica Light"/>
              </a:defRPr>
            </a:lvl1pPr>
            <a:lvl2pPr marL="509322" indent="-231510" defTabSz="365125">
              <a:spcBef>
                <a:spcPts val="2625"/>
              </a:spcBef>
              <a:buClrTx/>
              <a:buSzPct val="75000"/>
              <a:buFontTx/>
              <a:defRPr sz="1875">
                <a:latin typeface="Helvetica Light"/>
                <a:ea typeface="Helvetica Light"/>
                <a:cs typeface="Helvetica Light"/>
                <a:sym typeface="Helvetica Light"/>
              </a:defRPr>
            </a:lvl2pPr>
            <a:lvl3pPr marL="787134" indent="-231509" defTabSz="365125">
              <a:spcBef>
                <a:spcPts val="2625"/>
              </a:spcBef>
              <a:buClrTx/>
              <a:buSzPct val="75000"/>
              <a:buFontTx/>
              <a:buChar char="•"/>
              <a:defRPr sz="1875">
                <a:latin typeface="Helvetica Light"/>
                <a:ea typeface="Helvetica Light"/>
                <a:cs typeface="Helvetica Light"/>
                <a:sym typeface="Helvetica Light"/>
              </a:defRPr>
            </a:lvl3pPr>
            <a:lvl4pPr marL="1064947" indent="-231509" defTabSz="365125">
              <a:spcBef>
                <a:spcPts val="2625"/>
              </a:spcBef>
              <a:buClrTx/>
              <a:buSzPct val="75000"/>
              <a:buFontTx/>
              <a:defRPr sz="1875">
                <a:latin typeface="Helvetica Light"/>
                <a:ea typeface="Helvetica Light"/>
                <a:cs typeface="Helvetica Light"/>
                <a:sym typeface="Helvetica Light"/>
              </a:defRPr>
            </a:lvl4pPr>
            <a:lvl5pPr marL="1342759" indent="-231509" defTabSz="365125">
              <a:spcBef>
                <a:spcPts val="2625"/>
              </a:spcBef>
              <a:buClrTx/>
              <a:buSzPct val="75000"/>
              <a:buFontTx/>
              <a:buChar char="•"/>
              <a:defRPr sz="1875">
                <a:latin typeface="Helvetica Light"/>
                <a:ea typeface="Helvetica Light"/>
                <a:cs typeface="Helvetica Light"/>
                <a:sym typeface="Helvetica Light"/>
              </a:defRPr>
            </a:lvl5p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
        <p:nvSpPr>
          <p:cNvPr id="91" name="Shape 91"/>
          <p:cNvSpPr>
            <a:spLocks noGrp="1"/>
          </p:cNvSpPr>
          <p:nvPr>
            <p:ph type="sldNum" sz="quarter" idx="2"/>
          </p:nvPr>
        </p:nvSpPr>
        <p:spPr>
          <a:xfrm>
            <a:off x="6928098" y="0"/>
            <a:ext cx="259847" cy="245419"/>
          </a:xfrm>
          <a:prstGeom prst="rect">
            <a:avLst/>
          </a:prstGeom>
        </p:spPr>
        <p:txBody>
          <a:bodyPr wrap="none" lIns="54848" tIns="54848" rIns="54848" bIns="54848"/>
          <a:lstStyle>
            <a:lvl1pPr defTabSz="365125">
              <a:defRPr sz="875">
                <a:solidFill>
                  <a:srgbClr val="A6AAA9"/>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68864624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60" y="20481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050"/>
            </a:lvl1pPr>
            <a:lvl2pPr marL="341899" indent="0">
              <a:buNone/>
              <a:defRPr sz="900"/>
            </a:lvl2pPr>
            <a:lvl3pPr marL="683801" indent="0">
              <a:buNone/>
              <a:defRPr sz="750"/>
            </a:lvl3pPr>
            <a:lvl4pPr marL="1025707" indent="0">
              <a:buNone/>
              <a:defRPr sz="675"/>
            </a:lvl4pPr>
            <a:lvl5pPr marL="1367606" indent="0">
              <a:buNone/>
              <a:defRPr sz="675"/>
            </a:lvl5pPr>
            <a:lvl6pPr marL="1709504" indent="0">
              <a:buNone/>
              <a:defRPr sz="675"/>
            </a:lvl6pPr>
            <a:lvl7pPr marL="2051410" indent="0">
              <a:buNone/>
              <a:defRPr sz="675"/>
            </a:lvl7pPr>
            <a:lvl8pPr marL="2393308" indent="0">
              <a:buNone/>
              <a:defRPr sz="675"/>
            </a:lvl8pPr>
            <a:lvl9pPr marL="2735211"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2FAA4C17-5FEF-496C-96A5-2C0E8947C3FF}"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11979001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93" name="image4.jpeg" descr="IBM-logo-50-black"/>
          <p:cNvPicPr/>
          <p:nvPr/>
        </p:nvPicPr>
        <p:blipFill>
          <a:blip r:embed="rId2" cstate="screen">
            <a:extLst>
              <a:ext uri="{28A0092B-C50C-407E-A947-70E740481C1C}">
                <a14:useLocalDpi xmlns:a14="http://schemas.microsoft.com/office/drawing/2010/main"/>
              </a:ext>
            </a:extLst>
          </a:blip>
          <a:stretch>
            <a:fillRect/>
          </a:stretch>
        </p:blipFill>
        <p:spPr>
          <a:xfrm>
            <a:off x="8716962" y="4552949"/>
            <a:ext cx="215901" cy="433389"/>
          </a:xfrm>
          <a:prstGeom prst="rect">
            <a:avLst/>
          </a:prstGeom>
          <a:ln w="12700">
            <a:miter lim="400000"/>
          </a:ln>
        </p:spPr>
      </p:pic>
      <p:sp>
        <p:nvSpPr>
          <p:cNvPr id="94" name="Shape 94"/>
          <p:cNvSpPr>
            <a:spLocks noGrp="1"/>
          </p:cNvSpPr>
          <p:nvPr>
            <p:ph type="title"/>
          </p:nvPr>
        </p:nvSpPr>
        <p:spPr>
          <a:xfrm>
            <a:off x="328613" y="219075"/>
            <a:ext cx="8686801" cy="1609726"/>
          </a:xfrm>
          <a:prstGeom prst="rect">
            <a:avLst/>
          </a:prstGeom>
        </p:spPr>
        <p:txBody>
          <a:bodyPr anchor="t">
            <a:noAutofit/>
          </a:bodyPr>
          <a:lstStyle>
            <a:lvl1pPr defTabSz="571500">
              <a:lnSpc>
                <a:spcPct val="90000"/>
              </a:lnSpc>
              <a:defRPr>
                <a:solidFill>
                  <a:srgbClr val="191919"/>
                </a:solidFill>
              </a:defRPr>
            </a:lvl1pPr>
          </a:lstStyle>
          <a:p>
            <a:pPr lvl="0">
              <a:defRPr sz="1800">
                <a:solidFill>
                  <a:srgbClr val="000000"/>
                </a:solidFill>
              </a:defRPr>
            </a:pPr>
            <a:r>
              <a:rPr sz="2000">
                <a:solidFill>
                  <a:srgbClr val="191919"/>
                </a:solidFill>
              </a:rPr>
              <a:t>Title Text</a:t>
            </a:r>
          </a:p>
        </p:txBody>
      </p:sp>
      <p:sp>
        <p:nvSpPr>
          <p:cNvPr id="95" name="Shape 95"/>
          <p:cNvSpPr>
            <a:spLocks noGrp="1"/>
          </p:cNvSpPr>
          <p:nvPr>
            <p:ph type="sldNum" sz="quarter" idx="2"/>
          </p:nvPr>
        </p:nvSpPr>
        <p:spPr>
          <a:xfrm>
            <a:off x="328614" y="4893469"/>
            <a:ext cx="2124076" cy="86627"/>
          </a:xfrm>
          <a:prstGeom prst="rect">
            <a:avLst/>
          </a:prstGeom>
        </p:spPr>
        <p:txBody>
          <a:bodyPr lIns="0" tIns="0" rIns="0" bIns="0"/>
          <a:lstStyle>
            <a:lvl1pPr algn="l">
              <a:defRPr>
                <a:solidFill>
                  <a:srgbClr val="7F7F7F"/>
                </a:solidFill>
              </a:defRPr>
            </a:lvl1pPr>
          </a:lstStyle>
          <a:p>
            <a:fld id="{86CB4B4D-7CA3-9044-876B-883B54F8677D}" type="slidenum">
              <a:rPr/>
              <a:pPr/>
              <a:t>‹#›</a:t>
            </a:fld>
            <a:endParaRPr/>
          </a:p>
        </p:txBody>
      </p:sp>
    </p:spTree>
    <p:extLst>
      <p:ext uri="{BB962C8B-B14F-4D97-AF65-F5344CB8AC3E}">
        <p14:creationId xmlns:p14="http://schemas.microsoft.com/office/powerpoint/2010/main" val="104321231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p>
            <a:pPr lvl="0">
              <a:defRPr sz="1800">
                <a:solidFill>
                  <a:srgbClr val="000000"/>
                </a:solidFill>
              </a:defRPr>
            </a:pPr>
            <a:r>
              <a:rPr sz="2000">
                <a:solidFill>
                  <a:srgbClr val="34B1EC"/>
                </a:solidFill>
              </a:rPr>
              <a:t>Title Text</a:t>
            </a:r>
          </a:p>
        </p:txBody>
      </p:sp>
      <p:sp>
        <p:nvSpPr>
          <p:cNvPr id="98" name="Shape 98"/>
          <p:cNvSpPr>
            <a:spLocks noGrp="1"/>
          </p:cNvSpPr>
          <p:nvPr>
            <p:ph type="body" idx="1"/>
          </p:nvPr>
        </p:nvSpPr>
        <p:spPr>
          <a:prstGeom prst="rect">
            <a:avLst/>
          </a:prstGeom>
        </p:spPr>
        <p:txBody>
          <a:bodyPr/>
          <a:lstStyle/>
          <a:p>
            <a:pPr lvl="0">
              <a:defRPr sz="1800"/>
            </a:pPr>
            <a:r>
              <a:rPr sz="1500"/>
              <a:t>Body Level One</a:t>
            </a:r>
          </a:p>
          <a:p>
            <a:pPr lvl="1">
              <a:defRPr sz="1800"/>
            </a:pPr>
            <a:r>
              <a:rPr sz="1500"/>
              <a:t>Body Level Two</a:t>
            </a:r>
          </a:p>
          <a:p>
            <a:pPr lvl="2">
              <a:defRPr sz="1800"/>
            </a:pPr>
            <a:r>
              <a:rPr sz="1500"/>
              <a:t>Body Level Three</a:t>
            </a:r>
          </a:p>
          <a:p>
            <a:pPr lvl="3">
              <a:defRPr sz="1800"/>
            </a:pPr>
            <a:r>
              <a:rPr sz="1500"/>
              <a:t>Body Level Four</a:t>
            </a:r>
          </a:p>
          <a:p>
            <a:pPr lvl="4">
              <a:defRPr sz="1800"/>
            </a:pPr>
            <a:r>
              <a:rPr sz="1500"/>
              <a:t>Body Level Five</a:t>
            </a:r>
          </a:p>
        </p:txBody>
      </p:sp>
      <p:sp>
        <p:nvSpPr>
          <p:cNvPr id="99" name="Shape 9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3191453"/>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01" name="Shape 101"/>
          <p:cNvSpPr/>
          <p:nvPr/>
        </p:nvSpPr>
        <p:spPr>
          <a:xfrm>
            <a:off x="84669" y="76200"/>
            <a:ext cx="1896535" cy="347133"/>
          </a:xfrm>
          <a:prstGeom prst="rect">
            <a:avLst/>
          </a:prstGeom>
          <a:solidFill>
            <a:srgbClr val="FFFFFF"/>
          </a:solidFill>
          <a:ln w="12700">
            <a:miter lim="400000"/>
          </a:ln>
          <a:effectLst>
            <a:outerShdw blurRad="50800" dist="25400" dir="5400000" rotWithShape="0">
              <a:srgbClr val="000000">
                <a:alpha val="35000"/>
              </a:srgbClr>
            </a:outerShdw>
          </a:effectLst>
        </p:spPr>
        <p:txBody>
          <a:bodyPr lIns="0" tIns="0" rIns="0" bIns="0" anchor="ctr"/>
          <a:lstStyle/>
          <a:p>
            <a:pPr algn="ctr">
              <a:defRPr sz="2800">
                <a:solidFill>
                  <a:srgbClr val="FFFFFF"/>
                </a:solidFill>
                <a:latin typeface="Arial"/>
                <a:ea typeface="Arial"/>
                <a:cs typeface="Arial"/>
                <a:sym typeface="Arial"/>
              </a:defRPr>
            </a:pPr>
            <a:endParaRPr sz="1750" kern="0">
              <a:solidFill>
                <a:srgbClr val="FFFFFF"/>
              </a:solidFill>
              <a:latin typeface="Arial"/>
              <a:ea typeface="Arial"/>
              <a:cs typeface="Arial"/>
              <a:sym typeface="Arial"/>
            </a:endParaRPr>
          </a:p>
        </p:txBody>
      </p:sp>
      <p:sp>
        <p:nvSpPr>
          <p:cNvPr id="102" name="Shape 102"/>
          <p:cNvSpPr/>
          <p:nvPr/>
        </p:nvSpPr>
        <p:spPr>
          <a:xfrm>
            <a:off x="76201" y="423337"/>
            <a:ext cx="9008534" cy="347133"/>
          </a:xfrm>
          <a:prstGeom prst="rect">
            <a:avLst/>
          </a:prstGeom>
          <a:solidFill>
            <a:srgbClr val="FFFFFF"/>
          </a:solidFill>
          <a:ln w="12700">
            <a:miter lim="400000"/>
          </a:ln>
          <a:effectLst>
            <a:outerShdw blurRad="50800" dist="25400" dir="5400000" rotWithShape="0">
              <a:srgbClr val="000000">
                <a:alpha val="35000"/>
              </a:srgbClr>
            </a:outerShdw>
          </a:effectLst>
        </p:spPr>
        <p:txBody>
          <a:bodyPr lIns="0" tIns="0" rIns="0" bIns="0" anchor="ctr"/>
          <a:lstStyle/>
          <a:p>
            <a:pPr algn="ctr">
              <a:defRPr sz="2800">
                <a:solidFill>
                  <a:srgbClr val="FFFFFF"/>
                </a:solidFill>
                <a:latin typeface="Arial"/>
                <a:ea typeface="Arial"/>
                <a:cs typeface="Arial"/>
                <a:sym typeface="Arial"/>
              </a:defRPr>
            </a:pPr>
            <a:endParaRPr sz="175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752813084"/>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41984"/>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with Text">
    <p:spTree>
      <p:nvGrpSpPr>
        <p:cNvPr id="1" name=""/>
        <p:cNvGrpSpPr/>
        <p:nvPr/>
      </p:nvGrpSpPr>
      <p:grpSpPr>
        <a:xfrm>
          <a:off x="0" y="0"/>
          <a:ext cx="0" cy="0"/>
          <a:chOff x="0" y="0"/>
          <a:chExt cx="0" cy="0"/>
        </a:xfrm>
      </p:grpSpPr>
      <p:sp>
        <p:nvSpPr>
          <p:cNvPr id="105" name="Shape 105"/>
          <p:cNvSpPr/>
          <p:nvPr/>
        </p:nvSpPr>
        <p:spPr>
          <a:xfrm>
            <a:off x="3886200" y="4807336"/>
            <a:ext cx="1600201" cy="346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900">
                <a:solidFill>
                  <a:srgbClr val="808080"/>
                </a:solidFill>
                <a:latin typeface="Arial"/>
                <a:ea typeface="Arial"/>
                <a:cs typeface="Arial"/>
                <a:sym typeface="Arial"/>
              </a:defRPr>
            </a:lvl1pPr>
          </a:lstStyle>
          <a:p>
            <a:pPr>
              <a:defRPr sz="1800">
                <a:solidFill>
                  <a:srgbClr val="000000"/>
                </a:solidFill>
              </a:defRPr>
            </a:pPr>
            <a:r>
              <a:rPr sz="1125" kern="0"/>
              <a:t>© IBM Corporation / Confidential </a:t>
            </a:r>
          </a:p>
        </p:txBody>
      </p:sp>
      <p:sp>
        <p:nvSpPr>
          <p:cNvPr id="106" name="Shape 106"/>
          <p:cNvSpPr/>
          <p:nvPr/>
        </p:nvSpPr>
        <p:spPr>
          <a:xfrm>
            <a:off x="7600950" y="4938222"/>
            <a:ext cx="248841" cy="17312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1000">
                <a:solidFill>
                  <a:srgbClr val="808080"/>
                </a:solidFill>
                <a:latin typeface="Arial"/>
                <a:ea typeface="Arial"/>
                <a:cs typeface="Arial"/>
                <a:sym typeface="Arial"/>
              </a:defRPr>
            </a:lvl1pPr>
          </a:lstStyle>
          <a:p>
            <a:pPr>
              <a:defRPr sz="1800">
                <a:solidFill>
                  <a:srgbClr val="000000"/>
                </a:solidFill>
              </a:defRPr>
            </a:pPr>
            <a:r>
              <a:rPr sz="1125" kern="0"/>
              <a:t>‹#›</a:t>
            </a:r>
          </a:p>
        </p:txBody>
      </p:sp>
      <p:sp>
        <p:nvSpPr>
          <p:cNvPr id="107" name="Shape 107"/>
          <p:cNvSpPr/>
          <p:nvPr/>
        </p:nvSpPr>
        <p:spPr>
          <a:xfrm>
            <a:off x="1428750" y="4817033"/>
            <a:ext cx="742509" cy="242372"/>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914400">
              <a:defRPr sz="1400" spc="-35">
                <a:solidFill>
                  <a:srgbClr val="808080"/>
                </a:solidFill>
                <a:latin typeface="Arial"/>
                <a:ea typeface="Arial"/>
                <a:cs typeface="Arial"/>
                <a:sym typeface="Arial"/>
              </a:defRPr>
            </a:lvl1pPr>
          </a:lstStyle>
          <a:p>
            <a:pPr>
              <a:defRPr sz="1800" spc="0">
                <a:solidFill>
                  <a:srgbClr val="000000"/>
                </a:solidFill>
              </a:defRPr>
            </a:pPr>
            <a:r>
              <a:rPr sz="1125" kern="0"/>
              <a:t>IBM Cloud</a:t>
            </a:r>
          </a:p>
        </p:txBody>
      </p:sp>
      <p:sp>
        <p:nvSpPr>
          <p:cNvPr id="108" name="Shape 108"/>
          <p:cNvSpPr>
            <a:spLocks noGrp="1"/>
          </p:cNvSpPr>
          <p:nvPr>
            <p:ph type="title"/>
          </p:nvPr>
        </p:nvSpPr>
        <p:spPr>
          <a:xfrm>
            <a:off x="1543049" y="148828"/>
            <a:ext cx="6081867" cy="765572"/>
          </a:xfrm>
          <a:prstGeom prst="rect">
            <a:avLst/>
          </a:prstGeom>
        </p:spPr>
        <p:txBody>
          <a:bodyPr lIns="54863" tIns="54863" rIns="54863" bIns="54863"/>
          <a:lstStyle>
            <a:lvl1pPr defTabSz="285750">
              <a:lnSpc>
                <a:spcPct val="100000"/>
              </a:lnSpc>
              <a:defRPr sz="1750" b="1" spc="-22">
                <a:solidFill>
                  <a:srgbClr val="009EE2"/>
                </a:solidFill>
              </a:defRPr>
            </a:lvl1pPr>
          </a:lstStyle>
          <a:p>
            <a:pPr lvl="0">
              <a:defRPr sz="1800" b="0" spc="0">
                <a:solidFill>
                  <a:srgbClr val="000000"/>
                </a:solidFill>
              </a:defRPr>
            </a:pPr>
            <a:r>
              <a:rPr sz="1750" b="1" spc="-22">
                <a:solidFill>
                  <a:srgbClr val="009EE2"/>
                </a:solidFill>
              </a:rPr>
              <a:t>Title Text</a:t>
            </a:r>
          </a:p>
        </p:txBody>
      </p:sp>
      <p:sp>
        <p:nvSpPr>
          <p:cNvPr id="109" name="Shape 109"/>
          <p:cNvSpPr>
            <a:spLocks noGrp="1"/>
          </p:cNvSpPr>
          <p:nvPr>
            <p:ph type="body" idx="1"/>
          </p:nvPr>
        </p:nvSpPr>
        <p:spPr>
          <a:xfrm>
            <a:off x="1563328" y="914400"/>
            <a:ext cx="5657851" cy="4229101"/>
          </a:xfrm>
          <a:prstGeom prst="rect">
            <a:avLst/>
          </a:prstGeom>
        </p:spPr>
        <p:txBody>
          <a:bodyPr lIns="54863" tIns="54863" rIns="54863" bIns="54863">
            <a:noAutofit/>
          </a:bodyPr>
          <a:lstStyle>
            <a:lvl1pPr marL="160734" indent="-160734" defTabSz="285750">
              <a:buClrTx/>
              <a:defRPr sz="1125" b="1" spc="-21"/>
            </a:lvl1pPr>
            <a:lvl2pPr marL="363283" indent="-183696" defTabSz="285750">
              <a:buClrTx/>
              <a:buChar char="–"/>
              <a:defRPr sz="1125" b="1" spc="-21"/>
            </a:lvl2pPr>
            <a:lvl3pPr marL="481707" indent="-159246" defTabSz="285750">
              <a:buClrTx/>
              <a:buChar char="•"/>
              <a:defRPr sz="1125" b="1" spc="-21"/>
            </a:lvl3pPr>
            <a:lvl4pPr marL="662420" indent="-233795" defTabSz="285750">
              <a:buClrTx/>
              <a:buChar char="–"/>
              <a:defRPr sz="1125" b="1" spc="-21"/>
            </a:lvl4pPr>
            <a:lvl5pPr marL="1376795" indent="-233795" defTabSz="285750">
              <a:buClrTx/>
              <a:defRPr sz="1125" b="1" spc="-21"/>
            </a:lvl5pPr>
          </a:lstStyle>
          <a:p>
            <a:pPr lvl="0">
              <a:defRPr b="0" spc="0"/>
            </a:pPr>
            <a:r>
              <a:rPr b="1" spc="-21"/>
              <a:t>Body Level One</a:t>
            </a:r>
          </a:p>
          <a:p>
            <a:pPr lvl="1">
              <a:defRPr b="0" spc="0"/>
            </a:pPr>
            <a:r>
              <a:rPr b="1" spc="-21"/>
              <a:t>Body Level Two</a:t>
            </a:r>
          </a:p>
          <a:p>
            <a:pPr lvl="2">
              <a:defRPr b="0" spc="0"/>
            </a:pPr>
            <a:r>
              <a:rPr b="1" spc="-21"/>
              <a:t>Body Level Three</a:t>
            </a:r>
          </a:p>
          <a:p>
            <a:pPr lvl="3">
              <a:defRPr b="0" spc="0"/>
            </a:pPr>
            <a:r>
              <a:rPr b="1" spc="-21"/>
              <a:t>Body Level Four</a:t>
            </a:r>
          </a:p>
          <a:p>
            <a:pPr lvl="4">
              <a:defRPr b="0" spc="0"/>
            </a:pPr>
            <a:r>
              <a:rPr b="1" spc="-21"/>
              <a:t>Body Level Five</a:t>
            </a:r>
          </a:p>
        </p:txBody>
      </p:sp>
    </p:spTree>
    <p:extLst>
      <p:ext uri="{BB962C8B-B14F-4D97-AF65-F5344CB8AC3E}">
        <p14:creationId xmlns:p14="http://schemas.microsoft.com/office/powerpoint/2010/main" val="45902032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1899" indent="0">
              <a:buNone/>
              <a:defRPr sz="2100"/>
            </a:lvl2pPr>
            <a:lvl3pPr marL="683801" indent="0">
              <a:buNone/>
              <a:defRPr sz="1800"/>
            </a:lvl3pPr>
            <a:lvl4pPr marL="1025707" indent="0">
              <a:buNone/>
              <a:defRPr sz="1500"/>
            </a:lvl4pPr>
            <a:lvl5pPr marL="1367606" indent="0">
              <a:buNone/>
              <a:defRPr sz="1500"/>
            </a:lvl5pPr>
            <a:lvl6pPr marL="1709504" indent="0">
              <a:buNone/>
              <a:defRPr sz="1500"/>
            </a:lvl6pPr>
            <a:lvl7pPr marL="2051410" indent="0">
              <a:buNone/>
              <a:defRPr sz="1500"/>
            </a:lvl7pPr>
            <a:lvl8pPr marL="2393308" indent="0">
              <a:buNone/>
              <a:defRPr sz="1500"/>
            </a:lvl8pPr>
            <a:lvl9pPr marL="2735211" indent="0">
              <a:buNone/>
              <a:defRPr sz="1500"/>
            </a:lvl9pPr>
          </a:lstStyle>
          <a:p>
            <a:pPr lvl="0"/>
            <a:endParaRPr lang="en-US" noProof="0" dirty="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1899" indent="0">
              <a:buNone/>
              <a:defRPr sz="900"/>
            </a:lvl2pPr>
            <a:lvl3pPr marL="683801" indent="0">
              <a:buNone/>
              <a:defRPr sz="750"/>
            </a:lvl3pPr>
            <a:lvl4pPr marL="1025707" indent="0">
              <a:buNone/>
              <a:defRPr sz="675"/>
            </a:lvl4pPr>
            <a:lvl5pPr marL="1367606" indent="0">
              <a:buNone/>
              <a:defRPr sz="675"/>
            </a:lvl5pPr>
            <a:lvl6pPr marL="1709504" indent="0">
              <a:buNone/>
              <a:defRPr sz="675"/>
            </a:lvl6pPr>
            <a:lvl7pPr marL="2051410" indent="0">
              <a:buNone/>
              <a:defRPr sz="675"/>
            </a:lvl7pPr>
            <a:lvl8pPr marL="2393308" indent="0">
              <a:buNone/>
              <a:defRPr sz="675"/>
            </a:lvl8pPr>
            <a:lvl9pPr marL="2735211"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7ED0A513-BE44-4AAD-9DDD-EFDFFD03D7C9}"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309190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72525" indent="-272525">
              <a:defRPr/>
            </a:lvl1pPr>
            <a:lvl2pPr marL="849710" indent="-214212">
              <a:defRPr/>
            </a:lvl2pPr>
            <a:lvl3pPr marL="1034169" indent="-171369">
              <a:tabLst>
                <a:tab pos="1035359" algn="l"/>
              </a:tabLst>
              <a:defRPr/>
            </a:lvl3pPr>
            <a:lvl4pPr marL="1387620" indent="-171369">
              <a:buFont typeface="Arial"/>
              <a:buChar char="•"/>
              <a:defRPr sz="12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0"/>
          </p:nvPr>
        </p:nvSpPr>
        <p:spPr/>
        <p:txBody>
          <a:bodyPr/>
          <a:lstStyle/>
          <a:p>
            <a:fld id="{9B6B7A19-9BD6-654B-9E7A-5FCB6FF99B9F}" type="slidenum">
              <a:rPr lang="en-US" smtClean="0"/>
              <a:pPr/>
              <a:t>‹#›</a:t>
            </a:fld>
            <a:endParaRPr lang="en-US" dirty="0"/>
          </a:p>
        </p:txBody>
      </p:sp>
    </p:spTree>
    <p:extLst>
      <p:ext uri="{BB962C8B-B14F-4D97-AF65-F5344CB8AC3E}">
        <p14:creationId xmlns:p14="http://schemas.microsoft.com/office/powerpoint/2010/main" val="3743949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4FE7E6E8-E7B6-4834-AD7B-A9663A6C1FA4}"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31486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85752"/>
            <a:ext cx="2171700" cy="4743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85752"/>
            <a:ext cx="6362700" cy="4743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72" tIns="45687" rIns="91372" bIns="45687"/>
          <a:lstStyle>
            <a:lvl1pPr>
              <a:defRPr/>
            </a:lvl1pPr>
          </a:lstStyle>
          <a:p>
            <a:pPr defTabSz="683627">
              <a:defRPr/>
            </a:pPr>
            <a:r>
              <a:rPr lang="en-US" altLang="en-US" smtClean="0">
                <a:solidFill>
                  <a:srgbClr val="FFFFFF"/>
                </a:solidFill>
                <a:ea typeface="ＭＳ Ｐゴシック" charset="0"/>
                <a:sym typeface="Helvetica" charset="0"/>
              </a:rPr>
              <a:t>IBM Confidential – Page </a:t>
            </a:r>
            <a:fld id="{561A583A-EFE4-45FA-A217-AA079F71E14A}" type="slidenum">
              <a:rPr lang="en-US" altLang="en-US" smtClean="0">
                <a:solidFill>
                  <a:srgbClr val="FFFFFF"/>
                </a:solidFill>
                <a:ea typeface="ＭＳ Ｐゴシック" charset="0"/>
                <a:sym typeface="Helvetica" charset="0"/>
              </a:rPr>
              <a:pPr defTabSz="683627">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2921275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7" name="Shape 7"/>
          <p:cNvSpPr>
            <a:spLocks noGrp="1"/>
          </p:cNvSpPr>
          <p:nvPr>
            <p:ph type="title"/>
          </p:nvPr>
        </p:nvSpPr>
        <p:spPr>
          <a:xfrm>
            <a:off x="892987" y="863949"/>
            <a:ext cx="7358063" cy="1741289"/>
          </a:xfrm>
          <a:prstGeom prst="rect">
            <a:avLst/>
          </a:prstGeom>
        </p:spPr>
        <p:txBody>
          <a:bodyPr lIns="0" tIns="0" rIns="0" bIns="0">
            <a:normAutofit/>
          </a:bodyPr>
          <a:lstStyle>
            <a:lvl1pPr algn="ctr" defTabSz="307544">
              <a:defRPr sz="4200">
                <a:solidFill>
                  <a:srgbClr val="000000"/>
                </a:solidFill>
                <a:latin typeface="+mn-lt"/>
                <a:ea typeface="+mn-ea"/>
                <a:cs typeface="+mn-cs"/>
                <a:sym typeface="Helvetica Light"/>
              </a:defRPr>
            </a:lvl1pPr>
          </a:lstStyle>
          <a:p>
            <a:pPr lvl="0">
              <a:defRPr sz="1800"/>
            </a:pPr>
            <a:r>
              <a:rPr sz="4200"/>
              <a:t>Title Text</a:t>
            </a:r>
          </a:p>
        </p:txBody>
      </p:sp>
      <p:sp>
        <p:nvSpPr>
          <p:cNvPr id="8" name="Shape 8"/>
          <p:cNvSpPr>
            <a:spLocks noGrp="1"/>
          </p:cNvSpPr>
          <p:nvPr>
            <p:ph type="body" idx="1"/>
          </p:nvPr>
        </p:nvSpPr>
        <p:spPr>
          <a:xfrm>
            <a:off x="892987" y="2652117"/>
            <a:ext cx="7358063" cy="596057"/>
          </a:xfrm>
          <a:prstGeom prst="rect">
            <a:avLst/>
          </a:prstGeom>
        </p:spPr>
        <p:txBody>
          <a:bodyPr lIns="0" tIns="0" rIns="0" bIns="0">
            <a:normAutofit/>
          </a:bodyPr>
          <a:lstStyle>
            <a:lvl1pPr marL="0" indent="0" algn="ctr" defTabSz="307544">
              <a:spcBef>
                <a:spcPts val="0"/>
              </a:spcBef>
              <a:buClrTx/>
              <a:buSzTx/>
              <a:buFontTx/>
              <a:buNone/>
              <a:defRPr sz="1650">
                <a:latin typeface="+mn-lt"/>
                <a:ea typeface="+mn-ea"/>
                <a:cs typeface="+mn-cs"/>
                <a:sym typeface="Helvetica Light"/>
              </a:defRPr>
            </a:lvl1pPr>
            <a:lvl2pPr marL="0" indent="120345" algn="ctr" defTabSz="307544">
              <a:spcBef>
                <a:spcPts val="0"/>
              </a:spcBef>
              <a:buClrTx/>
              <a:buSzTx/>
              <a:buFontTx/>
              <a:buNone/>
              <a:defRPr sz="1650">
                <a:latin typeface="+mn-lt"/>
                <a:ea typeface="+mn-ea"/>
                <a:cs typeface="+mn-cs"/>
                <a:sym typeface="Helvetica Light"/>
              </a:defRPr>
            </a:lvl2pPr>
            <a:lvl3pPr marL="0" indent="240686" algn="ctr" defTabSz="307544">
              <a:spcBef>
                <a:spcPts val="0"/>
              </a:spcBef>
              <a:buClrTx/>
              <a:buSzTx/>
              <a:buFontTx/>
              <a:buNone/>
              <a:defRPr sz="1650">
                <a:latin typeface="+mn-lt"/>
                <a:ea typeface="+mn-ea"/>
                <a:cs typeface="+mn-cs"/>
                <a:sym typeface="Helvetica Light"/>
              </a:defRPr>
            </a:lvl3pPr>
            <a:lvl4pPr marL="0" indent="361028" algn="ctr" defTabSz="307544">
              <a:spcBef>
                <a:spcPts val="0"/>
              </a:spcBef>
              <a:buClrTx/>
              <a:buSzTx/>
              <a:buFontTx/>
              <a:buNone/>
              <a:defRPr sz="1650">
                <a:latin typeface="+mn-lt"/>
                <a:ea typeface="+mn-ea"/>
                <a:cs typeface="+mn-cs"/>
                <a:sym typeface="Helvetica Light"/>
              </a:defRPr>
            </a:lvl4pPr>
            <a:lvl5pPr marL="0" indent="481373" algn="ctr" defTabSz="307544">
              <a:spcBef>
                <a:spcPts val="0"/>
              </a:spcBef>
              <a:buClrTx/>
              <a:buSzTx/>
              <a:buFontTx/>
              <a:buNone/>
              <a:defRPr sz="1650">
                <a:latin typeface="+mn-lt"/>
                <a:ea typeface="+mn-ea"/>
                <a:cs typeface="+mn-cs"/>
                <a:sym typeface="Helvetica Light"/>
              </a:defRPr>
            </a:lvl5pPr>
          </a:lstStyle>
          <a:p>
            <a:pPr lvl="0">
              <a:defRPr sz="1800"/>
            </a:pPr>
            <a:r>
              <a:rPr sz="1650"/>
              <a:t>Body Level One</a:t>
            </a:r>
          </a:p>
          <a:p>
            <a:pPr lvl="1">
              <a:defRPr sz="1800"/>
            </a:pPr>
            <a:r>
              <a:rPr sz="1650"/>
              <a:t>Body Level Two</a:t>
            </a:r>
          </a:p>
          <a:p>
            <a:pPr lvl="2">
              <a:defRPr sz="1800"/>
            </a:pPr>
            <a:r>
              <a:rPr sz="1650"/>
              <a:t>Body Level Three</a:t>
            </a:r>
          </a:p>
          <a:p>
            <a:pPr lvl="3">
              <a:defRPr sz="1800"/>
            </a:pPr>
            <a:r>
              <a:rPr sz="1650"/>
              <a:t>Body Level Four</a:t>
            </a:r>
          </a:p>
          <a:p>
            <a:pPr lvl="4">
              <a:defRPr sz="1800"/>
            </a:pPr>
            <a:r>
              <a:rPr sz="1650"/>
              <a:t>Body Level Five</a:t>
            </a:r>
          </a:p>
        </p:txBody>
      </p:sp>
    </p:spTree>
    <p:extLst>
      <p:ext uri="{BB962C8B-B14F-4D97-AF65-F5344CB8AC3E}">
        <p14:creationId xmlns:p14="http://schemas.microsoft.com/office/powerpoint/2010/main" val="24393067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595319" y="510783"/>
            <a:ext cx="97283" cy="17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139" tIns="24069" rIns="48139" bIns="24069">
            <a:spAutoFit/>
          </a:bodyPr>
          <a:lstStyle>
            <a:lvl1pPr eaLnBrk="0">
              <a:defRPr sz="1100">
                <a:solidFill>
                  <a:srgbClr val="000000"/>
                </a:solidFill>
                <a:latin typeface="HelvNeue Light for IBM" charset="0"/>
                <a:ea typeface="MS PGothic" pitchFamily="34" charset="-128"/>
                <a:sym typeface="HelvNeue Light for IBM" charset="0"/>
              </a:defRPr>
            </a:lvl1pPr>
            <a:lvl2pPr marL="742950" indent="-285750" eaLnBrk="0">
              <a:defRPr sz="1100">
                <a:solidFill>
                  <a:srgbClr val="000000"/>
                </a:solidFill>
                <a:latin typeface="HelvNeue Light for IBM" charset="0"/>
                <a:ea typeface="MS PGothic" pitchFamily="34" charset="-128"/>
                <a:sym typeface="HelvNeue Light for IBM" charset="0"/>
              </a:defRPr>
            </a:lvl2pPr>
            <a:lvl3pPr marL="1143000" indent="-228600" eaLnBrk="0">
              <a:defRPr sz="1100">
                <a:solidFill>
                  <a:srgbClr val="000000"/>
                </a:solidFill>
                <a:latin typeface="HelvNeue Light for IBM" charset="0"/>
                <a:ea typeface="MS PGothic" pitchFamily="34" charset="-128"/>
                <a:sym typeface="HelvNeue Light for IBM" charset="0"/>
              </a:defRPr>
            </a:lvl3pPr>
            <a:lvl4pPr marL="1600200" indent="-228600" eaLnBrk="0">
              <a:defRPr sz="1100">
                <a:solidFill>
                  <a:srgbClr val="000000"/>
                </a:solidFill>
                <a:latin typeface="HelvNeue Light for IBM" charset="0"/>
                <a:ea typeface="MS PGothic" pitchFamily="34" charset="-128"/>
                <a:sym typeface="HelvNeue Light for IBM" charset="0"/>
              </a:defRPr>
            </a:lvl4pPr>
            <a:lvl5pPr marL="2057400" indent="-228600" eaLnBrk="0">
              <a:defRPr sz="1100">
                <a:solidFill>
                  <a:srgbClr val="000000"/>
                </a:solidFill>
                <a:latin typeface="HelvNeue Light for IBM" charset="0"/>
                <a:ea typeface="MS PGothic" pitchFamily="34" charset="-128"/>
                <a:sym typeface="HelvNeue Light for IBM" charset="0"/>
              </a:defRPr>
            </a:lvl5pPr>
            <a:lvl6pPr marL="25146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6pPr>
            <a:lvl7pPr marL="29718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7pPr>
            <a:lvl8pPr marL="34290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8pPr>
            <a:lvl9pPr marL="38862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9pPr>
          </a:lstStyle>
          <a:p>
            <a:pPr defTabSz="240721" eaLnBrk="1" fontAlgn="base" hangingPunct="0">
              <a:spcBef>
                <a:spcPct val="0"/>
              </a:spcBef>
              <a:spcAft>
                <a:spcPct val="0"/>
              </a:spcAft>
              <a:defRPr/>
            </a:pPr>
            <a:endParaRPr lang="en-US" altLang="en-US" sz="825" smtClean="0">
              <a:cs typeface="Helvetica Neue Roman for IBM"/>
            </a:endParaRPr>
          </a:p>
        </p:txBody>
      </p:sp>
      <p:sp>
        <p:nvSpPr>
          <p:cNvPr id="3" name="Content Placeholder 2"/>
          <p:cNvSpPr>
            <a:spLocks noGrp="1"/>
          </p:cNvSpPr>
          <p:nvPr>
            <p:ph idx="1"/>
          </p:nvPr>
        </p:nvSpPr>
        <p:spPr>
          <a:xfrm>
            <a:off x="339330" y="884045"/>
            <a:ext cx="7893844" cy="404514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339338" y="200920"/>
            <a:ext cx="8228707" cy="477180"/>
          </a:xfrm>
        </p:spPr>
        <p:txBody>
          <a:bodyPr/>
          <a:lstStyle>
            <a:lvl1pPr>
              <a:defRPr sz="600"/>
            </a:lvl1pPr>
          </a:lstStyle>
          <a:p>
            <a:r>
              <a:rPr lang="en-US" dirty="0" smtClean="0"/>
              <a:t>Click to edit Master title style</a:t>
            </a:r>
            <a:endParaRPr lang="en-US" dirty="0"/>
          </a:p>
        </p:txBody>
      </p:sp>
      <p:sp>
        <p:nvSpPr>
          <p:cNvPr id="5" name="Rectangle 1"/>
          <p:cNvSpPr>
            <a:spLocks noGrp="1"/>
          </p:cNvSpPr>
          <p:nvPr>
            <p:ph type="sldNum" sz="quarter" idx="10"/>
          </p:nvPr>
        </p:nvSpPr>
        <p:spPr>
          <a:xfrm>
            <a:off x="322265" y="4895851"/>
            <a:ext cx="165100" cy="119063"/>
          </a:xfrm>
          <a:prstGeom prst="rect">
            <a:avLst/>
          </a:prstGeom>
        </p:spPr>
        <p:txBody>
          <a:bodyPr vert="horz" wrap="square" lIns="64185" tIns="32092" rIns="64185" bIns="32092" numCol="1" anchor="t" anchorCtr="0" compatLnSpc="1">
            <a:prstTxWarp prst="textNoShape">
              <a:avLst/>
            </a:prstTxWarp>
          </a:bodyPr>
          <a:lstStyle>
            <a:lvl1pPr>
              <a:defRPr>
                <a:cs typeface="MS PGothic" charset="0"/>
              </a:defRPr>
            </a:lvl1pPr>
          </a:lstStyle>
          <a:p>
            <a:pPr defTabSz="683627">
              <a:defRPr/>
            </a:pPr>
            <a:fld id="{872F3739-B33D-3A4F-992C-F24B8FFF69CF}" type="slidenum">
              <a:rPr lang="en-US" smtClean="0">
                <a:solidFill>
                  <a:srgbClr val="000000"/>
                </a:solidFill>
                <a:ea typeface="ＭＳ Ｐゴシック" charset="0"/>
                <a:sym typeface="Helvetica" charset="0"/>
              </a:rPr>
              <a:pPr defTabSz="683627">
                <a:defRPr/>
              </a:pPr>
              <a:t>‹#›</a:t>
            </a:fld>
            <a:endParaRPr lang="en-US">
              <a:solidFill>
                <a:srgbClr val="000000"/>
              </a:solidFill>
              <a:latin typeface="HelvNeue Roman for IBM" charset="0"/>
              <a:ea typeface="ＭＳ Ｐゴシック" charset="0"/>
              <a:sym typeface="HelvNeue Roman for IBM" charset="0"/>
            </a:endParaRPr>
          </a:p>
        </p:txBody>
      </p:sp>
    </p:spTree>
    <p:extLst>
      <p:ext uri="{BB962C8B-B14F-4D97-AF65-F5344CB8AC3E}">
        <p14:creationId xmlns:p14="http://schemas.microsoft.com/office/powerpoint/2010/main" val="134695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3F69"/>
              </a:buClr>
              <a:defRPr/>
            </a:lvl1pPr>
            <a:lvl2pPr>
              <a:buClr>
                <a:srgbClr val="993366"/>
              </a:buClr>
              <a:defRPr/>
            </a:lvl2pPr>
            <a:lvl3pPr>
              <a:buClr>
                <a:srgbClr val="003F69"/>
              </a:buClr>
              <a:defRPr/>
            </a:lvl3pPr>
            <a:lvl4pPr>
              <a:buClr>
                <a:srgbClr val="993366"/>
              </a:buClr>
              <a:defRPr/>
            </a:lvl4pPr>
            <a:lvl5pPr>
              <a:buClr>
                <a:srgbClr val="003F69"/>
              </a:buCl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291049" y="82552"/>
            <a:ext cx="8429625" cy="266700"/>
          </a:xfrm>
          <a:prstGeom prst="rect">
            <a:avLst/>
          </a:prstGeom>
          <a:noFill/>
          <a:ln w="9525">
            <a:noFill/>
            <a:miter lim="800000"/>
            <a:headEnd/>
            <a:tailEnd/>
          </a:ln>
        </p:spPr>
        <p:txBody>
          <a:bodyPr/>
          <a:lstStyle/>
          <a:p>
            <a:pPr lvl="0"/>
            <a:r>
              <a:rPr lang="en-US" altLang="en-US" dirty="0" smtClean="0"/>
              <a:t>Click to edit Master title style</a:t>
            </a:r>
          </a:p>
        </p:txBody>
      </p:sp>
    </p:spTree>
    <p:extLst>
      <p:ext uri="{BB962C8B-B14F-4D97-AF65-F5344CB8AC3E}">
        <p14:creationId xmlns:p14="http://schemas.microsoft.com/office/powerpoint/2010/main" val="255641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91049" y="82552"/>
            <a:ext cx="8429625" cy="266700"/>
          </a:xfrm>
          <a:prstGeom prst="rect">
            <a:avLst/>
          </a:prstGeom>
          <a:noFill/>
          <a:ln w="9525">
            <a:noFill/>
            <a:miter lim="800000"/>
            <a:headEnd/>
            <a:tailEnd/>
          </a:ln>
        </p:spPr>
        <p:txBody>
          <a:bodyPr/>
          <a:lstStyle/>
          <a:p>
            <a:pPr lvl="0"/>
            <a:r>
              <a:rPr lang="en-US" altLang="en-US" dirty="0" smtClean="0"/>
              <a:t>Click to edit Master title style</a:t>
            </a:r>
          </a:p>
        </p:txBody>
      </p:sp>
    </p:spTree>
    <p:extLst>
      <p:ext uri="{BB962C8B-B14F-4D97-AF65-F5344CB8AC3E}">
        <p14:creationId xmlns:p14="http://schemas.microsoft.com/office/powerpoint/2010/main" val="3381024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6"/>
            <a:ext cx="3008313" cy="3518297"/>
          </a:xfrm>
        </p:spPr>
        <p:txBody>
          <a:bodyPr/>
          <a:lstStyle>
            <a:lvl1pPr marL="0" indent="0">
              <a:buNone/>
              <a:defRPr sz="1050"/>
            </a:lvl1pPr>
            <a:lvl2pPr marL="342649" indent="0">
              <a:buNone/>
              <a:defRPr sz="900"/>
            </a:lvl2pPr>
            <a:lvl3pPr marL="685299" indent="0">
              <a:buNone/>
              <a:defRPr sz="750"/>
            </a:lvl3pPr>
            <a:lvl4pPr marL="1027949" indent="0">
              <a:buNone/>
              <a:defRPr sz="675"/>
            </a:lvl4pPr>
            <a:lvl5pPr marL="1370597" indent="0">
              <a:buNone/>
              <a:defRPr sz="675"/>
            </a:lvl5pPr>
            <a:lvl6pPr marL="1713247" indent="0">
              <a:buNone/>
              <a:defRPr sz="675"/>
            </a:lvl6pPr>
            <a:lvl7pPr marL="2055896" indent="0">
              <a:buNone/>
              <a:defRPr sz="675"/>
            </a:lvl7pPr>
            <a:lvl8pPr marL="2398546" indent="0">
              <a:buNone/>
              <a:defRPr sz="675"/>
            </a:lvl8pPr>
            <a:lvl9pPr marL="2741195" indent="0">
              <a:buNone/>
              <a:defRPr sz="675"/>
            </a:lvl9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96535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4"/>
          <p:cNvSpPr>
            <a:spLocks noGrp="1"/>
          </p:cNvSpPr>
          <p:nvPr>
            <p:ph type="title"/>
          </p:nvPr>
        </p:nvSpPr>
        <p:spPr>
          <a:xfrm>
            <a:off x="399018" y="160717"/>
            <a:ext cx="7101947" cy="422672"/>
          </a:xfrm>
          <a:prstGeom prst="rect">
            <a:avLst/>
          </a:prstGeom>
        </p:spPr>
        <p:txBody>
          <a:bodyPr/>
          <a:lstStyle>
            <a:lvl1pPr algn="l">
              <a:defRPr sz="2025" b="1">
                <a:latin typeface="Arial" pitchFamily="34" charset="0"/>
                <a:cs typeface="Arial" pitchFamily="34" charset="0"/>
              </a:defRPr>
            </a:lvl1pPr>
          </a:lstStyle>
          <a:p>
            <a:pPr lvl="0"/>
            <a:r>
              <a:rPr lang="en-US" smtClean="0"/>
              <a:t>Click to edit Master title style</a:t>
            </a:r>
            <a:endParaRPr lang="en-US" dirty="0" smtClean="0"/>
          </a:p>
        </p:txBody>
      </p:sp>
      <p:sp>
        <p:nvSpPr>
          <p:cNvPr id="8" name="Text Placeholder 7"/>
          <p:cNvSpPr>
            <a:spLocks noGrp="1"/>
          </p:cNvSpPr>
          <p:nvPr>
            <p:ph type="body" sz="quarter" idx="10"/>
          </p:nvPr>
        </p:nvSpPr>
        <p:spPr>
          <a:xfrm>
            <a:off x="398463" y="803673"/>
            <a:ext cx="4073784" cy="4052888"/>
          </a:xfrm>
          <a:prstGeom prst="rect">
            <a:avLst/>
          </a:prstGeom>
        </p:spPr>
        <p:txBody>
          <a:bodyPr/>
          <a:lstStyle>
            <a:lvl1pPr marL="199878" indent="-199878" algn="l" rtl="0" eaLnBrk="1" fontAlgn="base" hangingPunct="1">
              <a:spcBef>
                <a:spcPct val="20000"/>
              </a:spcBef>
              <a:spcAft>
                <a:spcPct val="0"/>
              </a:spcAft>
              <a:buClr>
                <a:srgbClr val="73C167"/>
              </a:buClr>
              <a:buNone/>
              <a:defRPr lang="en-US" sz="1725" kern="1200" dirty="0" smtClean="0">
                <a:solidFill>
                  <a:schemeClr val="tx1"/>
                </a:solidFill>
                <a:latin typeface="Arial" pitchFamily="34" charset="0"/>
                <a:ea typeface="ＭＳ Ｐゴシック" pitchFamily="-65" charset="-128"/>
                <a:cs typeface="Arial" pitchFamily="34" charset="0"/>
              </a:defRPr>
            </a:lvl1pPr>
            <a:lvl2pPr marL="404517" indent="-204637"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2pPr>
            <a:lvl3pPr marL="604397" indent="-199878"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3pPr>
            <a:lvl4pPr marL="803084" indent="-198690"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4pPr>
            <a:lvl5pPr marL="1008910" indent="-205828" algn="l" rtl="0" eaLnBrk="1" fontAlgn="base" hangingPunct="1">
              <a:spcBef>
                <a:spcPct val="20000"/>
              </a:spcBef>
              <a:spcAft>
                <a:spcPct val="0"/>
              </a:spcAft>
              <a:buClr>
                <a:srgbClr val="73C167"/>
              </a:buClr>
              <a:tabLst/>
              <a:defRPr lang="en-US" sz="1725" kern="1200" dirty="0">
                <a:solidFill>
                  <a:schemeClr val="tx1"/>
                </a:solidFill>
                <a:latin typeface="Arial" pitchFamily="34" charset="0"/>
                <a:ea typeface="ＭＳ Ｐゴシック" pitchFamily="-65" charset="-128"/>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1"/>
          </p:nvPr>
        </p:nvSpPr>
        <p:spPr>
          <a:xfrm>
            <a:off x="4613571" y="803673"/>
            <a:ext cx="4181301" cy="4052888"/>
          </a:xfrm>
          <a:prstGeom prst="rect">
            <a:avLst/>
          </a:prstGeom>
        </p:spPr>
        <p:txBody>
          <a:bodyPr/>
          <a:lstStyle>
            <a:lvl1pPr marL="199878" indent="-199878" algn="l" rtl="0" eaLnBrk="1" fontAlgn="base" hangingPunct="1">
              <a:spcBef>
                <a:spcPct val="20000"/>
              </a:spcBef>
              <a:spcAft>
                <a:spcPct val="0"/>
              </a:spcAft>
              <a:buClr>
                <a:srgbClr val="73C167"/>
              </a:buClr>
              <a:buFont typeface="Arial" charset="0"/>
              <a:buNone/>
              <a:defRPr lang="en-US" sz="1725" kern="1200" dirty="0" smtClean="0">
                <a:solidFill>
                  <a:schemeClr val="tx1"/>
                </a:solidFill>
                <a:latin typeface="Arial" pitchFamily="34" charset="0"/>
                <a:ea typeface="ＭＳ Ｐゴシック" pitchFamily="-65" charset="-128"/>
                <a:cs typeface="Arial" pitchFamily="34" charset="0"/>
              </a:defRPr>
            </a:lvl1pPr>
            <a:lvl2pPr marL="404517" indent="-204637"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2pPr>
            <a:lvl3pPr marL="604397" indent="-199878"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3pPr>
            <a:lvl4pPr marL="803084" indent="-198690"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4pPr>
            <a:lvl5pPr marL="1008910" indent="-205828" algn="l" rtl="0" eaLnBrk="1" fontAlgn="base" hangingPunct="1">
              <a:spcBef>
                <a:spcPct val="20000"/>
              </a:spcBef>
              <a:spcAft>
                <a:spcPct val="0"/>
              </a:spcAft>
              <a:buClr>
                <a:srgbClr val="73C167"/>
              </a:buClr>
              <a:buFont typeface="Arial" charset="0"/>
              <a:defRPr lang="en-US" sz="1725" kern="1200" dirty="0">
                <a:solidFill>
                  <a:schemeClr val="tx1"/>
                </a:solidFill>
                <a:latin typeface="Arial" pitchFamily="34" charset="0"/>
                <a:ea typeface="ＭＳ Ｐゴシック" pitchFamily="-65" charset="-128"/>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7985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Subtitle copy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0449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Vertical layout">
    <p:spTree>
      <p:nvGrpSpPr>
        <p:cNvPr id="1" name=""/>
        <p:cNvGrpSpPr/>
        <p:nvPr/>
      </p:nvGrpSpPr>
      <p:grpSpPr>
        <a:xfrm>
          <a:off x="0" y="0"/>
          <a:ext cx="0" cy="0"/>
          <a:chOff x="0" y="0"/>
          <a:chExt cx="0" cy="0"/>
        </a:xfrm>
      </p:grpSpPr>
      <p:sp>
        <p:nvSpPr>
          <p:cNvPr id="13" name="Rectangle 12"/>
          <p:cNvSpPr/>
          <p:nvPr/>
        </p:nvSpPr>
        <p:spPr>
          <a:xfrm>
            <a:off x="0" y="3634740"/>
            <a:ext cx="9144000" cy="150876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3" name="Group 2"/>
          <p:cNvGrpSpPr/>
          <p:nvPr/>
        </p:nvGrpSpPr>
        <p:grpSpPr>
          <a:xfrm>
            <a:off x="360702" y="201614"/>
            <a:ext cx="506711" cy="129381"/>
            <a:chOff x="360699" y="268817"/>
            <a:chExt cx="506711" cy="172508"/>
          </a:xfrm>
          <a:solidFill>
            <a:srgbClr val="08557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1" name="TextBox 10"/>
          <p:cNvSpPr txBox="1"/>
          <p:nvPr/>
        </p:nvSpPr>
        <p:spPr>
          <a:xfrm>
            <a:off x="8732722" y="4954385"/>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0" name="TextBox 9"/>
          <p:cNvSpPr txBox="1"/>
          <p:nvPr/>
        </p:nvSpPr>
        <p:spPr>
          <a:xfrm>
            <a:off x="7900897" y="4954385"/>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pic>
        <p:nvPicPr>
          <p:cNvPr id="14" name="Picture 13" descr="cloud_only copy.png"/>
          <p:cNvPicPr>
            <a:picLocks noChangeAspect="1"/>
          </p:cNvPicPr>
          <p:nvPr/>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
        <p:nvSpPr>
          <p:cNvPr id="23" name="Text Placeholder 6"/>
          <p:cNvSpPr>
            <a:spLocks noGrp="1"/>
          </p:cNvSpPr>
          <p:nvPr>
            <p:ph type="body" sz="quarter" idx="12" hasCustomPrompt="1"/>
          </p:nvPr>
        </p:nvSpPr>
        <p:spPr>
          <a:xfrm>
            <a:off x="342900" y="445925"/>
            <a:ext cx="7772400" cy="754380"/>
          </a:xfrm>
        </p:spPr>
        <p:txBody>
          <a:bodyPr lIns="0" tIns="0" rIns="0" bIns="0" anchor="t" anchorCtr="0">
            <a:noAutofit/>
          </a:bodyPr>
          <a:lstStyle>
            <a:lvl1pPr marL="0" indent="0">
              <a:lnSpc>
                <a:spcPts val="2600"/>
              </a:lnSpc>
              <a:spcBef>
                <a:spcPts val="600"/>
              </a:spcBef>
              <a:buNone/>
              <a:defRPr sz="2400" b="1" baseline="0">
                <a:solidFill>
                  <a:srgbClr val="0855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2" name="Rectangle 11"/>
          <p:cNvSpPr/>
          <p:nvPr userDrawn="1"/>
        </p:nvSpPr>
        <p:spPr>
          <a:xfrm>
            <a:off x="0" y="3634740"/>
            <a:ext cx="9144000" cy="1508760"/>
          </a:xfrm>
          <a:prstGeom prst="rect">
            <a:avLst/>
          </a:prstGeom>
          <a:solidFill>
            <a:srgbClr val="085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15" name="Group 14"/>
          <p:cNvGrpSpPr/>
          <p:nvPr userDrawn="1"/>
        </p:nvGrpSpPr>
        <p:grpSpPr>
          <a:xfrm>
            <a:off x="360702" y="201614"/>
            <a:ext cx="506711" cy="129381"/>
            <a:chOff x="360699" y="268817"/>
            <a:chExt cx="506711" cy="172508"/>
          </a:xfrm>
          <a:solidFill>
            <a:srgbClr val="085571"/>
          </a:solidFill>
        </p:grpSpPr>
        <p:sp>
          <p:nvSpPr>
            <p:cNvPr id="16" name="Rectangle 1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8" name="TextBox 17"/>
          <p:cNvSpPr txBox="1"/>
          <p:nvPr userDrawn="1"/>
        </p:nvSpPr>
        <p:spPr>
          <a:xfrm>
            <a:off x="8732722" y="4954385"/>
            <a:ext cx="331908" cy="123111"/>
          </a:xfrm>
          <a:prstGeom prst="rect">
            <a:avLst/>
          </a:prstGeom>
          <a:noFill/>
        </p:spPr>
        <p:txBody>
          <a:bodyPr wrap="square" lIns="0" tIns="0" rIns="0" bIns="0" rtlCol="0" anchor="ctr" anchorCtr="0">
            <a:spAutoFit/>
          </a:bodyPr>
          <a:lstStyle/>
          <a:p>
            <a:pPr defTabSz="457200"/>
            <a:fld id="{9B56CEAA-430B-E444-BEC6-7F9CF6806FD6}" type="slidenum">
              <a:rPr lang="en-US" sz="800" kern="0" spc="-30">
                <a:solidFill>
                  <a:srgbClr val="FFFFFF"/>
                </a:solidFill>
                <a:cs typeface="Arial"/>
              </a:rPr>
              <a:pPr defTabSz="457200"/>
              <a:t>‹#›</a:t>
            </a:fld>
            <a:endParaRPr lang="en-US" sz="800" kern="0" spc="-30" dirty="0">
              <a:solidFill>
                <a:srgbClr val="FFFFFF"/>
              </a:solidFill>
              <a:cs typeface="Arial"/>
            </a:endParaRPr>
          </a:p>
        </p:txBody>
      </p:sp>
      <p:sp>
        <p:nvSpPr>
          <p:cNvPr id="19" name="TextBox 18"/>
          <p:cNvSpPr txBox="1"/>
          <p:nvPr userDrawn="1"/>
        </p:nvSpPr>
        <p:spPr>
          <a:xfrm>
            <a:off x="7900897" y="4954385"/>
            <a:ext cx="822960" cy="123111"/>
          </a:xfrm>
          <a:prstGeom prst="rect">
            <a:avLst/>
          </a:prstGeom>
          <a:noFill/>
        </p:spPr>
        <p:txBody>
          <a:bodyPr wrap="square" lIns="0" tIns="0" rIns="0" bIns="0" rtlCol="0" anchor="ctr" anchorCtr="0">
            <a:spAutoFit/>
          </a:bodyPr>
          <a:lstStyle/>
          <a:p>
            <a:pPr defTabSz="457200"/>
            <a:r>
              <a:rPr lang="en-US" sz="800" kern="0" spc="-30" dirty="0">
                <a:solidFill>
                  <a:srgbClr val="FFFFFF"/>
                </a:solidFill>
                <a:cs typeface="Arial"/>
              </a:rPr>
              <a:t>© IBM Corporation </a:t>
            </a:r>
          </a:p>
        </p:txBody>
      </p:sp>
      <p:pic>
        <p:nvPicPr>
          <p:cNvPr id="20" name="Picture 19" descr="cloud_only copy.png"/>
          <p:cNvPicPr>
            <a:picLocks noChangeAspect="1"/>
          </p:cNvPicPr>
          <p:nvPr userDrawn="1"/>
        </p:nvPicPr>
        <p:blipFill rotWithShape="1">
          <a:blip r:embed="rId2" cstate="print">
            <a:alphaModFix/>
            <a:extLst>
              <a:ext uri="{28A0092B-C50C-407E-A947-70E740481C1C}">
                <a14:useLocalDpi xmlns:a14="http://schemas.microsoft.com/office/drawing/2010/main"/>
              </a:ext>
            </a:extLst>
          </a:blip>
          <a:stretch/>
        </p:blipFill>
        <p:spPr>
          <a:xfrm>
            <a:off x="236908" y="4564796"/>
            <a:ext cx="597460" cy="451143"/>
          </a:xfrm>
          <a:prstGeom prst="rect">
            <a:avLst/>
          </a:prstGeom>
        </p:spPr>
      </p:pic>
    </p:spTree>
    <p:extLst>
      <p:ext uri="{BB962C8B-B14F-4D97-AF65-F5344CB8AC3E}">
        <p14:creationId xmlns:p14="http://schemas.microsoft.com/office/powerpoint/2010/main" val="79209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8464" y="2040088"/>
            <a:ext cx="4248022" cy="1055540"/>
          </a:xfrm>
        </p:spPr>
        <p:txBody>
          <a:bodyPr anchor="t">
            <a:normAutofit/>
          </a:bodyPr>
          <a:lstStyle>
            <a:lvl1pPr algn="l">
              <a:defRPr sz="2550" b="0" cap="none"/>
            </a:lvl1pPr>
          </a:lstStyle>
          <a:p>
            <a:r>
              <a:rPr lang="en-US" dirty="0" smtClean="0"/>
              <a:t>Click to edit Master title style</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5500" y="1"/>
            <a:ext cx="4569500" cy="4289775"/>
          </a:xfrm>
          <a:prstGeom prst="rect">
            <a:avLst/>
          </a:prstGeom>
        </p:spPr>
      </p:pic>
      <p:pic>
        <p:nvPicPr>
          <p:cNvPr id="12" name="Picture 11" descr="Interconnect 2015_ppt layout-03.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49991" y="260198"/>
            <a:ext cx="1313688" cy="86868"/>
          </a:xfrm>
          <a:prstGeom prst="rect">
            <a:avLst/>
          </a:prstGeom>
        </p:spPr>
      </p:pic>
      <p:pic>
        <p:nvPicPr>
          <p:cNvPr id="7" name="Picture 6" descr="InterConnect15-CBM-Date-Loc-Des-300dpi.png"/>
          <p:cNvPicPr>
            <a:picLocks noChangeAspect="1"/>
          </p:cNvPicPr>
          <p:nvPr userDrawn="1"/>
        </p:nvPicPr>
        <p:blipFill rotWithShape="1">
          <a:blip r:embed="rId4" cstate="screen">
            <a:extLst>
              <a:ext uri="{28A0092B-C50C-407E-A947-70E740481C1C}">
                <a14:useLocalDpi xmlns:a14="http://schemas.microsoft.com/office/drawing/2010/main"/>
              </a:ext>
            </a:extLst>
          </a:blip>
          <a:srcRect b="37342"/>
          <a:stretch/>
        </p:blipFill>
        <p:spPr>
          <a:xfrm>
            <a:off x="476233" y="3905251"/>
            <a:ext cx="4059221" cy="990005"/>
          </a:xfrm>
          <a:prstGeom prst="rect">
            <a:avLst/>
          </a:prstGeom>
        </p:spPr>
      </p:pic>
    </p:spTree>
    <p:extLst>
      <p:ext uri="{BB962C8B-B14F-4D97-AF65-F5344CB8AC3E}">
        <p14:creationId xmlns:p14="http://schemas.microsoft.com/office/powerpoint/2010/main" val="1212436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blackWhite">
          <a:xfrm>
            <a:off x="2" y="22"/>
            <a:ext cx="9140825" cy="1269206"/>
          </a:xfrm>
          <a:prstGeom prst="rect">
            <a:avLst/>
          </a:prstGeom>
          <a:solidFill>
            <a:srgbClr val="000080"/>
          </a:solidFill>
          <a:ln>
            <a:noFill/>
          </a:ln>
          <a:effectLst/>
          <a:extLst/>
        </p:spPr>
        <p:txBody>
          <a:bodyPr wrap="none" lIns="68387" tIns="34194" rIns="68387" bIns="34194"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683881" eaLnBrk="1" fontAlgn="base" hangingPunct="1">
              <a:spcBef>
                <a:spcPct val="0"/>
              </a:spcBef>
              <a:spcAft>
                <a:spcPct val="0"/>
              </a:spcAft>
              <a:defRPr/>
            </a:pPr>
            <a:endParaRPr lang="en-US" altLang="en-US" sz="1350" smtClean="0">
              <a:solidFill>
                <a:srgbClr val="000000"/>
              </a:solidFill>
              <a:cs typeface="Arial"/>
              <a:sym typeface="Helvetica" charset="0"/>
            </a:endParaRPr>
          </a:p>
        </p:txBody>
      </p:sp>
      <p:pic>
        <p:nvPicPr>
          <p:cNvPr id="5" name="Picture 10" descr="ibm_white_logo_300dpi"/>
          <p:cNvPicPr>
            <a:picLocks noChangeAspect="1" noChangeArrowheads="1"/>
          </p:cNvPicPr>
          <p:nvPr/>
        </p:nvPicPr>
        <p:blipFill>
          <a:blip r:embed="rId2" cstate="screen">
            <a:clrChange>
              <a:clrFrom>
                <a:srgbClr val="7889FB"/>
              </a:clrFrom>
              <a:clrTo>
                <a:srgbClr val="7889FB">
                  <a:alpha val="0"/>
                </a:srgbClr>
              </a:clrTo>
            </a:clrChange>
            <a:extLst>
              <a:ext uri="{28A0092B-C50C-407E-A947-70E740481C1C}">
                <a14:useLocalDpi xmlns:a14="http://schemas.microsoft.com/office/drawing/2010/main"/>
              </a:ext>
            </a:extLst>
          </a:blip>
          <a:srcRect r="-8282" b="-32936"/>
          <a:stretch>
            <a:fillRect/>
          </a:stretch>
        </p:blipFill>
        <p:spPr bwMode="invGray">
          <a:xfrm>
            <a:off x="7086600" y="702469"/>
            <a:ext cx="1447800" cy="4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8"/>
          <p:cNvSpPr>
            <a:spLocks noChangeArrowheads="1"/>
          </p:cNvSpPr>
          <p:nvPr/>
        </p:nvSpPr>
        <p:spPr bwMode="blackWhite">
          <a:xfrm>
            <a:off x="2" y="3874319"/>
            <a:ext cx="9140825" cy="1269206"/>
          </a:xfrm>
          <a:prstGeom prst="rect">
            <a:avLst/>
          </a:prstGeom>
          <a:solidFill>
            <a:srgbClr val="000080"/>
          </a:solidFill>
          <a:ln>
            <a:noFill/>
          </a:ln>
          <a:effectLst/>
          <a:extLst/>
        </p:spPr>
        <p:txBody>
          <a:bodyPr wrap="none" lIns="68387" tIns="34194" rIns="68387" bIns="34194"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683881" eaLnBrk="1" fontAlgn="base" hangingPunct="1">
              <a:spcBef>
                <a:spcPct val="0"/>
              </a:spcBef>
              <a:spcAft>
                <a:spcPct val="0"/>
              </a:spcAft>
              <a:defRPr/>
            </a:pPr>
            <a:endParaRPr lang="en-US" altLang="en-US" sz="1350" smtClean="0">
              <a:solidFill>
                <a:srgbClr val="000000"/>
              </a:solidFill>
              <a:cs typeface="Arial"/>
              <a:sym typeface="Helvetica" charset="0"/>
            </a:endParaRPr>
          </a:p>
        </p:txBody>
      </p:sp>
      <p:sp>
        <p:nvSpPr>
          <p:cNvPr id="7" name="Rectangle 19"/>
          <p:cNvSpPr>
            <a:spLocks noChangeArrowheads="1"/>
          </p:cNvSpPr>
          <p:nvPr/>
        </p:nvSpPr>
        <p:spPr bwMode="black">
          <a:xfrm>
            <a:off x="3746502" y="4876822"/>
            <a:ext cx="1639888" cy="230639"/>
          </a:xfrm>
          <a:prstGeom prst="rect">
            <a:avLst/>
          </a:prstGeom>
          <a:noFill/>
          <a:ln>
            <a:noFill/>
          </a:ln>
          <a:effectLst/>
          <a:extLst/>
        </p:spPr>
        <p:txBody>
          <a:bodyPr lIns="68387" tIns="34194" rIns="68387" bIns="34194">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3881" fontAlgn="base">
              <a:spcBef>
                <a:spcPct val="0"/>
              </a:spcBef>
              <a:spcAft>
                <a:spcPct val="0"/>
              </a:spcAft>
              <a:defRPr/>
            </a:pPr>
            <a:r>
              <a:rPr lang="en-US" altLang="en-US" sz="1050" i="1" dirty="0" smtClean="0">
                <a:solidFill>
                  <a:srgbClr val="FFFFFF"/>
                </a:solidFill>
                <a:latin typeface="Arial" charset="0"/>
                <a:ea typeface="ＭＳ Ｐゴシック" charset="0"/>
                <a:sym typeface="Helvetica" charset="0"/>
              </a:rPr>
              <a:t>IBM Confidential</a:t>
            </a:r>
          </a:p>
        </p:txBody>
      </p:sp>
      <p:sp>
        <p:nvSpPr>
          <p:cNvPr id="13318" name="Rectangle 6"/>
          <p:cNvSpPr>
            <a:spLocks noGrp="1" noChangeArrowheads="1"/>
          </p:cNvSpPr>
          <p:nvPr>
            <p:ph type="ctrTitle"/>
          </p:nvPr>
        </p:nvSpPr>
        <p:spPr>
          <a:xfrm>
            <a:off x="685800" y="1600202"/>
            <a:ext cx="7772400" cy="1600200"/>
          </a:xfrm>
          <a:ln w="9525">
            <a:noFill/>
          </a:ln>
          <a:extLst/>
        </p:spPr>
        <p:txBody>
          <a:bodyPr/>
          <a:lstStyle>
            <a:lvl1pPr algn="l">
              <a:defRPr sz="2100"/>
            </a:lvl1pPr>
          </a:lstStyle>
          <a:p>
            <a:pPr lvl="0"/>
            <a:r>
              <a:rPr lang="en-US" noProof="0" smtClean="0"/>
              <a:t>Click to edit Master title style</a:t>
            </a:r>
          </a:p>
        </p:txBody>
      </p:sp>
      <p:sp>
        <p:nvSpPr>
          <p:cNvPr id="13319" name="Rectangle 7"/>
          <p:cNvSpPr>
            <a:spLocks noGrp="1" noChangeArrowheads="1"/>
          </p:cNvSpPr>
          <p:nvPr>
            <p:ph type="subTitle" idx="1"/>
          </p:nvPr>
        </p:nvSpPr>
        <p:spPr>
          <a:xfrm>
            <a:off x="685800" y="3486150"/>
            <a:ext cx="6400800" cy="342900"/>
          </a:xfrm>
        </p:spPr>
        <p:txBody>
          <a:bodyPr/>
          <a:lstStyle>
            <a:lvl1pPr marL="0" indent="0">
              <a:buFontTx/>
              <a:buNone/>
              <a:defRPr sz="1350" b="1">
                <a:solidFill>
                  <a:srgbClr val="777777"/>
                </a:solidFill>
              </a:defRPr>
            </a:lvl1pPr>
          </a:lstStyle>
          <a:p>
            <a:pPr lvl="0"/>
            <a:r>
              <a:rPr lang="en-US" noProof="0" smtClean="0"/>
              <a:t>Click to edit Master subtitle style</a:t>
            </a:r>
          </a:p>
        </p:txBody>
      </p:sp>
    </p:spTree>
    <p:extLst>
      <p:ext uri="{BB962C8B-B14F-4D97-AF65-F5344CB8AC3E}">
        <p14:creationId xmlns:p14="http://schemas.microsoft.com/office/powerpoint/2010/main" val="2150794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3AD35F64-7BFE-4AA6-B41F-771B1133FB22}"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015279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10"/>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58"/>
            <a:ext cx="7772400" cy="1125140"/>
          </a:xfrm>
        </p:spPr>
        <p:txBody>
          <a:bodyPr anchor="b"/>
          <a:lstStyle>
            <a:lvl1pPr marL="0" indent="0">
              <a:buNone/>
              <a:defRPr sz="1500"/>
            </a:lvl1pPr>
            <a:lvl2pPr marL="341939" indent="0">
              <a:buNone/>
              <a:defRPr sz="1350"/>
            </a:lvl2pPr>
            <a:lvl3pPr marL="683881" indent="0">
              <a:buNone/>
              <a:defRPr sz="1200"/>
            </a:lvl3pPr>
            <a:lvl4pPr marL="1025827" indent="0">
              <a:buNone/>
              <a:defRPr sz="1050"/>
            </a:lvl4pPr>
            <a:lvl5pPr marL="1367765" indent="0">
              <a:buNone/>
              <a:defRPr sz="1050"/>
            </a:lvl5pPr>
            <a:lvl6pPr marL="1709703" indent="0">
              <a:buNone/>
              <a:defRPr sz="1050"/>
            </a:lvl6pPr>
            <a:lvl7pPr marL="2051650" indent="0">
              <a:buNone/>
              <a:defRPr sz="1050"/>
            </a:lvl7pPr>
            <a:lvl8pPr marL="2393588" indent="0">
              <a:buNone/>
              <a:defRPr sz="1050"/>
            </a:lvl8pPr>
            <a:lvl9pPr marL="2735531" indent="0">
              <a:buNone/>
              <a:defRPr sz="105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90C1F791-ECB3-43BA-A459-16BED91E0200}"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2116396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1" y="10858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858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6E14E4F0-9C75-4532-A9E2-FC7534F7F593}"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1006227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1939" indent="0">
              <a:buNone/>
              <a:defRPr sz="1500" b="1"/>
            </a:lvl2pPr>
            <a:lvl3pPr marL="683881" indent="0">
              <a:buNone/>
              <a:defRPr sz="1350" b="1"/>
            </a:lvl3pPr>
            <a:lvl4pPr marL="1025827" indent="0">
              <a:buNone/>
              <a:defRPr sz="1200" b="1"/>
            </a:lvl4pPr>
            <a:lvl5pPr marL="1367765" indent="0">
              <a:buNone/>
              <a:defRPr sz="1200" b="1"/>
            </a:lvl5pPr>
            <a:lvl6pPr marL="1709703" indent="0">
              <a:buNone/>
              <a:defRPr sz="1200" b="1"/>
            </a:lvl6pPr>
            <a:lvl7pPr marL="2051650" indent="0">
              <a:buNone/>
              <a:defRPr sz="1200" b="1"/>
            </a:lvl7pPr>
            <a:lvl8pPr marL="2393588" indent="0">
              <a:buNone/>
              <a:defRPr sz="1200" b="1"/>
            </a:lvl8pPr>
            <a:lvl9pPr marL="273553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151335"/>
            <a:ext cx="4041775" cy="479822"/>
          </a:xfrm>
        </p:spPr>
        <p:txBody>
          <a:bodyPr anchor="b"/>
          <a:lstStyle>
            <a:lvl1pPr marL="0" indent="0">
              <a:buNone/>
              <a:defRPr sz="1800" b="1"/>
            </a:lvl1pPr>
            <a:lvl2pPr marL="341939" indent="0">
              <a:buNone/>
              <a:defRPr sz="1500" b="1"/>
            </a:lvl2pPr>
            <a:lvl3pPr marL="683881" indent="0">
              <a:buNone/>
              <a:defRPr sz="1350" b="1"/>
            </a:lvl3pPr>
            <a:lvl4pPr marL="1025827" indent="0">
              <a:buNone/>
              <a:defRPr sz="1200" b="1"/>
            </a:lvl4pPr>
            <a:lvl5pPr marL="1367765" indent="0">
              <a:buNone/>
              <a:defRPr sz="1200" b="1"/>
            </a:lvl5pPr>
            <a:lvl6pPr marL="1709703" indent="0">
              <a:buNone/>
              <a:defRPr sz="1200" b="1"/>
            </a:lvl6pPr>
            <a:lvl7pPr marL="2051650" indent="0">
              <a:buNone/>
              <a:defRPr sz="1200" b="1"/>
            </a:lvl7pPr>
            <a:lvl8pPr marL="2393588" indent="0">
              <a:buNone/>
              <a:defRPr sz="1200" b="1"/>
            </a:lvl8pPr>
            <a:lvl9pPr marL="273553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4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1F4179A8-4D4E-49FB-B644-5CD4825AC225}"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040281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E29CC0C0-E046-4664-B80A-AA818B18C835}"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126690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2EA511B6-828F-475A-8F82-6101E4A3C276}"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526304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9" y="20481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050"/>
            </a:lvl1pPr>
            <a:lvl2pPr marL="341939" indent="0">
              <a:buNone/>
              <a:defRPr sz="900"/>
            </a:lvl2pPr>
            <a:lvl3pPr marL="683881" indent="0">
              <a:buNone/>
              <a:defRPr sz="750"/>
            </a:lvl3pPr>
            <a:lvl4pPr marL="1025827" indent="0">
              <a:buNone/>
              <a:defRPr sz="675"/>
            </a:lvl4pPr>
            <a:lvl5pPr marL="1367765" indent="0">
              <a:buNone/>
              <a:defRPr sz="675"/>
            </a:lvl5pPr>
            <a:lvl6pPr marL="1709703" indent="0">
              <a:buNone/>
              <a:defRPr sz="675"/>
            </a:lvl6pPr>
            <a:lvl7pPr marL="2051650" indent="0">
              <a:buNone/>
              <a:defRPr sz="675"/>
            </a:lvl7pPr>
            <a:lvl8pPr marL="2393588" indent="0">
              <a:buNone/>
              <a:defRPr sz="675"/>
            </a:lvl8pPr>
            <a:lvl9pPr marL="2735531"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2FAA4C17-5FEF-496C-96A5-2C0E8947C3FF}"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2029148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1939" indent="0">
              <a:buNone/>
              <a:defRPr sz="2100"/>
            </a:lvl2pPr>
            <a:lvl3pPr marL="683881" indent="0">
              <a:buNone/>
              <a:defRPr sz="1800"/>
            </a:lvl3pPr>
            <a:lvl4pPr marL="1025827" indent="0">
              <a:buNone/>
              <a:defRPr sz="1500"/>
            </a:lvl4pPr>
            <a:lvl5pPr marL="1367765" indent="0">
              <a:buNone/>
              <a:defRPr sz="1500"/>
            </a:lvl5pPr>
            <a:lvl6pPr marL="1709703" indent="0">
              <a:buNone/>
              <a:defRPr sz="1500"/>
            </a:lvl6pPr>
            <a:lvl7pPr marL="2051650" indent="0">
              <a:buNone/>
              <a:defRPr sz="1500"/>
            </a:lvl7pPr>
            <a:lvl8pPr marL="2393588" indent="0">
              <a:buNone/>
              <a:defRPr sz="1500"/>
            </a:lvl8pPr>
            <a:lvl9pPr marL="2735531" indent="0">
              <a:buNone/>
              <a:defRPr sz="1500"/>
            </a:lvl9pPr>
          </a:lstStyle>
          <a:p>
            <a:pPr lvl="0"/>
            <a:endParaRPr lang="en-US" noProof="0" dirty="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1939" indent="0">
              <a:buNone/>
              <a:defRPr sz="900"/>
            </a:lvl2pPr>
            <a:lvl3pPr marL="683881" indent="0">
              <a:buNone/>
              <a:defRPr sz="750"/>
            </a:lvl3pPr>
            <a:lvl4pPr marL="1025827" indent="0">
              <a:buNone/>
              <a:defRPr sz="675"/>
            </a:lvl4pPr>
            <a:lvl5pPr marL="1367765" indent="0">
              <a:buNone/>
              <a:defRPr sz="675"/>
            </a:lvl5pPr>
            <a:lvl6pPr marL="1709703" indent="0">
              <a:buNone/>
              <a:defRPr sz="675"/>
            </a:lvl6pPr>
            <a:lvl7pPr marL="2051650" indent="0">
              <a:buNone/>
              <a:defRPr sz="675"/>
            </a:lvl7pPr>
            <a:lvl8pPr marL="2393588" indent="0">
              <a:buNone/>
              <a:defRPr sz="675"/>
            </a:lvl8pPr>
            <a:lvl9pPr marL="2735531"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7ED0A513-BE44-4AAD-9DDD-EFDFFD03D7C9}"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019387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4FE7E6E8-E7B6-4834-AD7B-A9663A6C1FA4}"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137872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p>
            <a:fld id="{9B6B7A19-9BD6-654B-9E7A-5FCB6FF99B9F}" type="slidenum">
              <a:rPr lang="en-US" smtClean="0"/>
              <a:pPr/>
              <a:t>‹#›</a:t>
            </a:fld>
            <a:endParaRPr lang="en-US" dirty="0"/>
          </a:p>
        </p:txBody>
      </p:sp>
    </p:spTree>
    <p:extLst>
      <p:ext uri="{BB962C8B-B14F-4D97-AF65-F5344CB8AC3E}">
        <p14:creationId xmlns:p14="http://schemas.microsoft.com/office/powerpoint/2010/main" val="3584002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85752"/>
            <a:ext cx="2171700" cy="4743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85752"/>
            <a:ext cx="6362700" cy="4743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383" tIns="45692" rIns="91383" bIns="45692"/>
          <a:lstStyle>
            <a:lvl1pPr>
              <a:defRPr/>
            </a:lvl1pPr>
          </a:lstStyle>
          <a:p>
            <a:pPr defTabSz="683706">
              <a:defRPr/>
            </a:pPr>
            <a:r>
              <a:rPr lang="en-US" altLang="en-US" smtClean="0">
                <a:solidFill>
                  <a:srgbClr val="FFFFFF"/>
                </a:solidFill>
                <a:ea typeface="ＭＳ Ｐゴシック" charset="0"/>
                <a:sym typeface="Helvetica" charset="0"/>
              </a:rPr>
              <a:t>IBM Confidential – Page </a:t>
            </a:r>
            <a:fld id="{561A583A-EFE4-45FA-A217-AA079F71E14A}" type="slidenum">
              <a:rPr lang="en-US" altLang="en-US" smtClean="0">
                <a:solidFill>
                  <a:srgbClr val="FFFFFF"/>
                </a:solidFill>
                <a:ea typeface="ＭＳ Ｐゴシック" charset="0"/>
                <a:sym typeface="Helvetica" charset="0"/>
              </a:rPr>
              <a:pPr defTabSz="68370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207770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3F69"/>
              </a:buClr>
              <a:defRPr/>
            </a:lvl1pPr>
            <a:lvl2pPr>
              <a:buClr>
                <a:srgbClr val="993366"/>
              </a:buClr>
              <a:defRPr/>
            </a:lvl2pPr>
            <a:lvl3pPr>
              <a:buClr>
                <a:srgbClr val="003F69"/>
              </a:buClr>
              <a:defRPr/>
            </a:lvl3pPr>
            <a:lvl4pPr>
              <a:buClr>
                <a:srgbClr val="993366"/>
              </a:buClr>
              <a:defRPr/>
            </a:lvl4pPr>
            <a:lvl5pPr>
              <a:buClr>
                <a:srgbClr val="003F69"/>
              </a:buCl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291048" y="82552"/>
            <a:ext cx="8429625" cy="266700"/>
          </a:xfrm>
          <a:prstGeom prst="rect">
            <a:avLst/>
          </a:prstGeom>
          <a:noFill/>
          <a:ln w="9525">
            <a:noFill/>
            <a:miter lim="800000"/>
            <a:headEnd/>
            <a:tailEnd/>
          </a:ln>
        </p:spPr>
        <p:txBody>
          <a:bodyPr/>
          <a:lstStyle/>
          <a:p>
            <a:pPr lvl="0"/>
            <a:r>
              <a:rPr lang="en-US" altLang="en-US" dirty="0" smtClean="0"/>
              <a:t>Click to edit Master title style</a:t>
            </a:r>
          </a:p>
        </p:txBody>
      </p:sp>
    </p:spTree>
    <p:extLst>
      <p:ext uri="{BB962C8B-B14F-4D97-AF65-F5344CB8AC3E}">
        <p14:creationId xmlns:p14="http://schemas.microsoft.com/office/powerpoint/2010/main" val="330022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91048" y="82552"/>
            <a:ext cx="8429625" cy="266700"/>
          </a:xfrm>
          <a:prstGeom prst="rect">
            <a:avLst/>
          </a:prstGeom>
          <a:noFill/>
          <a:ln w="9525">
            <a:noFill/>
            <a:miter lim="800000"/>
            <a:headEnd/>
            <a:tailEnd/>
          </a:ln>
        </p:spPr>
        <p:txBody>
          <a:bodyPr/>
          <a:lstStyle/>
          <a:p>
            <a:pPr lvl="0"/>
            <a:r>
              <a:rPr lang="en-US" altLang="en-US" dirty="0" smtClean="0"/>
              <a:t>Click to edit Master title style</a:t>
            </a:r>
          </a:p>
        </p:txBody>
      </p:sp>
    </p:spTree>
    <p:extLst>
      <p:ext uri="{BB962C8B-B14F-4D97-AF65-F5344CB8AC3E}">
        <p14:creationId xmlns:p14="http://schemas.microsoft.com/office/powerpoint/2010/main" val="4101917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6"/>
            <a:ext cx="3008313" cy="3518297"/>
          </a:xfrm>
        </p:spPr>
        <p:txBody>
          <a:bodyPr/>
          <a:lstStyle>
            <a:lvl1pPr marL="0" indent="0">
              <a:buNone/>
              <a:defRPr sz="1050"/>
            </a:lvl1pPr>
            <a:lvl2pPr marL="342689" indent="0">
              <a:buNone/>
              <a:defRPr sz="900"/>
            </a:lvl2pPr>
            <a:lvl3pPr marL="685379" indent="0">
              <a:buNone/>
              <a:defRPr sz="750"/>
            </a:lvl3pPr>
            <a:lvl4pPr marL="1028069" indent="0">
              <a:buNone/>
              <a:defRPr sz="675"/>
            </a:lvl4pPr>
            <a:lvl5pPr marL="1370757" indent="0">
              <a:buNone/>
              <a:defRPr sz="675"/>
            </a:lvl5pPr>
            <a:lvl6pPr marL="1713447" indent="0">
              <a:buNone/>
              <a:defRPr sz="675"/>
            </a:lvl6pPr>
            <a:lvl7pPr marL="2056136" indent="0">
              <a:buNone/>
              <a:defRPr sz="675"/>
            </a:lvl7pPr>
            <a:lvl8pPr marL="2398826" indent="0">
              <a:buNone/>
              <a:defRPr sz="675"/>
            </a:lvl8pPr>
            <a:lvl9pPr marL="2741516" indent="0">
              <a:buNone/>
              <a:defRPr sz="675"/>
            </a:lvl9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131705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4"/>
          <p:cNvSpPr>
            <a:spLocks noGrp="1"/>
          </p:cNvSpPr>
          <p:nvPr>
            <p:ph type="title"/>
          </p:nvPr>
        </p:nvSpPr>
        <p:spPr>
          <a:xfrm>
            <a:off x="399017" y="160717"/>
            <a:ext cx="7101947" cy="422672"/>
          </a:xfrm>
          <a:prstGeom prst="rect">
            <a:avLst/>
          </a:prstGeom>
        </p:spPr>
        <p:txBody>
          <a:bodyPr/>
          <a:lstStyle>
            <a:lvl1pPr algn="l">
              <a:defRPr sz="2025" b="1">
                <a:latin typeface="Arial" pitchFamily="34" charset="0"/>
                <a:cs typeface="Arial" pitchFamily="34" charset="0"/>
              </a:defRPr>
            </a:lvl1pPr>
          </a:lstStyle>
          <a:p>
            <a:pPr lvl="0"/>
            <a:r>
              <a:rPr lang="en-US" smtClean="0"/>
              <a:t>Click to edit Master title style</a:t>
            </a:r>
            <a:endParaRPr lang="en-US" dirty="0" smtClean="0"/>
          </a:p>
        </p:txBody>
      </p:sp>
      <p:sp>
        <p:nvSpPr>
          <p:cNvPr id="8" name="Text Placeholder 7"/>
          <p:cNvSpPr>
            <a:spLocks noGrp="1"/>
          </p:cNvSpPr>
          <p:nvPr>
            <p:ph type="body" sz="quarter" idx="10"/>
          </p:nvPr>
        </p:nvSpPr>
        <p:spPr>
          <a:xfrm>
            <a:off x="398463" y="803673"/>
            <a:ext cx="4073784" cy="4052888"/>
          </a:xfrm>
          <a:prstGeom prst="rect">
            <a:avLst/>
          </a:prstGeom>
        </p:spPr>
        <p:txBody>
          <a:bodyPr/>
          <a:lstStyle>
            <a:lvl1pPr marL="199901" indent="-199901" algn="l" rtl="0" eaLnBrk="1" fontAlgn="base" hangingPunct="1">
              <a:spcBef>
                <a:spcPct val="20000"/>
              </a:spcBef>
              <a:spcAft>
                <a:spcPct val="0"/>
              </a:spcAft>
              <a:buClr>
                <a:srgbClr val="73C167"/>
              </a:buClr>
              <a:buNone/>
              <a:defRPr lang="en-US" sz="1725" kern="1200" dirty="0" smtClean="0">
                <a:solidFill>
                  <a:schemeClr val="tx1"/>
                </a:solidFill>
                <a:latin typeface="Arial" pitchFamily="34" charset="0"/>
                <a:ea typeface="ＭＳ Ｐゴシック" pitchFamily="-65" charset="-128"/>
                <a:cs typeface="Arial" pitchFamily="34" charset="0"/>
              </a:defRPr>
            </a:lvl1pPr>
            <a:lvl2pPr marL="404564" indent="-204661"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2pPr>
            <a:lvl3pPr marL="604467" indent="-199901"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3pPr>
            <a:lvl4pPr marL="803179" indent="-198713"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4pPr>
            <a:lvl5pPr marL="1009028" indent="-205853" algn="l" rtl="0" eaLnBrk="1" fontAlgn="base" hangingPunct="1">
              <a:spcBef>
                <a:spcPct val="20000"/>
              </a:spcBef>
              <a:spcAft>
                <a:spcPct val="0"/>
              </a:spcAft>
              <a:buClr>
                <a:srgbClr val="73C167"/>
              </a:buClr>
              <a:tabLst/>
              <a:defRPr lang="en-US" sz="1725" kern="1200" dirty="0">
                <a:solidFill>
                  <a:schemeClr val="tx1"/>
                </a:solidFill>
                <a:latin typeface="Arial" pitchFamily="34" charset="0"/>
                <a:ea typeface="ＭＳ Ｐゴシック" pitchFamily="-65" charset="-128"/>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1"/>
          </p:nvPr>
        </p:nvSpPr>
        <p:spPr>
          <a:xfrm>
            <a:off x="4613570" y="803673"/>
            <a:ext cx="4181301" cy="4052888"/>
          </a:xfrm>
          <a:prstGeom prst="rect">
            <a:avLst/>
          </a:prstGeom>
        </p:spPr>
        <p:txBody>
          <a:bodyPr/>
          <a:lstStyle>
            <a:lvl1pPr marL="199901" indent="-199901" algn="l" rtl="0" eaLnBrk="1" fontAlgn="base" hangingPunct="1">
              <a:spcBef>
                <a:spcPct val="20000"/>
              </a:spcBef>
              <a:spcAft>
                <a:spcPct val="0"/>
              </a:spcAft>
              <a:buClr>
                <a:srgbClr val="73C167"/>
              </a:buClr>
              <a:buFont typeface="Arial" charset="0"/>
              <a:buNone/>
              <a:defRPr lang="en-US" sz="1725" kern="1200" dirty="0" smtClean="0">
                <a:solidFill>
                  <a:schemeClr val="tx1"/>
                </a:solidFill>
                <a:latin typeface="Arial" pitchFamily="34" charset="0"/>
                <a:ea typeface="ＭＳ Ｐゴシック" pitchFamily="-65" charset="-128"/>
                <a:cs typeface="Arial" pitchFamily="34" charset="0"/>
              </a:defRPr>
            </a:lvl1pPr>
            <a:lvl2pPr marL="404564" indent="-204661"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2pPr>
            <a:lvl3pPr marL="604467" indent="-199901"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3pPr>
            <a:lvl4pPr marL="803179" indent="-198713"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4pPr>
            <a:lvl5pPr marL="1009028" indent="-205853" algn="l" rtl="0" eaLnBrk="1" fontAlgn="base" hangingPunct="1">
              <a:spcBef>
                <a:spcPct val="20000"/>
              </a:spcBef>
              <a:spcAft>
                <a:spcPct val="0"/>
              </a:spcAft>
              <a:buClr>
                <a:srgbClr val="73C167"/>
              </a:buClr>
              <a:buFont typeface="Arial" charset="0"/>
              <a:defRPr lang="en-US" sz="1725" kern="1200" dirty="0">
                <a:solidFill>
                  <a:schemeClr val="tx1"/>
                </a:solidFill>
                <a:latin typeface="Arial" pitchFamily="34" charset="0"/>
                <a:ea typeface="ＭＳ Ｐゴシック" pitchFamily="-65" charset="-128"/>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949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blackWhite">
          <a:xfrm>
            <a:off x="2" y="22"/>
            <a:ext cx="9140825" cy="1269206"/>
          </a:xfrm>
          <a:prstGeom prst="rect">
            <a:avLst/>
          </a:prstGeom>
          <a:solidFill>
            <a:srgbClr val="000080"/>
          </a:solidFill>
          <a:ln>
            <a:noFill/>
          </a:ln>
          <a:effectLst/>
          <a:extLst/>
        </p:spPr>
        <p:txBody>
          <a:bodyPr wrap="none" lIns="68403" tIns="34202" rIns="68403" bIns="34202"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684041" eaLnBrk="1" fontAlgn="base" hangingPunct="1">
              <a:spcBef>
                <a:spcPct val="0"/>
              </a:spcBef>
              <a:spcAft>
                <a:spcPct val="0"/>
              </a:spcAft>
              <a:defRPr/>
            </a:pPr>
            <a:endParaRPr lang="en-US" altLang="en-US" sz="1350" smtClean="0">
              <a:solidFill>
                <a:srgbClr val="000000"/>
              </a:solidFill>
              <a:cs typeface="Arial"/>
              <a:sym typeface="Helvetica" charset="0"/>
            </a:endParaRPr>
          </a:p>
        </p:txBody>
      </p:sp>
      <p:pic>
        <p:nvPicPr>
          <p:cNvPr id="5" name="Picture 10" descr="ibm_white_logo_300dpi"/>
          <p:cNvPicPr>
            <a:picLocks noChangeAspect="1" noChangeArrowheads="1"/>
          </p:cNvPicPr>
          <p:nvPr/>
        </p:nvPicPr>
        <p:blipFill>
          <a:blip r:embed="rId2" cstate="screen">
            <a:clrChange>
              <a:clrFrom>
                <a:srgbClr val="7889FB"/>
              </a:clrFrom>
              <a:clrTo>
                <a:srgbClr val="7889FB">
                  <a:alpha val="0"/>
                </a:srgbClr>
              </a:clrTo>
            </a:clrChange>
            <a:extLst>
              <a:ext uri="{28A0092B-C50C-407E-A947-70E740481C1C}">
                <a14:useLocalDpi xmlns:a14="http://schemas.microsoft.com/office/drawing/2010/main"/>
              </a:ext>
            </a:extLst>
          </a:blip>
          <a:srcRect r="-8282" b="-32936"/>
          <a:stretch>
            <a:fillRect/>
          </a:stretch>
        </p:blipFill>
        <p:spPr bwMode="invGray">
          <a:xfrm>
            <a:off x="7086600" y="702469"/>
            <a:ext cx="1447800" cy="4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8"/>
          <p:cNvSpPr>
            <a:spLocks noChangeArrowheads="1"/>
          </p:cNvSpPr>
          <p:nvPr/>
        </p:nvSpPr>
        <p:spPr bwMode="blackWhite">
          <a:xfrm>
            <a:off x="2" y="3874319"/>
            <a:ext cx="9140825" cy="1269206"/>
          </a:xfrm>
          <a:prstGeom prst="rect">
            <a:avLst/>
          </a:prstGeom>
          <a:solidFill>
            <a:srgbClr val="000080"/>
          </a:solidFill>
          <a:ln>
            <a:noFill/>
          </a:ln>
          <a:effectLst/>
          <a:extLst/>
        </p:spPr>
        <p:txBody>
          <a:bodyPr wrap="none" lIns="68403" tIns="34202" rIns="68403" bIns="34202"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684041" eaLnBrk="1" fontAlgn="base" hangingPunct="1">
              <a:spcBef>
                <a:spcPct val="0"/>
              </a:spcBef>
              <a:spcAft>
                <a:spcPct val="0"/>
              </a:spcAft>
              <a:defRPr/>
            </a:pPr>
            <a:endParaRPr lang="en-US" altLang="en-US" sz="1350" smtClean="0">
              <a:solidFill>
                <a:srgbClr val="000000"/>
              </a:solidFill>
              <a:cs typeface="Arial"/>
              <a:sym typeface="Helvetica" charset="0"/>
            </a:endParaRPr>
          </a:p>
        </p:txBody>
      </p:sp>
      <p:sp>
        <p:nvSpPr>
          <p:cNvPr id="7" name="Rectangle 19"/>
          <p:cNvSpPr>
            <a:spLocks noChangeArrowheads="1"/>
          </p:cNvSpPr>
          <p:nvPr/>
        </p:nvSpPr>
        <p:spPr bwMode="black">
          <a:xfrm>
            <a:off x="3746502" y="4876822"/>
            <a:ext cx="1639888" cy="230655"/>
          </a:xfrm>
          <a:prstGeom prst="rect">
            <a:avLst/>
          </a:prstGeom>
          <a:noFill/>
          <a:ln>
            <a:noFill/>
          </a:ln>
          <a:effectLst/>
          <a:extLst/>
        </p:spPr>
        <p:txBody>
          <a:bodyPr lIns="68403" tIns="34202" rIns="68403" bIns="34202">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4041" fontAlgn="base">
              <a:spcBef>
                <a:spcPct val="0"/>
              </a:spcBef>
              <a:spcAft>
                <a:spcPct val="0"/>
              </a:spcAft>
              <a:defRPr/>
            </a:pPr>
            <a:r>
              <a:rPr lang="en-US" altLang="en-US" sz="1050" i="1" dirty="0" smtClean="0">
                <a:solidFill>
                  <a:srgbClr val="FFFFFF"/>
                </a:solidFill>
                <a:latin typeface="Arial" charset="0"/>
                <a:ea typeface="ＭＳ Ｐゴシック" charset="0"/>
                <a:sym typeface="Helvetica" charset="0"/>
              </a:rPr>
              <a:t>IBM Confidential</a:t>
            </a:r>
          </a:p>
        </p:txBody>
      </p:sp>
      <p:sp>
        <p:nvSpPr>
          <p:cNvPr id="13318" name="Rectangle 6"/>
          <p:cNvSpPr>
            <a:spLocks noGrp="1" noChangeArrowheads="1"/>
          </p:cNvSpPr>
          <p:nvPr>
            <p:ph type="ctrTitle"/>
          </p:nvPr>
        </p:nvSpPr>
        <p:spPr>
          <a:xfrm>
            <a:off x="685800" y="1600202"/>
            <a:ext cx="7772400" cy="1600200"/>
          </a:xfrm>
          <a:ln w="9525">
            <a:noFill/>
          </a:ln>
          <a:extLst/>
        </p:spPr>
        <p:txBody>
          <a:bodyPr/>
          <a:lstStyle>
            <a:lvl1pPr algn="l">
              <a:defRPr sz="2100"/>
            </a:lvl1pPr>
          </a:lstStyle>
          <a:p>
            <a:pPr lvl="0"/>
            <a:r>
              <a:rPr lang="en-US" noProof="0" smtClean="0"/>
              <a:t>Click to edit Master title style</a:t>
            </a:r>
          </a:p>
        </p:txBody>
      </p:sp>
      <p:sp>
        <p:nvSpPr>
          <p:cNvPr id="13319" name="Rectangle 7"/>
          <p:cNvSpPr>
            <a:spLocks noGrp="1" noChangeArrowheads="1"/>
          </p:cNvSpPr>
          <p:nvPr>
            <p:ph type="subTitle" idx="1"/>
          </p:nvPr>
        </p:nvSpPr>
        <p:spPr>
          <a:xfrm>
            <a:off x="685800" y="3486150"/>
            <a:ext cx="6400800" cy="342900"/>
          </a:xfrm>
        </p:spPr>
        <p:txBody>
          <a:bodyPr/>
          <a:lstStyle>
            <a:lvl1pPr marL="0" indent="0">
              <a:buFontTx/>
              <a:buNone/>
              <a:defRPr sz="1350" b="1">
                <a:solidFill>
                  <a:srgbClr val="777777"/>
                </a:solidFill>
              </a:defRPr>
            </a:lvl1pPr>
          </a:lstStyle>
          <a:p>
            <a:pPr lvl="0"/>
            <a:r>
              <a:rPr lang="en-US" noProof="0" smtClean="0"/>
              <a:t>Click to edit Master subtitle style</a:t>
            </a:r>
          </a:p>
        </p:txBody>
      </p:sp>
    </p:spTree>
    <p:extLst>
      <p:ext uri="{BB962C8B-B14F-4D97-AF65-F5344CB8AC3E}">
        <p14:creationId xmlns:p14="http://schemas.microsoft.com/office/powerpoint/2010/main" val="543224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3AD35F64-7BFE-4AA6-B41F-771B1133FB22}"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13123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09"/>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58"/>
            <a:ext cx="7772400" cy="1125140"/>
          </a:xfrm>
        </p:spPr>
        <p:txBody>
          <a:bodyPr anchor="b"/>
          <a:lstStyle>
            <a:lvl1pPr marL="0" indent="0">
              <a:buNone/>
              <a:defRPr sz="1500"/>
            </a:lvl1pPr>
            <a:lvl2pPr marL="342018" indent="0">
              <a:buNone/>
              <a:defRPr sz="1350"/>
            </a:lvl2pPr>
            <a:lvl3pPr marL="684041" indent="0">
              <a:buNone/>
              <a:defRPr sz="1200"/>
            </a:lvl3pPr>
            <a:lvl4pPr marL="1026067" indent="0">
              <a:buNone/>
              <a:defRPr sz="1050"/>
            </a:lvl4pPr>
            <a:lvl5pPr marL="1368086" indent="0">
              <a:buNone/>
              <a:defRPr sz="1050"/>
            </a:lvl5pPr>
            <a:lvl6pPr marL="1710103" indent="0">
              <a:buNone/>
              <a:defRPr sz="1050"/>
            </a:lvl6pPr>
            <a:lvl7pPr marL="2052130" indent="0">
              <a:buNone/>
              <a:defRPr sz="1050"/>
            </a:lvl7pPr>
            <a:lvl8pPr marL="2394147" indent="0">
              <a:buNone/>
              <a:defRPr sz="1050"/>
            </a:lvl8pPr>
            <a:lvl9pPr marL="2736170" indent="0">
              <a:buNone/>
              <a:defRPr sz="105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90C1F791-ECB3-43BA-A459-16BED91E0200}"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1137721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1" y="10858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858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6E14E4F0-9C75-4532-A9E2-FC7534F7F593}"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2917207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2018" indent="0">
              <a:buNone/>
              <a:defRPr sz="1500" b="1"/>
            </a:lvl2pPr>
            <a:lvl3pPr marL="684041" indent="0">
              <a:buNone/>
              <a:defRPr sz="1350" b="1"/>
            </a:lvl3pPr>
            <a:lvl4pPr marL="1026067" indent="0">
              <a:buNone/>
              <a:defRPr sz="1200" b="1"/>
            </a:lvl4pPr>
            <a:lvl5pPr marL="1368086" indent="0">
              <a:buNone/>
              <a:defRPr sz="1200" b="1"/>
            </a:lvl5pPr>
            <a:lvl6pPr marL="1710103" indent="0">
              <a:buNone/>
              <a:defRPr sz="1200" b="1"/>
            </a:lvl6pPr>
            <a:lvl7pPr marL="2052130" indent="0">
              <a:buNone/>
              <a:defRPr sz="1200" b="1"/>
            </a:lvl7pPr>
            <a:lvl8pPr marL="2394147" indent="0">
              <a:buNone/>
              <a:defRPr sz="1200" b="1"/>
            </a:lvl8pPr>
            <a:lvl9pPr marL="27361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151335"/>
            <a:ext cx="4041775" cy="479822"/>
          </a:xfrm>
        </p:spPr>
        <p:txBody>
          <a:bodyPr anchor="b"/>
          <a:lstStyle>
            <a:lvl1pPr marL="0" indent="0">
              <a:buNone/>
              <a:defRPr sz="1800" b="1"/>
            </a:lvl1pPr>
            <a:lvl2pPr marL="342018" indent="0">
              <a:buNone/>
              <a:defRPr sz="1500" b="1"/>
            </a:lvl2pPr>
            <a:lvl3pPr marL="684041" indent="0">
              <a:buNone/>
              <a:defRPr sz="1350" b="1"/>
            </a:lvl3pPr>
            <a:lvl4pPr marL="1026067" indent="0">
              <a:buNone/>
              <a:defRPr sz="1200" b="1"/>
            </a:lvl4pPr>
            <a:lvl5pPr marL="1368086" indent="0">
              <a:buNone/>
              <a:defRPr sz="1200" b="1"/>
            </a:lvl5pPr>
            <a:lvl6pPr marL="1710103" indent="0">
              <a:buNone/>
              <a:defRPr sz="1200" b="1"/>
            </a:lvl6pPr>
            <a:lvl7pPr marL="2052130" indent="0">
              <a:buNone/>
              <a:defRPr sz="1200" b="1"/>
            </a:lvl7pPr>
            <a:lvl8pPr marL="2394147" indent="0">
              <a:buNone/>
              <a:defRPr sz="1200" b="1"/>
            </a:lvl8pPr>
            <a:lvl9pPr marL="27361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1F4179A8-4D4E-49FB-B644-5CD4825AC225}"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3392879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6B7A19-9BD6-654B-9E7A-5FCB6FF99B9F}" type="slidenum">
              <a:rPr lang="en-US" smtClean="0"/>
              <a:pPr/>
              <a:t>‹#›</a:t>
            </a:fld>
            <a:endParaRPr lang="en-US" dirty="0"/>
          </a:p>
        </p:txBody>
      </p:sp>
    </p:spTree>
    <p:extLst>
      <p:ext uri="{BB962C8B-B14F-4D97-AF65-F5344CB8AC3E}">
        <p14:creationId xmlns:p14="http://schemas.microsoft.com/office/powerpoint/2010/main" val="2770575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E29CC0C0-E046-4664-B80A-AA818B18C835}"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1971903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2EA511B6-828F-475A-8F82-6101E4A3C276}"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156036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7" y="20481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050"/>
            </a:lvl1pPr>
            <a:lvl2pPr marL="342018" indent="0">
              <a:buNone/>
              <a:defRPr sz="900"/>
            </a:lvl2pPr>
            <a:lvl3pPr marL="684041" indent="0">
              <a:buNone/>
              <a:defRPr sz="750"/>
            </a:lvl3pPr>
            <a:lvl4pPr marL="1026067" indent="0">
              <a:buNone/>
              <a:defRPr sz="675"/>
            </a:lvl4pPr>
            <a:lvl5pPr marL="1368086" indent="0">
              <a:buNone/>
              <a:defRPr sz="675"/>
            </a:lvl5pPr>
            <a:lvl6pPr marL="1710103" indent="0">
              <a:buNone/>
              <a:defRPr sz="675"/>
            </a:lvl6pPr>
            <a:lvl7pPr marL="2052130" indent="0">
              <a:buNone/>
              <a:defRPr sz="675"/>
            </a:lvl7pPr>
            <a:lvl8pPr marL="2394147" indent="0">
              <a:buNone/>
              <a:defRPr sz="675"/>
            </a:lvl8pPr>
            <a:lvl9pPr marL="273617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2FAA4C17-5FEF-496C-96A5-2C0E8947C3FF}"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3159450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018" indent="0">
              <a:buNone/>
              <a:defRPr sz="2100"/>
            </a:lvl2pPr>
            <a:lvl3pPr marL="684041" indent="0">
              <a:buNone/>
              <a:defRPr sz="1800"/>
            </a:lvl3pPr>
            <a:lvl4pPr marL="1026067" indent="0">
              <a:buNone/>
              <a:defRPr sz="1500"/>
            </a:lvl4pPr>
            <a:lvl5pPr marL="1368086" indent="0">
              <a:buNone/>
              <a:defRPr sz="1500"/>
            </a:lvl5pPr>
            <a:lvl6pPr marL="1710103" indent="0">
              <a:buNone/>
              <a:defRPr sz="1500"/>
            </a:lvl6pPr>
            <a:lvl7pPr marL="2052130" indent="0">
              <a:buNone/>
              <a:defRPr sz="1500"/>
            </a:lvl7pPr>
            <a:lvl8pPr marL="2394147" indent="0">
              <a:buNone/>
              <a:defRPr sz="1500"/>
            </a:lvl8pPr>
            <a:lvl9pPr marL="2736170" indent="0">
              <a:buNone/>
              <a:defRPr sz="1500"/>
            </a:lvl9pPr>
          </a:lstStyle>
          <a:p>
            <a:pPr lvl="0"/>
            <a:endParaRPr lang="en-US" noProof="0" dirty="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018" indent="0">
              <a:buNone/>
              <a:defRPr sz="900"/>
            </a:lvl2pPr>
            <a:lvl3pPr marL="684041" indent="0">
              <a:buNone/>
              <a:defRPr sz="750"/>
            </a:lvl3pPr>
            <a:lvl4pPr marL="1026067" indent="0">
              <a:buNone/>
              <a:defRPr sz="675"/>
            </a:lvl4pPr>
            <a:lvl5pPr marL="1368086" indent="0">
              <a:buNone/>
              <a:defRPr sz="675"/>
            </a:lvl5pPr>
            <a:lvl6pPr marL="1710103" indent="0">
              <a:buNone/>
              <a:defRPr sz="675"/>
            </a:lvl6pPr>
            <a:lvl7pPr marL="2052130" indent="0">
              <a:buNone/>
              <a:defRPr sz="675"/>
            </a:lvl7pPr>
            <a:lvl8pPr marL="2394147" indent="0">
              <a:buNone/>
              <a:defRPr sz="675"/>
            </a:lvl8pPr>
            <a:lvl9pPr marL="273617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7ED0A513-BE44-4AAD-9DDD-EFDFFD03D7C9}"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4170550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4FE7E6E8-E7B6-4834-AD7B-A9663A6C1FA4}"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85462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85752"/>
            <a:ext cx="2171700" cy="4743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85752"/>
            <a:ext cx="6362700" cy="4743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629400" y="0"/>
            <a:ext cx="2514600" cy="228600"/>
          </a:xfrm>
          <a:prstGeom prst="rect">
            <a:avLst/>
          </a:prstGeom>
          <a:ln/>
        </p:spPr>
        <p:txBody>
          <a:bodyPr lIns="91405" tIns="45703" rIns="91405" bIns="45703"/>
          <a:lstStyle>
            <a:lvl1pPr>
              <a:defRPr/>
            </a:lvl1pPr>
          </a:lstStyle>
          <a:p>
            <a:pPr defTabSz="683866">
              <a:defRPr/>
            </a:pPr>
            <a:r>
              <a:rPr lang="en-US" altLang="en-US" smtClean="0">
                <a:solidFill>
                  <a:srgbClr val="FFFFFF"/>
                </a:solidFill>
                <a:ea typeface="ＭＳ Ｐゴシック" charset="0"/>
                <a:sym typeface="Helvetica" charset="0"/>
              </a:rPr>
              <a:t>IBM Confidential – Page </a:t>
            </a:r>
            <a:fld id="{561A583A-EFE4-45FA-A217-AA079F71E14A}" type="slidenum">
              <a:rPr lang="en-US" altLang="en-US" smtClean="0">
                <a:solidFill>
                  <a:srgbClr val="FFFFFF"/>
                </a:solidFill>
                <a:ea typeface="ＭＳ Ｐゴシック" charset="0"/>
                <a:sym typeface="Helvetica" charset="0"/>
              </a:rPr>
              <a:pPr defTabSz="683866">
                <a:defRPr/>
              </a:pPr>
              <a:t>‹#›</a:t>
            </a:fld>
            <a:endParaRPr lang="en-US" altLang="en-US">
              <a:solidFill>
                <a:srgbClr val="FFFFFF"/>
              </a:solidFill>
              <a:ea typeface="ＭＳ Ｐゴシック" charset="0"/>
              <a:sym typeface="Helvetica" charset="0"/>
            </a:endParaRPr>
          </a:p>
        </p:txBody>
      </p:sp>
    </p:spTree>
    <p:extLst>
      <p:ext uri="{BB962C8B-B14F-4D97-AF65-F5344CB8AC3E}">
        <p14:creationId xmlns:p14="http://schemas.microsoft.com/office/powerpoint/2010/main" val="2876528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7" name="Shape 7"/>
          <p:cNvSpPr>
            <a:spLocks noGrp="1"/>
          </p:cNvSpPr>
          <p:nvPr>
            <p:ph type="title"/>
          </p:nvPr>
        </p:nvSpPr>
        <p:spPr>
          <a:xfrm>
            <a:off x="892984" y="863949"/>
            <a:ext cx="7358063" cy="1741289"/>
          </a:xfrm>
          <a:prstGeom prst="rect">
            <a:avLst/>
          </a:prstGeom>
        </p:spPr>
        <p:txBody>
          <a:bodyPr lIns="0" tIns="0" rIns="0" bIns="0">
            <a:normAutofit/>
          </a:bodyPr>
          <a:lstStyle>
            <a:lvl1pPr algn="ctr" defTabSz="307652">
              <a:defRPr sz="4200">
                <a:solidFill>
                  <a:srgbClr val="000000"/>
                </a:solidFill>
                <a:latin typeface="+mn-lt"/>
                <a:ea typeface="+mn-ea"/>
                <a:cs typeface="+mn-cs"/>
                <a:sym typeface="Helvetica Light"/>
              </a:defRPr>
            </a:lvl1pPr>
          </a:lstStyle>
          <a:p>
            <a:pPr lvl="0">
              <a:defRPr sz="1800"/>
            </a:pPr>
            <a:r>
              <a:rPr sz="4200"/>
              <a:t>Title Text</a:t>
            </a:r>
          </a:p>
        </p:txBody>
      </p:sp>
      <p:sp>
        <p:nvSpPr>
          <p:cNvPr id="8" name="Shape 8"/>
          <p:cNvSpPr>
            <a:spLocks noGrp="1"/>
          </p:cNvSpPr>
          <p:nvPr>
            <p:ph type="body" idx="1"/>
          </p:nvPr>
        </p:nvSpPr>
        <p:spPr>
          <a:xfrm>
            <a:off x="892984" y="2652117"/>
            <a:ext cx="7358063" cy="596057"/>
          </a:xfrm>
          <a:prstGeom prst="rect">
            <a:avLst/>
          </a:prstGeom>
        </p:spPr>
        <p:txBody>
          <a:bodyPr lIns="0" tIns="0" rIns="0" bIns="0">
            <a:normAutofit/>
          </a:bodyPr>
          <a:lstStyle>
            <a:lvl1pPr marL="0" indent="0" algn="ctr" defTabSz="307652">
              <a:spcBef>
                <a:spcPts val="0"/>
              </a:spcBef>
              <a:buClrTx/>
              <a:buSzTx/>
              <a:buFontTx/>
              <a:buNone/>
              <a:defRPr sz="1650">
                <a:latin typeface="+mn-lt"/>
                <a:ea typeface="+mn-ea"/>
                <a:cs typeface="+mn-cs"/>
                <a:sym typeface="Helvetica Light"/>
              </a:defRPr>
            </a:lvl1pPr>
            <a:lvl2pPr marL="0" indent="120386" algn="ctr" defTabSz="307652">
              <a:spcBef>
                <a:spcPts val="0"/>
              </a:spcBef>
              <a:buClrTx/>
              <a:buSzTx/>
              <a:buFontTx/>
              <a:buNone/>
              <a:defRPr sz="1650">
                <a:latin typeface="+mn-lt"/>
                <a:ea typeface="+mn-ea"/>
                <a:cs typeface="+mn-cs"/>
                <a:sym typeface="Helvetica Light"/>
              </a:defRPr>
            </a:lvl2pPr>
            <a:lvl3pPr marL="0" indent="240771" algn="ctr" defTabSz="307652">
              <a:spcBef>
                <a:spcPts val="0"/>
              </a:spcBef>
              <a:buClrTx/>
              <a:buSzTx/>
              <a:buFontTx/>
              <a:buNone/>
              <a:defRPr sz="1650">
                <a:latin typeface="+mn-lt"/>
                <a:ea typeface="+mn-ea"/>
                <a:cs typeface="+mn-cs"/>
                <a:sym typeface="Helvetica Light"/>
              </a:defRPr>
            </a:lvl3pPr>
            <a:lvl4pPr marL="0" indent="361154" algn="ctr" defTabSz="307652">
              <a:spcBef>
                <a:spcPts val="0"/>
              </a:spcBef>
              <a:buClrTx/>
              <a:buSzTx/>
              <a:buFontTx/>
              <a:buNone/>
              <a:defRPr sz="1650">
                <a:latin typeface="+mn-lt"/>
                <a:ea typeface="+mn-ea"/>
                <a:cs typeface="+mn-cs"/>
                <a:sym typeface="Helvetica Light"/>
              </a:defRPr>
            </a:lvl4pPr>
            <a:lvl5pPr marL="0" indent="481541" algn="ctr" defTabSz="307652">
              <a:spcBef>
                <a:spcPts val="0"/>
              </a:spcBef>
              <a:buClrTx/>
              <a:buSzTx/>
              <a:buFontTx/>
              <a:buNone/>
              <a:defRPr sz="1650">
                <a:latin typeface="+mn-lt"/>
                <a:ea typeface="+mn-ea"/>
                <a:cs typeface="+mn-cs"/>
                <a:sym typeface="Helvetica Light"/>
              </a:defRPr>
            </a:lvl5pPr>
          </a:lstStyle>
          <a:p>
            <a:pPr lvl="0">
              <a:defRPr sz="1800"/>
            </a:pPr>
            <a:r>
              <a:rPr sz="1650"/>
              <a:t>Body Level One</a:t>
            </a:r>
          </a:p>
          <a:p>
            <a:pPr lvl="1">
              <a:defRPr sz="1800"/>
            </a:pPr>
            <a:r>
              <a:rPr sz="1650"/>
              <a:t>Body Level Two</a:t>
            </a:r>
          </a:p>
          <a:p>
            <a:pPr lvl="2">
              <a:defRPr sz="1800"/>
            </a:pPr>
            <a:r>
              <a:rPr sz="1650"/>
              <a:t>Body Level Three</a:t>
            </a:r>
          </a:p>
          <a:p>
            <a:pPr lvl="3">
              <a:defRPr sz="1800"/>
            </a:pPr>
            <a:r>
              <a:rPr sz="1650"/>
              <a:t>Body Level Four</a:t>
            </a:r>
          </a:p>
          <a:p>
            <a:pPr lvl="4">
              <a:defRPr sz="1800"/>
            </a:pPr>
            <a:r>
              <a:rPr sz="1650"/>
              <a:t>Body Level Five</a:t>
            </a:r>
          </a:p>
        </p:txBody>
      </p:sp>
    </p:spTree>
    <p:extLst>
      <p:ext uri="{BB962C8B-B14F-4D97-AF65-F5344CB8AC3E}">
        <p14:creationId xmlns:p14="http://schemas.microsoft.com/office/powerpoint/2010/main" val="53541358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595318" y="510783"/>
            <a:ext cx="97315" cy="17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8155" tIns="24078" rIns="48155" bIns="24078">
            <a:spAutoFit/>
          </a:bodyPr>
          <a:lstStyle>
            <a:lvl1pPr eaLnBrk="0">
              <a:defRPr sz="1100">
                <a:solidFill>
                  <a:srgbClr val="000000"/>
                </a:solidFill>
                <a:latin typeface="HelvNeue Light for IBM" charset="0"/>
                <a:ea typeface="MS PGothic" pitchFamily="34" charset="-128"/>
                <a:sym typeface="HelvNeue Light for IBM" charset="0"/>
              </a:defRPr>
            </a:lvl1pPr>
            <a:lvl2pPr marL="742950" indent="-285750" eaLnBrk="0">
              <a:defRPr sz="1100">
                <a:solidFill>
                  <a:srgbClr val="000000"/>
                </a:solidFill>
                <a:latin typeface="HelvNeue Light for IBM" charset="0"/>
                <a:ea typeface="MS PGothic" pitchFamily="34" charset="-128"/>
                <a:sym typeface="HelvNeue Light for IBM" charset="0"/>
              </a:defRPr>
            </a:lvl2pPr>
            <a:lvl3pPr marL="1143000" indent="-228600" eaLnBrk="0">
              <a:defRPr sz="1100">
                <a:solidFill>
                  <a:srgbClr val="000000"/>
                </a:solidFill>
                <a:latin typeface="HelvNeue Light for IBM" charset="0"/>
                <a:ea typeface="MS PGothic" pitchFamily="34" charset="-128"/>
                <a:sym typeface="HelvNeue Light for IBM" charset="0"/>
              </a:defRPr>
            </a:lvl3pPr>
            <a:lvl4pPr marL="1600200" indent="-228600" eaLnBrk="0">
              <a:defRPr sz="1100">
                <a:solidFill>
                  <a:srgbClr val="000000"/>
                </a:solidFill>
                <a:latin typeface="HelvNeue Light for IBM" charset="0"/>
                <a:ea typeface="MS PGothic" pitchFamily="34" charset="-128"/>
                <a:sym typeface="HelvNeue Light for IBM" charset="0"/>
              </a:defRPr>
            </a:lvl4pPr>
            <a:lvl5pPr marL="2057400" indent="-228600" eaLnBrk="0">
              <a:defRPr sz="1100">
                <a:solidFill>
                  <a:srgbClr val="000000"/>
                </a:solidFill>
                <a:latin typeface="HelvNeue Light for IBM" charset="0"/>
                <a:ea typeface="MS PGothic" pitchFamily="34" charset="-128"/>
                <a:sym typeface="HelvNeue Light for IBM" charset="0"/>
              </a:defRPr>
            </a:lvl5pPr>
            <a:lvl6pPr marL="25146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6pPr>
            <a:lvl7pPr marL="29718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7pPr>
            <a:lvl8pPr marL="34290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8pPr>
            <a:lvl9pPr marL="3886200" indent="-228600" eaLnBrk="0" fontAlgn="base" hangingPunct="0">
              <a:spcBef>
                <a:spcPct val="0"/>
              </a:spcBef>
              <a:spcAft>
                <a:spcPct val="0"/>
              </a:spcAft>
              <a:defRPr sz="1100">
                <a:solidFill>
                  <a:srgbClr val="000000"/>
                </a:solidFill>
                <a:latin typeface="HelvNeue Light for IBM" charset="0"/>
                <a:ea typeface="MS PGothic" pitchFamily="34" charset="-128"/>
                <a:sym typeface="HelvNeue Light for IBM" charset="0"/>
              </a:defRPr>
            </a:lvl9pPr>
          </a:lstStyle>
          <a:p>
            <a:pPr defTabSz="240806" eaLnBrk="1" fontAlgn="base" hangingPunct="0">
              <a:spcBef>
                <a:spcPct val="0"/>
              </a:spcBef>
              <a:spcAft>
                <a:spcPct val="0"/>
              </a:spcAft>
              <a:defRPr/>
            </a:pPr>
            <a:endParaRPr lang="en-US" altLang="en-US" sz="825" smtClean="0">
              <a:cs typeface="Helvetica Neue Roman for IBM"/>
            </a:endParaRPr>
          </a:p>
        </p:txBody>
      </p:sp>
      <p:sp>
        <p:nvSpPr>
          <p:cNvPr id="3" name="Content Placeholder 2"/>
          <p:cNvSpPr>
            <a:spLocks noGrp="1"/>
          </p:cNvSpPr>
          <p:nvPr>
            <p:ph idx="1"/>
          </p:nvPr>
        </p:nvSpPr>
        <p:spPr>
          <a:xfrm>
            <a:off x="339330" y="884045"/>
            <a:ext cx="7893844" cy="404514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339338" y="200920"/>
            <a:ext cx="8228707" cy="477180"/>
          </a:xfrm>
        </p:spPr>
        <p:txBody>
          <a:bodyPr/>
          <a:lstStyle>
            <a:lvl1pPr>
              <a:defRPr sz="600"/>
            </a:lvl1pPr>
          </a:lstStyle>
          <a:p>
            <a:r>
              <a:rPr lang="en-US" dirty="0" smtClean="0"/>
              <a:t>Click to edit Master title style</a:t>
            </a:r>
            <a:endParaRPr lang="en-US" dirty="0"/>
          </a:p>
        </p:txBody>
      </p:sp>
      <p:sp>
        <p:nvSpPr>
          <p:cNvPr id="5" name="Rectangle 1"/>
          <p:cNvSpPr>
            <a:spLocks noGrp="1"/>
          </p:cNvSpPr>
          <p:nvPr>
            <p:ph type="sldNum" sz="quarter" idx="10"/>
          </p:nvPr>
        </p:nvSpPr>
        <p:spPr>
          <a:xfrm>
            <a:off x="322265" y="4895851"/>
            <a:ext cx="165100" cy="119063"/>
          </a:xfrm>
          <a:prstGeom prst="rect">
            <a:avLst/>
          </a:prstGeom>
        </p:spPr>
        <p:txBody>
          <a:bodyPr vert="horz" wrap="square" lIns="64207" tIns="32104" rIns="64207" bIns="32104" numCol="1" anchor="t" anchorCtr="0" compatLnSpc="1">
            <a:prstTxWarp prst="textNoShape">
              <a:avLst/>
            </a:prstTxWarp>
          </a:bodyPr>
          <a:lstStyle>
            <a:lvl1pPr>
              <a:defRPr>
                <a:cs typeface="MS PGothic" charset="0"/>
              </a:defRPr>
            </a:lvl1pPr>
          </a:lstStyle>
          <a:p>
            <a:pPr defTabSz="683866">
              <a:defRPr/>
            </a:pPr>
            <a:fld id="{872F3739-B33D-3A4F-992C-F24B8FFF69CF}" type="slidenum">
              <a:rPr lang="en-US" smtClean="0">
                <a:solidFill>
                  <a:srgbClr val="000000"/>
                </a:solidFill>
                <a:ea typeface="ＭＳ Ｐゴシック" charset="0"/>
                <a:sym typeface="Helvetica" charset="0"/>
              </a:rPr>
              <a:pPr defTabSz="683866">
                <a:defRPr/>
              </a:pPr>
              <a:t>‹#›</a:t>
            </a:fld>
            <a:endParaRPr lang="en-US">
              <a:solidFill>
                <a:srgbClr val="000000"/>
              </a:solidFill>
              <a:latin typeface="HelvNeue Roman for IBM" charset="0"/>
              <a:ea typeface="ＭＳ Ｐゴシック" charset="0"/>
              <a:sym typeface="HelvNeue Roman for IBM" charset="0"/>
            </a:endParaRPr>
          </a:p>
        </p:txBody>
      </p:sp>
    </p:spTree>
    <p:extLst>
      <p:ext uri="{BB962C8B-B14F-4D97-AF65-F5344CB8AC3E}">
        <p14:creationId xmlns:p14="http://schemas.microsoft.com/office/powerpoint/2010/main" val="1860778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3F69"/>
              </a:buClr>
              <a:defRPr/>
            </a:lvl1pPr>
            <a:lvl2pPr>
              <a:buClr>
                <a:srgbClr val="993366"/>
              </a:buClr>
              <a:defRPr/>
            </a:lvl2pPr>
            <a:lvl3pPr>
              <a:buClr>
                <a:srgbClr val="003F69"/>
              </a:buClr>
              <a:defRPr/>
            </a:lvl3pPr>
            <a:lvl4pPr>
              <a:buClr>
                <a:srgbClr val="993366"/>
              </a:buClr>
              <a:defRPr/>
            </a:lvl4pPr>
            <a:lvl5pPr>
              <a:buClr>
                <a:srgbClr val="003F69"/>
              </a:buCl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291046" y="82552"/>
            <a:ext cx="8429625" cy="266700"/>
          </a:xfrm>
          <a:prstGeom prst="rect">
            <a:avLst/>
          </a:prstGeom>
          <a:noFill/>
          <a:ln w="9525">
            <a:noFill/>
            <a:miter lim="800000"/>
            <a:headEnd/>
            <a:tailEnd/>
          </a:ln>
        </p:spPr>
        <p:txBody>
          <a:bodyPr/>
          <a:lstStyle/>
          <a:p>
            <a:pPr lvl="0"/>
            <a:r>
              <a:rPr lang="en-US" altLang="en-US" dirty="0" smtClean="0"/>
              <a:t>Click to edit Master title style</a:t>
            </a:r>
          </a:p>
        </p:txBody>
      </p:sp>
    </p:spTree>
    <p:extLst>
      <p:ext uri="{BB962C8B-B14F-4D97-AF65-F5344CB8AC3E}">
        <p14:creationId xmlns:p14="http://schemas.microsoft.com/office/powerpoint/2010/main" val="12138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91046" y="82552"/>
            <a:ext cx="8429625" cy="266700"/>
          </a:xfrm>
          <a:prstGeom prst="rect">
            <a:avLst/>
          </a:prstGeom>
          <a:noFill/>
          <a:ln w="9525">
            <a:noFill/>
            <a:miter lim="800000"/>
            <a:headEnd/>
            <a:tailEnd/>
          </a:ln>
        </p:spPr>
        <p:txBody>
          <a:bodyPr/>
          <a:lstStyle/>
          <a:p>
            <a:pPr lvl="0"/>
            <a:r>
              <a:rPr lang="en-US" altLang="en-US" dirty="0" smtClean="0"/>
              <a:t>Click to edit Master title style</a:t>
            </a:r>
          </a:p>
        </p:txBody>
      </p:sp>
    </p:spTree>
    <p:extLst>
      <p:ext uri="{BB962C8B-B14F-4D97-AF65-F5344CB8AC3E}">
        <p14:creationId xmlns:p14="http://schemas.microsoft.com/office/powerpoint/2010/main" val="72992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242" y="1681564"/>
            <a:ext cx="5463272" cy="780356"/>
          </a:xfrm>
        </p:spPr>
        <p:txBody>
          <a:bodyPr anchor="b" anchorCtr="0">
            <a:noAutofit/>
          </a:bodyPr>
          <a:lstStyle>
            <a:lvl1pPr>
              <a:defRPr sz="4950"/>
            </a:lvl1pPr>
          </a:lstStyle>
          <a:p>
            <a:r>
              <a:rPr lang="en-US" dirty="0" smtClean="0"/>
              <a:t>Thank You</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5500" y="1"/>
            <a:ext cx="4569500" cy="4289775"/>
          </a:xfrm>
          <a:prstGeom prst="rect">
            <a:avLst/>
          </a:prstGeom>
        </p:spPr>
      </p:pic>
    </p:spTree>
    <p:extLst>
      <p:ext uri="{BB962C8B-B14F-4D97-AF65-F5344CB8AC3E}">
        <p14:creationId xmlns:p14="http://schemas.microsoft.com/office/powerpoint/2010/main" val="2722423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7"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6"/>
            <a:ext cx="3008313" cy="3518297"/>
          </a:xfrm>
        </p:spPr>
        <p:txBody>
          <a:bodyPr/>
          <a:lstStyle>
            <a:lvl1pPr marL="0" indent="0">
              <a:buNone/>
              <a:defRPr sz="1050"/>
            </a:lvl1pPr>
            <a:lvl2pPr marL="342770" indent="0">
              <a:buNone/>
              <a:defRPr sz="900"/>
            </a:lvl2pPr>
            <a:lvl3pPr marL="685539" indent="0">
              <a:buNone/>
              <a:defRPr sz="750"/>
            </a:lvl3pPr>
            <a:lvl4pPr marL="1028309" indent="0">
              <a:buNone/>
              <a:defRPr sz="675"/>
            </a:lvl4pPr>
            <a:lvl5pPr marL="1371078" indent="0">
              <a:buNone/>
              <a:defRPr sz="675"/>
            </a:lvl5pPr>
            <a:lvl6pPr marL="1713848" indent="0">
              <a:buNone/>
              <a:defRPr sz="675"/>
            </a:lvl6pPr>
            <a:lvl7pPr marL="2056617" indent="0">
              <a:buNone/>
              <a:defRPr sz="675"/>
            </a:lvl7pPr>
            <a:lvl8pPr marL="2399387" indent="0">
              <a:buNone/>
              <a:defRPr sz="675"/>
            </a:lvl8pPr>
            <a:lvl9pPr marL="2742158" indent="0">
              <a:buNone/>
              <a:defRPr sz="675"/>
            </a:lvl9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9011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4"/>
          <p:cNvSpPr>
            <a:spLocks noGrp="1"/>
          </p:cNvSpPr>
          <p:nvPr>
            <p:ph type="title"/>
          </p:nvPr>
        </p:nvSpPr>
        <p:spPr>
          <a:xfrm>
            <a:off x="399015" y="160717"/>
            <a:ext cx="7101947" cy="422672"/>
          </a:xfrm>
          <a:prstGeom prst="rect">
            <a:avLst/>
          </a:prstGeom>
        </p:spPr>
        <p:txBody>
          <a:bodyPr/>
          <a:lstStyle>
            <a:lvl1pPr algn="l">
              <a:defRPr sz="2025" b="1">
                <a:latin typeface="Arial" pitchFamily="34" charset="0"/>
                <a:cs typeface="Arial" pitchFamily="34" charset="0"/>
              </a:defRPr>
            </a:lvl1pPr>
          </a:lstStyle>
          <a:p>
            <a:pPr lvl="0"/>
            <a:r>
              <a:rPr lang="en-US" smtClean="0"/>
              <a:t>Click to edit Master title style</a:t>
            </a:r>
            <a:endParaRPr lang="en-US" dirty="0" smtClean="0"/>
          </a:p>
        </p:txBody>
      </p:sp>
      <p:sp>
        <p:nvSpPr>
          <p:cNvPr id="8" name="Text Placeholder 7"/>
          <p:cNvSpPr>
            <a:spLocks noGrp="1"/>
          </p:cNvSpPr>
          <p:nvPr>
            <p:ph type="body" sz="quarter" idx="10"/>
          </p:nvPr>
        </p:nvSpPr>
        <p:spPr>
          <a:xfrm>
            <a:off x="398463" y="803673"/>
            <a:ext cx="4073784" cy="4052888"/>
          </a:xfrm>
          <a:prstGeom prst="rect">
            <a:avLst/>
          </a:prstGeom>
        </p:spPr>
        <p:txBody>
          <a:bodyPr/>
          <a:lstStyle>
            <a:lvl1pPr marL="199949" indent="-199949" algn="l" rtl="0" eaLnBrk="1" fontAlgn="base" hangingPunct="1">
              <a:spcBef>
                <a:spcPct val="20000"/>
              </a:spcBef>
              <a:spcAft>
                <a:spcPct val="0"/>
              </a:spcAft>
              <a:buClr>
                <a:srgbClr val="73C167"/>
              </a:buClr>
              <a:buNone/>
              <a:defRPr lang="en-US" sz="1725" kern="1200" dirty="0" smtClean="0">
                <a:solidFill>
                  <a:schemeClr val="tx1"/>
                </a:solidFill>
                <a:latin typeface="Arial" pitchFamily="34" charset="0"/>
                <a:ea typeface="ＭＳ Ｐゴシック" pitchFamily="-65" charset="-128"/>
                <a:cs typeface="Arial" pitchFamily="34" charset="0"/>
              </a:defRPr>
            </a:lvl1pPr>
            <a:lvl2pPr marL="404659" indent="-204709"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2pPr>
            <a:lvl3pPr marL="604608" indent="-199949"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3pPr>
            <a:lvl4pPr marL="803366" indent="-198760" algn="l" rtl="0" eaLnBrk="1" fontAlgn="base" hangingPunct="1">
              <a:spcBef>
                <a:spcPct val="20000"/>
              </a:spcBef>
              <a:spcAft>
                <a:spcPct val="0"/>
              </a:spcAft>
              <a:buClr>
                <a:srgbClr val="73C167"/>
              </a:buClr>
              <a:defRPr lang="en-US" sz="1725" kern="1200" dirty="0" smtClean="0">
                <a:solidFill>
                  <a:schemeClr val="tx1"/>
                </a:solidFill>
                <a:latin typeface="Arial" pitchFamily="34" charset="0"/>
                <a:ea typeface="ＭＳ Ｐゴシック" pitchFamily="-65" charset="-128"/>
                <a:cs typeface="Arial" pitchFamily="34" charset="0"/>
              </a:defRPr>
            </a:lvl4pPr>
            <a:lvl5pPr marL="1009265" indent="-205901" algn="l" rtl="0" eaLnBrk="1" fontAlgn="base" hangingPunct="1">
              <a:spcBef>
                <a:spcPct val="20000"/>
              </a:spcBef>
              <a:spcAft>
                <a:spcPct val="0"/>
              </a:spcAft>
              <a:buClr>
                <a:srgbClr val="73C167"/>
              </a:buClr>
              <a:tabLst/>
              <a:defRPr lang="en-US" sz="1725" kern="1200" dirty="0">
                <a:solidFill>
                  <a:schemeClr val="tx1"/>
                </a:solidFill>
                <a:latin typeface="Arial" pitchFamily="34" charset="0"/>
                <a:ea typeface="ＭＳ Ｐゴシック" pitchFamily="-65" charset="-128"/>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1"/>
          </p:nvPr>
        </p:nvSpPr>
        <p:spPr>
          <a:xfrm>
            <a:off x="4613568" y="803673"/>
            <a:ext cx="4181301" cy="4052888"/>
          </a:xfrm>
          <a:prstGeom prst="rect">
            <a:avLst/>
          </a:prstGeom>
        </p:spPr>
        <p:txBody>
          <a:bodyPr/>
          <a:lstStyle>
            <a:lvl1pPr marL="199949" indent="-199949" algn="l" rtl="0" eaLnBrk="1" fontAlgn="base" hangingPunct="1">
              <a:spcBef>
                <a:spcPct val="20000"/>
              </a:spcBef>
              <a:spcAft>
                <a:spcPct val="0"/>
              </a:spcAft>
              <a:buClr>
                <a:srgbClr val="73C167"/>
              </a:buClr>
              <a:buFont typeface="Arial" charset="0"/>
              <a:buNone/>
              <a:defRPr lang="en-US" sz="1725" kern="1200" dirty="0" smtClean="0">
                <a:solidFill>
                  <a:schemeClr val="tx1"/>
                </a:solidFill>
                <a:latin typeface="Arial" pitchFamily="34" charset="0"/>
                <a:ea typeface="ＭＳ Ｐゴシック" pitchFamily="-65" charset="-128"/>
                <a:cs typeface="Arial" pitchFamily="34" charset="0"/>
              </a:defRPr>
            </a:lvl1pPr>
            <a:lvl2pPr marL="404659" indent="-204709"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2pPr>
            <a:lvl3pPr marL="604608" indent="-199949"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3pPr>
            <a:lvl4pPr marL="803366" indent="-198760" algn="l" rtl="0" eaLnBrk="1" fontAlgn="base" hangingPunct="1">
              <a:spcBef>
                <a:spcPct val="20000"/>
              </a:spcBef>
              <a:spcAft>
                <a:spcPct val="0"/>
              </a:spcAft>
              <a:buClr>
                <a:srgbClr val="73C167"/>
              </a:buClr>
              <a:buFont typeface="Arial" charset="0"/>
              <a:defRPr lang="en-US" sz="1725" kern="1200" dirty="0" smtClean="0">
                <a:solidFill>
                  <a:schemeClr val="tx1"/>
                </a:solidFill>
                <a:latin typeface="Arial" pitchFamily="34" charset="0"/>
                <a:ea typeface="ＭＳ Ｐゴシック" pitchFamily="-65" charset="-128"/>
                <a:cs typeface="Arial" pitchFamily="34" charset="0"/>
              </a:defRPr>
            </a:lvl4pPr>
            <a:lvl5pPr marL="1009265" indent="-205901" algn="l" rtl="0" eaLnBrk="1" fontAlgn="base" hangingPunct="1">
              <a:spcBef>
                <a:spcPct val="20000"/>
              </a:spcBef>
              <a:spcAft>
                <a:spcPct val="0"/>
              </a:spcAft>
              <a:buClr>
                <a:srgbClr val="73C167"/>
              </a:buClr>
              <a:buFont typeface="Arial" charset="0"/>
              <a:defRPr lang="en-US" sz="1725" kern="1200" dirty="0">
                <a:solidFill>
                  <a:schemeClr val="tx1"/>
                </a:solidFill>
                <a:latin typeface="Arial" pitchFamily="34" charset="0"/>
                <a:ea typeface="ＭＳ Ｐゴシック" pitchFamily="-65" charset="-128"/>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274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675"/>
            </a:lvl1pPr>
          </a:lstStyle>
          <a:p>
            <a:fld id="{E98947E1-6E9C-4553-A175-053CB8F72200}" type="slidenum">
              <a:rPr lang="en-US" smtClean="0"/>
              <a:pPr/>
              <a:t>‹#›</a:t>
            </a:fld>
            <a:endParaRPr lang="en-US" dirty="0"/>
          </a:p>
        </p:txBody>
      </p:sp>
    </p:spTree>
    <p:extLst>
      <p:ext uri="{BB962C8B-B14F-4D97-AF65-F5344CB8AC3E}">
        <p14:creationId xmlns:p14="http://schemas.microsoft.com/office/powerpoint/2010/main" val="1658622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68652"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86113"/>
          </a:xfrm>
          <a:prstGeom prst="rect">
            <a:avLst/>
          </a:prstGeom>
          <a:noFill/>
        </p:spPr>
      </p:pic>
      <p:pic>
        <p:nvPicPr>
          <p:cNvPr id="68654" name="Picture 46" descr="blue-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29600" y="4766073"/>
            <a:ext cx="630238" cy="191690"/>
          </a:xfrm>
          <a:prstGeom prst="rect">
            <a:avLst/>
          </a:prstGeom>
          <a:noFill/>
          <a:ln w="9525">
            <a:noFill/>
            <a:miter lim="800000"/>
            <a:headEnd/>
            <a:tailEnd/>
          </a:ln>
        </p:spPr>
      </p:pic>
      <p:sp>
        <p:nvSpPr>
          <p:cNvPr id="6" name="Text Placeholder 5"/>
          <p:cNvSpPr>
            <a:spLocks noGrp="1"/>
          </p:cNvSpPr>
          <p:nvPr>
            <p:ph type="body" sz="quarter" idx="10" hasCustomPrompt="1"/>
          </p:nvPr>
        </p:nvSpPr>
        <p:spPr>
          <a:xfrm>
            <a:off x="338328" y="2777490"/>
            <a:ext cx="8503920" cy="253746"/>
          </a:xfrm>
        </p:spPr>
        <p:txBody>
          <a:bodyPr anchor="b" anchorCtr="0"/>
          <a:lstStyle>
            <a:lvl1pPr marL="0" indent="0">
              <a:spcBef>
                <a:spcPts val="990"/>
              </a:spcBef>
              <a:buNone/>
              <a:defRPr sz="1650">
                <a:solidFill>
                  <a:schemeClr val="tx2"/>
                </a:solidFill>
              </a:defRPr>
            </a:lvl1pPr>
            <a:lvl5pPr>
              <a:buNone/>
              <a:defRPr/>
            </a:lvl5pPr>
          </a:lstStyle>
          <a:p>
            <a:pPr lvl="0"/>
            <a:r>
              <a:rPr lang="en-US" dirty="0" smtClean="0"/>
              <a:t>Subtitle of presentation in this location as long as needed</a:t>
            </a:r>
          </a:p>
        </p:txBody>
      </p:sp>
      <p:sp>
        <p:nvSpPr>
          <p:cNvPr id="8" name="Text Placeholder 7"/>
          <p:cNvSpPr>
            <a:spLocks noGrp="1"/>
          </p:cNvSpPr>
          <p:nvPr>
            <p:ph type="body" sz="quarter" idx="11" hasCustomPrompt="1"/>
          </p:nvPr>
        </p:nvSpPr>
        <p:spPr>
          <a:xfrm>
            <a:off x="365760" y="3840480"/>
            <a:ext cx="8503920" cy="274320"/>
          </a:xfrm>
        </p:spPr>
        <p:txBody>
          <a:bodyPr/>
          <a:lstStyle>
            <a:lvl1pPr marL="0" indent="0">
              <a:spcBef>
                <a:spcPts val="0"/>
              </a:spcBef>
              <a:buNone/>
              <a:defRPr sz="900"/>
            </a:lvl1pPr>
          </a:lstStyle>
          <a:p>
            <a:pPr lvl="0"/>
            <a:r>
              <a:rPr lang="en-US" dirty="0" smtClean="0"/>
              <a:t>Name of presenter, Title of presenter if needed</a:t>
            </a:r>
            <a:br>
              <a:rPr lang="en-US" dirty="0" smtClean="0"/>
            </a:br>
            <a:r>
              <a:rPr lang="en-US" dirty="0" smtClean="0"/>
              <a:t>Date in local format</a:t>
            </a:r>
          </a:p>
        </p:txBody>
      </p:sp>
      <p:sp>
        <p:nvSpPr>
          <p:cNvPr id="9" name="Title 8"/>
          <p:cNvSpPr>
            <a:spLocks noGrp="1"/>
          </p:cNvSpPr>
          <p:nvPr>
            <p:ph type="title" hasCustomPrompt="1"/>
          </p:nvPr>
        </p:nvSpPr>
        <p:spPr>
          <a:xfrm>
            <a:off x="338328" y="2255943"/>
            <a:ext cx="8503920" cy="507831"/>
          </a:xfrm>
        </p:spPr>
        <p:txBody>
          <a:bodyPr anchor="b" anchorCtr="0"/>
          <a:lstStyle>
            <a:lvl1pPr>
              <a:defRPr sz="3600">
                <a:solidFill>
                  <a:srgbClr val="00B0DA"/>
                </a:solidFill>
              </a:defRPr>
            </a:lvl1pPr>
          </a:lstStyle>
          <a:p>
            <a:r>
              <a:rPr lang="en-US" dirty="0" smtClean="0"/>
              <a:t>IBM Presentation Title</a:t>
            </a:r>
            <a:endParaRPr lang="en-US" dirty="0"/>
          </a:p>
        </p:txBody>
      </p:sp>
    </p:spTree>
    <p:extLst>
      <p:ext uri="{BB962C8B-B14F-4D97-AF65-F5344CB8AC3E}">
        <p14:creationId xmlns:p14="http://schemas.microsoft.com/office/powerpoint/2010/main" val="3321123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68652"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86113"/>
          </a:xfrm>
          <a:prstGeom prst="rect">
            <a:avLst/>
          </a:prstGeom>
          <a:noFill/>
        </p:spPr>
      </p:pic>
      <p:sp>
        <p:nvSpPr>
          <p:cNvPr id="6" name="Text Placeholder 5"/>
          <p:cNvSpPr>
            <a:spLocks noGrp="1"/>
          </p:cNvSpPr>
          <p:nvPr>
            <p:ph type="body" sz="quarter" idx="10" hasCustomPrompt="1"/>
          </p:nvPr>
        </p:nvSpPr>
        <p:spPr>
          <a:xfrm>
            <a:off x="338328" y="2777490"/>
            <a:ext cx="8503920" cy="253746"/>
          </a:xfrm>
        </p:spPr>
        <p:txBody>
          <a:bodyPr anchor="b" anchorCtr="0"/>
          <a:lstStyle>
            <a:lvl1pPr marL="0" indent="0">
              <a:spcBef>
                <a:spcPts val="990"/>
              </a:spcBef>
              <a:buNone/>
              <a:defRPr sz="1650">
                <a:solidFill>
                  <a:schemeClr val="tx2"/>
                </a:solidFill>
              </a:defRPr>
            </a:lvl1pPr>
            <a:lvl5pPr>
              <a:buNone/>
              <a:defRPr/>
            </a:lvl5pPr>
          </a:lstStyle>
          <a:p>
            <a:pPr lvl="0"/>
            <a:r>
              <a:rPr lang="en-US" dirty="0" smtClean="0"/>
              <a:t>Subtitle of presentation in this location as long as needed</a:t>
            </a:r>
          </a:p>
        </p:txBody>
      </p:sp>
      <p:sp>
        <p:nvSpPr>
          <p:cNvPr id="8" name="Text Placeholder 7"/>
          <p:cNvSpPr>
            <a:spLocks noGrp="1"/>
          </p:cNvSpPr>
          <p:nvPr>
            <p:ph type="body" sz="quarter" idx="11" hasCustomPrompt="1"/>
          </p:nvPr>
        </p:nvSpPr>
        <p:spPr>
          <a:xfrm>
            <a:off x="365760" y="3840480"/>
            <a:ext cx="8503920" cy="274320"/>
          </a:xfrm>
        </p:spPr>
        <p:txBody>
          <a:bodyPr/>
          <a:lstStyle>
            <a:lvl1pPr marL="0" indent="0">
              <a:spcBef>
                <a:spcPts val="0"/>
              </a:spcBef>
              <a:buNone/>
              <a:defRPr sz="900"/>
            </a:lvl1pPr>
          </a:lstStyle>
          <a:p>
            <a:pPr lvl="0"/>
            <a:r>
              <a:rPr lang="en-US" dirty="0" smtClean="0"/>
              <a:t>Name of presenter, Title of presenter if needed</a:t>
            </a:r>
            <a:br>
              <a:rPr lang="en-US" dirty="0" smtClean="0"/>
            </a:br>
            <a:r>
              <a:rPr lang="en-US" dirty="0" smtClean="0"/>
              <a:t>Date in local format</a:t>
            </a:r>
          </a:p>
        </p:txBody>
      </p:sp>
      <p:sp>
        <p:nvSpPr>
          <p:cNvPr id="9" name="Title 8"/>
          <p:cNvSpPr>
            <a:spLocks noGrp="1"/>
          </p:cNvSpPr>
          <p:nvPr>
            <p:ph type="title" hasCustomPrompt="1"/>
          </p:nvPr>
        </p:nvSpPr>
        <p:spPr>
          <a:xfrm>
            <a:off x="338328" y="2255943"/>
            <a:ext cx="8503920" cy="507831"/>
          </a:xfrm>
        </p:spPr>
        <p:txBody>
          <a:bodyPr anchor="b" anchorCtr="0"/>
          <a:lstStyle>
            <a:lvl1pPr>
              <a:defRPr sz="3600">
                <a:solidFill>
                  <a:srgbClr val="8CC63F"/>
                </a:solidFill>
              </a:defRPr>
            </a:lvl1pPr>
          </a:lstStyle>
          <a:p>
            <a:r>
              <a:rPr lang="en-US" dirty="0" smtClean="0"/>
              <a:t>IBM Presentation Title</a:t>
            </a:r>
            <a:endParaRPr lang="en-US" dirty="0"/>
          </a:p>
        </p:txBody>
      </p:sp>
      <p:pic>
        <p:nvPicPr>
          <p:cNvPr id="7" name="Picture 5" descr="green-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29600" y="4766073"/>
            <a:ext cx="630238" cy="191690"/>
          </a:xfrm>
          <a:prstGeom prst="rect">
            <a:avLst/>
          </a:prstGeom>
          <a:noFill/>
        </p:spPr>
      </p:pic>
    </p:spTree>
    <p:extLst>
      <p:ext uri="{BB962C8B-B14F-4D97-AF65-F5344CB8AC3E}">
        <p14:creationId xmlns:p14="http://schemas.microsoft.com/office/powerpoint/2010/main" val="1631471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68652"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86113"/>
          </a:xfrm>
          <a:prstGeom prst="rect">
            <a:avLst/>
          </a:prstGeom>
          <a:noFill/>
        </p:spPr>
      </p:pic>
      <p:sp>
        <p:nvSpPr>
          <p:cNvPr id="6" name="Text Placeholder 5"/>
          <p:cNvSpPr>
            <a:spLocks noGrp="1"/>
          </p:cNvSpPr>
          <p:nvPr>
            <p:ph type="body" sz="quarter" idx="10" hasCustomPrompt="1"/>
          </p:nvPr>
        </p:nvSpPr>
        <p:spPr>
          <a:xfrm>
            <a:off x="338328" y="2777490"/>
            <a:ext cx="8503920" cy="253746"/>
          </a:xfrm>
        </p:spPr>
        <p:txBody>
          <a:bodyPr anchor="b" anchorCtr="0"/>
          <a:lstStyle>
            <a:lvl1pPr marL="0" indent="0">
              <a:spcBef>
                <a:spcPts val="990"/>
              </a:spcBef>
              <a:buNone/>
              <a:defRPr sz="1650">
                <a:solidFill>
                  <a:schemeClr val="tx2"/>
                </a:solidFill>
              </a:defRPr>
            </a:lvl1pPr>
            <a:lvl5pPr>
              <a:buNone/>
              <a:defRPr/>
            </a:lvl5pPr>
          </a:lstStyle>
          <a:p>
            <a:pPr lvl="0"/>
            <a:r>
              <a:rPr lang="en-US" dirty="0" smtClean="0"/>
              <a:t>Subtitle of presentation in this location as long as needed</a:t>
            </a:r>
          </a:p>
        </p:txBody>
      </p:sp>
      <p:sp>
        <p:nvSpPr>
          <p:cNvPr id="8" name="Text Placeholder 7"/>
          <p:cNvSpPr>
            <a:spLocks noGrp="1"/>
          </p:cNvSpPr>
          <p:nvPr>
            <p:ph type="body" sz="quarter" idx="11" hasCustomPrompt="1"/>
          </p:nvPr>
        </p:nvSpPr>
        <p:spPr>
          <a:xfrm>
            <a:off x="365760" y="3840480"/>
            <a:ext cx="8503920" cy="274320"/>
          </a:xfrm>
        </p:spPr>
        <p:txBody>
          <a:bodyPr/>
          <a:lstStyle>
            <a:lvl1pPr marL="0" indent="0">
              <a:spcBef>
                <a:spcPts val="0"/>
              </a:spcBef>
              <a:buNone/>
              <a:defRPr sz="900"/>
            </a:lvl1pPr>
          </a:lstStyle>
          <a:p>
            <a:pPr lvl="0"/>
            <a:r>
              <a:rPr lang="en-US" dirty="0" smtClean="0"/>
              <a:t>Name of presenter, Title of presenter if needed</a:t>
            </a:r>
            <a:br>
              <a:rPr lang="en-US" dirty="0" smtClean="0"/>
            </a:br>
            <a:r>
              <a:rPr lang="en-US" dirty="0" smtClean="0"/>
              <a:t>Date in local format</a:t>
            </a:r>
          </a:p>
        </p:txBody>
      </p:sp>
      <p:sp>
        <p:nvSpPr>
          <p:cNvPr id="9" name="Title 8"/>
          <p:cNvSpPr>
            <a:spLocks noGrp="1"/>
          </p:cNvSpPr>
          <p:nvPr>
            <p:ph type="title" hasCustomPrompt="1"/>
          </p:nvPr>
        </p:nvSpPr>
        <p:spPr>
          <a:xfrm>
            <a:off x="338328" y="2255943"/>
            <a:ext cx="8503920" cy="507831"/>
          </a:xfrm>
        </p:spPr>
        <p:txBody>
          <a:bodyPr anchor="b" anchorCtr="0"/>
          <a:lstStyle>
            <a:lvl1pPr>
              <a:defRPr sz="3600">
                <a:solidFill>
                  <a:srgbClr val="00A6A0"/>
                </a:solidFill>
              </a:defRPr>
            </a:lvl1pPr>
          </a:lstStyle>
          <a:p>
            <a:r>
              <a:rPr lang="en-US" dirty="0" smtClean="0"/>
              <a:t>IBM Presentation Title</a:t>
            </a:r>
            <a:endParaRPr lang="en-US" dirty="0"/>
          </a:p>
        </p:txBody>
      </p:sp>
      <p:pic>
        <p:nvPicPr>
          <p:cNvPr id="7" name="Picture 5" descr="teal-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29600" y="4766073"/>
            <a:ext cx="630238" cy="191690"/>
          </a:xfrm>
          <a:prstGeom prst="rect">
            <a:avLst/>
          </a:prstGeom>
          <a:noFill/>
        </p:spPr>
      </p:pic>
    </p:spTree>
    <p:extLst>
      <p:ext uri="{BB962C8B-B14F-4D97-AF65-F5344CB8AC3E}">
        <p14:creationId xmlns:p14="http://schemas.microsoft.com/office/powerpoint/2010/main" val="3340250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68652"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86113"/>
          </a:xfrm>
          <a:prstGeom prst="rect">
            <a:avLst/>
          </a:prstGeom>
          <a:noFill/>
        </p:spPr>
      </p:pic>
      <p:sp>
        <p:nvSpPr>
          <p:cNvPr id="6" name="Text Placeholder 5"/>
          <p:cNvSpPr>
            <a:spLocks noGrp="1"/>
          </p:cNvSpPr>
          <p:nvPr>
            <p:ph type="body" sz="quarter" idx="10" hasCustomPrompt="1"/>
          </p:nvPr>
        </p:nvSpPr>
        <p:spPr>
          <a:xfrm>
            <a:off x="338328" y="2777490"/>
            <a:ext cx="8503920" cy="253746"/>
          </a:xfrm>
        </p:spPr>
        <p:txBody>
          <a:bodyPr anchor="b" anchorCtr="0"/>
          <a:lstStyle>
            <a:lvl1pPr marL="0" indent="0">
              <a:spcBef>
                <a:spcPts val="990"/>
              </a:spcBef>
              <a:buNone/>
              <a:defRPr sz="1650">
                <a:solidFill>
                  <a:schemeClr val="tx2"/>
                </a:solidFill>
              </a:defRPr>
            </a:lvl1pPr>
            <a:lvl5pPr>
              <a:buNone/>
              <a:defRPr/>
            </a:lvl5pPr>
          </a:lstStyle>
          <a:p>
            <a:pPr lvl="0"/>
            <a:r>
              <a:rPr lang="en-US" dirty="0" smtClean="0"/>
              <a:t>Subtitle of presentation in this location as long as needed</a:t>
            </a:r>
          </a:p>
        </p:txBody>
      </p:sp>
      <p:sp>
        <p:nvSpPr>
          <p:cNvPr id="8" name="Text Placeholder 7"/>
          <p:cNvSpPr>
            <a:spLocks noGrp="1"/>
          </p:cNvSpPr>
          <p:nvPr>
            <p:ph type="body" sz="quarter" idx="11" hasCustomPrompt="1"/>
          </p:nvPr>
        </p:nvSpPr>
        <p:spPr>
          <a:xfrm>
            <a:off x="365760" y="3840480"/>
            <a:ext cx="8503920" cy="274320"/>
          </a:xfrm>
        </p:spPr>
        <p:txBody>
          <a:bodyPr/>
          <a:lstStyle>
            <a:lvl1pPr marL="0" indent="0">
              <a:spcBef>
                <a:spcPts val="0"/>
              </a:spcBef>
              <a:buNone/>
              <a:defRPr sz="900"/>
            </a:lvl1pPr>
          </a:lstStyle>
          <a:p>
            <a:pPr lvl="0"/>
            <a:r>
              <a:rPr lang="en-US" dirty="0" smtClean="0"/>
              <a:t>Name of presenter, Title of presenter if needed</a:t>
            </a:r>
            <a:br>
              <a:rPr lang="en-US" dirty="0" smtClean="0"/>
            </a:br>
            <a:r>
              <a:rPr lang="en-US" dirty="0" smtClean="0"/>
              <a:t>Date in local format</a:t>
            </a:r>
          </a:p>
        </p:txBody>
      </p:sp>
      <p:sp>
        <p:nvSpPr>
          <p:cNvPr id="9" name="Title 8"/>
          <p:cNvSpPr>
            <a:spLocks noGrp="1"/>
          </p:cNvSpPr>
          <p:nvPr>
            <p:ph type="title" hasCustomPrompt="1"/>
          </p:nvPr>
        </p:nvSpPr>
        <p:spPr>
          <a:xfrm>
            <a:off x="338328" y="2255943"/>
            <a:ext cx="8503920" cy="507831"/>
          </a:xfrm>
        </p:spPr>
        <p:txBody>
          <a:bodyPr anchor="b" anchorCtr="0"/>
          <a:lstStyle>
            <a:lvl1pPr>
              <a:defRPr sz="3600">
                <a:solidFill>
                  <a:srgbClr val="FDB813"/>
                </a:solidFill>
              </a:defRPr>
            </a:lvl1pPr>
          </a:lstStyle>
          <a:p>
            <a:r>
              <a:rPr lang="en-US" dirty="0" smtClean="0"/>
              <a:t>IBM Presentation Title</a:t>
            </a:r>
            <a:endParaRPr lang="en-US" dirty="0"/>
          </a:p>
        </p:txBody>
      </p:sp>
      <p:pic>
        <p:nvPicPr>
          <p:cNvPr id="7" name="Picture 5" descr="yellow-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29600" y="4766072"/>
            <a:ext cx="630936" cy="194372"/>
          </a:xfrm>
          <a:prstGeom prst="rect">
            <a:avLst/>
          </a:prstGeom>
          <a:noFill/>
        </p:spPr>
      </p:pic>
    </p:spTree>
    <p:extLst>
      <p:ext uri="{BB962C8B-B14F-4D97-AF65-F5344CB8AC3E}">
        <p14:creationId xmlns:p14="http://schemas.microsoft.com/office/powerpoint/2010/main" val="2724643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68652"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86113"/>
          </a:xfrm>
          <a:prstGeom prst="rect">
            <a:avLst/>
          </a:prstGeom>
          <a:noFill/>
        </p:spPr>
      </p:pic>
      <p:sp>
        <p:nvSpPr>
          <p:cNvPr id="6" name="Text Placeholder 5"/>
          <p:cNvSpPr>
            <a:spLocks noGrp="1"/>
          </p:cNvSpPr>
          <p:nvPr>
            <p:ph type="body" sz="quarter" idx="10" hasCustomPrompt="1"/>
          </p:nvPr>
        </p:nvSpPr>
        <p:spPr>
          <a:xfrm>
            <a:off x="338328" y="2777490"/>
            <a:ext cx="8503920" cy="253746"/>
          </a:xfrm>
        </p:spPr>
        <p:txBody>
          <a:bodyPr anchor="b" anchorCtr="0"/>
          <a:lstStyle>
            <a:lvl1pPr marL="0" indent="0">
              <a:spcBef>
                <a:spcPts val="990"/>
              </a:spcBef>
              <a:buNone/>
              <a:defRPr sz="1650">
                <a:solidFill>
                  <a:schemeClr val="tx2"/>
                </a:solidFill>
              </a:defRPr>
            </a:lvl1pPr>
            <a:lvl5pPr>
              <a:buNone/>
              <a:defRPr/>
            </a:lvl5pPr>
          </a:lstStyle>
          <a:p>
            <a:pPr lvl="0"/>
            <a:r>
              <a:rPr lang="en-US" dirty="0" smtClean="0"/>
              <a:t>Subtitle of presentation in this location as long as needed</a:t>
            </a:r>
          </a:p>
        </p:txBody>
      </p:sp>
      <p:sp>
        <p:nvSpPr>
          <p:cNvPr id="8" name="Text Placeholder 7"/>
          <p:cNvSpPr>
            <a:spLocks noGrp="1"/>
          </p:cNvSpPr>
          <p:nvPr>
            <p:ph type="body" sz="quarter" idx="11" hasCustomPrompt="1"/>
          </p:nvPr>
        </p:nvSpPr>
        <p:spPr>
          <a:xfrm>
            <a:off x="365760" y="3840480"/>
            <a:ext cx="8503920" cy="274320"/>
          </a:xfrm>
        </p:spPr>
        <p:txBody>
          <a:bodyPr/>
          <a:lstStyle>
            <a:lvl1pPr marL="0" indent="0">
              <a:spcBef>
                <a:spcPts val="0"/>
              </a:spcBef>
              <a:buNone/>
              <a:defRPr sz="900"/>
            </a:lvl1pPr>
          </a:lstStyle>
          <a:p>
            <a:pPr lvl="0"/>
            <a:r>
              <a:rPr lang="en-US" dirty="0" smtClean="0"/>
              <a:t>Name of presenter, Title of presenter if needed</a:t>
            </a:r>
            <a:br>
              <a:rPr lang="en-US" dirty="0" smtClean="0"/>
            </a:br>
            <a:r>
              <a:rPr lang="en-US" dirty="0" smtClean="0"/>
              <a:t>Date in local format</a:t>
            </a:r>
          </a:p>
        </p:txBody>
      </p:sp>
      <p:sp>
        <p:nvSpPr>
          <p:cNvPr id="9" name="Title 8"/>
          <p:cNvSpPr>
            <a:spLocks noGrp="1"/>
          </p:cNvSpPr>
          <p:nvPr>
            <p:ph type="title" hasCustomPrompt="1"/>
          </p:nvPr>
        </p:nvSpPr>
        <p:spPr>
          <a:xfrm>
            <a:off x="338328" y="2255943"/>
            <a:ext cx="8503920" cy="507831"/>
          </a:xfrm>
        </p:spPr>
        <p:txBody>
          <a:bodyPr anchor="b" anchorCtr="0"/>
          <a:lstStyle>
            <a:lvl1pPr>
              <a:defRPr sz="3600">
                <a:solidFill>
                  <a:srgbClr val="F19027"/>
                </a:solidFill>
              </a:defRPr>
            </a:lvl1pPr>
          </a:lstStyle>
          <a:p>
            <a:r>
              <a:rPr lang="en-US" dirty="0" smtClean="0"/>
              <a:t>IBM Presentation Title</a:t>
            </a:r>
            <a:endParaRPr lang="en-US" dirty="0"/>
          </a:p>
        </p:txBody>
      </p:sp>
      <p:pic>
        <p:nvPicPr>
          <p:cNvPr id="7" name="Picture 5" descr="orange-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29600" y="4766073"/>
            <a:ext cx="630238" cy="191690"/>
          </a:xfrm>
          <a:prstGeom prst="rect">
            <a:avLst/>
          </a:prstGeom>
          <a:noFill/>
        </p:spPr>
      </p:pic>
    </p:spTree>
    <p:extLst>
      <p:ext uri="{BB962C8B-B14F-4D97-AF65-F5344CB8AC3E}">
        <p14:creationId xmlns:p14="http://schemas.microsoft.com/office/powerpoint/2010/main" val="1812798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68652"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86113"/>
          </a:xfrm>
          <a:prstGeom prst="rect">
            <a:avLst/>
          </a:prstGeom>
          <a:noFill/>
        </p:spPr>
      </p:pic>
      <p:sp>
        <p:nvSpPr>
          <p:cNvPr id="6" name="Text Placeholder 5"/>
          <p:cNvSpPr>
            <a:spLocks noGrp="1"/>
          </p:cNvSpPr>
          <p:nvPr>
            <p:ph type="body" sz="quarter" idx="10" hasCustomPrompt="1"/>
          </p:nvPr>
        </p:nvSpPr>
        <p:spPr>
          <a:xfrm>
            <a:off x="338328" y="2777490"/>
            <a:ext cx="8503920" cy="253746"/>
          </a:xfrm>
        </p:spPr>
        <p:txBody>
          <a:bodyPr anchor="b" anchorCtr="0"/>
          <a:lstStyle>
            <a:lvl1pPr marL="0" indent="0">
              <a:spcBef>
                <a:spcPts val="990"/>
              </a:spcBef>
              <a:buNone/>
              <a:defRPr sz="1650">
                <a:solidFill>
                  <a:schemeClr val="tx2"/>
                </a:solidFill>
              </a:defRPr>
            </a:lvl1pPr>
            <a:lvl5pPr>
              <a:buNone/>
              <a:defRPr/>
            </a:lvl5pPr>
          </a:lstStyle>
          <a:p>
            <a:pPr lvl="0"/>
            <a:r>
              <a:rPr lang="en-US" dirty="0" smtClean="0"/>
              <a:t>Subtitle of presentation in this location as long as needed</a:t>
            </a:r>
          </a:p>
        </p:txBody>
      </p:sp>
      <p:sp>
        <p:nvSpPr>
          <p:cNvPr id="8" name="Text Placeholder 7"/>
          <p:cNvSpPr>
            <a:spLocks noGrp="1"/>
          </p:cNvSpPr>
          <p:nvPr>
            <p:ph type="body" sz="quarter" idx="11" hasCustomPrompt="1"/>
          </p:nvPr>
        </p:nvSpPr>
        <p:spPr>
          <a:xfrm>
            <a:off x="365760" y="3840480"/>
            <a:ext cx="8503920" cy="274320"/>
          </a:xfrm>
        </p:spPr>
        <p:txBody>
          <a:bodyPr/>
          <a:lstStyle>
            <a:lvl1pPr marL="0" indent="0">
              <a:spcBef>
                <a:spcPts val="0"/>
              </a:spcBef>
              <a:buNone/>
              <a:defRPr sz="900"/>
            </a:lvl1pPr>
          </a:lstStyle>
          <a:p>
            <a:pPr lvl="0"/>
            <a:r>
              <a:rPr lang="en-US" dirty="0" smtClean="0"/>
              <a:t>Name of presenter, Title of presenter if needed</a:t>
            </a:r>
            <a:br>
              <a:rPr lang="en-US" dirty="0" smtClean="0"/>
            </a:br>
            <a:r>
              <a:rPr lang="en-US" dirty="0" smtClean="0"/>
              <a:t>Date in local format</a:t>
            </a:r>
          </a:p>
        </p:txBody>
      </p:sp>
      <p:sp>
        <p:nvSpPr>
          <p:cNvPr id="9" name="Title 8"/>
          <p:cNvSpPr>
            <a:spLocks noGrp="1"/>
          </p:cNvSpPr>
          <p:nvPr>
            <p:ph type="title" hasCustomPrompt="1"/>
          </p:nvPr>
        </p:nvSpPr>
        <p:spPr>
          <a:xfrm>
            <a:off x="338328" y="2255943"/>
            <a:ext cx="8503920" cy="507831"/>
          </a:xfrm>
        </p:spPr>
        <p:txBody>
          <a:bodyPr anchor="b" anchorCtr="0"/>
          <a:lstStyle>
            <a:lvl1pPr>
              <a:defRPr sz="3600">
                <a:solidFill>
                  <a:srgbClr val="F04E37"/>
                </a:solidFill>
              </a:defRPr>
            </a:lvl1pPr>
          </a:lstStyle>
          <a:p>
            <a:r>
              <a:rPr lang="en-US" dirty="0" smtClean="0"/>
              <a:t>IBM Presentation Title</a:t>
            </a:r>
            <a:endParaRPr lang="en-US" dirty="0"/>
          </a:p>
        </p:txBody>
      </p:sp>
      <p:pic>
        <p:nvPicPr>
          <p:cNvPr id="7" name="Picture 5" descr="red-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29600" y="4766073"/>
            <a:ext cx="630238" cy="191690"/>
          </a:xfrm>
          <a:prstGeom prst="rect">
            <a:avLst/>
          </a:prstGeom>
          <a:noFill/>
        </p:spPr>
      </p:pic>
    </p:spTree>
    <p:extLst>
      <p:ext uri="{BB962C8B-B14F-4D97-AF65-F5344CB8AC3E}">
        <p14:creationId xmlns:p14="http://schemas.microsoft.com/office/powerpoint/2010/main" val="1902231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pic>
        <p:nvPicPr>
          <p:cNvPr id="68652"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86113"/>
          </a:xfrm>
          <a:prstGeom prst="rect">
            <a:avLst/>
          </a:prstGeom>
          <a:noFill/>
        </p:spPr>
      </p:pic>
      <p:sp>
        <p:nvSpPr>
          <p:cNvPr id="6" name="Text Placeholder 5"/>
          <p:cNvSpPr>
            <a:spLocks noGrp="1"/>
          </p:cNvSpPr>
          <p:nvPr>
            <p:ph type="body" sz="quarter" idx="10" hasCustomPrompt="1"/>
          </p:nvPr>
        </p:nvSpPr>
        <p:spPr>
          <a:xfrm>
            <a:off x="338328" y="2777490"/>
            <a:ext cx="8503920" cy="253746"/>
          </a:xfrm>
        </p:spPr>
        <p:txBody>
          <a:bodyPr anchor="b" anchorCtr="0"/>
          <a:lstStyle>
            <a:lvl1pPr marL="0" indent="0">
              <a:spcBef>
                <a:spcPts val="990"/>
              </a:spcBef>
              <a:buNone/>
              <a:defRPr sz="1650">
                <a:solidFill>
                  <a:schemeClr val="tx2"/>
                </a:solidFill>
              </a:defRPr>
            </a:lvl1pPr>
            <a:lvl5pPr>
              <a:buNone/>
              <a:defRPr/>
            </a:lvl5pPr>
          </a:lstStyle>
          <a:p>
            <a:pPr lvl="0"/>
            <a:r>
              <a:rPr lang="en-US" dirty="0" smtClean="0"/>
              <a:t>Subtitle of presentation in this location as long as needed</a:t>
            </a:r>
          </a:p>
        </p:txBody>
      </p:sp>
      <p:sp>
        <p:nvSpPr>
          <p:cNvPr id="8" name="Text Placeholder 7"/>
          <p:cNvSpPr>
            <a:spLocks noGrp="1"/>
          </p:cNvSpPr>
          <p:nvPr>
            <p:ph type="body" sz="quarter" idx="11" hasCustomPrompt="1"/>
          </p:nvPr>
        </p:nvSpPr>
        <p:spPr>
          <a:xfrm>
            <a:off x="365760" y="3840480"/>
            <a:ext cx="8503920" cy="274320"/>
          </a:xfrm>
        </p:spPr>
        <p:txBody>
          <a:bodyPr/>
          <a:lstStyle>
            <a:lvl1pPr marL="0" indent="0">
              <a:spcBef>
                <a:spcPts val="0"/>
              </a:spcBef>
              <a:buNone/>
              <a:defRPr sz="900"/>
            </a:lvl1pPr>
          </a:lstStyle>
          <a:p>
            <a:pPr lvl="0"/>
            <a:r>
              <a:rPr lang="en-US" dirty="0" smtClean="0"/>
              <a:t>Name of presenter, Title of presenter if needed</a:t>
            </a:r>
            <a:br>
              <a:rPr lang="en-US" dirty="0" smtClean="0"/>
            </a:br>
            <a:r>
              <a:rPr lang="en-US" dirty="0" smtClean="0"/>
              <a:t>Date in local format</a:t>
            </a:r>
          </a:p>
        </p:txBody>
      </p:sp>
      <p:sp>
        <p:nvSpPr>
          <p:cNvPr id="9" name="Title 8"/>
          <p:cNvSpPr>
            <a:spLocks noGrp="1"/>
          </p:cNvSpPr>
          <p:nvPr>
            <p:ph type="title" hasCustomPrompt="1"/>
          </p:nvPr>
        </p:nvSpPr>
        <p:spPr>
          <a:xfrm>
            <a:off x="338328" y="2255943"/>
            <a:ext cx="8503920" cy="507831"/>
          </a:xfrm>
        </p:spPr>
        <p:txBody>
          <a:bodyPr anchor="b" anchorCtr="0"/>
          <a:lstStyle>
            <a:lvl1pPr>
              <a:defRPr sz="3600">
                <a:solidFill>
                  <a:srgbClr val="AB1A86"/>
                </a:solidFill>
              </a:defRPr>
            </a:lvl1pPr>
          </a:lstStyle>
          <a:p>
            <a:r>
              <a:rPr lang="en-US" dirty="0" smtClean="0"/>
              <a:t>IBM Presentation Title</a:t>
            </a:r>
            <a:endParaRPr lang="en-US" dirty="0"/>
          </a:p>
        </p:txBody>
      </p:sp>
      <p:pic>
        <p:nvPicPr>
          <p:cNvPr id="7" name="Picture 5" descr="purple-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29600" y="4766073"/>
            <a:ext cx="630238" cy="191690"/>
          </a:xfrm>
          <a:prstGeom prst="rect">
            <a:avLst/>
          </a:prstGeom>
          <a:noFill/>
        </p:spPr>
      </p:pic>
    </p:spTree>
    <p:extLst>
      <p:ext uri="{BB962C8B-B14F-4D97-AF65-F5344CB8AC3E}">
        <p14:creationId xmlns:p14="http://schemas.microsoft.com/office/powerpoint/2010/main" val="32595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4_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03275" y="911220"/>
            <a:ext cx="3748644" cy="3395662"/>
          </a:xfrm>
          <a:prstGeom prst="rect">
            <a:avLst/>
          </a:prstGeom>
        </p:spPr>
        <p:txBody>
          <a:bodyPr/>
          <a:lstStyle>
            <a:lvl1pPr marL="176587" indent="-176587">
              <a:defRPr/>
            </a:lvl1pPr>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842630" y="911220"/>
            <a:ext cx="3910602" cy="3395662"/>
          </a:xfrm>
          <a:prstGeom prst="rect">
            <a:avLst/>
          </a:prstGeom>
        </p:spPr>
        <p:txBody>
          <a:bodyPr/>
          <a:lstStyle>
            <a:lvl1pPr marL="176587" indent="-176587">
              <a:defRPr baseline="0"/>
            </a:lvl1pPr>
            <a:lvl2pP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1563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Page Slide 1">
    <p:bg>
      <p:bgPr>
        <a:solidFill>
          <a:srgbClr val="00B0DA"/>
        </a:solidFill>
        <a:effectLst/>
      </p:bgPr>
    </p:bg>
    <p:spTree>
      <p:nvGrpSpPr>
        <p:cNvPr id="1" name=""/>
        <p:cNvGrpSpPr/>
        <p:nvPr/>
      </p:nvGrpSpPr>
      <p:grpSpPr>
        <a:xfrm>
          <a:off x="0" y="0"/>
          <a:ext cx="0" cy="0"/>
          <a:chOff x="0" y="0"/>
          <a:chExt cx="0" cy="0"/>
        </a:xfrm>
      </p:grpSpPr>
      <p:pic>
        <p:nvPicPr>
          <p:cNvPr id="7" name="Picture 5" descr="faded-logo-wall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43250"/>
          </a:xfrm>
          <a:prstGeom prst="rect">
            <a:avLst/>
          </a:prstGeom>
          <a:noFill/>
        </p:spPr>
      </p:pic>
      <p:sp>
        <p:nvSpPr>
          <p:cNvPr id="9" name="Title 8"/>
          <p:cNvSpPr>
            <a:spLocks noGrp="1"/>
          </p:cNvSpPr>
          <p:nvPr>
            <p:ph type="title" hasCustomPrompt="1"/>
          </p:nvPr>
        </p:nvSpPr>
        <p:spPr>
          <a:xfrm>
            <a:off x="338328" y="2287683"/>
            <a:ext cx="8503920" cy="476092"/>
          </a:xfrm>
        </p:spPr>
        <p:txBody>
          <a:bodyPr anchor="b" anchorCtr="0"/>
          <a:lstStyle>
            <a:lvl1pPr>
              <a:defRPr sz="3375">
                <a:solidFill>
                  <a:schemeClr val="bg1"/>
                </a:solidFill>
              </a:defRPr>
            </a:lvl1pPr>
          </a:lstStyle>
          <a:p>
            <a:r>
              <a:rPr lang="en-US" dirty="0" smtClean="0"/>
              <a:t>Section page</a:t>
            </a:r>
          </a:p>
        </p:txBody>
      </p:sp>
      <p:sp>
        <p:nvSpPr>
          <p:cNvPr id="11" name="Text Placeholder 10"/>
          <p:cNvSpPr>
            <a:spLocks noGrp="1"/>
          </p:cNvSpPr>
          <p:nvPr>
            <p:ph type="body" sz="quarter" idx="10" hasCustomPrompt="1"/>
          </p:nvPr>
        </p:nvSpPr>
        <p:spPr>
          <a:xfrm>
            <a:off x="365760" y="2777490"/>
            <a:ext cx="8476488" cy="253746"/>
          </a:xfrm>
        </p:spPr>
        <p:txBody>
          <a:bodyPr lIns="0" anchor="b" anchorCtr="0"/>
          <a:lstStyle>
            <a:lvl1pPr>
              <a:buNone/>
              <a:defRPr sz="1650">
                <a:solidFill>
                  <a:schemeClr val="bg1">
                    <a:lumMod val="95000"/>
                  </a:schemeClr>
                </a:solidFill>
              </a:defRPr>
            </a:lvl1pPr>
          </a:lstStyle>
          <a:p>
            <a:pPr lvl="0"/>
            <a:r>
              <a:rPr lang="en-US" dirty="0" smtClean="0"/>
              <a:t>More text on one line in this location if needed</a:t>
            </a:r>
          </a:p>
        </p:txBody>
      </p:sp>
    </p:spTree>
    <p:extLst>
      <p:ext uri="{BB962C8B-B14F-4D97-AF65-F5344CB8AC3E}">
        <p14:creationId xmlns:p14="http://schemas.microsoft.com/office/powerpoint/2010/main" val="816846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Page Slide 2">
    <p:bg>
      <p:bgPr>
        <a:solidFill>
          <a:srgbClr val="8CC63F"/>
        </a:solidFill>
        <a:effectLst/>
      </p:bgPr>
    </p:bg>
    <p:spTree>
      <p:nvGrpSpPr>
        <p:cNvPr id="1" name=""/>
        <p:cNvGrpSpPr/>
        <p:nvPr/>
      </p:nvGrpSpPr>
      <p:grpSpPr>
        <a:xfrm>
          <a:off x="0" y="0"/>
          <a:ext cx="0" cy="0"/>
          <a:chOff x="0" y="0"/>
          <a:chExt cx="0" cy="0"/>
        </a:xfrm>
      </p:grpSpPr>
      <p:pic>
        <p:nvPicPr>
          <p:cNvPr id="7" name="Picture 5" descr="faded-logo-wall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43250"/>
          </a:xfrm>
          <a:prstGeom prst="rect">
            <a:avLst/>
          </a:prstGeom>
          <a:noFill/>
        </p:spPr>
      </p:pic>
      <p:sp>
        <p:nvSpPr>
          <p:cNvPr id="9" name="Title 8"/>
          <p:cNvSpPr>
            <a:spLocks noGrp="1"/>
          </p:cNvSpPr>
          <p:nvPr>
            <p:ph type="title" hasCustomPrompt="1"/>
          </p:nvPr>
        </p:nvSpPr>
        <p:spPr>
          <a:xfrm>
            <a:off x="338328" y="2287683"/>
            <a:ext cx="8503920" cy="476092"/>
          </a:xfrm>
        </p:spPr>
        <p:txBody>
          <a:bodyPr anchor="b" anchorCtr="0"/>
          <a:lstStyle>
            <a:lvl1pPr>
              <a:defRPr sz="3375">
                <a:solidFill>
                  <a:schemeClr val="bg1"/>
                </a:solidFill>
              </a:defRPr>
            </a:lvl1pPr>
          </a:lstStyle>
          <a:p>
            <a:r>
              <a:rPr lang="en-US" dirty="0" smtClean="0"/>
              <a:t>Section page</a:t>
            </a:r>
          </a:p>
        </p:txBody>
      </p:sp>
      <p:sp>
        <p:nvSpPr>
          <p:cNvPr id="11" name="Text Placeholder 10"/>
          <p:cNvSpPr>
            <a:spLocks noGrp="1"/>
          </p:cNvSpPr>
          <p:nvPr>
            <p:ph type="body" sz="quarter" idx="10" hasCustomPrompt="1"/>
          </p:nvPr>
        </p:nvSpPr>
        <p:spPr>
          <a:xfrm>
            <a:off x="365760" y="2777490"/>
            <a:ext cx="8476488" cy="253746"/>
          </a:xfrm>
        </p:spPr>
        <p:txBody>
          <a:bodyPr lIns="0" anchor="b" anchorCtr="0"/>
          <a:lstStyle>
            <a:lvl1pPr>
              <a:buNone/>
              <a:defRPr sz="1650">
                <a:solidFill>
                  <a:schemeClr val="bg1">
                    <a:lumMod val="95000"/>
                  </a:schemeClr>
                </a:solidFill>
              </a:defRPr>
            </a:lvl1pPr>
          </a:lstStyle>
          <a:p>
            <a:pPr lvl="0"/>
            <a:r>
              <a:rPr lang="en-US" dirty="0" smtClean="0"/>
              <a:t>More text on one line in this location if needed</a:t>
            </a:r>
          </a:p>
        </p:txBody>
      </p:sp>
    </p:spTree>
    <p:extLst>
      <p:ext uri="{BB962C8B-B14F-4D97-AF65-F5344CB8AC3E}">
        <p14:creationId xmlns:p14="http://schemas.microsoft.com/office/powerpoint/2010/main" val="313992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Page Slide 3">
    <p:bg>
      <p:bgPr>
        <a:solidFill>
          <a:srgbClr val="00A6A0"/>
        </a:solidFill>
        <a:effectLst/>
      </p:bgPr>
    </p:bg>
    <p:spTree>
      <p:nvGrpSpPr>
        <p:cNvPr id="1" name=""/>
        <p:cNvGrpSpPr/>
        <p:nvPr/>
      </p:nvGrpSpPr>
      <p:grpSpPr>
        <a:xfrm>
          <a:off x="0" y="0"/>
          <a:ext cx="0" cy="0"/>
          <a:chOff x="0" y="0"/>
          <a:chExt cx="0" cy="0"/>
        </a:xfrm>
      </p:grpSpPr>
      <p:pic>
        <p:nvPicPr>
          <p:cNvPr id="7" name="Picture 5" descr="faded-logo-wall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43250"/>
          </a:xfrm>
          <a:prstGeom prst="rect">
            <a:avLst/>
          </a:prstGeom>
          <a:noFill/>
        </p:spPr>
      </p:pic>
      <p:sp>
        <p:nvSpPr>
          <p:cNvPr id="9" name="Title 8"/>
          <p:cNvSpPr>
            <a:spLocks noGrp="1"/>
          </p:cNvSpPr>
          <p:nvPr>
            <p:ph type="title" hasCustomPrompt="1"/>
          </p:nvPr>
        </p:nvSpPr>
        <p:spPr>
          <a:xfrm>
            <a:off x="338328" y="2287683"/>
            <a:ext cx="8503920" cy="476092"/>
          </a:xfrm>
        </p:spPr>
        <p:txBody>
          <a:bodyPr anchor="b" anchorCtr="0"/>
          <a:lstStyle>
            <a:lvl1pPr>
              <a:defRPr sz="3375">
                <a:solidFill>
                  <a:schemeClr val="bg1"/>
                </a:solidFill>
              </a:defRPr>
            </a:lvl1pPr>
          </a:lstStyle>
          <a:p>
            <a:r>
              <a:rPr lang="en-US" dirty="0" smtClean="0"/>
              <a:t>Section page</a:t>
            </a:r>
          </a:p>
        </p:txBody>
      </p:sp>
      <p:sp>
        <p:nvSpPr>
          <p:cNvPr id="11" name="Text Placeholder 10"/>
          <p:cNvSpPr>
            <a:spLocks noGrp="1"/>
          </p:cNvSpPr>
          <p:nvPr>
            <p:ph type="body" sz="quarter" idx="10" hasCustomPrompt="1"/>
          </p:nvPr>
        </p:nvSpPr>
        <p:spPr>
          <a:xfrm>
            <a:off x="365760" y="2777490"/>
            <a:ext cx="8476488" cy="253746"/>
          </a:xfrm>
        </p:spPr>
        <p:txBody>
          <a:bodyPr lIns="0" anchor="b" anchorCtr="0"/>
          <a:lstStyle>
            <a:lvl1pPr>
              <a:buNone/>
              <a:defRPr sz="1650">
                <a:solidFill>
                  <a:schemeClr val="bg1">
                    <a:lumMod val="95000"/>
                  </a:schemeClr>
                </a:solidFill>
              </a:defRPr>
            </a:lvl1pPr>
          </a:lstStyle>
          <a:p>
            <a:pPr lvl="0"/>
            <a:r>
              <a:rPr lang="en-US" dirty="0" smtClean="0"/>
              <a:t>More text on one line in this location if needed</a:t>
            </a:r>
          </a:p>
        </p:txBody>
      </p:sp>
    </p:spTree>
    <p:extLst>
      <p:ext uri="{BB962C8B-B14F-4D97-AF65-F5344CB8AC3E}">
        <p14:creationId xmlns:p14="http://schemas.microsoft.com/office/powerpoint/2010/main" val="17768556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Page Slide 4">
    <p:bg>
      <p:bgPr>
        <a:solidFill>
          <a:srgbClr val="FDB813"/>
        </a:solidFill>
        <a:effectLst/>
      </p:bgPr>
    </p:bg>
    <p:spTree>
      <p:nvGrpSpPr>
        <p:cNvPr id="1" name=""/>
        <p:cNvGrpSpPr/>
        <p:nvPr/>
      </p:nvGrpSpPr>
      <p:grpSpPr>
        <a:xfrm>
          <a:off x="0" y="0"/>
          <a:ext cx="0" cy="0"/>
          <a:chOff x="0" y="0"/>
          <a:chExt cx="0" cy="0"/>
        </a:xfrm>
      </p:grpSpPr>
      <p:pic>
        <p:nvPicPr>
          <p:cNvPr id="7" name="Picture 5" descr="faded-logo-wall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43250"/>
          </a:xfrm>
          <a:prstGeom prst="rect">
            <a:avLst/>
          </a:prstGeom>
          <a:noFill/>
        </p:spPr>
      </p:pic>
      <p:sp>
        <p:nvSpPr>
          <p:cNvPr id="9" name="Title 8"/>
          <p:cNvSpPr>
            <a:spLocks noGrp="1"/>
          </p:cNvSpPr>
          <p:nvPr>
            <p:ph type="title" hasCustomPrompt="1"/>
          </p:nvPr>
        </p:nvSpPr>
        <p:spPr>
          <a:xfrm>
            <a:off x="338328" y="2287683"/>
            <a:ext cx="8503920" cy="476092"/>
          </a:xfrm>
        </p:spPr>
        <p:txBody>
          <a:bodyPr anchor="b" anchorCtr="0"/>
          <a:lstStyle>
            <a:lvl1pPr>
              <a:defRPr sz="3375">
                <a:solidFill>
                  <a:schemeClr val="bg1"/>
                </a:solidFill>
              </a:defRPr>
            </a:lvl1pPr>
          </a:lstStyle>
          <a:p>
            <a:r>
              <a:rPr lang="en-US" dirty="0" smtClean="0"/>
              <a:t>Section page</a:t>
            </a:r>
          </a:p>
        </p:txBody>
      </p:sp>
      <p:sp>
        <p:nvSpPr>
          <p:cNvPr id="6" name="Text Placeholder 10"/>
          <p:cNvSpPr>
            <a:spLocks noGrp="1"/>
          </p:cNvSpPr>
          <p:nvPr>
            <p:ph type="body" sz="quarter" idx="10" hasCustomPrompt="1"/>
          </p:nvPr>
        </p:nvSpPr>
        <p:spPr>
          <a:xfrm>
            <a:off x="365760" y="2777490"/>
            <a:ext cx="8476488" cy="253746"/>
          </a:xfrm>
        </p:spPr>
        <p:txBody>
          <a:bodyPr lIns="0" anchor="b" anchorCtr="0"/>
          <a:lstStyle>
            <a:lvl1pPr>
              <a:buNone/>
              <a:defRPr sz="1650">
                <a:solidFill>
                  <a:schemeClr val="bg1">
                    <a:lumMod val="95000"/>
                  </a:schemeClr>
                </a:solidFill>
              </a:defRPr>
            </a:lvl1pPr>
          </a:lstStyle>
          <a:p>
            <a:pPr lvl="0"/>
            <a:r>
              <a:rPr lang="en-US" dirty="0" smtClean="0"/>
              <a:t>More text on one line in this location if needed</a:t>
            </a:r>
          </a:p>
        </p:txBody>
      </p:sp>
    </p:spTree>
    <p:extLst>
      <p:ext uri="{BB962C8B-B14F-4D97-AF65-F5344CB8AC3E}">
        <p14:creationId xmlns:p14="http://schemas.microsoft.com/office/powerpoint/2010/main" val="2382334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Page Slide 5">
    <p:bg>
      <p:bgPr>
        <a:solidFill>
          <a:srgbClr val="F19027"/>
        </a:solidFill>
        <a:effectLst/>
      </p:bgPr>
    </p:bg>
    <p:spTree>
      <p:nvGrpSpPr>
        <p:cNvPr id="1" name=""/>
        <p:cNvGrpSpPr/>
        <p:nvPr/>
      </p:nvGrpSpPr>
      <p:grpSpPr>
        <a:xfrm>
          <a:off x="0" y="0"/>
          <a:ext cx="0" cy="0"/>
          <a:chOff x="0" y="0"/>
          <a:chExt cx="0" cy="0"/>
        </a:xfrm>
      </p:grpSpPr>
      <p:pic>
        <p:nvPicPr>
          <p:cNvPr id="7" name="Picture 5" descr="faded-logo-wall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43250"/>
          </a:xfrm>
          <a:prstGeom prst="rect">
            <a:avLst/>
          </a:prstGeom>
          <a:noFill/>
        </p:spPr>
      </p:pic>
      <p:sp>
        <p:nvSpPr>
          <p:cNvPr id="9" name="Title 8"/>
          <p:cNvSpPr>
            <a:spLocks noGrp="1"/>
          </p:cNvSpPr>
          <p:nvPr>
            <p:ph type="title" hasCustomPrompt="1"/>
          </p:nvPr>
        </p:nvSpPr>
        <p:spPr>
          <a:xfrm>
            <a:off x="338328" y="2287683"/>
            <a:ext cx="8503920" cy="476092"/>
          </a:xfrm>
        </p:spPr>
        <p:txBody>
          <a:bodyPr anchor="b" anchorCtr="0"/>
          <a:lstStyle>
            <a:lvl1pPr>
              <a:defRPr sz="3375">
                <a:solidFill>
                  <a:schemeClr val="bg1"/>
                </a:solidFill>
              </a:defRPr>
            </a:lvl1pPr>
          </a:lstStyle>
          <a:p>
            <a:r>
              <a:rPr lang="en-US" dirty="0" smtClean="0"/>
              <a:t>Section page</a:t>
            </a:r>
          </a:p>
        </p:txBody>
      </p:sp>
      <p:sp>
        <p:nvSpPr>
          <p:cNvPr id="6" name="Text Placeholder 10"/>
          <p:cNvSpPr>
            <a:spLocks noGrp="1"/>
          </p:cNvSpPr>
          <p:nvPr>
            <p:ph type="body" sz="quarter" idx="10" hasCustomPrompt="1"/>
          </p:nvPr>
        </p:nvSpPr>
        <p:spPr>
          <a:xfrm>
            <a:off x="365760" y="2777490"/>
            <a:ext cx="8476488" cy="253746"/>
          </a:xfrm>
        </p:spPr>
        <p:txBody>
          <a:bodyPr lIns="0" anchor="b" anchorCtr="0"/>
          <a:lstStyle>
            <a:lvl1pPr>
              <a:buNone/>
              <a:defRPr sz="1650">
                <a:solidFill>
                  <a:schemeClr val="bg1">
                    <a:lumMod val="95000"/>
                  </a:schemeClr>
                </a:solidFill>
              </a:defRPr>
            </a:lvl1pPr>
          </a:lstStyle>
          <a:p>
            <a:pPr lvl="0"/>
            <a:r>
              <a:rPr lang="en-US" dirty="0" smtClean="0"/>
              <a:t>More text on one line in this location if needed</a:t>
            </a:r>
          </a:p>
        </p:txBody>
      </p:sp>
    </p:spTree>
    <p:extLst>
      <p:ext uri="{BB962C8B-B14F-4D97-AF65-F5344CB8AC3E}">
        <p14:creationId xmlns:p14="http://schemas.microsoft.com/office/powerpoint/2010/main" val="1676631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Page Slide 6">
    <p:bg>
      <p:bgPr>
        <a:solidFill>
          <a:srgbClr val="F04E37"/>
        </a:solidFill>
        <a:effectLst/>
      </p:bgPr>
    </p:bg>
    <p:spTree>
      <p:nvGrpSpPr>
        <p:cNvPr id="1" name=""/>
        <p:cNvGrpSpPr/>
        <p:nvPr/>
      </p:nvGrpSpPr>
      <p:grpSpPr>
        <a:xfrm>
          <a:off x="0" y="0"/>
          <a:ext cx="0" cy="0"/>
          <a:chOff x="0" y="0"/>
          <a:chExt cx="0" cy="0"/>
        </a:xfrm>
      </p:grpSpPr>
      <p:pic>
        <p:nvPicPr>
          <p:cNvPr id="7" name="Picture 5" descr="faded-logo-wall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43250"/>
          </a:xfrm>
          <a:prstGeom prst="rect">
            <a:avLst/>
          </a:prstGeom>
          <a:noFill/>
        </p:spPr>
      </p:pic>
      <p:sp>
        <p:nvSpPr>
          <p:cNvPr id="9" name="Title 8"/>
          <p:cNvSpPr>
            <a:spLocks noGrp="1"/>
          </p:cNvSpPr>
          <p:nvPr>
            <p:ph type="title" hasCustomPrompt="1"/>
          </p:nvPr>
        </p:nvSpPr>
        <p:spPr>
          <a:xfrm>
            <a:off x="338328" y="2287683"/>
            <a:ext cx="8503920" cy="476092"/>
          </a:xfrm>
        </p:spPr>
        <p:txBody>
          <a:bodyPr anchor="b" anchorCtr="0"/>
          <a:lstStyle>
            <a:lvl1pPr>
              <a:defRPr sz="3375">
                <a:solidFill>
                  <a:schemeClr val="bg1"/>
                </a:solidFill>
              </a:defRPr>
            </a:lvl1pPr>
          </a:lstStyle>
          <a:p>
            <a:r>
              <a:rPr lang="en-US" dirty="0" smtClean="0"/>
              <a:t>Section page</a:t>
            </a:r>
          </a:p>
        </p:txBody>
      </p:sp>
      <p:sp>
        <p:nvSpPr>
          <p:cNvPr id="6" name="Text Placeholder 10"/>
          <p:cNvSpPr>
            <a:spLocks noGrp="1"/>
          </p:cNvSpPr>
          <p:nvPr>
            <p:ph type="body" sz="quarter" idx="10" hasCustomPrompt="1"/>
          </p:nvPr>
        </p:nvSpPr>
        <p:spPr>
          <a:xfrm>
            <a:off x="365760" y="2777490"/>
            <a:ext cx="8476488" cy="253746"/>
          </a:xfrm>
        </p:spPr>
        <p:txBody>
          <a:bodyPr lIns="0" anchor="b" anchorCtr="0"/>
          <a:lstStyle>
            <a:lvl1pPr>
              <a:buNone/>
              <a:defRPr sz="1650">
                <a:solidFill>
                  <a:schemeClr val="bg1">
                    <a:lumMod val="95000"/>
                  </a:schemeClr>
                </a:solidFill>
              </a:defRPr>
            </a:lvl1pPr>
          </a:lstStyle>
          <a:p>
            <a:pPr lvl="0"/>
            <a:r>
              <a:rPr lang="en-US" dirty="0" smtClean="0"/>
              <a:t>More text on one line in this location if needed</a:t>
            </a:r>
          </a:p>
        </p:txBody>
      </p:sp>
    </p:spTree>
    <p:extLst>
      <p:ext uri="{BB962C8B-B14F-4D97-AF65-F5344CB8AC3E}">
        <p14:creationId xmlns:p14="http://schemas.microsoft.com/office/powerpoint/2010/main" val="3007998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Page Slide 7">
    <p:bg>
      <p:bgPr>
        <a:solidFill>
          <a:srgbClr val="AB1A86"/>
        </a:solidFill>
        <a:effectLst/>
      </p:bgPr>
    </p:bg>
    <p:spTree>
      <p:nvGrpSpPr>
        <p:cNvPr id="1" name=""/>
        <p:cNvGrpSpPr/>
        <p:nvPr/>
      </p:nvGrpSpPr>
      <p:grpSpPr>
        <a:xfrm>
          <a:off x="0" y="0"/>
          <a:ext cx="0" cy="0"/>
          <a:chOff x="0" y="0"/>
          <a:chExt cx="0" cy="0"/>
        </a:xfrm>
      </p:grpSpPr>
      <p:pic>
        <p:nvPicPr>
          <p:cNvPr id="7" name="Picture 5" descr="faded-logo-wall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3143250"/>
          </a:xfrm>
          <a:prstGeom prst="rect">
            <a:avLst/>
          </a:prstGeom>
          <a:noFill/>
        </p:spPr>
      </p:pic>
      <p:sp>
        <p:nvSpPr>
          <p:cNvPr id="9" name="Title 8"/>
          <p:cNvSpPr>
            <a:spLocks noGrp="1"/>
          </p:cNvSpPr>
          <p:nvPr>
            <p:ph type="title" hasCustomPrompt="1"/>
          </p:nvPr>
        </p:nvSpPr>
        <p:spPr>
          <a:xfrm>
            <a:off x="338328" y="2287683"/>
            <a:ext cx="8503920" cy="476092"/>
          </a:xfrm>
        </p:spPr>
        <p:txBody>
          <a:bodyPr anchor="b" anchorCtr="0"/>
          <a:lstStyle>
            <a:lvl1pPr>
              <a:defRPr sz="3375">
                <a:solidFill>
                  <a:schemeClr val="bg1"/>
                </a:solidFill>
              </a:defRPr>
            </a:lvl1pPr>
          </a:lstStyle>
          <a:p>
            <a:r>
              <a:rPr lang="en-US" dirty="0" smtClean="0"/>
              <a:t>Section page</a:t>
            </a:r>
          </a:p>
        </p:txBody>
      </p:sp>
      <p:sp>
        <p:nvSpPr>
          <p:cNvPr id="6" name="Text Placeholder 10"/>
          <p:cNvSpPr>
            <a:spLocks noGrp="1"/>
          </p:cNvSpPr>
          <p:nvPr>
            <p:ph type="body" sz="quarter" idx="10" hasCustomPrompt="1"/>
          </p:nvPr>
        </p:nvSpPr>
        <p:spPr>
          <a:xfrm>
            <a:off x="365760" y="2777490"/>
            <a:ext cx="8476488" cy="253746"/>
          </a:xfrm>
        </p:spPr>
        <p:txBody>
          <a:bodyPr lIns="0" anchor="b" anchorCtr="0"/>
          <a:lstStyle>
            <a:lvl1pPr>
              <a:buNone/>
              <a:defRPr sz="1650">
                <a:solidFill>
                  <a:schemeClr val="bg1">
                    <a:lumMod val="95000"/>
                  </a:schemeClr>
                </a:solidFill>
              </a:defRPr>
            </a:lvl1pPr>
          </a:lstStyle>
          <a:p>
            <a:pPr lvl="0"/>
            <a:r>
              <a:rPr lang="en-US" dirty="0" smtClean="0"/>
              <a:t>More text on one line in this location if needed</a:t>
            </a:r>
          </a:p>
        </p:txBody>
      </p:sp>
    </p:spTree>
    <p:extLst>
      <p:ext uri="{BB962C8B-B14F-4D97-AF65-F5344CB8AC3E}">
        <p14:creationId xmlns:p14="http://schemas.microsoft.com/office/powerpoint/2010/main" val="2388495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of contents/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8613" y="219075"/>
            <a:ext cx="8686800" cy="296235"/>
          </a:xfrm>
        </p:spPr>
        <p:txBody>
          <a:bodyPr/>
          <a:lstStyle>
            <a:lvl1pPr marL="0" marR="0" indent="0" algn="l" defTabSz="685800" rtl="0" eaLnBrk="1" fontAlgn="base" latinLnBrk="0" hangingPunct="1">
              <a:lnSpc>
                <a:spcPct val="90000"/>
              </a:lnSpc>
              <a:spcBef>
                <a:spcPct val="0"/>
              </a:spcBef>
              <a:spcAft>
                <a:spcPct val="0"/>
              </a:spcAft>
              <a:buClrTx/>
              <a:buSzTx/>
              <a:buFontTx/>
              <a:buNone/>
              <a:tabLst/>
              <a:defRPr/>
            </a:lvl1pPr>
          </a:lstStyle>
          <a:p>
            <a:r>
              <a:rPr lang="en-US" dirty="0" smtClean="0"/>
              <a:t>Table of contents/Agenda template</a:t>
            </a:r>
            <a:endParaRPr lang="en-US" dirty="0"/>
          </a:p>
        </p:txBody>
      </p:sp>
      <p:sp>
        <p:nvSpPr>
          <p:cNvPr id="3" name="Slide Number Placeholder 2"/>
          <p:cNvSpPr>
            <a:spLocks noGrp="1"/>
          </p:cNvSpPr>
          <p:nvPr>
            <p:ph type="sldNum" sz="quarter" idx="10"/>
          </p:nvPr>
        </p:nvSpPr>
        <p:spPr/>
        <p:txBody>
          <a:bodyPr/>
          <a:lstStyle>
            <a:lvl1pPr>
              <a:defRPr sz="675"/>
            </a:lvl1pPr>
          </a:lstStyle>
          <a:p>
            <a:fld id="{92EDDE8C-FCD3-47EF-B8D4-5308179AEE2C}" type="slidenum">
              <a:rPr lang="en-US" smtClean="0"/>
              <a:pPr/>
              <a:t>‹#›</a:t>
            </a:fld>
            <a:endParaRPr lang="en-US" dirty="0"/>
          </a:p>
        </p:txBody>
      </p:sp>
      <p:sp>
        <p:nvSpPr>
          <p:cNvPr id="8" name="Text Placeholder 6"/>
          <p:cNvSpPr>
            <a:spLocks noGrp="1"/>
          </p:cNvSpPr>
          <p:nvPr>
            <p:ph type="body" sz="quarter" idx="12" hasCustomPrompt="1"/>
          </p:nvPr>
        </p:nvSpPr>
        <p:spPr>
          <a:xfrm>
            <a:off x="3163824" y="1371600"/>
            <a:ext cx="5687845" cy="3086100"/>
          </a:xfrm>
        </p:spPr>
        <p:txBody>
          <a:bodyPr lIns="0" tIns="91440" bIns="0"/>
          <a:lstStyle>
            <a:lvl1pPr marL="0" indent="0">
              <a:lnSpc>
                <a:spcPts val="975"/>
              </a:lnSpc>
              <a:spcBef>
                <a:spcPts val="810"/>
              </a:spcBef>
              <a:buNone/>
              <a:defRPr sz="900"/>
            </a:lvl1pPr>
          </a:lstStyle>
          <a:p>
            <a:pPr lvl="0"/>
            <a:r>
              <a:rPr lang="en-US" dirty="0" smtClean="0"/>
              <a:t>Note that the contents/agenda items are written in sentence case</a:t>
            </a:r>
          </a:p>
          <a:p>
            <a:pPr lvl="0"/>
            <a:r>
              <a:rPr lang="en-US" dirty="0" smtClean="0"/>
              <a:t>Title the page “Table of contents” if the document is meant to be read or is a “leave behind.” Use “Agenda” if the document will be presented formally</a:t>
            </a:r>
          </a:p>
          <a:p>
            <a:pPr lvl="0"/>
            <a:r>
              <a:rPr lang="en-US" dirty="0" smtClean="0"/>
              <a:t>This page should appear at the beginning of each section, with the highlighted section appearing in blue and bold</a:t>
            </a:r>
          </a:p>
        </p:txBody>
      </p:sp>
      <p:sp>
        <p:nvSpPr>
          <p:cNvPr id="13" name="Text Placeholder 12"/>
          <p:cNvSpPr>
            <a:spLocks noGrp="1"/>
          </p:cNvSpPr>
          <p:nvPr>
            <p:ph type="body" sz="quarter" idx="13" hasCustomPrompt="1"/>
          </p:nvPr>
        </p:nvSpPr>
        <p:spPr>
          <a:xfrm>
            <a:off x="329184" y="1371600"/>
            <a:ext cx="2743200" cy="3086100"/>
          </a:xfrm>
        </p:spPr>
        <p:txBody>
          <a:bodyPr/>
          <a:lstStyle>
            <a:lvl1pPr marL="0" indent="0">
              <a:buNone/>
              <a:defRPr sz="1350"/>
            </a:lvl1pPr>
          </a:lstStyle>
          <a:p>
            <a:pPr lvl="0"/>
            <a:r>
              <a:rPr lang="en-US" dirty="0" smtClean="0"/>
              <a:t>Content heading</a:t>
            </a:r>
            <a:endParaRPr lang="en-US" dirty="0"/>
          </a:p>
        </p:txBody>
      </p:sp>
    </p:spTree>
    <p:extLst>
      <p:ext uri="{BB962C8B-B14F-4D97-AF65-F5344CB8AC3E}">
        <p14:creationId xmlns:p14="http://schemas.microsoft.com/office/powerpoint/2010/main" val="31503346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9144000" cy="5143500"/>
          </a:xfrm>
        </p:spPr>
        <p:txBody>
          <a:bodyPr tIns="914400" anchor="ctr" anchorCtr="0"/>
          <a:lstStyle>
            <a:lvl1pPr algn="ctr">
              <a:buNone/>
              <a:defRPr/>
            </a:lvl1pPr>
          </a:lstStyle>
          <a:p>
            <a:endParaRPr lang="en-US" dirty="0"/>
          </a:p>
        </p:txBody>
      </p:sp>
      <p:sp>
        <p:nvSpPr>
          <p:cNvPr id="2" name="Title 1"/>
          <p:cNvSpPr>
            <a:spLocks noGrp="1"/>
          </p:cNvSpPr>
          <p:nvPr>
            <p:ph type="title" hasCustomPrompt="1"/>
          </p:nvPr>
        </p:nvSpPr>
        <p:spPr>
          <a:xfrm>
            <a:off x="328613" y="4080510"/>
            <a:ext cx="8503920" cy="296235"/>
          </a:xfrm>
        </p:spPr>
        <p:txBody>
          <a:bodyPr/>
          <a:lstStyle>
            <a:lvl1pPr>
              <a:defRPr>
                <a:solidFill>
                  <a:srgbClr val="FDB813"/>
                </a:solidFill>
              </a:defRPr>
            </a:lvl1pPr>
          </a:lstStyle>
          <a:p>
            <a:r>
              <a:rPr lang="en-US" dirty="0" smtClean="0"/>
              <a:t>Full bleed images preferred</a:t>
            </a:r>
            <a:endParaRPr lang="en-US" dirty="0"/>
          </a:p>
        </p:txBody>
      </p:sp>
      <p:sp>
        <p:nvSpPr>
          <p:cNvPr id="8" name="Text Placeholder 7"/>
          <p:cNvSpPr>
            <a:spLocks noGrp="1"/>
          </p:cNvSpPr>
          <p:nvPr>
            <p:ph type="body" sz="quarter" idx="10" hasCustomPrompt="1"/>
          </p:nvPr>
        </p:nvSpPr>
        <p:spPr>
          <a:xfrm>
            <a:off x="329184" y="4491990"/>
            <a:ext cx="8503920" cy="548640"/>
          </a:xfrm>
        </p:spPr>
        <p:txBody>
          <a:bodyPr/>
          <a:lstStyle>
            <a:lvl1pPr marL="0" indent="0">
              <a:buNone/>
              <a:defRPr lang="en-US" sz="1200" kern="1200" dirty="0" smtClean="0">
                <a:solidFill>
                  <a:srgbClr val="6D6E70"/>
                </a:solidFill>
                <a:latin typeface="Arial" pitchFamily="34" charset="0"/>
                <a:ea typeface="+mn-ea"/>
                <a:cs typeface="Arial" pitchFamily="34" charset="0"/>
              </a:defRPr>
            </a:lvl1pPr>
          </a:lstStyle>
          <a:p>
            <a:pPr marL="0" lvl="0" indent="0" algn="l" rtl="0" fontAlgn="base">
              <a:spcBef>
                <a:spcPct val="50000"/>
              </a:spcBef>
              <a:spcAft>
                <a:spcPct val="0"/>
              </a:spcAft>
              <a:buClr>
                <a:srgbClr val="6D6E70"/>
              </a:buClr>
              <a:buSzPct val="90000"/>
              <a:buFont typeface="Wingdings" pitchFamily="2" charset="2"/>
              <a:buNone/>
            </a:pPr>
            <a:r>
              <a:rPr lang="en-US" dirty="0" smtClean="0"/>
              <a:t>Text over top of full bleed images would be in white or a color from the color palette that would offer good contrast. Also, colored text in Arial Bold would have greater impact.</a:t>
            </a:r>
          </a:p>
        </p:txBody>
      </p:sp>
    </p:spTree>
    <p:extLst>
      <p:ext uri="{BB962C8B-B14F-4D97-AF65-F5344CB8AC3E}">
        <p14:creationId xmlns:p14="http://schemas.microsoft.com/office/powerpoint/2010/main" val="1715853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Sided Bleed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0"/>
            <a:ext cx="9144000" cy="3394710"/>
          </a:xfrm>
        </p:spPr>
        <p:txBody>
          <a:bodyPr tIns="914400" anchor="ctr" anchorCtr="0"/>
          <a:lstStyle>
            <a:lvl1pPr algn="ctr">
              <a:buNone/>
              <a:defRPr/>
            </a:lvl1pPr>
          </a:lstStyle>
          <a:p>
            <a:endParaRPr lang="en-US"/>
          </a:p>
        </p:txBody>
      </p:sp>
      <p:sp>
        <p:nvSpPr>
          <p:cNvPr id="2" name="Title 1"/>
          <p:cNvSpPr>
            <a:spLocks noGrp="1"/>
          </p:cNvSpPr>
          <p:nvPr>
            <p:ph type="title" hasCustomPrompt="1"/>
          </p:nvPr>
        </p:nvSpPr>
        <p:spPr>
          <a:xfrm>
            <a:off x="365760" y="3943351"/>
            <a:ext cx="8503920" cy="169277"/>
          </a:xfrm>
        </p:spPr>
        <p:txBody>
          <a:bodyPr/>
          <a:lstStyle>
            <a:lvl1pPr>
              <a:defRPr sz="1200">
                <a:solidFill>
                  <a:srgbClr val="00B0DA"/>
                </a:solidFill>
              </a:defRPr>
            </a:lvl1pPr>
          </a:lstStyle>
          <a:p>
            <a:r>
              <a:rPr lang="en-US" dirty="0" smtClean="0"/>
              <a:t>Images also have more impact if they can bleed 3 sides</a:t>
            </a:r>
          </a:p>
        </p:txBody>
      </p:sp>
      <p:sp>
        <p:nvSpPr>
          <p:cNvPr id="6" name="Text Placeholder 5"/>
          <p:cNvSpPr>
            <a:spLocks noGrp="1"/>
          </p:cNvSpPr>
          <p:nvPr>
            <p:ph type="body" sz="quarter" idx="10" hasCustomPrompt="1"/>
          </p:nvPr>
        </p:nvSpPr>
        <p:spPr>
          <a:xfrm>
            <a:off x="365760" y="4149090"/>
            <a:ext cx="7315200" cy="685800"/>
          </a:xfrm>
        </p:spPr>
        <p:txBody>
          <a:bodyPr/>
          <a:lstStyle>
            <a:lvl1pPr marL="0" indent="0">
              <a:buNone/>
              <a:defRPr kern="1200">
                <a:solidFill>
                  <a:srgbClr val="6D6E70"/>
                </a:solidFill>
              </a:defRPr>
            </a:lvl1pPr>
          </a:lstStyle>
          <a:p>
            <a:pPr lvl="0"/>
            <a:r>
              <a:rPr lang="en-US" dirty="0" smtClean="0"/>
              <a:t>Text under partial bleed images would be in 70% black or a color from the color palette. Also, colored text in Arial Bold would have greater impact. </a:t>
            </a:r>
          </a:p>
        </p:txBody>
      </p:sp>
      <p:sp>
        <p:nvSpPr>
          <p:cNvPr id="7" name="Slide Number Placeholder 6"/>
          <p:cNvSpPr>
            <a:spLocks noGrp="1"/>
          </p:cNvSpPr>
          <p:nvPr>
            <p:ph type="sldNum" sz="quarter" idx="11"/>
          </p:nvPr>
        </p:nvSpPr>
        <p:spPr/>
        <p:txBody>
          <a:bodyPr/>
          <a:lstStyle>
            <a:lvl1pPr>
              <a:defRPr sz="675"/>
            </a:lvl1pPr>
          </a:lstStyle>
          <a:p>
            <a:fld id="{92EDDE8C-FCD3-47EF-B8D4-5308179AEE2C}" type="slidenum">
              <a:rPr lang="en-US" smtClean="0"/>
              <a:pPr/>
              <a:t>‹#›</a:t>
            </a:fld>
            <a:endParaRPr lang="en-US" dirty="0"/>
          </a:p>
        </p:txBody>
      </p:sp>
    </p:spTree>
    <p:extLst>
      <p:ext uri="{BB962C8B-B14F-4D97-AF65-F5344CB8AC3E}">
        <p14:creationId xmlns:p14="http://schemas.microsoft.com/office/powerpoint/2010/main" val="302193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84670" y="76201"/>
            <a:ext cx="1896533" cy="347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76201" y="423337"/>
            <a:ext cx="9008532" cy="347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1225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415498"/>
          </a:xfrm>
        </p:spPr>
        <p:txBody>
          <a:bodyPr/>
          <a:lstStyle>
            <a:lvl1pPr algn="l">
              <a:defRPr sz="3000" b="0" cap="a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atin typeface="Arial" pitchFamily="34" charset="0"/>
                <a:cs typeface="Arial"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sz="675"/>
            </a:lvl1pPr>
          </a:lstStyle>
          <a:p>
            <a:fld id="{C56F6E69-880F-4956-8549-CB4C2ABA6493}" type="slidenum">
              <a:rPr lang="en-US" smtClean="0"/>
              <a:pPr/>
              <a:t>‹#›</a:t>
            </a:fld>
            <a:endParaRPr lang="en-US" dirty="0"/>
          </a:p>
        </p:txBody>
      </p:sp>
    </p:spTree>
    <p:extLst>
      <p:ext uri="{BB962C8B-B14F-4D97-AF65-F5344CB8AC3E}">
        <p14:creationId xmlns:p14="http://schemas.microsoft.com/office/powerpoint/2010/main" val="2983020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8613" y="1370410"/>
            <a:ext cx="4151312" cy="2742009"/>
          </a:xfrm>
        </p:spPr>
        <p:txBody>
          <a:bodyPr/>
          <a:lstStyle>
            <a:lvl1pPr>
              <a:defRPr sz="2100">
                <a:latin typeface="Arial" pitchFamily="34" charset="0"/>
                <a:cs typeface="Arial" pitchFamily="34" charset="0"/>
              </a:defRPr>
            </a:lvl1pPr>
            <a:lvl2pPr>
              <a:defRPr sz="1800">
                <a:latin typeface="Arial" pitchFamily="34" charset="0"/>
                <a:cs typeface="Arial" pitchFamily="34" charset="0"/>
              </a:defRPr>
            </a:lvl2pPr>
            <a:lvl3pPr>
              <a:defRPr sz="1500">
                <a:latin typeface="Arial" pitchFamily="34" charset="0"/>
                <a:cs typeface="Arial" pitchFamily="34" charset="0"/>
              </a:defRPr>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2326" y="1370410"/>
            <a:ext cx="4151313" cy="2742009"/>
          </a:xfrm>
        </p:spPr>
        <p:txBody>
          <a:bodyPr/>
          <a:lstStyle>
            <a:lvl1pPr>
              <a:defRPr sz="2100">
                <a:latin typeface="Arial" pitchFamily="34" charset="0"/>
                <a:cs typeface="Arial" pitchFamily="34" charset="0"/>
              </a:defRPr>
            </a:lvl1pPr>
            <a:lvl2pPr>
              <a:defRPr sz="1800">
                <a:latin typeface="Arial" pitchFamily="34" charset="0"/>
                <a:cs typeface="Arial" pitchFamily="34" charset="0"/>
              </a:defRPr>
            </a:lvl2pPr>
            <a:lvl3pPr>
              <a:defRPr sz="1500">
                <a:latin typeface="Arial" pitchFamily="34" charset="0"/>
                <a:cs typeface="Arial" pitchFamily="34" charset="0"/>
              </a:defRPr>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lvl1pPr>
              <a:defRPr sz="675"/>
            </a:lvl1pPr>
          </a:lstStyle>
          <a:p>
            <a:fld id="{243B09B9-FE11-485D-B193-4DE649C9C9A3}" type="slidenum">
              <a:rPr lang="en-US" smtClean="0"/>
              <a:pPr/>
              <a:t>‹#›</a:t>
            </a:fld>
            <a:endParaRPr lang="en-US" dirty="0"/>
          </a:p>
        </p:txBody>
      </p:sp>
    </p:spTree>
    <p:extLst>
      <p:ext uri="{BB962C8B-B14F-4D97-AF65-F5344CB8AC3E}">
        <p14:creationId xmlns:p14="http://schemas.microsoft.com/office/powerpoint/2010/main" val="465119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290849"/>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0">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atin typeface="Arial" pitchFamily="34" charset="0"/>
                <a:cs typeface="Arial" pitchFamily="34" charset="0"/>
              </a:defRPr>
            </a:lvl1pPr>
            <a:lvl2pPr>
              <a:defRPr sz="1500">
                <a:latin typeface="Arial" pitchFamily="34" charset="0"/>
                <a:cs typeface="Arial" pitchFamily="34" charset="0"/>
              </a:defRPr>
            </a:lvl2pPr>
            <a:lvl3pPr>
              <a:defRPr sz="1350">
                <a:latin typeface="Arial" pitchFamily="34" charset="0"/>
                <a:cs typeface="Arial" pitchFamily="34" charset="0"/>
              </a:defRPr>
            </a:lvl3pPr>
            <a:lvl4pPr>
              <a:defRPr sz="1200">
                <a:latin typeface="Arial" pitchFamily="34" charset="0"/>
                <a:cs typeface="Arial" pitchFamily="34" charset="0"/>
              </a:defRPr>
            </a:lvl4pPr>
            <a:lvl5pPr>
              <a:defRPr sz="1200">
                <a:latin typeface="Arial" pitchFamily="34" charset="0"/>
                <a:cs typeface="Arial" pitchFamily="34" charset="0"/>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0">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atin typeface="Arial" pitchFamily="34" charset="0"/>
                <a:cs typeface="Arial" pitchFamily="34" charset="0"/>
              </a:defRPr>
            </a:lvl1pPr>
            <a:lvl2pPr>
              <a:defRPr sz="1500">
                <a:latin typeface="Arial" pitchFamily="34" charset="0"/>
                <a:cs typeface="Arial" pitchFamily="34" charset="0"/>
              </a:defRPr>
            </a:lvl2pPr>
            <a:lvl3pPr>
              <a:defRPr sz="1350">
                <a:latin typeface="Arial" pitchFamily="34" charset="0"/>
                <a:cs typeface="Arial" pitchFamily="34" charset="0"/>
              </a:defRPr>
            </a:lvl3pPr>
            <a:lvl4pPr>
              <a:defRPr sz="1200">
                <a:latin typeface="Arial" pitchFamily="34" charset="0"/>
                <a:cs typeface="Arial" pitchFamily="34" charset="0"/>
              </a:defRPr>
            </a:lvl4pPr>
            <a:lvl5pPr>
              <a:defRPr sz="1200">
                <a:latin typeface="Arial" pitchFamily="34" charset="0"/>
                <a:cs typeface="Arial" pitchFamily="34" charset="0"/>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0"/>
          </p:nvPr>
        </p:nvSpPr>
        <p:spPr/>
        <p:txBody>
          <a:bodyPr/>
          <a:lstStyle>
            <a:lvl1pPr>
              <a:defRPr sz="675"/>
            </a:lvl1pPr>
          </a:lstStyle>
          <a:p>
            <a:fld id="{DA39A948-DEA7-4EFA-9130-61B45069BCE3}" type="slidenum">
              <a:rPr lang="en-US" smtClean="0"/>
              <a:pPr/>
              <a:t>‹#›</a:t>
            </a:fld>
            <a:endParaRPr lang="en-US" dirty="0"/>
          </a:p>
        </p:txBody>
      </p:sp>
    </p:spTree>
    <p:extLst>
      <p:ext uri="{BB962C8B-B14F-4D97-AF65-F5344CB8AC3E}">
        <p14:creationId xmlns:p14="http://schemas.microsoft.com/office/powerpoint/2010/main" val="7651594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675"/>
            </a:lvl1pPr>
          </a:lstStyle>
          <a:p>
            <a:fld id="{6826F9A1-9B46-4608-B497-7E101192DDCD}" type="slidenum">
              <a:rPr lang="en-US" smtClean="0"/>
              <a:pPr/>
              <a:t>‹#›</a:t>
            </a:fld>
            <a:endParaRPr lang="en-US" dirty="0"/>
          </a:p>
        </p:txBody>
      </p:sp>
    </p:spTree>
    <p:extLst>
      <p:ext uri="{BB962C8B-B14F-4D97-AF65-F5344CB8AC3E}">
        <p14:creationId xmlns:p14="http://schemas.microsoft.com/office/powerpoint/2010/main" val="5479691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2537"/>
            <a:ext cx="3008313" cy="207749"/>
          </a:xfrm>
        </p:spPr>
        <p:txBody>
          <a:bodyPr anchor="b"/>
          <a:lstStyle>
            <a:lvl1pPr algn="l">
              <a:defRPr sz="1500" b="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2400">
                <a:latin typeface="Arial" pitchFamily="34" charset="0"/>
                <a:cs typeface="Arial" pitchFamily="34" charset="0"/>
              </a:defRPr>
            </a:lvl1pPr>
            <a:lvl2pPr>
              <a:defRPr sz="2100">
                <a:latin typeface="Arial" pitchFamily="34" charset="0"/>
                <a:cs typeface="Arial" pitchFamily="34" charset="0"/>
              </a:defRPr>
            </a:lvl2pPr>
            <a:lvl3pPr>
              <a:defRPr sz="1800">
                <a:latin typeface="Arial" pitchFamily="34" charset="0"/>
                <a:cs typeface="Arial" pitchFamily="34" charset="0"/>
              </a:defRPr>
            </a:lvl3pPr>
            <a:lvl4pPr>
              <a:defRPr sz="1500">
                <a:latin typeface="Arial" pitchFamily="34" charset="0"/>
                <a:cs typeface="Arial" pitchFamily="34" charset="0"/>
              </a:defRPr>
            </a:lvl4pPr>
            <a:lvl5pPr>
              <a:defRPr sz="1500">
                <a:latin typeface="Arial" pitchFamily="34" charset="0"/>
                <a:cs typeface="Arial" pitchFamily="34" charset="0"/>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atin typeface="Arial" pitchFamily="34" charset="0"/>
                <a:cs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5" name="Slide Number Placeholder 4"/>
          <p:cNvSpPr>
            <a:spLocks noGrp="1"/>
          </p:cNvSpPr>
          <p:nvPr>
            <p:ph type="sldNum" sz="quarter" idx="10"/>
          </p:nvPr>
        </p:nvSpPr>
        <p:spPr/>
        <p:txBody>
          <a:bodyPr/>
          <a:lstStyle>
            <a:lvl1pPr>
              <a:defRPr sz="675"/>
            </a:lvl1pPr>
          </a:lstStyle>
          <a:p>
            <a:fld id="{6F2D88F4-1BBD-4436-A230-2453F5FE0D1D}" type="slidenum">
              <a:rPr lang="en-US" smtClean="0"/>
              <a:pPr/>
              <a:t>‹#›</a:t>
            </a:fld>
            <a:endParaRPr lang="en-US" dirty="0"/>
          </a:p>
        </p:txBody>
      </p:sp>
    </p:spTree>
    <p:extLst>
      <p:ext uri="{BB962C8B-B14F-4D97-AF65-F5344CB8AC3E}">
        <p14:creationId xmlns:p14="http://schemas.microsoft.com/office/powerpoint/2010/main" val="2407704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511964"/>
            <a:ext cx="5486400" cy="296235"/>
          </a:xfrm>
        </p:spPr>
        <p:txBody>
          <a:bodyPr anchor="b"/>
          <a:lstStyle>
            <a:lvl1pPr algn="l">
              <a:defRPr sz="2100" b="0">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atin typeface="Arial" pitchFamily="34" charset="0"/>
                <a:cs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5" name="Slide Number Placeholder 4"/>
          <p:cNvSpPr>
            <a:spLocks noGrp="1"/>
          </p:cNvSpPr>
          <p:nvPr>
            <p:ph type="sldNum" sz="quarter" idx="10"/>
          </p:nvPr>
        </p:nvSpPr>
        <p:spPr/>
        <p:txBody>
          <a:bodyPr/>
          <a:lstStyle>
            <a:lvl1pPr>
              <a:defRPr sz="675">
                <a:latin typeface="Arial" pitchFamily="34" charset="0"/>
                <a:cs typeface="Arial" pitchFamily="34" charset="0"/>
              </a:defRPr>
            </a:lvl1pPr>
          </a:lstStyle>
          <a:p>
            <a:fld id="{24BC8B11-60A6-4B69-B419-B94172AA6415}" type="slidenum">
              <a:rPr lang="en-US" smtClean="0"/>
              <a:pPr/>
              <a:t>‹#›</a:t>
            </a:fld>
            <a:endParaRPr lang="en-US" dirty="0"/>
          </a:p>
        </p:txBody>
      </p:sp>
    </p:spTree>
    <p:extLst>
      <p:ext uri="{BB962C8B-B14F-4D97-AF65-F5344CB8AC3E}">
        <p14:creationId xmlns:p14="http://schemas.microsoft.com/office/powerpoint/2010/main" val="40747977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675"/>
            </a:lvl1pPr>
          </a:lstStyle>
          <a:p>
            <a:fld id="{42D62209-4EDF-4572-8BE8-285CD08041F0}" type="slidenum">
              <a:rPr lang="en-US" smtClean="0"/>
              <a:pPr/>
              <a:t>‹#›</a:t>
            </a:fld>
            <a:endParaRPr lang="en-US" dirty="0"/>
          </a:p>
        </p:txBody>
      </p:sp>
    </p:spTree>
    <p:extLst>
      <p:ext uri="{BB962C8B-B14F-4D97-AF65-F5344CB8AC3E}">
        <p14:creationId xmlns:p14="http://schemas.microsoft.com/office/powerpoint/2010/main" val="2965610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564" y="219075"/>
            <a:ext cx="290849" cy="389334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328613" y="219075"/>
            <a:ext cx="6362700" cy="3893344"/>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675"/>
            </a:lvl1pPr>
          </a:lstStyle>
          <a:p>
            <a:fld id="{01724DF2-28ED-446F-A429-CB9011BDF207}" type="slidenum">
              <a:rPr lang="en-US" smtClean="0"/>
              <a:pPr/>
              <a:t>‹#›</a:t>
            </a:fld>
            <a:endParaRPr lang="en-US" dirty="0"/>
          </a:p>
        </p:txBody>
      </p:sp>
    </p:spTree>
    <p:extLst>
      <p:ext uri="{BB962C8B-B14F-4D97-AF65-F5344CB8AC3E}">
        <p14:creationId xmlns:p14="http://schemas.microsoft.com/office/powerpoint/2010/main" val="1119127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p>
            <a:fld id="{9B6B7A19-9BD6-654B-9E7A-5FCB6FF99B9F}" type="slidenum">
              <a:rPr lang="en-US" smtClean="0"/>
              <a:pPr/>
              <a:t>‹#›</a:t>
            </a:fld>
            <a:endParaRPr lang="en-US" dirty="0"/>
          </a:p>
        </p:txBody>
      </p:sp>
    </p:spTree>
    <p:extLst>
      <p:ext uri="{BB962C8B-B14F-4D97-AF65-F5344CB8AC3E}">
        <p14:creationId xmlns:p14="http://schemas.microsoft.com/office/powerpoint/2010/main" val="1418481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228600" y="114300"/>
            <a:ext cx="1676400" cy="285750"/>
          </a:xfrm>
          <a:prstGeom prst="rect">
            <a:avLst/>
          </a:prstGeom>
          <a:solidFill>
            <a:schemeClr val="bg1"/>
          </a:solidFill>
          <a:ln>
            <a:noFill/>
          </a:ln>
          <a:extLst/>
        </p:spPr>
        <p:txBody>
          <a:bodyPr/>
          <a:lstStyle/>
          <a:p>
            <a:pPr defTabSz="685800" fontAlgn="base">
              <a:spcBef>
                <a:spcPct val="0"/>
              </a:spcBef>
              <a:spcAft>
                <a:spcPct val="0"/>
              </a:spcAft>
              <a:defRPr/>
            </a:pPr>
            <a:endParaRPr lang="en-US" sz="1200">
              <a:solidFill>
                <a:srgbClr val="000000"/>
              </a:solidFill>
              <a:latin typeface="Arial" pitchFamily="34" charset="0"/>
              <a:ea typeface="ＭＳ Ｐゴシック"/>
              <a:cs typeface="Arial" charset="0"/>
            </a:endParaRPr>
          </a:p>
        </p:txBody>
      </p:sp>
      <p:sp>
        <p:nvSpPr>
          <p:cNvPr id="5" name="Rectangle 10"/>
          <p:cNvSpPr>
            <a:spLocks noChangeArrowheads="1"/>
          </p:cNvSpPr>
          <p:nvPr/>
        </p:nvSpPr>
        <p:spPr bwMode="auto">
          <a:xfrm>
            <a:off x="7696200" y="4914900"/>
            <a:ext cx="1295400" cy="171450"/>
          </a:xfrm>
          <a:prstGeom prst="rect">
            <a:avLst/>
          </a:prstGeom>
          <a:solidFill>
            <a:schemeClr val="bg1"/>
          </a:solidFill>
          <a:ln>
            <a:noFill/>
          </a:ln>
          <a:extLst/>
        </p:spPr>
        <p:txBody>
          <a:bodyPr/>
          <a:lstStyle/>
          <a:p>
            <a:pPr defTabSz="685800" fontAlgn="base">
              <a:spcBef>
                <a:spcPct val="0"/>
              </a:spcBef>
              <a:spcAft>
                <a:spcPct val="0"/>
              </a:spcAft>
              <a:defRPr/>
            </a:pPr>
            <a:endParaRPr lang="en-US" sz="1200">
              <a:solidFill>
                <a:srgbClr val="000000"/>
              </a:solidFill>
              <a:latin typeface="Arial" pitchFamily="34" charset="0"/>
              <a:ea typeface="ＭＳ Ｐゴシック"/>
              <a:cs typeface="Arial" charset="0"/>
            </a:endParaRPr>
          </a:p>
        </p:txBody>
      </p:sp>
      <p:sp>
        <p:nvSpPr>
          <p:cNvPr id="6" name="Rectangle 11"/>
          <p:cNvSpPr>
            <a:spLocks noChangeArrowheads="1"/>
          </p:cNvSpPr>
          <p:nvPr/>
        </p:nvSpPr>
        <p:spPr bwMode="auto">
          <a:xfrm>
            <a:off x="228600" y="4914900"/>
            <a:ext cx="304800" cy="171450"/>
          </a:xfrm>
          <a:prstGeom prst="rect">
            <a:avLst/>
          </a:prstGeom>
          <a:solidFill>
            <a:schemeClr val="bg1"/>
          </a:solidFill>
          <a:ln>
            <a:noFill/>
          </a:ln>
          <a:extLst/>
        </p:spPr>
        <p:txBody>
          <a:bodyPr/>
          <a:lstStyle/>
          <a:p>
            <a:pPr defTabSz="685800" fontAlgn="base">
              <a:spcBef>
                <a:spcPct val="0"/>
              </a:spcBef>
              <a:spcAft>
                <a:spcPct val="0"/>
              </a:spcAft>
              <a:defRPr/>
            </a:pPr>
            <a:endParaRPr lang="en-US" sz="1200">
              <a:solidFill>
                <a:srgbClr val="000000"/>
              </a:solidFill>
              <a:latin typeface="Arial" pitchFamily="34" charset="0"/>
              <a:ea typeface="ＭＳ Ｐゴシック"/>
              <a:cs typeface="Arial" charset="0"/>
            </a:endParaRPr>
          </a:p>
        </p:txBody>
      </p:sp>
      <p:sp>
        <p:nvSpPr>
          <p:cNvPr id="7" name="Rectangle 12"/>
          <p:cNvSpPr>
            <a:spLocks noChangeArrowheads="1"/>
          </p:cNvSpPr>
          <p:nvPr/>
        </p:nvSpPr>
        <p:spPr bwMode="black">
          <a:xfrm>
            <a:off x="76200" y="4891087"/>
            <a:ext cx="1371600" cy="138113"/>
          </a:xfrm>
          <a:prstGeom prst="rect">
            <a:avLst/>
          </a:prstGeom>
          <a:solidFill>
            <a:schemeClr val="bg1"/>
          </a:solidFill>
          <a:ln>
            <a:noFill/>
          </a:ln>
          <a:extLst/>
        </p:spPr>
        <p:txBody>
          <a:bodyPr lIns="69056" tIns="34529" rIns="69056" bIns="34529"/>
          <a:lstStyle/>
          <a:p>
            <a:pPr algn="r" defTabSz="685800" fontAlgn="base">
              <a:spcBef>
                <a:spcPct val="0"/>
              </a:spcBef>
              <a:spcAft>
                <a:spcPct val="0"/>
              </a:spcAft>
              <a:defRPr/>
            </a:pPr>
            <a:r>
              <a:rPr lang="en-US" sz="600">
                <a:solidFill>
                  <a:srgbClr val="000000"/>
                </a:solidFill>
                <a:latin typeface="Arial" pitchFamily="34" charset="0"/>
                <a:ea typeface="ＭＳ Ｐゴシック"/>
                <a:cs typeface="Arial" charset="0"/>
              </a:rPr>
              <a:t>© 2013 IBM Corporation</a:t>
            </a:r>
          </a:p>
        </p:txBody>
      </p:sp>
      <p:pic>
        <p:nvPicPr>
          <p:cNvPr id="8" name="Picture 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8326" y="2369344"/>
            <a:ext cx="3495675" cy="2774156"/>
          </a:xfrm>
          <a:prstGeom prst="rect">
            <a:avLst/>
          </a:prstGeom>
          <a:noFill/>
          <a:ln w="9525">
            <a:noFill/>
            <a:miter lim="800000"/>
            <a:headEnd/>
            <a:tailEnd/>
          </a:ln>
        </p:spPr>
      </p:pic>
      <p:pic>
        <p:nvPicPr>
          <p:cNvPr id="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350" y="467916"/>
            <a:ext cx="2901950" cy="521494"/>
          </a:xfrm>
          <a:prstGeom prst="rect">
            <a:avLst/>
          </a:prstGeom>
          <a:noFill/>
          <a:ln w="9525">
            <a:noFill/>
            <a:miter lim="800000"/>
            <a:headEnd/>
            <a:tailEnd/>
          </a:ln>
        </p:spPr>
      </p:pic>
      <p:pic>
        <p:nvPicPr>
          <p:cNvPr id="11" name="Picture 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8326" y="2369344"/>
            <a:ext cx="3495675" cy="2774156"/>
          </a:xfrm>
          <a:prstGeom prst="rect">
            <a:avLst/>
          </a:prstGeom>
          <a:noFill/>
          <a:ln w="9525">
            <a:noFill/>
            <a:miter lim="800000"/>
            <a:headEnd/>
            <a:tailEnd/>
          </a:ln>
        </p:spPr>
      </p:pic>
      <p:pic>
        <p:nvPicPr>
          <p:cNvPr id="12"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48326" y="2369344"/>
            <a:ext cx="3495675" cy="2774156"/>
          </a:xfrm>
          <a:prstGeom prst="rect">
            <a:avLst/>
          </a:prstGeom>
          <a:noFill/>
          <a:ln w="9525">
            <a:noFill/>
            <a:miter lim="800000"/>
            <a:headEnd/>
            <a:tailEnd/>
          </a:ln>
        </p:spPr>
      </p:pic>
      <p:sp>
        <p:nvSpPr>
          <p:cNvPr id="3" name="Text Placeholder 2"/>
          <p:cNvSpPr>
            <a:spLocks noGrp="1"/>
          </p:cNvSpPr>
          <p:nvPr>
            <p:ph type="body" idx="1"/>
          </p:nvPr>
        </p:nvSpPr>
        <p:spPr>
          <a:xfrm>
            <a:off x="210313" y="1714500"/>
            <a:ext cx="8657463" cy="1143000"/>
          </a:xfrm>
        </p:spPr>
        <p:txBody>
          <a:bodyPr/>
          <a:lstStyle>
            <a:lvl1pPr marL="0" indent="0">
              <a:buNone/>
              <a:defRPr sz="2400" b="1"/>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10" name="Text Placeholder 9"/>
          <p:cNvSpPr>
            <a:spLocks noGrp="1"/>
          </p:cNvSpPr>
          <p:nvPr>
            <p:ph type="body" sz="quarter" idx="10"/>
          </p:nvPr>
        </p:nvSpPr>
        <p:spPr>
          <a:xfrm>
            <a:off x="230189" y="3028950"/>
            <a:ext cx="5290395" cy="941784"/>
          </a:xfrm>
        </p:spPr>
        <p:txBody>
          <a:bodyPr/>
          <a:lstStyle>
            <a:lvl1pPr marL="0" indent="0">
              <a:buFontTx/>
              <a:buNone/>
              <a:defRPr/>
            </a:lvl1pPr>
            <a:lvl2pPr marL="259556" indent="0">
              <a:buFontTx/>
              <a:buNone/>
              <a:defRPr/>
            </a:lvl2pPr>
            <a:lvl3pPr marL="511969" indent="0">
              <a:buFontTx/>
              <a:buNone/>
              <a:defRPr/>
            </a:lvl3pPr>
            <a:lvl4pPr marL="772715" indent="0">
              <a:buFontTx/>
              <a:buNone/>
              <a:defRPr/>
            </a:lvl4pPr>
            <a:lvl5pPr marL="1032272" indent="0">
              <a:buFontTx/>
              <a:buNone/>
              <a:defRPr/>
            </a:lvl5pPr>
          </a:lstStyle>
          <a:p>
            <a:pPr lvl="0"/>
            <a:r>
              <a:rPr lang="en-US" smtClean="0"/>
              <a:t>Click to edit Master text styles</a:t>
            </a:r>
          </a:p>
        </p:txBody>
      </p:sp>
    </p:spTree>
    <p:extLst>
      <p:ext uri="{BB962C8B-B14F-4D97-AF65-F5344CB8AC3E}">
        <p14:creationId xmlns:p14="http://schemas.microsoft.com/office/powerpoint/2010/main" val="311389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Only_and_CloudEyeb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54034169"/>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564" y="445294"/>
            <a:ext cx="8685211" cy="297656"/>
          </a:xfrm>
        </p:spPr>
        <p:txBody>
          <a:bodyPr/>
          <a:lstStyle/>
          <a:p>
            <a:r>
              <a:rPr lang="en-US" smtClean="0"/>
              <a:t>Click to edit Master title style</a:t>
            </a:r>
            <a:endParaRPr lang="en-US" dirty="0"/>
          </a:p>
        </p:txBody>
      </p:sp>
      <p:sp>
        <p:nvSpPr>
          <p:cNvPr id="3" name="Footer Placeholder 1"/>
          <p:cNvSpPr>
            <a:spLocks noGrp="1"/>
          </p:cNvSpPr>
          <p:nvPr>
            <p:ph type="ftr" sz="quarter" idx="10"/>
          </p:nvPr>
        </p:nvSpPr>
        <p:spPr/>
        <p:txBody>
          <a:bodyPr/>
          <a:lstStyle>
            <a:lvl1pPr>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20740250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82563" y="1322785"/>
            <a:ext cx="8686800" cy="2849165"/>
          </a:xfrm>
        </p:spPr>
        <p:txBody>
          <a:bodyPr>
            <a:noAutofit/>
          </a:bodyPr>
          <a:lstStyle>
            <a:lvl1pPr marL="171450" indent="-171450">
              <a:defRPr/>
            </a:lvl1pPr>
            <a:lvl2pPr marL="350044" indent="-164306">
              <a:tabLst>
                <a:tab pos="264319" algn="l"/>
              </a:tabLst>
              <a:defRPr baseline="0"/>
            </a:lvl2pPr>
            <a:lvl3pPr marL="507206" indent="-150019">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3498050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445294"/>
            <a:ext cx="8686800" cy="29765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563" y="1322785"/>
            <a:ext cx="4267200" cy="2849165"/>
          </a:xfrm>
        </p:spPr>
        <p:txBody>
          <a:bodyPr/>
          <a:lstStyle>
            <a:lvl1pPr marL="171450" indent="-171450">
              <a:defRPr/>
            </a:lvl1pPr>
            <a:lvl2pPr marL="350044" indent="-164306">
              <a:defRPr/>
            </a:lvl2pPr>
            <a:lvl3pPr marL="507206" indent="-150019">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02163" y="1322785"/>
            <a:ext cx="4267200" cy="2849165"/>
          </a:xfrm>
        </p:spPr>
        <p:txBody>
          <a:bodyPr/>
          <a:lstStyle>
            <a:lvl1pPr marL="179785" indent="-179785">
              <a:defRPr/>
            </a:lvl1pPr>
            <a:lvl2pPr marL="342900" indent="-150019">
              <a:defRPr/>
            </a:lvl2pPr>
            <a:lvl3pPr marL="571500" indent="-159544">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3109506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3" y="445294"/>
            <a:ext cx="8686800" cy="297656"/>
          </a:xfrm>
        </p:spPr>
        <p:txBody>
          <a:bodyPr/>
          <a:lstStyle/>
          <a:p>
            <a:r>
              <a:rPr lang="en-US" smtClean="0"/>
              <a:t>Click to edit Master title style</a:t>
            </a:r>
            <a:endParaRPr lang="en-US" dirty="0"/>
          </a:p>
        </p:txBody>
      </p:sp>
      <p:sp>
        <p:nvSpPr>
          <p:cNvPr id="3" name="Table Placeholder 2"/>
          <p:cNvSpPr>
            <a:spLocks noGrp="1"/>
          </p:cNvSpPr>
          <p:nvPr>
            <p:ph type="tbl" idx="1"/>
          </p:nvPr>
        </p:nvSpPr>
        <p:spPr>
          <a:xfrm>
            <a:off x="182563" y="1322785"/>
            <a:ext cx="8686800" cy="2849165"/>
          </a:xfrm>
        </p:spPr>
        <p:txBody>
          <a:bodyPr>
            <a:noAutofit/>
          </a:bodyPr>
          <a:lstStyle>
            <a:lvl1pPr marL="0" indent="0">
              <a:buFontTx/>
              <a:buNone/>
              <a:defRPr/>
            </a:lvl1pPr>
          </a:lstStyle>
          <a:p>
            <a:pPr lvl="0"/>
            <a:r>
              <a:rPr lang="en-US" noProof="0" smtClean="0"/>
              <a:t>Click icon to add table</a:t>
            </a:r>
            <a:endParaRPr lang="en-US" noProof="0" dirty="0" smtClean="0"/>
          </a:p>
        </p:txBody>
      </p:sp>
      <p:sp>
        <p:nvSpPr>
          <p:cNvPr id="4" name="Footer Placeholder 1"/>
          <p:cNvSpPr>
            <a:spLocks noGrp="1"/>
          </p:cNvSpPr>
          <p:nvPr>
            <p:ph type="ftr" sz="quarter" idx="10"/>
          </p:nvPr>
        </p:nvSpPr>
        <p:spPr/>
        <p:txBody>
          <a:bodyPr/>
          <a:lstStyle>
            <a:lvl1pPr>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30644858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1" y="445770"/>
            <a:ext cx="8732519" cy="297774"/>
          </a:xfrm>
        </p:spPr>
        <p:txBody>
          <a:bodyPr/>
          <a:lstStyle>
            <a:lvl1pPr>
              <a:defRPr/>
            </a:lvl1pPr>
          </a:lstStyle>
          <a:p>
            <a:r>
              <a:rPr lang="en-US" smtClean="0"/>
              <a:t>Click to edit Master title style</a:t>
            </a:r>
            <a:endParaRPr lang="en-US" dirty="0"/>
          </a:p>
        </p:txBody>
      </p:sp>
      <p:sp>
        <p:nvSpPr>
          <p:cNvPr id="8" name="Text Placeholder 7"/>
          <p:cNvSpPr>
            <a:spLocks noGrp="1"/>
          </p:cNvSpPr>
          <p:nvPr>
            <p:ph type="body" sz="quarter" idx="13"/>
          </p:nvPr>
        </p:nvSpPr>
        <p:spPr>
          <a:xfrm>
            <a:off x="182881" y="942975"/>
            <a:ext cx="8751817" cy="276999"/>
          </a:xfrm>
        </p:spPr>
        <p:txBody>
          <a:bodyPr/>
          <a:lstStyle>
            <a:lvl1pPr marL="0" indent="0">
              <a:spcBef>
                <a:spcPts val="0"/>
              </a:spcBef>
              <a:buFontTx/>
              <a:buNone/>
              <a:defRPr sz="1350" i="1">
                <a:solidFill>
                  <a:schemeClr val="tx1"/>
                </a:solidFill>
              </a:defRPr>
            </a:lvl1pPr>
            <a:lvl2pPr marL="130969" indent="0">
              <a:buFontTx/>
              <a:buNone/>
              <a:defRPr sz="1350" i="1">
                <a:solidFill>
                  <a:schemeClr val="tx1"/>
                </a:solidFill>
              </a:defRPr>
            </a:lvl2pPr>
            <a:lvl3pPr marL="254794" indent="0">
              <a:buFontTx/>
              <a:buNone/>
              <a:defRPr sz="1350" i="1">
                <a:solidFill>
                  <a:schemeClr val="tx1"/>
                </a:solidFill>
              </a:defRPr>
            </a:lvl3pPr>
            <a:lvl4pPr marL="772715" indent="0">
              <a:buFontTx/>
              <a:buNone/>
              <a:defRPr sz="1350" i="1">
                <a:solidFill>
                  <a:schemeClr val="tx1"/>
                </a:solidFill>
              </a:defRPr>
            </a:lvl4pPr>
            <a:lvl5pPr marL="1032272" indent="0">
              <a:buFontTx/>
              <a:buNone/>
              <a:defRPr sz="1350" i="1">
                <a:solidFill>
                  <a:schemeClr val="tx1"/>
                </a:solidFill>
              </a:defRPr>
            </a:lvl5pPr>
          </a:lstStyle>
          <a:p>
            <a:pPr lvl="0"/>
            <a:r>
              <a:rPr lang="en-US" smtClean="0"/>
              <a:t>Click to edit Master text styles</a:t>
            </a:r>
          </a:p>
        </p:txBody>
      </p:sp>
      <p:sp>
        <p:nvSpPr>
          <p:cNvPr id="4" name="Footer Placeholder 1"/>
          <p:cNvSpPr>
            <a:spLocks noGrp="1"/>
          </p:cNvSpPr>
          <p:nvPr>
            <p:ph type="ftr" sz="quarter" idx="14"/>
          </p:nvPr>
        </p:nvSpPr>
        <p:spPr/>
        <p:txBody>
          <a:bodyPr/>
          <a:lstStyle>
            <a:lvl1pPr>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1183463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1" y="445770"/>
            <a:ext cx="8732519" cy="297774"/>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182563" y="1322785"/>
            <a:ext cx="8732837" cy="2849165"/>
          </a:xfrm>
        </p:spPr>
        <p:txBody>
          <a:bodyPr/>
          <a:lstStyle>
            <a:lvl1pPr marL="171450" indent="-171450">
              <a:defRPr/>
            </a:lvl1pPr>
            <a:lvl2pPr marL="350044" indent="-164306">
              <a:tabLst/>
              <a:defRPr/>
            </a:lvl2pPr>
            <a:lvl3pPr marL="507206" indent="-150019">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82880" y="942975"/>
            <a:ext cx="8751818" cy="276999"/>
          </a:xfrm>
        </p:spPr>
        <p:txBody>
          <a:bodyPr/>
          <a:lstStyle>
            <a:lvl1pPr marL="0" indent="0">
              <a:spcBef>
                <a:spcPts val="0"/>
              </a:spcBef>
              <a:buFontTx/>
              <a:buNone/>
              <a:defRPr sz="1350" i="1">
                <a:solidFill>
                  <a:schemeClr val="tx1"/>
                </a:solidFill>
              </a:defRPr>
            </a:lvl1pPr>
            <a:lvl2pPr marL="130969" indent="0">
              <a:buFontTx/>
              <a:buNone/>
              <a:defRPr sz="1350" i="1">
                <a:solidFill>
                  <a:schemeClr val="tx1"/>
                </a:solidFill>
              </a:defRPr>
            </a:lvl2pPr>
            <a:lvl3pPr marL="254794" indent="0">
              <a:buFontTx/>
              <a:buNone/>
              <a:defRPr sz="1350" i="1">
                <a:solidFill>
                  <a:schemeClr val="tx1"/>
                </a:solidFill>
              </a:defRPr>
            </a:lvl3pPr>
            <a:lvl4pPr marL="772715" indent="0">
              <a:buFontTx/>
              <a:buNone/>
              <a:defRPr sz="1350" i="1">
                <a:solidFill>
                  <a:schemeClr val="tx1"/>
                </a:solidFill>
              </a:defRPr>
            </a:lvl4pPr>
            <a:lvl5pPr marL="1032272" indent="0">
              <a:buFontTx/>
              <a:buNone/>
              <a:defRPr sz="1350" i="1">
                <a:solidFill>
                  <a:schemeClr val="tx1"/>
                </a:solidFill>
              </a:defRPr>
            </a:lvl5pPr>
          </a:lstStyle>
          <a:p>
            <a:pPr lvl="0"/>
            <a:r>
              <a:rPr lang="en-US" smtClean="0"/>
              <a:t>Click to edit Master text styles</a:t>
            </a:r>
          </a:p>
        </p:txBody>
      </p:sp>
      <p:sp>
        <p:nvSpPr>
          <p:cNvPr id="5" name="Footer Placeholder 1"/>
          <p:cNvSpPr>
            <a:spLocks noGrp="1"/>
          </p:cNvSpPr>
          <p:nvPr>
            <p:ph type="ftr" sz="quarter" idx="14"/>
          </p:nvPr>
        </p:nvSpPr>
        <p:spPr/>
        <p:txBody>
          <a:bodyPr/>
          <a:lstStyle>
            <a:lvl1pPr>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16429737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4277294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Divider">
    <p:bg>
      <p:bgRef idx="1001">
        <a:schemeClr val="bg1"/>
      </p:bgRef>
    </p:bg>
    <p:spTree>
      <p:nvGrpSpPr>
        <p:cNvPr id="1" name=""/>
        <p:cNvGrpSpPr/>
        <p:nvPr/>
      </p:nvGrpSpPr>
      <p:grpSpPr>
        <a:xfrm>
          <a:off x="0" y="0"/>
          <a:ext cx="0" cy="0"/>
          <a:chOff x="0" y="0"/>
          <a:chExt cx="0" cy="0"/>
        </a:xfrm>
      </p:grpSpPr>
      <p:pic>
        <p:nvPicPr>
          <p:cNvPr id="4" name="Picture 18" descr="Intelligent_Security_ppt_1021-03"/>
          <p:cNvPicPr>
            <a:picLocks noChangeAspect="1" noChangeArrowheads="1"/>
          </p:cNvPicPr>
          <p:nvPr/>
        </p:nvPicPr>
        <p:blipFill>
          <a:blip r:embed="rId2"/>
          <a:srcRect/>
          <a:stretch>
            <a:fillRect/>
          </a:stretch>
        </p:blipFill>
        <p:spPr bwMode="auto">
          <a:xfrm>
            <a:off x="0" y="-7144"/>
            <a:ext cx="9144000" cy="5172075"/>
          </a:xfrm>
          <a:prstGeom prst="rect">
            <a:avLst/>
          </a:prstGeom>
          <a:noFill/>
          <a:ln w="9525">
            <a:noFill/>
            <a:miter lim="800000"/>
            <a:headEnd/>
            <a:tailEnd/>
          </a:ln>
        </p:spPr>
      </p:pic>
      <p:pic>
        <p:nvPicPr>
          <p:cNvPr id="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2400300"/>
          </a:xfrm>
          <a:prstGeom prst="rect">
            <a:avLst/>
          </a:prstGeom>
          <a:noFill/>
          <a:ln w="9525">
            <a:noFill/>
            <a:miter lim="800000"/>
            <a:headEnd/>
            <a:tailEnd/>
          </a:ln>
        </p:spPr>
      </p:pic>
      <p:sp>
        <p:nvSpPr>
          <p:cNvPr id="6" name="Rectangle 6"/>
          <p:cNvSpPr>
            <a:spLocks noChangeArrowheads="1"/>
          </p:cNvSpPr>
          <p:nvPr/>
        </p:nvSpPr>
        <p:spPr bwMode="black">
          <a:xfrm>
            <a:off x="7589838" y="4902994"/>
            <a:ext cx="1371600" cy="138113"/>
          </a:xfrm>
          <a:prstGeom prst="rect">
            <a:avLst/>
          </a:prstGeom>
          <a:noFill/>
          <a:ln>
            <a:noFill/>
          </a:ln>
          <a:extLst/>
        </p:spPr>
        <p:txBody>
          <a:bodyPr lIns="69056" tIns="34529" rIns="69056" bIns="34529"/>
          <a:lstStyle/>
          <a:p>
            <a:pPr algn="r" defTabSz="685800" fontAlgn="base">
              <a:spcBef>
                <a:spcPct val="0"/>
              </a:spcBef>
              <a:spcAft>
                <a:spcPct val="0"/>
              </a:spcAft>
              <a:defRPr/>
            </a:pPr>
            <a:r>
              <a:rPr lang="en-US" sz="600">
                <a:solidFill>
                  <a:srgbClr val="000000"/>
                </a:solidFill>
                <a:latin typeface="Arial" pitchFamily="34" charset="0"/>
                <a:ea typeface="ＭＳ Ｐゴシック"/>
                <a:cs typeface="Arial" charset="0"/>
              </a:rPr>
              <a:t>© 2012 IBM Corporation</a:t>
            </a:r>
          </a:p>
        </p:txBody>
      </p:sp>
      <p:sp>
        <p:nvSpPr>
          <p:cNvPr id="7" name="Rectangle 15"/>
          <p:cNvSpPr>
            <a:spLocks noChangeArrowheads="1"/>
          </p:cNvSpPr>
          <p:nvPr/>
        </p:nvSpPr>
        <p:spPr bwMode="black">
          <a:xfrm>
            <a:off x="7589838" y="4902994"/>
            <a:ext cx="1371600" cy="138113"/>
          </a:xfrm>
          <a:prstGeom prst="rect">
            <a:avLst/>
          </a:prstGeom>
          <a:noFill/>
          <a:ln>
            <a:noFill/>
          </a:ln>
          <a:extLst/>
        </p:spPr>
        <p:txBody>
          <a:bodyPr lIns="69056" tIns="34529" rIns="69056" bIns="34529"/>
          <a:lstStyle/>
          <a:p>
            <a:pPr algn="r" defTabSz="685800" fontAlgn="base">
              <a:spcBef>
                <a:spcPct val="0"/>
              </a:spcBef>
              <a:spcAft>
                <a:spcPct val="0"/>
              </a:spcAft>
              <a:defRPr/>
            </a:pPr>
            <a:r>
              <a:rPr lang="en-US" sz="600">
                <a:solidFill>
                  <a:srgbClr val="FFFFFF"/>
                </a:solidFill>
                <a:latin typeface="Arial" pitchFamily="34" charset="0"/>
                <a:ea typeface="ＭＳ Ｐゴシック"/>
                <a:cs typeface="Arial" charset="0"/>
              </a:rPr>
              <a:t>© 2013 IBM Corporation</a:t>
            </a:r>
          </a:p>
        </p:txBody>
      </p:sp>
      <p:sp>
        <p:nvSpPr>
          <p:cNvPr id="8" name="Rectangle 10"/>
          <p:cNvSpPr>
            <a:spLocks noChangeArrowheads="1"/>
          </p:cNvSpPr>
          <p:nvPr/>
        </p:nvSpPr>
        <p:spPr bwMode="auto">
          <a:xfrm>
            <a:off x="96839" y="4881444"/>
            <a:ext cx="376237" cy="184666"/>
          </a:xfrm>
          <a:prstGeom prst="rect">
            <a:avLst/>
          </a:prstGeom>
          <a:noFill/>
          <a:ln>
            <a:noFill/>
          </a:ln>
          <a:effectLst>
            <a:prstShdw prst="shdw17" dist="17961" dir="2700000">
              <a:schemeClr val="accent1">
                <a:gamma/>
                <a:shade val="60000"/>
                <a:invGamma/>
                <a:alpha val="74998"/>
              </a:schemeClr>
            </a:prstShdw>
          </a:effectLst>
          <a:extLst/>
        </p:spPr>
        <p:txBody>
          <a:bodyPr anchor="b">
            <a:spAutoFit/>
          </a:bodyPr>
          <a:lstStyle/>
          <a:p>
            <a:pPr algn="r" defTabSz="685800" fontAlgn="base">
              <a:spcBef>
                <a:spcPct val="0"/>
              </a:spcBef>
              <a:spcAft>
                <a:spcPct val="0"/>
              </a:spcAft>
              <a:defRPr/>
            </a:pPr>
            <a:fld id="{ACE55086-FFE1-43E8-8027-8DD838220AE5}" type="slidenum">
              <a:rPr lang="en-US" sz="600">
                <a:solidFill>
                  <a:srgbClr val="FFFFFF"/>
                </a:solidFill>
                <a:latin typeface="Arial"/>
                <a:ea typeface="ＭＳ Ｐゴシック"/>
                <a:cs typeface="Arial" charset="0"/>
              </a:rPr>
              <a:pPr algn="r" defTabSz="685800" fontAlgn="base">
                <a:spcBef>
                  <a:spcPct val="0"/>
                </a:spcBef>
                <a:spcAft>
                  <a:spcPct val="0"/>
                </a:spcAft>
                <a:defRPr/>
              </a:pPr>
              <a:t>‹#›</a:t>
            </a:fld>
            <a:r>
              <a:rPr lang="en-US" sz="600" dirty="0">
                <a:solidFill>
                  <a:srgbClr val="FFFFFF"/>
                </a:solidFill>
                <a:latin typeface="Arial"/>
                <a:ea typeface="ＭＳ Ｐゴシック"/>
                <a:cs typeface="Arial" charset="0"/>
              </a:rPr>
              <a:t>  </a:t>
            </a:r>
          </a:p>
        </p:txBody>
      </p:sp>
      <p:sp>
        <p:nvSpPr>
          <p:cNvPr id="3" name="Content Placeholder 2"/>
          <p:cNvSpPr>
            <a:spLocks noGrp="1"/>
          </p:cNvSpPr>
          <p:nvPr>
            <p:ph sz="quarter" idx="10"/>
          </p:nvPr>
        </p:nvSpPr>
        <p:spPr>
          <a:xfrm>
            <a:off x="685800" y="2097985"/>
            <a:ext cx="7848600" cy="530915"/>
          </a:xfrm>
        </p:spPr>
        <p:txBody>
          <a:bodyPr anchor="b"/>
          <a:lstStyle>
            <a:lvl1pPr marL="0" indent="0">
              <a:buFontTx/>
              <a:buNone/>
              <a:defRPr sz="3000" b="1" i="0" baseline="0">
                <a:solidFill>
                  <a:srgbClr val="00B2EF"/>
                </a:solidFill>
                <a:latin typeface="+mj-lt"/>
              </a:defRPr>
            </a:lvl1pPr>
          </a:lstStyle>
          <a:p>
            <a:pPr lvl="0"/>
            <a:r>
              <a:rPr lang="en-US" smtClean="0"/>
              <a:t>Click to edit Master text styles</a:t>
            </a:r>
          </a:p>
        </p:txBody>
      </p:sp>
      <p:sp>
        <p:nvSpPr>
          <p:cNvPr id="16" name="Text Placeholder 15"/>
          <p:cNvSpPr>
            <a:spLocks noGrp="1"/>
          </p:cNvSpPr>
          <p:nvPr>
            <p:ph type="body" sz="quarter" idx="11"/>
          </p:nvPr>
        </p:nvSpPr>
        <p:spPr>
          <a:xfrm>
            <a:off x="685800" y="2586142"/>
            <a:ext cx="7848600" cy="300083"/>
          </a:xfrm>
        </p:spPr>
        <p:txBody>
          <a:bodyPr/>
          <a:lstStyle>
            <a:lvl1pPr marL="0" indent="0">
              <a:buFontTx/>
              <a:buNone/>
              <a:defRPr sz="1500" b="0">
                <a:solidFill>
                  <a:schemeClr val="bg1"/>
                </a:solidFill>
              </a:defRPr>
            </a:lvl1pPr>
          </a:lstStyle>
          <a:p>
            <a:pPr lvl="0"/>
            <a:r>
              <a:rPr lang="en-US" smtClean="0"/>
              <a:t>Click to edit Master text styles</a:t>
            </a:r>
          </a:p>
        </p:txBody>
      </p:sp>
      <p:sp>
        <p:nvSpPr>
          <p:cNvPr id="9" name="Footer Placeholder 1"/>
          <p:cNvSpPr>
            <a:spLocks noGrp="1"/>
          </p:cNvSpPr>
          <p:nvPr>
            <p:ph type="ftr" sz="quarter" idx="12"/>
          </p:nvPr>
        </p:nvSpPr>
        <p:spPr/>
        <p:txBody>
          <a:bodyPr/>
          <a:lstStyle>
            <a:lvl1pPr>
              <a:defRPr baseline="0">
                <a:solidFill>
                  <a:srgbClr val="FFFFFF"/>
                </a:solidFill>
              </a:defRPr>
            </a:lvl1pPr>
          </a:lstStyle>
          <a:p>
            <a:pPr>
              <a:defRPr/>
            </a:pPr>
            <a:r>
              <a:rPr>
                <a:ea typeface="ＭＳ Ｐゴシック"/>
              </a:rPr>
              <a:t>IBM Confidential</a:t>
            </a:r>
            <a:endParaRPr dirty="0">
              <a:ea typeface="ＭＳ Ｐゴシック"/>
            </a:endParaRPr>
          </a:p>
        </p:txBody>
      </p:sp>
    </p:spTree>
    <p:extLst>
      <p:ext uri="{BB962C8B-B14F-4D97-AF65-F5344CB8AC3E}">
        <p14:creationId xmlns:p14="http://schemas.microsoft.com/office/powerpoint/2010/main" val="3259109382"/>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Mandatory Closing">
    <p:bg>
      <p:bgRef idx="1001">
        <a:schemeClr val="bg1"/>
      </p:bgRef>
    </p:bg>
    <p:spTree>
      <p:nvGrpSpPr>
        <p:cNvPr id="1" name=""/>
        <p:cNvGrpSpPr/>
        <p:nvPr/>
      </p:nvGrpSpPr>
      <p:grpSpPr>
        <a:xfrm>
          <a:off x="0" y="0"/>
          <a:ext cx="0" cy="0"/>
          <a:chOff x="0" y="0"/>
          <a:chExt cx="0" cy="0"/>
        </a:xfrm>
      </p:grpSpPr>
      <p:pic>
        <p:nvPicPr>
          <p:cNvPr id="2" name="Picture 18" descr="Intelligent_Security_ppt_1021-03"/>
          <p:cNvPicPr>
            <a:picLocks noChangeAspect="1" noChangeArrowheads="1"/>
          </p:cNvPicPr>
          <p:nvPr/>
        </p:nvPicPr>
        <p:blipFill>
          <a:blip r:embed="rId2"/>
          <a:srcRect/>
          <a:stretch>
            <a:fillRect/>
          </a:stretch>
        </p:blipFill>
        <p:spPr bwMode="auto">
          <a:xfrm>
            <a:off x="0" y="0"/>
            <a:ext cx="9144000" cy="5172075"/>
          </a:xfrm>
          <a:prstGeom prst="rect">
            <a:avLst/>
          </a:prstGeom>
          <a:noFill/>
          <a:ln w="9525">
            <a:noFill/>
            <a:miter lim="800000"/>
            <a:headEnd/>
            <a:tailEnd/>
          </a:ln>
        </p:spPr>
      </p:pic>
      <p:pic>
        <p:nvPicPr>
          <p:cNvPr id="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2400300"/>
          </a:xfrm>
          <a:prstGeom prst="rect">
            <a:avLst/>
          </a:prstGeom>
          <a:noFill/>
          <a:ln w="9525">
            <a:noFill/>
            <a:miter lim="800000"/>
            <a:headEnd/>
            <a:tailEnd/>
          </a:ln>
        </p:spPr>
      </p:pic>
      <p:pic>
        <p:nvPicPr>
          <p:cNvPr id="4"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1615" y="1871662"/>
            <a:ext cx="3662385" cy="1328738"/>
          </a:xfrm>
          <a:prstGeom prst="rect">
            <a:avLst/>
          </a:prstGeom>
          <a:effectLst>
            <a:reflection blurRad="6350" stA="25000" endPos="17000" dir="5400000" sy="-100000" algn="bl" rotWithShape="0"/>
          </a:effectLst>
        </p:spPr>
      </p:pic>
      <p:sp>
        <p:nvSpPr>
          <p:cNvPr id="5" name="Rectangle 10">
            <a:hlinkClick r:id="rId5"/>
          </p:cNvPr>
          <p:cNvSpPr>
            <a:spLocks noChangeArrowheads="1"/>
          </p:cNvSpPr>
          <p:nvPr/>
        </p:nvSpPr>
        <p:spPr bwMode="auto">
          <a:xfrm>
            <a:off x="939800" y="2730103"/>
            <a:ext cx="4089400" cy="339324"/>
          </a:xfrm>
          <a:prstGeom prst="rect">
            <a:avLst/>
          </a:prstGeom>
          <a:noFill/>
          <a:ln>
            <a:noFill/>
          </a:ln>
          <a:extLst/>
        </p:spPr>
        <p:txBody>
          <a:bodyPr>
            <a:spAutoFit/>
          </a:bodyPr>
          <a:lstStyle/>
          <a:p>
            <a:pPr marL="69056" indent="-69056" algn="r" defTabSz="336947" fontAlgn="base">
              <a:lnSpc>
                <a:spcPct val="107000"/>
              </a:lnSpc>
              <a:spcBef>
                <a:spcPts val="329"/>
              </a:spcBef>
              <a:spcAft>
                <a:spcPct val="0"/>
              </a:spcAft>
              <a:buClr>
                <a:srgbClr val="7889FB"/>
              </a:buClr>
              <a:buSzPct val="100000"/>
              <a:buFont typeface="Wingdings" pitchFamily="2" charset="2"/>
              <a:buNone/>
              <a:tabLst>
                <a:tab pos="69056" algn="l"/>
                <a:tab pos="754856" algn="l"/>
                <a:tab pos="1440656" algn="l"/>
                <a:tab pos="2126456" algn="l"/>
                <a:tab pos="2812256" algn="l"/>
                <a:tab pos="3498056" algn="l"/>
                <a:tab pos="4183856" algn="l"/>
                <a:tab pos="4869656" algn="l"/>
                <a:tab pos="5555456" algn="l"/>
                <a:tab pos="6241256" algn="l"/>
                <a:tab pos="6927056" algn="l"/>
                <a:tab pos="7612856" algn="l"/>
              </a:tabLst>
              <a:defRPr/>
            </a:pPr>
            <a:r>
              <a:rPr lang="en-GB" sz="1500" b="1">
                <a:solidFill>
                  <a:srgbClr val="FFFFFF"/>
                </a:solidFill>
                <a:latin typeface="Arial" pitchFamily="34" charset="0"/>
                <a:ea typeface="ＭＳ Ｐゴシック"/>
                <a:cs typeface="Arial" charset="0"/>
              </a:rPr>
              <a:t>www.ibm.com/security</a:t>
            </a:r>
          </a:p>
        </p:txBody>
      </p:sp>
      <p:pic>
        <p:nvPicPr>
          <p:cNvPr id="6" name="Picture 8" descr="ThankYou"/>
          <p:cNvPicPr>
            <a:picLocks noChangeAspect="1" noChangeArrowheads="1"/>
          </p:cNvPicPr>
          <p:nvPr/>
        </p:nvPicPr>
        <p:blipFill>
          <a:blip r:embed="rId6"/>
          <a:srcRect/>
          <a:stretch>
            <a:fillRect/>
          </a:stretch>
        </p:blipFill>
        <p:spPr bwMode="auto">
          <a:xfrm>
            <a:off x="303214" y="2141935"/>
            <a:ext cx="4649787" cy="559594"/>
          </a:xfrm>
          <a:prstGeom prst="rect">
            <a:avLst/>
          </a:prstGeom>
          <a:noFill/>
          <a:ln w="9525">
            <a:noFill/>
            <a:miter lim="800000"/>
            <a:headEnd/>
            <a:tailEnd/>
          </a:ln>
        </p:spPr>
      </p:pic>
      <p:sp>
        <p:nvSpPr>
          <p:cNvPr id="7" name="Rectangle 11"/>
          <p:cNvSpPr>
            <a:spLocks noChangeArrowheads="1"/>
          </p:cNvSpPr>
          <p:nvPr/>
        </p:nvSpPr>
        <p:spPr bwMode="auto">
          <a:xfrm>
            <a:off x="309563" y="3829050"/>
            <a:ext cx="8382000" cy="900246"/>
          </a:xfrm>
          <a:prstGeom prst="rect">
            <a:avLst/>
          </a:prstGeom>
          <a:noFill/>
          <a:ln>
            <a:noFill/>
          </a:ln>
          <a:extLst/>
        </p:spPr>
        <p:txBody>
          <a:bodyPr>
            <a:spAutoFit/>
          </a:bodyPr>
          <a:lstStyle/>
          <a:p>
            <a:pPr defTabSz="685800" eaLnBrk="0" fontAlgn="base" hangingPunct="0">
              <a:spcBef>
                <a:spcPct val="20000"/>
              </a:spcBef>
              <a:spcAft>
                <a:spcPct val="0"/>
              </a:spcAft>
              <a:buClr>
                <a:srgbClr val="000000"/>
              </a:buClr>
              <a:defRPr/>
            </a:pPr>
            <a:r>
              <a:rPr lang="en-US" sz="750" b="1">
                <a:solidFill>
                  <a:srgbClr val="FFFFFF"/>
                </a:solidFill>
                <a:latin typeface="Arial" pitchFamily="34" charset="0"/>
                <a:ea typeface="ＭＳ Ｐゴシック"/>
                <a:cs typeface="Arial" charset="0"/>
              </a:rPr>
              <a:t>© Copyright IBM Corporation 2013.  All rights reserved. </a:t>
            </a:r>
            <a:r>
              <a:rPr lang="en-US" sz="750">
                <a:solidFill>
                  <a:srgbClr val="FFFFFF"/>
                </a:solidFill>
                <a:latin typeface="Arial" pitchFamily="34" charset="0"/>
                <a:ea typeface="ＭＳ Ｐゴシック"/>
                <a:cs typeface="Arial" charset="0"/>
              </a:rPr>
              <a:t>The information contained in these materials is provided for informational purposes only, and is provided AS IS without warranty of any kind, express or implied.  IBM shall not be responsible for any damages arising out of the use of, or otherwise related to, these materials.  Nothing contained in these materials is intended to, nor shall have the effect of, creating any warranties or representations from IBM or its suppliers or licensors, or altering the terms and conditions of the applicable license agreement  governing the use of IBM software. References in these materials to IBM products, programs, or services do not imply that they will be available in all countries in which IBM operates.  Product release dates and/or capabilities referenced in these materials may change at any time at IBM’s sole discretion based on market opportunities or other factors, and are not intended to be a commitment to future product or feature availability in any way.  IBM, the IBM logo, and other IBM products and services are trademarks of the International Business Machines Corporation, in the United States, other countries or both. Other company, product, or service names may be trademarks or service marks of others.</a:t>
            </a:r>
          </a:p>
        </p:txBody>
      </p:sp>
      <p:sp>
        <p:nvSpPr>
          <p:cNvPr id="8" name="TextBox 1"/>
          <p:cNvSpPr txBox="1">
            <a:spLocks noChangeArrowheads="1"/>
          </p:cNvSpPr>
          <p:nvPr/>
        </p:nvSpPr>
        <p:spPr bwMode="auto">
          <a:xfrm>
            <a:off x="309563" y="322660"/>
            <a:ext cx="8382000" cy="669414"/>
          </a:xfrm>
          <a:prstGeom prst="rect">
            <a:avLst/>
          </a:prstGeom>
          <a:noFill/>
          <a:ln>
            <a:noFill/>
          </a:ln>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defTabSz="685800" eaLnBrk="1" fontAlgn="base" hangingPunct="1">
              <a:spcBef>
                <a:spcPct val="0"/>
              </a:spcBef>
              <a:spcAft>
                <a:spcPct val="0"/>
              </a:spcAft>
              <a:defRPr/>
            </a:pPr>
            <a:r>
              <a:rPr lang="en-US" sz="750" dirty="0" smtClean="0">
                <a:solidFill>
                  <a:srgbClr val="FFFFFF"/>
                </a:solidFill>
                <a:cs typeface="Arial" charset="0"/>
              </a:rPr>
              <a:t>Statement of Good Security Practices: IT system security involves protecting systems and information through prevention, detection and response to improper access from within and outside your enterprise. Improper access can result in information being altered, destroyed or misappropriated or can result in damage to or misuse of your systems, including to attack others. No IT system or product should be considered completely secure and no single product or security measure can be completely effective in preventing improper access. IBM systems and products are designed to be part of a comprehensive security approach, which will necessarily involve additional operational procedures, and may require other systems, products or services to be most effective.  IBM DOES NOT WARRANT THAT SYSTEMS AND PRODUCTS ARE IMMUNE FROM THE MALICIOUS OR ILLEGAL CONDUCT OF ANY PARTY.</a:t>
            </a:r>
          </a:p>
        </p:txBody>
      </p:sp>
      <p:pic>
        <p:nvPicPr>
          <p:cNvPr id="9" name="Picture 18" descr="Intelligent_Security_ppt_1021-03"/>
          <p:cNvPicPr>
            <a:picLocks noChangeAspect="1" noChangeArrowheads="1"/>
          </p:cNvPicPr>
          <p:nvPr userDrawn="1"/>
        </p:nvPicPr>
        <p:blipFill>
          <a:blip r:embed="rId2"/>
          <a:srcRect/>
          <a:stretch>
            <a:fillRect/>
          </a:stretch>
        </p:blipFill>
        <p:spPr bwMode="auto">
          <a:xfrm>
            <a:off x="0" y="0"/>
            <a:ext cx="9144000" cy="5172075"/>
          </a:xfrm>
          <a:prstGeom prst="rect">
            <a:avLst/>
          </a:prstGeom>
          <a:noFill/>
          <a:ln w="9525">
            <a:noFill/>
            <a:miter lim="800000"/>
            <a:headEnd/>
            <a:tailEnd/>
          </a:ln>
        </p:spPr>
      </p:pic>
      <p:pic>
        <p:nvPicPr>
          <p:cNvPr id="10"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2400300"/>
          </a:xfrm>
          <a:prstGeom prst="rect">
            <a:avLst/>
          </a:prstGeom>
          <a:noFill/>
          <a:ln w="9525">
            <a:noFill/>
            <a:miter lim="800000"/>
            <a:headEnd/>
            <a:tailEnd/>
          </a:ln>
        </p:spPr>
      </p:pic>
      <p:pic>
        <p:nvPicPr>
          <p:cNvPr id="11" name="Picture 1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81615" y="1871662"/>
            <a:ext cx="3662385" cy="1328738"/>
          </a:xfrm>
          <a:prstGeom prst="rect">
            <a:avLst/>
          </a:prstGeom>
          <a:effectLst>
            <a:reflection blurRad="6350" stA="25000" endPos="17000" dir="5400000" sy="-100000" algn="bl" rotWithShape="0"/>
          </a:effectLst>
        </p:spPr>
      </p:pic>
      <p:sp>
        <p:nvSpPr>
          <p:cNvPr id="12" name="Rectangle 15">
            <a:hlinkClick r:id="rId5"/>
          </p:cNvPr>
          <p:cNvSpPr>
            <a:spLocks noChangeArrowheads="1"/>
          </p:cNvSpPr>
          <p:nvPr userDrawn="1"/>
        </p:nvSpPr>
        <p:spPr bwMode="auto">
          <a:xfrm>
            <a:off x="436564" y="2730103"/>
            <a:ext cx="4592637" cy="339324"/>
          </a:xfrm>
          <a:prstGeom prst="rect">
            <a:avLst/>
          </a:prstGeom>
          <a:noFill/>
          <a:ln>
            <a:noFill/>
          </a:ln>
          <a:extLst/>
        </p:spPr>
        <p:txBody>
          <a:bodyPr>
            <a:spAutoFit/>
          </a:bodyPr>
          <a:lstStyle/>
          <a:p>
            <a:pPr marL="69056" indent="-69056" algn="r" defTabSz="336947" fontAlgn="base">
              <a:lnSpc>
                <a:spcPct val="107000"/>
              </a:lnSpc>
              <a:spcBef>
                <a:spcPts val="329"/>
              </a:spcBef>
              <a:spcAft>
                <a:spcPct val="0"/>
              </a:spcAft>
              <a:buClr>
                <a:srgbClr val="7889FB"/>
              </a:buClr>
              <a:buSzPct val="100000"/>
              <a:buFont typeface="Wingdings" pitchFamily="2" charset="2"/>
              <a:buNone/>
              <a:tabLst>
                <a:tab pos="69056" algn="l"/>
                <a:tab pos="754856" algn="l"/>
                <a:tab pos="1440656" algn="l"/>
                <a:tab pos="2126456" algn="l"/>
                <a:tab pos="2812256" algn="l"/>
                <a:tab pos="3498056" algn="l"/>
                <a:tab pos="4183856" algn="l"/>
                <a:tab pos="4869656" algn="l"/>
                <a:tab pos="5555456" algn="l"/>
                <a:tab pos="6241256" algn="l"/>
                <a:tab pos="6927056" algn="l"/>
                <a:tab pos="7612856" algn="l"/>
              </a:tabLst>
              <a:defRPr/>
            </a:pPr>
            <a:r>
              <a:rPr lang="en-GB" sz="1500" b="1">
                <a:solidFill>
                  <a:srgbClr val="FFFFFF"/>
                </a:solidFill>
                <a:latin typeface="Arial" pitchFamily="34" charset="0"/>
                <a:ea typeface="ＭＳ Ｐゴシック"/>
                <a:cs typeface="Arial" charset="0"/>
              </a:rPr>
              <a:t>www.ibm.com/security</a:t>
            </a:r>
          </a:p>
        </p:txBody>
      </p:sp>
      <p:pic>
        <p:nvPicPr>
          <p:cNvPr id="13" name="Picture 8" descr="ThankYou"/>
          <p:cNvPicPr>
            <a:picLocks noChangeAspect="1" noChangeArrowheads="1"/>
          </p:cNvPicPr>
          <p:nvPr userDrawn="1"/>
        </p:nvPicPr>
        <p:blipFill>
          <a:blip r:embed="rId6"/>
          <a:srcRect/>
          <a:stretch>
            <a:fillRect/>
          </a:stretch>
        </p:blipFill>
        <p:spPr bwMode="auto">
          <a:xfrm>
            <a:off x="303214" y="2141935"/>
            <a:ext cx="4649787" cy="559594"/>
          </a:xfrm>
          <a:prstGeom prst="rect">
            <a:avLst/>
          </a:prstGeom>
          <a:noFill/>
          <a:ln w="9525">
            <a:noFill/>
            <a:miter lim="800000"/>
            <a:headEnd/>
            <a:tailEnd/>
          </a:ln>
        </p:spPr>
      </p:pic>
      <p:sp>
        <p:nvSpPr>
          <p:cNvPr id="14" name="Rectangle 11"/>
          <p:cNvSpPr>
            <a:spLocks noChangeArrowheads="1"/>
          </p:cNvSpPr>
          <p:nvPr userDrawn="1"/>
        </p:nvSpPr>
        <p:spPr bwMode="auto">
          <a:xfrm>
            <a:off x="309563" y="3829050"/>
            <a:ext cx="8382000" cy="900246"/>
          </a:xfrm>
          <a:prstGeom prst="rect">
            <a:avLst/>
          </a:prstGeom>
          <a:noFill/>
          <a:ln>
            <a:noFill/>
          </a:ln>
          <a:extLst/>
        </p:spPr>
        <p:txBody>
          <a:bodyPr>
            <a:spAutoFit/>
          </a:bodyPr>
          <a:lstStyle/>
          <a:p>
            <a:pPr defTabSz="685800" eaLnBrk="0" fontAlgn="base" hangingPunct="0">
              <a:spcBef>
                <a:spcPct val="20000"/>
              </a:spcBef>
              <a:spcAft>
                <a:spcPct val="0"/>
              </a:spcAft>
              <a:buClr>
                <a:srgbClr val="000000"/>
              </a:buClr>
              <a:defRPr/>
            </a:pPr>
            <a:r>
              <a:rPr lang="en-US" sz="750" b="1">
                <a:solidFill>
                  <a:srgbClr val="FFFFFF"/>
                </a:solidFill>
                <a:latin typeface="Arial" pitchFamily="34" charset="0"/>
                <a:ea typeface="ＭＳ Ｐゴシック"/>
                <a:cs typeface="Arial" charset="0"/>
              </a:rPr>
              <a:t>© Copyright IBM Corporation 2013.  All rights reserved. </a:t>
            </a:r>
            <a:r>
              <a:rPr lang="en-US" sz="750">
                <a:solidFill>
                  <a:srgbClr val="FFFFFF"/>
                </a:solidFill>
                <a:latin typeface="Arial" pitchFamily="34" charset="0"/>
                <a:ea typeface="ＭＳ Ｐゴシック"/>
                <a:cs typeface="Arial" charset="0"/>
              </a:rPr>
              <a:t>The information contained in these materials is provided for informational purposes only, and is provided AS IS without warranty of any kind, express or implied.  IBM shall not be responsible for any damages arising out of the use of, or otherwise related to, these materials.  Nothing contained in these materials is intended to, nor shall have the effect of, creating any warranties or representations from IBM or its suppliers or licensors, or altering the terms and conditions of the applicable license agreement  governing the use of IBM software. References in these materials to IBM products, programs, or services do not imply that they will be available in all countries in which IBM operates.  Product release dates and/or capabilities referenced in these materials may change at any time at IBM’s sole discretion based on market opportunities or other factors, and are not intended to be a commitment to future product or feature availability in any way.  IBM, the IBM logo, and other IBM products and services are trademarks of the International Business Machines Corporation, in the United States, other countries or both. Other company, product, or service names may be trademarks or service marks of others.</a:t>
            </a:r>
          </a:p>
        </p:txBody>
      </p:sp>
      <p:sp>
        <p:nvSpPr>
          <p:cNvPr id="15" name="TextBox 1"/>
          <p:cNvSpPr txBox="1">
            <a:spLocks noChangeArrowheads="1"/>
          </p:cNvSpPr>
          <p:nvPr userDrawn="1"/>
        </p:nvSpPr>
        <p:spPr bwMode="auto">
          <a:xfrm>
            <a:off x="309563" y="322660"/>
            <a:ext cx="8382000" cy="669414"/>
          </a:xfrm>
          <a:prstGeom prst="rect">
            <a:avLst/>
          </a:prstGeom>
          <a:noFill/>
          <a:ln>
            <a:noFill/>
          </a:ln>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defTabSz="685800" eaLnBrk="1" fontAlgn="base" hangingPunct="1">
              <a:spcBef>
                <a:spcPct val="0"/>
              </a:spcBef>
              <a:spcAft>
                <a:spcPct val="0"/>
              </a:spcAft>
              <a:defRPr/>
            </a:pPr>
            <a:r>
              <a:rPr lang="en-US" sz="750" dirty="0" smtClean="0">
                <a:solidFill>
                  <a:srgbClr val="FFFFFF"/>
                </a:solidFill>
                <a:cs typeface="Arial" charset="0"/>
              </a:rPr>
              <a:t>Statement of Good Security Practices: IT system security involves protecting systems and information through prevention, detection and response to improper access from within and outside your enterprise. Improper access can result in information being altered, destroyed or misappropriated or can result in damage to or misuse of your systems, including to attack others. No IT system or product should be considered completely secure and no single product or security measure can be completely effective in preventing improper access. IBM systems and products are designed to be part of a comprehensive security approach, which will necessarily involve additional operational procedures, and may require other systems, products or services to be most effective.  IBM DOES NOT WARRANT THAT SYSTEMS AND PRODUCTS ARE IMMUNE FROM THE MALICIOUS OR ILLEGAL CONDUCT OF ANY PARTY.</a:t>
            </a:r>
          </a:p>
        </p:txBody>
      </p:sp>
    </p:spTree>
    <p:extLst>
      <p:ext uri="{BB962C8B-B14F-4D97-AF65-F5344CB8AC3E}">
        <p14:creationId xmlns:p14="http://schemas.microsoft.com/office/powerpoint/2010/main" val="328181703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Divider Chart">
    <p:spTree>
      <p:nvGrpSpPr>
        <p:cNvPr id="1" name=""/>
        <p:cNvGrpSpPr/>
        <p:nvPr/>
      </p:nvGrpSpPr>
      <p:grpSpPr>
        <a:xfrm>
          <a:off x="0" y="0"/>
          <a:ext cx="0" cy="0"/>
          <a:chOff x="0" y="0"/>
          <a:chExt cx="0" cy="0"/>
        </a:xfrm>
      </p:grpSpPr>
      <p:pic>
        <p:nvPicPr>
          <p:cNvPr id="3" name="Picture 11" descr="New Sail-final.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90863" y="0"/>
            <a:ext cx="6059487" cy="4548188"/>
          </a:xfrm>
          <a:prstGeom prst="rect">
            <a:avLst/>
          </a:prstGeom>
          <a:noFill/>
          <a:ln w="9525">
            <a:noFill/>
            <a:miter lim="800000"/>
            <a:headEnd/>
            <a:tailEnd/>
          </a:ln>
        </p:spPr>
      </p:pic>
      <p:pic>
        <p:nvPicPr>
          <p:cNvPr id="5" name="Picture 12" descr="IBM Insight 2014-CBM w 8bar logo.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77864" y="4233863"/>
            <a:ext cx="2243137" cy="679847"/>
          </a:xfrm>
          <a:prstGeom prst="rect">
            <a:avLst/>
          </a:prstGeom>
          <a:noFill/>
          <a:ln w="9525">
            <a:noFill/>
            <a:miter lim="800000"/>
            <a:headEnd/>
            <a:tailEnd/>
          </a:ln>
        </p:spPr>
      </p:pic>
      <p:pic>
        <p:nvPicPr>
          <p:cNvPr id="6" name="Picture 13" descr="hashtag.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929563" y="4789885"/>
            <a:ext cx="825500" cy="115490"/>
          </a:xfrm>
          <a:prstGeom prst="rect">
            <a:avLst/>
          </a:prstGeom>
          <a:noFill/>
          <a:ln w="9525">
            <a:noFill/>
            <a:miter lim="800000"/>
            <a:headEnd/>
            <a:tailEnd/>
          </a:ln>
        </p:spPr>
      </p:pic>
      <p:pic>
        <p:nvPicPr>
          <p:cNvPr id="7" name="Picture 14" descr="Opt3-Theme Mark for PPT.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398839" y="4641057"/>
            <a:ext cx="1038225" cy="355997"/>
          </a:xfrm>
          <a:prstGeom prst="rect">
            <a:avLst/>
          </a:prstGeom>
          <a:noFill/>
          <a:ln w="9525">
            <a:noFill/>
            <a:miter lim="800000"/>
            <a:headEnd/>
            <a:tailEnd/>
          </a:ln>
        </p:spPr>
      </p:pic>
      <p:sp>
        <p:nvSpPr>
          <p:cNvPr id="4" name="Title 3"/>
          <p:cNvSpPr>
            <a:spLocks noGrp="1"/>
          </p:cNvSpPr>
          <p:nvPr>
            <p:ph type="title"/>
          </p:nvPr>
        </p:nvSpPr>
        <p:spPr>
          <a:xfrm>
            <a:off x="581026" y="1801416"/>
            <a:ext cx="5718175" cy="577453"/>
          </a:xfrm>
        </p:spPr>
        <p:txBody>
          <a:bodyPr/>
          <a:lstStyle>
            <a:lvl1pPr>
              <a:defRPr sz="2550"/>
            </a:lvl1pPr>
          </a:lstStyle>
          <a:p>
            <a:r>
              <a:rPr lang="en-US" dirty="0" smtClean="0"/>
              <a:t>Click to edit Master title style</a:t>
            </a:r>
            <a:endParaRPr lang="en-US" dirty="0"/>
          </a:p>
        </p:txBody>
      </p:sp>
    </p:spTree>
    <p:extLst>
      <p:ext uri="{BB962C8B-B14F-4D97-AF65-F5344CB8AC3E}">
        <p14:creationId xmlns:p14="http://schemas.microsoft.com/office/powerpoint/2010/main" val="31932430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theme" Target="../theme/theme10.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image" Target="../media/image8.jpe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theme" Target="../theme/theme5.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9.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9.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image" Target="../media/image18.pn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theme" Target="../theme/theme7.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theme" Target="../theme/theme9.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41" Type="http://schemas.openxmlformats.org/officeDocument/2006/relationships/slideLayout" Target="../slideLayouts/slideLayout152.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455" y="270555"/>
            <a:ext cx="7648617" cy="467990"/>
          </a:xfrm>
          <a:prstGeom prst="rect">
            <a:avLst/>
          </a:prstGeom>
        </p:spPr>
        <p:txBody>
          <a:bodyPr vert="horz" lIns="91397" tIns="45698" rIns="91397" bIns="4569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5452" y="790789"/>
            <a:ext cx="8506046" cy="3938090"/>
          </a:xfrm>
          <a:prstGeom prst="rect">
            <a:avLst/>
          </a:prstGeom>
        </p:spPr>
        <p:txBody>
          <a:bodyPr vert="horz" lIns="91397" tIns="45698" rIns="91397" bIns="4569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Slide Number Placeholder 3"/>
          <p:cNvSpPr>
            <a:spLocks noGrp="1"/>
          </p:cNvSpPr>
          <p:nvPr userDrawn="1">
            <p:ph type="sldNum" sz="quarter" idx="4"/>
          </p:nvPr>
        </p:nvSpPr>
        <p:spPr>
          <a:xfrm>
            <a:off x="158357" y="4831557"/>
            <a:ext cx="482561" cy="233603"/>
          </a:xfrm>
          <a:prstGeom prst="rect">
            <a:avLst/>
          </a:prstGeom>
        </p:spPr>
        <p:txBody>
          <a:bodyPr lIns="91397" tIns="45698" rIns="91397" bIns="45698"/>
          <a:lstStyle>
            <a:lvl1pPr algn="ctr">
              <a:defRPr sz="675">
                <a:solidFill>
                  <a:schemeClr val="bg1">
                    <a:lumMod val="50000"/>
                  </a:schemeClr>
                </a:solidFill>
              </a:defRPr>
            </a:lvl1pPr>
          </a:lstStyle>
          <a:p>
            <a:fld id="{9B6B7A19-9BD6-654B-9E7A-5FCB6FF99B9F}" type="slidenum">
              <a:rPr lang="en-US" smtClean="0"/>
              <a:pPr/>
              <a:t>‹#›</a:t>
            </a:fld>
            <a:endParaRPr lang="en-US" dirty="0"/>
          </a:p>
        </p:txBody>
      </p:sp>
    </p:spTree>
    <p:extLst>
      <p:ext uri="{BB962C8B-B14F-4D97-AF65-F5344CB8AC3E}">
        <p14:creationId xmlns:p14="http://schemas.microsoft.com/office/powerpoint/2010/main" val="86215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871" r:id="rId7"/>
    <p:sldLayoutId id="2147483923" r:id="rId8"/>
    <p:sldLayoutId id="2147483925" r:id="rId9"/>
    <p:sldLayoutId id="2147483957" r:id="rId10"/>
  </p:sldLayoutIdLst>
  <p:hf hdr="0" ftr="0" dt="0"/>
  <p:txStyles>
    <p:titleStyle>
      <a:lvl1pPr algn="l" defTabSz="342740"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223733" indent="-223733" algn="l" defTabSz="342740" rtl="0" eaLnBrk="1" latinLnBrk="0" hangingPunct="1">
        <a:spcBef>
          <a:spcPct val="20000"/>
        </a:spcBef>
        <a:buClr>
          <a:schemeClr val="accent1"/>
        </a:buClr>
        <a:buSzPct val="100000"/>
        <a:buFont typeface="Arial"/>
        <a:buChar char="•"/>
        <a:defRPr sz="1650" kern="1200">
          <a:solidFill>
            <a:schemeClr val="tx1"/>
          </a:solidFill>
          <a:latin typeface="+mn-lt"/>
          <a:ea typeface="+mn-ea"/>
          <a:cs typeface="+mn-cs"/>
        </a:defRPr>
      </a:lvl1pPr>
      <a:lvl2pPr marL="534341" indent="-214212" algn="l" defTabSz="342740" rtl="0" eaLnBrk="1" latinLnBrk="0" hangingPunct="1">
        <a:spcBef>
          <a:spcPct val="20000"/>
        </a:spcBef>
        <a:buFont typeface="Arial"/>
        <a:buChar char="•"/>
        <a:defRPr sz="1500" kern="1200">
          <a:solidFill>
            <a:schemeClr val="tx1"/>
          </a:solidFill>
          <a:latin typeface="+mn-lt"/>
          <a:ea typeface="+mn-ea"/>
          <a:cs typeface="+mn-cs"/>
        </a:defRPr>
      </a:lvl2pPr>
      <a:lvl3pPr marL="811625" indent="-171369" algn="l" defTabSz="342740" rtl="0" eaLnBrk="1" latinLnBrk="0" hangingPunct="1">
        <a:spcBef>
          <a:spcPct val="20000"/>
        </a:spcBef>
        <a:buFont typeface="Lucida Grande"/>
        <a:buChar char="–"/>
        <a:defRPr sz="1350" kern="1200">
          <a:solidFill>
            <a:schemeClr val="tx1"/>
          </a:solidFill>
          <a:latin typeface="+mn-lt"/>
          <a:ea typeface="+mn-ea"/>
          <a:cs typeface="+mn-cs"/>
        </a:defRPr>
      </a:lvl3pPr>
      <a:lvl4pPr marL="1199588" indent="-171369" algn="l" defTabSz="342740" rtl="0" eaLnBrk="1" latinLnBrk="0" hangingPunct="1">
        <a:spcBef>
          <a:spcPct val="20000"/>
        </a:spcBef>
        <a:buFont typeface="Arial"/>
        <a:buChar char="–"/>
        <a:defRPr sz="1350" kern="1200">
          <a:solidFill>
            <a:schemeClr val="tx1"/>
          </a:solidFill>
          <a:latin typeface="+mn-lt"/>
          <a:ea typeface="+mn-ea"/>
          <a:cs typeface="+mn-cs"/>
        </a:defRPr>
      </a:lvl4pPr>
      <a:lvl5pPr marL="1542329" indent="-171369" algn="l" defTabSz="342740" rtl="0" eaLnBrk="1" latinLnBrk="0" hangingPunct="1">
        <a:spcBef>
          <a:spcPct val="20000"/>
        </a:spcBef>
        <a:buFont typeface="Arial"/>
        <a:buChar char="»"/>
        <a:defRPr sz="1350" kern="1200">
          <a:solidFill>
            <a:schemeClr val="tx1"/>
          </a:solidFill>
          <a:latin typeface="+mn-lt"/>
          <a:ea typeface="+mn-ea"/>
          <a:cs typeface="+mn-cs"/>
        </a:defRPr>
      </a:lvl5pPr>
      <a:lvl6pPr marL="1885068" indent="-171369" algn="l" defTabSz="342740" rtl="0" eaLnBrk="1" latinLnBrk="0" hangingPunct="1">
        <a:spcBef>
          <a:spcPct val="20000"/>
        </a:spcBef>
        <a:buFont typeface="Arial"/>
        <a:buChar char="•"/>
        <a:defRPr sz="1500" kern="1200">
          <a:solidFill>
            <a:schemeClr val="tx1"/>
          </a:solidFill>
          <a:latin typeface="+mn-lt"/>
          <a:ea typeface="+mn-ea"/>
          <a:cs typeface="+mn-cs"/>
        </a:defRPr>
      </a:lvl6pPr>
      <a:lvl7pPr marL="2227808" indent="-171369" algn="l" defTabSz="342740" rtl="0" eaLnBrk="1" latinLnBrk="0" hangingPunct="1">
        <a:spcBef>
          <a:spcPct val="20000"/>
        </a:spcBef>
        <a:buFont typeface="Arial"/>
        <a:buChar char="•"/>
        <a:defRPr sz="1500" kern="1200">
          <a:solidFill>
            <a:schemeClr val="tx1"/>
          </a:solidFill>
          <a:latin typeface="+mn-lt"/>
          <a:ea typeface="+mn-ea"/>
          <a:cs typeface="+mn-cs"/>
        </a:defRPr>
      </a:lvl7pPr>
      <a:lvl8pPr marL="2570547" indent="-171369" algn="l" defTabSz="342740" rtl="0" eaLnBrk="1" latinLnBrk="0" hangingPunct="1">
        <a:spcBef>
          <a:spcPct val="20000"/>
        </a:spcBef>
        <a:buFont typeface="Arial"/>
        <a:buChar char="•"/>
        <a:defRPr sz="1500" kern="1200">
          <a:solidFill>
            <a:schemeClr val="tx1"/>
          </a:solidFill>
          <a:latin typeface="+mn-lt"/>
          <a:ea typeface="+mn-ea"/>
          <a:cs typeface="+mn-cs"/>
        </a:defRPr>
      </a:lvl8pPr>
      <a:lvl9pPr marL="2913287" indent="-171369" algn="l" defTabSz="34274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40" rtl="0" eaLnBrk="1" latinLnBrk="0" hangingPunct="1">
        <a:defRPr sz="1350" kern="1200">
          <a:solidFill>
            <a:schemeClr val="tx1"/>
          </a:solidFill>
          <a:latin typeface="+mn-lt"/>
          <a:ea typeface="+mn-ea"/>
          <a:cs typeface="+mn-cs"/>
        </a:defRPr>
      </a:lvl1pPr>
      <a:lvl2pPr marL="342740" algn="l" defTabSz="342740" rtl="0" eaLnBrk="1" latinLnBrk="0" hangingPunct="1">
        <a:defRPr sz="1350" kern="1200">
          <a:solidFill>
            <a:schemeClr val="tx1"/>
          </a:solidFill>
          <a:latin typeface="+mn-lt"/>
          <a:ea typeface="+mn-ea"/>
          <a:cs typeface="+mn-cs"/>
        </a:defRPr>
      </a:lvl2pPr>
      <a:lvl3pPr marL="685479" algn="l" defTabSz="342740" rtl="0" eaLnBrk="1" latinLnBrk="0" hangingPunct="1">
        <a:defRPr sz="1350" kern="1200">
          <a:solidFill>
            <a:schemeClr val="tx1"/>
          </a:solidFill>
          <a:latin typeface="+mn-lt"/>
          <a:ea typeface="+mn-ea"/>
          <a:cs typeface="+mn-cs"/>
        </a:defRPr>
      </a:lvl3pPr>
      <a:lvl4pPr marL="1028219" algn="l" defTabSz="342740" rtl="0" eaLnBrk="1" latinLnBrk="0" hangingPunct="1">
        <a:defRPr sz="1350" kern="1200">
          <a:solidFill>
            <a:schemeClr val="tx1"/>
          </a:solidFill>
          <a:latin typeface="+mn-lt"/>
          <a:ea typeface="+mn-ea"/>
          <a:cs typeface="+mn-cs"/>
        </a:defRPr>
      </a:lvl4pPr>
      <a:lvl5pPr marL="1370959" algn="l" defTabSz="342740" rtl="0" eaLnBrk="1" latinLnBrk="0" hangingPunct="1">
        <a:defRPr sz="1350" kern="1200">
          <a:solidFill>
            <a:schemeClr val="tx1"/>
          </a:solidFill>
          <a:latin typeface="+mn-lt"/>
          <a:ea typeface="+mn-ea"/>
          <a:cs typeface="+mn-cs"/>
        </a:defRPr>
      </a:lvl5pPr>
      <a:lvl6pPr marL="1713699" algn="l" defTabSz="342740" rtl="0" eaLnBrk="1" latinLnBrk="0" hangingPunct="1">
        <a:defRPr sz="1350" kern="1200">
          <a:solidFill>
            <a:schemeClr val="tx1"/>
          </a:solidFill>
          <a:latin typeface="+mn-lt"/>
          <a:ea typeface="+mn-ea"/>
          <a:cs typeface="+mn-cs"/>
        </a:defRPr>
      </a:lvl6pPr>
      <a:lvl7pPr marL="2056437" algn="l" defTabSz="342740" rtl="0" eaLnBrk="1" latinLnBrk="0" hangingPunct="1">
        <a:defRPr sz="1350" kern="1200">
          <a:solidFill>
            <a:schemeClr val="tx1"/>
          </a:solidFill>
          <a:latin typeface="+mn-lt"/>
          <a:ea typeface="+mn-ea"/>
          <a:cs typeface="+mn-cs"/>
        </a:defRPr>
      </a:lvl7pPr>
      <a:lvl8pPr marL="2399178" algn="l" defTabSz="342740" rtl="0" eaLnBrk="1" latinLnBrk="0" hangingPunct="1">
        <a:defRPr sz="1350" kern="1200">
          <a:solidFill>
            <a:schemeClr val="tx1"/>
          </a:solidFill>
          <a:latin typeface="+mn-lt"/>
          <a:ea typeface="+mn-ea"/>
          <a:cs typeface="+mn-cs"/>
        </a:defRPr>
      </a:lvl8pPr>
      <a:lvl9pPr marL="2741916" algn="l" defTabSz="34274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35454" y="218311"/>
            <a:ext cx="7648619" cy="5724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2000">
                <a:solidFill>
                  <a:srgbClr val="34B1EC"/>
                </a:solidFill>
              </a:rPr>
              <a:t>Title Text</a:t>
            </a:r>
          </a:p>
        </p:txBody>
      </p:sp>
      <p:sp>
        <p:nvSpPr>
          <p:cNvPr id="3" name="Shape 3"/>
          <p:cNvSpPr>
            <a:spLocks noGrp="1"/>
          </p:cNvSpPr>
          <p:nvPr>
            <p:ph type="body" idx="1"/>
          </p:nvPr>
        </p:nvSpPr>
        <p:spPr>
          <a:xfrm>
            <a:off x="335452" y="790789"/>
            <a:ext cx="8506047" cy="4352711"/>
          </a:xfrm>
          <a:prstGeom prst="rect">
            <a:avLst/>
          </a:prstGeom>
          <a:ln w="12700">
            <a:miter lim="400000"/>
          </a:ln>
          <a:extLst>
            <a:ext uri="{C572A759-6A51-4108-AA02-DFA0A04FC94B}">
              <ma14:wrappingTextBoxFlag xmlns:ma14="http://schemas.microsoft.com/office/mac/drawingml/2011/main" xmlns="" val="1"/>
            </a:ext>
          </a:extLst>
        </p:spPr>
        <p:txBody>
          <a:bodyPr lIns="73116" tIns="73116" rIns="73116" bIns="73116">
            <a:normAutofit/>
          </a:bodyPr>
          <a:lstStyle/>
          <a:p>
            <a:pPr lvl="0">
              <a:defRPr sz="1800"/>
            </a:pPr>
            <a:r>
              <a:rPr sz="1500"/>
              <a:t>Body Level One</a:t>
            </a:r>
          </a:p>
          <a:p>
            <a:pPr lvl="1">
              <a:defRPr sz="1800"/>
            </a:pPr>
            <a:r>
              <a:rPr sz="1500"/>
              <a:t>Body Level Two</a:t>
            </a:r>
          </a:p>
          <a:p>
            <a:pPr lvl="2">
              <a:defRPr sz="1800"/>
            </a:pPr>
            <a:r>
              <a:rPr sz="1500"/>
              <a:t>Body Level Three</a:t>
            </a:r>
          </a:p>
          <a:p>
            <a:pPr lvl="3">
              <a:defRPr sz="1800"/>
            </a:pPr>
            <a:r>
              <a:rPr sz="1500"/>
              <a:t>Body Level Four</a:t>
            </a:r>
          </a:p>
          <a:p>
            <a:pPr lvl="4">
              <a:defRPr sz="1800"/>
            </a:pPr>
            <a:r>
              <a:rPr sz="1500"/>
              <a:t>Body Level Five</a:t>
            </a:r>
          </a:p>
        </p:txBody>
      </p:sp>
      <p:sp>
        <p:nvSpPr>
          <p:cNvPr id="4" name="Shape 4"/>
          <p:cNvSpPr>
            <a:spLocks noGrp="1"/>
          </p:cNvSpPr>
          <p:nvPr>
            <p:ph type="sldNum" sz="quarter" idx="2"/>
          </p:nvPr>
        </p:nvSpPr>
        <p:spPr>
          <a:xfrm>
            <a:off x="158357" y="4831557"/>
            <a:ext cx="482562" cy="234287"/>
          </a:xfrm>
          <a:prstGeom prst="rect">
            <a:avLst/>
          </a:prstGeom>
          <a:ln w="12700">
            <a:miter lim="400000"/>
          </a:ln>
        </p:spPr>
        <p:txBody>
          <a:bodyPr lIns="73116" tIns="73116" rIns="73116" bIns="73116">
            <a:spAutoFit/>
          </a:bodyPr>
          <a:lstStyle>
            <a:lvl1pPr algn="ctr" defTabSz="285616">
              <a:defRPr sz="563">
                <a:solidFill>
                  <a:srgbClr val="808080"/>
                </a:solidFill>
                <a:latin typeface="Arial"/>
                <a:ea typeface="Arial"/>
                <a:cs typeface="Arial"/>
                <a:sym typeface="Arial"/>
              </a:defRPr>
            </a:lvl1pPr>
          </a:lstStyle>
          <a:p>
            <a:fld id="{86CB4B4D-7CA3-9044-876B-883B54F8677D}" type="slidenum">
              <a:rPr kern="0"/>
              <a:pPr/>
              <a:t>‹#›</a:t>
            </a:fld>
            <a:endParaRPr kern="0"/>
          </a:p>
        </p:txBody>
      </p:sp>
    </p:spTree>
    <p:extLst>
      <p:ext uri="{BB962C8B-B14F-4D97-AF65-F5344CB8AC3E}">
        <p14:creationId xmlns:p14="http://schemas.microsoft.com/office/powerpoint/2010/main" val="1108912502"/>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Lst>
  <p:transition spd="med"/>
  <p:txStyles>
    <p:titleStyle>
      <a:lvl1pPr defTabSz="214213">
        <a:lnSpc>
          <a:spcPct val="95000"/>
        </a:lnSpc>
        <a:defRPr sz="2000">
          <a:solidFill>
            <a:srgbClr val="34B1EC"/>
          </a:solidFill>
          <a:latin typeface="Arial"/>
          <a:ea typeface="Arial"/>
          <a:cs typeface="Arial"/>
          <a:sym typeface="Arial"/>
        </a:defRPr>
      </a:lvl1pPr>
      <a:lvl2pPr defTabSz="214213">
        <a:lnSpc>
          <a:spcPct val="95000"/>
        </a:lnSpc>
        <a:defRPr sz="2000">
          <a:solidFill>
            <a:srgbClr val="34B1EC"/>
          </a:solidFill>
          <a:latin typeface="Arial"/>
          <a:ea typeface="Arial"/>
          <a:cs typeface="Arial"/>
          <a:sym typeface="Arial"/>
        </a:defRPr>
      </a:lvl2pPr>
      <a:lvl3pPr defTabSz="214213">
        <a:lnSpc>
          <a:spcPct val="95000"/>
        </a:lnSpc>
        <a:defRPr sz="2000">
          <a:solidFill>
            <a:srgbClr val="34B1EC"/>
          </a:solidFill>
          <a:latin typeface="Arial"/>
          <a:ea typeface="Arial"/>
          <a:cs typeface="Arial"/>
          <a:sym typeface="Arial"/>
        </a:defRPr>
      </a:lvl3pPr>
      <a:lvl4pPr defTabSz="214213">
        <a:lnSpc>
          <a:spcPct val="95000"/>
        </a:lnSpc>
        <a:defRPr sz="2000">
          <a:solidFill>
            <a:srgbClr val="34B1EC"/>
          </a:solidFill>
          <a:latin typeface="Arial"/>
          <a:ea typeface="Arial"/>
          <a:cs typeface="Arial"/>
          <a:sym typeface="Arial"/>
        </a:defRPr>
      </a:lvl4pPr>
      <a:lvl5pPr defTabSz="214213">
        <a:lnSpc>
          <a:spcPct val="95000"/>
        </a:lnSpc>
        <a:defRPr sz="2000">
          <a:solidFill>
            <a:srgbClr val="34B1EC"/>
          </a:solidFill>
          <a:latin typeface="Arial"/>
          <a:ea typeface="Arial"/>
          <a:cs typeface="Arial"/>
          <a:sym typeface="Arial"/>
        </a:defRPr>
      </a:lvl5pPr>
      <a:lvl6pPr defTabSz="214213">
        <a:lnSpc>
          <a:spcPct val="95000"/>
        </a:lnSpc>
        <a:defRPr sz="2000">
          <a:solidFill>
            <a:srgbClr val="34B1EC"/>
          </a:solidFill>
          <a:latin typeface="Arial"/>
          <a:ea typeface="Arial"/>
          <a:cs typeface="Arial"/>
          <a:sym typeface="Arial"/>
        </a:defRPr>
      </a:lvl6pPr>
      <a:lvl7pPr defTabSz="214213">
        <a:lnSpc>
          <a:spcPct val="95000"/>
        </a:lnSpc>
        <a:defRPr sz="2000">
          <a:solidFill>
            <a:srgbClr val="34B1EC"/>
          </a:solidFill>
          <a:latin typeface="Arial"/>
          <a:ea typeface="Arial"/>
          <a:cs typeface="Arial"/>
          <a:sym typeface="Arial"/>
        </a:defRPr>
      </a:lvl7pPr>
      <a:lvl8pPr defTabSz="214213">
        <a:lnSpc>
          <a:spcPct val="95000"/>
        </a:lnSpc>
        <a:defRPr sz="2000">
          <a:solidFill>
            <a:srgbClr val="34B1EC"/>
          </a:solidFill>
          <a:latin typeface="Arial"/>
          <a:ea typeface="Arial"/>
          <a:cs typeface="Arial"/>
          <a:sym typeface="Arial"/>
        </a:defRPr>
      </a:lvl8pPr>
      <a:lvl9pPr defTabSz="214213">
        <a:lnSpc>
          <a:spcPct val="95000"/>
        </a:lnSpc>
        <a:defRPr sz="2000">
          <a:solidFill>
            <a:srgbClr val="34B1EC"/>
          </a:solidFill>
          <a:latin typeface="Arial"/>
          <a:ea typeface="Arial"/>
          <a:cs typeface="Arial"/>
          <a:sym typeface="Arial"/>
        </a:defRPr>
      </a:lvl9pPr>
    </p:titleStyle>
    <p:bodyStyle>
      <a:lvl1pPr marL="255492" indent="-255492" defTabSz="214213">
        <a:spcBef>
          <a:spcPts val="188"/>
        </a:spcBef>
        <a:buClr>
          <a:srgbClr val="34B1EC"/>
        </a:buClr>
        <a:buSzPct val="100000"/>
        <a:buFont typeface="Arial"/>
        <a:buChar char="•"/>
        <a:defRPr sz="1500">
          <a:latin typeface="Arial"/>
          <a:ea typeface="Arial"/>
          <a:cs typeface="Arial"/>
          <a:sym typeface="Arial"/>
        </a:defRPr>
      </a:lvl1pPr>
      <a:lvl2pPr marL="611398" indent="-214212" defTabSz="214213">
        <a:spcBef>
          <a:spcPts val="188"/>
        </a:spcBef>
        <a:buClr>
          <a:srgbClr val="34B1EC"/>
        </a:buClr>
        <a:buSzPct val="100000"/>
        <a:buFont typeface="Arial"/>
        <a:buChar char="•"/>
        <a:defRPr sz="1500">
          <a:latin typeface="Arial"/>
          <a:ea typeface="Arial"/>
          <a:cs typeface="Arial"/>
          <a:sym typeface="Arial"/>
        </a:defRPr>
      </a:lvl2pPr>
      <a:lvl3pPr marL="736983" indent="-197733" defTabSz="214213">
        <a:spcBef>
          <a:spcPts val="188"/>
        </a:spcBef>
        <a:buClr>
          <a:srgbClr val="34B1EC"/>
        </a:buClr>
        <a:buSzPct val="100000"/>
        <a:buFont typeface="Arial"/>
        <a:buChar char="–"/>
        <a:defRPr sz="1500">
          <a:latin typeface="Arial"/>
          <a:ea typeface="Arial"/>
          <a:cs typeface="Arial"/>
          <a:sym typeface="Arial"/>
        </a:defRPr>
      </a:lvl3pPr>
      <a:lvl4pPr marL="974367" indent="-214211" defTabSz="214213">
        <a:spcBef>
          <a:spcPts val="188"/>
        </a:spcBef>
        <a:buClr>
          <a:srgbClr val="34B1EC"/>
        </a:buClr>
        <a:buSzPct val="100000"/>
        <a:buFont typeface="Arial"/>
        <a:buChar char="•"/>
        <a:defRPr sz="1500">
          <a:latin typeface="Arial"/>
          <a:ea typeface="Arial"/>
          <a:cs typeface="Arial"/>
          <a:sym typeface="Arial"/>
        </a:defRPr>
      </a:lvl4pPr>
      <a:lvl5pPr marL="1054583" indent="-197733" defTabSz="214213">
        <a:spcBef>
          <a:spcPts val="188"/>
        </a:spcBef>
        <a:buClr>
          <a:srgbClr val="34B1EC"/>
        </a:buClr>
        <a:buSzPct val="100000"/>
        <a:buFont typeface="Arial"/>
        <a:buChar char="»"/>
        <a:defRPr sz="1500">
          <a:latin typeface="Arial"/>
          <a:ea typeface="Arial"/>
          <a:cs typeface="Arial"/>
          <a:sym typeface="Arial"/>
        </a:defRPr>
      </a:lvl5pPr>
      <a:lvl6pPr marL="1242430" indent="-171369" defTabSz="214213">
        <a:spcBef>
          <a:spcPts val="188"/>
        </a:spcBef>
        <a:buClr>
          <a:srgbClr val="34B1EC"/>
        </a:buClr>
        <a:buSzPct val="100000"/>
        <a:buFont typeface="Arial"/>
        <a:buChar char="•"/>
        <a:defRPr sz="1500">
          <a:latin typeface="Arial"/>
          <a:ea typeface="Arial"/>
          <a:cs typeface="Arial"/>
          <a:sym typeface="Arial"/>
        </a:defRPr>
      </a:lvl6pPr>
      <a:lvl7pPr marL="1456643" indent="-171369" defTabSz="214213">
        <a:spcBef>
          <a:spcPts val="188"/>
        </a:spcBef>
        <a:buClr>
          <a:srgbClr val="34B1EC"/>
        </a:buClr>
        <a:buSzPct val="100000"/>
        <a:buFont typeface="Arial"/>
        <a:buChar char="•"/>
        <a:defRPr sz="1500">
          <a:latin typeface="Arial"/>
          <a:ea typeface="Arial"/>
          <a:cs typeface="Arial"/>
          <a:sym typeface="Arial"/>
        </a:defRPr>
      </a:lvl7pPr>
      <a:lvl8pPr marL="1670855" indent="-171369" defTabSz="214213">
        <a:spcBef>
          <a:spcPts val="188"/>
        </a:spcBef>
        <a:buClr>
          <a:srgbClr val="34B1EC"/>
        </a:buClr>
        <a:buSzPct val="100000"/>
        <a:buFont typeface="Arial"/>
        <a:buChar char="•"/>
        <a:defRPr sz="1500">
          <a:latin typeface="Arial"/>
          <a:ea typeface="Arial"/>
          <a:cs typeface="Arial"/>
          <a:sym typeface="Arial"/>
        </a:defRPr>
      </a:lvl8pPr>
      <a:lvl9pPr marL="1885067" indent="-171369" defTabSz="214213">
        <a:spcBef>
          <a:spcPts val="188"/>
        </a:spcBef>
        <a:buClr>
          <a:srgbClr val="34B1EC"/>
        </a:buClr>
        <a:buSzPct val="100000"/>
        <a:buFont typeface="Arial"/>
        <a:buChar char="•"/>
        <a:defRPr sz="1500">
          <a:latin typeface="Arial"/>
          <a:ea typeface="Arial"/>
          <a:cs typeface="Arial"/>
          <a:sym typeface="Arial"/>
        </a:defRPr>
      </a:lvl9pPr>
    </p:bodyStyle>
    <p:otherStyle>
      <a:lvl1pPr algn="ctr" defTabSz="285616">
        <a:defRPr sz="563">
          <a:solidFill>
            <a:schemeClr val="tx1"/>
          </a:solidFill>
          <a:latin typeface="+mn-lt"/>
          <a:ea typeface="+mn-ea"/>
          <a:cs typeface="+mn-cs"/>
          <a:sym typeface="Arial"/>
        </a:defRPr>
      </a:lvl1pPr>
      <a:lvl2pPr algn="ctr" defTabSz="285616">
        <a:defRPr sz="563">
          <a:solidFill>
            <a:schemeClr val="tx1"/>
          </a:solidFill>
          <a:latin typeface="+mn-lt"/>
          <a:ea typeface="+mn-ea"/>
          <a:cs typeface="+mn-cs"/>
          <a:sym typeface="Arial"/>
        </a:defRPr>
      </a:lvl2pPr>
      <a:lvl3pPr algn="ctr" defTabSz="285616">
        <a:defRPr sz="563">
          <a:solidFill>
            <a:schemeClr val="tx1"/>
          </a:solidFill>
          <a:latin typeface="+mn-lt"/>
          <a:ea typeface="+mn-ea"/>
          <a:cs typeface="+mn-cs"/>
          <a:sym typeface="Arial"/>
        </a:defRPr>
      </a:lvl3pPr>
      <a:lvl4pPr algn="ctr" defTabSz="285616">
        <a:defRPr sz="563">
          <a:solidFill>
            <a:schemeClr val="tx1"/>
          </a:solidFill>
          <a:latin typeface="+mn-lt"/>
          <a:ea typeface="+mn-ea"/>
          <a:cs typeface="+mn-cs"/>
          <a:sym typeface="Arial"/>
        </a:defRPr>
      </a:lvl4pPr>
      <a:lvl5pPr algn="ctr" defTabSz="285616">
        <a:defRPr sz="563">
          <a:solidFill>
            <a:schemeClr val="tx1"/>
          </a:solidFill>
          <a:latin typeface="+mn-lt"/>
          <a:ea typeface="+mn-ea"/>
          <a:cs typeface="+mn-cs"/>
          <a:sym typeface="Arial"/>
        </a:defRPr>
      </a:lvl5pPr>
      <a:lvl6pPr algn="ctr" defTabSz="285616">
        <a:defRPr sz="563">
          <a:solidFill>
            <a:schemeClr val="tx1"/>
          </a:solidFill>
          <a:latin typeface="+mn-lt"/>
          <a:ea typeface="+mn-ea"/>
          <a:cs typeface="+mn-cs"/>
          <a:sym typeface="Arial"/>
        </a:defRPr>
      </a:lvl6pPr>
      <a:lvl7pPr algn="ctr" defTabSz="285616">
        <a:defRPr sz="563">
          <a:solidFill>
            <a:schemeClr val="tx1"/>
          </a:solidFill>
          <a:latin typeface="+mn-lt"/>
          <a:ea typeface="+mn-ea"/>
          <a:cs typeface="+mn-cs"/>
          <a:sym typeface="Arial"/>
        </a:defRPr>
      </a:lvl7pPr>
      <a:lvl8pPr algn="ctr" defTabSz="285616">
        <a:defRPr sz="563">
          <a:solidFill>
            <a:schemeClr val="tx1"/>
          </a:solidFill>
          <a:latin typeface="+mn-lt"/>
          <a:ea typeface="+mn-ea"/>
          <a:cs typeface="+mn-cs"/>
          <a:sym typeface="Arial"/>
        </a:defRPr>
      </a:lvl8pPr>
      <a:lvl9pPr algn="ctr" defTabSz="285616">
        <a:defRPr sz="563">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8"/>
          <p:cNvSpPr>
            <a:spLocks noGrp="1" noChangeArrowheads="1"/>
          </p:cNvSpPr>
          <p:nvPr>
            <p:ph type="title"/>
          </p:nvPr>
        </p:nvSpPr>
        <p:spPr bwMode="auto">
          <a:xfrm>
            <a:off x="457218" y="285750"/>
            <a:ext cx="8245475" cy="25717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1031" name="Rectangle 19"/>
          <p:cNvSpPr>
            <a:spLocks noGrp="1" noChangeArrowheads="1"/>
          </p:cNvSpPr>
          <p:nvPr>
            <p:ph type="body" idx="1"/>
          </p:nvPr>
        </p:nvSpPr>
        <p:spPr bwMode="auto">
          <a:xfrm>
            <a:off x="228600" y="1085850"/>
            <a:ext cx="8686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71" tIns="45587" rIns="91171" bIns="4558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Line 20"/>
          <p:cNvSpPr>
            <a:spLocks noChangeShapeType="1"/>
          </p:cNvSpPr>
          <p:nvPr/>
        </p:nvSpPr>
        <p:spPr bwMode="black">
          <a:xfrm>
            <a:off x="990600" y="4852988"/>
            <a:ext cx="0" cy="14406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68378" tIns="34190" rIns="68378" bIns="34190" anchor="ctr"/>
          <a:lstStyle/>
          <a:p>
            <a:pPr defTabSz="683801" fontAlgn="base">
              <a:spcBef>
                <a:spcPct val="0"/>
              </a:spcBef>
              <a:spcAft>
                <a:spcPct val="0"/>
              </a:spcAft>
            </a:pPr>
            <a:endParaRPr lang="en-US" sz="1350" smtClean="0">
              <a:solidFill>
                <a:srgbClr val="000000"/>
              </a:solidFill>
              <a:latin typeface="Calibri" pitchFamily="34" charset="0"/>
              <a:ea typeface="MS PGothic" pitchFamily="34" charset="-128"/>
              <a:cs typeface="Arial"/>
              <a:sym typeface="Helvetica" charset="0"/>
            </a:endParaRPr>
          </a:p>
        </p:txBody>
      </p:sp>
    </p:spTree>
    <p:extLst>
      <p:ext uri="{BB962C8B-B14F-4D97-AF65-F5344CB8AC3E}">
        <p14:creationId xmlns:p14="http://schemas.microsoft.com/office/powerpoint/2010/main" val="30386293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987" r:id="rId18"/>
    <p:sldLayoutId id="2147483988" r:id="rId19"/>
  </p:sldLayoutIdLst>
  <p:hf hdr="0" ftr="0" dt="0"/>
  <p:txStyles>
    <p:titleStyle>
      <a:lvl1pPr algn="ctr" rtl="0" eaLnBrk="0" fontAlgn="base" hangingPunct="0">
        <a:spcBef>
          <a:spcPct val="0"/>
        </a:spcBef>
        <a:spcAft>
          <a:spcPct val="0"/>
        </a:spcAft>
        <a:defRPr sz="1500" b="1">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5pPr>
      <a:lvl6pPr marL="341899" algn="ctr" rtl="0" fontAlgn="base">
        <a:spcBef>
          <a:spcPct val="0"/>
        </a:spcBef>
        <a:spcAft>
          <a:spcPct val="0"/>
        </a:spcAft>
        <a:defRPr sz="1500" b="1">
          <a:solidFill>
            <a:schemeClr val="tx2"/>
          </a:solidFill>
          <a:latin typeface="Arial" charset="0"/>
          <a:cs typeface="Arial" charset="0"/>
        </a:defRPr>
      </a:lvl6pPr>
      <a:lvl7pPr marL="683801" algn="ctr" rtl="0" fontAlgn="base">
        <a:spcBef>
          <a:spcPct val="0"/>
        </a:spcBef>
        <a:spcAft>
          <a:spcPct val="0"/>
        </a:spcAft>
        <a:defRPr sz="1500" b="1">
          <a:solidFill>
            <a:schemeClr val="tx2"/>
          </a:solidFill>
          <a:latin typeface="Arial" charset="0"/>
          <a:cs typeface="Arial" charset="0"/>
        </a:defRPr>
      </a:lvl7pPr>
      <a:lvl8pPr marL="1025707" algn="ctr" rtl="0" fontAlgn="base">
        <a:spcBef>
          <a:spcPct val="0"/>
        </a:spcBef>
        <a:spcAft>
          <a:spcPct val="0"/>
        </a:spcAft>
        <a:defRPr sz="1500" b="1">
          <a:solidFill>
            <a:schemeClr val="tx2"/>
          </a:solidFill>
          <a:latin typeface="Arial" charset="0"/>
          <a:cs typeface="Arial" charset="0"/>
        </a:defRPr>
      </a:lvl8pPr>
      <a:lvl9pPr marL="1367606" algn="ctr" rtl="0" fontAlgn="base">
        <a:spcBef>
          <a:spcPct val="0"/>
        </a:spcBef>
        <a:spcAft>
          <a:spcPct val="0"/>
        </a:spcAft>
        <a:defRPr sz="1500" b="1">
          <a:solidFill>
            <a:schemeClr val="tx2"/>
          </a:solidFill>
          <a:latin typeface="Arial" charset="0"/>
          <a:cs typeface="Arial" charset="0"/>
        </a:defRPr>
      </a:lvl9pPr>
    </p:titleStyle>
    <p:bodyStyle>
      <a:lvl1pPr marL="256430" indent="-25643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1pPr>
      <a:lvl2pPr marL="555587" indent="-213694" algn="l" rtl="0" eaLnBrk="0" fontAlgn="base" hangingPunct="0">
        <a:spcBef>
          <a:spcPct val="20000"/>
        </a:spcBef>
        <a:spcAft>
          <a:spcPct val="0"/>
        </a:spcAft>
        <a:buChar char="–"/>
        <a:defRPr sz="2100">
          <a:solidFill>
            <a:schemeClr val="tx1"/>
          </a:solidFill>
          <a:latin typeface="+mn-lt"/>
          <a:ea typeface="MS PGothic" pitchFamily="34" charset="-128"/>
          <a:cs typeface="+mn-cs"/>
        </a:defRPr>
      </a:lvl2pPr>
      <a:lvl3pPr marL="854753" indent="-170949" algn="l" rtl="0" eaLnBrk="0" fontAlgn="base" hangingPunct="0">
        <a:spcBef>
          <a:spcPct val="20000"/>
        </a:spcBef>
        <a:spcAft>
          <a:spcPct val="0"/>
        </a:spcAft>
        <a:buChar char="•"/>
        <a:defRPr sz="1800">
          <a:solidFill>
            <a:schemeClr val="tx1"/>
          </a:solidFill>
          <a:latin typeface="+mn-lt"/>
          <a:ea typeface="MS PGothic" pitchFamily="34" charset="-128"/>
          <a:cs typeface="+mn-cs"/>
        </a:defRPr>
      </a:lvl3pPr>
      <a:lvl4pPr marL="1196651" indent="-170949" algn="l" rtl="0" eaLnBrk="0" fontAlgn="base" hangingPunct="0">
        <a:spcBef>
          <a:spcPct val="20000"/>
        </a:spcBef>
        <a:spcAft>
          <a:spcPct val="0"/>
        </a:spcAft>
        <a:buChar char="–"/>
        <a:defRPr sz="1500">
          <a:solidFill>
            <a:schemeClr val="tx1"/>
          </a:solidFill>
          <a:latin typeface="+mn-lt"/>
          <a:ea typeface="MS PGothic" pitchFamily="34" charset="-128"/>
          <a:cs typeface="+mn-cs"/>
        </a:defRPr>
      </a:lvl4pPr>
      <a:lvl5pPr marL="1538559" indent="-170949" algn="l" rtl="0" eaLnBrk="0" fontAlgn="base" hangingPunct="0">
        <a:spcBef>
          <a:spcPct val="20000"/>
        </a:spcBef>
        <a:spcAft>
          <a:spcPct val="0"/>
        </a:spcAft>
        <a:buChar char="»"/>
        <a:defRPr sz="1500">
          <a:solidFill>
            <a:schemeClr val="tx1"/>
          </a:solidFill>
          <a:latin typeface="+mn-lt"/>
          <a:ea typeface="MS PGothic" pitchFamily="34" charset="-128"/>
          <a:cs typeface="+mn-cs"/>
        </a:defRPr>
      </a:lvl5pPr>
      <a:lvl6pPr marL="1880460" indent="-170949" algn="l" rtl="0" fontAlgn="base">
        <a:spcBef>
          <a:spcPct val="20000"/>
        </a:spcBef>
        <a:spcAft>
          <a:spcPct val="0"/>
        </a:spcAft>
        <a:buChar char="»"/>
        <a:defRPr sz="1500">
          <a:solidFill>
            <a:schemeClr val="tx1"/>
          </a:solidFill>
          <a:latin typeface="+mn-lt"/>
          <a:cs typeface="+mn-cs"/>
        </a:defRPr>
      </a:lvl6pPr>
      <a:lvl7pPr marL="2222357" indent="-170949" algn="l" rtl="0" fontAlgn="base">
        <a:spcBef>
          <a:spcPct val="20000"/>
        </a:spcBef>
        <a:spcAft>
          <a:spcPct val="0"/>
        </a:spcAft>
        <a:buChar char="»"/>
        <a:defRPr sz="1500">
          <a:solidFill>
            <a:schemeClr val="tx1"/>
          </a:solidFill>
          <a:latin typeface="+mn-lt"/>
          <a:cs typeface="+mn-cs"/>
        </a:defRPr>
      </a:lvl7pPr>
      <a:lvl8pPr marL="2564262" indent="-170949" algn="l" rtl="0" fontAlgn="base">
        <a:spcBef>
          <a:spcPct val="20000"/>
        </a:spcBef>
        <a:spcAft>
          <a:spcPct val="0"/>
        </a:spcAft>
        <a:buChar char="»"/>
        <a:defRPr sz="1500">
          <a:solidFill>
            <a:schemeClr val="tx1"/>
          </a:solidFill>
          <a:latin typeface="+mn-lt"/>
          <a:cs typeface="+mn-cs"/>
        </a:defRPr>
      </a:lvl8pPr>
      <a:lvl9pPr marL="2906156" indent="-170949"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3801" rtl="0" eaLnBrk="1" latinLnBrk="0" hangingPunct="1">
        <a:defRPr sz="1350" kern="1200">
          <a:solidFill>
            <a:schemeClr val="tx1"/>
          </a:solidFill>
          <a:latin typeface="+mn-lt"/>
          <a:ea typeface="+mn-ea"/>
          <a:cs typeface="+mn-cs"/>
        </a:defRPr>
      </a:lvl1pPr>
      <a:lvl2pPr marL="341899" algn="l" defTabSz="683801" rtl="0" eaLnBrk="1" latinLnBrk="0" hangingPunct="1">
        <a:defRPr sz="1350" kern="1200">
          <a:solidFill>
            <a:schemeClr val="tx1"/>
          </a:solidFill>
          <a:latin typeface="+mn-lt"/>
          <a:ea typeface="+mn-ea"/>
          <a:cs typeface="+mn-cs"/>
        </a:defRPr>
      </a:lvl2pPr>
      <a:lvl3pPr marL="683801" algn="l" defTabSz="683801" rtl="0" eaLnBrk="1" latinLnBrk="0" hangingPunct="1">
        <a:defRPr sz="1350" kern="1200">
          <a:solidFill>
            <a:schemeClr val="tx1"/>
          </a:solidFill>
          <a:latin typeface="+mn-lt"/>
          <a:ea typeface="+mn-ea"/>
          <a:cs typeface="+mn-cs"/>
        </a:defRPr>
      </a:lvl3pPr>
      <a:lvl4pPr marL="1025707" algn="l" defTabSz="683801" rtl="0" eaLnBrk="1" latinLnBrk="0" hangingPunct="1">
        <a:defRPr sz="1350" kern="1200">
          <a:solidFill>
            <a:schemeClr val="tx1"/>
          </a:solidFill>
          <a:latin typeface="+mn-lt"/>
          <a:ea typeface="+mn-ea"/>
          <a:cs typeface="+mn-cs"/>
        </a:defRPr>
      </a:lvl4pPr>
      <a:lvl5pPr marL="1367606" algn="l" defTabSz="683801" rtl="0" eaLnBrk="1" latinLnBrk="0" hangingPunct="1">
        <a:defRPr sz="1350" kern="1200">
          <a:solidFill>
            <a:schemeClr val="tx1"/>
          </a:solidFill>
          <a:latin typeface="+mn-lt"/>
          <a:ea typeface="+mn-ea"/>
          <a:cs typeface="+mn-cs"/>
        </a:defRPr>
      </a:lvl5pPr>
      <a:lvl6pPr marL="1709504" algn="l" defTabSz="683801" rtl="0" eaLnBrk="1" latinLnBrk="0" hangingPunct="1">
        <a:defRPr sz="1350" kern="1200">
          <a:solidFill>
            <a:schemeClr val="tx1"/>
          </a:solidFill>
          <a:latin typeface="+mn-lt"/>
          <a:ea typeface="+mn-ea"/>
          <a:cs typeface="+mn-cs"/>
        </a:defRPr>
      </a:lvl6pPr>
      <a:lvl7pPr marL="2051410" algn="l" defTabSz="683801" rtl="0" eaLnBrk="1" latinLnBrk="0" hangingPunct="1">
        <a:defRPr sz="1350" kern="1200">
          <a:solidFill>
            <a:schemeClr val="tx1"/>
          </a:solidFill>
          <a:latin typeface="+mn-lt"/>
          <a:ea typeface="+mn-ea"/>
          <a:cs typeface="+mn-cs"/>
        </a:defRPr>
      </a:lvl7pPr>
      <a:lvl8pPr marL="2393308" algn="l" defTabSz="683801" rtl="0" eaLnBrk="1" latinLnBrk="0" hangingPunct="1">
        <a:defRPr sz="1350" kern="1200">
          <a:solidFill>
            <a:schemeClr val="tx1"/>
          </a:solidFill>
          <a:latin typeface="+mn-lt"/>
          <a:ea typeface="+mn-ea"/>
          <a:cs typeface="+mn-cs"/>
        </a:defRPr>
      </a:lvl8pPr>
      <a:lvl9pPr marL="2735211" algn="l" defTabSz="683801"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8"/>
          <p:cNvSpPr>
            <a:spLocks noGrp="1" noChangeArrowheads="1"/>
          </p:cNvSpPr>
          <p:nvPr>
            <p:ph type="title"/>
          </p:nvPr>
        </p:nvSpPr>
        <p:spPr bwMode="auto">
          <a:xfrm>
            <a:off x="457217" y="285750"/>
            <a:ext cx="8245475" cy="25717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1031" name="Rectangle 19"/>
          <p:cNvSpPr>
            <a:spLocks noGrp="1" noChangeArrowheads="1"/>
          </p:cNvSpPr>
          <p:nvPr>
            <p:ph type="body" idx="1"/>
          </p:nvPr>
        </p:nvSpPr>
        <p:spPr bwMode="auto">
          <a:xfrm>
            <a:off x="228600" y="1085850"/>
            <a:ext cx="8686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82" tIns="45592" rIns="91182" bIns="455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Line 20"/>
          <p:cNvSpPr>
            <a:spLocks noChangeShapeType="1"/>
          </p:cNvSpPr>
          <p:nvPr/>
        </p:nvSpPr>
        <p:spPr bwMode="black">
          <a:xfrm>
            <a:off x="990600" y="4852988"/>
            <a:ext cx="0" cy="14406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68387" tIns="34194" rIns="68387" bIns="34194" anchor="ctr"/>
          <a:lstStyle/>
          <a:p>
            <a:pPr defTabSz="683881" fontAlgn="base">
              <a:spcBef>
                <a:spcPct val="0"/>
              </a:spcBef>
              <a:spcAft>
                <a:spcPct val="0"/>
              </a:spcAft>
            </a:pPr>
            <a:endParaRPr lang="en-US" sz="1350" smtClean="0">
              <a:solidFill>
                <a:srgbClr val="000000"/>
              </a:solidFill>
              <a:latin typeface="Calibri" pitchFamily="34" charset="0"/>
              <a:ea typeface="MS PGothic" pitchFamily="34" charset="-128"/>
              <a:cs typeface="Arial"/>
              <a:sym typeface="Helvetica" charset="0"/>
            </a:endParaRPr>
          </a:p>
        </p:txBody>
      </p:sp>
    </p:spTree>
    <p:extLst>
      <p:ext uri="{BB962C8B-B14F-4D97-AF65-F5344CB8AC3E}">
        <p14:creationId xmlns:p14="http://schemas.microsoft.com/office/powerpoint/2010/main" val="32011658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9" r:id="rId12"/>
    <p:sldLayoutId id="2147483720" r:id="rId13"/>
    <p:sldLayoutId id="2147483721" r:id="rId14"/>
    <p:sldLayoutId id="2147483722" r:id="rId15"/>
  </p:sldLayoutIdLst>
  <p:hf hdr="0" ftr="0" dt="0"/>
  <p:txStyles>
    <p:titleStyle>
      <a:lvl1pPr algn="ctr" rtl="0" eaLnBrk="0" fontAlgn="base" hangingPunct="0">
        <a:spcBef>
          <a:spcPct val="0"/>
        </a:spcBef>
        <a:spcAft>
          <a:spcPct val="0"/>
        </a:spcAft>
        <a:defRPr sz="1500" b="1">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5pPr>
      <a:lvl6pPr marL="341939" algn="ctr" rtl="0" fontAlgn="base">
        <a:spcBef>
          <a:spcPct val="0"/>
        </a:spcBef>
        <a:spcAft>
          <a:spcPct val="0"/>
        </a:spcAft>
        <a:defRPr sz="1500" b="1">
          <a:solidFill>
            <a:schemeClr val="tx2"/>
          </a:solidFill>
          <a:latin typeface="Arial" charset="0"/>
          <a:cs typeface="Arial" charset="0"/>
        </a:defRPr>
      </a:lvl6pPr>
      <a:lvl7pPr marL="683881" algn="ctr" rtl="0" fontAlgn="base">
        <a:spcBef>
          <a:spcPct val="0"/>
        </a:spcBef>
        <a:spcAft>
          <a:spcPct val="0"/>
        </a:spcAft>
        <a:defRPr sz="1500" b="1">
          <a:solidFill>
            <a:schemeClr val="tx2"/>
          </a:solidFill>
          <a:latin typeface="Arial" charset="0"/>
          <a:cs typeface="Arial" charset="0"/>
        </a:defRPr>
      </a:lvl7pPr>
      <a:lvl8pPr marL="1025827" algn="ctr" rtl="0" fontAlgn="base">
        <a:spcBef>
          <a:spcPct val="0"/>
        </a:spcBef>
        <a:spcAft>
          <a:spcPct val="0"/>
        </a:spcAft>
        <a:defRPr sz="1500" b="1">
          <a:solidFill>
            <a:schemeClr val="tx2"/>
          </a:solidFill>
          <a:latin typeface="Arial" charset="0"/>
          <a:cs typeface="Arial" charset="0"/>
        </a:defRPr>
      </a:lvl8pPr>
      <a:lvl9pPr marL="1367765" algn="ctr" rtl="0" fontAlgn="base">
        <a:spcBef>
          <a:spcPct val="0"/>
        </a:spcBef>
        <a:spcAft>
          <a:spcPct val="0"/>
        </a:spcAft>
        <a:defRPr sz="1500" b="1">
          <a:solidFill>
            <a:schemeClr val="tx2"/>
          </a:solidFill>
          <a:latin typeface="Arial" charset="0"/>
          <a:cs typeface="Arial" charset="0"/>
        </a:defRPr>
      </a:lvl9pPr>
    </p:titleStyle>
    <p:bodyStyle>
      <a:lvl1pPr marL="256460" indent="-25646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1pPr>
      <a:lvl2pPr marL="555652" indent="-213719" algn="l" rtl="0" eaLnBrk="0" fontAlgn="base" hangingPunct="0">
        <a:spcBef>
          <a:spcPct val="20000"/>
        </a:spcBef>
        <a:spcAft>
          <a:spcPct val="0"/>
        </a:spcAft>
        <a:buChar char="–"/>
        <a:defRPr sz="2100">
          <a:solidFill>
            <a:schemeClr val="tx1"/>
          </a:solidFill>
          <a:latin typeface="+mn-lt"/>
          <a:ea typeface="MS PGothic" pitchFamily="34" charset="-128"/>
          <a:cs typeface="+mn-cs"/>
        </a:defRPr>
      </a:lvl2pPr>
      <a:lvl3pPr marL="854852" indent="-170969" algn="l" rtl="0" eaLnBrk="0" fontAlgn="base" hangingPunct="0">
        <a:spcBef>
          <a:spcPct val="20000"/>
        </a:spcBef>
        <a:spcAft>
          <a:spcPct val="0"/>
        </a:spcAft>
        <a:buChar char="•"/>
        <a:defRPr sz="1800">
          <a:solidFill>
            <a:schemeClr val="tx1"/>
          </a:solidFill>
          <a:latin typeface="+mn-lt"/>
          <a:ea typeface="MS PGothic" pitchFamily="34" charset="-128"/>
          <a:cs typeface="+mn-cs"/>
        </a:defRPr>
      </a:lvl3pPr>
      <a:lvl4pPr marL="1196792" indent="-170969" algn="l" rtl="0" eaLnBrk="0" fontAlgn="base" hangingPunct="0">
        <a:spcBef>
          <a:spcPct val="20000"/>
        </a:spcBef>
        <a:spcAft>
          <a:spcPct val="0"/>
        </a:spcAft>
        <a:buChar char="–"/>
        <a:defRPr sz="1500">
          <a:solidFill>
            <a:schemeClr val="tx1"/>
          </a:solidFill>
          <a:latin typeface="+mn-lt"/>
          <a:ea typeface="MS PGothic" pitchFamily="34" charset="-128"/>
          <a:cs typeface="+mn-cs"/>
        </a:defRPr>
      </a:lvl4pPr>
      <a:lvl5pPr marL="1538739" indent="-170969" algn="l" rtl="0" eaLnBrk="0" fontAlgn="base" hangingPunct="0">
        <a:spcBef>
          <a:spcPct val="20000"/>
        </a:spcBef>
        <a:spcAft>
          <a:spcPct val="0"/>
        </a:spcAft>
        <a:buChar char="»"/>
        <a:defRPr sz="1500">
          <a:solidFill>
            <a:schemeClr val="tx1"/>
          </a:solidFill>
          <a:latin typeface="+mn-lt"/>
          <a:ea typeface="MS PGothic" pitchFamily="34" charset="-128"/>
          <a:cs typeface="+mn-cs"/>
        </a:defRPr>
      </a:lvl5pPr>
      <a:lvl6pPr marL="1880680" indent="-170969" algn="l" rtl="0" fontAlgn="base">
        <a:spcBef>
          <a:spcPct val="20000"/>
        </a:spcBef>
        <a:spcAft>
          <a:spcPct val="0"/>
        </a:spcAft>
        <a:buChar char="»"/>
        <a:defRPr sz="1500">
          <a:solidFill>
            <a:schemeClr val="tx1"/>
          </a:solidFill>
          <a:latin typeface="+mn-lt"/>
          <a:cs typeface="+mn-cs"/>
        </a:defRPr>
      </a:lvl6pPr>
      <a:lvl7pPr marL="2222617" indent="-170969" algn="l" rtl="0" fontAlgn="base">
        <a:spcBef>
          <a:spcPct val="20000"/>
        </a:spcBef>
        <a:spcAft>
          <a:spcPct val="0"/>
        </a:spcAft>
        <a:buChar char="»"/>
        <a:defRPr sz="1500">
          <a:solidFill>
            <a:schemeClr val="tx1"/>
          </a:solidFill>
          <a:latin typeface="+mn-lt"/>
          <a:cs typeface="+mn-cs"/>
        </a:defRPr>
      </a:lvl7pPr>
      <a:lvl8pPr marL="2564562" indent="-170969" algn="l" rtl="0" fontAlgn="base">
        <a:spcBef>
          <a:spcPct val="20000"/>
        </a:spcBef>
        <a:spcAft>
          <a:spcPct val="0"/>
        </a:spcAft>
        <a:buChar char="»"/>
        <a:defRPr sz="1500">
          <a:solidFill>
            <a:schemeClr val="tx1"/>
          </a:solidFill>
          <a:latin typeface="+mn-lt"/>
          <a:cs typeface="+mn-cs"/>
        </a:defRPr>
      </a:lvl8pPr>
      <a:lvl9pPr marL="2906496" indent="-170969"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3881" rtl="0" eaLnBrk="1" latinLnBrk="0" hangingPunct="1">
        <a:defRPr sz="1350" kern="1200">
          <a:solidFill>
            <a:schemeClr val="tx1"/>
          </a:solidFill>
          <a:latin typeface="+mn-lt"/>
          <a:ea typeface="+mn-ea"/>
          <a:cs typeface="+mn-cs"/>
        </a:defRPr>
      </a:lvl1pPr>
      <a:lvl2pPr marL="341939" algn="l" defTabSz="683881" rtl="0" eaLnBrk="1" latinLnBrk="0" hangingPunct="1">
        <a:defRPr sz="1350" kern="1200">
          <a:solidFill>
            <a:schemeClr val="tx1"/>
          </a:solidFill>
          <a:latin typeface="+mn-lt"/>
          <a:ea typeface="+mn-ea"/>
          <a:cs typeface="+mn-cs"/>
        </a:defRPr>
      </a:lvl2pPr>
      <a:lvl3pPr marL="683881" algn="l" defTabSz="683881" rtl="0" eaLnBrk="1" latinLnBrk="0" hangingPunct="1">
        <a:defRPr sz="1350" kern="1200">
          <a:solidFill>
            <a:schemeClr val="tx1"/>
          </a:solidFill>
          <a:latin typeface="+mn-lt"/>
          <a:ea typeface="+mn-ea"/>
          <a:cs typeface="+mn-cs"/>
        </a:defRPr>
      </a:lvl3pPr>
      <a:lvl4pPr marL="1025827" algn="l" defTabSz="683881" rtl="0" eaLnBrk="1" latinLnBrk="0" hangingPunct="1">
        <a:defRPr sz="1350" kern="1200">
          <a:solidFill>
            <a:schemeClr val="tx1"/>
          </a:solidFill>
          <a:latin typeface="+mn-lt"/>
          <a:ea typeface="+mn-ea"/>
          <a:cs typeface="+mn-cs"/>
        </a:defRPr>
      </a:lvl4pPr>
      <a:lvl5pPr marL="1367765" algn="l" defTabSz="683881" rtl="0" eaLnBrk="1" latinLnBrk="0" hangingPunct="1">
        <a:defRPr sz="1350" kern="1200">
          <a:solidFill>
            <a:schemeClr val="tx1"/>
          </a:solidFill>
          <a:latin typeface="+mn-lt"/>
          <a:ea typeface="+mn-ea"/>
          <a:cs typeface="+mn-cs"/>
        </a:defRPr>
      </a:lvl5pPr>
      <a:lvl6pPr marL="1709703" algn="l" defTabSz="683881" rtl="0" eaLnBrk="1" latinLnBrk="0" hangingPunct="1">
        <a:defRPr sz="1350" kern="1200">
          <a:solidFill>
            <a:schemeClr val="tx1"/>
          </a:solidFill>
          <a:latin typeface="+mn-lt"/>
          <a:ea typeface="+mn-ea"/>
          <a:cs typeface="+mn-cs"/>
        </a:defRPr>
      </a:lvl6pPr>
      <a:lvl7pPr marL="2051650" algn="l" defTabSz="683881" rtl="0" eaLnBrk="1" latinLnBrk="0" hangingPunct="1">
        <a:defRPr sz="1350" kern="1200">
          <a:solidFill>
            <a:schemeClr val="tx1"/>
          </a:solidFill>
          <a:latin typeface="+mn-lt"/>
          <a:ea typeface="+mn-ea"/>
          <a:cs typeface="+mn-cs"/>
        </a:defRPr>
      </a:lvl7pPr>
      <a:lvl8pPr marL="2393588" algn="l" defTabSz="683881" rtl="0" eaLnBrk="1" latinLnBrk="0" hangingPunct="1">
        <a:defRPr sz="1350" kern="1200">
          <a:solidFill>
            <a:schemeClr val="tx1"/>
          </a:solidFill>
          <a:latin typeface="+mn-lt"/>
          <a:ea typeface="+mn-ea"/>
          <a:cs typeface="+mn-cs"/>
        </a:defRPr>
      </a:lvl8pPr>
      <a:lvl9pPr marL="2735531" algn="l" defTabSz="683881"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8"/>
          <p:cNvSpPr>
            <a:spLocks noGrp="1" noChangeArrowheads="1"/>
          </p:cNvSpPr>
          <p:nvPr>
            <p:ph type="title"/>
          </p:nvPr>
        </p:nvSpPr>
        <p:spPr bwMode="auto">
          <a:xfrm>
            <a:off x="457215" y="285750"/>
            <a:ext cx="8245475" cy="25717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1031" name="Rectangle 19"/>
          <p:cNvSpPr>
            <a:spLocks noGrp="1" noChangeArrowheads="1"/>
          </p:cNvSpPr>
          <p:nvPr>
            <p:ph type="body" idx="1"/>
          </p:nvPr>
        </p:nvSpPr>
        <p:spPr bwMode="auto">
          <a:xfrm>
            <a:off x="228600" y="1085850"/>
            <a:ext cx="8686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4" tIns="45602" rIns="91204" bIns="456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Line 20"/>
          <p:cNvSpPr>
            <a:spLocks noChangeShapeType="1"/>
          </p:cNvSpPr>
          <p:nvPr/>
        </p:nvSpPr>
        <p:spPr bwMode="black">
          <a:xfrm>
            <a:off x="990600" y="4852988"/>
            <a:ext cx="0" cy="14406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68403" tIns="34202" rIns="68403" bIns="34202" anchor="ctr"/>
          <a:lstStyle/>
          <a:p>
            <a:pPr defTabSz="684041" fontAlgn="base">
              <a:spcBef>
                <a:spcPct val="0"/>
              </a:spcBef>
              <a:spcAft>
                <a:spcPct val="0"/>
              </a:spcAft>
            </a:pPr>
            <a:endParaRPr lang="en-US" sz="1350" smtClean="0">
              <a:solidFill>
                <a:srgbClr val="000000"/>
              </a:solidFill>
              <a:latin typeface="Calibri" pitchFamily="34" charset="0"/>
              <a:ea typeface="MS PGothic" pitchFamily="34" charset="-128"/>
              <a:cs typeface="Arial"/>
              <a:sym typeface="Helvetica" charset="0"/>
            </a:endParaRPr>
          </a:p>
        </p:txBody>
      </p:sp>
    </p:spTree>
    <p:extLst>
      <p:ext uri="{BB962C8B-B14F-4D97-AF65-F5344CB8AC3E}">
        <p14:creationId xmlns:p14="http://schemas.microsoft.com/office/powerpoint/2010/main" val="235326954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hf hdr="0" ftr="0" dt="0"/>
  <p:txStyles>
    <p:titleStyle>
      <a:lvl1pPr algn="ctr" rtl="0" eaLnBrk="0" fontAlgn="base" hangingPunct="0">
        <a:spcBef>
          <a:spcPct val="0"/>
        </a:spcBef>
        <a:spcAft>
          <a:spcPct val="0"/>
        </a:spcAft>
        <a:defRPr sz="1500" b="1">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5pPr>
      <a:lvl6pPr marL="342018" algn="ctr" rtl="0" fontAlgn="base">
        <a:spcBef>
          <a:spcPct val="0"/>
        </a:spcBef>
        <a:spcAft>
          <a:spcPct val="0"/>
        </a:spcAft>
        <a:defRPr sz="1500" b="1">
          <a:solidFill>
            <a:schemeClr val="tx2"/>
          </a:solidFill>
          <a:latin typeface="Arial" charset="0"/>
          <a:cs typeface="Arial" charset="0"/>
        </a:defRPr>
      </a:lvl6pPr>
      <a:lvl7pPr marL="684041" algn="ctr" rtl="0" fontAlgn="base">
        <a:spcBef>
          <a:spcPct val="0"/>
        </a:spcBef>
        <a:spcAft>
          <a:spcPct val="0"/>
        </a:spcAft>
        <a:defRPr sz="1500" b="1">
          <a:solidFill>
            <a:schemeClr val="tx2"/>
          </a:solidFill>
          <a:latin typeface="Arial" charset="0"/>
          <a:cs typeface="Arial" charset="0"/>
        </a:defRPr>
      </a:lvl7pPr>
      <a:lvl8pPr marL="1026067" algn="ctr" rtl="0" fontAlgn="base">
        <a:spcBef>
          <a:spcPct val="0"/>
        </a:spcBef>
        <a:spcAft>
          <a:spcPct val="0"/>
        </a:spcAft>
        <a:defRPr sz="1500" b="1">
          <a:solidFill>
            <a:schemeClr val="tx2"/>
          </a:solidFill>
          <a:latin typeface="Arial" charset="0"/>
          <a:cs typeface="Arial" charset="0"/>
        </a:defRPr>
      </a:lvl8pPr>
      <a:lvl9pPr marL="1368086" algn="ctr" rtl="0" fontAlgn="base">
        <a:spcBef>
          <a:spcPct val="0"/>
        </a:spcBef>
        <a:spcAft>
          <a:spcPct val="0"/>
        </a:spcAft>
        <a:defRPr sz="1500" b="1">
          <a:solidFill>
            <a:schemeClr val="tx2"/>
          </a:solidFill>
          <a:latin typeface="Arial" charset="0"/>
          <a:cs typeface="Arial" charset="0"/>
        </a:defRPr>
      </a:lvl9pPr>
    </p:titleStyle>
    <p:bodyStyle>
      <a:lvl1pPr marL="256520" indent="-25652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1pPr>
      <a:lvl2pPr marL="555782" indent="-213768" algn="l" rtl="0" eaLnBrk="0" fontAlgn="base" hangingPunct="0">
        <a:spcBef>
          <a:spcPct val="20000"/>
        </a:spcBef>
        <a:spcAft>
          <a:spcPct val="0"/>
        </a:spcAft>
        <a:buChar char="–"/>
        <a:defRPr sz="2100">
          <a:solidFill>
            <a:schemeClr val="tx1"/>
          </a:solidFill>
          <a:latin typeface="+mn-lt"/>
          <a:ea typeface="MS PGothic" pitchFamily="34" charset="-128"/>
          <a:cs typeface="+mn-cs"/>
        </a:defRPr>
      </a:lvl2pPr>
      <a:lvl3pPr marL="855052" indent="-171008" algn="l" rtl="0" eaLnBrk="0" fontAlgn="base" hangingPunct="0">
        <a:spcBef>
          <a:spcPct val="20000"/>
        </a:spcBef>
        <a:spcAft>
          <a:spcPct val="0"/>
        </a:spcAft>
        <a:buChar char="•"/>
        <a:defRPr sz="1800">
          <a:solidFill>
            <a:schemeClr val="tx1"/>
          </a:solidFill>
          <a:latin typeface="+mn-lt"/>
          <a:ea typeface="MS PGothic" pitchFamily="34" charset="-128"/>
          <a:cs typeface="+mn-cs"/>
        </a:defRPr>
      </a:lvl3pPr>
      <a:lvl4pPr marL="1197071" indent="-171008" algn="l" rtl="0" eaLnBrk="0" fontAlgn="base" hangingPunct="0">
        <a:spcBef>
          <a:spcPct val="20000"/>
        </a:spcBef>
        <a:spcAft>
          <a:spcPct val="0"/>
        </a:spcAft>
        <a:buChar char="–"/>
        <a:defRPr sz="1500">
          <a:solidFill>
            <a:schemeClr val="tx1"/>
          </a:solidFill>
          <a:latin typeface="+mn-lt"/>
          <a:ea typeface="MS PGothic" pitchFamily="34" charset="-128"/>
          <a:cs typeface="+mn-cs"/>
        </a:defRPr>
      </a:lvl4pPr>
      <a:lvl5pPr marL="1539099" indent="-171008" algn="l" rtl="0" eaLnBrk="0" fontAlgn="base" hangingPunct="0">
        <a:spcBef>
          <a:spcPct val="20000"/>
        </a:spcBef>
        <a:spcAft>
          <a:spcPct val="0"/>
        </a:spcAft>
        <a:buChar char="»"/>
        <a:defRPr sz="1500">
          <a:solidFill>
            <a:schemeClr val="tx1"/>
          </a:solidFill>
          <a:latin typeface="+mn-lt"/>
          <a:ea typeface="MS PGothic" pitchFamily="34" charset="-128"/>
          <a:cs typeface="+mn-cs"/>
        </a:defRPr>
      </a:lvl5pPr>
      <a:lvl6pPr marL="1881119" indent="-171008" algn="l" rtl="0" fontAlgn="base">
        <a:spcBef>
          <a:spcPct val="20000"/>
        </a:spcBef>
        <a:spcAft>
          <a:spcPct val="0"/>
        </a:spcAft>
        <a:buChar char="»"/>
        <a:defRPr sz="1500">
          <a:solidFill>
            <a:schemeClr val="tx1"/>
          </a:solidFill>
          <a:latin typeface="+mn-lt"/>
          <a:cs typeface="+mn-cs"/>
        </a:defRPr>
      </a:lvl6pPr>
      <a:lvl7pPr marL="2223137" indent="-171008" algn="l" rtl="0" fontAlgn="base">
        <a:spcBef>
          <a:spcPct val="20000"/>
        </a:spcBef>
        <a:spcAft>
          <a:spcPct val="0"/>
        </a:spcAft>
        <a:buChar char="»"/>
        <a:defRPr sz="1500">
          <a:solidFill>
            <a:schemeClr val="tx1"/>
          </a:solidFill>
          <a:latin typeface="+mn-lt"/>
          <a:cs typeface="+mn-cs"/>
        </a:defRPr>
      </a:lvl7pPr>
      <a:lvl8pPr marL="2565161" indent="-171008" algn="l" rtl="0" fontAlgn="base">
        <a:spcBef>
          <a:spcPct val="20000"/>
        </a:spcBef>
        <a:spcAft>
          <a:spcPct val="0"/>
        </a:spcAft>
        <a:buChar char="»"/>
        <a:defRPr sz="1500">
          <a:solidFill>
            <a:schemeClr val="tx1"/>
          </a:solidFill>
          <a:latin typeface="+mn-lt"/>
          <a:cs typeface="+mn-cs"/>
        </a:defRPr>
      </a:lvl8pPr>
      <a:lvl9pPr marL="2907176" indent="-171008"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4041" rtl="0" eaLnBrk="1" latinLnBrk="0" hangingPunct="1">
        <a:defRPr sz="1350" kern="1200">
          <a:solidFill>
            <a:schemeClr val="tx1"/>
          </a:solidFill>
          <a:latin typeface="+mn-lt"/>
          <a:ea typeface="+mn-ea"/>
          <a:cs typeface="+mn-cs"/>
        </a:defRPr>
      </a:lvl1pPr>
      <a:lvl2pPr marL="342018" algn="l" defTabSz="684041" rtl="0" eaLnBrk="1" latinLnBrk="0" hangingPunct="1">
        <a:defRPr sz="1350" kern="1200">
          <a:solidFill>
            <a:schemeClr val="tx1"/>
          </a:solidFill>
          <a:latin typeface="+mn-lt"/>
          <a:ea typeface="+mn-ea"/>
          <a:cs typeface="+mn-cs"/>
        </a:defRPr>
      </a:lvl2pPr>
      <a:lvl3pPr marL="684041" algn="l" defTabSz="684041" rtl="0" eaLnBrk="1" latinLnBrk="0" hangingPunct="1">
        <a:defRPr sz="1350" kern="1200">
          <a:solidFill>
            <a:schemeClr val="tx1"/>
          </a:solidFill>
          <a:latin typeface="+mn-lt"/>
          <a:ea typeface="+mn-ea"/>
          <a:cs typeface="+mn-cs"/>
        </a:defRPr>
      </a:lvl3pPr>
      <a:lvl4pPr marL="1026067" algn="l" defTabSz="684041" rtl="0" eaLnBrk="1" latinLnBrk="0" hangingPunct="1">
        <a:defRPr sz="1350" kern="1200">
          <a:solidFill>
            <a:schemeClr val="tx1"/>
          </a:solidFill>
          <a:latin typeface="+mn-lt"/>
          <a:ea typeface="+mn-ea"/>
          <a:cs typeface="+mn-cs"/>
        </a:defRPr>
      </a:lvl4pPr>
      <a:lvl5pPr marL="1368086" algn="l" defTabSz="684041" rtl="0" eaLnBrk="1" latinLnBrk="0" hangingPunct="1">
        <a:defRPr sz="1350" kern="1200">
          <a:solidFill>
            <a:schemeClr val="tx1"/>
          </a:solidFill>
          <a:latin typeface="+mn-lt"/>
          <a:ea typeface="+mn-ea"/>
          <a:cs typeface="+mn-cs"/>
        </a:defRPr>
      </a:lvl5pPr>
      <a:lvl6pPr marL="1710103" algn="l" defTabSz="684041" rtl="0" eaLnBrk="1" latinLnBrk="0" hangingPunct="1">
        <a:defRPr sz="1350" kern="1200">
          <a:solidFill>
            <a:schemeClr val="tx1"/>
          </a:solidFill>
          <a:latin typeface="+mn-lt"/>
          <a:ea typeface="+mn-ea"/>
          <a:cs typeface="+mn-cs"/>
        </a:defRPr>
      </a:lvl6pPr>
      <a:lvl7pPr marL="2052130" algn="l" defTabSz="684041" rtl="0" eaLnBrk="1" latinLnBrk="0" hangingPunct="1">
        <a:defRPr sz="1350" kern="1200">
          <a:solidFill>
            <a:schemeClr val="tx1"/>
          </a:solidFill>
          <a:latin typeface="+mn-lt"/>
          <a:ea typeface="+mn-ea"/>
          <a:cs typeface="+mn-cs"/>
        </a:defRPr>
      </a:lvl7pPr>
      <a:lvl8pPr marL="2394147" algn="l" defTabSz="684041" rtl="0" eaLnBrk="1" latinLnBrk="0" hangingPunct="1">
        <a:defRPr sz="1350" kern="1200">
          <a:solidFill>
            <a:schemeClr val="tx1"/>
          </a:solidFill>
          <a:latin typeface="+mn-lt"/>
          <a:ea typeface="+mn-ea"/>
          <a:cs typeface="+mn-cs"/>
        </a:defRPr>
      </a:lvl8pPr>
      <a:lvl9pPr marL="2736170" algn="l" defTabSz="684041"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7" name="Rectangle 3"/>
          <p:cNvSpPr>
            <a:spLocks noGrp="1" noChangeArrowheads="1"/>
          </p:cNvSpPr>
          <p:nvPr>
            <p:ph type="body" idx="1"/>
          </p:nvPr>
        </p:nvSpPr>
        <p:spPr bwMode="auto">
          <a:xfrm>
            <a:off x="328614" y="1370410"/>
            <a:ext cx="8455025" cy="274200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smtClean="0"/>
          </a:p>
          <a:p>
            <a:pPr lvl="4"/>
            <a:endParaRPr lang="en-US" dirty="0" smtClean="0"/>
          </a:p>
        </p:txBody>
      </p:sp>
      <p:sp>
        <p:nvSpPr>
          <p:cNvPr id="67597" name="Rectangle 13"/>
          <p:cNvSpPr>
            <a:spLocks noGrp="1" noChangeArrowheads="1"/>
          </p:cNvSpPr>
          <p:nvPr>
            <p:ph type="title"/>
          </p:nvPr>
        </p:nvSpPr>
        <p:spPr bwMode="auto">
          <a:xfrm>
            <a:off x="328613" y="219076"/>
            <a:ext cx="8686800" cy="28813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dirty="0" smtClean="0"/>
              <a:t>Click to edit Master title style</a:t>
            </a:r>
          </a:p>
        </p:txBody>
      </p:sp>
      <p:sp>
        <p:nvSpPr>
          <p:cNvPr id="67636" name="Rectangle 52"/>
          <p:cNvSpPr>
            <a:spLocks noGrp="1" noChangeArrowheads="1"/>
          </p:cNvSpPr>
          <p:nvPr>
            <p:ph type="sldNum" sz="quarter" idx="4"/>
          </p:nvPr>
        </p:nvSpPr>
        <p:spPr bwMode="auto">
          <a:xfrm>
            <a:off x="328614" y="4893469"/>
            <a:ext cx="2124075" cy="171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nSpc>
                <a:spcPct val="100000"/>
              </a:lnSpc>
              <a:defRPr sz="675">
                <a:solidFill>
                  <a:srgbClr val="7F7F7F"/>
                </a:solidFill>
                <a:latin typeface="Arial" pitchFamily="34" charset="0"/>
                <a:cs typeface="Arial" pitchFamily="34" charset="0"/>
              </a:defRPr>
            </a:lvl1pPr>
          </a:lstStyle>
          <a:p>
            <a:pPr defTabSz="685800" fontAlgn="base">
              <a:spcBef>
                <a:spcPct val="0"/>
              </a:spcBef>
              <a:spcAft>
                <a:spcPct val="0"/>
              </a:spcAft>
            </a:pPr>
            <a:fld id="{92EDDE8C-FCD3-47EF-B8D4-5308179AEE2C}" type="slidenum">
              <a:rPr lang="en-US" smtClean="0"/>
              <a:pPr defTabSz="685800" fontAlgn="base">
                <a:spcBef>
                  <a:spcPct val="0"/>
                </a:spcBef>
                <a:spcAft>
                  <a:spcPct val="0"/>
                </a:spcAft>
              </a:pPr>
              <a:t>‹#›</a:t>
            </a:fld>
            <a:endParaRPr lang="en-US" dirty="0"/>
          </a:p>
        </p:txBody>
      </p:sp>
      <p:pic>
        <p:nvPicPr>
          <p:cNvPr id="67637" name="Picture 53" descr="IBM-logo-50-black"/>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8716963" y="4552950"/>
            <a:ext cx="215900" cy="433388"/>
          </a:xfrm>
          <a:prstGeom prst="rect">
            <a:avLst/>
          </a:prstGeom>
          <a:noFill/>
        </p:spPr>
      </p:pic>
    </p:spTree>
    <p:extLst>
      <p:ext uri="{BB962C8B-B14F-4D97-AF65-F5344CB8AC3E}">
        <p14:creationId xmlns:p14="http://schemas.microsoft.com/office/powerpoint/2010/main" val="13213240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Lst>
  <p:hf hdr="0" ftr="0" dt="0"/>
  <p:txStyles>
    <p:titleStyle>
      <a:lvl1pPr algn="l" rtl="0" fontAlgn="base">
        <a:lnSpc>
          <a:spcPct val="90000"/>
        </a:lnSpc>
        <a:spcBef>
          <a:spcPct val="0"/>
        </a:spcBef>
        <a:spcAft>
          <a:spcPct val="0"/>
        </a:spcAft>
        <a:defRPr sz="2100">
          <a:solidFill>
            <a:srgbClr val="191919"/>
          </a:solidFill>
          <a:latin typeface="Arial" pitchFamily="34" charset="0"/>
          <a:ea typeface="+mj-ea"/>
          <a:cs typeface="Arial" pitchFamily="34" charset="0"/>
        </a:defRPr>
      </a:lvl1pPr>
      <a:lvl2pPr algn="l" rtl="0" fontAlgn="base">
        <a:lnSpc>
          <a:spcPct val="90000"/>
        </a:lnSpc>
        <a:spcBef>
          <a:spcPct val="0"/>
        </a:spcBef>
        <a:spcAft>
          <a:spcPct val="0"/>
        </a:spcAft>
        <a:defRPr sz="2100">
          <a:solidFill>
            <a:srgbClr val="191919"/>
          </a:solidFill>
          <a:latin typeface="HelvNeue Light for IBM" pitchFamily="34" charset="0"/>
        </a:defRPr>
      </a:lvl2pPr>
      <a:lvl3pPr algn="l" rtl="0" fontAlgn="base">
        <a:lnSpc>
          <a:spcPct val="90000"/>
        </a:lnSpc>
        <a:spcBef>
          <a:spcPct val="0"/>
        </a:spcBef>
        <a:spcAft>
          <a:spcPct val="0"/>
        </a:spcAft>
        <a:defRPr sz="2100">
          <a:solidFill>
            <a:srgbClr val="191919"/>
          </a:solidFill>
          <a:latin typeface="HelvNeue Light for IBM" pitchFamily="34" charset="0"/>
        </a:defRPr>
      </a:lvl3pPr>
      <a:lvl4pPr algn="l" rtl="0" fontAlgn="base">
        <a:lnSpc>
          <a:spcPct val="90000"/>
        </a:lnSpc>
        <a:spcBef>
          <a:spcPct val="0"/>
        </a:spcBef>
        <a:spcAft>
          <a:spcPct val="0"/>
        </a:spcAft>
        <a:defRPr sz="2100">
          <a:solidFill>
            <a:srgbClr val="191919"/>
          </a:solidFill>
          <a:latin typeface="HelvNeue Light for IBM" pitchFamily="34" charset="0"/>
        </a:defRPr>
      </a:lvl4pPr>
      <a:lvl5pPr algn="l" rtl="0" fontAlgn="base">
        <a:lnSpc>
          <a:spcPct val="90000"/>
        </a:lnSpc>
        <a:spcBef>
          <a:spcPct val="0"/>
        </a:spcBef>
        <a:spcAft>
          <a:spcPct val="0"/>
        </a:spcAft>
        <a:defRPr sz="2100">
          <a:solidFill>
            <a:srgbClr val="191919"/>
          </a:solidFill>
          <a:latin typeface="HelvNeue Light for IBM" pitchFamily="34" charset="0"/>
        </a:defRPr>
      </a:lvl5pPr>
      <a:lvl6pPr marL="342900" algn="l" rtl="0" fontAlgn="base">
        <a:lnSpc>
          <a:spcPct val="90000"/>
        </a:lnSpc>
        <a:spcBef>
          <a:spcPct val="0"/>
        </a:spcBef>
        <a:spcAft>
          <a:spcPct val="0"/>
        </a:spcAft>
        <a:defRPr sz="2100">
          <a:solidFill>
            <a:srgbClr val="191919"/>
          </a:solidFill>
          <a:latin typeface="HelvNeue Light for IBM" pitchFamily="34" charset="0"/>
        </a:defRPr>
      </a:lvl6pPr>
      <a:lvl7pPr marL="685800" algn="l" rtl="0" fontAlgn="base">
        <a:lnSpc>
          <a:spcPct val="90000"/>
        </a:lnSpc>
        <a:spcBef>
          <a:spcPct val="0"/>
        </a:spcBef>
        <a:spcAft>
          <a:spcPct val="0"/>
        </a:spcAft>
        <a:defRPr sz="2100">
          <a:solidFill>
            <a:srgbClr val="191919"/>
          </a:solidFill>
          <a:latin typeface="HelvNeue Light for IBM" pitchFamily="34" charset="0"/>
        </a:defRPr>
      </a:lvl7pPr>
      <a:lvl8pPr marL="1028700" algn="l" rtl="0" fontAlgn="base">
        <a:lnSpc>
          <a:spcPct val="90000"/>
        </a:lnSpc>
        <a:spcBef>
          <a:spcPct val="0"/>
        </a:spcBef>
        <a:spcAft>
          <a:spcPct val="0"/>
        </a:spcAft>
        <a:defRPr sz="2100">
          <a:solidFill>
            <a:srgbClr val="191919"/>
          </a:solidFill>
          <a:latin typeface="HelvNeue Light for IBM" pitchFamily="34" charset="0"/>
        </a:defRPr>
      </a:lvl8pPr>
      <a:lvl9pPr marL="1371600" algn="l" rtl="0" fontAlgn="base">
        <a:lnSpc>
          <a:spcPct val="90000"/>
        </a:lnSpc>
        <a:spcBef>
          <a:spcPct val="0"/>
        </a:spcBef>
        <a:spcAft>
          <a:spcPct val="0"/>
        </a:spcAft>
        <a:defRPr sz="2100">
          <a:solidFill>
            <a:srgbClr val="191919"/>
          </a:solidFill>
          <a:latin typeface="HelvNeue Light for IBM" pitchFamily="34" charset="0"/>
        </a:defRPr>
      </a:lvl9pPr>
    </p:titleStyle>
    <p:bodyStyle>
      <a:lvl1pPr marL="129779" indent="-129779" algn="l" rtl="0" fontAlgn="base">
        <a:spcBef>
          <a:spcPct val="50000"/>
        </a:spcBef>
        <a:spcAft>
          <a:spcPct val="0"/>
        </a:spcAft>
        <a:buClr>
          <a:srgbClr val="6D6E70"/>
        </a:buClr>
        <a:buSzPct val="90000"/>
        <a:buFont typeface="Wingdings" pitchFamily="2" charset="2"/>
        <a:buChar char="§"/>
        <a:defRPr sz="1200">
          <a:solidFill>
            <a:srgbClr val="6D6E70"/>
          </a:solidFill>
          <a:latin typeface="Arial" pitchFamily="34" charset="0"/>
          <a:ea typeface="+mn-ea"/>
          <a:cs typeface="Arial" pitchFamily="34" charset="0"/>
        </a:defRPr>
      </a:lvl1pPr>
      <a:lvl2pPr marL="382191" indent="-122635" algn="l" rtl="0" fontAlgn="base">
        <a:spcBef>
          <a:spcPct val="0"/>
        </a:spcBef>
        <a:spcAft>
          <a:spcPct val="0"/>
        </a:spcAft>
        <a:buClr>
          <a:srgbClr val="6D6E70"/>
        </a:buClr>
        <a:buSzPct val="90000"/>
        <a:buFont typeface="Arial" charset="0"/>
        <a:buChar char="–"/>
        <a:defRPr sz="1200">
          <a:solidFill>
            <a:srgbClr val="6D6E70"/>
          </a:solidFill>
          <a:latin typeface="Arial" pitchFamily="34" charset="0"/>
          <a:cs typeface="Arial" pitchFamily="34" charset="0"/>
        </a:defRPr>
      </a:lvl2pPr>
      <a:lvl3pPr marL="641747" indent="-129779" algn="l" rtl="0" fontAlgn="base">
        <a:spcBef>
          <a:spcPct val="0"/>
        </a:spcBef>
        <a:spcAft>
          <a:spcPct val="0"/>
        </a:spcAft>
        <a:buClr>
          <a:srgbClr val="6D6E70"/>
        </a:buClr>
        <a:buSzPct val="90000"/>
        <a:buFont typeface="Wingdings" pitchFamily="2" charset="2"/>
        <a:buChar char="§"/>
        <a:defRPr sz="1200">
          <a:solidFill>
            <a:srgbClr val="6D6E70"/>
          </a:solidFill>
          <a:latin typeface="Arial" pitchFamily="34" charset="0"/>
          <a:cs typeface="Arial" pitchFamily="34" charset="0"/>
        </a:defRPr>
      </a:lvl3pPr>
      <a:lvl4pPr marL="902494" indent="-129779" algn="l" rtl="0" fontAlgn="base">
        <a:spcBef>
          <a:spcPct val="20000"/>
        </a:spcBef>
        <a:spcAft>
          <a:spcPct val="0"/>
        </a:spcAft>
        <a:buClr>
          <a:schemeClr val="bg1"/>
        </a:buClr>
        <a:defRPr sz="1200">
          <a:solidFill>
            <a:schemeClr val="bg1"/>
          </a:solidFill>
          <a:latin typeface="Arial" charset="0"/>
        </a:defRPr>
      </a:lvl4pPr>
      <a:lvl5pPr marL="1154906" indent="-122635" algn="l" rtl="0" fontAlgn="base">
        <a:spcBef>
          <a:spcPct val="20000"/>
        </a:spcBef>
        <a:spcAft>
          <a:spcPct val="0"/>
        </a:spcAft>
        <a:buClr>
          <a:schemeClr val="bg1"/>
        </a:buClr>
        <a:buChar char="»"/>
        <a:defRPr sz="1200">
          <a:solidFill>
            <a:schemeClr val="bg1"/>
          </a:solidFill>
          <a:latin typeface="Arial" charset="0"/>
        </a:defRPr>
      </a:lvl5pPr>
      <a:lvl6pPr marL="1497806" indent="-122635" algn="l" rtl="0" fontAlgn="base">
        <a:spcBef>
          <a:spcPct val="20000"/>
        </a:spcBef>
        <a:spcAft>
          <a:spcPct val="0"/>
        </a:spcAft>
        <a:buClr>
          <a:schemeClr val="bg1"/>
        </a:buClr>
        <a:buChar char="»"/>
        <a:defRPr sz="1200">
          <a:solidFill>
            <a:schemeClr val="bg1"/>
          </a:solidFill>
          <a:latin typeface="Arial" charset="0"/>
        </a:defRPr>
      </a:lvl6pPr>
      <a:lvl7pPr marL="1840706" indent="-122635" algn="l" rtl="0" fontAlgn="base">
        <a:spcBef>
          <a:spcPct val="20000"/>
        </a:spcBef>
        <a:spcAft>
          <a:spcPct val="0"/>
        </a:spcAft>
        <a:buClr>
          <a:schemeClr val="bg1"/>
        </a:buClr>
        <a:buChar char="»"/>
        <a:defRPr sz="1200">
          <a:solidFill>
            <a:schemeClr val="bg1"/>
          </a:solidFill>
          <a:latin typeface="Arial" charset="0"/>
        </a:defRPr>
      </a:lvl7pPr>
      <a:lvl8pPr marL="2183606" indent="-122635" algn="l" rtl="0" fontAlgn="base">
        <a:spcBef>
          <a:spcPct val="20000"/>
        </a:spcBef>
        <a:spcAft>
          <a:spcPct val="0"/>
        </a:spcAft>
        <a:buClr>
          <a:schemeClr val="bg1"/>
        </a:buClr>
        <a:buChar char="»"/>
        <a:defRPr sz="1200">
          <a:solidFill>
            <a:schemeClr val="bg1"/>
          </a:solidFill>
          <a:latin typeface="Arial" charset="0"/>
        </a:defRPr>
      </a:lvl8pPr>
      <a:lvl9pPr marL="2526506" indent="-122635" algn="l" rtl="0" fontAlgn="base">
        <a:spcBef>
          <a:spcPct val="20000"/>
        </a:spcBef>
        <a:spcAft>
          <a:spcPct val="0"/>
        </a:spcAft>
        <a:buClr>
          <a:schemeClr val="bg1"/>
        </a:buClr>
        <a:buChar char="»"/>
        <a:defRPr sz="1200">
          <a:solidFill>
            <a:schemeClr val="bg1"/>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82563" y="445294"/>
            <a:ext cx="8686800" cy="297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182563" y="1322785"/>
            <a:ext cx="8686800" cy="28491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8" name="Line 25"/>
          <p:cNvSpPr>
            <a:spLocks noChangeShapeType="1"/>
          </p:cNvSpPr>
          <p:nvPr/>
        </p:nvSpPr>
        <p:spPr bwMode="auto">
          <a:xfrm flipV="1">
            <a:off x="274639" y="411956"/>
            <a:ext cx="8594725" cy="0"/>
          </a:xfrm>
          <a:prstGeom prst="line">
            <a:avLst/>
          </a:prstGeom>
          <a:noFill/>
          <a:ln w="9525">
            <a:solidFill>
              <a:schemeClr val="tx1"/>
            </a:solidFill>
            <a:round/>
            <a:headEnd/>
            <a:tailEnd/>
          </a:ln>
          <a:extLst/>
        </p:spPr>
        <p:txBody>
          <a:bodyPr/>
          <a:lstStyle/>
          <a:p>
            <a:pPr defTabSz="685800" fontAlgn="base">
              <a:spcBef>
                <a:spcPct val="0"/>
              </a:spcBef>
              <a:spcAft>
                <a:spcPct val="0"/>
              </a:spcAft>
              <a:defRPr/>
            </a:pPr>
            <a:endParaRPr lang="en-US" sz="900">
              <a:solidFill>
                <a:srgbClr val="000000"/>
              </a:solidFill>
              <a:latin typeface="Arial" pitchFamily="34" charset="0"/>
              <a:ea typeface="ＭＳ Ｐゴシック"/>
              <a:cs typeface="Arial" charset="0"/>
            </a:endParaRPr>
          </a:p>
        </p:txBody>
      </p:sp>
      <p:sp>
        <p:nvSpPr>
          <p:cNvPr id="1029" name="Rectangle 6"/>
          <p:cNvSpPr>
            <a:spLocks noChangeArrowheads="1"/>
          </p:cNvSpPr>
          <p:nvPr/>
        </p:nvSpPr>
        <p:spPr bwMode="black">
          <a:xfrm>
            <a:off x="7589838" y="4902994"/>
            <a:ext cx="1371600" cy="138113"/>
          </a:xfrm>
          <a:prstGeom prst="rect">
            <a:avLst/>
          </a:prstGeom>
          <a:noFill/>
          <a:ln>
            <a:noFill/>
          </a:ln>
          <a:extLst/>
        </p:spPr>
        <p:txBody>
          <a:bodyPr lIns="69056" tIns="34529" rIns="69056" bIns="34529"/>
          <a:lstStyle/>
          <a:p>
            <a:pPr algn="r" defTabSz="685800" fontAlgn="base">
              <a:spcBef>
                <a:spcPct val="0"/>
              </a:spcBef>
              <a:spcAft>
                <a:spcPct val="0"/>
              </a:spcAft>
              <a:defRPr/>
            </a:pPr>
            <a:r>
              <a:rPr lang="en-US" sz="600">
                <a:solidFill>
                  <a:srgbClr val="000000"/>
                </a:solidFill>
                <a:latin typeface="Arial" pitchFamily="34" charset="0"/>
                <a:ea typeface="ＭＳ Ｐゴシック"/>
                <a:cs typeface="Arial" charset="0"/>
              </a:rPr>
              <a:t>© 2013 IBM Corporation</a:t>
            </a:r>
          </a:p>
        </p:txBody>
      </p:sp>
      <p:sp>
        <p:nvSpPr>
          <p:cNvPr id="1030" name="Text Box 46"/>
          <p:cNvSpPr txBox="1">
            <a:spLocks noChangeArrowheads="1"/>
          </p:cNvSpPr>
          <p:nvPr/>
        </p:nvSpPr>
        <p:spPr bwMode="auto">
          <a:xfrm>
            <a:off x="503238" y="102394"/>
            <a:ext cx="4297362" cy="275035"/>
          </a:xfrm>
          <a:prstGeom prst="rect">
            <a:avLst/>
          </a:prstGeom>
          <a:noFill/>
          <a:ln>
            <a:noFill/>
          </a:ln>
          <a:extLst/>
        </p:spPr>
        <p:txBody>
          <a:bodyPr tIns="0" bIns="0" anchor="b"/>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defTabSz="685800" eaLnBrk="1" fontAlgn="base" hangingPunct="1">
              <a:spcBef>
                <a:spcPct val="0"/>
              </a:spcBef>
              <a:spcAft>
                <a:spcPts val="675"/>
              </a:spcAft>
              <a:defRPr/>
            </a:pPr>
            <a:r>
              <a:rPr lang="en-US" sz="750" dirty="0">
                <a:solidFill>
                  <a:srgbClr val="000000"/>
                </a:solidFill>
                <a:cs typeface="Arial" charset="0"/>
              </a:rPr>
              <a:t>IBM Security Systems</a:t>
            </a:r>
            <a:endParaRPr lang="en-US" sz="1350" dirty="0">
              <a:solidFill>
                <a:srgbClr val="000000"/>
              </a:solidFill>
              <a:cs typeface="Arial" charset="0"/>
            </a:endParaRPr>
          </a:p>
        </p:txBody>
      </p:sp>
      <p:pic>
        <p:nvPicPr>
          <p:cNvPr id="7175" name="Picture 6"/>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7650" y="151210"/>
            <a:ext cx="304800" cy="227409"/>
          </a:xfrm>
          <a:prstGeom prst="rect">
            <a:avLst/>
          </a:prstGeom>
          <a:noFill/>
          <a:ln w="9525">
            <a:noFill/>
            <a:miter lim="800000"/>
            <a:headEnd/>
            <a:tailEnd/>
          </a:ln>
        </p:spPr>
      </p:pic>
      <p:pic>
        <p:nvPicPr>
          <p:cNvPr id="7176" name="Picture 7"/>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275639" y="163116"/>
            <a:ext cx="585787" cy="178594"/>
          </a:xfrm>
          <a:prstGeom prst="rect">
            <a:avLst/>
          </a:prstGeom>
          <a:noFill/>
          <a:ln w="9525">
            <a:noFill/>
            <a:miter lim="800000"/>
            <a:headEnd/>
            <a:tailEnd/>
          </a:ln>
        </p:spPr>
      </p:pic>
      <p:sp>
        <p:nvSpPr>
          <p:cNvPr id="10" name="Rectangle 10"/>
          <p:cNvSpPr>
            <a:spLocks noChangeArrowheads="1"/>
          </p:cNvSpPr>
          <p:nvPr/>
        </p:nvSpPr>
        <p:spPr bwMode="auto">
          <a:xfrm>
            <a:off x="76201" y="4904185"/>
            <a:ext cx="379413" cy="136922"/>
          </a:xfrm>
          <a:prstGeom prst="rect">
            <a:avLst/>
          </a:prstGeom>
          <a:noFill/>
          <a:ln>
            <a:noFill/>
          </a:ln>
          <a:effectLst>
            <a:prstShdw prst="shdw17" dist="17961" dir="2700000">
              <a:schemeClr val="accent1">
                <a:gamma/>
                <a:shade val="60000"/>
                <a:invGamma/>
                <a:alpha val="74998"/>
              </a:schemeClr>
            </a:prstShdw>
          </a:effectLst>
          <a:extLst/>
        </p:spPr>
        <p:txBody>
          <a:bodyPr/>
          <a:lstStyle/>
          <a:p>
            <a:pPr algn="r" defTabSz="685800" fontAlgn="base">
              <a:spcBef>
                <a:spcPct val="0"/>
              </a:spcBef>
              <a:spcAft>
                <a:spcPct val="0"/>
              </a:spcAft>
              <a:defRPr/>
            </a:pPr>
            <a:fld id="{82BB601A-AAFB-49CE-B20C-C9DBBA1EC49F}" type="slidenum">
              <a:rPr lang="en-US" sz="600">
                <a:solidFill>
                  <a:srgbClr val="000000"/>
                </a:solidFill>
                <a:latin typeface="Arial"/>
                <a:ea typeface="ＭＳ Ｐゴシック"/>
                <a:cs typeface="Arial" charset="0"/>
              </a:rPr>
              <a:pPr algn="r" defTabSz="685800" fontAlgn="base">
                <a:spcBef>
                  <a:spcPct val="0"/>
                </a:spcBef>
                <a:spcAft>
                  <a:spcPct val="0"/>
                </a:spcAft>
                <a:defRPr/>
              </a:pPr>
              <a:t>‹#›</a:t>
            </a:fld>
            <a:r>
              <a:rPr lang="en-US" sz="600" dirty="0">
                <a:solidFill>
                  <a:srgbClr val="000000"/>
                </a:solidFill>
                <a:latin typeface="Arial"/>
                <a:ea typeface="ＭＳ Ｐゴシック"/>
                <a:cs typeface="Arial" charset="0"/>
              </a:rPr>
              <a:t>  </a:t>
            </a:r>
          </a:p>
        </p:txBody>
      </p:sp>
      <p:pic>
        <p:nvPicPr>
          <p:cNvPr id="7178" name="Picture 7"/>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275639" y="163116"/>
            <a:ext cx="585787" cy="178594"/>
          </a:xfrm>
          <a:prstGeom prst="rect">
            <a:avLst/>
          </a:prstGeom>
          <a:noFill/>
          <a:ln w="9525">
            <a:noFill/>
            <a:miter lim="800000"/>
            <a:headEnd/>
            <a:tailEnd/>
          </a:ln>
        </p:spPr>
      </p:pic>
      <p:pic>
        <p:nvPicPr>
          <p:cNvPr id="7179" name="Picture 6"/>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7650" y="151210"/>
            <a:ext cx="304800" cy="227409"/>
          </a:xfrm>
          <a:prstGeom prst="rect">
            <a:avLst/>
          </a:prstGeom>
          <a:noFill/>
          <a:ln w="9525">
            <a:noFill/>
            <a:miter lim="800000"/>
            <a:headEnd/>
            <a:tailEnd/>
          </a:ln>
        </p:spPr>
      </p:pic>
      <p:sp>
        <p:nvSpPr>
          <p:cNvPr id="2" name="Footer Placeholder 1"/>
          <p:cNvSpPr>
            <a:spLocks noGrp="1"/>
          </p:cNvSpPr>
          <p:nvPr>
            <p:ph type="ftr" sz="quarter" idx="3"/>
          </p:nvPr>
        </p:nvSpPr>
        <p:spPr>
          <a:xfrm>
            <a:off x="792164" y="4902994"/>
            <a:ext cx="6904037" cy="138113"/>
          </a:xfrm>
          <a:prstGeom prst="rect">
            <a:avLst/>
          </a:prstGeom>
          <a:noFill/>
          <a:ln>
            <a:noFill/>
          </a:ln>
        </p:spPr>
        <p:txBody>
          <a:bodyPr lIns="92075" tIns="46038" rIns="92075" bIns="46038"/>
          <a:lstStyle>
            <a:lvl1pPr algn="l">
              <a:defRPr lang="en-US" sz="600">
                <a:solidFill>
                  <a:srgbClr val="000000"/>
                </a:solidFill>
                <a:latin typeface="Arial" charset="0"/>
                <a:ea typeface="+mn-ea"/>
                <a:cs typeface="Arial" charset="0"/>
              </a:defRPr>
            </a:lvl1pPr>
          </a:lstStyle>
          <a:p>
            <a:pPr defTabSz="685800" fontAlgn="base">
              <a:spcBef>
                <a:spcPct val="0"/>
              </a:spcBef>
              <a:spcAft>
                <a:spcPct val="0"/>
              </a:spcAft>
              <a:defRPr/>
            </a:pPr>
            <a:r>
              <a:rPr lang="en-US" smtClean="0"/>
              <a:t>IBM Confidential</a:t>
            </a:r>
            <a:endParaRPr lang="en-US"/>
          </a:p>
        </p:txBody>
      </p:sp>
    </p:spTree>
    <p:extLst>
      <p:ext uri="{BB962C8B-B14F-4D97-AF65-F5344CB8AC3E}">
        <p14:creationId xmlns:p14="http://schemas.microsoft.com/office/powerpoint/2010/main" val="323777090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1650">
          <a:solidFill>
            <a:srgbClr val="7889FB"/>
          </a:solidFill>
          <a:latin typeface="+mj-lt"/>
          <a:ea typeface="ＭＳ Ｐゴシック" pitchFamily="34" charset="-128"/>
          <a:cs typeface="MS PGothic" charset="0"/>
        </a:defRPr>
      </a:lvl1pPr>
      <a:lvl2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2pPr>
      <a:lvl3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3pPr>
      <a:lvl4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4pPr>
      <a:lvl5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5pPr>
      <a:lvl6pPr marL="3429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6pPr>
      <a:lvl7pPr marL="6858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7pPr>
      <a:lvl8pPr marL="10287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8pPr>
      <a:lvl9pPr marL="13716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9pPr>
    </p:titleStyle>
    <p:bodyStyle>
      <a:lvl1pPr marL="178594" indent="-178594" algn="l" rtl="0" eaLnBrk="0" fontAlgn="base" hangingPunct="0">
        <a:spcBef>
          <a:spcPct val="20000"/>
        </a:spcBef>
        <a:spcAft>
          <a:spcPct val="0"/>
        </a:spcAft>
        <a:buClr>
          <a:schemeClr val="tx1"/>
        </a:buClr>
        <a:buFont typeface="Wingdings" pitchFamily="2" charset="2"/>
        <a:buChar char="§"/>
        <a:defRPr sz="1200">
          <a:solidFill>
            <a:schemeClr val="tx1"/>
          </a:solidFill>
          <a:latin typeface="+mn-lt"/>
          <a:ea typeface="ＭＳ Ｐゴシック" pitchFamily="34" charset="-128"/>
          <a:cs typeface="MS PGothic" pitchFamily="34" charset="-128"/>
        </a:defRPr>
      </a:lvl1pPr>
      <a:lvl2pPr marL="371475" indent="-164306" algn="l" rtl="0" eaLnBrk="0" fontAlgn="base" hangingPunct="0">
        <a:spcBef>
          <a:spcPct val="20000"/>
        </a:spcBef>
        <a:spcAft>
          <a:spcPct val="0"/>
        </a:spcAft>
        <a:buClr>
          <a:schemeClr val="tx1"/>
        </a:buClr>
        <a:buFont typeface="Arial" charset="0"/>
        <a:buChar char="–"/>
        <a:defRPr sz="1050">
          <a:solidFill>
            <a:schemeClr val="tx1"/>
          </a:solidFill>
          <a:latin typeface="+mn-lt"/>
          <a:ea typeface="ＭＳ Ｐゴシック" pitchFamily="34" charset="-128"/>
          <a:cs typeface="MS PGothic" charset="0"/>
        </a:defRPr>
      </a:lvl2pPr>
      <a:lvl3pPr marL="498872" indent="-129779" algn="l" rtl="0" eaLnBrk="0" fontAlgn="base" hangingPunct="0">
        <a:spcBef>
          <a:spcPct val="20000"/>
        </a:spcBef>
        <a:spcAft>
          <a:spcPct val="0"/>
        </a:spcAft>
        <a:buClr>
          <a:schemeClr val="tx1"/>
        </a:buClr>
        <a:buChar char="•"/>
        <a:defRPr sz="1050">
          <a:solidFill>
            <a:schemeClr val="tx1"/>
          </a:solidFill>
          <a:latin typeface="+mn-lt"/>
          <a:ea typeface="ＭＳ Ｐゴシック" pitchFamily="34" charset="-128"/>
          <a:cs typeface="MS PGothic" charset="0"/>
        </a:defRPr>
      </a:lvl3pPr>
      <a:lvl4pPr marL="902494" indent="-129779" algn="l" rtl="0" eaLnBrk="0" fontAlgn="base" hangingPunct="0">
        <a:spcBef>
          <a:spcPct val="20000"/>
        </a:spcBef>
        <a:spcAft>
          <a:spcPct val="0"/>
        </a:spcAft>
        <a:buClr>
          <a:schemeClr val="bg1"/>
        </a:buClr>
        <a:buChar char="–"/>
        <a:defRPr sz="1200">
          <a:solidFill>
            <a:schemeClr val="bg1"/>
          </a:solidFill>
          <a:latin typeface="+mn-lt"/>
          <a:ea typeface="ＭＳ Ｐゴシック" pitchFamily="34" charset="-128"/>
          <a:cs typeface="MS PGothic" charset="0"/>
        </a:defRPr>
      </a:lvl4pPr>
      <a:lvl5pPr marL="1154906" indent="-122635" algn="l" rtl="0" eaLnBrk="0" fontAlgn="base" hangingPunct="0">
        <a:spcBef>
          <a:spcPct val="20000"/>
        </a:spcBef>
        <a:spcAft>
          <a:spcPct val="0"/>
        </a:spcAft>
        <a:buClr>
          <a:schemeClr val="bg1"/>
        </a:buClr>
        <a:buChar char="»"/>
        <a:defRPr sz="1200">
          <a:solidFill>
            <a:schemeClr val="bg1"/>
          </a:solidFill>
          <a:latin typeface="+mn-lt"/>
          <a:ea typeface="ＭＳ Ｐゴシック" pitchFamily="34" charset="-128"/>
          <a:cs typeface="MS PGothic" charset="0"/>
        </a:defRPr>
      </a:lvl5pPr>
      <a:lvl6pPr marL="1497806" indent="-122635" algn="l" rtl="0" eaLnBrk="1" fontAlgn="base" hangingPunct="1">
        <a:spcBef>
          <a:spcPct val="20000"/>
        </a:spcBef>
        <a:spcAft>
          <a:spcPct val="0"/>
        </a:spcAft>
        <a:buClr>
          <a:schemeClr val="bg1"/>
        </a:buClr>
        <a:buChar char="»"/>
        <a:defRPr sz="1200">
          <a:solidFill>
            <a:schemeClr val="bg1"/>
          </a:solidFill>
          <a:latin typeface="+mn-lt"/>
          <a:ea typeface="+mn-ea"/>
        </a:defRPr>
      </a:lvl6pPr>
      <a:lvl7pPr marL="1840706" indent="-122635" algn="l" rtl="0" eaLnBrk="1" fontAlgn="base" hangingPunct="1">
        <a:spcBef>
          <a:spcPct val="20000"/>
        </a:spcBef>
        <a:spcAft>
          <a:spcPct val="0"/>
        </a:spcAft>
        <a:buClr>
          <a:schemeClr val="bg1"/>
        </a:buClr>
        <a:buChar char="»"/>
        <a:defRPr sz="1200">
          <a:solidFill>
            <a:schemeClr val="bg1"/>
          </a:solidFill>
          <a:latin typeface="+mn-lt"/>
          <a:ea typeface="+mn-ea"/>
        </a:defRPr>
      </a:lvl7pPr>
      <a:lvl8pPr marL="2183606" indent="-122635" algn="l" rtl="0" eaLnBrk="1" fontAlgn="base" hangingPunct="1">
        <a:spcBef>
          <a:spcPct val="20000"/>
        </a:spcBef>
        <a:spcAft>
          <a:spcPct val="0"/>
        </a:spcAft>
        <a:buClr>
          <a:schemeClr val="bg1"/>
        </a:buClr>
        <a:buChar char="»"/>
        <a:defRPr sz="1200">
          <a:solidFill>
            <a:schemeClr val="bg1"/>
          </a:solidFill>
          <a:latin typeface="+mn-lt"/>
          <a:ea typeface="+mn-ea"/>
        </a:defRPr>
      </a:lvl8pPr>
      <a:lvl9pPr marL="2526506" indent="-122635" algn="l" rtl="0" eaLnBrk="1" fontAlgn="base" hangingPunct="1">
        <a:spcBef>
          <a:spcPct val="20000"/>
        </a:spcBef>
        <a:spcAft>
          <a:spcPct val="0"/>
        </a:spcAft>
        <a:buClr>
          <a:schemeClr val="bg1"/>
        </a:buClr>
        <a:buChar char="»"/>
        <a:defRPr sz="1200">
          <a:solidFill>
            <a:schemeClr val="bg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82563" y="445294"/>
            <a:ext cx="8686800" cy="297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182563" y="1322785"/>
            <a:ext cx="8686800" cy="28491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8" name="Line 25"/>
          <p:cNvSpPr>
            <a:spLocks noChangeShapeType="1"/>
          </p:cNvSpPr>
          <p:nvPr/>
        </p:nvSpPr>
        <p:spPr bwMode="auto">
          <a:xfrm flipV="1">
            <a:off x="274639" y="411956"/>
            <a:ext cx="8594725" cy="0"/>
          </a:xfrm>
          <a:prstGeom prst="line">
            <a:avLst/>
          </a:prstGeom>
          <a:noFill/>
          <a:ln w="9525">
            <a:solidFill>
              <a:schemeClr val="tx1"/>
            </a:solidFill>
            <a:round/>
            <a:headEnd/>
            <a:tailEnd/>
          </a:ln>
          <a:extLst/>
        </p:spPr>
        <p:txBody>
          <a:bodyPr/>
          <a:lstStyle/>
          <a:p>
            <a:pPr defTabSz="685800" fontAlgn="base">
              <a:spcBef>
                <a:spcPct val="0"/>
              </a:spcBef>
              <a:spcAft>
                <a:spcPct val="0"/>
              </a:spcAft>
              <a:defRPr/>
            </a:pPr>
            <a:endParaRPr lang="en-US" sz="900">
              <a:solidFill>
                <a:srgbClr val="000000"/>
              </a:solidFill>
              <a:latin typeface="Arial" charset="0"/>
              <a:ea typeface="ＭＳ Ｐゴシック"/>
              <a:cs typeface="Arial" charset="0"/>
            </a:endParaRPr>
          </a:p>
        </p:txBody>
      </p:sp>
      <p:sp>
        <p:nvSpPr>
          <p:cNvPr id="1029" name="Rectangle 6"/>
          <p:cNvSpPr>
            <a:spLocks noChangeArrowheads="1"/>
          </p:cNvSpPr>
          <p:nvPr/>
        </p:nvSpPr>
        <p:spPr bwMode="black">
          <a:xfrm>
            <a:off x="7589838" y="4902994"/>
            <a:ext cx="1371600" cy="138113"/>
          </a:xfrm>
          <a:prstGeom prst="rect">
            <a:avLst/>
          </a:prstGeom>
          <a:noFill/>
          <a:ln>
            <a:noFill/>
          </a:ln>
          <a:extLst/>
        </p:spPr>
        <p:txBody>
          <a:bodyPr lIns="69056" tIns="34529" rIns="69056" bIns="34529"/>
          <a:lstStyle/>
          <a:p>
            <a:pPr algn="r" defTabSz="685800" fontAlgn="base">
              <a:spcBef>
                <a:spcPct val="0"/>
              </a:spcBef>
              <a:spcAft>
                <a:spcPct val="0"/>
              </a:spcAft>
              <a:defRPr/>
            </a:pPr>
            <a:r>
              <a:rPr lang="en-US" sz="600" dirty="0">
                <a:solidFill>
                  <a:srgbClr val="000000"/>
                </a:solidFill>
                <a:latin typeface="Arial" charset="0"/>
                <a:ea typeface="ＭＳ Ｐゴシック"/>
                <a:cs typeface="Arial" charset="0"/>
              </a:rPr>
              <a:t>© 2013 IBM Corporation</a:t>
            </a:r>
          </a:p>
        </p:txBody>
      </p:sp>
      <p:sp>
        <p:nvSpPr>
          <p:cNvPr id="1030" name="Text Box 46"/>
          <p:cNvSpPr txBox="1">
            <a:spLocks noChangeArrowheads="1"/>
          </p:cNvSpPr>
          <p:nvPr/>
        </p:nvSpPr>
        <p:spPr bwMode="auto">
          <a:xfrm>
            <a:off x="503238" y="102394"/>
            <a:ext cx="4297362" cy="275035"/>
          </a:xfrm>
          <a:prstGeom prst="rect">
            <a:avLst/>
          </a:prstGeom>
          <a:noFill/>
          <a:ln>
            <a:noFill/>
          </a:ln>
          <a:extLst/>
        </p:spPr>
        <p:txBody>
          <a:bodyPr tIns="0" bIns="0" anchor="b"/>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defTabSz="685800" eaLnBrk="1" fontAlgn="base" hangingPunct="1">
              <a:spcBef>
                <a:spcPct val="0"/>
              </a:spcBef>
              <a:spcAft>
                <a:spcPts val="675"/>
              </a:spcAft>
              <a:defRPr/>
            </a:pPr>
            <a:r>
              <a:rPr lang="en-US" sz="750" dirty="0">
                <a:solidFill>
                  <a:srgbClr val="000000"/>
                </a:solidFill>
                <a:cs typeface="Arial" charset="0"/>
              </a:rPr>
              <a:t>IBM Security Systems</a:t>
            </a:r>
            <a:endParaRPr lang="en-US" sz="1350" dirty="0">
              <a:solidFill>
                <a:srgbClr val="000000"/>
              </a:solidFill>
              <a:cs typeface="Arial" charset="0"/>
            </a:endParaRPr>
          </a:p>
        </p:txBody>
      </p:sp>
      <p:pic>
        <p:nvPicPr>
          <p:cNvPr id="18439" name="Picture 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7650" y="151210"/>
            <a:ext cx="304800" cy="227409"/>
          </a:xfrm>
          <a:prstGeom prst="rect">
            <a:avLst/>
          </a:prstGeom>
          <a:noFill/>
          <a:ln w="9525">
            <a:noFill/>
            <a:miter lim="800000"/>
            <a:headEnd/>
            <a:tailEnd/>
          </a:ln>
        </p:spPr>
      </p:pic>
      <p:pic>
        <p:nvPicPr>
          <p:cNvPr id="18440" name="Picture 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275639" y="163116"/>
            <a:ext cx="585787" cy="178594"/>
          </a:xfrm>
          <a:prstGeom prst="rect">
            <a:avLst/>
          </a:prstGeom>
          <a:noFill/>
          <a:ln w="9525">
            <a:noFill/>
            <a:miter lim="800000"/>
            <a:headEnd/>
            <a:tailEnd/>
          </a:ln>
        </p:spPr>
      </p:pic>
      <p:sp>
        <p:nvSpPr>
          <p:cNvPr id="10" name="Rectangle 10"/>
          <p:cNvSpPr>
            <a:spLocks noChangeArrowheads="1"/>
          </p:cNvSpPr>
          <p:nvPr/>
        </p:nvSpPr>
        <p:spPr bwMode="auto">
          <a:xfrm>
            <a:off x="76201" y="4904185"/>
            <a:ext cx="379413" cy="136922"/>
          </a:xfrm>
          <a:prstGeom prst="rect">
            <a:avLst/>
          </a:prstGeom>
          <a:noFill/>
          <a:ln>
            <a:noFill/>
          </a:ln>
          <a:effectLst>
            <a:prstShdw prst="shdw17" dist="17961" dir="2700000">
              <a:schemeClr val="accent1">
                <a:gamma/>
                <a:shade val="60000"/>
                <a:invGamma/>
                <a:alpha val="74998"/>
              </a:schemeClr>
            </a:prstShdw>
          </a:effectLst>
          <a:extLst/>
        </p:spPr>
        <p:txBody>
          <a:bodyPr/>
          <a:lstStyle/>
          <a:p>
            <a:pPr algn="r" defTabSz="685800" fontAlgn="base">
              <a:spcBef>
                <a:spcPct val="0"/>
              </a:spcBef>
              <a:spcAft>
                <a:spcPct val="0"/>
              </a:spcAft>
              <a:defRPr/>
            </a:pPr>
            <a:fld id="{B3908E61-F385-469C-BA81-8320518F978F}" type="slidenum">
              <a:rPr lang="en-US" sz="600">
                <a:solidFill>
                  <a:srgbClr val="000000"/>
                </a:solidFill>
                <a:latin typeface="Arial"/>
                <a:ea typeface="ＭＳ Ｐゴシック"/>
                <a:cs typeface="Arial" charset="0"/>
              </a:rPr>
              <a:pPr algn="r" defTabSz="685800" fontAlgn="base">
                <a:spcBef>
                  <a:spcPct val="0"/>
                </a:spcBef>
                <a:spcAft>
                  <a:spcPct val="0"/>
                </a:spcAft>
                <a:defRPr/>
              </a:pPr>
              <a:t>‹#›</a:t>
            </a:fld>
            <a:r>
              <a:rPr lang="en-US" sz="600" dirty="0">
                <a:solidFill>
                  <a:srgbClr val="000000"/>
                </a:solidFill>
                <a:latin typeface="Arial"/>
                <a:ea typeface="ＭＳ Ｐゴシック"/>
                <a:cs typeface="Arial" charset="0"/>
              </a:rPr>
              <a:t>  </a:t>
            </a:r>
          </a:p>
        </p:txBody>
      </p:sp>
      <p:pic>
        <p:nvPicPr>
          <p:cNvPr id="18442" name="Picture 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275639" y="163116"/>
            <a:ext cx="585787" cy="178594"/>
          </a:xfrm>
          <a:prstGeom prst="rect">
            <a:avLst/>
          </a:prstGeom>
          <a:noFill/>
          <a:ln w="9525">
            <a:noFill/>
            <a:miter lim="800000"/>
            <a:headEnd/>
            <a:tailEnd/>
          </a:ln>
        </p:spPr>
      </p:pic>
      <p:pic>
        <p:nvPicPr>
          <p:cNvPr id="18443" name="Picture 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7650" y="151210"/>
            <a:ext cx="304800" cy="227409"/>
          </a:xfrm>
          <a:prstGeom prst="rect">
            <a:avLst/>
          </a:prstGeom>
          <a:noFill/>
          <a:ln w="9525">
            <a:noFill/>
            <a:miter lim="800000"/>
            <a:headEnd/>
            <a:tailEnd/>
          </a:ln>
        </p:spPr>
      </p:pic>
      <p:sp>
        <p:nvSpPr>
          <p:cNvPr id="2" name="Footer Placeholder 1"/>
          <p:cNvSpPr>
            <a:spLocks noGrp="1"/>
          </p:cNvSpPr>
          <p:nvPr>
            <p:ph type="ftr" sz="quarter" idx="3"/>
          </p:nvPr>
        </p:nvSpPr>
        <p:spPr>
          <a:xfrm>
            <a:off x="792164" y="4902994"/>
            <a:ext cx="6904037" cy="138113"/>
          </a:xfrm>
          <a:prstGeom prst="rect">
            <a:avLst/>
          </a:prstGeom>
          <a:noFill/>
          <a:ln>
            <a:noFill/>
          </a:ln>
        </p:spPr>
        <p:txBody>
          <a:bodyPr lIns="92075" tIns="46038" rIns="92075" bIns="46038"/>
          <a:lstStyle>
            <a:lvl1pPr algn="l">
              <a:defRPr lang="en-US" sz="600">
                <a:solidFill>
                  <a:srgbClr val="000000"/>
                </a:solidFill>
              </a:defRPr>
            </a:lvl1pPr>
          </a:lstStyle>
          <a:p>
            <a:pPr defTabSz="685800" fontAlgn="base">
              <a:spcBef>
                <a:spcPct val="0"/>
              </a:spcBef>
              <a:spcAft>
                <a:spcPct val="0"/>
              </a:spcAft>
              <a:defRPr/>
            </a:pPr>
            <a:r>
              <a:rPr lang="en-US" smtClean="0">
                <a:cs typeface="Arial" charset="0"/>
              </a:rPr>
              <a:t>IBM Confidential</a:t>
            </a:r>
            <a:endParaRPr lang="en-US">
              <a:cs typeface="Arial" charset="0"/>
            </a:endParaRPr>
          </a:p>
        </p:txBody>
      </p:sp>
    </p:spTree>
    <p:extLst>
      <p:ext uri="{BB962C8B-B14F-4D97-AF65-F5344CB8AC3E}">
        <p14:creationId xmlns:p14="http://schemas.microsoft.com/office/powerpoint/2010/main" val="281245927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1650">
          <a:solidFill>
            <a:srgbClr val="7889FB"/>
          </a:solidFill>
          <a:latin typeface="+mj-lt"/>
          <a:ea typeface="ＭＳ Ｐゴシック" pitchFamily="34" charset="-128"/>
          <a:cs typeface="MS PGothic" charset="0"/>
        </a:defRPr>
      </a:lvl1pPr>
      <a:lvl2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2pPr>
      <a:lvl3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3pPr>
      <a:lvl4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4pPr>
      <a:lvl5pPr algn="l" rtl="0" eaLnBrk="0" fontAlgn="base" hangingPunct="0">
        <a:lnSpc>
          <a:spcPct val="90000"/>
        </a:lnSpc>
        <a:spcBef>
          <a:spcPct val="0"/>
        </a:spcBef>
        <a:spcAft>
          <a:spcPct val="0"/>
        </a:spcAft>
        <a:defRPr sz="1650">
          <a:solidFill>
            <a:srgbClr val="7889FB"/>
          </a:solidFill>
          <a:latin typeface="Arial" charset="0"/>
          <a:ea typeface="ＭＳ Ｐゴシック" pitchFamily="34" charset="-128"/>
          <a:cs typeface="MS PGothic" charset="0"/>
        </a:defRPr>
      </a:lvl5pPr>
      <a:lvl6pPr marL="3429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6pPr>
      <a:lvl7pPr marL="6858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7pPr>
      <a:lvl8pPr marL="10287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8pPr>
      <a:lvl9pPr marL="1371600" algn="l" rtl="0" eaLnBrk="1" fontAlgn="base" hangingPunct="1">
        <a:lnSpc>
          <a:spcPct val="90000"/>
        </a:lnSpc>
        <a:spcBef>
          <a:spcPct val="0"/>
        </a:spcBef>
        <a:spcAft>
          <a:spcPct val="0"/>
        </a:spcAft>
        <a:defRPr sz="1650">
          <a:solidFill>
            <a:schemeClr val="hlink"/>
          </a:solidFill>
          <a:latin typeface="Arial" charset="0"/>
          <a:ea typeface="ＭＳ Ｐゴシック" charset="0"/>
        </a:defRPr>
      </a:lvl9pPr>
    </p:titleStyle>
    <p:bodyStyle>
      <a:lvl1pPr marL="178594" indent="-178594" algn="l" rtl="0" eaLnBrk="0" fontAlgn="base" hangingPunct="0">
        <a:spcBef>
          <a:spcPct val="20000"/>
        </a:spcBef>
        <a:spcAft>
          <a:spcPct val="0"/>
        </a:spcAft>
        <a:buClr>
          <a:schemeClr val="tx1"/>
        </a:buClr>
        <a:buFont typeface="Wingdings" pitchFamily="2" charset="2"/>
        <a:buChar char="§"/>
        <a:defRPr sz="1200">
          <a:solidFill>
            <a:schemeClr val="tx1"/>
          </a:solidFill>
          <a:latin typeface="+mn-lt"/>
          <a:ea typeface="ＭＳ Ｐゴシック" pitchFamily="34" charset="-128"/>
          <a:cs typeface="MS PGothic" pitchFamily="34" charset="-128"/>
        </a:defRPr>
      </a:lvl1pPr>
      <a:lvl2pPr marL="371475" indent="-164306" algn="l" rtl="0" eaLnBrk="0" fontAlgn="base" hangingPunct="0">
        <a:spcBef>
          <a:spcPct val="20000"/>
        </a:spcBef>
        <a:spcAft>
          <a:spcPct val="0"/>
        </a:spcAft>
        <a:buClr>
          <a:schemeClr val="tx1"/>
        </a:buClr>
        <a:buFont typeface="Arial" charset="0"/>
        <a:buChar char="–"/>
        <a:defRPr sz="1050">
          <a:solidFill>
            <a:schemeClr val="tx1"/>
          </a:solidFill>
          <a:latin typeface="+mn-lt"/>
          <a:ea typeface="ＭＳ Ｐゴシック" pitchFamily="34" charset="-128"/>
          <a:cs typeface="MS PGothic" charset="0"/>
        </a:defRPr>
      </a:lvl2pPr>
      <a:lvl3pPr marL="498872" indent="-129779" algn="l" rtl="0" eaLnBrk="0" fontAlgn="base" hangingPunct="0">
        <a:spcBef>
          <a:spcPct val="20000"/>
        </a:spcBef>
        <a:spcAft>
          <a:spcPct val="0"/>
        </a:spcAft>
        <a:buClr>
          <a:schemeClr val="tx1"/>
        </a:buClr>
        <a:buChar char="•"/>
        <a:defRPr sz="1050">
          <a:solidFill>
            <a:schemeClr val="tx1"/>
          </a:solidFill>
          <a:latin typeface="+mn-lt"/>
          <a:ea typeface="ＭＳ Ｐゴシック" pitchFamily="34" charset="-128"/>
          <a:cs typeface="MS PGothic" charset="0"/>
        </a:defRPr>
      </a:lvl3pPr>
      <a:lvl4pPr marL="902494" indent="-129779" algn="l" rtl="0" eaLnBrk="0" fontAlgn="base" hangingPunct="0">
        <a:spcBef>
          <a:spcPct val="20000"/>
        </a:spcBef>
        <a:spcAft>
          <a:spcPct val="0"/>
        </a:spcAft>
        <a:buClr>
          <a:schemeClr val="bg1"/>
        </a:buClr>
        <a:buChar char="–"/>
        <a:defRPr sz="1200">
          <a:solidFill>
            <a:schemeClr val="bg1"/>
          </a:solidFill>
          <a:latin typeface="+mn-lt"/>
          <a:ea typeface="ＭＳ Ｐゴシック" pitchFamily="34" charset="-128"/>
          <a:cs typeface="MS PGothic" charset="0"/>
        </a:defRPr>
      </a:lvl4pPr>
      <a:lvl5pPr marL="1154906" indent="-122635" algn="l" rtl="0" eaLnBrk="0" fontAlgn="base" hangingPunct="0">
        <a:spcBef>
          <a:spcPct val="20000"/>
        </a:spcBef>
        <a:spcAft>
          <a:spcPct val="0"/>
        </a:spcAft>
        <a:buClr>
          <a:schemeClr val="bg1"/>
        </a:buClr>
        <a:buChar char="»"/>
        <a:defRPr sz="1200">
          <a:solidFill>
            <a:schemeClr val="bg1"/>
          </a:solidFill>
          <a:latin typeface="+mn-lt"/>
          <a:ea typeface="ＭＳ Ｐゴシック" pitchFamily="34" charset="-128"/>
          <a:cs typeface="MS PGothic" charset="0"/>
        </a:defRPr>
      </a:lvl5pPr>
      <a:lvl6pPr marL="1497806" indent="-122635" algn="l" rtl="0" eaLnBrk="1" fontAlgn="base" hangingPunct="1">
        <a:spcBef>
          <a:spcPct val="20000"/>
        </a:spcBef>
        <a:spcAft>
          <a:spcPct val="0"/>
        </a:spcAft>
        <a:buClr>
          <a:schemeClr val="bg1"/>
        </a:buClr>
        <a:buChar char="»"/>
        <a:defRPr sz="1200">
          <a:solidFill>
            <a:schemeClr val="bg1"/>
          </a:solidFill>
          <a:latin typeface="+mn-lt"/>
          <a:ea typeface="+mn-ea"/>
        </a:defRPr>
      </a:lvl6pPr>
      <a:lvl7pPr marL="1840706" indent="-122635" algn="l" rtl="0" eaLnBrk="1" fontAlgn="base" hangingPunct="1">
        <a:spcBef>
          <a:spcPct val="20000"/>
        </a:spcBef>
        <a:spcAft>
          <a:spcPct val="0"/>
        </a:spcAft>
        <a:buClr>
          <a:schemeClr val="bg1"/>
        </a:buClr>
        <a:buChar char="»"/>
        <a:defRPr sz="1200">
          <a:solidFill>
            <a:schemeClr val="bg1"/>
          </a:solidFill>
          <a:latin typeface="+mn-lt"/>
          <a:ea typeface="+mn-ea"/>
        </a:defRPr>
      </a:lvl7pPr>
      <a:lvl8pPr marL="2183606" indent="-122635" algn="l" rtl="0" eaLnBrk="1" fontAlgn="base" hangingPunct="1">
        <a:spcBef>
          <a:spcPct val="20000"/>
        </a:spcBef>
        <a:spcAft>
          <a:spcPct val="0"/>
        </a:spcAft>
        <a:buClr>
          <a:schemeClr val="bg1"/>
        </a:buClr>
        <a:buChar char="»"/>
        <a:defRPr sz="1200">
          <a:solidFill>
            <a:schemeClr val="bg1"/>
          </a:solidFill>
          <a:latin typeface="+mn-lt"/>
          <a:ea typeface="+mn-ea"/>
        </a:defRPr>
      </a:lvl8pPr>
      <a:lvl9pPr marL="2526506" indent="-122635" algn="l" rtl="0" eaLnBrk="1" fontAlgn="base" hangingPunct="1">
        <a:spcBef>
          <a:spcPct val="20000"/>
        </a:spcBef>
        <a:spcAft>
          <a:spcPct val="0"/>
        </a:spcAft>
        <a:buClr>
          <a:schemeClr val="bg1"/>
        </a:buClr>
        <a:buChar char="»"/>
        <a:defRPr sz="1200">
          <a:solidFill>
            <a:schemeClr val="bg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7"/>
          <p:cNvSpPr>
            <a:spLocks noGrp="1" noChangeArrowheads="1"/>
          </p:cNvSpPr>
          <p:nvPr>
            <p:ph type="sldNum" sz="quarter" idx="4"/>
          </p:nvPr>
        </p:nvSpPr>
        <p:spPr>
          <a:xfrm>
            <a:off x="6553200" y="4767263"/>
            <a:ext cx="2133600" cy="273844"/>
          </a:xfrm>
          <a:prstGeom prst="rect">
            <a:avLst/>
          </a:prstGeom>
        </p:spPr>
        <p:txBody>
          <a:bodyPr vert="horz" lIns="91440" tIns="45720" rIns="91440" bIns="45720" rtlCol="0" anchor="ctr"/>
          <a:lstStyle>
            <a:lvl1pPr algn="r" defTabSz="685272" fontAlgn="auto">
              <a:spcBef>
                <a:spcPts val="0"/>
              </a:spcBef>
              <a:spcAft>
                <a:spcPts val="0"/>
              </a:spcAft>
              <a:defRPr sz="900">
                <a:solidFill>
                  <a:schemeClr val="tx1">
                    <a:tint val="75000"/>
                  </a:schemeClr>
                </a:solidFill>
                <a:latin typeface="+mn-lt"/>
                <a:cs typeface="+mn-cs"/>
              </a:defRPr>
            </a:lvl1pPr>
          </a:lstStyle>
          <a:p>
            <a:pPr>
              <a:defRPr/>
            </a:pPr>
            <a:fld id="{F79CD677-D48E-4855-82E5-D494734A16CB}" type="slidenum">
              <a:rPr lang="en-US">
                <a:solidFill>
                  <a:prstClr val="black">
                    <a:tint val="75000"/>
                  </a:prstClr>
                </a:solidFill>
              </a:rPr>
              <a:pPr>
                <a:defRPr/>
              </a:pPr>
              <a:t>‹#›</a:t>
            </a:fld>
            <a:endParaRPr lang="en-US" dirty="0">
              <a:solidFill>
                <a:prstClr val="black">
                  <a:tint val="75000"/>
                </a:prstClr>
              </a:solidFill>
            </a:endParaRPr>
          </a:p>
        </p:txBody>
      </p:sp>
      <p:sp>
        <p:nvSpPr>
          <p:cNvPr id="11" name="Rectangle 8"/>
          <p:cNvSpPr>
            <a:spLocks noGrp="1" noChangeArrowheads="1"/>
          </p:cNvSpPr>
          <p:nvPr>
            <p:ph type="ftr" sz="quarter" idx="3"/>
          </p:nvPr>
        </p:nvSpPr>
        <p:spPr>
          <a:xfrm>
            <a:off x="3124200" y="4767263"/>
            <a:ext cx="2895600" cy="273844"/>
          </a:xfrm>
          <a:prstGeom prst="rect">
            <a:avLst/>
          </a:prstGeom>
        </p:spPr>
        <p:txBody>
          <a:bodyPr vert="horz" lIns="91440" tIns="45720" rIns="91440" bIns="45720" rtlCol="0" anchor="ctr"/>
          <a:lstStyle>
            <a:lvl1pPr algn="ctr" defTabSz="685272" fontAlgn="auto">
              <a:spcBef>
                <a:spcPts val="0"/>
              </a:spcBef>
              <a:spcAft>
                <a:spcPts val="0"/>
              </a:spcAft>
              <a:defRPr sz="900">
                <a:solidFill>
                  <a:schemeClr val="tx1">
                    <a:tint val="75000"/>
                  </a:schemeClr>
                </a:solidFill>
                <a:latin typeface="+mn-lt"/>
                <a:cs typeface="+mn-cs"/>
              </a:defRPr>
            </a:lvl1pPr>
          </a:lstStyle>
          <a:p>
            <a:pPr>
              <a:defRPr/>
            </a:pPr>
            <a:r>
              <a:rPr lang="en-US" dirty="0">
                <a:solidFill>
                  <a:prstClr val="black">
                    <a:tint val="75000"/>
                  </a:prstClr>
                </a:solidFill>
              </a:rPr>
              <a:t>IBM Confidential</a:t>
            </a:r>
          </a:p>
        </p:txBody>
      </p:sp>
    </p:spTree>
    <p:extLst>
      <p:ext uri="{BB962C8B-B14F-4D97-AF65-F5344CB8AC3E}">
        <p14:creationId xmlns:p14="http://schemas.microsoft.com/office/powerpoint/2010/main" val="2895717748"/>
      </p:ext>
    </p:extLst>
  </p:cSld>
  <p:clrMap bg1="lt1" tx1="dk1" bg2="lt2" tx2="dk2" accent1="accent1" accent2="accent2" accent3="accent3" accent4="accent4" accent5="accent5" accent6="accent6" hlink="hlink" folHlink="folHlink"/>
  <p:sldLayoutIdLst>
    <p:sldLayoutId id="2147483867" r:id="rId1"/>
  </p:sldLayoutIdLst>
  <p:txStyles>
    <p:titleStyle>
      <a:lvl1pPr algn="l" rtl="0" eaLnBrk="0" fontAlgn="base" hangingPunct="0">
        <a:spcBef>
          <a:spcPct val="0"/>
        </a:spcBef>
        <a:spcAft>
          <a:spcPct val="0"/>
        </a:spcAft>
        <a:defRPr sz="1500" b="1" kern="1200">
          <a:solidFill>
            <a:schemeClr val="tx1"/>
          </a:solidFill>
          <a:latin typeface="Arial" charset="0"/>
          <a:ea typeface="+mj-ea"/>
          <a:cs typeface="+mj-cs"/>
        </a:defRPr>
      </a:lvl1pPr>
      <a:lvl2pPr algn="l" rtl="0" eaLnBrk="0" fontAlgn="base" hangingPunct="0">
        <a:spcBef>
          <a:spcPct val="0"/>
        </a:spcBef>
        <a:spcAft>
          <a:spcPct val="0"/>
        </a:spcAft>
        <a:defRPr sz="1500" b="1">
          <a:solidFill>
            <a:schemeClr val="tx1"/>
          </a:solidFill>
          <a:latin typeface="Arial" charset="0"/>
        </a:defRPr>
      </a:lvl2pPr>
      <a:lvl3pPr algn="l" rtl="0" eaLnBrk="0" fontAlgn="base" hangingPunct="0">
        <a:spcBef>
          <a:spcPct val="0"/>
        </a:spcBef>
        <a:spcAft>
          <a:spcPct val="0"/>
        </a:spcAft>
        <a:defRPr sz="1500" b="1">
          <a:solidFill>
            <a:schemeClr val="tx1"/>
          </a:solidFill>
          <a:latin typeface="Arial" charset="0"/>
        </a:defRPr>
      </a:lvl3pPr>
      <a:lvl4pPr algn="l" rtl="0" eaLnBrk="0" fontAlgn="base" hangingPunct="0">
        <a:spcBef>
          <a:spcPct val="0"/>
        </a:spcBef>
        <a:spcAft>
          <a:spcPct val="0"/>
        </a:spcAft>
        <a:defRPr sz="1500" b="1">
          <a:solidFill>
            <a:schemeClr val="tx1"/>
          </a:solidFill>
          <a:latin typeface="Arial" charset="0"/>
        </a:defRPr>
      </a:lvl4pPr>
      <a:lvl5pPr algn="l" rtl="0" eaLnBrk="0" fontAlgn="base" hangingPunct="0">
        <a:spcBef>
          <a:spcPct val="0"/>
        </a:spcBef>
        <a:spcAft>
          <a:spcPct val="0"/>
        </a:spcAft>
        <a:defRPr sz="1500" b="1">
          <a:solidFill>
            <a:schemeClr val="tx1"/>
          </a:solidFill>
          <a:latin typeface="Arial" charset="0"/>
        </a:defRPr>
      </a:lvl5pPr>
      <a:lvl6pPr marL="342900" algn="ctr" rtl="0" fontAlgn="base">
        <a:spcBef>
          <a:spcPct val="0"/>
        </a:spcBef>
        <a:spcAft>
          <a:spcPct val="0"/>
        </a:spcAft>
        <a:defRPr sz="1500">
          <a:solidFill>
            <a:schemeClr val="tx1"/>
          </a:solidFill>
          <a:latin typeface="Calibri" pitchFamily="34" charset="0"/>
        </a:defRPr>
      </a:lvl6pPr>
      <a:lvl7pPr marL="685800" algn="ctr" rtl="0" fontAlgn="base">
        <a:spcBef>
          <a:spcPct val="0"/>
        </a:spcBef>
        <a:spcAft>
          <a:spcPct val="0"/>
        </a:spcAft>
        <a:defRPr sz="1500">
          <a:solidFill>
            <a:schemeClr val="tx1"/>
          </a:solidFill>
          <a:latin typeface="Calibri" pitchFamily="34" charset="0"/>
        </a:defRPr>
      </a:lvl7pPr>
      <a:lvl8pPr marL="1028700" algn="ctr" rtl="0" fontAlgn="base">
        <a:spcBef>
          <a:spcPct val="0"/>
        </a:spcBef>
        <a:spcAft>
          <a:spcPct val="0"/>
        </a:spcAft>
        <a:defRPr sz="1500">
          <a:solidFill>
            <a:schemeClr val="tx1"/>
          </a:solidFill>
          <a:latin typeface="Calibri" pitchFamily="34" charset="0"/>
        </a:defRPr>
      </a:lvl8pPr>
      <a:lvl9pPr marL="1371600" algn="ctr" rtl="0" fontAlgn="base">
        <a:spcBef>
          <a:spcPct val="0"/>
        </a:spcBef>
        <a:spcAft>
          <a:spcPct val="0"/>
        </a:spcAft>
        <a:defRPr sz="15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1500" kern="1200">
          <a:solidFill>
            <a:schemeClr val="tx1"/>
          </a:solidFill>
          <a:latin typeface="Arial" charset="0"/>
          <a:ea typeface="+mn-ea"/>
          <a:cs typeface="+mn-cs"/>
        </a:defRPr>
      </a:lvl1pPr>
      <a:lvl2pPr marL="557213" indent="-214313" algn="l" rtl="0" eaLnBrk="0" fontAlgn="base" hangingPunct="0">
        <a:spcBef>
          <a:spcPct val="20000"/>
        </a:spcBef>
        <a:spcAft>
          <a:spcPct val="0"/>
        </a:spcAft>
        <a:buFont typeface="Arial" charset="0"/>
        <a:buChar char="–"/>
        <a:defRPr sz="1500" kern="1200">
          <a:solidFill>
            <a:schemeClr val="tx1"/>
          </a:solidFill>
          <a:latin typeface="Arial" charset="0"/>
          <a:ea typeface="+mn-ea"/>
          <a:cs typeface="+mn-cs"/>
        </a:defRPr>
      </a:lvl2pPr>
      <a:lvl3pPr marL="857250" indent="-171450" algn="l" rtl="0" eaLnBrk="0" fontAlgn="base" hangingPunct="0">
        <a:spcBef>
          <a:spcPct val="20000"/>
        </a:spcBef>
        <a:spcAft>
          <a:spcPct val="0"/>
        </a:spcAft>
        <a:buFont typeface="Arial" charset="0"/>
        <a:buChar char="•"/>
        <a:defRPr sz="1500" kern="1200">
          <a:solidFill>
            <a:schemeClr val="tx1"/>
          </a:solidFill>
          <a:latin typeface="Arial" charset="0"/>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Arial" charset="0"/>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Arial"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124200" y="4869657"/>
            <a:ext cx="2895600" cy="273844"/>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914400"/>
            <a:endParaRPr lang="en-US" dirty="0">
              <a:solidFill>
                <a:srgbClr val="008ABF">
                  <a:tint val="75000"/>
                </a:srgbClr>
              </a:solidFill>
            </a:endParaRPr>
          </a:p>
        </p:txBody>
      </p:sp>
    </p:spTree>
    <p:extLst>
      <p:ext uri="{BB962C8B-B14F-4D97-AF65-F5344CB8AC3E}">
        <p14:creationId xmlns:p14="http://schemas.microsoft.com/office/powerpoint/2010/main" val="24417056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 id="2147483913" r:id="rId37"/>
    <p:sldLayoutId id="2147483914" r:id="rId38"/>
    <p:sldLayoutId id="2147483915" r:id="rId39"/>
    <p:sldLayoutId id="2147483916" r:id="rId40"/>
    <p:sldLayoutId id="2147483917" r:id="rId41"/>
    <p:sldLayoutId id="2147483918" r:id="rId42"/>
    <p:sldLayoutId id="2147483919" r:id="rId43"/>
    <p:sldLayoutId id="2147483921" r:id="rId44"/>
    <p:sldLayoutId id="2147483922"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2400" b="1" kern="0" spc="-3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600" kern="0" spc="-3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1400" kern="0" spc="-3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0" spc="-3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100" kern="0" spc="-3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100" kern="0" spc="-3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8.xml"/><Relationship Id="rId16" Type="http://schemas.openxmlformats.org/officeDocument/2006/relationships/image" Target="../media/image83.png"/><Relationship Id="rId1" Type="http://schemas.openxmlformats.org/officeDocument/2006/relationships/slideLayout" Target="../slideLayouts/slideLayout29.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7.png"/><Relationship Id="rId3" Type="http://schemas.openxmlformats.org/officeDocument/2006/relationships/image" Target="../media/image91.png"/><Relationship Id="rId21" Type="http://schemas.openxmlformats.org/officeDocument/2006/relationships/image" Target="../media/image109.png"/><Relationship Id="rId34" Type="http://schemas.openxmlformats.org/officeDocument/2006/relationships/image" Target="../media/image122.png"/><Relationship Id="rId42" Type="http://schemas.openxmlformats.org/officeDocument/2006/relationships/image" Target="../media/image130.png"/><Relationship Id="rId47" Type="http://schemas.openxmlformats.org/officeDocument/2006/relationships/image" Target="../media/image135.png"/><Relationship Id="rId50" Type="http://schemas.openxmlformats.org/officeDocument/2006/relationships/image" Target="../media/image56.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46" Type="http://schemas.openxmlformats.org/officeDocument/2006/relationships/image" Target="../media/image134.png"/><Relationship Id="rId2" Type="http://schemas.openxmlformats.org/officeDocument/2006/relationships/notesSlide" Target="../notesSlides/notesSlide9.xml"/><Relationship Id="rId16" Type="http://schemas.openxmlformats.org/officeDocument/2006/relationships/image" Target="../media/image104.png"/><Relationship Id="rId20" Type="http://schemas.openxmlformats.org/officeDocument/2006/relationships/image" Target="../media/image108.png"/><Relationship Id="rId29" Type="http://schemas.openxmlformats.org/officeDocument/2006/relationships/image" Target="../media/image117.png"/><Relationship Id="rId41" Type="http://schemas.openxmlformats.org/officeDocument/2006/relationships/image" Target="../media/image129.png"/><Relationship Id="rId1" Type="http://schemas.openxmlformats.org/officeDocument/2006/relationships/slideLayout" Target="../slideLayouts/slideLayout17.xml"/><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132.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6.png"/><Relationship Id="rId51" Type="http://schemas.openxmlformats.org/officeDocument/2006/relationships/image" Target="../media/image138.png"/></Relationships>
</file>

<file path=ppt/slides/_rels/slide16.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microsoft.com/office/2007/relationships/hdphoto" Target="../media/hdphoto5.wdp"/><Relationship Id="rId5" Type="http://schemas.openxmlformats.org/officeDocument/2006/relationships/image" Target="../media/image141.png"/><Relationship Id="rId4" Type="http://schemas.openxmlformats.org/officeDocument/2006/relationships/image" Target="../media/image140.png"/></Relationships>
</file>

<file path=ppt/slides/_rels/slide1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1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0.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60.png"/><Relationship Id="rId21" Type="http://schemas.openxmlformats.org/officeDocument/2006/relationships/image" Target="../media/image178.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image" Target="../media/image159.jpeg"/><Relationship Id="rId16" Type="http://schemas.openxmlformats.org/officeDocument/2006/relationships/image" Target="../media/image173.png"/><Relationship Id="rId20" Type="http://schemas.openxmlformats.org/officeDocument/2006/relationships/image" Target="../media/image177.png"/><Relationship Id="rId1" Type="http://schemas.openxmlformats.org/officeDocument/2006/relationships/slideLayout" Target="../slideLayouts/slideLayout16.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19" Type="http://schemas.openxmlformats.org/officeDocument/2006/relationships/image" Target="../media/image176.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 Id="rId22" Type="http://schemas.openxmlformats.org/officeDocument/2006/relationships/image" Target="../media/image179.png"/></Relationships>
</file>

<file path=ppt/slides/_rels/slide2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18" Type="http://schemas.openxmlformats.org/officeDocument/2006/relationships/image" Target="../media/image195.png"/><Relationship Id="rId26" Type="http://schemas.openxmlformats.org/officeDocument/2006/relationships/image" Target="../media/image202.png"/><Relationship Id="rId3" Type="http://schemas.openxmlformats.org/officeDocument/2006/relationships/slideLayout" Target="../slideLayouts/slideLayout5.xml"/><Relationship Id="rId21" Type="http://schemas.openxmlformats.org/officeDocument/2006/relationships/image" Target="../media/image198.tiff"/><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4.png"/><Relationship Id="rId25" Type="http://schemas.openxmlformats.org/officeDocument/2006/relationships/image" Target="../media/image201.png"/><Relationship Id="rId2" Type="http://schemas.openxmlformats.org/officeDocument/2006/relationships/video" Target="../media/media1.mov"/><Relationship Id="rId16" Type="http://schemas.openxmlformats.org/officeDocument/2006/relationships/image" Target="../media/image193.png"/><Relationship Id="rId20" Type="http://schemas.openxmlformats.org/officeDocument/2006/relationships/image" Target="../media/image197.png"/><Relationship Id="rId29" Type="http://schemas.openxmlformats.org/officeDocument/2006/relationships/image" Target="../media/image205.png"/><Relationship Id="rId1" Type="http://schemas.microsoft.com/office/2007/relationships/media" Target="../media/media1.mov"/><Relationship Id="rId6" Type="http://schemas.openxmlformats.org/officeDocument/2006/relationships/image" Target="../media/image183.png"/><Relationship Id="rId11" Type="http://schemas.openxmlformats.org/officeDocument/2006/relationships/image" Target="../media/image188.png"/><Relationship Id="rId24" Type="http://schemas.openxmlformats.org/officeDocument/2006/relationships/image" Target="../media/image200.png"/><Relationship Id="rId5" Type="http://schemas.openxmlformats.org/officeDocument/2006/relationships/image" Target="../media/image182.png"/><Relationship Id="rId15" Type="http://schemas.openxmlformats.org/officeDocument/2006/relationships/image" Target="../media/image192.png"/><Relationship Id="rId23" Type="http://schemas.openxmlformats.org/officeDocument/2006/relationships/image" Target="../media/image199.png"/><Relationship Id="rId28" Type="http://schemas.openxmlformats.org/officeDocument/2006/relationships/image" Target="../media/image204.png"/><Relationship Id="rId10" Type="http://schemas.openxmlformats.org/officeDocument/2006/relationships/image" Target="../media/image187.png"/><Relationship Id="rId19" Type="http://schemas.openxmlformats.org/officeDocument/2006/relationships/image" Target="../media/image196.png"/><Relationship Id="rId4" Type="http://schemas.openxmlformats.org/officeDocument/2006/relationships/notesSlide" Target="../notesSlides/notesSlide13.xml"/><Relationship Id="rId9" Type="http://schemas.openxmlformats.org/officeDocument/2006/relationships/image" Target="../media/image186.png"/><Relationship Id="rId14" Type="http://schemas.openxmlformats.org/officeDocument/2006/relationships/image" Target="../media/image191.png"/><Relationship Id="rId22" Type="http://schemas.openxmlformats.org/officeDocument/2006/relationships/image" Target="../media/image150.png"/><Relationship Id="rId27" Type="http://schemas.openxmlformats.org/officeDocument/2006/relationships/image" Target="../media/image203.png"/></Relationships>
</file>

<file path=ppt/slides/_rels/slide2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5.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22.png"/><Relationship Id="rId3" Type="http://schemas.openxmlformats.org/officeDocument/2006/relationships/image" Target="../media/image216.png"/><Relationship Id="rId7" Type="http://schemas.openxmlformats.org/officeDocument/2006/relationships/image" Target="../media/image219.png"/><Relationship Id="rId12" Type="http://schemas.microsoft.com/office/2007/relationships/hdphoto" Target="../media/hdphoto9.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221.png"/><Relationship Id="rId5" Type="http://schemas.openxmlformats.org/officeDocument/2006/relationships/image" Target="../media/image218.png"/><Relationship Id="rId15" Type="http://schemas.openxmlformats.org/officeDocument/2006/relationships/image" Target="../media/image223.png"/><Relationship Id="rId10" Type="http://schemas.microsoft.com/office/2007/relationships/hdphoto" Target="../media/hdphoto8.wdp"/><Relationship Id="rId4" Type="http://schemas.openxmlformats.org/officeDocument/2006/relationships/image" Target="../media/image217.png"/><Relationship Id="rId9" Type="http://schemas.openxmlformats.org/officeDocument/2006/relationships/image" Target="../media/image220.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141.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2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42.png"/><Relationship Id="rId3" Type="http://schemas.openxmlformats.org/officeDocument/2006/relationships/image" Target="../media/image232.jpeg"/><Relationship Id="rId7" Type="http://schemas.openxmlformats.org/officeDocument/2006/relationships/image" Target="../media/image236.jpeg"/><Relationship Id="rId12" Type="http://schemas.openxmlformats.org/officeDocument/2006/relationships/image" Target="../media/image241.jpeg"/><Relationship Id="rId2" Type="http://schemas.openxmlformats.org/officeDocument/2006/relationships/notesSlide" Target="../notesSlides/notesSlide15.xml"/><Relationship Id="rId1" Type="http://schemas.openxmlformats.org/officeDocument/2006/relationships/slideLayout" Target="../slideLayouts/slideLayout163.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jpeg"/></Relationships>
</file>

<file path=ppt/slides/_rels/slide3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6.xml"/><Relationship Id="rId1" Type="http://schemas.openxmlformats.org/officeDocument/2006/relationships/slideLayout" Target="../slideLayouts/slideLayout180.xml"/><Relationship Id="rId4" Type="http://schemas.openxmlformats.org/officeDocument/2006/relationships/image" Target="../media/image24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6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0" y="-9990"/>
            <a:ext cx="9143999" cy="5163480"/>
          </a:xfrm>
          <a:prstGeom prst="rect">
            <a:avLst/>
          </a:prstGeom>
          <a:gradFill>
            <a:gsLst>
              <a:gs pos="0">
                <a:srgbClr val="263845">
                  <a:alpha val="99000"/>
                </a:srgbClr>
              </a:gs>
              <a:gs pos="100000">
                <a:srgbClr val="374F5F">
                  <a:alpha val="83000"/>
                </a:srgbClr>
              </a:gs>
            </a:gsLst>
            <a:lin ang="19830082"/>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sz="1265" dirty="0"/>
          </a:p>
        </p:txBody>
      </p:sp>
      <p:pic>
        <p:nvPicPr>
          <p:cNvPr id="92" name="droppedImage.pdf"/>
          <p:cNvPicPr/>
          <p:nvPr/>
        </p:nvPicPr>
        <p:blipFill>
          <a:blip r:embed="rId3" cstate="screen">
            <a:extLst>
              <a:ext uri="{28A0092B-C50C-407E-A947-70E740481C1C}">
                <a14:useLocalDpi xmlns:a14="http://schemas.microsoft.com/office/drawing/2010/main"/>
              </a:ext>
            </a:extLst>
          </a:blip>
          <a:stretch>
            <a:fillRect/>
          </a:stretch>
        </p:blipFill>
        <p:spPr>
          <a:xfrm>
            <a:off x="7315540" y="4797210"/>
            <a:ext cx="461798" cy="181421"/>
          </a:xfrm>
          <a:prstGeom prst="rect">
            <a:avLst/>
          </a:prstGeom>
          <a:ln w="12700">
            <a:miter lim="400000"/>
          </a:ln>
        </p:spPr>
      </p:pic>
      <p:sp>
        <p:nvSpPr>
          <p:cNvPr id="93" name="Shape 93"/>
          <p:cNvSpPr/>
          <p:nvPr/>
        </p:nvSpPr>
        <p:spPr>
          <a:xfrm>
            <a:off x="3139322" y="2067095"/>
            <a:ext cx="6357857" cy="60591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lvl="0" algn="l">
              <a:defRPr sz="1800"/>
            </a:pPr>
            <a:r>
              <a:rPr lang="en-US" sz="3586" dirty="0" smtClean="0">
                <a:solidFill>
                  <a:srgbClr val="FFFFFF"/>
                </a:solidFill>
                <a:latin typeface="Helvetica Neue Thin"/>
                <a:ea typeface="Helvetica Neue Thin"/>
                <a:cs typeface="Helvetica Neue Thin"/>
                <a:sym typeface="Helvetica Neue Thin"/>
              </a:rPr>
              <a:t>A New Way to </a:t>
            </a:r>
            <a:r>
              <a:rPr lang="en-US" sz="3586" b="1" dirty="0" smtClean="0">
                <a:solidFill>
                  <a:srgbClr val="FFFFFF"/>
                </a:solidFill>
                <a:latin typeface="Helvetica Neue"/>
                <a:ea typeface="Helvetica Neue"/>
                <a:cs typeface="Helvetica Neue"/>
                <a:sym typeface="Helvetica Neue"/>
              </a:rPr>
              <a:t>Build</a:t>
            </a:r>
            <a:endParaRPr sz="3586" b="1" dirty="0">
              <a:solidFill>
                <a:srgbClr val="FFFFFF"/>
              </a:solidFill>
              <a:latin typeface="Helvetica Neue"/>
              <a:ea typeface="Helvetica Neue"/>
              <a:cs typeface="Helvetica Neue"/>
              <a:sym typeface="Helvetica Neue"/>
            </a:endParaRPr>
          </a:p>
        </p:txBody>
      </p:sp>
      <p:pic>
        <p:nvPicPr>
          <p:cNvPr id="94" name="Primary-DarkBackground-450.png"/>
          <p:cNvPicPr/>
          <p:nvPr/>
        </p:nvPicPr>
        <p:blipFill>
          <a:blip r:embed="rId4" cstate="screen">
            <a:extLst>
              <a:ext uri="{28A0092B-C50C-407E-A947-70E740481C1C}">
                <a14:useLocalDpi xmlns:a14="http://schemas.microsoft.com/office/drawing/2010/main"/>
              </a:ext>
            </a:extLst>
          </a:blip>
          <a:stretch>
            <a:fillRect/>
          </a:stretch>
        </p:blipFill>
        <p:spPr>
          <a:xfrm>
            <a:off x="1712179" y="1887116"/>
            <a:ext cx="1233426" cy="1233426"/>
          </a:xfrm>
          <a:prstGeom prst="rect">
            <a:avLst/>
          </a:prstGeom>
          <a:ln w="12700">
            <a:miter lim="400000"/>
          </a:ln>
        </p:spPr>
      </p:pic>
    </p:spTree>
    <p:extLst>
      <p:ext uri="{BB962C8B-B14F-4D97-AF65-F5344CB8AC3E}">
        <p14:creationId xmlns:p14="http://schemas.microsoft.com/office/powerpoint/2010/main" val="93737016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3658260"/>
          </a:xfrm>
          <a:prstGeom prst="rect">
            <a:avLst/>
          </a:prstGeom>
        </p:spPr>
      </p:pic>
      <p:sp>
        <p:nvSpPr>
          <p:cNvPr id="60" name="Rectangle 59"/>
          <p:cNvSpPr/>
          <p:nvPr/>
        </p:nvSpPr>
        <p:spPr>
          <a:xfrm>
            <a:off x="0" y="1689738"/>
            <a:ext cx="9144000" cy="253916"/>
          </a:xfrm>
          <a:prstGeom prst="rect">
            <a:avLst/>
          </a:prstGeom>
          <a:solidFill>
            <a:srgbClr val="0D426C">
              <a:alpha val="61000"/>
            </a:srgbClr>
          </a:solidFill>
          <a:ln w="25400" cap="flat">
            <a:no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l" defTabSz="309563" rtl="0" latinLnBrk="1" hangingPunct="0"/>
            <a:endParaRPr lang="en-US" sz="1400">
              <a:solidFill>
                <a:srgbClr val="000000"/>
              </a:solidFill>
              <a:latin typeface="Gill Sans"/>
              <a:ea typeface="Gill Sans"/>
              <a:cs typeface="Gill Sans"/>
              <a:sym typeface="Gill Sans"/>
            </a:endParaRPr>
          </a:p>
        </p:txBody>
      </p:sp>
      <p:sp>
        <p:nvSpPr>
          <p:cNvPr id="11" name="Shape 102"/>
          <p:cNvSpPr>
            <a:spLocks noChangeArrowheads="1"/>
          </p:cNvSpPr>
          <p:nvPr/>
        </p:nvSpPr>
        <p:spPr bwMode="auto">
          <a:xfrm>
            <a:off x="273231" y="2150050"/>
            <a:ext cx="289401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latin typeface="Helvetica" panose="020B0604020202020204" pitchFamily="34" charset="0"/>
                <a:ea typeface="Helvetica Light"/>
                <a:cs typeface="Helvetica" panose="020B0604020202020204" pitchFamily="34" charset="0"/>
                <a:sym typeface="Helvetica" panose="020B0604020202020204" pitchFamily="34" charset="0"/>
              </a:rPr>
              <a:t>“Two guys in a Starbucks can have access to the same computing power as a Fortune 500 company.” </a:t>
            </a:r>
          </a:p>
          <a:p>
            <a:r>
              <a:rPr lang="en-US" altLang="en-US" sz="1000" i="1" dirty="0">
                <a:solidFill>
                  <a:schemeClr val="bg1"/>
                </a:solidFill>
                <a:latin typeface="Helvetica" panose="020B0604020202020204" pitchFamily="34" charset="0"/>
                <a:ea typeface="Helvetica Light"/>
                <a:cs typeface="Helvetica" panose="020B0604020202020204" pitchFamily="34" charset="0"/>
                <a:sym typeface="Helvetica" panose="020B0604020202020204" pitchFamily="34" charset="0"/>
              </a:rPr>
              <a:t>Jim Deters - Founder, Galvanize</a:t>
            </a:r>
          </a:p>
        </p:txBody>
      </p:sp>
      <p:sp>
        <p:nvSpPr>
          <p:cNvPr id="12" name="Title 1"/>
          <p:cNvSpPr txBox="1">
            <a:spLocks/>
          </p:cNvSpPr>
          <p:nvPr/>
        </p:nvSpPr>
        <p:spPr>
          <a:xfrm>
            <a:off x="47036" y="70563"/>
            <a:ext cx="4284024" cy="452556"/>
          </a:xfrm>
          <a:prstGeom prst="rect">
            <a:avLst/>
          </a:prstGeom>
        </p:spPr>
        <p:txBody>
          <a:bodyPr lIns="34290" tIns="17145" rIns="34290" bIns="17145"/>
          <a:lstStyle>
            <a:lvl1pPr defTabSz="825500">
              <a:defRPr sz="6500" b="1">
                <a:latin typeface="+mn-lt"/>
                <a:ea typeface="+mn-ea"/>
                <a:cs typeface="+mn-cs"/>
                <a:sym typeface="Helvetica Neue"/>
              </a:defRPr>
            </a:lvl1pPr>
            <a:lvl2pPr defTabSz="825500">
              <a:defRPr sz="6500" b="1">
                <a:latin typeface="+mn-lt"/>
                <a:ea typeface="+mn-ea"/>
                <a:cs typeface="+mn-cs"/>
                <a:sym typeface="Helvetica Neue"/>
              </a:defRPr>
            </a:lvl2pPr>
            <a:lvl3pPr defTabSz="825500">
              <a:defRPr sz="6500" b="1">
                <a:latin typeface="+mn-lt"/>
                <a:ea typeface="+mn-ea"/>
                <a:cs typeface="+mn-cs"/>
                <a:sym typeface="Helvetica Neue"/>
              </a:defRPr>
            </a:lvl3pPr>
            <a:lvl4pPr defTabSz="825500">
              <a:defRPr sz="6500" b="1">
                <a:latin typeface="+mn-lt"/>
                <a:ea typeface="+mn-ea"/>
                <a:cs typeface="+mn-cs"/>
                <a:sym typeface="Helvetica Neue"/>
              </a:defRPr>
            </a:lvl4pPr>
            <a:lvl5pPr defTabSz="825500">
              <a:defRPr sz="6500" b="1">
                <a:latin typeface="+mn-lt"/>
                <a:ea typeface="+mn-ea"/>
                <a:cs typeface="+mn-cs"/>
                <a:sym typeface="Helvetica Neue"/>
              </a:defRPr>
            </a:lvl5pPr>
            <a:lvl6pPr defTabSz="825500">
              <a:defRPr sz="6500" b="1">
                <a:latin typeface="+mn-lt"/>
                <a:ea typeface="+mn-ea"/>
                <a:cs typeface="+mn-cs"/>
                <a:sym typeface="Helvetica Neue"/>
              </a:defRPr>
            </a:lvl6pPr>
            <a:lvl7pPr defTabSz="825500">
              <a:defRPr sz="6500" b="1">
                <a:latin typeface="+mn-lt"/>
                <a:ea typeface="+mn-ea"/>
                <a:cs typeface="+mn-cs"/>
                <a:sym typeface="Helvetica Neue"/>
              </a:defRPr>
            </a:lvl7pPr>
            <a:lvl8pPr defTabSz="825500">
              <a:defRPr sz="6500" b="1">
                <a:latin typeface="+mn-lt"/>
                <a:ea typeface="+mn-ea"/>
                <a:cs typeface="+mn-cs"/>
                <a:sym typeface="Helvetica Neue"/>
              </a:defRPr>
            </a:lvl8pPr>
            <a:lvl9pPr defTabSz="825500">
              <a:defRPr sz="6500" b="1">
                <a:latin typeface="+mn-lt"/>
                <a:ea typeface="+mn-ea"/>
                <a:cs typeface="+mn-cs"/>
                <a:sym typeface="Helvetica Neue"/>
              </a:defRPr>
            </a:lvl9pPr>
          </a:lstStyle>
          <a:p>
            <a:r>
              <a:rPr lang="en-US" sz="1800" dirty="0" smtClean="0">
                <a:solidFill>
                  <a:schemeClr val="bg1"/>
                </a:solidFill>
              </a:rPr>
              <a:t>The rate of innovation is expediential</a:t>
            </a:r>
            <a:endParaRPr lang="en-US" sz="1800" dirty="0">
              <a:solidFill>
                <a:schemeClr val="bg1"/>
              </a:solidFill>
            </a:endParaRPr>
          </a:p>
        </p:txBody>
      </p:sp>
      <p:grpSp>
        <p:nvGrpSpPr>
          <p:cNvPr id="13" name="Group 107"/>
          <p:cNvGrpSpPr>
            <a:grpSpLocks/>
          </p:cNvGrpSpPr>
          <p:nvPr/>
        </p:nvGrpSpPr>
        <p:grpSpPr bwMode="auto">
          <a:xfrm>
            <a:off x="2356387" y="3724866"/>
            <a:ext cx="648891" cy="571024"/>
            <a:chOff x="0" y="0"/>
            <a:chExt cx="1027287" cy="905367"/>
          </a:xfrm>
        </p:grpSpPr>
        <p:pic>
          <p:nvPicPr>
            <p:cNvPr id="14" name="image88.png" descr="cloudmonitoring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00" y="142952"/>
              <a:ext cx="609705" cy="60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88" cy="9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6" name="Group 134"/>
          <p:cNvGrpSpPr>
            <a:grpSpLocks/>
          </p:cNvGrpSpPr>
          <p:nvPr/>
        </p:nvGrpSpPr>
        <p:grpSpPr bwMode="auto">
          <a:xfrm>
            <a:off x="7146465" y="4282609"/>
            <a:ext cx="648891" cy="572105"/>
            <a:chOff x="0" y="0"/>
            <a:chExt cx="1027287" cy="905367"/>
          </a:xfrm>
        </p:grpSpPr>
        <p:pic>
          <p:nvPicPr>
            <p:cNvPr id="17"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88" cy="9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8" name="image82.png" descr="sqldb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700" y="171543"/>
              <a:ext cx="609705" cy="60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9" name="Group 89"/>
          <p:cNvGrpSpPr>
            <a:grpSpLocks/>
          </p:cNvGrpSpPr>
          <p:nvPr/>
        </p:nvGrpSpPr>
        <p:grpSpPr bwMode="auto">
          <a:xfrm>
            <a:off x="1753184" y="4055193"/>
            <a:ext cx="648891" cy="571024"/>
            <a:chOff x="0" y="0"/>
            <a:chExt cx="1027287" cy="905370"/>
          </a:xfrm>
        </p:grpSpPr>
        <p:pic>
          <p:nvPicPr>
            <p:cNvPr id="20"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88" cy="9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 name="image68.png" descr="64x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55" y="133422"/>
              <a:ext cx="562072" cy="56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2" name="Group 83"/>
          <p:cNvGrpSpPr>
            <a:grpSpLocks/>
          </p:cNvGrpSpPr>
          <p:nvPr/>
        </p:nvGrpSpPr>
        <p:grpSpPr bwMode="auto">
          <a:xfrm>
            <a:off x="2971941" y="3897834"/>
            <a:ext cx="648891" cy="571024"/>
            <a:chOff x="0" y="0"/>
            <a:chExt cx="1027287" cy="905370"/>
          </a:xfrm>
        </p:grpSpPr>
        <p:pic>
          <p:nvPicPr>
            <p:cNvPr id="23"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88" cy="9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4" name="image65.png" descr="AppScan_64x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410" y="141364"/>
              <a:ext cx="609705" cy="60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5" name="Group 86"/>
          <p:cNvGrpSpPr>
            <a:grpSpLocks/>
          </p:cNvGrpSpPr>
          <p:nvPr/>
        </p:nvGrpSpPr>
        <p:grpSpPr bwMode="auto">
          <a:xfrm>
            <a:off x="5912475" y="3732393"/>
            <a:ext cx="646728" cy="571024"/>
            <a:chOff x="0" y="0"/>
            <a:chExt cx="1027290" cy="903112"/>
          </a:xfrm>
        </p:grpSpPr>
        <p:pic>
          <p:nvPicPr>
            <p:cNvPr id="26"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91" cy="9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 name="image67.png" descr="ODM-Cloud-OE-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88" y="186960"/>
              <a:ext cx="525555" cy="52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8" name="Group 92"/>
          <p:cNvGrpSpPr>
            <a:grpSpLocks/>
          </p:cNvGrpSpPr>
          <p:nvPr/>
        </p:nvGrpSpPr>
        <p:grpSpPr bwMode="auto">
          <a:xfrm>
            <a:off x="4165406" y="3973400"/>
            <a:ext cx="658625" cy="580757"/>
            <a:chOff x="0" y="0"/>
            <a:chExt cx="1043093" cy="918915"/>
          </a:xfrm>
        </p:grpSpPr>
        <p:pic>
          <p:nvPicPr>
            <p:cNvPr id="29" name="image69.png" descr="C:\Users\Bryan\Desktop\grey rec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043094" cy="91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 name="image71.png" descr="datacache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353" y="180303"/>
              <a:ext cx="531030" cy="53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1" name="Group 95"/>
          <p:cNvGrpSpPr>
            <a:grpSpLocks/>
          </p:cNvGrpSpPr>
          <p:nvPr/>
        </p:nvGrpSpPr>
        <p:grpSpPr bwMode="auto">
          <a:xfrm>
            <a:off x="3546633" y="4248402"/>
            <a:ext cx="648891" cy="571024"/>
            <a:chOff x="0" y="0"/>
            <a:chExt cx="1027287" cy="905367"/>
          </a:xfrm>
        </p:grpSpPr>
        <p:pic>
          <p:nvPicPr>
            <p:cNvPr id="32"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88" cy="9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 name="image80.png" descr="bi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41" y="176308"/>
              <a:ext cx="543018" cy="54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4" name="Group 98"/>
          <p:cNvGrpSpPr>
            <a:grpSpLocks/>
          </p:cNvGrpSpPr>
          <p:nvPr/>
        </p:nvGrpSpPr>
        <p:grpSpPr bwMode="auto">
          <a:xfrm>
            <a:off x="4790692" y="3734915"/>
            <a:ext cx="648891" cy="571024"/>
            <a:chOff x="0" y="0"/>
            <a:chExt cx="1027290" cy="905370"/>
          </a:xfrm>
        </p:grpSpPr>
        <p:pic>
          <p:nvPicPr>
            <p:cNvPr id="35"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91" cy="9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6" name="image83.png" descr="jsondblar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113" y="158836"/>
              <a:ext cx="585890" cy="58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 name="Group 104"/>
          <p:cNvGrpSpPr>
            <a:grpSpLocks/>
          </p:cNvGrpSpPr>
          <p:nvPr/>
        </p:nvGrpSpPr>
        <p:grpSpPr bwMode="auto">
          <a:xfrm>
            <a:off x="6497574" y="4055194"/>
            <a:ext cx="648891" cy="571024"/>
            <a:chOff x="0" y="0"/>
            <a:chExt cx="1027287" cy="905367"/>
          </a:xfrm>
        </p:grpSpPr>
        <p:pic>
          <p:nvPicPr>
            <p:cNvPr id="38"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88" cy="9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 name="image86.png" descr="watson6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349" y="136599"/>
              <a:ext cx="609705" cy="60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40" name="Group 122"/>
          <p:cNvGrpSpPr>
            <a:grpSpLocks/>
          </p:cNvGrpSpPr>
          <p:nvPr/>
        </p:nvGrpSpPr>
        <p:grpSpPr bwMode="auto">
          <a:xfrm>
            <a:off x="7744925" y="3955595"/>
            <a:ext cx="648891" cy="572105"/>
            <a:chOff x="0" y="0"/>
            <a:chExt cx="1027290" cy="905370"/>
          </a:xfrm>
        </p:grpSpPr>
        <p:pic>
          <p:nvPicPr>
            <p:cNvPr id="41"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91" cy="9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2" name="image63.png" descr="MAM6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975" y="192192"/>
              <a:ext cx="490623" cy="49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43" name="Group 125"/>
          <p:cNvGrpSpPr>
            <a:grpSpLocks/>
          </p:cNvGrpSpPr>
          <p:nvPr/>
        </p:nvGrpSpPr>
        <p:grpSpPr bwMode="auto">
          <a:xfrm>
            <a:off x="5340286" y="4078070"/>
            <a:ext cx="648891" cy="571024"/>
            <a:chOff x="0" y="0"/>
            <a:chExt cx="1027290" cy="905367"/>
          </a:xfrm>
        </p:grpSpPr>
        <p:pic>
          <p:nvPicPr>
            <p:cNvPr id="44"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91" cy="9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5" name="image66.png" descr="rapidapps_identifier_64x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1983" y="193780"/>
              <a:ext cx="514440" cy="51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46" name="Group 131"/>
          <p:cNvGrpSpPr>
            <a:grpSpLocks/>
          </p:cNvGrpSpPr>
          <p:nvPr/>
        </p:nvGrpSpPr>
        <p:grpSpPr bwMode="auto">
          <a:xfrm>
            <a:off x="5934264" y="4406058"/>
            <a:ext cx="648891" cy="571024"/>
            <a:chOff x="0" y="0"/>
            <a:chExt cx="1027287" cy="905370"/>
          </a:xfrm>
        </p:grpSpPr>
        <p:pic>
          <p:nvPicPr>
            <p:cNvPr id="47"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88" cy="9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8" name="image75.png" descr="mqa_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2287" y="174720"/>
              <a:ext cx="609706" cy="60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49" name="Group 101"/>
          <p:cNvGrpSpPr>
            <a:grpSpLocks/>
          </p:cNvGrpSpPr>
          <p:nvPr/>
        </p:nvGrpSpPr>
        <p:grpSpPr bwMode="auto">
          <a:xfrm>
            <a:off x="1149689" y="4511860"/>
            <a:ext cx="648891" cy="571024"/>
            <a:chOff x="0" y="0"/>
            <a:chExt cx="1027290" cy="903112"/>
          </a:xfrm>
        </p:grpSpPr>
        <p:pic>
          <p:nvPicPr>
            <p:cNvPr id="50" name="image36.png" descr="C:\Users\Bryan\Desktop\blue rec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7291" cy="9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1" name="image84.png" descr="cloudant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937" y="150518"/>
              <a:ext cx="609707" cy="6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52" name="Shape 118"/>
          <p:cNvSpPr>
            <a:spLocks noChangeArrowheads="1"/>
          </p:cNvSpPr>
          <p:nvPr/>
        </p:nvSpPr>
        <p:spPr bwMode="auto">
          <a:xfrm>
            <a:off x="5571533" y="2517468"/>
            <a:ext cx="1174492" cy="39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r" eaLnBrk="1" hangingPunct="1"/>
            <a:r>
              <a:rPr lang="en-US" altLang="en-US" sz="900" dirty="0">
                <a:solidFill>
                  <a:schemeClr val="bg1"/>
                </a:solidFill>
                <a:latin typeface="Helvetica Neue" charset="0"/>
                <a:ea typeface="Helvetica Light"/>
                <a:cs typeface="Helvetica Light"/>
                <a:sym typeface="Helvetica Neue" charset="0"/>
              </a:rPr>
              <a:t>Design Thinking</a:t>
            </a:r>
          </a:p>
        </p:txBody>
      </p:sp>
      <p:sp>
        <p:nvSpPr>
          <p:cNvPr id="53" name="Shape 118"/>
          <p:cNvSpPr>
            <a:spLocks noChangeArrowheads="1"/>
          </p:cNvSpPr>
          <p:nvPr/>
        </p:nvSpPr>
        <p:spPr bwMode="auto">
          <a:xfrm>
            <a:off x="6548299" y="4630440"/>
            <a:ext cx="658900"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ctr" eaLnBrk="1" hangingPunct="1"/>
            <a:r>
              <a:rPr lang="en-US" altLang="en-US" sz="900" dirty="0">
                <a:solidFill>
                  <a:schemeClr val="bg1"/>
                </a:solidFill>
                <a:latin typeface="Helvetica Neue" charset="0"/>
                <a:ea typeface="Helvetica Light"/>
                <a:cs typeface="Helvetica Light"/>
                <a:sym typeface="Helvetica Neue" charset="0"/>
              </a:rPr>
              <a:t>Containers</a:t>
            </a:r>
          </a:p>
        </p:txBody>
      </p:sp>
      <p:sp>
        <p:nvSpPr>
          <p:cNvPr id="54" name="Shape 118"/>
          <p:cNvSpPr>
            <a:spLocks noChangeArrowheads="1"/>
          </p:cNvSpPr>
          <p:nvPr/>
        </p:nvSpPr>
        <p:spPr bwMode="auto">
          <a:xfrm>
            <a:off x="4042077" y="4576729"/>
            <a:ext cx="904121"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ctr" eaLnBrk="1" hangingPunct="1"/>
            <a:r>
              <a:rPr lang="en-US" altLang="en-US" sz="900" dirty="0">
                <a:solidFill>
                  <a:schemeClr val="bg1"/>
                </a:solidFill>
                <a:latin typeface="Helvetica Neue" charset="0"/>
                <a:ea typeface="Helvetica Light"/>
                <a:cs typeface="Helvetica Light"/>
                <a:sym typeface="Helvetica Neue" charset="0"/>
              </a:rPr>
              <a:t>Extreme </a:t>
            </a:r>
            <a:endParaRPr lang="en-US" altLang="en-US" sz="900" dirty="0" smtClean="0">
              <a:solidFill>
                <a:schemeClr val="bg1"/>
              </a:solidFill>
              <a:latin typeface="Helvetica Neue" charset="0"/>
              <a:ea typeface="Helvetica Light"/>
              <a:cs typeface="Helvetica Light"/>
              <a:sym typeface="Helvetica Neue" charset="0"/>
            </a:endParaRPr>
          </a:p>
          <a:p>
            <a:pPr algn="ctr" eaLnBrk="1" hangingPunct="1"/>
            <a:r>
              <a:rPr lang="en-US" altLang="en-US" sz="900" dirty="0" smtClean="0">
                <a:solidFill>
                  <a:schemeClr val="bg1"/>
                </a:solidFill>
                <a:latin typeface="Helvetica Neue" charset="0"/>
                <a:ea typeface="Helvetica Light"/>
                <a:cs typeface="Helvetica Light"/>
                <a:sym typeface="Helvetica Neue" charset="0"/>
              </a:rPr>
              <a:t>Agile</a:t>
            </a:r>
            <a:endParaRPr lang="en-US" altLang="en-US" sz="900" dirty="0">
              <a:solidFill>
                <a:schemeClr val="bg1"/>
              </a:solidFill>
              <a:latin typeface="Helvetica Neue" charset="0"/>
              <a:ea typeface="Helvetica Light"/>
              <a:cs typeface="Helvetica Light"/>
              <a:sym typeface="Helvetica Neue" charset="0"/>
            </a:endParaRPr>
          </a:p>
        </p:txBody>
      </p:sp>
      <p:sp>
        <p:nvSpPr>
          <p:cNvPr id="55" name="Shape 118"/>
          <p:cNvSpPr>
            <a:spLocks noChangeArrowheads="1"/>
          </p:cNvSpPr>
          <p:nvPr/>
        </p:nvSpPr>
        <p:spPr bwMode="auto">
          <a:xfrm>
            <a:off x="1872226" y="4261520"/>
            <a:ext cx="904121"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r" eaLnBrk="1" hangingPunct="1"/>
            <a:r>
              <a:rPr lang="en-US" altLang="en-US" sz="900">
                <a:solidFill>
                  <a:schemeClr val="bg1"/>
                </a:solidFill>
                <a:latin typeface="Helvetica Neue" charset="0"/>
                <a:ea typeface="Helvetica Light"/>
                <a:cs typeface="Helvetica Light"/>
                <a:sym typeface="Helvetica Neue" charset="0"/>
              </a:rPr>
              <a:t>IoT</a:t>
            </a:r>
          </a:p>
        </p:txBody>
      </p:sp>
      <p:sp>
        <p:nvSpPr>
          <p:cNvPr id="56" name="Shape 118"/>
          <p:cNvSpPr>
            <a:spLocks noChangeArrowheads="1"/>
          </p:cNvSpPr>
          <p:nvPr/>
        </p:nvSpPr>
        <p:spPr bwMode="auto">
          <a:xfrm>
            <a:off x="3385621" y="3950768"/>
            <a:ext cx="645646"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r" eaLnBrk="1" hangingPunct="1"/>
            <a:r>
              <a:rPr lang="en-US" altLang="en-US" sz="900">
                <a:solidFill>
                  <a:schemeClr val="bg1"/>
                </a:solidFill>
                <a:latin typeface="Helvetica Neue" charset="0"/>
                <a:ea typeface="Helvetica Light"/>
                <a:cs typeface="Helvetica Light"/>
                <a:sym typeface="Helvetica Neue" charset="0"/>
              </a:rPr>
              <a:t>APIs</a:t>
            </a:r>
          </a:p>
        </p:txBody>
      </p:sp>
      <p:sp>
        <p:nvSpPr>
          <p:cNvPr id="57" name="Shape 118"/>
          <p:cNvSpPr>
            <a:spLocks noChangeArrowheads="1"/>
          </p:cNvSpPr>
          <p:nvPr/>
        </p:nvSpPr>
        <p:spPr bwMode="auto">
          <a:xfrm>
            <a:off x="7195546" y="3916303"/>
            <a:ext cx="554856"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ctr" eaLnBrk="1" hangingPunct="1"/>
            <a:r>
              <a:rPr lang="en-US" altLang="en-US" sz="900" dirty="0" smtClean="0">
                <a:solidFill>
                  <a:schemeClr val="bg1"/>
                </a:solidFill>
                <a:latin typeface="Helvetica Neue" charset="0"/>
                <a:ea typeface="Helvetica Light"/>
                <a:cs typeface="Helvetica Light"/>
                <a:sym typeface="Helvetica Neue" charset="0"/>
              </a:rPr>
              <a:t>Micro</a:t>
            </a:r>
          </a:p>
          <a:p>
            <a:pPr algn="ctr" eaLnBrk="1" hangingPunct="1"/>
            <a:r>
              <a:rPr lang="en-US" altLang="en-US" sz="900" dirty="0" smtClean="0">
                <a:solidFill>
                  <a:schemeClr val="bg1"/>
                </a:solidFill>
                <a:latin typeface="Helvetica Neue" charset="0"/>
                <a:ea typeface="Helvetica Light"/>
                <a:cs typeface="Helvetica Light"/>
                <a:sym typeface="Helvetica Neue" charset="0"/>
              </a:rPr>
              <a:t>services</a:t>
            </a:r>
            <a:endParaRPr lang="en-US" altLang="en-US" sz="900" dirty="0">
              <a:solidFill>
                <a:schemeClr val="bg1"/>
              </a:solidFill>
              <a:latin typeface="Helvetica Neue" charset="0"/>
              <a:ea typeface="Helvetica Light"/>
              <a:cs typeface="Helvetica Light"/>
              <a:sym typeface="Helvetica Neue" charset="0"/>
            </a:endParaRPr>
          </a:p>
        </p:txBody>
      </p:sp>
      <p:sp>
        <p:nvSpPr>
          <p:cNvPr id="58" name="Shape 118"/>
          <p:cNvSpPr>
            <a:spLocks noChangeArrowheads="1"/>
          </p:cNvSpPr>
          <p:nvPr/>
        </p:nvSpPr>
        <p:spPr bwMode="auto">
          <a:xfrm>
            <a:off x="5338337" y="4618503"/>
            <a:ext cx="640986"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ctr" eaLnBrk="1" hangingPunct="1"/>
            <a:r>
              <a:rPr lang="en-US" altLang="en-US" sz="900" dirty="0">
                <a:solidFill>
                  <a:schemeClr val="bg1"/>
                </a:solidFill>
                <a:latin typeface="Helvetica Neue" charset="0"/>
                <a:ea typeface="Helvetica Light"/>
                <a:cs typeface="Helvetica Light"/>
                <a:sym typeface="Helvetica Neue" charset="0"/>
              </a:rPr>
              <a:t>Tooling</a:t>
            </a:r>
          </a:p>
        </p:txBody>
      </p:sp>
      <p:sp>
        <p:nvSpPr>
          <p:cNvPr id="59" name="Shape 118"/>
          <p:cNvSpPr>
            <a:spLocks noChangeArrowheads="1"/>
          </p:cNvSpPr>
          <p:nvPr/>
        </p:nvSpPr>
        <p:spPr bwMode="auto">
          <a:xfrm>
            <a:off x="1420165" y="3768947"/>
            <a:ext cx="904121"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8" tIns="26788" rIns="26788" bIns="26788" anchor="ctr"/>
          <a:lstStyle>
            <a:lvl1pPr defTabSz="411163">
              <a:defRPr sz="2200">
                <a:solidFill>
                  <a:schemeClr val="hlink"/>
                </a:solidFill>
                <a:latin typeface="Helvetica" panose="020B0604020202020204" pitchFamily="34" charset="0"/>
                <a:ea typeface="MS PGothic" panose="020B0600070205080204" pitchFamily="34" charset="-128"/>
              </a:defRPr>
            </a:lvl1pPr>
            <a:lvl2pPr marL="742950" indent="-285750" defTabSz="411163">
              <a:defRPr sz="2200">
                <a:solidFill>
                  <a:schemeClr val="hlink"/>
                </a:solidFill>
                <a:latin typeface="Helvetica" panose="020B0604020202020204" pitchFamily="34" charset="0"/>
                <a:ea typeface="MS PGothic" panose="020B0600070205080204" pitchFamily="34" charset="-128"/>
              </a:defRPr>
            </a:lvl2pPr>
            <a:lvl3pPr marL="1143000" indent="-228600" defTabSz="411163">
              <a:defRPr sz="2200">
                <a:solidFill>
                  <a:schemeClr val="hlink"/>
                </a:solidFill>
                <a:latin typeface="Helvetica" panose="020B0604020202020204" pitchFamily="34" charset="0"/>
                <a:ea typeface="MS PGothic" panose="020B0600070205080204" pitchFamily="34" charset="-128"/>
              </a:defRPr>
            </a:lvl3pPr>
            <a:lvl4pPr marL="1600200" indent="-228600" defTabSz="411163">
              <a:defRPr sz="2200">
                <a:solidFill>
                  <a:schemeClr val="hlink"/>
                </a:solidFill>
                <a:latin typeface="Helvetica" panose="020B0604020202020204" pitchFamily="34" charset="0"/>
                <a:ea typeface="MS PGothic" panose="020B0600070205080204" pitchFamily="34" charset="-128"/>
              </a:defRPr>
            </a:lvl4pPr>
            <a:lvl5pPr marL="2057400" indent="-228600" defTabSz="411163">
              <a:defRPr sz="2200">
                <a:solidFill>
                  <a:schemeClr val="hlink"/>
                </a:solidFill>
                <a:latin typeface="Helvetica" panose="020B0604020202020204" pitchFamily="34" charset="0"/>
                <a:ea typeface="MS PGothic" panose="020B0600070205080204" pitchFamily="34" charset="-128"/>
              </a:defRPr>
            </a:lvl5pPr>
            <a:lvl6pPr marL="25146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6pPr>
            <a:lvl7pPr marL="29718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7pPr>
            <a:lvl8pPr marL="34290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8pPr>
            <a:lvl9pPr marL="3886200" indent="-228600" defTabSz="411163" eaLnBrk="0" fontAlgn="base" hangingPunct="0">
              <a:spcBef>
                <a:spcPct val="0"/>
              </a:spcBef>
              <a:spcAft>
                <a:spcPct val="0"/>
              </a:spcAft>
              <a:defRPr sz="2200">
                <a:solidFill>
                  <a:schemeClr val="hlink"/>
                </a:solidFill>
                <a:latin typeface="Helvetica" panose="020B0604020202020204" pitchFamily="34" charset="0"/>
                <a:ea typeface="MS PGothic" panose="020B0600070205080204" pitchFamily="34" charset="-128"/>
              </a:defRPr>
            </a:lvl9pPr>
          </a:lstStyle>
          <a:p>
            <a:pPr algn="r" eaLnBrk="1" hangingPunct="1"/>
            <a:r>
              <a:rPr lang="en-US" altLang="en-US" sz="900" dirty="0">
                <a:solidFill>
                  <a:schemeClr val="bg1"/>
                </a:solidFill>
                <a:latin typeface="Helvetica Neue" charset="0"/>
                <a:ea typeface="Helvetica Light"/>
                <a:cs typeface="Helvetica Light"/>
                <a:sym typeface="Helvetica Neue" charset="0"/>
              </a:rPr>
              <a:t>Runtimes</a:t>
            </a:r>
          </a:p>
        </p:txBody>
      </p:sp>
    </p:spTree>
    <p:extLst>
      <p:ext uri="{BB962C8B-B14F-4D97-AF65-F5344CB8AC3E}">
        <p14:creationId xmlns:p14="http://schemas.microsoft.com/office/powerpoint/2010/main" val="454578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9"/>
          <p:cNvSpPr/>
          <p:nvPr/>
        </p:nvSpPr>
        <p:spPr>
          <a:xfrm>
            <a:off x="0" y="-9990"/>
            <a:ext cx="9143999" cy="5163480"/>
          </a:xfrm>
          <a:prstGeom prst="rect">
            <a:avLst/>
          </a:prstGeom>
          <a:solidFill>
            <a:schemeClr val="tx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4" name="Picture 3"/>
          <p:cNvPicPr>
            <a:picLocks noChangeAspect="1"/>
          </p:cNvPicPr>
          <p:nvPr/>
        </p:nvPicPr>
        <p:blipFill>
          <a:blip r:embed="rId2"/>
          <a:stretch>
            <a:fillRect/>
          </a:stretch>
        </p:blipFill>
        <p:spPr>
          <a:xfrm>
            <a:off x="272786" y="990058"/>
            <a:ext cx="3925946" cy="2752602"/>
          </a:xfrm>
          <a:prstGeom prst="rect">
            <a:avLst/>
          </a:prstGeom>
        </p:spPr>
      </p:pic>
      <p:sp>
        <p:nvSpPr>
          <p:cNvPr id="6" name="Shape 100"/>
          <p:cNvSpPr>
            <a:spLocks noGrp="1"/>
          </p:cNvSpPr>
          <p:nvPr>
            <p:ph type="title"/>
          </p:nvPr>
        </p:nvSpPr>
        <p:spPr>
          <a:xfrm>
            <a:off x="1408527" y="259546"/>
            <a:ext cx="6326948" cy="460976"/>
          </a:xfrm>
          <a:prstGeom prst="rect">
            <a:avLst/>
          </a:prstGeom>
        </p:spPr>
        <p:txBody>
          <a:bodyPr anchor="t"/>
          <a:lstStyle>
            <a:lvl1pPr>
              <a:defRPr sz="5100">
                <a:solidFill>
                  <a:srgbClr val="FFFFFF"/>
                </a:solidFill>
              </a:defRPr>
            </a:lvl1pPr>
          </a:lstStyle>
          <a:p>
            <a:pPr lvl="0">
              <a:defRPr sz="1800" b="0">
                <a:solidFill>
                  <a:srgbClr val="000000"/>
                </a:solidFill>
              </a:defRPr>
            </a:pPr>
            <a:r>
              <a:rPr sz="2700" dirty="0">
                <a:solidFill>
                  <a:schemeClr val="bg1"/>
                </a:solidFill>
              </a:rPr>
              <a:t>Innovation is </a:t>
            </a:r>
            <a:r>
              <a:rPr lang="en-US" sz="2700" dirty="0" smtClean="0">
                <a:solidFill>
                  <a:schemeClr val="bg1"/>
                </a:solidFill>
              </a:rPr>
              <a:t>continuous</a:t>
            </a:r>
            <a:endParaRPr sz="2700" dirty="0">
              <a:solidFill>
                <a:schemeClr val="bg1"/>
              </a:solidFill>
            </a:endParaRPr>
          </a:p>
        </p:txBody>
      </p:sp>
      <p:pic>
        <p:nvPicPr>
          <p:cNvPr id="7" name="Picture 6"/>
          <p:cNvPicPr>
            <a:picLocks noChangeAspect="1"/>
          </p:cNvPicPr>
          <p:nvPr/>
        </p:nvPicPr>
        <p:blipFill>
          <a:blip r:embed="rId3"/>
          <a:stretch>
            <a:fillRect/>
          </a:stretch>
        </p:blipFill>
        <p:spPr>
          <a:xfrm>
            <a:off x="4413784" y="1999977"/>
            <a:ext cx="4730215" cy="2582829"/>
          </a:xfrm>
          <a:prstGeom prst="rect">
            <a:avLst/>
          </a:prstGeom>
        </p:spPr>
      </p:pic>
    </p:spTree>
    <p:extLst>
      <p:ext uri="{BB962C8B-B14F-4D97-AF65-F5344CB8AC3E}">
        <p14:creationId xmlns:p14="http://schemas.microsoft.com/office/powerpoint/2010/main" val="141091395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1143000" y="0"/>
            <a:ext cx="6858000" cy="51435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08057">
              <a:defRPr/>
            </a:pPr>
            <a:endParaRPr lang="en-US" sz="21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13314" name="AutoShape 2"/>
          <p:cNvSpPr>
            <a:spLocks/>
          </p:cNvSpPr>
          <p:nvPr/>
        </p:nvSpPr>
        <p:spPr bwMode="auto">
          <a:xfrm>
            <a:off x="1143000" y="4976812"/>
            <a:ext cx="2000250" cy="1964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4288" tIns="34288" rIns="34288" bIns="34288" anchor="ctr"/>
          <a:lstStyle/>
          <a:p>
            <a:pPr>
              <a:defRPr/>
            </a:pPr>
            <a:r>
              <a:rPr lang="en-US" sz="825">
                <a:solidFill>
                  <a:srgbClr val="898989"/>
                </a:solidFill>
                <a:latin typeface="Calibri" charset="0"/>
                <a:cs typeface="Calibri" charset="0"/>
                <a:sym typeface="Calibri" charset="0"/>
              </a:rPr>
              <a:t>© 2014 IBM Corporation</a:t>
            </a:r>
            <a:endParaRPr lang="en-US" sz="1350"/>
          </a:p>
        </p:txBody>
      </p:sp>
      <p:pic>
        <p:nvPicPr>
          <p:cNvPr id="13317" name="Picture 5" descr="Jerry_Page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73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Shape 100"/>
          <p:cNvSpPr>
            <a:spLocks noGrp="1"/>
          </p:cNvSpPr>
          <p:nvPr>
            <p:ph type="title"/>
          </p:nvPr>
        </p:nvSpPr>
        <p:spPr>
          <a:xfrm>
            <a:off x="116958" y="100057"/>
            <a:ext cx="6921795" cy="460976"/>
          </a:xfrm>
          <a:prstGeom prst="rect">
            <a:avLst/>
          </a:prstGeom>
          <a:solidFill>
            <a:schemeClr val="accent3">
              <a:lumMod val="85000"/>
            </a:schemeClr>
          </a:solidFill>
          <a:ln>
            <a:noFill/>
          </a:ln>
        </p:spPr>
        <p:txBody>
          <a:bodyPr anchor="t"/>
          <a:lstStyle>
            <a:lvl1pPr>
              <a:defRPr sz="5100">
                <a:solidFill>
                  <a:srgbClr val="FFFFFF"/>
                </a:solidFill>
              </a:defRPr>
            </a:lvl1pPr>
          </a:lstStyle>
          <a:p>
            <a:pPr lvl="0" algn="l">
              <a:defRPr sz="1800" b="0">
                <a:solidFill>
                  <a:srgbClr val="000000"/>
                </a:solidFill>
              </a:defRPr>
            </a:pPr>
            <a:r>
              <a:rPr lang="en-US" sz="2700" dirty="0" smtClean="0">
                <a:solidFill>
                  <a:schemeClr val="tx1"/>
                </a:solidFill>
              </a:rPr>
              <a:t>Speed and Adaptability through Composition</a:t>
            </a:r>
            <a:endParaRPr sz="2700" dirty="0">
              <a:solidFill>
                <a:schemeClr val="tx1"/>
              </a:solidFill>
            </a:endParaRPr>
          </a:p>
        </p:txBody>
      </p:sp>
    </p:spTree>
    <p:extLst>
      <p:ext uri="{BB962C8B-B14F-4D97-AF65-F5344CB8AC3E}">
        <p14:creationId xmlns:p14="http://schemas.microsoft.com/office/powerpoint/2010/main" val="184175959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1"/>
          <p:cNvSpPr>
            <a:spLocks/>
          </p:cNvSpPr>
          <p:nvPr/>
        </p:nvSpPr>
        <p:spPr bwMode="auto">
          <a:xfrm>
            <a:off x="1143000" y="0"/>
            <a:ext cx="6858000" cy="51435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08057">
              <a:defRPr/>
            </a:pPr>
            <a:endParaRPr lang="en-US" sz="21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14338" name="AutoShape 2"/>
          <p:cNvSpPr>
            <a:spLocks/>
          </p:cNvSpPr>
          <p:nvPr/>
        </p:nvSpPr>
        <p:spPr bwMode="auto">
          <a:xfrm>
            <a:off x="1143000" y="4976812"/>
            <a:ext cx="2000250" cy="1964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4288" tIns="34288" rIns="34288" bIns="34288" anchor="ctr"/>
          <a:lstStyle/>
          <a:p>
            <a:pPr>
              <a:defRPr/>
            </a:pPr>
            <a:r>
              <a:rPr lang="en-US" sz="825">
                <a:solidFill>
                  <a:srgbClr val="898989"/>
                </a:solidFill>
                <a:latin typeface="Calibri" charset="0"/>
                <a:cs typeface="Calibri" charset="0"/>
                <a:sym typeface="Calibri" charset="0"/>
              </a:rPr>
              <a:t>© 2014 IBM Corporation</a:t>
            </a:r>
            <a:endParaRPr lang="en-US" sz="1350"/>
          </a:p>
        </p:txBody>
      </p:sp>
      <p:pic>
        <p:nvPicPr>
          <p:cNvPr id="14341" name="Picture 5" descr="Jerry_Page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Shape 100"/>
          <p:cNvSpPr>
            <a:spLocks noGrp="1"/>
          </p:cNvSpPr>
          <p:nvPr>
            <p:ph type="title"/>
          </p:nvPr>
        </p:nvSpPr>
        <p:spPr>
          <a:xfrm>
            <a:off x="116959" y="100057"/>
            <a:ext cx="3965944" cy="460976"/>
          </a:xfrm>
          <a:prstGeom prst="rect">
            <a:avLst/>
          </a:prstGeom>
          <a:solidFill>
            <a:schemeClr val="accent3">
              <a:lumMod val="85000"/>
            </a:schemeClr>
          </a:solidFill>
          <a:ln>
            <a:noFill/>
          </a:ln>
        </p:spPr>
        <p:txBody>
          <a:bodyPr anchor="t"/>
          <a:lstStyle>
            <a:lvl1pPr>
              <a:defRPr sz="5100">
                <a:solidFill>
                  <a:srgbClr val="FFFFFF"/>
                </a:solidFill>
              </a:defRPr>
            </a:lvl1pPr>
          </a:lstStyle>
          <a:p>
            <a:pPr lvl="0" algn="l">
              <a:defRPr sz="1800" b="0">
                <a:solidFill>
                  <a:srgbClr val="000000"/>
                </a:solidFill>
              </a:defRPr>
            </a:pPr>
            <a:r>
              <a:rPr lang="en-US" sz="2700" dirty="0" smtClean="0">
                <a:solidFill>
                  <a:schemeClr val="tx1"/>
                </a:solidFill>
              </a:rPr>
              <a:t>Scale through Ecosystem</a:t>
            </a:r>
            <a:endParaRPr sz="2700" dirty="0">
              <a:solidFill>
                <a:schemeClr val="tx1"/>
              </a:solidFill>
            </a:endParaRPr>
          </a:p>
        </p:txBody>
      </p:sp>
    </p:spTree>
    <p:extLst>
      <p:ext uri="{BB962C8B-B14F-4D97-AF65-F5344CB8AC3E}">
        <p14:creationId xmlns:p14="http://schemas.microsoft.com/office/powerpoint/2010/main" val="62420850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p:nvPr/>
        </p:nvSpPr>
        <p:spPr>
          <a:xfrm>
            <a:off x="-1" y="4"/>
            <a:ext cx="9144002" cy="5143501"/>
          </a:xfrm>
          <a:prstGeom prst="rect">
            <a:avLst/>
          </a:prstGeom>
          <a:solidFill>
            <a:srgbClr val="D9D9D9"/>
          </a:solidFill>
          <a:ln w="12700">
            <a:miter lim="400000"/>
            <a:tailEnd type="triangle"/>
          </a:ln>
        </p:spPr>
        <p:txBody>
          <a:bodyPr lIns="60959" tIns="60959" rIns="60959" bIns="60959" anchor="ctr"/>
          <a:lstStyle/>
          <a:p>
            <a:pPr lvl="0" algn="ctr" defTabSz="457200">
              <a:defRPr sz="2400">
                <a:solidFill>
                  <a:srgbClr val="FFFFFF"/>
                </a:solidFill>
                <a:latin typeface="Calibri"/>
                <a:ea typeface="Calibri"/>
                <a:cs typeface="Calibri"/>
                <a:sym typeface="Calibri"/>
              </a:defRPr>
            </a:pPr>
            <a:endParaRPr/>
          </a:p>
        </p:txBody>
      </p:sp>
      <p:sp>
        <p:nvSpPr>
          <p:cNvPr id="168" name="Shape 168"/>
          <p:cNvSpPr/>
          <p:nvPr/>
        </p:nvSpPr>
        <p:spPr>
          <a:xfrm>
            <a:off x="-1" y="-5882"/>
            <a:ext cx="3985528" cy="5149384"/>
          </a:xfrm>
          <a:prstGeom prst="rect">
            <a:avLst/>
          </a:prstGeom>
          <a:solidFill>
            <a:srgbClr val="062451">
              <a:alpha val="80000"/>
            </a:srgbClr>
          </a:solidFill>
          <a:ln w="12700">
            <a:miter lim="400000"/>
            <a:tailEnd type="triangle"/>
          </a:ln>
        </p:spPr>
        <p:txBody>
          <a:bodyPr lIns="60959" tIns="60959" rIns="60959" bIns="60959" anchor="ctr"/>
          <a:lstStyle/>
          <a:p>
            <a:pPr lvl="0" algn="ctr" defTabSz="457200">
              <a:defRPr sz="4200">
                <a:solidFill>
                  <a:srgbClr val="FFFFFF"/>
                </a:solidFill>
                <a:latin typeface="+mj-lt"/>
                <a:ea typeface="+mj-ea"/>
                <a:cs typeface="+mj-cs"/>
                <a:sym typeface="Helvetica"/>
              </a:defRPr>
            </a:pPr>
            <a:endParaRPr/>
          </a:p>
        </p:txBody>
      </p:sp>
      <p:sp>
        <p:nvSpPr>
          <p:cNvPr id="169" name="Shape 169"/>
          <p:cNvSpPr/>
          <p:nvPr/>
        </p:nvSpPr>
        <p:spPr>
          <a:xfrm>
            <a:off x="102901" y="1871546"/>
            <a:ext cx="3779726" cy="12311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457200"/>
            <a:endParaRPr sz="1200" b="1" dirty="0">
              <a:solidFill>
                <a:srgbClr val="1976D2"/>
              </a:solidFill>
              <a:latin typeface="+mj-lt"/>
              <a:ea typeface="+mj-ea"/>
              <a:cs typeface="+mj-cs"/>
              <a:sym typeface="Helvetica"/>
            </a:endParaRPr>
          </a:p>
          <a:p>
            <a:pPr lvl="0" defTabSz="457200"/>
            <a:endParaRPr sz="400" dirty="0">
              <a:solidFill>
                <a:srgbClr val="1976D2"/>
              </a:solidFill>
              <a:latin typeface="+mj-lt"/>
              <a:ea typeface="+mj-ea"/>
              <a:cs typeface="+mj-cs"/>
              <a:sym typeface="Helvetica"/>
            </a:endParaRPr>
          </a:p>
          <a:p>
            <a:pPr lvl="0" defTabSz="457200"/>
            <a:r>
              <a:rPr sz="3200" b="1" dirty="0" smtClean="0">
                <a:solidFill>
                  <a:srgbClr val="FFFFFF"/>
                </a:solidFill>
                <a:latin typeface="+mj-lt"/>
                <a:ea typeface="+mj-ea"/>
                <a:cs typeface="+mj-cs"/>
                <a:sym typeface="Helvetica"/>
              </a:rPr>
              <a:t>Enterprise</a:t>
            </a:r>
            <a:r>
              <a:rPr lang="en-US" sz="3200" b="1" dirty="0" smtClean="0">
                <a:solidFill>
                  <a:srgbClr val="FFFFFF"/>
                </a:solidFill>
                <a:latin typeface="+mj-lt"/>
                <a:ea typeface="+mj-ea"/>
                <a:cs typeface="+mj-cs"/>
                <a:sym typeface="Helvetica"/>
              </a:rPr>
              <a:t>s</a:t>
            </a:r>
            <a:r>
              <a:rPr lang="ga-IE" sz="3200" b="1" dirty="0" smtClean="0">
                <a:solidFill>
                  <a:srgbClr val="FFFFFF"/>
                </a:solidFill>
                <a:latin typeface="+mj-lt"/>
                <a:ea typeface="+mj-ea"/>
                <a:cs typeface="+mj-cs"/>
                <a:sym typeface="Helvetica"/>
              </a:rPr>
              <a:t> want to disrupt, but...</a:t>
            </a:r>
            <a:endParaRPr sz="3200" b="1" dirty="0">
              <a:solidFill>
                <a:srgbClr val="FFFFFF"/>
              </a:solidFill>
              <a:latin typeface="+mj-lt"/>
              <a:ea typeface="+mj-ea"/>
              <a:cs typeface="+mj-cs"/>
              <a:sym typeface="Helvetica"/>
            </a:endParaRPr>
          </a:p>
        </p:txBody>
      </p:sp>
      <p:pic>
        <p:nvPicPr>
          <p:cNvPr id="170" name="pasted-image.pdf"/>
          <p:cNvPicPr/>
          <p:nvPr/>
        </p:nvPicPr>
        <p:blipFill>
          <a:blip r:embed="rId2">
            <a:extLst/>
          </a:blip>
          <a:srcRect l="319" t="16" b="576"/>
          <a:stretch>
            <a:fillRect/>
          </a:stretch>
        </p:blipFill>
        <p:spPr>
          <a:xfrm>
            <a:off x="3985529" y="-11610"/>
            <a:ext cx="5177485" cy="5166713"/>
          </a:xfrm>
          <a:prstGeom prst="rect">
            <a:avLst/>
          </a:prstGeom>
          <a:ln w="12700">
            <a:miter lim="400000"/>
          </a:ln>
        </p:spPr>
      </p:pic>
      <p:sp>
        <p:nvSpPr>
          <p:cNvPr id="171" name="Shape 171"/>
          <p:cNvSpPr/>
          <p:nvPr/>
        </p:nvSpPr>
        <p:spPr>
          <a:xfrm>
            <a:off x="7116297" y="167244"/>
            <a:ext cx="1987922"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defRPr sz="3200" b="1">
                <a:solidFill>
                  <a:srgbClr val="FFFFFF"/>
                </a:solidFill>
              </a:defRPr>
            </a:lvl1pPr>
          </a:lstStyle>
          <a:p>
            <a:pPr lvl="0">
              <a:defRPr sz="1800" b="0">
                <a:solidFill>
                  <a:srgbClr val="000000"/>
                </a:solidFill>
              </a:defRPr>
            </a:pPr>
            <a:r>
              <a:rPr sz="2000" b="1" dirty="0">
                <a:solidFill>
                  <a:srgbClr val="FFFFFF"/>
                </a:solidFill>
              </a:rPr>
              <a:t>New Business Value</a:t>
            </a:r>
          </a:p>
        </p:txBody>
      </p:sp>
      <p:sp>
        <p:nvSpPr>
          <p:cNvPr id="172" name="Shape 172"/>
          <p:cNvSpPr/>
          <p:nvPr/>
        </p:nvSpPr>
        <p:spPr>
          <a:xfrm>
            <a:off x="4190041" y="3722446"/>
            <a:ext cx="1939141" cy="8309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defTabSz="457200"/>
            <a:r>
              <a:rPr sz="2400" b="1" dirty="0">
                <a:solidFill>
                  <a:srgbClr val="FFFFFF"/>
                </a:solidFill>
              </a:rPr>
              <a:t>Existing </a:t>
            </a:r>
          </a:p>
          <a:p>
            <a:pPr lvl="0" algn="ctr" defTabSz="457200"/>
            <a:r>
              <a:rPr sz="2400" b="1" dirty="0">
                <a:solidFill>
                  <a:srgbClr val="FFFFFF"/>
                </a:solidFill>
              </a:rPr>
              <a:t>Applications</a:t>
            </a:r>
          </a:p>
        </p:txBody>
      </p:sp>
    </p:spTree>
    <p:extLst>
      <p:ext uri="{BB962C8B-B14F-4D97-AF65-F5344CB8AC3E}">
        <p14:creationId xmlns:p14="http://schemas.microsoft.com/office/powerpoint/2010/main" val="28856413"/>
      </p:ext>
    </p:extLst>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1773241" y="2185729"/>
            <a:ext cx="1862137" cy="1050131"/>
            <a:chOff x="1773238" y="2428875"/>
            <a:chExt cx="1862137" cy="1400175"/>
          </a:xfrm>
        </p:grpSpPr>
        <p:pic>
          <p:nvPicPr>
            <p:cNvPr id="55308"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3238" y="3003550"/>
              <a:ext cx="1862137" cy="825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12"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68525" y="2428875"/>
              <a:ext cx="501650" cy="60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15" name="Text Box 21"/>
            <p:cNvSpPr txBox="1">
              <a:spLocks noChangeArrowheads="1"/>
            </p:cNvSpPr>
            <p:nvPr/>
          </p:nvSpPr>
          <p:spPr bwMode="auto">
            <a:xfrm>
              <a:off x="2019300" y="3176589"/>
              <a:ext cx="658813" cy="351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000000"/>
                  </a:solidFill>
                  <a:latin typeface="Calibri" panose="020F0502020204030204" pitchFamily="34" charset="0"/>
                </a:rPr>
                <a:t>Internet</a:t>
              </a:r>
            </a:p>
          </p:txBody>
        </p:sp>
      </p:grpSp>
      <p:grpSp>
        <p:nvGrpSpPr>
          <p:cNvPr id="25" name="Group 24"/>
          <p:cNvGrpSpPr/>
          <p:nvPr/>
        </p:nvGrpSpPr>
        <p:grpSpPr>
          <a:xfrm>
            <a:off x="7481037" y="1980943"/>
            <a:ext cx="1418487" cy="969057"/>
            <a:chOff x="7481037" y="1980943"/>
            <a:chExt cx="1418487" cy="969057"/>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1037" y="1980943"/>
              <a:ext cx="1146297" cy="397434"/>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7502530" y="1980943"/>
              <a:ext cx="1396994" cy="969057"/>
              <a:chOff x="7423156" y="2405064"/>
              <a:chExt cx="1396994" cy="1292075"/>
            </a:xfrm>
          </p:grpSpPr>
          <p:grpSp>
            <p:nvGrpSpPr>
              <p:cNvPr id="55306" name="Group 9"/>
              <p:cNvGrpSpPr>
                <a:grpSpLocks/>
              </p:cNvGrpSpPr>
              <p:nvPr/>
            </p:nvGrpSpPr>
            <p:grpSpPr bwMode="auto">
              <a:xfrm>
                <a:off x="7423156" y="2405064"/>
                <a:ext cx="1103313" cy="855662"/>
                <a:chOff x="4676" y="1515"/>
                <a:chExt cx="695" cy="539"/>
              </a:xfrm>
            </p:grpSpPr>
            <p:sp>
              <p:nvSpPr>
                <p:cNvPr id="55466" name="Oval 11"/>
                <p:cNvSpPr>
                  <a:spLocks noChangeArrowheads="1"/>
                </p:cNvSpPr>
                <p:nvPr/>
              </p:nvSpPr>
              <p:spPr bwMode="auto">
                <a:xfrm>
                  <a:off x="4676" y="1515"/>
                  <a:ext cx="695" cy="336"/>
                </a:xfrm>
                <a:prstGeom prst="ellipse">
                  <a:avLst/>
                </a:prstGeom>
                <a:noFill/>
                <a:ln w="9360" cap="sq">
                  <a:solidFill>
                    <a:srgbClr val="00FFFF"/>
                  </a:solidFill>
                  <a:miter lim="800000"/>
                  <a:headEnd/>
                  <a:tailEnd/>
                </a:ln>
                <a:effectLst>
                  <a:outerShdw dist="17819" dir="2700000" algn="ctr" rotWithShape="0">
                    <a:srgbClr val="009898"/>
                  </a:outerShdw>
                </a:effectLst>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sp>
              <p:nvSpPr>
                <p:cNvPr id="55467" name="Line 12"/>
                <p:cNvSpPr>
                  <a:spLocks noChangeShapeType="1"/>
                </p:cNvSpPr>
                <p:nvPr/>
              </p:nvSpPr>
              <p:spPr bwMode="auto">
                <a:xfrm>
                  <a:off x="4768" y="1800"/>
                  <a:ext cx="71" cy="254"/>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sp>
            <p:nvSpPr>
              <p:cNvPr id="55321" name="Text Box 27"/>
              <p:cNvSpPr txBox="1">
                <a:spLocks noChangeArrowheads="1"/>
              </p:cNvSpPr>
              <p:nvPr/>
            </p:nvSpPr>
            <p:spPr bwMode="auto">
              <a:xfrm>
                <a:off x="7850188" y="2894013"/>
                <a:ext cx="969962" cy="803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1100" b="1" dirty="0">
                    <a:solidFill>
                      <a:srgbClr val="FFFFFF"/>
                    </a:solidFill>
                    <a:latin typeface="Calibri" panose="020F0502020204030204" pitchFamily="34" charset="0"/>
                  </a:rPr>
                  <a:t>Social &amp; Internet Data sources</a:t>
                </a:r>
              </a:p>
            </p:txBody>
          </p:sp>
        </p:grpSp>
      </p:grpSp>
      <p:sp>
        <p:nvSpPr>
          <p:cNvPr id="55323" name="Line 29"/>
          <p:cNvSpPr>
            <a:spLocks noChangeShapeType="1"/>
          </p:cNvSpPr>
          <p:nvPr/>
        </p:nvSpPr>
        <p:spPr bwMode="auto">
          <a:xfrm flipV="1">
            <a:off x="7637799" y="2942559"/>
            <a:ext cx="27908" cy="431190"/>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nvGrpSpPr>
          <p:cNvPr id="17" name="Group 16"/>
          <p:cNvGrpSpPr/>
          <p:nvPr/>
        </p:nvGrpSpPr>
        <p:grpSpPr>
          <a:xfrm>
            <a:off x="7072588" y="3377156"/>
            <a:ext cx="1722438" cy="833701"/>
            <a:chOff x="7354097" y="3938588"/>
            <a:chExt cx="1722438" cy="1111598"/>
          </a:xfrm>
        </p:grpSpPr>
        <p:pic>
          <p:nvPicPr>
            <p:cNvPr id="55303"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11310" y="3938588"/>
              <a:ext cx="1165225" cy="70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16" name="Text Box 22"/>
            <p:cNvSpPr txBox="1">
              <a:spLocks noChangeArrowheads="1"/>
            </p:cNvSpPr>
            <p:nvPr/>
          </p:nvSpPr>
          <p:spPr bwMode="auto">
            <a:xfrm>
              <a:off x="7401722" y="4681539"/>
              <a:ext cx="1439863" cy="368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lnSpc>
                  <a:spcPct val="80000"/>
                </a:lnSpc>
                <a:buSzPct val="100000"/>
              </a:pPr>
              <a:r>
                <a:rPr lang="en-US" sz="1100" b="1" dirty="0">
                  <a:solidFill>
                    <a:srgbClr val="FFFFFF"/>
                  </a:solidFill>
                  <a:latin typeface="Calibri" panose="020F0502020204030204" pitchFamily="34" charset="0"/>
                </a:rPr>
                <a:t>Trading partner communities</a:t>
              </a:r>
            </a:p>
          </p:txBody>
        </p:sp>
        <p:sp>
          <p:nvSpPr>
            <p:cNvPr id="55322" name="Oval 28"/>
            <p:cNvSpPr>
              <a:spLocks noChangeArrowheads="1"/>
            </p:cNvSpPr>
            <p:nvPr/>
          </p:nvSpPr>
          <p:spPr bwMode="auto">
            <a:xfrm>
              <a:off x="7354097" y="4129088"/>
              <a:ext cx="1344613" cy="479425"/>
            </a:xfrm>
            <a:prstGeom prst="ellipse">
              <a:avLst/>
            </a:prstGeom>
            <a:noFill/>
            <a:ln w="9360" cap="sq">
              <a:solidFill>
                <a:srgbClr val="00FFFF"/>
              </a:solidFill>
              <a:miter lim="800000"/>
              <a:headEnd/>
              <a:tailEnd/>
            </a:ln>
            <a:effectLst>
              <a:outerShdw dist="17819" dir="2700000" algn="ctr" rotWithShape="0">
                <a:srgbClr val="009898"/>
              </a:outerShdw>
            </a:effectLst>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pic>
          <p:nvPicPr>
            <p:cNvPr id="55342"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52622" y="3956050"/>
              <a:ext cx="495300" cy="49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43" name="Picture 4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14422" y="4132263"/>
              <a:ext cx="304800" cy="30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44" name="Picture 5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47797" y="3941763"/>
              <a:ext cx="547688" cy="423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45" name="Picture 5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570546" y="4203700"/>
              <a:ext cx="428625" cy="42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46" name="Picture 5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038310" y="4179888"/>
              <a:ext cx="377825" cy="461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 name="Group 4"/>
          <p:cNvGrpSpPr/>
          <p:nvPr/>
        </p:nvGrpSpPr>
        <p:grpSpPr>
          <a:xfrm>
            <a:off x="377835" y="2071425"/>
            <a:ext cx="1595437" cy="924796"/>
            <a:chOff x="395288" y="2301875"/>
            <a:chExt cx="1595437" cy="1233062"/>
          </a:xfrm>
        </p:grpSpPr>
        <p:sp>
          <p:nvSpPr>
            <p:cNvPr id="55311" name="Line 17"/>
            <p:cNvSpPr>
              <a:spLocks noChangeShapeType="1"/>
            </p:cNvSpPr>
            <p:nvPr/>
          </p:nvSpPr>
          <p:spPr bwMode="auto">
            <a:xfrm flipH="1" flipV="1">
              <a:off x="1557338" y="2897188"/>
              <a:ext cx="433387" cy="322262"/>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17" name="Text Box 23"/>
            <p:cNvSpPr txBox="1">
              <a:spLocks noChangeArrowheads="1"/>
            </p:cNvSpPr>
            <p:nvPr/>
          </p:nvSpPr>
          <p:spPr bwMode="auto">
            <a:xfrm>
              <a:off x="519113" y="2957513"/>
              <a:ext cx="1181100" cy="577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1100" b="1" dirty="0">
                  <a:solidFill>
                    <a:srgbClr val="FFFFFF"/>
                  </a:solidFill>
                  <a:latin typeface="Calibri" panose="020F0502020204030204" pitchFamily="34" charset="0"/>
                </a:rPr>
                <a:t>Mobile, PoS, ATMs</a:t>
              </a:r>
            </a:p>
          </p:txBody>
        </p:sp>
        <p:sp>
          <p:nvSpPr>
            <p:cNvPr id="55324" name="Oval 30"/>
            <p:cNvSpPr>
              <a:spLocks noChangeArrowheads="1"/>
            </p:cNvSpPr>
            <p:nvPr/>
          </p:nvSpPr>
          <p:spPr bwMode="auto">
            <a:xfrm>
              <a:off x="454025" y="2540000"/>
              <a:ext cx="1295400" cy="434975"/>
            </a:xfrm>
            <a:prstGeom prst="ellipse">
              <a:avLst/>
            </a:prstGeom>
            <a:noFill/>
            <a:ln w="9360" cap="sq">
              <a:solidFill>
                <a:srgbClr val="00FFFF"/>
              </a:solidFill>
              <a:miter lim="800000"/>
              <a:headEnd/>
              <a:tailEnd/>
            </a:ln>
            <a:effectLst>
              <a:outerShdw dist="17819" dir="2700000" algn="ctr" rotWithShape="0">
                <a:srgbClr val="009898"/>
              </a:outerShdw>
            </a:effectLst>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pic>
          <p:nvPicPr>
            <p:cNvPr id="55347" name="Picture 5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362075" y="2463800"/>
              <a:ext cx="361950" cy="361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48" name="Picture 5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57275" y="2301875"/>
              <a:ext cx="385763" cy="481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49" name="Picture 55"/>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95288" y="2392363"/>
              <a:ext cx="434975"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50" name="Picture 56"/>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71525" y="2444750"/>
              <a:ext cx="234950" cy="23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51" name="Picture 5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76288" y="2706688"/>
              <a:ext cx="271462" cy="271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52" name="Picture 58"/>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71500" y="2635250"/>
              <a:ext cx="296863" cy="296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53" name="Picture 59"/>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919163" y="2416175"/>
              <a:ext cx="2667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54" name="Picture 60"/>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985838" y="2601913"/>
              <a:ext cx="454025" cy="45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9" name="Group 8"/>
          <p:cNvGrpSpPr/>
          <p:nvPr/>
        </p:nvGrpSpPr>
        <p:grpSpPr>
          <a:xfrm>
            <a:off x="6204753" y="2526971"/>
            <a:ext cx="1862137" cy="619125"/>
            <a:chOff x="6072188" y="2962275"/>
            <a:chExt cx="1862137" cy="825500"/>
          </a:xfrm>
        </p:grpSpPr>
        <p:pic>
          <p:nvPicPr>
            <p:cNvPr id="5530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2188" y="2962275"/>
              <a:ext cx="1862137" cy="825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77" name="Text Box 110"/>
            <p:cNvSpPr txBox="1">
              <a:spLocks noChangeArrowheads="1"/>
            </p:cNvSpPr>
            <p:nvPr/>
          </p:nvSpPr>
          <p:spPr bwMode="auto">
            <a:xfrm>
              <a:off x="6964363" y="3155950"/>
              <a:ext cx="658812" cy="351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000000"/>
                  </a:solidFill>
                  <a:latin typeface="Calibri" panose="020F0502020204030204" pitchFamily="34" charset="0"/>
                </a:rPr>
                <a:t>Internet</a:t>
              </a:r>
            </a:p>
          </p:txBody>
        </p:sp>
      </p:grpSp>
      <p:sp>
        <p:nvSpPr>
          <p:cNvPr id="55385" name="AutoShape 118"/>
          <p:cNvSpPr>
            <a:spLocks noChangeArrowheads="1"/>
          </p:cNvSpPr>
          <p:nvPr/>
        </p:nvSpPr>
        <p:spPr bwMode="auto">
          <a:xfrm>
            <a:off x="2017394" y="2917963"/>
            <a:ext cx="287338" cy="150019"/>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1000" b="1" dirty="0">
                <a:solidFill>
                  <a:srgbClr val="FFFFFF"/>
                </a:solidFill>
              </a:rPr>
              <a:t>API</a:t>
            </a:r>
          </a:p>
        </p:txBody>
      </p:sp>
      <p:grpSp>
        <p:nvGrpSpPr>
          <p:cNvPr id="20" name="Group 19"/>
          <p:cNvGrpSpPr/>
          <p:nvPr/>
        </p:nvGrpSpPr>
        <p:grpSpPr>
          <a:xfrm>
            <a:off x="1577975" y="3117980"/>
            <a:ext cx="1460500" cy="978694"/>
            <a:chOff x="1577975" y="3671888"/>
            <a:chExt cx="1460500" cy="1304925"/>
          </a:xfrm>
        </p:grpSpPr>
        <p:sp>
          <p:nvSpPr>
            <p:cNvPr id="55376" name="Line 109"/>
            <p:cNvSpPr>
              <a:spLocks noChangeShapeType="1"/>
            </p:cNvSpPr>
            <p:nvPr/>
          </p:nvSpPr>
          <p:spPr bwMode="auto">
            <a:xfrm flipH="1">
              <a:off x="2052638" y="3671888"/>
              <a:ext cx="222250" cy="449262"/>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nvGrpSpPr>
            <p:cNvPr id="55387" name="Group 120"/>
            <p:cNvGrpSpPr>
              <a:grpSpLocks/>
            </p:cNvGrpSpPr>
            <p:nvPr/>
          </p:nvGrpSpPr>
          <p:grpSpPr bwMode="auto">
            <a:xfrm>
              <a:off x="1577975" y="4033838"/>
              <a:ext cx="1460500" cy="942975"/>
              <a:chOff x="994" y="2541"/>
              <a:chExt cx="920" cy="594"/>
            </a:xfrm>
          </p:grpSpPr>
          <p:sp>
            <p:nvSpPr>
              <p:cNvPr id="55421" name="Oval 121"/>
              <p:cNvSpPr>
                <a:spLocks noChangeArrowheads="1"/>
              </p:cNvSpPr>
              <p:nvPr/>
            </p:nvSpPr>
            <p:spPr bwMode="auto">
              <a:xfrm>
                <a:off x="1002" y="2581"/>
                <a:ext cx="836" cy="289"/>
              </a:xfrm>
              <a:prstGeom prst="ellipse">
                <a:avLst/>
              </a:prstGeom>
              <a:noFill/>
              <a:ln w="9360" cap="sq">
                <a:solidFill>
                  <a:srgbClr val="00FFFF"/>
                </a:solidFill>
                <a:miter lim="800000"/>
                <a:headEnd/>
                <a:tailEnd/>
              </a:ln>
              <a:effectLst>
                <a:outerShdw dist="17819" dir="2700000" algn="ctr" rotWithShape="0">
                  <a:srgbClr val="009898"/>
                </a:outerShdw>
              </a:effectLst>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sp>
            <p:nvSpPr>
              <p:cNvPr id="55422" name="Text Box 122"/>
              <p:cNvSpPr txBox="1">
                <a:spLocks noChangeArrowheads="1"/>
              </p:cNvSpPr>
              <p:nvPr/>
            </p:nvSpPr>
            <p:spPr bwMode="auto">
              <a:xfrm>
                <a:off x="994" y="2903"/>
                <a:ext cx="920"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lnSpc>
                    <a:spcPct val="80000"/>
                  </a:lnSpc>
                  <a:buSzPct val="100000"/>
                </a:pPr>
                <a:r>
                  <a:rPr lang="en-US" sz="1100" b="1" dirty="0">
                    <a:solidFill>
                      <a:srgbClr val="FFFFFF"/>
                    </a:solidFill>
                    <a:latin typeface="Calibri" panose="020F0502020204030204" pitchFamily="34" charset="0"/>
                  </a:rPr>
                  <a:t>Developer &amp; Customer communities</a:t>
                </a:r>
              </a:p>
            </p:txBody>
          </p:sp>
          <p:pic>
            <p:nvPicPr>
              <p:cNvPr id="55423" name="Picture 123"/>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126" y="2556"/>
                <a:ext cx="148" cy="1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424" name="Picture 124"/>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221" y="2678"/>
                <a:ext cx="162" cy="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425" name="Picture 125"/>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516" y="2550"/>
                <a:ext cx="127" cy="1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426" name="Picture 126"/>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444" y="2683"/>
                <a:ext cx="145" cy="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5427" name="Group 127"/>
              <p:cNvGrpSpPr>
                <a:grpSpLocks/>
              </p:cNvGrpSpPr>
              <p:nvPr/>
            </p:nvGrpSpPr>
            <p:grpSpPr bwMode="auto">
              <a:xfrm>
                <a:off x="1332" y="2541"/>
                <a:ext cx="129" cy="147"/>
                <a:chOff x="1332" y="2541"/>
                <a:chExt cx="129" cy="147"/>
              </a:xfrm>
            </p:grpSpPr>
            <p:grpSp>
              <p:nvGrpSpPr>
                <p:cNvPr id="55434" name="Group 128"/>
                <p:cNvGrpSpPr>
                  <a:grpSpLocks/>
                </p:cNvGrpSpPr>
                <p:nvPr/>
              </p:nvGrpSpPr>
              <p:grpSpPr bwMode="auto">
                <a:xfrm>
                  <a:off x="1332" y="2541"/>
                  <a:ext cx="129" cy="147"/>
                  <a:chOff x="1332" y="2541"/>
                  <a:chExt cx="129" cy="147"/>
                </a:xfrm>
              </p:grpSpPr>
              <p:pic>
                <p:nvPicPr>
                  <p:cNvPr id="55436" name="Picture 129"/>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332" y="2541"/>
                    <a:ext cx="129" cy="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437" name="AutoShape 130"/>
                  <p:cNvSpPr>
                    <a:spLocks noChangeArrowheads="1"/>
                  </p:cNvSpPr>
                  <p:nvPr/>
                </p:nvSpPr>
                <p:spPr bwMode="auto">
                  <a:xfrm>
                    <a:off x="1340" y="2619"/>
                    <a:ext cx="54" cy="38"/>
                  </a:xfrm>
                  <a:custGeom>
                    <a:avLst/>
                    <a:gdLst>
                      <a:gd name="T0" fmla="*/ 11 w 144"/>
                      <a:gd name="T1" fmla="*/ 0 h 105"/>
                      <a:gd name="T2" fmla="*/ 19 w 144"/>
                      <a:gd name="T3" fmla="*/ 3 h 105"/>
                      <a:gd name="T4" fmla="*/ 30 w 144"/>
                      <a:gd name="T5" fmla="*/ 4 h 105"/>
                      <a:gd name="T6" fmla="*/ 38 w 144"/>
                      <a:gd name="T7" fmla="*/ 2 h 105"/>
                      <a:gd name="T8" fmla="*/ 46 w 144"/>
                      <a:gd name="T9" fmla="*/ 0 h 105"/>
                      <a:gd name="T10" fmla="*/ 52 w 144"/>
                      <a:gd name="T11" fmla="*/ 7 h 105"/>
                      <a:gd name="T12" fmla="*/ 54 w 144"/>
                      <a:gd name="T13" fmla="*/ 17 h 105"/>
                      <a:gd name="T14" fmla="*/ 54 w 144"/>
                      <a:gd name="T15" fmla="*/ 28 h 105"/>
                      <a:gd name="T16" fmla="*/ 44 w 144"/>
                      <a:gd name="T17" fmla="*/ 35 h 105"/>
                      <a:gd name="T18" fmla="*/ 30 w 144"/>
                      <a:gd name="T19" fmla="*/ 38 h 105"/>
                      <a:gd name="T20" fmla="*/ 1 w 144"/>
                      <a:gd name="T21" fmla="*/ 37 h 105"/>
                      <a:gd name="T22" fmla="*/ 0 w 144"/>
                      <a:gd name="T23" fmla="*/ 20 h 105"/>
                      <a:gd name="T24" fmla="*/ 1 w 144"/>
                      <a:gd name="T25" fmla="*/ 13 h 105"/>
                      <a:gd name="T26" fmla="*/ 5 w 144"/>
                      <a:gd name="T27" fmla="*/ 7 h 105"/>
                      <a:gd name="T28" fmla="*/ 11 w 144"/>
                      <a:gd name="T29" fmla="*/ 0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05"/>
                      <a:gd name="T47" fmla="*/ 144 w 144"/>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05">
                        <a:moveTo>
                          <a:pt x="30" y="0"/>
                        </a:moveTo>
                        <a:lnTo>
                          <a:pt x="51" y="9"/>
                        </a:lnTo>
                        <a:lnTo>
                          <a:pt x="81" y="12"/>
                        </a:lnTo>
                        <a:lnTo>
                          <a:pt x="102" y="6"/>
                        </a:lnTo>
                        <a:lnTo>
                          <a:pt x="123" y="0"/>
                        </a:lnTo>
                        <a:lnTo>
                          <a:pt x="138" y="18"/>
                        </a:lnTo>
                        <a:lnTo>
                          <a:pt x="144" y="48"/>
                        </a:lnTo>
                        <a:lnTo>
                          <a:pt x="144" y="78"/>
                        </a:lnTo>
                        <a:lnTo>
                          <a:pt x="117" y="96"/>
                        </a:lnTo>
                        <a:lnTo>
                          <a:pt x="81" y="105"/>
                        </a:lnTo>
                        <a:lnTo>
                          <a:pt x="3" y="102"/>
                        </a:lnTo>
                        <a:lnTo>
                          <a:pt x="0" y="54"/>
                        </a:lnTo>
                        <a:lnTo>
                          <a:pt x="3" y="36"/>
                        </a:lnTo>
                        <a:lnTo>
                          <a:pt x="12" y="18"/>
                        </a:lnTo>
                        <a:lnTo>
                          <a:pt x="30" y="0"/>
                        </a:lnTo>
                        <a:close/>
                      </a:path>
                    </a:pathLst>
                  </a:custGeom>
                  <a:blipFill dpi="0" rotWithShape="0">
                    <a:blip r:embed="rId25"/>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solidFill>
                        <a:srgbClr val="FFFFFF"/>
                      </a:solidFill>
                      <a:ea typeface="ＭＳ Ｐゴシック" charset="-128"/>
                    </a:endParaRPr>
                  </a:p>
                </p:txBody>
              </p:sp>
            </p:grpSp>
            <p:sp>
              <p:nvSpPr>
                <p:cNvPr id="55435" name="AutoShape 131"/>
                <p:cNvSpPr>
                  <a:spLocks noChangeArrowheads="1"/>
                </p:cNvSpPr>
                <p:nvPr/>
              </p:nvSpPr>
              <p:spPr bwMode="auto">
                <a:xfrm>
                  <a:off x="1358" y="2630"/>
                  <a:ext cx="18" cy="18"/>
                </a:xfrm>
                <a:prstGeom prst="smileyFace">
                  <a:avLst>
                    <a:gd name="adj" fmla="val 4653"/>
                  </a:avLst>
                </a:prstGeom>
                <a:solidFill>
                  <a:srgbClr val="FFCC66"/>
                </a:solidFill>
                <a:ln w="9360" cap="sq">
                  <a:solidFill>
                    <a:srgbClr val="8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grpSp>
            <p:nvGrpSpPr>
              <p:cNvPr id="55428" name="Group 132"/>
              <p:cNvGrpSpPr>
                <a:grpSpLocks/>
              </p:cNvGrpSpPr>
              <p:nvPr/>
            </p:nvGrpSpPr>
            <p:grpSpPr bwMode="auto">
              <a:xfrm>
                <a:off x="1623" y="2649"/>
                <a:ext cx="129" cy="147"/>
                <a:chOff x="1623" y="2649"/>
                <a:chExt cx="129" cy="147"/>
              </a:xfrm>
            </p:grpSpPr>
            <p:grpSp>
              <p:nvGrpSpPr>
                <p:cNvPr id="55430" name="Group 133"/>
                <p:cNvGrpSpPr>
                  <a:grpSpLocks/>
                </p:cNvGrpSpPr>
                <p:nvPr/>
              </p:nvGrpSpPr>
              <p:grpSpPr bwMode="auto">
                <a:xfrm>
                  <a:off x="1623" y="2649"/>
                  <a:ext cx="129" cy="147"/>
                  <a:chOff x="1623" y="2649"/>
                  <a:chExt cx="129" cy="147"/>
                </a:xfrm>
              </p:grpSpPr>
              <p:pic>
                <p:nvPicPr>
                  <p:cNvPr id="55432" name="Picture 134"/>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623" y="2649"/>
                    <a:ext cx="129" cy="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433" name="AutoShape 135"/>
                  <p:cNvSpPr>
                    <a:spLocks noChangeArrowheads="1"/>
                  </p:cNvSpPr>
                  <p:nvPr/>
                </p:nvSpPr>
                <p:spPr bwMode="auto">
                  <a:xfrm>
                    <a:off x="1631" y="2727"/>
                    <a:ext cx="54" cy="38"/>
                  </a:xfrm>
                  <a:custGeom>
                    <a:avLst/>
                    <a:gdLst>
                      <a:gd name="T0" fmla="*/ 11 w 144"/>
                      <a:gd name="T1" fmla="*/ 0 h 105"/>
                      <a:gd name="T2" fmla="*/ 19 w 144"/>
                      <a:gd name="T3" fmla="*/ 3 h 105"/>
                      <a:gd name="T4" fmla="*/ 30 w 144"/>
                      <a:gd name="T5" fmla="*/ 4 h 105"/>
                      <a:gd name="T6" fmla="*/ 38 w 144"/>
                      <a:gd name="T7" fmla="*/ 2 h 105"/>
                      <a:gd name="T8" fmla="*/ 46 w 144"/>
                      <a:gd name="T9" fmla="*/ 0 h 105"/>
                      <a:gd name="T10" fmla="*/ 52 w 144"/>
                      <a:gd name="T11" fmla="*/ 7 h 105"/>
                      <a:gd name="T12" fmla="*/ 54 w 144"/>
                      <a:gd name="T13" fmla="*/ 17 h 105"/>
                      <a:gd name="T14" fmla="*/ 54 w 144"/>
                      <a:gd name="T15" fmla="*/ 28 h 105"/>
                      <a:gd name="T16" fmla="*/ 44 w 144"/>
                      <a:gd name="T17" fmla="*/ 35 h 105"/>
                      <a:gd name="T18" fmla="*/ 30 w 144"/>
                      <a:gd name="T19" fmla="*/ 38 h 105"/>
                      <a:gd name="T20" fmla="*/ 1 w 144"/>
                      <a:gd name="T21" fmla="*/ 37 h 105"/>
                      <a:gd name="T22" fmla="*/ 0 w 144"/>
                      <a:gd name="T23" fmla="*/ 20 h 105"/>
                      <a:gd name="T24" fmla="*/ 1 w 144"/>
                      <a:gd name="T25" fmla="*/ 13 h 105"/>
                      <a:gd name="T26" fmla="*/ 5 w 144"/>
                      <a:gd name="T27" fmla="*/ 7 h 105"/>
                      <a:gd name="T28" fmla="*/ 11 w 144"/>
                      <a:gd name="T29" fmla="*/ 0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05"/>
                      <a:gd name="T47" fmla="*/ 144 w 144"/>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05">
                        <a:moveTo>
                          <a:pt x="30" y="0"/>
                        </a:moveTo>
                        <a:lnTo>
                          <a:pt x="51" y="9"/>
                        </a:lnTo>
                        <a:lnTo>
                          <a:pt x="81" y="12"/>
                        </a:lnTo>
                        <a:lnTo>
                          <a:pt x="102" y="6"/>
                        </a:lnTo>
                        <a:lnTo>
                          <a:pt x="123" y="0"/>
                        </a:lnTo>
                        <a:lnTo>
                          <a:pt x="138" y="18"/>
                        </a:lnTo>
                        <a:lnTo>
                          <a:pt x="144" y="48"/>
                        </a:lnTo>
                        <a:lnTo>
                          <a:pt x="144" y="78"/>
                        </a:lnTo>
                        <a:lnTo>
                          <a:pt x="117" y="96"/>
                        </a:lnTo>
                        <a:lnTo>
                          <a:pt x="81" y="105"/>
                        </a:lnTo>
                        <a:lnTo>
                          <a:pt x="3" y="102"/>
                        </a:lnTo>
                        <a:lnTo>
                          <a:pt x="0" y="54"/>
                        </a:lnTo>
                        <a:lnTo>
                          <a:pt x="3" y="36"/>
                        </a:lnTo>
                        <a:lnTo>
                          <a:pt x="12" y="18"/>
                        </a:lnTo>
                        <a:lnTo>
                          <a:pt x="30" y="0"/>
                        </a:lnTo>
                        <a:close/>
                      </a:path>
                    </a:pathLst>
                  </a:custGeom>
                  <a:blipFill dpi="0" rotWithShape="0">
                    <a:blip r:embed="rId25"/>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solidFill>
                        <a:srgbClr val="FFFFFF"/>
                      </a:solidFill>
                      <a:ea typeface="ＭＳ Ｐゴシック" charset="-128"/>
                    </a:endParaRPr>
                  </a:p>
                </p:txBody>
              </p:sp>
            </p:grpSp>
            <p:sp>
              <p:nvSpPr>
                <p:cNvPr id="55431" name="AutoShape 136"/>
                <p:cNvSpPr>
                  <a:spLocks noChangeArrowheads="1"/>
                </p:cNvSpPr>
                <p:nvPr/>
              </p:nvSpPr>
              <p:spPr bwMode="auto">
                <a:xfrm>
                  <a:off x="1649" y="2738"/>
                  <a:ext cx="18" cy="18"/>
                </a:xfrm>
                <a:prstGeom prst="smileyFace">
                  <a:avLst>
                    <a:gd name="adj" fmla="val 4653"/>
                  </a:avLst>
                </a:prstGeom>
                <a:solidFill>
                  <a:srgbClr val="FFCC66"/>
                </a:solidFill>
                <a:ln w="9360" cap="sq">
                  <a:solidFill>
                    <a:srgbClr val="8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pic>
            <p:nvPicPr>
              <p:cNvPr id="55429" name="Picture 137"/>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078" y="2673"/>
                <a:ext cx="127" cy="1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1" name="Group 20"/>
          <p:cNvGrpSpPr/>
          <p:nvPr/>
        </p:nvGrpSpPr>
        <p:grpSpPr>
          <a:xfrm>
            <a:off x="80972" y="2950106"/>
            <a:ext cx="1863725" cy="842643"/>
            <a:chOff x="80963" y="3448050"/>
            <a:chExt cx="1863725" cy="1123524"/>
          </a:xfrm>
        </p:grpSpPr>
        <p:grpSp>
          <p:nvGrpSpPr>
            <p:cNvPr id="4" name="Group 3"/>
            <p:cNvGrpSpPr/>
            <p:nvPr/>
          </p:nvGrpSpPr>
          <p:grpSpPr>
            <a:xfrm>
              <a:off x="80963" y="3448050"/>
              <a:ext cx="1863725" cy="1123524"/>
              <a:chOff x="80963" y="3448050"/>
              <a:chExt cx="1863725" cy="1123524"/>
            </a:xfrm>
          </p:grpSpPr>
          <p:sp>
            <p:nvSpPr>
              <p:cNvPr id="55320" name="Line 26"/>
              <p:cNvSpPr>
                <a:spLocks noChangeShapeType="1"/>
              </p:cNvSpPr>
              <p:nvPr/>
            </p:nvSpPr>
            <p:spPr bwMode="auto">
              <a:xfrm flipH="1">
                <a:off x="1533525" y="3448050"/>
                <a:ext cx="411163" cy="182563"/>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89" name="Oval 139"/>
              <p:cNvSpPr>
                <a:spLocks noChangeArrowheads="1"/>
              </p:cNvSpPr>
              <p:nvPr/>
            </p:nvSpPr>
            <p:spPr bwMode="auto">
              <a:xfrm>
                <a:off x="261938" y="3519488"/>
                <a:ext cx="1420812" cy="496887"/>
              </a:xfrm>
              <a:prstGeom prst="ellipse">
                <a:avLst/>
              </a:prstGeom>
              <a:noFill/>
              <a:ln w="9360" cap="sq">
                <a:solidFill>
                  <a:srgbClr val="00FFFF"/>
                </a:solidFill>
                <a:miter lim="800000"/>
                <a:headEnd/>
                <a:tailEnd/>
              </a:ln>
              <a:effectLst>
                <a:outerShdw dist="17819" dir="2700000" algn="ctr" rotWithShape="0">
                  <a:srgbClr val="009898"/>
                </a:outerShdw>
              </a:effectLst>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sp>
            <p:nvSpPr>
              <p:cNvPr id="55390" name="Text Box 140"/>
              <p:cNvSpPr txBox="1">
                <a:spLocks noChangeArrowheads="1"/>
              </p:cNvSpPr>
              <p:nvPr/>
            </p:nvSpPr>
            <p:spPr bwMode="auto">
              <a:xfrm>
                <a:off x="80963" y="3994150"/>
                <a:ext cx="1792287" cy="577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1100" b="1" dirty="0">
                    <a:solidFill>
                      <a:srgbClr val="FFFFFF"/>
                    </a:solidFill>
                    <a:latin typeface="Calibri" panose="020F0502020204030204" pitchFamily="34" charset="0"/>
                  </a:rPr>
                  <a:t>Internet of Things</a:t>
                </a:r>
              </a:p>
              <a:p>
                <a:pPr algn="ctr">
                  <a:buSzPct val="100000"/>
                </a:pPr>
                <a:r>
                  <a:rPr lang="en-US" sz="1100" b="1" dirty="0">
                    <a:solidFill>
                      <a:srgbClr val="FFFFFF"/>
                    </a:solidFill>
                    <a:latin typeface="Calibri" panose="020F0502020204030204" pitchFamily="34" charset="0"/>
                  </a:rPr>
                  <a:t>Sensors</a:t>
                </a:r>
              </a:p>
            </p:txBody>
          </p:sp>
          <p:pic>
            <p:nvPicPr>
              <p:cNvPr id="55391" name="Picture 141"/>
              <p:cNvPicPr>
                <a:picLocks noChangeAspect="1" noChangeArrowheads="1"/>
              </p:cNvPicPr>
              <p:nvPr/>
            </p:nvPicPr>
            <p:blipFill>
              <a:blip r:embed="rId26" cstate="screen">
                <a:lum bright="-100000" contrast="100000"/>
                <a:grayscl/>
                <a:extLst>
                  <a:ext uri="{28A0092B-C50C-407E-A947-70E740481C1C}">
                    <a14:useLocalDpi xmlns:a14="http://schemas.microsoft.com/office/drawing/2010/main"/>
                  </a:ext>
                </a:extLst>
              </a:blip>
              <a:srcRect/>
              <a:stretch>
                <a:fillRect/>
              </a:stretch>
            </p:blipFill>
            <p:spPr bwMode="auto">
              <a:xfrm>
                <a:off x="1152525" y="3636963"/>
                <a:ext cx="85725" cy="88900"/>
              </a:xfrm>
              <a:prstGeom prst="rect">
                <a:avLst/>
              </a:prstGeom>
              <a:noFill/>
              <a:ln>
                <a:noFill/>
              </a:ln>
              <a:effectLst/>
              <a:extLst>
                <a:ext uri="{909E8E84-426E-40DD-AFC4-6F175D3DCCD1}">
                  <a14:hiddenFill xmlns:a14="http://schemas.microsoft.com/office/drawing/2010/main">
                    <a:blipFill dpi="0" rotWithShape="0">
                      <a:blip>
                        <a:lum bright="-100000" contrast="100000"/>
                        <a:grayscl/>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5392" name="Group 142"/>
              <p:cNvGrpSpPr>
                <a:grpSpLocks/>
              </p:cNvGrpSpPr>
              <p:nvPr/>
            </p:nvGrpSpPr>
            <p:grpSpPr bwMode="auto">
              <a:xfrm>
                <a:off x="1316038" y="3602038"/>
                <a:ext cx="122237" cy="173037"/>
                <a:chOff x="829" y="2269"/>
                <a:chExt cx="77" cy="109"/>
              </a:xfrm>
            </p:grpSpPr>
            <p:sp>
              <p:nvSpPr>
                <p:cNvPr id="55416" name="Oval 143"/>
                <p:cNvSpPr>
                  <a:spLocks noChangeArrowheads="1"/>
                </p:cNvSpPr>
                <p:nvPr/>
              </p:nvSpPr>
              <p:spPr bwMode="auto">
                <a:xfrm>
                  <a:off x="843" y="2282"/>
                  <a:ext cx="47" cy="52"/>
                </a:xfrm>
                <a:prstGeom prst="ellipse">
                  <a:avLst/>
                </a:prstGeom>
                <a:noFill/>
                <a:ln w="12600" cap="sq">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sp>
              <p:nvSpPr>
                <p:cNvPr id="55417" name="Oval 144"/>
                <p:cNvSpPr>
                  <a:spLocks noChangeArrowheads="1"/>
                </p:cNvSpPr>
                <p:nvPr/>
              </p:nvSpPr>
              <p:spPr bwMode="auto">
                <a:xfrm>
                  <a:off x="852" y="2293"/>
                  <a:ext cx="27" cy="30"/>
                </a:xfrm>
                <a:prstGeom prst="ellipse">
                  <a:avLst/>
                </a:prstGeom>
                <a:noFill/>
                <a:ln w="12600" cap="sq">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pic>
              <p:nvPicPr>
                <p:cNvPr id="55418" name="Picture 145"/>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859" y="2300"/>
                  <a:ext cx="13" cy="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419" name="Oval 146"/>
                <p:cNvSpPr>
                  <a:spLocks noChangeArrowheads="1"/>
                </p:cNvSpPr>
                <p:nvPr/>
              </p:nvSpPr>
              <p:spPr bwMode="auto">
                <a:xfrm>
                  <a:off x="829" y="2269"/>
                  <a:ext cx="77" cy="78"/>
                </a:xfrm>
                <a:prstGeom prst="ellipse">
                  <a:avLst/>
                </a:prstGeom>
                <a:noFill/>
                <a:ln w="12600" cap="sq">
                  <a:solidFill>
                    <a:srgbClr val="DDDDD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pic>
              <p:nvPicPr>
                <p:cNvPr id="55420" name="Picture 147"/>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837" y="2334"/>
                  <a:ext cx="57" cy="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5393" name="Picture 148"/>
              <p:cNvPicPr>
                <a:picLocks noChangeAspect="1" noChangeArrowheads="1"/>
              </p:cNvPicPr>
              <p:nvPr/>
            </p:nvPicPr>
            <p:blipFill>
              <a:blip r:embed="rId29">
                <a:lum bright="-40000" contrast="40000"/>
                <a:extLst>
                  <a:ext uri="{28A0092B-C50C-407E-A947-70E740481C1C}">
                    <a14:useLocalDpi xmlns:a14="http://schemas.microsoft.com/office/drawing/2010/main"/>
                  </a:ext>
                </a:extLst>
              </a:blip>
              <a:srcRect/>
              <a:stretch>
                <a:fillRect/>
              </a:stretch>
            </p:blipFill>
            <p:spPr bwMode="auto">
              <a:xfrm>
                <a:off x="782638" y="3802063"/>
                <a:ext cx="166687" cy="166687"/>
              </a:xfrm>
              <a:prstGeom prst="rect">
                <a:avLst/>
              </a:prstGeom>
              <a:noFill/>
              <a:ln>
                <a:noFill/>
              </a:ln>
              <a:effectLst/>
              <a:extLst>
                <a:ext uri="{909E8E84-426E-40DD-AFC4-6F175D3DCCD1}">
                  <a14:hiddenFill xmlns:a14="http://schemas.microsoft.com/office/drawing/2010/main">
                    <a:blipFill dpi="0" rotWithShape="0">
                      <a:blip>
                        <a:lum bright="-40000" contrast="40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94" name="Picture 149"/>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911225" y="3573463"/>
                <a:ext cx="195263" cy="19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95" name="Picture 150"/>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939800" y="3759200"/>
                <a:ext cx="190500" cy="19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96" name="Picture 151"/>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506413" y="3597275"/>
                <a:ext cx="161925" cy="16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97" name="Picture 152"/>
              <p:cNvPicPr>
                <a:picLocks noChangeAspect="1" noChangeArrowheads="1"/>
              </p:cNvPicPr>
              <p:nvPr/>
            </p:nvPicPr>
            <p:blipFill>
              <a:blip r:embed="rId33">
                <a:lum bright="-100000" contrast="100000"/>
                <a:grayscl/>
                <a:extLst>
                  <a:ext uri="{28A0092B-C50C-407E-A947-70E740481C1C}">
                    <a14:useLocalDpi xmlns:a14="http://schemas.microsoft.com/office/drawing/2010/main"/>
                  </a:ext>
                </a:extLst>
              </a:blip>
              <a:srcRect/>
              <a:stretch>
                <a:fillRect/>
              </a:stretch>
            </p:blipFill>
            <p:spPr bwMode="auto">
              <a:xfrm>
                <a:off x="1133475" y="3751263"/>
                <a:ext cx="173038" cy="179387"/>
              </a:xfrm>
              <a:prstGeom prst="rect">
                <a:avLst/>
              </a:prstGeom>
              <a:noFill/>
              <a:ln>
                <a:noFill/>
              </a:ln>
              <a:effectLst/>
              <a:extLst>
                <a:ext uri="{909E8E84-426E-40DD-AFC4-6F175D3DCCD1}">
                  <a14:hiddenFill xmlns:a14="http://schemas.microsoft.com/office/drawing/2010/main">
                    <a:blipFill dpi="0" rotWithShape="0">
                      <a:blip>
                        <a:lum bright="-100000" contrast="100000"/>
                        <a:grayscl/>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98" name="Picture 153"/>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354013" y="3702050"/>
                <a:ext cx="176212" cy="176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99" name="Picture 154"/>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687388" y="3587750"/>
                <a:ext cx="176212" cy="176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400" name="Picture 155"/>
              <p:cNvPicPr>
                <a:picLocks noChangeAspect="1" noChangeArrowheads="1"/>
              </p:cNvPicPr>
              <p:nvPr/>
            </p:nvPicPr>
            <p:blipFill>
              <a:blip r:embed="rId26" cstate="screen">
                <a:lum bright="-100000" contrast="100000"/>
                <a:grayscl/>
                <a:extLst>
                  <a:ext uri="{28A0092B-C50C-407E-A947-70E740481C1C}">
                    <a14:useLocalDpi xmlns:a14="http://schemas.microsoft.com/office/drawing/2010/main"/>
                  </a:ext>
                </a:extLst>
              </a:blip>
              <a:srcRect/>
              <a:stretch>
                <a:fillRect/>
              </a:stretch>
            </p:blipFill>
            <p:spPr bwMode="auto">
              <a:xfrm>
                <a:off x="542925" y="3798888"/>
                <a:ext cx="85725" cy="88900"/>
              </a:xfrm>
              <a:prstGeom prst="rect">
                <a:avLst/>
              </a:prstGeom>
              <a:noFill/>
              <a:ln>
                <a:noFill/>
              </a:ln>
              <a:effectLst/>
              <a:extLst>
                <a:ext uri="{909E8E84-426E-40DD-AFC4-6F175D3DCCD1}">
                  <a14:hiddenFill xmlns:a14="http://schemas.microsoft.com/office/drawing/2010/main">
                    <a:blipFill dpi="0" rotWithShape="0">
                      <a:blip>
                        <a:lum bright="-100000" contrast="100000"/>
                        <a:grayscl/>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401" name="Picture 156"/>
              <p:cNvPicPr>
                <a:picLocks noChangeAspect="1" noChangeArrowheads="1"/>
              </p:cNvPicPr>
              <p:nvPr/>
            </p:nvPicPr>
            <p:blipFill>
              <a:blip r:embed="rId36" cstate="screen">
                <a:lum bright="-20000" contrast="60000"/>
                <a:grayscl/>
                <a:extLst>
                  <a:ext uri="{28A0092B-C50C-407E-A947-70E740481C1C}">
                    <a14:useLocalDpi xmlns:a14="http://schemas.microsoft.com/office/drawing/2010/main"/>
                  </a:ext>
                </a:extLst>
              </a:blip>
              <a:srcRect/>
              <a:stretch>
                <a:fillRect/>
              </a:stretch>
            </p:blipFill>
            <p:spPr bwMode="auto">
              <a:xfrm>
                <a:off x="641350" y="3825875"/>
                <a:ext cx="131763" cy="133350"/>
              </a:xfrm>
              <a:prstGeom prst="rect">
                <a:avLst/>
              </a:prstGeom>
              <a:noFill/>
              <a:ln>
                <a:noFill/>
              </a:ln>
              <a:effectLst/>
              <a:extLst>
                <a:ext uri="{909E8E84-426E-40DD-AFC4-6F175D3DCCD1}">
                  <a14:hiddenFill xmlns:a14="http://schemas.microsoft.com/office/drawing/2010/main">
                    <a:blipFill dpi="0" rotWithShape="0">
                      <a:blip>
                        <a:lum bright="-20000" contrast="60000"/>
                        <a:grayscl/>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402" name="Picture 157"/>
              <p:cNvPicPr>
                <a:picLocks noChangeAspect="1" noChangeArrowheads="1"/>
              </p:cNvPicPr>
              <p:nvPr/>
            </p:nvPicPr>
            <p:blipFill>
              <a:blip r:embed="rId26" cstate="screen">
                <a:lum bright="-100000" contrast="100000"/>
                <a:grayscl/>
                <a:extLst>
                  <a:ext uri="{28A0092B-C50C-407E-A947-70E740481C1C}">
                    <a14:useLocalDpi xmlns:a14="http://schemas.microsoft.com/office/drawing/2010/main"/>
                  </a:ext>
                </a:extLst>
              </a:blip>
              <a:srcRect/>
              <a:stretch>
                <a:fillRect/>
              </a:stretch>
            </p:blipFill>
            <p:spPr bwMode="auto">
              <a:xfrm>
                <a:off x="1343025" y="3808413"/>
                <a:ext cx="85725" cy="88900"/>
              </a:xfrm>
              <a:prstGeom prst="rect">
                <a:avLst/>
              </a:prstGeom>
              <a:noFill/>
              <a:ln>
                <a:noFill/>
              </a:ln>
              <a:effectLst/>
              <a:extLst>
                <a:ext uri="{909E8E84-426E-40DD-AFC4-6F175D3DCCD1}">
                  <a14:hiddenFill xmlns:a14="http://schemas.microsoft.com/office/drawing/2010/main">
                    <a:blipFill dpi="0" rotWithShape="0">
                      <a:blip>
                        <a:lum bright="-100000" contrast="100000"/>
                        <a:grayscl/>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5403" name="Picture 158"/>
            <p:cNvPicPr>
              <a:picLocks noChangeAspect="1" noChangeArrowheads="1"/>
            </p:cNvPicPr>
            <p:nvPr/>
          </p:nvPicPr>
          <p:blipFill>
            <a:blip r:embed="rId36" cstate="screen">
              <a:lum bright="-20000" contrast="60000"/>
              <a:grayscl/>
              <a:extLst>
                <a:ext uri="{28A0092B-C50C-407E-A947-70E740481C1C}">
                  <a14:useLocalDpi xmlns:a14="http://schemas.microsoft.com/office/drawing/2010/main"/>
                </a:ext>
              </a:extLst>
            </a:blip>
            <a:srcRect/>
            <a:stretch>
              <a:fillRect/>
            </a:stretch>
          </p:blipFill>
          <p:spPr bwMode="auto">
            <a:xfrm>
              <a:off x="1477963" y="3698875"/>
              <a:ext cx="131762" cy="133350"/>
            </a:xfrm>
            <a:prstGeom prst="rect">
              <a:avLst/>
            </a:prstGeom>
            <a:noFill/>
            <a:ln>
              <a:noFill/>
            </a:ln>
            <a:effectLst/>
            <a:extLst>
              <a:ext uri="{909E8E84-426E-40DD-AFC4-6F175D3DCCD1}">
                <a14:hiddenFill xmlns:a14="http://schemas.microsoft.com/office/drawing/2010/main">
                  <a:blipFill dpi="0" rotWithShape="0">
                    <a:blip>
                      <a:lum bright="-20000" contrast="60000"/>
                      <a:grayscl/>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3" name="Group 22"/>
          <p:cNvGrpSpPr/>
          <p:nvPr/>
        </p:nvGrpSpPr>
        <p:grpSpPr>
          <a:xfrm>
            <a:off x="2641601" y="2183348"/>
            <a:ext cx="4354513" cy="989627"/>
            <a:chOff x="2641600" y="2425700"/>
            <a:chExt cx="4354513" cy="1319503"/>
          </a:xfrm>
        </p:grpSpPr>
        <p:pic>
          <p:nvPicPr>
            <p:cNvPr id="55309" name="Picture 15"/>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2641600" y="2690195"/>
              <a:ext cx="4354513" cy="105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2" name="Group 21"/>
            <p:cNvGrpSpPr/>
            <p:nvPr/>
          </p:nvGrpSpPr>
          <p:grpSpPr>
            <a:xfrm>
              <a:off x="2887663" y="2425700"/>
              <a:ext cx="3808412" cy="1031233"/>
              <a:chOff x="2887663" y="2425700"/>
              <a:chExt cx="3808412" cy="1031233"/>
            </a:xfrm>
          </p:grpSpPr>
          <p:sp>
            <p:nvSpPr>
              <p:cNvPr id="55310" name="Oval 16"/>
              <p:cNvSpPr>
                <a:spLocks noChangeArrowheads="1"/>
              </p:cNvSpPr>
              <p:nvPr/>
            </p:nvSpPr>
            <p:spPr bwMode="auto">
              <a:xfrm>
                <a:off x="2887663" y="2938345"/>
                <a:ext cx="3808412" cy="460637"/>
              </a:xfrm>
              <a:prstGeom prst="ellipse">
                <a:avLst/>
              </a:prstGeom>
              <a:gradFill rotWithShape="0">
                <a:gsLst>
                  <a:gs pos="0">
                    <a:srgbClr val="F4F4F4"/>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sp>
            <p:nvSpPr>
              <p:cNvPr id="55313" name="Line 19"/>
              <p:cNvSpPr>
                <a:spLocks noChangeShapeType="1"/>
              </p:cNvSpPr>
              <p:nvPr/>
            </p:nvSpPr>
            <p:spPr bwMode="auto">
              <a:xfrm>
                <a:off x="4548188" y="2950233"/>
                <a:ext cx="1587" cy="71324"/>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pic>
            <p:nvPicPr>
              <p:cNvPr id="55325" name="Picture 31"/>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3175000" y="2771921"/>
                <a:ext cx="3286125" cy="685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26" name="Picture 32"/>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3559175" y="2569835"/>
                <a:ext cx="395288" cy="5408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27" name="Picture 33"/>
              <p:cNvPicPr>
                <a:picLocks noChangeAspect="1" noChangeArrowheads="1"/>
              </p:cNvPicPr>
              <p:nvPr/>
            </p:nvPicPr>
            <p:blipFill>
              <a:blip r:embed="rId40">
                <a:extLst>
                  <a:ext uri="{28A0092B-C50C-407E-A947-70E740481C1C}">
                    <a14:useLocalDpi xmlns:a14="http://schemas.microsoft.com/office/drawing/2010/main"/>
                  </a:ext>
                </a:extLst>
              </a:blip>
              <a:srcRect/>
              <a:stretch>
                <a:fillRect/>
              </a:stretch>
            </p:blipFill>
            <p:spPr bwMode="auto">
              <a:xfrm>
                <a:off x="4298950" y="2571321"/>
                <a:ext cx="280988" cy="5408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30" name="Picture 36"/>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5307013" y="2617385"/>
                <a:ext cx="303212" cy="5230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40" name="Picture 46"/>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4891088" y="2862563"/>
                <a:ext cx="414337" cy="2585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41" name="Line 47"/>
              <p:cNvSpPr>
                <a:spLocks noChangeShapeType="1"/>
              </p:cNvSpPr>
              <p:nvPr/>
            </p:nvSpPr>
            <p:spPr bwMode="auto">
              <a:xfrm flipV="1">
                <a:off x="5832475" y="3002240"/>
                <a:ext cx="6350" cy="160480"/>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56" name="Line 62"/>
              <p:cNvSpPr>
                <a:spLocks noChangeShapeType="1"/>
              </p:cNvSpPr>
              <p:nvPr/>
            </p:nvSpPr>
            <p:spPr bwMode="auto">
              <a:xfrm flipV="1">
                <a:off x="5097463" y="3030473"/>
                <a:ext cx="6350" cy="150078"/>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nvGrpSpPr>
              <p:cNvPr id="55357" name="Group 63"/>
              <p:cNvGrpSpPr>
                <a:grpSpLocks/>
              </p:cNvGrpSpPr>
              <p:nvPr/>
            </p:nvGrpSpPr>
            <p:grpSpPr bwMode="auto">
              <a:xfrm>
                <a:off x="5459413" y="2774893"/>
                <a:ext cx="46037" cy="392285"/>
                <a:chOff x="3439" y="1763"/>
                <a:chExt cx="29" cy="264"/>
              </a:xfrm>
            </p:grpSpPr>
            <p:sp>
              <p:nvSpPr>
                <p:cNvPr id="55462" name="Line 64"/>
                <p:cNvSpPr>
                  <a:spLocks noChangeShapeType="1"/>
                </p:cNvSpPr>
                <p:nvPr/>
              </p:nvSpPr>
              <p:spPr bwMode="auto">
                <a:xfrm flipV="1">
                  <a:off x="3442" y="1763"/>
                  <a:ext cx="0" cy="265"/>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463" name="Line 65"/>
                <p:cNvSpPr>
                  <a:spLocks noChangeShapeType="1"/>
                </p:cNvSpPr>
                <p:nvPr/>
              </p:nvSpPr>
              <p:spPr bwMode="auto">
                <a:xfrm flipV="1">
                  <a:off x="3439" y="1886"/>
                  <a:ext cx="29" cy="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464" name="Line 66"/>
                <p:cNvSpPr>
                  <a:spLocks noChangeShapeType="1"/>
                </p:cNvSpPr>
                <p:nvPr/>
              </p:nvSpPr>
              <p:spPr bwMode="auto">
                <a:xfrm flipV="1">
                  <a:off x="3439" y="1761"/>
                  <a:ext cx="29" cy="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grpSp>
            <p:nvGrpSpPr>
              <p:cNvPr id="55358" name="Group 67"/>
              <p:cNvGrpSpPr>
                <a:grpSpLocks/>
              </p:cNvGrpSpPr>
              <p:nvPr/>
            </p:nvGrpSpPr>
            <p:grpSpPr bwMode="auto">
              <a:xfrm>
                <a:off x="3763963" y="2734773"/>
                <a:ext cx="46037" cy="419031"/>
                <a:chOff x="2371" y="1736"/>
                <a:chExt cx="29" cy="282"/>
              </a:xfrm>
            </p:grpSpPr>
            <p:sp>
              <p:nvSpPr>
                <p:cNvPr id="55459" name="Line 68"/>
                <p:cNvSpPr>
                  <a:spLocks noChangeShapeType="1"/>
                </p:cNvSpPr>
                <p:nvPr/>
              </p:nvSpPr>
              <p:spPr bwMode="auto">
                <a:xfrm flipV="1">
                  <a:off x="2374" y="1735"/>
                  <a:ext cx="0" cy="284"/>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460" name="Line 69"/>
                <p:cNvSpPr>
                  <a:spLocks noChangeShapeType="1"/>
                </p:cNvSpPr>
                <p:nvPr/>
              </p:nvSpPr>
              <p:spPr bwMode="auto">
                <a:xfrm flipV="1">
                  <a:off x="2371" y="1881"/>
                  <a:ext cx="29" cy="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461" name="Line 70"/>
                <p:cNvSpPr>
                  <a:spLocks noChangeShapeType="1"/>
                </p:cNvSpPr>
                <p:nvPr/>
              </p:nvSpPr>
              <p:spPr bwMode="auto">
                <a:xfrm flipV="1">
                  <a:off x="2371" y="1734"/>
                  <a:ext cx="29" cy="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grpSp>
            <p:nvGrpSpPr>
              <p:cNvPr id="55359" name="Group 71"/>
              <p:cNvGrpSpPr>
                <a:grpSpLocks/>
              </p:cNvGrpSpPr>
              <p:nvPr/>
            </p:nvGrpSpPr>
            <p:grpSpPr bwMode="auto">
              <a:xfrm>
                <a:off x="3686175" y="2685738"/>
                <a:ext cx="166688" cy="115902"/>
                <a:chOff x="2322" y="1703"/>
                <a:chExt cx="105" cy="78"/>
              </a:xfrm>
            </p:grpSpPr>
            <p:sp>
              <p:nvSpPr>
                <p:cNvPr id="55457" name="AutoShape 72"/>
                <p:cNvSpPr>
                  <a:spLocks noChangeArrowheads="1"/>
                </p:cNvSpPr>
                <p:nvPr/>
              </p:nvSpPr>
              <p:spPr bwMode="auto">
                <a:xfrm>
                  <a:off x="2322" y="1703"/>
                  <a:ext cx="105" cy="78"/>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600" b="1" dirty="0">
                      <a:solidFill>
                        <a:srgbClr val="FFFFFF"/>
                      </a:solidFill>
                    </a:rPr>
                    <a:t>APP</a:t>
                  </a:r>
                </a:p>
              </p:txBody>
            </p:sp>
            <p:sp>
              <p:nvSpPr>
                <p:cNvPr id="55458" name="AutoShape 73"/>
                <p:cNvSpPr>
                  <a:spLocks noChangeArrowheads="1"/>
                </p:cNvSpPr>
                <p:nvPr/>
              </p:nvSpPr>
              <p:spPr bwMode="auto">
                <a:xfrm>
                  <a:off x="2328" y="1710"/>
                  <a:ext cx="90" cy="6"/>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grpSp>
            <p:nvGrpSpPr>
              <p:cNvPr id="55360" name="Group 74"/>
              <p:cNvGrpSpPr>
                <a:grpSpLocks/>
              </p:cNvGrpSpPr>
              <p:nvPr/>
            </p:nvGrpSpPr>
            <p:grpSpPr bwMode="auto">
              <a:xfrm>
                <a:off x="3686175" y="2887824"/>
                <a:ext cx="166688" cy="115902"/>
                <a:chOff x="2322" y="1839"/>
                <a:chExt cx="105" cy="78"/>
              </a:xfrm>
            </p:grpSpPr>
            <p:sp>
              <p:nvSpPr>
                <p:cNvPr id="55455" name="AutoShape 75"/>
                <p:cNvSpPr>
                  <a:spLocks noChangeArrowheads="1"/>
                </p:cNvSpPr>
                <p:nvPr/>
              </p:nvSpPr>
              <p:spPr bwMode="auto">
                <a:xfrm>
                  <a:off x="2322" y="1839"/>
                  <a:ext cx="105" cy="78"/>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600" b="1" dirty="0">
                      <a:solidFill>
                        <a:srgbClr val="FFFFFF"/>
                      </a:solidFill>
                    </a:rPr>
                    <a:t>APP</a:t>
                  </a:r>
                </a:p>
              </p:txBody>
            </p:sp>
            <p:sp>
              <p:nvSpPr>
                <p:cNvPr id="55456" name="AutoShape 76"/>
                <p:cNvSpPr>
                  <a:spLocks noChangeArrowheads="1"/>
                </p:cNvSpPr>
                <p:nvPr/>
              </p:nvSpPr>
              <p:spPr bwMode="auto">
                <a:xfrm>
                  <a:off x="2328" y="1846"/>
                  <a:ext cx="90" cy="6"/>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grpSp>
            <p:nvGrpSpPr>
              <p:cNvPr id="55361" name="Group 77"/>
              <p:cNvGrpSpPr>
                <a:grpSpLocks/>
              </p:cNvGrpSpPr>
              <p:nvPr/>
            </p:nvGrpSpPr>
            <p:grpSpPr bwMode="auto">
              <a:xfrm>
                <a:off x="4445000" y="2743688"/>
                <a:ext cx="46038" cy="423490"/>
                <a:chOff x="2800" y="1742"/>
                <a:chExt cx="29" cy="285"/>
              </a:xfrm>
            </p:grpSpPr>
            <p:sp>
              <p:nvSpPr>
                <p:cNvPr id="55452" name="Line 78"/>
                <p:cNvSpPr>
                  <a:spLocks noChangeShapeType="1"/>
                </p:cNvSpPr>
                <p:nvPr/>
              </p:nvSpPr>
              <p:spPr bwMode="auto">
                <a:xfrm flipV="1">
                  <a:off x="2803" y="1741"/>
                  <a:ext cx="0" cy="28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453" name="Line 79"/>
                <p:cNvSpPr>
                  <a:spLocks noChangeShapeType="1"/>
                </p:cNvSpPr>
                <p:nvPr/>
              </p:nvSpPr>
              <p:spPr bwMode="auto">
                <a:xfrm flipV="1">
                  <a:off x="2800" y="1892"/>
                  <a:ext cx="29" cy="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454" name="Line 80"/>
                <p:cNvSpPr>
                  <a:spLocks noChangeShapeType="1"/>
                </p:cNvSpPr>
                <p:nvPr/>
              </p:nvSpPr>
              <p:spPr bwMode="auto">
                <a:xfrm flipV="1">
                  <a:off x="2800" y="1743"/>
                  <a:ext cx="29" cy="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grpSp>
            <p:nvGrpSpPr>
              <p:cNvPr id="55362" name="Group 81"/>
              <p:cNvGrpSpPr>
                <a:grpSpLocks/>
              </p:cNvGrpSpPr>
              <p:nvPr/>
            </p:nvGrpSpPr>
            <p:grpSpPr bwMode="auto">
              <a:xfrm>
                <a:off x="4367213" y="2685738"/>
                <a:ext cx="166687" cy="115902"/>
                <a:chOff x="2751" y="1703"/>
                <a:chExt cx="105" cy="78"/>
              </a:xfrm>
            </p:grpSpPr>
            <p:sp>
              <p:nvSpPr>
                <p:cNvPr id="55450" name="AutoShape 82"/>
                <p:cNvSpPr>
                  <a:spLocks noChangeArrowheads="1"/>
                </p:cNvSpPr>
                <p:nvPr/>
              </p:nvSpPr>
              <p:spPr bwMode="auto">
                <a:xfrm>
                  <a:off x="2751" y="1703"/>
                  <a:ext cx="105" cy="78"/>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600" b="1" dirty="0">
                      <a:solidFill>
                        <a:srgbClr val="FFFFFF"/>
                      </a:solidFill>
                    </a:rPr>
                    <a:t>Service</a:t>
                  </a:r>
                </a:p>
              </p:txBody>
            </p:sp>
            <p:sp>
              <p:nvSpPr>
                <p:cNvPr id="55451" name="AutoShape 83"/>
                <p:cNvSpPr>
                  <a:spLocks noChangeArrowheads="1"/>
                </p:cNvSpPr>
                <p:nvPr/>
              </p:nvSpPr>
              <p:spPr bwMode="auto">
                <a:xfrm>
                  <a:off x="2758" y="1710"/>
                  <a:ext cx="90" cy="6"/>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grpSp>
            <p:nvGrpSpPr>
              <p:cNvPr id="55363" name="Group 84"/>
              <p:cNvGrpSpPr>
                <a:grpSpLocks/>
              </p:cNvGrpSpPr>
              <p:nvPr/>
            </p:nvGrpSpPr>
            <p:grpSpPr bwMode="auto">
              <a:xfrm>
                <a:off x="4367213" y="2889309"/>
                <a:ext cx="166687" cy="115902"/>
                <a:chOff x="2751" y="1840"/>
                <a:chExt cx="105" cy="78"/>
              </a:xfrm>
            </p:grpSpPr>
            <p:sp>
              <p:nvSpPr>
                <p:cNvPr id="55448" name="AutoShape 85"/>
                <p:cNvSpPr>
                  <a:spLocks noChangeArrowheads="1"/>
                </p:cNvSpPr>
                <p:nvPr/>
              </p:nvSpPr>
              <p:spPr bwMode="auto">
                <a:xfrm>
                  <a:off x="2751" y="1840"/>
                  <a:ext cx="105" cy="78"/>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600" b="1" dirty="0">
                      <a:solidFill>
                        <a:srgbClr val="FFFFFF"/>
                      </a:solidFill>
                    </a:rPr>
                    <a:t>Service</a:t>
                  </a:r>
                </a:p>
              </p:txBody>
            </p:sp>
            <p:sp>
              <p:nvSpPr>
                <p:cNvPr id="55449" name="AutoShape 86"/>
                <p:cNvSpPr>
                  <a:spLocks noChangeArrowheads="1"/>
                </p:cNvSpPr>
                <p:nvPr/>
              </p:nvSpPr>
              <p:spPr bwMode="auto">
                <a:xfrm>
                  <a:off x="2758" y="1847"/>
                  <a:ext cx="90" cy="6"/>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grpSp>
            <p:nvGrpSpPr>
              <p:cNvPr id="55364" name="Group 87"/>
              <p:cNvGrpSpPr>
                <a:grpSpLocks/>
              </p:cNvGrpSpPr>
              <p:nvPr/>
            </p:nvGrpSpPr>
            <p:grpSpPr bwMode="auto">
              <a:xfrm>
                <a:off x="5016500" y="2932402"/>
                <a:ext cx="161925" cy="109959"/>
                <a:chOff x="3160" y="1869"/>
                <a:chExt cx="102" cy="74"/>
              </a:xfrm>
            </p:grpSpPr>
            <p:sp>
              <p:nvSpPr>
                <p:cNvPr id="55446" name="AutoShape 88"/>
                <p:cNvSpPr>
                  <a:spLocks noChangeArrowheads="1"/>
                </p:cNvSpPr>
                <p:nvPr/>
              </p:nvSpPr>
              <p:spPr bwMode="auto">
                <a:xfrm>
                  <a:off x="3160" y="1869"/>
                  <a:ext cx="102" cy="74"/>
                </a:xfrm>
                <a:prstGeom prst="flowChartAlternateProcess">
                  <a:avLst/>
                </a:prstGeom>
                <a:gradFill rotWithShape="0">
                  <a:gsLst>
                    <a:gs pos="0">
                      <a:srgbClr val="00CC00"/>
                    </a:gs>
                    <a:gs pos="100000">
                      <a:srgbClr val="008000"/>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700" b="1" dirty="0">
                      <a:solidFill>
                        <a:srgbClr val="FFFFFF"/>
                      </a:solidFill>
                    </a:rPr>
                    <a:t>DB</a:t>
                  </a:r>
                </a:p>
              </p:txBody>
            </p:sp>
            <p:sp>
              <p:nvSpPr>
                <p:cNvPr id="55447" name="AutoShape 89"/>
                <p:cNvSpPr>
                  <a:spLocks noChangeArrowheads="1"/>
                </p:cNvSpPr>
                <p:nvPr/>
              </p:nvSpPr>
              <p:spPr bwMode="auto">
                <a:xfrm>
                  <a:off x="3166" y="1876"/>
                  <a:ext cx="88" cy="5"/>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sp>
            <p:nvSpPr>
              <p:cNvPr id="55365" name="AutoShape 90"/>
              <p:cNvSpPr>
                <a:spLocks noChangeArrowheads="1"/>
              </p:cNvSpPr>
              <p:nvPr/>
            </p:nvSpPr>
            <p:spPr bwMode="auto">
              <a:xfrm flipV="1">
                <a:off x="3584575" y="3003726"/>
                <a:ext cx="2535238" cy="18722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120 w 21600"/>
                  <a:gd name="T19" fmla="*/ 0 h 21600"/>
                  <a:gd name="T20" fmla="*/ 20393 w 21600"/>
                  <a:gd name="T21" fmla="*/ 107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34" y="6188"/>
                    </a:moveTo>
                    <a:cubicBezTo>
                      <a:pt x="2818" y="2410"/>
                      <a:pt x="6621" y="-1"/>
                      <a:pt x="10800" y="0"/>
                    </a:cubicBezTo>
                    <a:cubicBezTo>
                      <a:pt x="14854" y="0"/>
                      <a:pt x="18566" y="2270"/>
                      <a:pt x="20413" y="5879"/>
                    </a:cubicBezTo>
                    <a:lnTo>
                      <a:pt x="10800" y="10800"/>
                    </a:lnTo>
                    <a:lnTo>
                      <a:pt x="1034" y="6188"/>
                    </a:lnTo>
                    <a:close/>
                  </a:path>
                  <a:path w="21600" h="21600" fill="none">
                    <a:moveTo>
                      <a:pt x="1034" y="6188"/>
                    </a:moveTo>
                    <a:cubicBezTo>
                      <a:pt x="2818" y="2410"/>
                      <a:pt x="6621" y="-1"/>
                      <a:pt x="10800" y="0"/>
                    </a:cubicBezTo>
                    <a:cubicBezTo>
                      <a:pt x="14854" y="0"/>
                      <a:pt x="18566" y="2270"/>
                      <a:pt x="20413" y="5879"/>
                    </a:cubicBezTo>
                  </a:path>
                </a:pathLst>
              </a:custGeom>
              <a:noFill/>
              <a:ln w="57240" cap="sq">
                <a:solidFill>
                  <a:srgbClr val="01F3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solidFill>
                    <a:srgbClr val="FFFFFF"/>
                  </a:solidFill>
                  <a:ea typeface="ＭＳ Ｐゴシック" charset="-128"/>
                </a:endParaRPr>
              </a:p>
            </p:txBody>
          </p:sp>
          <p:pic>
            <p:nvPicPr>
              <p:cNvPr id="55366" name="Picture 91"/>
              <p:cNvPicPr>
                <a:picLocks noChangeAspect="1" noChangeArrowheads="1"/>
              </p:cNvPicPr>
              <p:nvPr/>
            </p:nvPicPr>
            <p:blipFill>
              <a:blip r:embed="rId43">
                <a:extLst>
                  <a:ext uri="{28A0092B-C50C-407E-A947-70E740481C1C}">
                    <a14:useLocalDpi xmlns:a14="http://schemas.microsoft.com/office/drawing/2010/main"/>
                  </a:ext>
                </a:extLst>
              </a:blip>
              <a:srcRect/>
              <a:stretch>
                <a:fillRect/>
              </a:stretch>
            </p:blipFill>
            <p:spPr bwMode="auto">
              <a:xfrm>
                <a:off x="4605338" y="2858105"/>
                <a:ext cx="280987" cy="249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67" name="Line 92"/>
              <p:cNvSpPr>
                <a:spLocks noChangeShapeType="1"/>
              </p:cNvSpPr>
              <p:nvPr/>
            </p:nvSpPr>
            <p:spPr bwMode="auto">
              <a:xfrm flipV="1">
                <a:off x="4749800" y="3012642"/>
                <a:ext cx="6350" cy="160480"/>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nvGrpSpPr>
              <p:cNvPr id="55368" name="Group 93"/>
              <p:cNvGrpSpPr>
                <a:grpSpLocks/>
              </p:cNvGrpSpPr>
              <p:nvPr/>
            </p:nvGrpSpPr>
            <p:grpSpPr bwMode="auto">
              <a:xfrm>
                <a:off x="4672013" y="2930915"/>
                <a:ext cx="166687" cy="115902"/>
                <a:chOff x="2943" y="1868"/>
                <a:chExt cx="105" cy="78"/>
              </a:xfrm>
            </p:grpSpPr>
            <p:sp>
              <p:nvSpPr>
                <p:cNvPr id="55444" name="AutoShape 94"/>
                <p:cNvSpPr>
                  <a:spLocks noChangeArrowheads="1"/>
                </p:cNvSpPr>
                <p:nvPr/>
              </p:nvSpPr>
              <p:spPr bwMode="auto">
                <a:xfrm>
                  <a:off x="2943" y="1868"/>
                  <a:ext cx="105" cy="78"/>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600" b="1" dirty="0">
                      <a:solidFill>
                        <a:srgbClr val="FFFFFF"/>
                      </a:solidFill>
                    </a:rPr>
                    <a:t>APP</a:t>
                  </a:r>
                </a:p>
              </p:txBody>
            </p:sp>
            <p:sp>
              <p:nvSpPr>
                <p:cNvPr id="55445" name="AutoShape 95"/>
                <p:cNvSpPr>
                  <a:spLocks noChangeArrowheads="1"/>
                </p:cNvSpPr>
                <p:nvPr/>
              </p:nvSpPr>
              <p:spPr bwMode="auto">
                <a:xfrm>
                  <a:off x="2950" y="1875"/>
                  <a:ext cx="90" cy="6"/>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pic>
            <p:nvPicPr>
              <p:cNvPr id="55369" name="Picture 96"/>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3914775" y="2826900"/>
                <a:ext cx="414338" cy="2852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70" name="Line 97"/>
              <p:cNvSpPr>
                <a:spLocks noChangeShapeType="1"/>
              </p:cNvSpPr>
              <p:nvPr/>
            </p:nvSpPr>
            <p:spPr bwMode="auto">
              <a:xfrm flipH="1" flipV="1">
                <a:off x="4110038" y="3030473"/>
                <a:ext cx="19050" cy="158994"/>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nvGrpSpPr>
              <p:cNvPr id="55371" name="Group 98"/>
              <p:cNvGrpSpPr>
                <a:grpSpLocks/>
              </p:cNvGrpSpPr>
              <p:nvPr/>
            </p:nvGrpSpPr>
            <p:grpSpPr bwMode="auto">
              <a:xfrm>
                <a:off x="4030663" y="2936859"/>
                <a:ext cx="161925" cy="109959"/>
                <a:chOff x="2539" y="1872"/>
                <a:chExt cx="102" cy="74"/>
              </a:xfrm>
            </p:grpSpPr>
            <p:sp>
              <p:nvSpPr>
                <p:cNvPr id="55442" name="AutoShape 99"/>
                <p:cNvSpPr>
                  <a:spLocks noChangeArrowheads="1"/>
                </p:cNvSpPr>
                <p:nvPr/>
              </p:nvSpPr>
              <p:spPr bwMode="auto">
                <a:xfrm>
                  <a:off x="2539" y="1872"/>
                  <a:ext cx="102" cy="74"/>
                </a:xfrm>
                <a:prstGeom prst="flowChartAlternateProcess">
                  <a:avLst/>
                </a:prstGeom>
                <a:gradFill rotWithShape="0">
                  <a:gsLst>
                    <a:gs pos="0">
                      <a:srgbClr val="00CC00"/>
                    </a:gs>
                    <a:gs pos="100000">
                      <a:srgbClr val="008000"/>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700" b="1" dirty="0">
                      <a:solidFill>
                        <a:srgbClr val="FFFFFF"/>
                      </a:solidFill>
                    </a:rPr>
                    <a:t>DB</a:t>
                  </a:r>
                </a:p>
              </p:txBody>
            </p:sp>
            <p:sp>
              <p:nvSpPr>
                <p:cNvPr id="55443" name="AutoShape 100"/>
                <p:cNvSpPr>
                  <a:spLocks noChangeArrowheads="1"/>
                </p:cNvSpPr>
                <p:nvPr/>
              </p:nvSpPr>
              <p:spPr bwMode="auto">
                <a:xfrm>
                  <a:off x="2545" y="1879"/>
                  <a:ext cx="88" cy="5"/>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grpSp>
            <p:nvGrpSpPr>
              <p:cNvPr id="55372" name="Group 101"/>
              <p:cNvGrpSpPr>
                <a:grpSpLocks/>
              </p:cNvGrpSpPr>
              <p:nvPr/>
            </p:nvGrpSpPr>
            <p:grpSpPr bwMode="auto">
              <a:xfrm>
                <a:off x="5381625" y="2739231"/>
                <a:ext cx="166688" cy="115902"/>
                <a:chOff x="3390" y="1739"/>
                <a:chExt cx="105" cy="78"/>
              </a:xfrm>
            </p:grpSpPr>
            <p:sp>
              <p:nvSpPr>
                <p:cNvPr id="55440" name="AutoShape 102"/>
                <p:cNvSpPr>
                  <a:spLocks noChangeArrowheads="1"/>
                </p:cNvSpPr>
                <p:nvPr/>
              </p:nvSpPr>
              <p:spPr bwMode="auto">
                <a:xfrm>
                  <a:off x="3390" y="1739"/>
                  <a:ext cx="105" cy="78"/>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600" b="1" dirty="0">
                      <a:solidFill>
                        <a:srgbClr val="FFFFFF"/>
                      </a:solidFill>
                    </a:rPr>
                    <a:t>APP</a:t>
                  </a:r>
                </a:p>
              </p:txBody>
            </p:sp>
            <p:sp>
              <p:nvSpPr>
                <p:cNvPr id="55441" name="AutoShape 103"/>
                <p:cNvSpPr>
                  <a:spLocks noChangeArrowheads="1"/>
                </p:cNvSpPr>
                <p:nvPr/>
              </p:nvSpPr>
              <p:spPr bwMode="auto">
                <a:xfrm>
                  <a:off x="3397" y="1746"/>
                  <a:ext cx="90" cy="6"/>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grpSp>
            <p:nvGrpSpPr>
              <p:cNvPr id="55373" name="Group 104"/>
              <p:cNvGrpSpPr>
                <a:grpSpLocks/>
              </p:cNvGrpSpPr>
              <p:nvPr/>
            </p:nvGrpSpPr>
            <p:grpSpPr bwMode="auto">
              <a:xfrm>
                <a:off x="5381625" y="2942803"/>
                <a:ext cx="166688" cy="115902"/>
                <a:chOff x="3390" y="1876"/>
                <a:chExt cx="105" cy="78"/>
              </a:xfrm>
            </p:grpSpPr>
            <p:sp>
              <p:nvSpPr>
                <p:cNvPr id="55438" name="AutoShape 105"/>
                <p:cNvSpPr>
                  <a:spLocks noChangeArrowheads="1"/>
                </p:cNvSpPr>
                <p:nvPr/>
              </p:nvSpPr>
              <p:spPr bwMode="auto">
                <a:xfrm>
                  <a:off x="3390" y="1876"/>
                  <a:ext cx="105" cy="78"/>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600" b="1" dirty="0">
                      <a:solidFill>
                        <a:srgbClr val="FFFFFF"/>
                      </a:solidFill>
                    </a:rPr>
                    <a:t>APP</a:t>
                  </a:r>
                </a:p>
              </p:txBody>
            </p:sp>
            <p:sp>
              <p:nvSpPr>
                <p:cNvPr id="55439" name="AutoShape 106"/>
                <p:cNvSpPr>
                  <a:spLocks noChangeArrowheads="1"/>
                </p:cNvSpPr>
                <p:nvPr/>
              </p:nvSpPr>
              <p:spPr bwMode="auto">
                <a:xfrm>
                  <a:off x="3397" y="1883"/>
                  <a:ext cx="90" cy="6"/>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sp>
            <p:nvSpPr>
              <p:cNvPr id="55374" name="AutoShape 107"/>
              <p:cNvSpPr>
                <a:spLocks noChangeArrowheads="1"/>
              </p:cNvSpPr>
              <p:nvPr/>
            </p:nvSpPr>
            <p:spPr bwMode="auto">
              <a:xfrm>
                <a:off x="5959475" y="3063163"/>
                <a:ext cx="327025" cy="98071"/>
              </a:xfrm>
              <a:custGeom>
                <a:avLst/>
                <a:gdLst>
                  <a:gd name="T0" fmla="*/ 6350 w 206"/>
                  <a:gd name="T1" fmla="*/ 104775 h 66"/>
                  <a:gd name="T2" fmla="*/ 111125 w 206"/>
                  <a:gd name="T3" fmla="*/ 82550 h 66"/>
                  <a:gd name="T4" fmla="*/ 234950 w 206"/>
                  <a:gd name="T5" fmla="*/ 50800 h 66"/>
                  <a:gd name="T6" fmla="*/ 288925 w 206"/>
                  <a:gd name="T7" fmla="*/ 38100 h 66"/>
                  <a:gd name="T8" fmla="*/ 327025 w 206"/>
                  <a:gd name="T9" fmla="*/ 0 h 66"/>
                  <a:gd name="T10" fmla="*/ 98425 w 206"/>
                  <a:gd name="T11" fmla="*/ 34925 h 66"/>
                  <a:gd name="T12" fmla="*/ 0 w 206"/>
                  <a:gd name="T13" fmla="*/ 47625 h 66"/>
                  <a:gd name="T14" fmla="*/ 6350 w 206"/>
                  <a:gd name="T15" fmla="*/ 104775 h 66"/>
                  <a:gd name="T16" fmla="*/ 0 60000 65536"/>
                  <a:gd name="T17" fmla="*/ 0 60000 65536"/>
                  <a:gd name="T18" fmla="*/ 0 60000 65536"/>
                  <a:gd name="T19" fmla="*/ 0 60000 65536"/>
                  <a:gd name="T20" fmla="*/ 0 60000 65536"/>
                  <a:gd name="T21" fmla="*/ 0 60000 65536"/>
                  <a:gd name="T22" fmla="*/ 0 60000 65536"/>
                  <a:gd name="T23" fmla="*/ 0 60000 65536"/>
                  <a:gd name="T24" fmla="*/ 0 w 206"/>
                  <a:gd name="T25" fmla="*/ 0 h 66"/>
                  <a:gd name="T26" fmla="*/ 206 w 206"/>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 h="66">
                    <a:moveTo>
                      <a:pt x="4" y="66"/>
                    </a:moveTo>
                    <a:lnTo>
                      <a:pt x="70" y="52"/>
                    </a:lnTo>
                    <a:lnTo>
                      <a:pt x="148" y="32"/>
                    </a:lnTo>
                    <a:lnTo>
                      <a:pt x="182" y="24"/>
                    </a:lnTo>
                    <a:lnTo>
                      <a:pt x="206" y="0"/>
                    </a:lnTo>
                    <a:lnTo>
                      <a:pt x="62" y="22"/>
                    </a:lnTo>
                    <a:lnTo>
                      <a:pt x="0" y="30"/>
                    </a:lnTo>
                    <a:lnTo>
                      <a:pt x="4" y="66"/>
                    </a:lnTo>
                    <a:close/>
                  </a:path>
                </a:pathLst>
              </a:custGeom>
              <a:solidFill>
                <a:srgbClr val="00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solidFill>
                    <a:srgbClr val="FFFFFF"/>
                  </a:solidFill>
                  <a:ea typeface="ＭＳ Ｐゴシック" charset="-128"/>
                </a:endParaRPr>
              </a:p>
            </p:txBody>
          </p:sp>
          <p:sp>
            <p:nvSpPr>
              <p:cNvPr id="55375" name="AutoShape 108"/>
              <p:cNvSpPr>
                <a:spLocks noChangeArrowheads="1"/>
              </p:cNvSpPr>
              <p:nvPr/>
            </p:nvSpPr>
            <p:spPr bwMode="auto">
              <a:xfrm>
                <a:off x="3305175" y="3060191"/>
                <a:ext cx="419100" cy="112930"/>
              </a:xfrm>
              <a:custGeom>
                <a:avLst/>
                <a:gdLst>
                  <a:gd name="T0" fmla="*/ 415925 w 264"/>
                  <a:gd name="T1" fmla="*/ 120650 h 76"/>
                  <a:gd name="T2" fmla="*/ 244475 w 264"/>
                  <a:gd name="T3" fmla="*/ 92075 h 76"/>
                  <a:gd name="T4" fmla="*/ 76200 w 264"/>
                  <a:gd name="T5" fmla="*/ 47625 h 76"/>
                  <a:gd name="T6" fmla="*/ 28575 w 264"/>
                  <a:gd name="T7" fmla="*/ 25400 h 76"/>
                  <a:gd name="T8" fmla="*/ 0 w 264"/>
                  <a:gd name="T9" fmla="*/ 0 h 76"/>
                  <a:gd name="T10" fmla="*/ 171450 w 264"/>
                  <a:gd name="T11" fmla="*/ 31750 h 76"/>
                  <a:gd name="T12" fmla="*/ 419100 w 264"/>
                  <a:gd name="T13" fmla="*/ 66675 h 76"/>
                  <a:gd name="T14" fmla="*/ 415925 w 264"/>
                  <a:gd name="T15" fmla="*/ 120650 h 76"/>
                  <a:gd name="T16" fmla="*/ 0 60000 65536"/>
                  <a:gd name="T17" fmla="*/ 0 60000 65536"/>
                  <a:gd name="T18" fmla="*/ 0 60000 65536"/>
                  <a:gd name="T19" fmla="*/ 0 60000 65536"/>
                  <a:gd name="T20" fmla="*/ 0 60000 65536"/>
                  <a:gd name="T21" fmla="*/ 0 60000 65536"/>
                  <a:gd name="T22" fmla="*/ 0 60000 65536"/>
                  <a:gd name="T23" fmla="*/ 0 60000 65536"/>
                  <a:gd name="T24" fmla="*/ 0 w 264"/>
                  <a:gd name="T25" fmla="*/ 0 h 76"/>
                  <a:gd name="T26" fmla="*/ 264 w 264"/>
                  <a:gd name="T27" fmla="*/ 76 h 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4" h="76">
                    <a:moveTo>
                      <a:pt x="262" y="76"/>
                    </a:moveTo>
                    <a:lnTo>
                      <a:pt x="154" y="58"/>
                    </a:lnTo>
                    <a:lnTo>
                      <a:pt x="48" y="30"/>
                    </a:lnTo>
                    <a:lnTo>
                      <a:pt x="18" y="16"/>
                    </a:lnTo>
                    <a:lnTo>
                      <a:pt x="0" y="0"/>
                    </a:lnTo>
                    <a:lnTo>
                      <a:pt x="108" y="20"/>
                    </a:lnTo>
                    <a:lnTo>
                      <a:pt x="264" y="42"/>
                    </a:lnTo>
                    <a:lnTo>
                      <a:pt x="262" y="76"/>
                    </a:lnTo>
                    <a:close/>
                  </a:path>
                </a:pathLst>
              </a:custGeom>
              <a:solidFill>
                <a:srgbClr val="00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solidFill>
                    <a:srgbClr val="FFFFFF"/>
                  </a:solidFill>
                  <a:ea typeface="ＭＳ Ｐゴシック" charset="-128"/>
                </a:endParaRPr>
              </a:p>
            </p:txBody>
          </p:sp>
          <p:sp>
            <p:nvSpPr>
              <p:cNvPr id="55388" name="Text Box 138"/>
              <p:cNvSpPr txBox="1">
                <a:spLocks noChangeArrowheads="1"/>
              </p:cNvSpPr>
              <p:nvPr/>
            </p:nvSpPr>
            <p:spPr bwMode="auto">
              <a:xfrm>
                <a:off x="4457700" y="2425700"/>
                <a:ext cx="784105" cy="351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FFFFFF"/>
                    </a:solidFill>
                    <a:latin typeface="Calibri" panose="020F0502020204030204" pitchFamily="34" charset="0"/>
                  </a:rPr>
                  <a:t>Enterprise</a:t>
                </a:r>
              </a:p>
            </p:txBody>
          </p:sp>
          <p:pic>
            <p:nvPicPr>
              <p:cNvPr id="55405" name="Picture 160"/>
              <p:cNvPicPr>
                <a:picLocks noChangeAspect="1" noChangeArrowheads="1"/>
              </p:cNvPicPr>
              <p:nvPr/>
            </p:nvPicPr>
            <p:blipFill>
              <a:blip r:embed="rId45">
                <a:extLst>
                  <a:ext uri="{28A0092B-C50C-407E-A947-70E740481C1C}">
                    <a14:useLocalDpi xmlns:a14="http://schemas.microsoft.com/office/drawing/2010/main"/>
                  </a:ext>
                </a:extLst>
              </a:blip>
              <a:srcRect/>
              <a:stretch>
                <a:fillRect/>
              </a:stretch>
            </p:blipFill>
            <p:spPr bwMode="auto">
              <a:xfrm>
                <a:off x="5597525" y="2681279"/>
                <a:ext cx="496888" cy="441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5406" name="Group 161"/>
              <p:cNvGrpSpPr>
                <a:grpSpLocks/>
              </p:cNvGrpSpPr>
              <p:nvPr/>
            </p:nvGrpSpPr>
            <p:grpSpPr bwMode="auto">
              <a:xfrm>
                <a:off x="5749925" y="2916056"/>
                <a:ext cx="161925" cy="109959"/>
                <a:chOff x="3622" y="1858"/>
                <a:chExt cx="102" cy="74"/>
              </a:xfrm>
            </p:grpSpPr>
            <p:sp>
              <p:nvSpPr>
                <p:cNvPr id="55414" name="AutoShape 162"/>
                <p:cNvSpPr>
                  <a:spLocks noChangeArrowheads="1"/>
                </p:cNvSpPr>
                <p:nvPr/>
              </p:nvSpPr>
              <p:spPr bwMode="auto">
                <a:xfrm>
                  <a:off x="3622" y="1858"/>
                  <a:ext cx="102" cy="74"/>
                </a:xfrm>
                <a:prstGeom prst="flowChartAlternateProcess">
                  <a:avLst/>
                </a:prstGeom>
                <a:gradFill rotWithShape="0">
                  <a:gsLst>
                    <a:gs pos="0">
                      <a:srgbClr val="00CC00"/>
                    </a:gs>
                    <a:gs pos="100000">
                      <a:srgbClr val="008000"/>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700" b="1" dirty="0">
                      <a:solidFill>
                        <a:srgbClr val="FFFFFF"/>
                      </a:solidFill>
                    </a:rPr>
                    <a:t>DB</a:t>
                  </a:r>
                </a:p>
              </p:txBody>
            </p:sp>
            <p:sp>
              <p:nvSpPr>
                <p:cNvPr id="55415" name="AutoShape 163"/>
                <p:cNvSpPr>
                  <a:spLocks noChangeArrowheads="1"/>
                </p:cNvSpPr>
                <p:nvPr/>
              </p:nvSpPr>
              <p:spPr bwMode="auto">
                <a:xfrm>
                  <a:off x="3628" y="1865"/>
                  <a:ext cx="88" cy="5"/>
                </a:xfrm>
                <a:prstGeom prst="flowChartAlternateProcess">
                  <a:avLst/>
                </a:prstGeom>
                <a:solidFill>
                  <a:srgbClr val="FFFFFF">
                    <a:alpha val="59999"/>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grpSp>
          <p:pic>
            <p:nvPicPr>
              <p:cNvPr id="55411" name="Picture 168"/>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4495800" y="3079508"/>
                <a:ext cx="550863" cy="1575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15" name="Group 14"/>
          <p:cNvGrpSpPr/>
          <p:nvPr/>
        </p:nvGrpSpPr>
        <p:grpSpPr>
          <a:xfrm>
            <a:off x="3350617" y="2698889"/>
            <a:ext cx="1680973" cy="2046311"/>
            <a:chOff x="3341877" y="3113089"/>
            <a:chExt cx="1680973" cy="2728414"/>
          </a:xfrm>
        </p:grpSpPr>
        <p:sp>
          <p:nvSpPr>
            <p:cNvPr id="178" name="Oval 115"/>
            <p:cNvSpPr>
              <a:spLocks noChangeArrowheads="1"/>
            </p:cNvSpPr>
            <p:nvPr/>
          </p:nvSpPr>
          <p:spPr bwMode="auto">
            <a:xfrm>
              <a:off x="3341877" y="4662337"/>
              <a:ext cx="999578" cy="548345"/>
            </a:xfrm>
            <a:prstGeom prst="ellipse">
              <a:avLst/>
            </a:prstGeom>
            <a:noFill/>
            <a:ln w="9360" cap="sq">
              <a:solidFill>
                <a:srgbClr val="00FFFF"/>
              </a:solidFill>
              <a:miter lim="800000"/>
              <a:headEnd/>
              <a:tailEnd/>
            </a:ln>
            <a:effectLst>
              <a:outerShdw dist="17819" dir="2700000" algn="ctr" rotWithShape="0">
                <a:srgbClr val="009898"/>
              </a:outerShdw>
            </a:effectLst>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sp>
          <p:nvSpPr>
            <p:cNvPr id="179" name="Text Box 116"/>
            <p:cNvSpPr txBox="1">
              <a:spLocks noChangeArrowheads="1"/>
            </p:cNvSpPr>
            <p:nvPr/>
          </p:nvSpPr>
          <p:spPr bwMode="auto">
            <a:xfrm>
              <a:off x="3341877" y="5264079"/>
              <a:ext cx="1111754" cy="577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FFFFFF"/>
                  </a:solidFill>
                  <a:latin typeface="Calibri" panose="020F0502020204030204" pitchFamily="34" charset="0"/>
                </a:rPr>
                <a:t>Master Data Management</a:t>
              </a:r>
            </a:p>
          </p:txBody>
        </p:sp>
        <p:pic>
          <p:nvPicPr>
            <p:cNvPr id="180" name="Picture 117"/>
            <p:cNvPicPr>
              <a:picLocks noChangeAspect="1" noChangeArrowheads="1"/>
            </p:cNvPicPr>
            <p:nvPr/>
          </p:nvPicPr>
          <p:blipFill>
            <a:blip r:embed="rId47">
              <a:extLst>
                <a:ext uri="{28A0092B-C50C-407E-A947-70E740481C1C}">
                  <a14:useLocalDpi xmlns:a14="http://schemas.microsoft.com/office/drawing/2010/main"/>
                </a:ext>
              </a:extLst>
            </a:blip>
            <a:srcRect/>
            <a:stretch>
              <a:fillRect/>
            </a:stretch>
          </p:blipFill>
          <p:spPr bwMode="auto">
            <a:xfrm>
              <a:off x="3603354" y="4608940"/>
              <a:ext cx="528665" cy="6443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 name="Line 119"/>
            <p:cNvSpPr>
              <a:spLocks noChangeShapeType="1"/>
            </p:cNvSpPr>
            <p:nvPr/>
          </p:nvSpPr>
          <p:spPr bwMode="auto">
            <a:xfrm flipH="1">
              <a:off x="3940650" y="3113089"/>
              <a:ext cx="1082200" cy="1532622"/>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sp>
        <p:nvSpPr>
          <p:cNvPr id="191" name="AutoShape 118"/>
          <p:cNvSpPr>
            <a:spLocks noChangeArrowheads="1"/>
          </p:cNvSpPr>
          <p:nvPr/>
        </p:nvSpPr>
        <p:spPr bwMode="auto">
          <a:xfrm>
            <a:off x="7629151" y="2809616"/>
            <a:ext cx="287338" cy="114713"/>
          </a:xfrm>
          <a:prstGeom prst="flowChartAlternateProcess">
            <a:avLst/>
          </a:prstGeom>
          <a:gradFill rotWithShape="0">
            <a:gsLst>
              <a:gs pos="0">
                <a:srgbClr val="000099"/>
              </a:gs>
              <a:gs pos="100000">
                <a:srgbClr val="0066FF"/>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1000" b="1" dirty="0">
                <a:solidFill>
                  <a:srgbClr val="FFFFFF"/>
                </a:solidFill>
              </a:rPr>
              <a:t>API</a:t>
            </a:r>
          </a:p>
        </p:txBody>
      </p:sp>
      <p:grpSp>
        <p:nvGrpSpPr>
          <p:cNvPr id="13" name="Group 12"/>
          <p:cNvGrpSpPr/>
          <p:nvPr/>
        </p:nvGrpSpPr>
        <p:grpSpPr>
          <a:xfrm>
            <a:off x="2738441" y="2229778"/>
            <a:ext cx="4054475" cy="477440"/>
            <a:chOff x="2738438" y="2487613"/>
            <a:chExt cx="4054475" cy="636587"/>
          </a:xfrm>
        </p:grpSpPr>
        <p:grpSp>
          <p:nvGrpSpPr>
            <p:cNvPr id="11" name="Group 10"/>
            <p:cNvGrpSpPr/>
            <p:nvPr/>
          </p:nvGrpSpPr>
          <p:grpSpPr>
            <a:xfrm>
              <a:off x="2738438" y="2487613"/>
              <a:ext cx="550862" cy="625475"/>
              <a:chOff x="2738438" y="2487613"/>
              <a:chExt cx="550862" cy="625475"/>
            </a:xfrm>
          </p:grpSpPr>
          <p:sp>
            <p:nvSpPr>
              <p:cNvPr id="55328" name="Line 34"/>
              <p:cNvSpPr>
                <a:spLocks noChangeShapeType="1"/>
              </p:cNvSpPr>
              <p:nvPr/>
            </p:nvSpPr>
            <p:spPr bwMode="auto">
              <a:xfrm flipH="1" flipV="1">
                <a:off x="3024188" y="3095625"/>
                <a:ext cx="171450" cy="17463"/>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29" name="Line 35"/>
              <p:cNvSpPr>
                <a:spLocks noChangeShapeType="1"/>
              </p:cNvSpPr>
              <p:nvPr/>
            </p:nvSpPr>
            <p:spPr bwMode="auto">
              <a:xfrm>
                <a:off x="3038475" y="2840038"/>
                <a:ext cx="4763" cy="263525"/>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31" name="Line 37"/>
              <p:cNvSpPr>
                <a:spLocks noChangeShapeType="1"/>
              </p:cNvSpPr>
              <p:nvPr/>
            </p:nvSpPr>
            <p:spPr bwMode="auto">
              <a:xfrm flipH="1">
                <a:off x="2933700" y="2860675"/>
                <a:ext cx="17463" cy="236538"/>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32" name="Line 38"/>
              <p:cNvSpPr>
                <a:spLocks noChangeShapeType="1"/>
              </p:cNvSpPr>
              <p:nvPr/>
            </p:nvSpPr>
            <p:spPr bwMode="auto">
              <a:xfrm flipH="1">
                <a:off x="2835275" y="3103563"/>
                <a:ext cx="125413" cy="158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pic>
            <p:nvPicPr>
              <p:cNvPr id="55336" name="Picture 42"/>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2738438" y="2706688"/>
                <a:ext cx="550862" cy="16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38" name="Text Box 44"/>
              <p:cNvSpPr txBox="1">
                <a:spLocks noChangeArrowheads="1"/>
              </p:cNvSpPr>
              <p:nvPr/>
            </p:nvSpPr>
            <p:spPr bwMode="auto">
              <a:xfrm>
                <a:off x="2776538" y="2487613"/>
                <a:ext cx="463886" cy="351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FFFFFF"/>
                    </a:solidFill>
                    <a:latin typeface="Calibri" panose="020F0502020204030204" pitchFamily="34" charset="0"/>
                  </a:rPr>
                  <a:t>DMZ</a:t>
                </a:r>
              </a:p>
            </p:txBody>
          </p:sp>
        </p:grpSp>
        <p:grpSp>
          <p:nvGrpSpPr>
            <p:cNvPr id="12" name="Group 11"/>
            <p:cNvGrpSpPr/>
            <p:nvPr/>
          </p:nvGrpSpPr>
          <p:grpSpPr>
            <a:xfrm>
              <a:off x="6242050" y="2487613"/>
              <a:ext cx="550863" cy="636587"/>
              <a:chOff x="6242050" y="2487613"/>
              <a:chExt cx="550863" cy="636587"/>
            </a:xfrm>
          </p:grpSpPr>
          <p:sp>
            <p:nvSpPr>
              <p:cNvPr id="55333" name="Line 39"/>
              <p:cNvSpPr>
                <a:spLocks noChangeShapeType="1"/>
              </p:cNvSpPr>
              <p:nvPr/>
            </p:nvSpPr>
            <p:spPr bwMode="auto">
              <a:xfrm>
                <a:off x="6577013" y="2832100"/>
                <a:ext cx="9525" cy="287338"/>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34" name="Line 40"/>
              <p:cNvSpPr>
                <a:spLocks noChangeShapeType="1"/>
              </p:cNvSpPr>
              <p:nvPr/>
            </p:nvSpPr>
            <p:spPr bwMode="auto">
              <a:xfrm>
                <a:off x="6410325" y="3114675"/>
                <a:ext cx="60325" cy="1588"/>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55335" name="Line 41"/>
              <p:cNvSpPr>
                <a:spLocks noChangeShapeType="1"/>
              </p:cNvSpPr>
              <p:nvPr/>
            </p:nvSpPr>
            <p:spPr bwMode="auto">
              <a:xfrm>
                <a:off x="6472238" y="2819400"/>
                <a:ext cx="9525" cy="301625"/>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pic>
            <p:nvPicPr>
              <p:cNvPr id="55337" name="Picture 43"/>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6242050" y="2706688"/>
                <a:ext cx="550863" cy="16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39" name="Text Box 45"/>
              <p:cNvSpPr txBox="1">
                <a:spLocks noChangeArrowheads="1"/>
              </p:cNvSpPr>
              <p:nvPr/>
            </p:nvSpPr>
            <p:spPr bwMode="auto">
              <a:xfrm>
                <a:off x="6302375" y="2487613"/>
                <a:ext cx="463886" cy="351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FFFFFF"/>
                    </a:solidFill>
                    <a:latin typeface="Calibri" panose="020F0502020204030204" pitchFamily="34" charset="0"/>
                  </a:rPr>
                  <a:t>DMZ</a:t>
                </a:r>
              </a:p>
            </p:txBody>
          </p:sp>
          <p:sp>
            <p:nvSpPr>
              <p:cNvPr id="55355" name="Line 61"/>
              <p:cNvSpPr>
                <a:spLocks noChangeShapeType="1"/>
              </p:cNvSpPr>
              <p:nvPr/>
            </p:nvSpPr>
            <p:spPr bwMode="auto">
              <a:xfrm flipH="1" flipV="1">
                <a:off x="6562725" y="3103563"/>
                <a:ext cx="153988" cy="20637"/>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grpSp>
      <p:sp>
        <p:nvSpPr>
          <p:cNvPr id="196" name="Title 1"/>
          <p:cNvSpPr txBox="1">
            <a:spLocks/>
          </p:cNvSpPr>
          <p:nvPr/>
        </p:nvSpPr>
        <p:spPr>
          <a:xfrm>
            <a:off x="206376" y="168994"/>
            <a:ext cx="8245475" cy="684801"/>
          </a:xfrm>
          <a:prstGeom prst="rect">
            <a:avLst/>
          </a:prstGeom>
          <a:noFill/>
          <a:ln w="9525">
            <a:noFill/>
            <a:miter lim="800000"/>
            <a:headEnd/>
            <a:tailEnd/>
          </a:ln>
        </p:spPr>
        <p:txBody>
          <a:bodyPr wrap="square" lIns="68579" tIns="34289" rIns="68579" bIns="34289">
            <a:spAutoFit/>
          </a:bodyPr>
          <a:lstStyle>
            <a:lvl1pPr algn="ctr" rtl="0" eaLnBrk="0" fontAlgn="base" hangingPunct="0">
              <a:spcBef>
                <a:spcPct val="0"/>
              </a:spcBef>
              <a:spcAft>
                <a:spcPct val="0"/>
              </a:spcAft>
              <a:defRPr sz="1500" b="1">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1500" b="1">
                <a:solidFill>
                  <a:schemeClr val="tx2"/>
                </a:solidFill>
                <a:latin typeface="Arial" charset="0"/>
                <a:ea typeface="MS PGothic" pitchFamily="34" charset="-128"/>
                <a:cs typeface="ＭＳ Ｐゴシック" charset="0"/>
              </a:defRPr>
            </a:lvl5pPr>
            <a:lvl6pPr marL="341899" algn="ctr" rtl="0" fontAlgn="base">
              <a:spcBef>
                <a:spcPct val="0"/>
              </a:spcBef>
              <a:spcAft>
                <a:spcPct val="0"/>
              </a:spcAft>
              <a:defRPr sz="1500" b="1">
                <a:solidFill>
                  <a:schemeClr val="tx2"/>
                </a:solidFill>
                <a:latin typeface="Arial" charset="0"/>
                <a:cs typeface="Arial" charset="0"/>
              </a:defRPr>
            </a:lvl6pPr>
            <a:lvl7pPr marL="683801" algn="ctr" rtl="0" fontAlgn="base">
              <a:spcBef>
                <a:spcPct val="0"/>
              </a:spcBef>
              <a:spcAft>
                <a:spcPct val="0"/>
              </a:spcAft>
              <a:defRPr sz="1500" b="1">
                <a:solidFill>
                  <a:schemeClr val="tx2"/>
                </a:solidFill>
                <a:latin typeface="Arial" charset="0"/>
                <a:cs typeface="Arial" charset="0"/>
              </a:defRPr>
            </a:lvl7pPr>
            <a:lvl8pPr marL="1025707" algn="ctr" rtl="0" fontAlgn="base">
              <a:spcBef>
                <a:spcPct val="0"/>
              </a:spcBef>
              <a:spcAft>
                <a:spcPct val="0"/>
              </a:spcAft>
              <a:defRPr sz="1500" b="1">
                <a:solidFill>
                  <a:schemeClr val="tx2"/>
                </a:solidFill>
                <a:latin typeface="Arial" charset="0"/>
                <a:cs typeface="Arial" charset="0"/>
              </a:defRPr>
            </a:lvl8pPr>
            <a:lvl9pPr marL="1367606" algn="ctr" rtl="0" fontAlgn="base">
              <a:spcBef>
                <a:spcPct val="0"/>
              </a:spcBef>
              <a:spcAft>
                <a:spcPct val="0"/>
              </a:spcAft>
              <a:defRPr sz="1500" b="1">
                <a:solidFill>
                  <a:schemeClr val="tx2"/>
                </a:solidFill>
                <a:latin typeface="Arial" charset="0"/>
                <a:cs typeface="Arial" charset="0"/>
              </a:defRPr>
            </a:lvl9pPr>
          </a:lstStyle>
          <a:p>
            <a:pPr algn="l" eaLnBrk="1" hangingPunct="1">
              <a:spcBef>
                <a:spcPts val="0"/>
              </a:spcBef>
              <a:spcAft>
                <a:spcPts val="0"/>
              </a:spcAft>
            </a:pPr>
            <a:r>
              <a:rPr lang="en-US" sz="2000" kern="0" dirty="0" smtClean="0">
                <a:solidFill>
                  <a:srgbClr val="FFFFFF"/>
                </a:solidFill>
                <a:latin typeface="Helvetica Neue" charset="0"/>
                <a:ea typeface="Helvetica Neue" charset="0"/>
                <a:cs typeface="Helvetica Neue" charset="0"/>
              </a:rPr>
              <a:t>Hybrid Cloud Applications are increasingly becoming the </a:t>
            </a:r>
            <a:r>
              <a:rPr lang="en-US" sz="2000" kern="0" dirty="0">
                <a:solidFill>
                  <a:srgbClr val="FFFFFF"/>
                </a:solidFill>
                <a:latin typeface="Helvetica Neue" charset="0"/>
                <a:ea typeface="Helvetica Neue" charset="0"/>
                <a:cs typeface="Helvetica Neue" charset="0"/>
              </a:rPr>
              <a:t>norm </a:t>
            </a:r>
            <a:r>
              <a:rPr lang="en-US" sz="2000" kern="0" dirty="0" smtClean="0">
                <a:solidFill>
                  <a:srgbClr val="FFFFFF"/>
                </a:solidFill>
                <a:latin typeface="Helvetica Neue" charset="0"/>
                <a:ea typeface="Helvetica Neue" charset="0"/>
                <a:cs typeface="Helvetica Neue" charset="0"/>
              </a:rPr>
              <a:t>for the Integrated </a:t>
            </a:r>
            <a:r>
              <a:rPr lang="en-US" sz="2000" kern="0" dirty="0">
                <a:solidFill>
                  <a:srgbClr val="FFFFFF"/>
                </a:solidFill>
                <a:latin typeface="Helvetica Neue" charset="0"/>
                <a:ea typeface="Helvetica Neue" charset="0"/>
                <a:cs typeface="Helvetica Neue" charset="0"/>
              </a:rPr>
              <a:t>Digital Enterprise …</a:t>
            </a:r>
          </a:p>
        </p:txBody>
      </p:sp>
      <p:grpSp>
        <p:nvGrpSpPr>
          <p:cNvPr id="8" name="Group 7"/>
          <p:cNvGrpSpPr/>
          <p:nvPr/>
        </p:nvGrpSpPr>
        <p:grpSpPr>
          <a:xfrm>
            <a:off x="4937679" y="2833507"/>
            <a:ext cx="1994310" cy="1893138"/>
            <a:chOff x="5119478" y="2716660"/>
            <a:chExt cx="1994310" cy="1893138"/>
          </a:xfrm>
        </p:grpSpPr>
        <p:grpSp>
          <p:nvGrpSpPr>
            <p:cNvPr id="14" name="Group 13"/>
            <p:cNvGrpSpPr/>
            <p:nvPr/>
          </p:nvGrpSpPr>
          <p:grpSpPr>
            <a:xfrm>
              <a:off x="5119478" y="2716660"/>
              <a:ext cx="1673437" cy="1893138"/>
              <a:chOff x="5119476" y="3136795"/>
              <a:chExt cx="1673437" cy="2524185"/>
            </a:xfrm>
          </p:grpSpPr>
          <p:sp>
            <p:nvSpPr>
              <p:cNvPr id="183" name="Text Box 25"/>
              <p:cNvSpPr txBox="1">
                <a:spLocks noChangeArrowheads="1"/>
              </p:cNvSpPr>
              <p:nvPr/>
            </p:nvSpPr>
            <p:spPr bwMode="auto">
              <a:xfrm>
                <a:off x="5305262" y="5309259"/>
                <a:ext cx="1487651" cy="351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lgn="ctr">
                  <a:buSzPct val="100000"/>
                </a:pPr>
                <a:r>
                  <a:rPr lang="en-US" sz="1100" b="1" dirty="0">
                    <a:solidFill>
                      <a:srgbClr val="FFFFFF"/>
                    </a:solidFill>
                    <a:latin typeface="Calibri" panose="020F0502020204030204" pitchFamily="34" charset="0"/>
                  </a:rPr>
                  <a:t>Big Data</a:t>
                </a:r>
              </a:p>
            </p:txBody>
          </p:sp>
          <p:grpSp>
            <p:nvGrpSpPr>
              <p:cNvPr id="3" name="Group 2"/>
              <p:cNvGrpSpPr/>
              <p:nvPr/>
            </p:nvGrpSpPr>
            <p:grpSpPr>
              <a:xfrm>
                <a:off x="5119476" y="3136795"/>
                <a:ext cx="1581362" cy="2136985"/>
                <a:chOff x="5101738" y="3640137"/>
                <a:chExt cx="1581362" cy="2136985"/>
              </a:xfrm>
            </p:grpSpPr>
            <p:sp>
              <p:nvSpPr>
                <p:cNvPr id="184" name="Line 159"/>
                <p:cNvSpPr>
                  <a:spLocks noChangeShapeType="1"/>
                </p:cNvSpPr>
                <p:nvPr/>
              </p:nvSpPr>
              <p:spPr bwMode="auto">
                <a:xfrm flipH="1" flipV="1">
                  <a:off x="5818188" y="3640137"/>
                  <a:ext cx="19887" cy="1157661"/>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185" name="Oval 164"/>
                <p:cNvSpPr>
                  <a:spLocks noChangeArrowheads="1"/>
                </p:cNvSpPr>
                <p:nvPr/>
              </p:nvSpPr>
              <p:spPr bwMode="auto">
                <a:xfrm>
                  <a:off x="5101738" y="4773406"/>
                  <a:ext cx="1581362" cy="722636"/>
                </a:xfrm>
                <a:prstGeom prst="ellipse">
                  <a:avLst/>
                </a:prstGeom>
                <a:noFill/>
                <a:ln w="9360" cap="sq">
                  <a:solidFill>
                    <a:srgbClr val="00FFFF"/>
                  </a:solidFill>
                  <a:miter lim="800000"/>
                  <a:headEnd/>
                  <a:tailEnd/>
                </a:ln>
                <a:effectLst>
                  <a:outerShdw dist="17819" dir="2700000" algn="ctr" rotWithShape="0">
                    <a:srgbClr val="009898"/>
                  </a:outerShdw>
                </a:effectLst>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endParaRPr lang="en-US" dirty="0">
                    <a:solidFill>
                      <a:srgbClr val="FFFFFF"/>
                    </a:solidFill>
                  </a:endParaRPr>
                </a:p>
              </p:txBody>
            </p:sp>
            <p:pic>
              <p:nvPicPr>
                <p:cNvPr id="186" name="Picture 165"/>
                <p:cNvPicPr>
                  <a:picLocks noChangeAspect="1" noChangeArrowheads="1"/>
                </p:cNvPicPr>
                <p:nvPr/>
              </p:nvPicPr>
              <p:blipFill>
                <a:blip r:embed="rId49">
                  <a:extLst>
                    <a:ext uri="{28A0092B-C50C-407E-A947-70E740481C1C}">
                      <a14:useLocalDpi xmlns:a14="http://schemas.microsoft.com/office/drawing/2010/main"/>
                    </a:ext>
                  </a:extLst>
                </a:blip>
                <a:srcRect/>
                <a:stretch>
                  <a:fillRect/>
                </a:stretch>
              </p:blipFill>
              <p:spPr bwMode="auto">
                <a:xfrm>
                  <a:off x="5424556" y="4641552"/>
                  <a:ext cx="974588" cy="11355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198" name="Line 159"/>
            <p:cNvSpPr>
              <a:spLocks noChangeShapeType="1"/>
            </p:cNvSpPr>
            <p:nvPr/>
          </p:nvSpPr>
          <p:spPr bwMode="auto">
            <a:xfrm flipV="1">
              <a:off x="6105251" y="2984478"/>
              <a:ext cx="1008537" cy="561913"/>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grpSp>
      <p:grpSp>
        <p:nvGrpSpPr>
          <p:cNvPr id="24" name="Group 23"/>
          <p:cNvGrpSpPr/>
          <p:nvPr/>
        </p:nvGrpSpPr>
        <p:grpSpPr>
          <a:xfrm>
            <a:off x="3817938" y="1397550"/>
            <a:ext cx="1987550" cy="1151335"/>
            <a:chOff x="436563" y="6022181"/>
            <a:chExt cx="1987550" cy="1535113"/>
          </a:xfrm>
        </p:grpSpPr>
        <p:grpSp>
          <p:nvGrpSpPr>
            <p:cNvPr id="2" name="Group 1"/>
            <p:cNvGrpSpPr/>
            <p:nvPr/>
          </p:nvGrpSpPr>
          <p:grpSpPr>
            <a:xfrm>
              <a:off x="436563" y="6022181"/>
              <a:ext cx="1987550" cy="1535113"/>
              <a:chOff x="3835399" y="1446213"/>
              <a:chExt cx="1987550" cy="1535113"/>
            </a:xfrm>
          </p:grpSpPr>
          <p:sp>
            <p:nvSpPr>
              <p:cNvPr id="168" name="Line 3"/>
              <p:cNvSpPr>
                <a:spLocks noChangeShapeType="1"/>
              </p:cNvSpPr>
              <p:nvPr/>
            </p:nvSpPr>
            <p:spPr bwMode="auto">
              <a:xfrm flipH="1">
                <a:off x="3835399" y="1981199"/>
                <a:ext cx="531813" cy="690563"/>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169" name="Line 4"/>
              <p:cNvSpPr>
                <a:spLocks noChangeShapeType="1"/>
              </p:cNvSpPr>
              <p:nvPr/>
            </p:nvSpPr>
            <p:spPr bwMode="auto">
              <a:xfrm flipH="1">
                <a:off x="4424362" y="1981200"/>
                <a:ext cx="161925" cy="723900"/>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170" name="Line 5"/>
              <p:cNvSpPr>
                <a:spLocks noChangeShapeType="1"/>
              </p:cNvSpPr>
              <p:nvPr/>
            </p:nvSpPr>
            <p:spPr bwMode="auto">
              <a:xfrm flipH="1">
                <a:off x="4138612" y="1979614"/>
                <a:ext cx="357187" cy="1001712"/>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171" name="Line 119"/>
              <p:cNvSpPr>
                <a:spLocks noChangeShapeType="1"/>
              </p:cNvSpPr>
              <p:nvPr/>
            </p:nvSpPr>
            <p:spPr bwMode="auto">
              <a:xfrm>
                <a:off x="4876800" y="1981200"/>
                <a:ext cx="323850" cy="966788"/>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sp>
            <p:nvSpPr>
              <p:cNvPr id="172" name="Line 159"/>
              <p:cNvSpPr>
                <a:spLocks noChangeShapeType="1"/>
              </p:cNvSpPr>
              <p:nvPr/>
            </p:nvSpPr>
            <p:spPr bwMode="auto">
              <a:xfrm>
                <a:off x="5085556" y="1965325"/>
                <a:ext cx="737393" cy="833438"/>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pic>
            <p:nvPicPr>
              <p:cNvPr id="17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89413" y="1446213"/>
                <a:ext cx="1165225" cy="70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74" name="Text Box 13"/>
            <p:cNvSpPr txBox="1">
              <a:spLocks noChangeArrowheads="1"/>
            </p:cNvSpPr>
            <p:nvPr/>
          </p:nvSpPr>
          <p:spPr bwMode="auto">
            <a:xfrm>
              <a:off x="911225" y="6193904"/>
              <a:ext cx="966359" cy="351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000000"/>
                  </a:solidFill>
                  <a:latin typeface="Calibri" panose="020F0502020204030204" pitchFamily="34" charset="0"/>
                </a:rPr>
                <a:t>Private Cloud</a:t>
              </a:r>
            </a:p>
          </p:txBody>
        </p:sp>
      </p:grpSp>
      <p:grpSp>
        <p:nvGrpSpPr>
          <p:cNvPr id="19" name="Group 18"/>
          <p:cNvGrpSpPr/>
          <p:nvPr/>
        </p:nvGrpSpPr>
        <p:grpSpPr>
          <a:xfrm>
            <a:off x="1234536" y="907632"/>
            <a:ext cx="3139995" cy="1790586"/>
            <a:chOff x="1234536" y="907632"/>
            <a:chExt cx="3139995" cy="1790586"/>
          </a:xfrm>
        </p:grpSpPr>
        <p:pic>
          <p:nvPicPr>
            <p:cNvPr id="205" name="Primary-DarkBackground-450.png"/>
            <p:cNvPicPr/>
            <p:nvPr/>
          </p:nvPicPr>
          <p:blipFill>
            <a:blip r:embed="rId50" cstate="screen">
              <a:extLst>
                <a:ext uri="{28A0092B-C50C-407E-A947-70E740481C1C}">
                  <a14:useLocalDpi xmlns:a14="http://schemas.microsoft.com/office/drawing/2010/main"/>
                </a:ext>
              </a:extLst>
            </a:blip>
            <a:stretch>
              <a:fillRect/>
            </a:stretch>
          </p:blipFill>
          <p:spPr>
            <a:xfrm>
              <a:off x="2449959" y="907632"/>
              <a:ext cx="483744" cy="491841"/>
            </a:xfrm>
            <a:prstGeom prst="rect">
              <a:avLst/>
            </a:prstGeom>
            <a:ln w="12700">
              <a:miter lim="400000"/>
            </a:ln>
          </p:spPr>
        </p:pic>
        <p:grpSp>
          <p:nvGrpSpPr>
            <p:cNvPr id="18" name="Group 17"/>
            <p:cNvGrpSpPr/>
            <p:nvPr/>
          </p:nvGrpSpPr>
          <p:grpSpPr>
            <a:xfrm>
              <a:off x="1234536" y="1017815"/>
              <a:ext cx="3139995" cy="1680403"/>
              <a:chOff x="1234536" y="1017815"/>
              <a:chExt cx="3139995" cy="1680403"/>
            </a:xfrm>
          </p:grpSpPr>
          <p:grpSp>
            <p:nvGrpSpPr>
              <p:cNvPr id="6" name="Group 5"/>
              <p:cNvGrpSpPr/>
              <p:nvPr/>
            </p:nvGrpSpPr>
            <p:grpSpPr>
              <a:xfrm>
                <a:off x="1234536" y="1429012"/>
                <a:ext cx="1270000" cy="1269206"/>
                <a:chOff x="1163638" y="1411288"/>
                <a:chExt cx="1270000" cy="1692275"/>
              </a:xfrm>
            </p:grpSpPr>
            <p:sp>
              <p:nvSpPr>
                <p:cNvPr id="55314" name="Line 20"/>
                <p:cNvSpPr>
                  <a:spLocks noChangeShapeType="1"/>
                </p:cNvSpPr>
                <p:nvPr/>
              </p:nvSpPr>
              <p:spPr bwMode="auto">
                <a:xfrm>
                  <a:off x="1833563" y="2100263"/>
                  <a:ext cx="395287" cy="1003300"/>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FFFFFF"/>
                    </a:solidFill>
                    <a:ea typeface="ＭＳ Ｐゴシック" charset="-128"/>
                  </a:endParaRPr>
                </a:p>
              </p:txBody>
            </p:sp>
            <p:pic>
              <p:nvPicPr>
                <p:cNvPr id="55378" name="Picture 111"/>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163638" y="1411288"/>
                  <a:ext cx="1270000" cy="811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79" name="Text Box 112"/>
                <p:cNvSpPr txBox="1">
                  <a:spLocks noChangeArrowheads="1"/>
                </p:cNvSpPr>
                <p:nvPr/>
              </p:nvSpPr>
              <p:spPr bwMode="auto">
                <a:xfrm>
                  <a:off x="1280337" y="1560623"/>
                  <a:ext cx="1143560" cy="577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hlink"/>
                      </a:solidFill>
                      <a:latin typeface="Arial" panose="020B0604020202020204" pitchFamily="34" charset="0"/>
                      <a:ea typeface="SimSun" panose="02010600030101010101" pitchFamily="2" charset="-122"/>
                      <a:sym typeface="Arial" panose="020B0604020202020204" pitchFamily="34" charset="0"/>
                    </a:defRPr>
                  </a:lvl9pPr>
                </a:lstStyle>
                <a:p>
                  <a:pPr>
                    <a:buSzPct val="100000"/>
                  </a:pPr>
                  <a:r>
                    <a:rPr lang="en-US" sz="1100" b="1" dirty="0">
                      <a:solidFill>
                        <a:srgbClr val="000000"/>
                      </a:solidFill>
                      <a:latin typeface="Calibri" panose="020F0502020204030204" pitchFamily="34" charset="0"/>
                    </a:rPr>
                    <a:t>Public </a:t>
                  </a:r>
                  <a:r>
                    <a:rPr lang="en-US" sz="1100" b="1" dirty="0" smtClean="0">
                      <a:solidFill>
                        <a:srgbClr val="000000"/>
                      </a:solidFill>
                      <a:latin typeface="Calibri" panose="020F0502020204030204" pitchFamily="34" charset="0"/>
                    </a:rPr>
                    <a:t>Cloud</a:t>
                  </a:r>
                </a:p>
                <a:p>
                  <a:pPr>
                    <a:buSzPct val="100000"/>
                  </a:pPr>
                  <a:r>
                    <a:rPr lang="en-US" sz="1100" b="1" dirty="0" smtClean="0">
                      <a:solidFill>
                        <a:srgbClr val="000000"/>
                      </a:solidFill>
                      <a:latin typeface="Calibri" panose="020F0502020204030204" pitchFamily="34" charset="0"/>
                    </a:rPr>
                    <a:t>Dedicated Cloud</a:t>
                  </a:r>
                  <a:endParaRPr lang="en-US" sz="1100" b="1" dirty="0">
                    <a:solidFill>
                      <a:srgbClr val="000000"/>
                    </a:solidFill>
                    <a:latin typeface="Calibri" panose="020F0502020204030204" pitchFamily="34" charset="0"/>
                  </a:endParaRPr>
                </a:p>
              </p:txBody>
            </p:sp>
          </p:grpSp>
          <p:sp>
            <p:nvSpPr>
              <p:cNvPr id="193" name="Line 20"/>
              <p:cNvSpPr>
                <a:spLocks noChangeShapeType="1"/>
              </p:cNvSpPr>
              <p:nvPr/>
            </p:nvSpPr>
            <p:spPr bwMode="auto">
              <a:xfrm flipH="1">
                <a:off x="2621267" y="1520892"/>
                <a:ext cx="354014" cy="1154374"/>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000000"/>
                  </a:solidFill>
                  <a:ea typeface="ＭＳ Ｐゴシック" charset="-128"/>
                </a:endParaRPr>
              </a:p>
            </p:txBody>
          </p:sp>
          <p:sp>
            <p:nvSpPr>
              <p:cNvPr id="194" name="Line 20"/>
              <p:cNvSpPr>
                <a:spLocks noChangeShapeType="1"/>
              </p:cNvSpPr>
              <p:nvPr/>
            </p:nvSpPr>
            <p:spPr bwMode="auto">
              <a:xfrm>
                <a:off x="3313419" y="1481069"/>
                <a:ext cx="980281" cy="292893"/>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000000"/>
                  </a:solidFill>
                  <a:ea typeface="ＭＳ Ｐゴシック" charset="-128"/>
                </a:endParaRPr>
              </a:p>
            </p:txBody>
          </p:sp>
          <p:sp>
            <p:nvSpPr>
              <p:cNvPr id="195" name="Line 20"/>
              <p:cNvSpPr>
                <a:spLocks noChangeShapeType="1"/>
              </p:cNvSpPr>
              <p:nvPr/>
            </p:nvSpPr>
            <p:spPr bwMode="auto">
              <a:xfrm flipH="1">
                <a:off x="2252968" y="1454874"/>
                <a:ext cx="606425" cy="132098"/>
              </a:xfrm>
              <a:prstGeom prst="line">
                <a:avLst/>
              </a:prstGeom>
              <a:noFill/>
              <a:ln w="25560" cap="sq">
                <a:solidFill>
                  <a:srgbClr val="01F3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srgbClr val="000000"/>
                  </a:solidFill>
                  <a:ea typeface="ＭＳ Ｐゴシック" charset="-128"/>
                </a:endParaRPr>
              </a:p>
            </p:txBody>
          </p:sp>
          <p:sp>
            <p:nvSpPr>
              <p:cNvPr id="16" name="TextBox 15"/>
              <p:cNvSpPr txBox="1"/>
              <p:nvPr/>
            </p:nvSpPr>
            <p:spPr>
              <a:xfrm>
                <a:off x="2968377" y="1017815"/>
                <a:ext cx="1406154" cy="338554"/>
              </a:xfrm>
              <a:prstGeom prst="rect">
                <a:avLst/>
              </a:prstGeom>
              <a:noFill/>
            </p:spPr>
            <p:txBody>
              <a:bodyPr wrap="none" rtlCol="0">
                <a:spAutoFit/>
              </a:bodyPr>
              <a:lstStyle/>
              <a:p>
                <a:r>
                  <a:rPr lang="en-AU" sz="1600" dirty="0" smtClean="0">
                    <a:solidFill>
                      <a:srgbClr val="FFFFFF"/>
                    </a:solidFill>
                    <a:ea typeface="ＭＳ Ｐゴシック" charset="-128"/>
                  </a:rPr>
                  <a:t>IBM </a:t>
                </a:r>
                <a:r>
                  <a:rPr lang="en-AU" sz="1600" b="1" dirty="0" err="1" smtClean="0">
                    <a:solidFill>
                      <a:srgbClr val="FFFFFF"/>
                    </a:solidFill>
                    <a:ea typeface="ＭＳ Ｐゴシック" charset="-128"/>
                  </a:rPr>
                  <a:t>Bluemix</a:t>
                </a:r>
                <a:endParaRPr lang="en-AU" sz="1600" b="1" dirty="0">
                  <a:solidFill>
                    <a:srgbClr val="FFFFFF"/>
                  </a:solidFill>
                  <a:ea typeface="ＭＳ Ｐゴシック" charset="-128"/>
                </a:endParaRPr>
              </a:p>
            </p:txBody>
          </p:sp>
        </p:grpSp>
      </p:grpSp>
    </p:spTree>
    <p:extLst>
      <p:ext uri="{BB962C8B-B14F-4D97-AF65-F5344CB8AC3E}">
        <p14:creationId xmlns:p14="http://schemas.microsoft.com/office/powerpoint/2010/main" val="279359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4/3*#ppt_w"/>
                                          </p:val>
                                        </p:tav>
                                        <p:tav tm="100000">
                                          <p:val>
                                            <p:strVal val="#ppt_w"/>
                                          </p:val>
                                        </p:tav>
                                      </p:tavLst>
                                    </p:anim>
                                    <p:anim calcmode="lin" valueType="num">
                                      <p:cBhvr>
                                        <p:cTn id="8" dur="1000" fill="hold"/>
                                        <p:tgtEl>
                                          <p:spTgt spid="23"/>
                                        </p:tgtEl>
                                        <p:attrNameLst>
                                          <p:attrName>ppt_h</p:attrName>
                                        </p:attrNameLst>
                                      </p:cBhvr>
                                      <p:tavLst>
                                        <p:tav tm="0">
                                          <p:val>
                                            <p:strVal val="4/3*#ppt_h"/>
                                          </p:val>
                                        </p:tav>
                                        <p:tav tm="100000">
                                          <p:val>
                                            <p:strVal val="#ppt_h"/>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9"/>
                                          </p:stCondLst>
                                        </p:cTn>
                                        <p:tgtEl>
                                          <p:spTgt spid="7"/>
                                        </p:tgtEl>
                                        <p:attrNameLst>
                                          <p:attrName>style.visibility</p:attrName>
                                        </p:attrNameLst>
                                      </p:cBhvr>
                                      <p:to>
                                        <p:strVal val="visible"/>
                                      </p:to>
                                    </p:set>
                                  </p:childTnLst>
                                </p:cTn>
                              </p:par>
                            </p:childTnLst>
                          </p:cTn>
                        </p:par>
                        <p:par>
                          <p:cTn id="12" fill="hold">
                            <p:stCondLst>
                              <p:cond delay="1010"/>
                            </p:stCondLst>
                            <p:childTnLst>
                              <p:par>
                                <p:cTn id="13" presetID="1" presetClass="entr" presetSubtype="0" fill="hold" nodeType="afterEffect">
                                  <p:stCondLst>
                                    <p:cond delay="0"/>
                                  </p:stCondLst>
                                  <p:childTnLst>
                                    <p:set>
                                      <p:cBhvr>
                                        <p:cTn id="14" dur="1" fill="hold">
                                          <p:stCondLst>
                                            <p:cond delay="9"/>
                                          </p:stCondLst>
                                        </p:cTn>
                                        <p:tgtEl>
                                          <p:spTgt spid="13"/>
                                        </p:tgtEl>
                                        <p:attrNameLst>
                                          <p:attrName>style.visibility</p:attrName>
                                        </p:attrNameLst>
                                      </p:cBhvr>
                                      <p:to>
                                        <p:strVal val="visible"/>
                                      </p:to>
                                    </p:set>
                                  </p:childTnLst>
                                </p:cTn>
                              </p:par>
                            </p:childTnLst>
                          </p:cTn>
                        </p:par>
                        <p:par>
                          <p:cTn id="15" fill="hold">
                            <p:stCondLst>
                              <p:cond delay="1020"/>
                            </p:stCondLst>
                            <p:childTnLst>
                              <p:par>
                                <p:cTn id="16" presetID="1" presetClass="entr" presetSubtype="0" fill="hold" nodeType="afterEffect">
                                  <p:stCondLst>
                                    <p:cond delay="0"/>
                                  </p:stCondLst>
                                  <p:childTnLst>
                                    <p:set>
                                      <p:cBhvr>
                                        <p:cTn id="17" dur="1" fill="hold">
                                          <p:stCondLst>
                                            <p:cond delay="9"/>
                                          </p:stCondLst>
                                        </p:cTn>
                                        <p:tgtEl>
                                          <p:spTgt spid="9"/>
                                        </p:tgtEl>
                                        <p:attrNameLst>
                                          <p:attrName>style.visibility</p:attrName>
                                        </p:attrNameLst>
                                      </p:cBhvr>
                                      <p:to>
                                        <p:strVal val="visible"/>
                                      </p:to>
                                    </p:set>
                                  </p:childTnLst>
                                </p:cTn>
                              </p:par>
                              <p:par>
                                <p:cTn id="18" presetID="42" presetClass="entr" presetSubtype="0" fill="hold" grpId="0" nodeType="withEffect">
                                  <p:stCondLst>
                                    <p:cond delay="0"/>
                                  </p:stCondLst>
                                  <p:childTnLst>
                                    <p:set>
                                      <p:cBhvr>
                                        <p:cTn id="19" dur="1" fill="hold">
                                          <p:stCondLst>
                                            <p:cond delay="0"/>
                                          </p:stCondLst>
                                        </p:cTn>
                                        <p:tgtEl>
                                          <p:spTgt spid="191"/>
                                        </p:tgtEl>
                                        <p:attrNameLst>
                                          <p:attrName>style.visibility</p:attrName>
                                        </p:attrNameLst>
                                      </p:cBhvr>
                                      <p:to>
                                        <p:strVal val="visible"/>
                                      </p:to>
                                    </p:set>
                                    <p:animEffect transition="in" filter="fade">
                                      <p:cBhvr>
                                        <p:cTn id="20" dur="1000"/>
                                        <p:tgtEl>
                                          <p:spTgt spid="191"/>
                                        </p:tgtEl>
                                      </p:cBhvr>
                                    </p:animEffect>
                                    <p:anim calcmode="lin" valueType="num">
                                      <p:cBhvr>
                                        <p:cTn id="21" dur="1000" fill="hold"/>
                                        <p:tgtEl>
                                          <p:spTgt spid="191"/>
                                        </p:tgtEl>
                                        <p:attrNameLst>
                                          <p:attrName>ppt_x</p:attrName>
                                        </p:attrNameLst>
                                      </p:cBhvr>
                                      <p:tavLst>
                                        <p:tav tm="0">
                                          <p:val>
                                            <p:strVal val="#ppt_x"/>
                                          </p:val>
                                        </p:tav>
                                        <p:tav tm="100000">
                                          <p:val>
                                            <p:strVal val="#ppt_x"/>
                                          </p:val>
                                        </p:tav>
                                      </p:tavLst>
                                    </p:anim>
                                    <p:anim calcmode="lin" valueType="num">
                                      <p:cBhvr>
                                        <p:cTn id="22" dur="1000" fill="hold"/>
                                        <p:tgtEl>
                                          <p:spTgt spid="19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5385"/>
                                        </p:tgtEl>
                                        <p:attrNameLst>
                                          <p:attrName>style.visibility</p:attrName>
                                        </p:attrNameLst>
                                      </p:cBhvr>
                                      <p:to>
                                        <p:strVal val="visible"/>
                                      </p:to>
                                    </p:set>
                                    <p:animEffect transition="in" filter="fade">
                                      <p:cBhvr>
                                        <p:cTn id="25" dur="1000"/>
                                        <p:tgtEl>
                                          <p:spTgt spid="55385"/>
                                        </p:tgtEl>
                                      </p:cBhvr>
                                    </p:animEffect>
                                    <p:anim calcmode="lin" valueType="num">
                                      <p:cBhvr>
                                        <p:cTn id="26" dur="1000" fill="hold"/>
                                        <p:tgtEl>
                                          <p:spTgt spid="55385"/>
                                        </p:tgtEl>
                                        <p:attrNameLst>
                                          <p:attrName>ppt_x</p:attrName>
                                        </p:attrNameLst>
                                      </p:cBhvr>
                                      <p:tavLst>
                                        <p:tav tm="0">
                                          <p:val>
                                            <p:strVal val="#ppt_x"/>
                                          </p:val>
                                        </p:tav>
                                        <p:tav tm="100000">
                                          <p:val>
                                            <p:strVal val="#ppt_x"/>
                                          </p:val>
                                        </p:tav>
                                      </p:tavLst>
                                    </p:anim>
                                    <p:anim calcmode="lin" valueType="num">
                                      <p:cBhvr>
                                        <p:cTn id="27" dur="1000" fill="hold"/>
                                        <p:tgtEl>
                                          <p:spTgt spid="5538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9"/>
                                          </p:stCondLst>
                                        </p:cTn>
                                        <p:tgtEl>
                                          <p:spTgt spid="1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9"/>
                                          </p:stCondLst>
                                        </p:cTn>
                                        <p:tgtEl>
                                          <p:spTgt spid="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9"/>
                                          </p:stCondLst>
                                        </p:cTn>
                                        <p:tgtEl>
                                          <p:spTgt spid="2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9"/>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9"/>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9"/>
                                          </p:stCondLst>
                                        </p:cTn>
                                        <p:tgtEl>
                                          <p:spTgt spid="553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9"/>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3" grpId="0" animBg="1"/>
      <p:bldP spid="55385" grpId="0" animBg="1"/>
      <p:bldP spid="19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ounded Rectangle 3"/>
          <p:cNvSpPr/>
          <p:nvPr/>
        </p:nvSpPr>
        <p:spPr>
          <a:xfrm>
            <a:off x="5987391" y="1371737"/>
            <a:ext cx="1086379" cy="2111026"/>
          </a:xfrm>
          <a:prstGeom prst="roundRect">
            <a:avLst/>
          </a:prstGeom>
          <a:no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1" b="6781"/>
          <a:stretch/>
        </p:blipFill>
        <p:spPr>
          <a:xfrm>
            <a:off x="1893408" y="1362965"/>
            <a:ext cx="3881464" cy="2487168"/>
          </a:xfrm>
          <a:prstGeom prst="rect">
            <a:avLst/>
          </a:prstGeom>
          <a:effectLst/>
        </p:spPr>
      </p:pic>
      <p:sp>
        <p:nvSpPr>
          <p:cNvPr id="50" name="Rounded Rectangle 49"/>
          <p:cNvSpPr/>
          <p:nvPr/>
        </p:nvSpPr>
        <p:spPr>
          <a:xfrm>
            <a:off x="3360031" y="1955905"/>
            <a:ext cx="982748" cy="38210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prstClr val="black">
                  <a:lumMod val="50000"/>
                  <a:lumOff val="50000"/>
                </a:prstClr>
              </a:solidFill>
            </a:endParaRPr>
          </a:p>
        </p:txBody>
      </p:sp>
      <p:sp>
        <p:nvSpPr>
          <p:cNvPr id="2" name="Title 1"/>
          <p:cNvSpPr>
            <a:spLocks noGrp="1"/>
          </p:cNvSpPr>
          <p:nvPr>
            <p:ph type="title"/>
          </p:nvPr>
        </p:nvSpPr>
        <p:spPr>
          <a:xfrm>
            <a:off x="318995" y="102084"/>
            <a:ext cx="8245475" cy="684801"/>
          </a:xfrm>
          <a:noFill/>
          <a:ln w="9525">
            <a:noFill/>
            <a:miter lim="800000"/>
            <a:headEnd/>
            <a:tailEnd/>
          </a:ln>
        </p:spPr>
        <p:txBody>
          <a:bodyPr wrap="square" lIns="68579" tIns="34289" rIns="68579" bIns="34289">
            <a:spAutoFit/>
          </a:bodyPr>
          <a:lstStyle/>
          <a:p>
            <a:pPr algn="l" defTabSz="456986" eaLnBrk="1" hangingPunct="1">
              <a:spcBef>
                <a:spcPts val="0"/>
              </a:spcBef>
              <a:spcAft>
                <a:spcPts val="0"/>
              </a:spcAft>
            </a:pPr>
            <a:r>
              <a:rPr lang="en-US" sz="2000" dirty="0" smtClean="0">
                <a:solidFill>
                  <a:schemeClr val="bg1"/>
                </a:solidFill>
                <a:latin typeface="Helvetica Neue" charset="0"/>
                <a:ea typeface="Helvetica Neue" charset="0"/>
                <a:cs typeface="Helvetica Neue" charset="0"/>
              </a:rPr>
              <a:t>An integrated set of Cloud capabilities is necessary to address  some of the common challenges</a:t>
            </a:r>
            <a:endParaRPr lang="en-US" sz="2000" dirty="0">
              <a:solidFill>
                <a:schemeClr val="bg1"/>
              </a:solidFill>
              <a:latin typeface="Helvetica Neue" charset="0"/>
              <a:ea typeface="Helvetica Neue" charset="0"/>
              <a:cs typeface="Helvetica Neue" charset="0"/>
            </a:endParaRPr>
          </a:p>
        </p:txBody>
      </p:sp>
      <p:sp>
        <p:nvSpPr>
          <p:cNvPr id="45" name="Rounded Rectangle 44"/>
          <p:cNvSpPr/>
          <p:nvPr/>
        </p:nvSpPr>
        <p:spPr>
          <a:xfrm>
            <a:off x="232678" y="926815"/>
            <a:ext cx="1399683" cy="2923318"/>
          </a:xfrm>
          <a:prstGeom prst="roundRect">
            <a:avLst>
              <a:gd name="adj" fmla="val 0"/>
            </a:avLst>
          </a:prstGeom>
          <a:solidFill>
            <a:srgbClr val="128CBF"/>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lgn="ctr"/>
            <a:r>
              <a:rPr lang="en-US" sz="1600" dirty="0" smtClean="0">
                <a:solidFill>
                  <a:prstClr val="white"/>
                </a:solidFill>
              </a:rPr>
              <a:t>EXISTING IT</a:t>
            </a:r>
            <a:endParaRPr lang="en-US" sz="1600" dirty="0">
              <a:solidFill>
                <a:prstClr val="white"/>
              </a:solidFill>
            </a:endParaRPr>
          </a:p>
          <a:p>
            <a:pPr algn="ctr"/>
            <a:endParaRPr lang="en-US" sz="1600" dirty="0">
              <a:solidFill>
                <a:prstClr val="white"/>
              </a:solidFill>
            </a:endParaRPr>
          </a:p>
        </p:txBody>
      </p:sp>
      <p:sp>
        <p:nvSpPr>
          <p:cNvPr id="87" name="Rounded Rectangle 86"/>
          <p:cNvSpPr/>
          <p:nvPr/>
        </p:nvSpPr>
        <p:spPr>
          <a:xfrm>
            <a:off x="232678" y="3910104"/>
            <a:ext cx="7038374" cy="277308"/>
          </a:xfrm>
          <a:prstGeom prst="roundRect">
            <a:avLst>
              <a:gd name="adj" fmla="val 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prstClr val="white"/>
                </a:solidFill>
                <a:cs typeface="Helvetica Neue Bold Condensed"/>
              </a:rPr>
              <a:t>DEVELOPMENT</a:t>
            </a:r>
            <a:endParaRPr lang="en-US" sz="1600" dirty="0">
              <a:solidFill>
                <a:prstClr val="white"/>
              </a:solidFill>
              <a:cs typeface="Helvetica Neue Bold Condensed"/>
            </a:endParaRPr>
          </a:p>
        </p:txBody>
      </p:sp>
      <p:sp>
        <p:nvSpPr>
          <p:cNvPr id="88" name="Rounded Rectangle 87"/>
          <p:cNvSpPr/>
          <p:nvPr/>
        </p:nvSpPr>
        <p:spPr>
          <a:xfrm>
            <a:off x="232678" y="4242592"/>
            <a:ext cx="7038374" cy="271374"/>
          </a:xfrm>
          <a:prstGeom prst="roundRect">
            <a:avLst>
              <a:gd name="adj" fmla="val 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prstClr val="white"/>
                </a:solidFill>
                <a:cs typeface="Helvetica Neue Bold Condensed"/>
              </a:rPr>
              <a:t>						MANAGEMENT</a:t>
            </a:r>
            <a:endParaRPr lang="en-US" sz="1600" dirty="0">
              <a:solidFill>
                <a:prstClr val="white"/>
              </a:solidFill>
              <a:cs typeface="Helvetica Neue Bold Condensed"/>
            </a:endParaRPr>
          </a:p>
        </p:txBody>
      </p:sp>
      <p:sp>
        <p:nvSpPr>
          <p:cNvPr id="89" name="Rounded Rectangle 88"/>
          <p:cNvSpPr/>
          <p:nvPr/>
        </p:nvSpPr>
        <p:spPr>
          <a:xfrm>
            <a:off x="1893407" y="929466"/>
            <a:ext cx="1852425" cy="383731"/>
          </a:xfrm>
          <a:prstGeom prst="roundRect">
            <a:avLst>
              <a:gd name="adj" fmla="val 0"/>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prstClr val="white"/>
                </a:solidFill>
                <a:cs typeface="Helvetica Neue Bold Condensed"/>
              </a:rPr>
              <a:t>ANALYTICS</a:t>
            </a:r>
            <a:endParaRPr lang="en-US" sz="1600" dirty="0">
              <a:solidFill>
                <a:prstClr val="white"/>
              </a:solidFill>
              <a:cs typeface="Helvetica Neue Bold Condensed"/>
            </a:endParaRPr>
          </a:p>
        </p:txBody>
      </p:sp>
      <p:sp>
        <p:nvSpPr>
          <p:cNvPr id="90" name="Rounded Rectangle 89"/>
          <p:cNvSpPr/>
          <p:nvPr/>
        </p:nvSpPr>
        <p:spPr>
          <a:xfrm>
            <a:off x="3914562" y="926814"/>
            <a:ext cx="1860818" cy="386383"/>
          </a:xfrm>
          <a:prstGeom prst="roundRect">
            <a:avLst>
              <a:gd name="adj" fmla="val 0"/>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prstClr val="white"/>
                </a:solidFill>
                <a:cs typeface="Helvetica Neue Bold Condensed"/>
              </a:rPr>
              <a:t>3</a:t>
            </a:r>
            <a:r>
              <a:rPr lang="en-US" sz="1600" baseline="30000" dirty="0" smtClean="0">
                <a:solidFill>
                  <a:prstClr val="white"/>
                </a:solidFill>
                <a:cs typeface="Helvetica Neue Bold Condensed"/>
              </a:rPr>
              <a:t>rd</a:t>
            </a:r>
            <a:r>
              <a:rPr lang="en-US" sz="1600" dirty="0" smtClean="0">
                <a:solidFill>
                  <a:prstClr val="white"/>
                </a:solidFill>
                <a:cs typeface="Helvetica Neue Bold Condensed"/>
              </a:rPr>
              <a:t> PARTY APIs</a:t>
            </a:r>
            <a:endParaRPr lang="en-US" sz="1600" dirty="0">
              <a:solidFill>
                <a:prstClr val="white"/>
              </a:solidFill>
              <a:cs typeface="Helvetica Neue Bold Condensed"/>
            </a:endParaRPr>
          </a:p>
        </p:txBody>
      </p:sp>
      <p:sp>
        <p:nvSpPr>
          <p:cNvPr id="111" name="Rounded Rectangle 110"/>
          <p:cNvSpPr/>
          <p:nvPr/>
        </p:nvSpPr>
        <p:spPr>
          <a:xfrm>
            <a:off x="2162709" y="2390261"/>
            <a:ext cx="966696" cy="423311"/>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prstClr val="black">
                    <a:lumMod val="50000"/>
                    <a:lumOff val="50000"/>
                  </a:prstClr>
                </a:solidFill>
              </a:rPr>
              <a:t>Connectors &amp; Integration</a:t>
            </a:r>
            <a:endParaRPr lang="en-US" sz="1100" dirty="0">
              <a:solidFill>
                <a:prstClr val="black">
                  <a:lumMod val="50000"/>
                  <a:lumOff val="50000"/>
                </a:prstClr>
              </a:solidFill>
            </a:endParaRPr>
          </a:p>
        </p:txBody>
      </p:sp>
      <p:sp>
        <p:nvSpPr>
          <p:cNvPr id="114" name="Rounded Rectangle 113"/>
          <p:cNvSpPr/>
          <p:nvPr/>
        </p:nvSpPr>
        <p:spPr>
          <a:xfrm>
            <a:off x="3272047" y="2035648"/>
            <a:ext cx="982748" cy="38210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lumMod val="50000"/>
                    <a:lumOff val="50000"/>
                  </a:prstClr>
                </a:solidFill>
              </a:rPr>
              <a:t>Services</a:t>
            </a:r>
          </a:p>
          <a:p>
            <a:pPr algn="ctr"/>
            <a:r>
              <a:rPr lang="en-US" sz="700" dirty="0" smtClean="0">
                <a:solidFill>
                  <a:prstClr val="black">
                    <a:lumMod val="50000"/>
                    <a:lumOff val="50000"/>
                  </a:prstClr>
                </a:solidFill>
              </a:rPr>
              <a:t>(e.g. DB Service)</a:t>
            </a:r>
            <a:endParaRPr lang="en-US" sz="1000" dirty="0">
              <a:solidFill>
                <a:prstClr val="black">
                  <a:lumMod val="50000"/>
                  <a:lumOff val="50000"/>
                </a:prstClr>
              </a:solidFill>
            </a:endParaRPr>
          </a:p>
        </p:txBody>
      </p:sp>
      <p:sp>
        <p:nvSpPr>
          <p:cNvPr id="115" name="Rounded Rectangle 114"/>
          <p:cNvSpPr/>
          <p:nvPr/>
        </p:nvSpPr>
        <p:spPr>
          <a:xfrm>
            <a:off x="5473158" y="2026928"/>
            <a:ext cx="480070" cy="229393"/>
          </a:xfrm>
          <a:prstGeom prst="round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solidFill>
              </a:rPr>
              <a:t>API</a:t>
            </a:r>
            <a:endParaRPr lang="en-US" sz="1100" dirty="0">
              <a:solidFill>
                <a:prstClr val="black"/>
              </a:solidFill>
            </a:endParaRPr>
          </a:p>
        </p:txBody>
      </p:sp>
      <p:sp>
        <p:nvSpPr>
          <p:cNvPr id="116" name="Rounded Rectangle 115"/>
          <p:cNvSpPr/>
          <p:nvPr/>
        </p:nvSpPr>
        <p:spPr>
          <a:xfrm>
            <a:off x="3320527" y="2695860"/>
            <a:ext cx="1998401" cy="50520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rPr>
              <a:t>Platforms</a:t>
            </a:r>
          </a:p>
          <a:p>
            <a:pPr algn="ctr"/>
            <a:r>
              <a:rPr lang="en-US" sz="1050" dirty="0" smtClean="0">
                <a:solidFill>
                  <a:prstClr val="black">
                    <a:lumMod val="50000"/>
                    <a:lumOff val="50000"/>
                  </a:prstClr>
                </a:solidFill>
              </a:rPr>
              <a:t>App Centric | Containers</a:t>
            </a:r>
            <a:endParaRPr lang="en-US" sz="1050" dirty="0">
              <a:solidFill>
                <a:prstClr val="black">
                  <a:lumMod val="50000"/>
                  <a:lumOff val="50000"/>
                </a:prstClr>
              </a:solidFill>
            </a:endParaRPr>
          </a:p>
        </p:txBody>
      </p:sp>
      <p:sp>
        <p:nvSpPr>
          <p:cNvPr id="120" name="Rounded Rectangle 119"/>
          <p:cNvSpPr/>
          <p:nvPr/>
        </p:nvSpPr>
        <p:spPr>
          <a:xfrm>
            <a:off x="5473158" y="2325160"/>
            <a:ext cx="480070" cy="229393"/>
          </a:xfrm>
          <a:prstGeom prst="round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solidFill>
              </a:rPr>
              <a:t>API</a:t>
            </a:r>
            <a:endParaRPr lang="en-US" sz="1100" dirty="0">
              <a:solidFill>
                <a:prstClr val="black"/>
              </a:solidFill>
            </a:endParaRPr>
          </a:p>
        </p:txBody>
      </p:sp>
      <p:sp>
        <p:nvSpPr>
          <p:cNvPr id="121" name="Rounded Rectangle 120"/>
          <p:cNvSpPr/>
          <p:nvPr/>
        </p:nvSpPr>
        <p:spPr>
          <a:xfrm>
            <a:off x="5473158" y="2623391"/>
            <a:ext cx="480070" cy="229393"/>
          </a:xfrm>
          <a:prstGeom prst="round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solidFill>
              </a:rPr>
              <a:t>API</a:t>
            </a:r>
            <a:endParaRPr lang="en-US" sz="1100" dirty="0">
              <a:solidFill>
                <a:prstClr val="black"/>
              </a:solidFill>
            </a:endParaRPr>
          </a:p>
        </p:txBody>
      </p:sp>
      <p:sp>
        <p:nvSpPr>
          <p:cNvPr id="122" name="Rounded Rectangle 121"/>
          <p:cNvSpPr/>
          <p:nvPr/>
        </p:nvSpPr>
        <p:spPr>
          <a:xfrm>
            <a:off x="1277300" y="1590648"/>
            <a:ext cx="480070" cy="229393"/>
          </a:xfrm>
          <a:prstGeom prst="round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solidFill>
              </a:rPr>
              <a:t>API</a:t>
            </a:r>
            <a:endParaRPr lang="en-US" sz="1100" dirty="0">
              <a:solidFill>
                <a:prstClr val="black"/>
              </a:solidFill>
            </a:endParaRPr>
          </a:p>
        </p:txBody>
      </p:sp>
      <p:sp>
        <p:nvSpPr>
          <p:cNvPr id="125" name="Rectangle 124"/>
          <p:cNvSpPr/>
          <p:nvPr/>
        </p:nvSpPr>
        <p:spPr>
          <a:xfrm>
            <a:off x="2172033" y="3327264"/>
            <a:ext cx="3439444" cy="459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rPr>
              <a:t>Infrastructure Services</a:t>
            </a:r>
            <a:endParaRPr lang="en-US" sz="1400" dirty="0" smtClean="0">
              <a:solidFill>
                <a:prstClr val="black">
                  <a:lumMod val="50000"/>
                  <a:lumOff val="50000"/>
                </a:prstClr>
              </a:solidFill>
            </a:endParaRPr>
          </a:p>
          <a:p>
            <a:pPr algn="ctr"/>
            <a:r>
              <a:rPr lang="en-US" sz="1100" dirty="0" smtClean="0">
                <a:solidFill>
                  <a:prstClr val="black">
                    <a:lumMod val="50000"/>
                    <a:lumOff val="50000"/>
                  </a:prstClr>
                </a:solidFill>
              </a:rPr>
              <a:t>On-Premises | Off-Premises | Multi-cloud</a:t>
            </a:r>
            <a:endParaRPr lang="en-US" sz="1200" dirty="0">
              <a:solidFill>
                <a:prstClr val="black">
                  <a:lumMod val="50000"/>
                  <a:lumOff val="50000"/>
                </a:prstClr>
              </a:solidFill>
            </a:endParaRPr>
          </a:p>
        </p:txBody>
      </p:sp>
      <p:sp>
        <p:nvSpPr>
          <p:cNvPr id="126" name="Rounded Rectangle 125"/>
          <p:cNvSpPr/>
          <p:nvPr/>
        </p:nvSpPr>
        <p:spPr>
          <a:xfrm>
            <a:off x="4342009" y="1519967"/>
            <a:ext cx="1300692" cy="34741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lumMod val="50000"/>
                    <a:lumOff val="50000"/>
                  </a:prstClr>
                </a:solidFill>
              </a:rPr>
              <a:t>API Catalog</a:t>
            </a:r>
            <a:endParaRPr lang="en-US" sz="1100" dirty="0">
              <a:solidFill>
                <a:prstClr val="black">
                  <a:lumMod val="50000"/>
                  <a:lumOff val="50000"/>
                </a:prstClr>
              </a:solidFill>
            </a:endParaRPr>
          </a:p>
        </p:txBody>
      </p:sp>
      <p:sp>
        <p:nvSpPr>
          <p:cNvPr id="10" name="Rectangle 9"/>
          <p:cNvSpPr/>
          <p:nvPr/>
        </p:nvSpPr>
        <p:spPr>
          <a:xfrm>
            <a:off x="1942837" y="1415639"/>
            <a:ext cx="2307491" cy="338554"/>
          </a:xfrm>
          <a:prstGeom prst="rect">
            <a:avLst/>
          </a:prstGeom>
        </p:spPr>
        <p:txBody>
          <a:bodyPr wrap="none">
            <a:spAutoFit/>
          </a:bodyPr>
          <a:lstStyle/>
          <a:p>
            <a:r>
              <a:rPr lang="en-US" sz="1600" dirty="0" smtClean="0">
                <a:solidFill>
                  <a:srgbClr val="FFFFFF"/>
                </a:solidFill>
                <a:cs typeface="Helvetica Neue Bold Condensed"/>
              </a:rPr>
              <a:t>CLOUD APP MID TIER</a:t>
            </a:r>
            <a:endParaRPr lang="en-US" sz="1600" dirty="0">
              <a:solidFill>
                <a:srgbClr val="FFFFFF"/>
              </a:solidFill>
              <a:cs typeface="Helvetica Neue Bold Condensed"/>
            </a:endParaRPr>
          </a:p>
        </p:txBody>
      </p:sp>
      <p:sp>
        <p:nvSpPr>
          <p:cNvPr id="94" name="Left-Right Arrow 93"/>
          <p:cNvSpPr/>
          <p:nvPr/>
        </p:nvSpPr>
        <p:spPr>
          <a:xfrm>
            <a:off x="1145209" y="2857743"/>
            <a:ext cx="1146595" cy="314540"/>
          </a:xfrm>
          <a:prstGeom prst="leftRightArrow">
            <a:avLst>
              <a:gd name="adj1" fmla="val 69883"/>
              <a:gd name="adj2" fmla="val 55100"/>
            </a:avLst>
          </a:prstGeom>
          <a:solidFill>
            <a:srgbClr val="0048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rPr>
              <a:t>SECURE</a:t>
            </a:r>
            <a:endParaRPr lang="en-US" sz="1200" b="1" dirty="0">
              <a:solidFill>
                <a:prstClr val="white"/>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6500" y="1398747"/>
            <a:ext cx="1290821" cy="2209166"/>
          </a:xfrm>
          <a:prstGeom prst="rect">
            <a:avLst/>
          </a:prstGeom>
        </p:spPr>
      </p:pic>
      <p:pic>
        <p:nvPicPr>
          <p:cNvPr id="42" name="Picture 41" descr="BusinessProcesses.png"/>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66873" y="2900296"/>
            <a:ext cx="571501" cy="644771"/>
          </a:xfrm>
          <a:prstGeom prst="rect">
            <a:avLst/>
          </a:prstGeom>
        </p:spPr>
      </p:pic>
      <p:sp>
        <p:nvSpPr>
          <p:cNvPr id="43" name="Rounded Rectangle 42"/>
          <p:cNvSpPr/>
          <p:nvPr/>
        </p:nvSpPr>
        <p:spPr>
          <a:xfrm>
            <a:off x="1283953" y="2388474"/>
            <a:ext cx="480070" cy="229393"/>
          </a:xfrm>
          <a:prstGeom prst="round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solidFill>
              </a:rPr>
              <a:t>API</a:t>
            </a:r>
            <a:endParaRPr lang="en-US" sz="1100" dirty="0">
              <a:solidFill>
                <a:prstClr val="black"/>
              </a:solidFill>
            </a:endParaRPr>
          </a:p>
        </p:txBody>
      </p:sp>
      <p:sp>
        <p:nvSpPr>
          <p:cNvPr id="53" name="TextBox 52"/>
          <p:cNvSpPr txBox="1"/>
          <p:nvPr/>
        </p:nvSpPr>
        <p:spPr>
          <a:xfrm>
            <a:off x="181202" y="1863438"/>
            <a:ext cx="1499687" cy="253916"/>
          </a:xfrm>
          <a:prstGeom prst="rect">
            <a:avLst/>
          </a:prstGeom>
          <a:noFill/>
        </p:spPr>
        <p:txBody>
          <a:bodyPr wrap="square" rtlCol="0">
            <a:spAutoFit/>
          </a:bodyPr>
          <a:lstStyle/>
          <a:p>
            <a:pPr algn="ctr"/>
            <a:r>
              <a:rPr lang="en-US" sz="1050" smtClean="0">
                <a:solidFill>
                  <a:prstClr val="white"/>
                </a:solidFill>
                <a:cs typeface="Helvetica Neue Bold Condensed"/>
              </a:rPr>
              <a:t>Customer Information</a:t>
            </a:r>
            <a:endParaRPr lang="en-US" sz="1050" dirty="0">
              <a:solidFill>
                <a:prstClr val="white"/>
              </a:solidFill>
              <a:cs typeface="Helvetica Neue Bold Condensed"/>
            </a:endParaRPr>
          </a:p>
        </p:txBody>
      </p:sp>
      <p:sp>
        <p:nvSpPr>
          <p:cNvPr id="54" name="TextBox 53"/>
          <p:cNvSpPr txBox="1"/>
          <p:nvPr/>
        </p:nvSpPr>
        <p:spPr>
          <a:xfrm>
            <a:off x="194956" y="2650781"/>
            <a:ext cx="1354859" cy="253916"/>
          </a:xfrm>
          <a:prstGeom prst="rect">
            <a:avLst/>
          </a:prstGeom>
          <a:noFill/>
        </p:spPr>
        <p:txBody>
          <a:bodyPr wrap="none" rtlCol="0">
            <a:spAutoFit/>
          </a:bodyPr>
          <a:lstStyle/>
          <a:p>
            <a:pPr algn="ctr"/>
            <a:r>
              <a:rPr lang="en-US" sz="1050" dirty="0" smtClean="0">
                <a:solidFill>
                  <a:prstClr val="white"/>
                </a:solidFill>
                <a:cs typeface="Helvetica Neue Bold Condensed"/>
              </a:rPr>
              <a:t>Inventory Database</a:t>
            </a:r>
            <a:endParaRPr lang="en-US" sz="1050" dirty="0">
              <a:solidFill>
                <a:prstClr val="white"/>
              </a:solidFill>
              <a:cs typeface="Helvetica Neue Bold Condensed"/>
            </a:endParaRPr>
          </a:p>
        </p:txBody>
      </p:sp>
      <p:sp>
        <p:nvSpPr>
          <p:cNvPr id="55" name="TextBox 54"/>
          <p:cNvSpPr txBox="1"/>
          <p:nvPr/>
        </p:nvSpPr>
        <p:spPr>
          <a:xfrm>
            <a:off x="243848" y="3482762"/>
            <a:ext cx="1257075" cy="253916"/>
          </a:xfrm>
          <a:prstGeom prst="rect">
            <a:avLst/>
          </a:prstGeom>
          <a:noFill/>
        </p:spPr>
        <p:txBody>
          <a:bodyPr wrap="none" rtlCol="0">
            <a:spAutoFit/>
          </a:bodyPr>
          <a:lstStyle/>
          <a:p>
            <a:pPr algn="ctr"/>
            <a:r>
              <a:rPr lang="en-US" sz="1050" dirty="0" smtClean="0">
                <a:solidFill>
                  <a:prstClr val="white"/>
                </a:solidFill>
                <a:cs typeface="Helvetica Neue Bold Condensed"/>
              </a:rPr>
              <a:t>Business Process</a:t>
            </a:r>
            <a:endParaRPr lang="en-US" sz="1050" dirty="0">
              <a:solidFill>
                <a:prstClr val="white"/>
              </a:solidFill>
              <a:cs typeface="Helvetica Neue Bold Condensed"/>
            </a:endParaRPr>
          </a:p>
        </p:txBody>
      </p:sp>
      <p:pic>
        <p:nvPicPr>
          <p:cNvPr id="56" name="Picture 55" descr="DataBas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375" y="2243618"/>
            <a:ext cx="428924" cy="483914"/>
          </a:xfrm>
          <a:prstGeom prst="rect">
            <a:avLst/>
          </a:prstGeom>
        </p:spPr>
      </p:pic>
      <p:pic>
        <p:nvPicPr>
          <p:cNvPr id="57" name="Picture 56" descr="DataBas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7923" y="1455510"/>
            <a:ext cx="428924" cy="483914"/>
          </a:xfrm>
          <a:prstGeom prst="rect">
            <a:avLst/>
          </a:prstGeom>
        </p:spPr>
      </p:pic>
      <p:sp>
        <p:nvSpPr>
          <p:cNvPr id="62" name="Rounded Rectangle 61"/>
          <p:cNvSpPr/>
          <p:nvPr/>
        </p:nvSpPr>
        <p:spPr>
          <a:xfrm>
            <a:off x="2160423" y="1864092"/>
            <a:ext cx="982748" cy="363614"/>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prstClr val="black">
                    <a:lumMod val="50000"/>
                    <a:lumOff val="50000"/>
                  </a:prstClr>
                </a:solidFill>
              </a:rPr>
              <a:t>Run Times</a:t>
            </a:r>
            <a:endParaRPr lang="en-US" sz="1100" dirty="0">
              <a:solidFill>
                <a:prstClr val="black">
                  <a:lumMod val="50000"/>
                  <a:lumOff val="50000"/>
                </a:prstClr>
              </a:solidFill>
            </a:endParaRPr>
          </a:p>
        </p:txBody>
      </p:sp>
      <p:sp>
        <p:nvSpPr>
          <p:cNvPr id="65" name="Rounded Rectangle 64"/>
          <p:cNvSpPr/>
          <p:nvPr/>
        </p:nvSpPr>
        <p:spPr>
          <a:xfrm>
            <a:off x="4476931" y="1993585"/>
            <a:ext cx="982748" cy="405911"/>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prstClr val="black">
                  <a:lumMod val="50000"/>
                  <a:lumOff val="50000"/>
                </a:prstClr>
              </a:solidFill>
            </a:endParaRPr>
          </a:p>
        </p:txBody>
      </p:sp>
      <p:grpSp>
        <p:nvGrpSpPr>
          <p:cNvPr id="3" name="Group 2"/>
          <p:cNvGrpSpPr/>
          <p:nvPr/>
        </p:nvGrpSpPr>
        <p:grpSpPr>
          <a:xfrm>
            <a:off x="274532" y="1307908"/>
            <a:ext cx="8893769" cy="3168745"/>
            <a:chOff x="274532" y="1307908"/>
            <a:chExt cx="8893769" cy="3168745"/>
          </a:xfrm>
        </p:grpSpPr>
        <p:grpSp>
          <p:nvGrpSpPr>
            <p:cNvPr id="8" name="Group 7"/>
            <p:cNvGrpSpPr/>
            <p:nvPr/>
          </p:nvGrpSpPr>
          <p:grpSpPr>
            <a:xfrm>
              <a:off x="7443891" y="1321430"/>
              <a:ext cx="1724410" cy="2049400"/>
              <a:chOff x="7627600" y="1721924"/>
              <a:chExt cx="1724410" cy="2049400"/>
            </a:xfrm>
          </p:grpSpPr>
          <p:sp>
            <p:nvSpPr>
              <p:cNvPr id="97" name="TextBox 96"/>
              <p:cNvSpPr txBox="1"/>
              <p:nvPr/>
            </p:nvSpPr>
            <p:spPr>
              <a:xfrm>
                <a:off x="7627600" y="1721924"/>
                <a:ext cx="1659427" cy="307777"/>
              </a:xfrm>
              <a:prstGeom prst="rect">
                <a:avLst/>
              </a:prstGeom>
              <a:solidFill>
                <a:schemeClr val="bg1">
                  <a:lumMod val="95000"/>
                </a:schemeClr>
              </a:solidFill>
            </p:spPr>
            <p:txBody>
              <a:bodyPr wrap="square" lIns="182880" rtlCol="0">
                <a:spAutoFit/>
              </a:bodyPr>
              <a:lstStyle/>
              <a:p>
                <a:r>
                  <a:rPr lang="en-US" sz="1400" dirty="0" smtClean="0">
                    <a:solidFill>
                      <a:prstClr val="black"/>
                    </a:solidFill>
                  </a:rPr>
                  <a:t>Cloud Platform</a:t>
                </a:r>
                <a:endParaRPr lang="en-US" sz="1400" dirty="0">
                  <a:solidFill>
                    <a:prstClr val="black"/>
                  </a:solidFill>
                </a:endParaRPr>
              </a:p>
            </p:txBody>
          </p:sp>
          <p:sp>
            <p:nvSpPr>
              <p:cNvPr id="100" name="TextBox 99"/>
              <p:cNvSpPr txBox="1"/>
              <p:nvPr/>
            </p:nvSpPr>
            <p:spPr>
              <a:xfrm>
                <a:off x="7627601" y="2157330"/>
                <a:ext cx="1700108" cy="307777"/>
              </a:xfrm>
              <a:prstGeom prst="rect">
                <a:avLst/>
              </a:prstGeom>
              <a:solidFill>
                <a:schemeClr val="bg1">
                  <a:lumMod val="95000"/>
                </a:schemeClr>
              </a:solidFill>
            </p:spPr>
            <p:txBody>
              <a:bodyPr wrap="square" lIns="182880" rtlCol="0">
                <a:spAutoFit/>
              </a:bodyPr>
              <a:lstStyle/>
              <a:p>
                <a:r>
                  <a:rPr lang="en-US" sz="1400" dirty="0" smtClean="0">
                    <a:solidFill>
                      <a:prstClr val="black"/>
                    </a:solidFill>
                  </a:rPr>
                  <a:t>Services</a:t>
                </a:r>
                <a:endParaRPr lang="en-US" sz="1400" dirty="0">
                  <a:solidFill>
                    <a:prstClr val="black"/>
                  </a:solidFill>
                </a:endParaRPr>
              </a:p>
            </p:txBody>
          </p:sp>
          <p:sp>
            <p:nvSpPr>
              <p:cNvPr id="103" name="TextBox 102"/>
              <p:cNvSpPr txBox="1"/>
              <p:nvPr/>
            </p:nvSpPr>
            <p:spPr>
              <a:xfrm>
                <a:off x="7627600" y="2592736"/>
                <a:ext cx="1724410" cy="307777"/>
              </a:xfrm>
              <a:prstGeom prst="rect">
                <a:avLst/>
              </a:prstGeom>
              <a:solidFill>
                <a:schemeClr val="bg1">
                  <a:lumMod val="95000"/>
                </a:schemeClr>
              </a:solidFill>
            </p:spPr>
            <p:txBody>
              <a:bodyPr wrap="square" lIns="182880" rtlCol="0">
                <a:spAutoFit/>
              </a:bodyPr>
              <a:lstStyle/>
              <a:p>
                <a:r>
                  <a:rPr lang="en-US" sz="1400" dirty="0" smtClean="0">
                    <a:solidFill>
                      <a:prstClr val="black"/>
                    </a:solidFill>
                  </a:rPr>
                  <a:t>Secure Integration</a:t>
                </a:r>
                <a:endParaRPr lang="en-US" sz="1400" dirty="0">
                  <a:solidFill>
                    <a:prstClr val="black"/>
                  </a:solidFill>
                </a:endParaRPr>
              </a:p>
            </p:txBody>
          </p:sp>
          <p:sp>
            <p:nvSpPr>
              <p:cNvPr id="106" name="TextBox 105"/>
              <p:cNvSpPr txBox="1"/>
              <p:nvPr/>
            </p:nvSpPr>
            <p:spPr>
              <a:xfrm>
                <a:off x="7627601" y="3028142"/>
                <a:ext cx="1700108" cy="307777"/>
              </a:xfrm>
              <a:prstGeom prst="rect">
                <a:avLst/>
              </a:prstGeom>
              <a:solidFill>
                <a:schemeClr val="bg1">
                  <a:lumMod val="95000"/>
                </a:schemeClr>
              </a:solidFill>
            </p:spPr>
            <p:txBody>
              <a:bodyPr wrap="square" lIns="182880" rtlCol="0">
                <a:spAutoFit/>
              </a:bodyPr>
              <a:lstStyle/>
              <a:p>
                <a:r>
                  <a:rPr lang="en-US" sz="1400" dirty="0" smtClean="0">
                    <a:solidFill>
                      <a:prstClr val="black"/>
                    </a:solidFill>
                  </a:rPr>
                  <a:t>Existing Apps</a:t>
                </a:r>
                <a:endParaRPr lang="en-US" sz="1400" dirty="0">
                  <a:solidFill>
                    <a:prstClr val="black"/>
                  </a:solidFill>
                </a:endParaRPr>
              </a:p>
            </p:txBody>
          </p:sp>
          <p:sp>
            <p:nvSpPr>
              <p:cNvPr id="109" name="TextBox 108"/>
              <p:cNvSpPr txBox="1"/>
              <p:nvPr/>
            </p:nvSpPr>
            <p:spPr>
              <a:xfrm>
                <a:off x="7627601" y="3463547"/>
                <a:ext cx="1700108" cy="307777"/>
              </a:xfrm>
              <a:prstGeom prst="rect">
                <a:avLst/>
              </a:prstGeom>
              <a:solidFill>
                <a:schemeClr val="bg1">
                  <a:lumMod val="95000"/>
                </a:schemeClr>
              </a:solidFill>
            </p:spPr>
            <p:txBody>
              <a:bodyPr wrap="square" lIns="182880" rtlCol="0">
                <a:spAutoFit/>
              </a:bodyPr>
              <a:lstStyle/>
              <a:p>
                <a:r>
                  <a:rPr lang="en-US" sz="1400" dirty="0" err="1" smtClean="0">
                    <a:solidFill>
                      <a:prstClr val="black"/>
                    </a:solidFill>
                  </a:rPr>
                  <a:t>DevOps</a:t>
                </a:r>
                <a:endParaRPr lang="en-US" sz="1400" dirty="0">
                  <a:solidFill>
                    <a:prstClr val="black"/>
                  </a:solidFill>
                </a:endParaRPr>
              </a:p>
            </p:txBody>
          </p:sp>
        </p:grpSp>
        <p:sp>
          <p:nvSpPr>
            <p:cNvPr id="13" name="Oval 12"/>
            <p:cNvSpPr/>
            <p:nvPr/>
          </p:nvSpPr>
          <p:spPr>
            <a:xfrm>
              <a:off x="3104615" y="3035054"/>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1</a:t>
              </a:r>
              <a:endParaRPr lang="en-US" b="1" dirty="0">
                <a:solidFill>
                  <a:prstClr val="white"/>
                </a:solidFill>
              </a:endParaRPr>
            </a:p>
          </p:txBody>
        </p:sp>
        <p:sp>
          <p:nvSpPr>
            <p:cNvPr id="46" name="Oval 45"/>
            <p:cNvSpPr/>
            <p:nvPr/>
          </p:nvSpPr>
          <p:spPr>
            <a:xfrm>
              <a:off x="3192600" y="1727692"/>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2</a:t>
              </a:r>
              <a:endParaRPr lang="en-US" b="1" dirty="0">
                <a:solidFill>
                  <a:prstClr val="white"/>
                </a:solidFill>
              </a:endParaRPr>
            </a:p>
          </p:txBody>
        </p:sp>
        <p:sp>
          <p:nvSpPr>
            <p:cNvPr id="48" name="Oval 47"/>
            <p:cNvSpPr/>
            <p:nvPr/>
          </p:nvSpPr>
          <p:spPr>
            <a:xfrm>
              <a:off x="274532" y="1307908"/>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4</a:t>
              </a:r>
              <a:endParaRPr lang="en-US" b="1" dirty="0">
                <a:solidFill>
                  <a:prstClr val="white"/>
                </a:solidFill>
              </a:endParaRPr>
            </a:p>
          </p:txBody>
        </p:sp>
        <p:sp>
          <p:nvSpPr>
            <p:cNvPr id="49" name="Oval 48"/>
            <p:cNvSpPr/>
            <p:nvPr/>
          </p:nvSpPr>
          <p:spPr>
            <a:xfrm>
              <a:off x="1767908" y="3135999"/>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3</a:t>
              </a:r>
              <a:endParaRPr lang="en-US" b="1" dirty="0">
                <a:solidFill>
                  <a:prstClr val="white"/>
                </a:solidFill>
              </a:endParaRPr>
            </a:p>
          </p:txBody>
        </p:sp>
        <p:sp>
          <p:nvSpPr>
            <p:cNvPr id="51" name="Oval 50"/>
            <p:cNvSpPr/>
            <p:nvPr/>
          </p:nvSpPr>
          <p:spPr>
            <a:xfrm>
              <a:off x="7206449" y="1309906"/>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1</a:t>
              </a:r>
              <a:endParaRPr lang="en-US" b="1" dirty="0">
                <a:solidFill>
                  <a:prstClr val="white"/>
                </a:solidFill>
              </a:endParaRPr>
            </a:p>
          </p:txBody>
        </p:sp>
        <p:sp>
          <p:nvSpPr>
            <p:cNvPr id="52" name="Oval 51"/>
            <p:cNvSpPr/>
            <p:nvPr/>
          </p:nvSpPr>
          <p:spPr>
            <a:xfrm>
              <a:off x="7209098" y="2174344"/>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3</a:t>
              </a:r>
              <a:endParaRPr lang="en-US" b="1" dirty="0">
                <a:solidFill>
                  <a:prstClr val="white"/>
                </a:solidFill>
              </a:endParaRPr>
            </a:p>
          </p:txBody>
        </p:sp>
        <p:sp>
          <p:nvSpPr>
            <p:cNvPr id="58" name="Oval 57"/>
            <p:cNvSpPr/>
            <p:nvPr/>
          </p:nvSpPr>
          <p:spPr>
            <a:xfrm>
              <a:off x="7206449" y="1742125"/>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2</a:t>
              </a:r>
              <a:endParaRPr lang="en-US" b="1" dirty="0">
                <a:solidFill>
                  <a:prstClr val="white"/>
                </a:solidFill>
              </a:endParaRPr>
            </a:p>
          </p:txBody>
        </p:sp>
        <p:sp>
          <p:nvSpPr>
            <p:cNvPr id="59" name="Oval 58"/>
            <p:cNvSpPr/>
            <p:nvPr/>
          </p:nvSpPr>
          <p:spPr>
            <a:xfrm>
              <a:off x="7215449" y="2606563"/>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4</a:t>
              </a:r>
              <a:endParaRPr lang="en-US" b="1" dirty="0">
                <a:solidFill>
                  <a:prstClr val="white"/>
                </a:solidFill>
              </a:endParaRPr>
            </a:p>
          </p:txBody>
        </p:sp>
        <p:sp>
          <p:nvSpPr>
            <p:cNvPr id="60" name="Oval 59"/>
            <p:cNvSpPr/>
            <p:nvPr/>
          </p:nvSpPr>
          <p:spPr>
            <a:xfrm>
              <a:off x="7213973" y="3038783"/>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5</a:t>
              </a:r>
              <a:endParaRPr lang="en-US" b="1" dirty="0">
                <a:solidFill>
                  <a:prstClr val="white"/>
                </a:solidFill>
              </a:endParaRPr>
            </a:p>
          </p:txBody>
        </p:sp>
        <p:sp>
          <p:nvSpPr>
            <p:cNvPr id="64" name="Oval 63"/>
            <p:cNvSpPr/>
            <p:nvPr/>
          </p:nvSpPr>
          <p:spPr>
            <a:xfrm>
              <a:off x="6454095" y="4126290"/>
              <a:ext cx="334863" cy="350363"/>
            </a:xfrm>
            <a:prstGeom prst="ellipse">
              <a:avLst/>
            </a:prstGeom>
            <a:gradFill>
              <a:gsLst>
                <a:gs pos="0">
                  <a:srgbClr val="F07581"/>
                </a:gs>
                <a:gs pos="100000">
                  <a:srgbClr val="D30000"/>
                </a:gs>
              </a:gsLst>
              <a:lin ang="16200000" scaled="0"/>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rPr>
                <a:t>5</a:t>
              </a:r>
              <a:endParaRPr lang="en-US" b="1" dirty="0">
                <a:solidFill>
                  <a:prstClr val="white"/>
                </a:solidFill>
              </a:endParaRPr>
            </a:p>
          </p:txBody>
        </p:sp>
      </p:grpSp>
      <p:sp>
        <p:nvSpPr>
          <p:cNvPr id="61" name="Rounded Rectangle 60"/>
          <p:cNvSpPr/>
          <p:nvPr/>
        </p:nvSpPr>
        <p:spPr>
          <a:xfrm>
            <a:off x="226645" y="4586409"/>
            <a:ext cx="7038374" cy="271374"/>
          </a:xfrm>
          <a:prstGeom prst="roundRect">
            <a:avLst>
              <a:gd name="adj" fmla="val 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prstClr val="white"/>
                </a:solidFill>
                <a:cs typeface="Helvetica Neue Bold Condensed"/>
              </a:rPr>
              <a:t>	DEPLOYMENT &amp; DELIVERY</a:t>
            </a:r>
            <a:endParaRPr lang="en-US" sz="1600" dirty="0">
              <a:solidFill>
                <a:prstClr val="white"/>
              </a:solidFill>
              <a:cs typeface="Helvetica Neue Bold Condensed"/>
            </a:endParaRPr>
          </a:p>
        </p:txBody>
      </p:sp>
      <p:sp>
        <p:nvSpPr>
          <p:cNvPr id="63" name="Rounded Rectangle 62"/>
          <p:cNvSpPr/>
          <p:nvPr/>
        </p:nvSpPr>
        <p:spPr>
          <a:xfrm>
            <a:off x="4387502" y="2125468"/>
            <a:ext cx="982748" cy="4572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50" dirty="0" smtClean="0">
                <a:solidFill>
                  <a:prstClr val="black">
                    <a:lumMod val="50000"/>
                    <a:lumOff val="50000"/>
                  </a:prstClr>
                </a:solidFill>
              </a:rPr>
              <a:t>Foundational Services</a:t>
            </a:r>
          </a:p>
          <a:p>
            <a:pPr algn="ctr"/>
            <a:r>
              <a:rPr lang="en-US" sz="600" dirty="0" smtClean="0">
                <a:solidFill>
                  <a:prstClr val="black">
                    <a:lumMod val="50000"/>
                    <a:lumOff val="50000"/>
                  </a:prstClr>
                </a:solidFill>
              </a:rPr>
              <a:t>(e.g. Event</a:t>
            </a:r>
            <a:r>
              <a:rPr lang="en-US" sz="600" dirty="0">
                <a:solidFill>
                  <a:prstClr val="black">
                    <a:lumMod val="50000"/>
                    <a:lumOff val="50000"/>
                  </a:prstClr>
                </a:solidFill>
              </a:rPr>
              <a:t> </a:t>
            </a:r>
            <a:r>
              <a:rPr lang="en-US" sz="600" dirty="0" smtClean="0">
                <a:solidFill>
                  <a:prstClr val="black">
                    <a:lumMod val="50000"/>
                    <a:lumOff val="50000"/>
                  </a:prstClr>
                </a:solidFill>
              </a:rPr>
              <a:t>&amp; Queues)</a:t>
            </a:r>
            <a:endParaRPr lang="en-US" sz="600" dirty="0">
              <a:solidFill>
                <a:prstClr val="black">
                  <a:lumMod val="50000"/>
                  <a:lumOff val="50000"/>
                </a:prstClr>
              </a:solidFill>
            </a:endParaRPr>
          </a:p>
        </p:txBody>
      </p:sp>
    </p:spTree>
    <p:extLst>
      <p:ext uri="{BB962C8B-B14F-4D97-AF65-F5344CB8AC3E}">
        <p14:creationId xmlns:p14="http://schemas.microsoft.com/office/powerpoint/2010/main" val="142581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a:spLocks/>
          </p:cNvSpPr>
          <p:nvPr/>
        </p:nvSpPr>
        <p:spPr bwMode="auto">
          <a:xfrm>
            <a:off x="291095" y="238130"/>
            <a:ext cx="7995930" cy="364713"/>
          </a:xfrm>
          <a:prstGeom prst="rect">
            <a:avLst/>
          </a:prstGeom>
          <a:noFill/>
          <a:ln w="9525">
            <a:noFill/>
            <a:miter lim="800000"/>
            <a:headEnd/>
            <a:tailEnd/>
          </a:ln>
        </p:spPr>
        <p:txBody>
          <a:bodyPr wrap="square" lIns="68579" tIns="34289" rIns="68579" bIns="34289">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80000"/>
              </a:lnSpc>
              <a:defRPr/>
            </a:pPr>
            <a:r>
              <a:rPr lang="en-US" sz="2400" b="1" kern="0" dirty="0" smtClean="0">
                <a:solidFill>
                  <a:schemeClr val="bg1"/>
                </a:solidFill>
                <a:latin typeface="Helvetica Neue" charset="0"/>
                <a:ea typeface="Helvetica Neue" charset="0"/>
                <a:cs typeface="Helvetica Neue" charset="0"/>
              </a:rPr>
              <a:t>An Integrated Cloud Platform</a:t>
            </a:r>
            <a:endParaRPr lang="en-US" altLang="en-US" sz="3600" b="1" dirty="0">
              <a:solidFill>
                <a:schemeClr val="bg1"/>
              </a:solidFill>
              <a:effectLst>
                <a:outerShdw blurRad="50800" dist="38100" dir="2700000" algn="tl" rotWithShape="0">
                  <a:prstClr val="black">
                    <a:alpha val="40000"/>
                  </a:prstClr>
                </a:outerShdw>
              </a:effectLst>
              <a:latin typeface="Helvetica Neue" charset="0"/>
              <a:ea typeface="Helvetica Neue" charset="0"/>
              <a:cs typeface="Helvetica Neue" charset="0"/>
            </a:endParaRPr>
          </a:p>
        </p:txBody>
      </p:sp>
      <p:pic>
        <p:nvPicPr>
          <p:cNvPr id="6" name="Picture 8" descr="Bluemix Framework FINA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7797" y="731045"/>
            <a:ext cx="6393656" cy="40183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85073" y="787414"/>
            <a:ext cx="3859618" cy="260498"/>
          </a:xfrm>
          <a:prstGeom prst="rect">
            <a:avLst/>
          </a:prstGeom>
          <a:solidFill>
            <a:srgbClr val="0F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IBM Cloud Platform</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9602" y="3047409"/>
            <a:ext cx="392371" cy="301704"/>
          </a:xfrm>
          <a:prstGeom prst="rect">
            <a:avLst/>
          </a:prstGeom>
        </p:spPr>
      </p:pic>
      <p:sp>
        <p:nvSpPr>
          <p:cNvPr id="9" name="TextBox 8"/>
          <p:cNvSpPr txBox="1"/>
          <p:nvPr/>
        </p:nvSpPr>
        <p:spPr>
          <a:xfrm>
            <a:off x="4919123" y="3309789"/>
            <a:ext cx="569387" cy="215444"/>
          </a:xfrm>
          <a:prstGeom prst="rect">
            <a:avLst/>
          </a:prstGeom>
          <a:noFill/>
        </p:spPr>
        <p:txBody>
          <a:bodyPr wrap="none" rtlCol="0">
            <a:spAutoFit/>
          </a:bodyPr>
          <a:lstStyle/>
          <a:p>
            <a:r>
              <a:rPr lang="en-US" sz="800" smtClean="0">
                <a:solidFill>
                  <a:schemeClr val="tx1">
                    <a:lumMod val="65000"/>
                    <a:lumOff val="35000"/>
                  </a:schemeClr>
                </a:solidFill>
              </a:rPr>
              <a:t>Patterns</a:t>
            </a:r>
            <a:endParaRPr lang="en-US" sz="800" dirty="0">
              <a:solidFill>
                <a:schemeClr val="tx1">
                  <a:lumMod val="65000"/>
                  <a:lumOff val="35000"/>
                </a:schemeClr>
              </a:solidFill>
            </a:endParaRPr>
          </a:p>
        </p:txBody>
      </p:sp>
      <p:sp>
        <p:nvSpPr>
          <p:cNvPr id="13" name="Rectangle 12"/>
          <p:cNvSpPr/>
          <p:nvPr/>
        </p:nvSpPr>
        <p:spPr>
          <a:xfrm>
            <a:off x="6115738" y="3128622"/>
            <a:ext cx="1032602" cy="251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6"/>
          <p:cNvGrpSpPr>
            <a:grpSpLocks noChangeAspect="1"/>
          </p:cNvGrpSpPr>
          <p:nvPr/>
        </p:nvGrpSpPr>
        <p:grpSpPr bwMode="auto">
          <a:xfrm>
            <a:off x="6835895" y="3090958"/>
            <a:ext cx="401911" cy="326553"/>
            <a:chOff x="2619" y="683"/>
            <a:chExt cx="876" cy="737"/>
          </a:xfrm>
        </p:grpSpPr>
        <p:sp>
          <p:nvSpPr>
            <p:cNvPr id="11" name="AutoShape 22"/>
            <p:cNvSpPr>
              <a:spLocks noChangeAspect="1" noChangeArrowheads="1"/>
            </p:cNvSpPr>
            <p:nvPr/>
          </p:nvSpPr>
          <p:spPr bwMode="auto">
            <a:xfrm>
              <a:off x="2619" y="683"/>
              <a:ext cx="876" cy="737"/>
            </a:xfrm>
            <a:prstGeom prst="hexagon">
              <a:avLst>
                <a:gd name="adj" fmla="val 29705"/>
                <a:gd name="vf" fmla="val 115470"/>
              </a:avLst>
            </a:prstGeom>
            <a:noFill/>
            <a:ln w="38100">
              <a:solidFill>
                <a:srgbClr val="00AED1"/>
              </a:solidFill>
              <a:miter lim="800000"/>
              <a:headEnd/>
              <a:tailEnd/>
            </a:ln>
          </p:spPr>
          <p:txBody>
            <a:bodyPr wrap="none" anchor="ctr"/>
            <a:lstStyle/>
            <a:p>
              <a:endParaRPr lang="en-US"/>
            </a:p>
          </p:txBody>
        </p:sp>
        <p:pic>
          <p:nvPicPr>
            <p:cNvPr id="12" name="Picture 24" descr="objectStorage6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23" y="778"/>
              <a:ext cx="477" cy="477"/>
            </a:xfrm>
            <a:prstGeom prst="rect">
              <a:avLst/>
            </a:prstGeom>
            <a:noFill/>
            <a:ln w="9525">
              <a:noFill/>
              <a:miter lim="800000"/>
              <a:headEnd/>
              <a:tailEnd/>
            </a:ln>
          </p:spPr>
        </p:pic>
      </p:grpSp>
      <p:sp>
        <p:nvSpPr>
          <p:cNvPr id="14" name="TextBox 13"/>
          <p:cNvSpPr txBox="1"/>
          <p:nvPr/>
        </p:nvSpPr>
        <p:spPr>
          <a:xfrm>
            <a:off x="5979817" y="3029159"/>
            <a:ext cx="702436" cy="461665"/>
          </a:xfrm>
          <a:prstGeom prst="rect">
            <a:avLst/>
          </a:prstGeom>
          <a:noFill/>
        </p:spPr>
        <p:txBody>
          <a:bodyPr wrap="none" rtlCol="0">
            <a:spAutoFit/>
          </a:bodyPr>
          <a:lstStyle/>
          <a:p>
            <a:r>
              <a:rPr lang="en-US" sz="800" dirty="0" smtClean="0">
                <a:solidFill>
                  <a:schemeClr val="tx1">
                    <a:lumMod val="65000"/>
                    <a:lumOff val="35000"/>
                  </a:schemeClr>
                </a:solidFill>
              </a:rPr>
              <a:t>Cloud</a:t>
            </a:r>
          </a:p>
          <a:p>
            <a:r>
              <a:rPr lang="en-US" sz="800" dirty="0" smtClean="0">
                <a:solidFill>
                  <a:schemeClr val="tx1">
                    <a:lumMod val="65000"/>
                    <a:lumOff val="35000"/>
                  </a:schemeClr>
                </a:solidFill>
              </a:rPr>
              <a:t>Foundation</a:t>
            </a:r>
          </a:p>
          <a:p>
            <a:r>
              <a:rPr lang="en-US" sz="800" dirty="0" smtClean="0">
                <a:solidFill>
                  <a:schemeClr val="tx1">
                    <a:lumMod val="65000"/>
                    <a:lumOff val="35000"/>
                  </a:schemeClr>
                </a:solidFill>
              </a:rPr>
              <a:t>Services</a:t>
            </a:r>
            <a:endParaRPr lang="en-US" sz="800" dirty="0">
              <a:solidFill>
                <a:schemeClr val="tx1">
                  <a:lumMod val="65000"/>
                  <a:lumOff val="35000"/>
                </a:schemeClr>
              </a:solidFill>
            </a:endParaRPr>
          </a:p>
        </p:txBody>
      </p:sp>
      <p:sp>
        <p:nvSpPr>
          <p:cNvPr id="15" name="Rectangle 14"/>
          <p:cNvSpPr/>
          <p:nvPr/>
        </p:nvSpPr>
        <p:spPr>
          <a:xfrm>
            <a:off x="4015394" y="3061058"/>
            <a:ext cx="547332" cy="132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next gen cloud platform revised"/>
          <p:cNvPicPr preferRelativeResize="0">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27327" y="4267309"/>
            <a:ext cx="642175" cy="17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2600" y="4292227"/>
            <a:ext cx="641241" cy="177694"/>
          </a:xfrm>
          <a:prstGeom prst="rect">
            <a:avLst/>
          </a:prstGeom>
        </p:spPr>
      </p:pic>
      <p:pic>
        <p:nvPicPr>
          <p:cNvPr id="18" name="Picture 2" descr="http://www.iotcup.at/wp-content/uploads/sites/3/2015/01/Bluemix-logo-right.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4497" y="1241409"/>
            <a:ext cx="710850" cy="26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092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asted-image.pdf"/>
          <p:cNvPicPr/>
          <p:nvPr/>
        </p:nvPicPr>
        <p:blipFill>
          <a:blip r:embed="rId2">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10836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ounded Rectangle 10"/>
          <p:cNvSpPr/>
          <p:nvPr/>
        </p:nvSpPr>
        <p:spPr>
          <a:xfrm>
            <a:off x="149213" y="3214384"/>
            <a:ext cx="1566458" cy="646331"/>
          </a:xfrm>
          <a:prstGeom prst="roundRect">
            <a:avLst/>
          </a:prstGeom>
          <a:solidFill>
            <a:schemeClr val="accent3">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9" name="Rounded Rectangle 78"/>
          <p:cNvSpPr/>
          <p:nvPr/>
        </p:nvSpPr>
        <p:spPr>
          <a:xfrm>
            <a:off x="1917426" y="3223229"/>
            <a:ext cx="1609846" cy="646331"/>
          </a:xfrm>
          <a:prstGeom prst="roundRect">
            <a:avLst/>
          </a:prstGeom>
          <a:solidFill>
            <a:schemeClr val="accent3">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Rounded Rectangle 79"/>
          <p:cNvSpPr/>
          <p:nvPr/>
        </p:nvSpPr>
        <p:spPr>
          <a:xfrm>
            <a:off x="1917426" y="4020797"/>
            <a:ext cx="1609846" cy="646331"/>
          </a:xfrm>
          <a:prstGeom prst="roundRect">
            <a:avLst/>
          </a:prstGeom>
          <a:solidFill>
            <a:schemeClr val="accent3">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1" name="Rounded Rectangle 80"/>
          <p:cNvSpPr/>
          <p:nvPr/>
        </p:nvSpPr>
        <p:spPr>
          <a:xfrm>
            <a:off x="149213" y="4003666"/>
            <a:ext cx="1552620" cy="646331"/>
          </a:xfrm>
          <a:prstGeom prst="roundRect">
            <a:avLst/>
          </a:prstGeom>
          <a:solidFill>
            <a:schemeClr val="accent3">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Round Diagonal Corner Rectangle 59"/>
          <p:cNvSpPr/>
          <p:nvPr/>
        </p:nvSpPr>
        <p:spPr>
          <a:xfrm>
            <a:off x="3776808" y="863273"/>
            <a:ext cx="2418348" cy="784391"/>
          </a:xfrm>
          <a:prstGeom prst="round2DiagRect">
            <a:avLst/>
          </a:prstGeom>
          <a:solidFill>
            <a:srgbClr val="0D426C"/>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pic>
        <p:nvPicPr>
          <p:cNvPr id="4" name="i-l-hybrid-2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1" y="934762"/>
            <a:ext cx="3455481" cy="208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Round Diagonal Corner Rectangle 8"/>
          <p:cNvSpPr/>
          <p:nvPr/>
        </p:nvSpPr>
        <p:spPr>
          <a:xfrm>
            <a:off x="3776091" y="579043"/>
            <a:ext cx="2419064" cy="773961"/>
          </a:xfrm>
          <a:prstGeom prst="round2DiagRect">
            <a:avLst/>
          </a:prstGeom>
          <a:solidFill>
            <a:schemeClr val="accent1">
              <a:lumMod val="50000"/>
            </a:schemeClr>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17" name="Round Diagonal Corner Rectangle 16"/>
          <p:cNvSpPr/>
          <p:nvPr/>
        </p:nvSpPr>
        <p:spPr>
          <a:xfrm>
            <a:off x="3776091" y="1073901"/>
            <a:ext cx="2419064" cy="773961"/>
          </a:xfrm>
          <a:prstGeom prst="round2DiagRect">
            <a:avLst/>
          </a:prstGeom>
          <a:solidFill>
            <a:schemeClr val="bg1">
              <a:lumMod val="95000"/>
            </a:schemeClr>
          </a:solidFill>
          <a:ln w="25400" cap="flat">
            <a:solidFill>
              <a:schemeClr val="bg1">
                <a:lumMod val="8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712" y="1122689"/>
            <a:ext cx="615363" cy="665258"/>
          </a:xfrm>
          <a:prstGeom prst="rect">
            <a:avLst/>
          </a:prstGeom>
        </p:spPr>
      </p:pic>
      <p:sp>
        <p:nvSpPr>
          <p:cNvPr id="28" name="TextBox 27"/>
          <p:cNvSpPr txBox="1"/>
          <p:nvPr/>
        </p:nvSpPr>
        <p:spPr>
          <a:xfrm>
            <a:off x="35894" y="736727"/>
            <a:ext cx="3528316"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09563" rtl="0" latinLnBrk="1" hangingPunct="0"/>
            <a:r>
              <a:rPr lang="en-US" sz="1200" b="1" dirty="0">
                <a:solidFill>
                  <a:schemeClr val="bg1"/>
                </a:solidFill>
                <a:latin typeface="Helvetica"/>
                <a:cs typeface="Helvetica"/>
              </a:rPr>
              <a:t>Global // Hybrid // Open</a:t>
            </a:r>
            <a:endParaRPr lang="en-US" sz="1200" b="1" dirty="0">
              <a:solidFill>
                <a:schemeClr val="bg1"/>
              </a:solidFill>
              <a:latin typeface="Helvetica"/>
              <a:ea typeface="Gill Sans"/>
              <a:cs typeface="Helvetica"/>
              <a:sym typeface="Gill Sans"/>
            </a:endParaRPr>
          </a:p>
        </p:txBody>
      </p:sp>
      <p:grpSp>
        <p:nvGrpSpPr>
          <p:cNvPr id="25607" name="Group 25606"/>
          <p:cNvGrpSpPr/>
          <p:nvPr/>
        </p:nvGrpSpPr>
        <p:grpSpPr>
          <a:xfrm>
            <a:off x="6481523" y="582510"/>
            <a:ext cx="2418348" cy="1285919"/>
            <a:chOff x="17084844" y="2852857"/>
            <a:chExt cx="6448928" cy="1538264"/>
          </a:xfrm>
        </p:grpSpPr>
        <p:sp>
          <p:nvSpPr>
            <p:cNvPr id="29" name="Round Diagonal Corner Rectangle 28"/>
            <p:cNvSpPr/>
            <p:nvPr/>
          </p:nvSpPr>
          <p:spPr>
            <a:xfrm>
              <a:off x="17084844" y="2852857"/>
              <a:ext cx="6448928" cy="938318"/>
            </a:xfrm>
            <a:prstGeom prst="round2DiagRect">
              <a:avLst/>
            </a:prstGeom>
            <a:solidFill>
              <a:schemeClr val="accent1">
                <a:lumMod val="50000"/>
              </a:schemeClr>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30" name="Round Diagonal Corner Rectangle 29"/>
            <p:cNvSpPr/>
            <p:nvPr/>
          </p:nvSpPr>
          <p:spPr>
            <a:xfrm>
              <a:off x="17084844" y="3123505"/>
              <a:ext cx="6448928" cy="938318"/>
            </a:xfrm>
            <a:prstGeom prst="round2DiagRect">
              <a:avLst/>
            </a:prstGeom>
            <a:solidFill>
              <a:srgbClr val="0D426C"/>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31" name="Round Diagonal Corner Rectangle 30"/>
            <p:cNvSpPr/>
            <p:nvPr/>
          </p:nvSpPr>
          <p:spPr>
            <a:xfrm>
              <a:off x="17084844" y="3452803"/>
              <a:ext cx="6448928" cy="938318"/>
            </a:xfrm>
            <a:prstGeom prst="round2DiagRect">
              <a:avLst/>
            </a:prstGeom>
            <a:solidFill>
              <a:schemeClr val="bg1">
                <a:lumMod val="95000"/>
              </a:schemeClr>
            </a:solidFill>
            <a:ln w="25400" cap="flat">
              <a:solidFill>
                <a:schemeClr val="bg1">
                  <a:lumMod val="8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0625" y="3556377"/>
              <a:ext cx="1640483" cy="680135"/>
            </a:xfrm>
            <a:prstGeom prst="rect">
              <a:avLst/>
            </a:prstGeom>
          </p:spPr>
        </p:pic>
      </p:grpSp>
      <p:grpSp>
        <p:nvGrpSpPr>
          <p:cNvPr id="25608" name="Group 25607"/>
          <p:cNvGrpSpPr/>
          <p:nvPr/>
        </p:nvGrpSpPr>
        <p:grpSpPr>
          <a:xfrm>
            <a:off x="3808317" y="3609661"/>
            <a:ext cx="2418348" cy="1444163"/>
            <a:chOff x="9790282" y="10457118"/>
            <a:chExt cx="6448928" cy="1583571"/>
          </a:xfrm>
        </p:grpSpPr>
        <p:sp>
          <p:nvSpPr>
            <p:cNvPr id="47" name="Round Diagonal Corner Rectangle 46"/>
            <p:cNvSpPr/>
            <p:nvPr/>
          </p:nvSpPr>
          <p:spPr>
            <a:xfrm>
              <a:off x="9790282" y="10457118"/>
              <a:ext cx="6448928" cy="938317"/>
            </a:xfrm>
            <a:prstGeom prst="round2DiagRect">
              <a:avLst/>
            </a:prstGeom>
            <a:solidFill>
              <a:schemeClr val="accent1">
                <a:lumMod val="50000"/>
              </a:schemeClr>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48" name="Round Diagonal Corner Rectangle 47"/>
            <p:cNvSpPr/>
            <p:nvPr/>
          </p:nvSpPr>
          <p:spPr>
            <a:xfrm>
              <a:off x="9790282" y="10727766"/>
              <a:ext cx="6448928" cy="938317"/>
            </a:xfrm>
            <a:prstGeom prst="round2DiagRect">
              <a:avLst/>
            </a:prstGeom>
            <a:solidFill>
              <a:srgbClr val="0D426C"/>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49" name="Round Diagonal Corner Rectangle 48"/>
            <p:cNvSpPr/>
            <p:nvPr/>
          </p:nvSpPr>
          <p:spPr>
            <a:xfrm>
              <a:off x="9790282" y="11057064"/>
              <a:ext cx="6448928" cy="938317"/>
            </a:xfrm>
            <a:prstGeom prst="round2DiagRect">
              <a:avLst/>
            </a:prstGeom>
            <a:solidFill>
              <a:schemeClr val="bg1">
                <a:lumMod val="95000"/>
              </a:schemeClr>
            </a:solidFill>
            <a:ln w="25400" cap="flat">
              <a:solidFill>
                <a:schemeClr val="bg1">
                  <a:lumMod val="8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pic>
          <p:nvPicPr>
            <p:cNvPr id="25602" name="Picture 2" descr="https://plugins.cloudfoundry.org/ui/images/cloud-foundry-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85674" y="11002371"/>
              <a:ext cx="2321259" cy="1038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09" name="Group 25608"/>
          <p:cNvGrpSpPr/>
          <p:nvPr/>
        </p:nvGrpSpPr>
        <p:grpSpPr>
          <a:xfrm>
            <a:off x="3808317" y="2050426"/>
            <a:ext cx="2418348" cy="1335196"/>
            <a:chOff x="9790282" y="6576213"/>
            <a:chExt cx="6448928" cy="1552195"/>
          </a:xfrm>
        </p:grpSpPr>
        <p:sp>
          <p:nvSpPr>
            <p:cNvPr id="35" name="Round Diagonal Corner Rectangle 34"/>
            <p:cNvSpPr/>
            <p:nvPr/>
          </p:nvSpPr>
          <p:spPr>
            <a:xfrm>
              <a:off x="9790282" y="6576213"/>
              <a:ext cx="6448928" cy="938318"/>
            </a:xfrm>
            <a:prstGeom prst="round2DiagRect">
              <a:avLst/>
            </a:prstGeom>
            <a:solidFill>
              <a:schemeClr val="accent1">
                <a:lumMod val="50000"/>
              </a:schemeClr>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36" name="Round Diagonal Corner Rectangle 35"/>
            <p:cNvSpPr/>
            <p:nvPr/>
          </p:nvSpPr>
          <p:spPr>
            <a:xfrm>
              <a:off x="9790282" y="6846861"/>
              <a:ext cx="6448928" cy="938318"/>
            </a:xfrm>
            <a:prstGeom prst="round2DiagRect">
              <a:avLst/>
            </a:prstGeom>
            <a:solidFill>
              <a:srgbClr val="0D426C"/>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37" name="Round Diagonal Corner Rectangle 36"/>
            <p:cNvSpPr/>
            <p:nvPr/>
          </p:nvSpPr>
          <p:spPr>
            <a:xfrm>
              <a:off x="9790282" y="7190090"/>
              <a:ext cx="6448928" cy="938318"/>
            </a:xfrm>
            <a:prstGeom prst="round2DiagRect">
              <a:avLst/>
            </a:prstGeom>
            <a:solidFill>
              <a:schemeClr val="bg1">
                <a:lumMod val="95000"/>
              </a:schemeClr>
            </a:solidFill>
            <a:ln w="25400" cap="flat">
              <a:solidFill>
                <a:schemeClr val="bg1">
                  <a:lumMod val="8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101" y="7322835"/>
              <a:ext cx="1640483" cy="708183"/>
            </a:xfrm>
            <a:prstGeom prst="rect">
              <a:avLst/>
            </a:prstGeom>
          </p:spPr>
        </p:pic>
      </p:grpSp>
      <p:grpSp>
        <p:nvGrpSpPr>
          <p:cNvPr id="25606" name="Group 25605"/>
          <p:cNvGrpSpPr/>
          <p:nvPr/>
        </p:nvGrpSpPr>
        <p:grpSpPr>
          <a:xfrm>
            <a:off x="6485887" y="2050426"/>
            <a:ext cx="2418348" cy="1335196"/>
            <a:chOff x="17007657" y="6537229"/>
            <a:chExt cx="6448928" cy="1538264"/>
          </a:xfrm>
        </p:grpSpPr>
        <p:sp>
          <p:nvSpPr>
            <p:cNvPr id="41" name="Round Diagonal Corner Rectangle 40"/>
            <p:cNvSpPr/>
            <p:nvPr/>
          </p:nvSpPr>
          <p:spPr>
            <a:xfrm>
              <a:off x="17007657" y="6537229"/>
              <a:ext cx="6448928" cy="938317"/>
            </a:xfrm>
            <a:prstGeom prst="round2DiagRect">
              <a:avLst/>
            </a:prstGeom>
            <a:solidFill>
              <a:schemeClr val="accent1">
                <a:lumMod val="50000"/>
              </a:schemeClr>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42" name="Round Diagonal Corner Rectangle 41"/>
            <p:cNvSpPr/>
            <p:nvPr/>
          </p:nvSpPr>
          <p:spPr>
            <a:xfrm>
              <a:off x="17007657" y="6807877"/>
              <a:ext cx="6448928" cy="938317"/>
            </a:xfrm>
            <a:prstGeom prst="round2DiagRect">
              <a:avLst/>
            </a:prstGeom>
            <a:solidFill>
              <a:srgbClr val="0D426C"/>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43" name="Round Diagonal Corner Rectangle 42"/>
            <p:cNvSpPr/>
            <p:nvPr/>
          </p:nvSpPr>
          <p:spPr>
            <a:xfrm>
              <a:off x="17007657" y="7137176"/>
              <a:ext cx="6448928" cy="938317"/>
            </a:xfrm>
            <a:prstGeom prst="round2DiagRect">
              <a:avLst/>
            </a:prstGeom>
            <a:solidFill>
              <a:schemeClr val="bg1">
                <a:lumMod val="95000"/>
              </a:schemeClr>
            </a:solidFill>
            <a:ln w="25400" cap="flat">
              <a:solidFill>
                <a:schemeClr val="bg1">
                  <a:lumMod val="8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pic>
          <p:nvPicPr>
            <p:cNvPr id="25604" name="Picture 4" descr="http://simplicity-knowledge.s3.amazonaws.com/wp-content/uploads/2015/02/watson-logo.png?5f4fd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42796" y="7117172"/>
              <a:ext cx="2095501" cy="8618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05" name="Group 25604"/>
          <p:cNvGrpSpPr/>
          <p:nvPr/>
        </p:nvGrpSpPr>
        <p:grpSpPr>
          <a:xfrm>
            <a:off x="6473436" y="3595005"/>
            <a:ext cx="2430799" cy="1402846"/>
            <a:chOff x="16974454" y="10418136"/>
            <a:chExt cx="6482131" cy="1538264"/>
          </a:xfrm>
        </p:grpSpPr>
        <p:sp>
          <p:nvSpPr>
            <p:cNvPr id="53" name="Round Diagonal Corner Rectangle 52"/>
            <p:cNvSpPr/>
            <p:nvPr/>
          </p:nvSpPr>
          <p:spPr>
            <a:xfrm>
              <a:off x="17007657" y="10418136"/>
              <a:ext cx="6448928" cy="938318"/>
            </a:xfrm>
            <a:prstGeom prst="round2DiagRect">
              <a:avLst/>
            </a:prstGeom>
            <a:solidFill>
              <a:schemeClr val="accent1">
                <a:lumMod val="50000"/>
              </a:schemeClr>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54" name="Round Diagonal Corner Rectangle 53"/>
            <p:cNvSpPr/>
            <p:nvPr/>
          </p:nvSpPr>
          <p:spPr>
            <a:xfrm>
              <a:off x="16974454" y="10688784"/>
              <a:ext cx="6448929" cy="938318"/>
            </a:xfrm>
            <a:prstGeom prst="round2DiagRect">
              <a:avLst/>
            </a:prstGeom>
            <a:solidFill>
              <a:srgbClr val="0D426C"/>
            </a:solidFill>
            <a:ln w="25400" cap="flat">
              <a:solidFill>
                <a:srgbClr val="0D426C"/>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sp>
          <p:nvSpPr>
            <p:cNvPr id="55" name="Round Diagonal Corner Rectangle 54"/>
            <p:cNvSpPr/>
            <p:nvPr/>
          </p:nvSpPr>
          <p:spPr>
            <a:xfrm>
              <a:off x="16974454" y="11018082"/>
              <a:ext cx="6448928" cy="938318"/>
            </a:xfrm>
            <a:prstGeom prst="round2DiagRect">
              <a:avLst/>
            </a:prstGeom>
            <a:solidFill>
              <a:schemeClr val="bg1">
                <a:lumMod val="95000"/>
              </a:schemeClr>
            </a:solidFill>
            <a:ln w="25400" cap="flat">
              <a:solidFill>
                <a:schemeClr val="bg1">
                  <a:lumMod val="8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309563" rtl="0" latinLnBrk="1" hangingPunct="0"/>
              <a:endParaRPr lang="en-US" sz="1400">
                <a:solidFill>
                  <a:schemeClr val="tx1"/>
                </a:solidFill>
                <a:latin typeface="Gill Sans"/>
                <a:ea typeface="Gill Sans"/>
                <a:cs typeface="Gill Sans"/>
                <a:sym typeface="Gill Sans"/>
              </a:endParaRPr>
            </a:p>
          </p:txBody>
        </p:sp>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42796" y="11131781"/>
              <a:ext cx="1867992" cy="724438"/>
            </a:xfrm>
            <a:prstGeom prst="rect">
              <a:avLst/>
            </a:prstGeom>
          </p:spPr>
        </p:pic>
      </p:grpSp>
      <p:cxnSp>
        <p:nvCxnSpPr>
          <p:cNvPr id="25600" name="Straight Connector 25599"/>
          <p:cNvCxnSpPr/>
          <p:nvPr/>
        </p:nvCxnSpPr>
        <p:spPr>
          <a:xfrm>
            <a:off x="247977" y="3929333"/>
            <a:ext cx="3279295" cy="0"/>
          </a:xfrm>
          <a:prstGeom prst="line">
            <a:avLst/>
          </a:prstGeom>
          <a:noFill/>
          <a:ln w="25400" cap="flat">
            <a:solidFill>
              <a:schemeClr val="accent1">
                <a:lumMod val="50000"/>
              </a:schemeClr>
            </a:solidFill>
            <a:prstDash val="dash"/>
            <a:bevel/>
          </a:ln>
          <a:effectLst/>
        </p:spPr>
        <p:style>
          <a:lnRef idx="0">
            <a:scrgbClr r="0" g="0" b="0"/>
          </a:lnRef>
          <a:fillRef idx="0">
            <a:scrgbClr r="0" g="0" b="0"/>
          </a:fillRef>
          <a:effectRef idx="0">
            <a:scrgbClr r="0" g="0" b="0"/>
          </a:effectRef>
          <a:fontRef idx="none"/>
        </p:style>
      </p:cxnSp>
      <p:cxnSp>
        <p:nvCxnSpPr>
          <p:cNvPr id="25603" name="Straight Connector 25602"/>
          <p:cNvCxnSpPr/>
          <p:nvPr/>
        </p:nvCxnSpPr>
        <p:spPr>
          <a:xfrm>
            <a:off x="1799531" y="3226367"/>
            <a:ext cx="0" cy="1498994"/>
          </a:xfrm>
          <a:prstGeom prst="line">
            <a:avLst/>
          </a:prstGeom>
          <a:noFill/>
          <a:ln w="25400" cap="flat">
            <a:solidFill>
              <a:schemeClr val="accent1">
                <a:lumMod val="50000"/>
              </a:schemeClr>
            </a:solidFill>
            <a:prstDash val="dash"/>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3" name="TextBox 2"/>
          <p:cNvSpPr txBox="1"/>
          <p:nvPr/>
        </p:nvSpPr>
        <p:spPr>
          <a:xfrm>
            <a:off x="4423572" y="525928"/>
            <a:ext cx="1292128" cy="307777"/>
          </a:xfrm>
          <a:prstGeom prst="rect">
            <a:avLst/>
          </a:prstGeom>
          <a:noFill/>
        </p:spPr>
        <p:txBody>
          <a:bodyPr wrap="none" rtlCol="0">
            <a:spAutoFit/>
          </a:bodyPr>
          <a:lstStyle/>
          <a:p>
            <a:r>
              <a:rPr lang="en-US" sz="1400" dirty="0" smtClean="0">
                <a:solidFill>
                  <a:srgbClr val="3ABB9F"/>
                </a:solidFill>
              </a:rPr>
              <a:t>Core Platform</a:t>
            </a:r>
            <a:endParaRPr lang="en-US" sz="1400" dirty="0">
              <a:solidFill>
                <a:srgbClr val="3ABB9F"/>
              </a:solidFill>
            </a:endParaRPr>
          </a:p>
        </p:txBody>
      </p:sp>
      <p:sp>
        <p:nvSpPr>
          <p:cNvPr id="56" name="TextBox 55"/>
          <p:cNvSpPr txBox="1"/>
          <p:nvPr/>
        </p:nvSpPr>
        <p:spPr>
          <a:xfrm>
            <a:off x="6816305" y="534578"/>
            <a:ext cx="1901044" cy="307777"/>
          </a:xfrm>
          <a:prstGeom prst="rect">
            <a:avLst/>
          </a:prstGeom>
          <a:noFill/>
        </p:spPr>
        <p:txBody>
          <a:bodyPr wrap="none" rtlCol="0">
            <a:spAutoFit/>
          </a:bodyPr>
          <a:lstStyle/>
          <a:p>
            <a:r>
              <a:rPr lang="en-US" sz="1400" dirty="0" smtClean="0">
                <a:solidFill>
                  <a:srgbClr val="3ABB9F"/>
                </a:solidFill>
              </a:rPr>
              <a:t>App Centric Compute</a:t>
            </a:r>
            <a:endParaRPr lang="en-US" sz="1400" dirty="0">
              <a:solidFill>
                <a:srgbClr val="3ABB9F"/>
              </a:solidFill>
            </a:endParaRPr>
          </a:p>
        </p:txBody>
      </p:sp>
      <p:sp>
        <p:nvSpPr>
          <p:cNvPr id="59" name="TextBox 58"/>
          <p:cNvSpPr txBox="1"/>
          <p:nvPr/>
        </p:nvSpPr>
        <p:spPr>
          <a:xfrm>
            <a:off x="4219905" y="800339"/>
            <a:ext cx="1658677" cy="261610"/>
          </a:xfrm>
          <a:prstGeom prst="rect">
            <a:avLst/>
          </a:prstGeom>
          <a:noFill/>
        </p:spPr>
        <p:txBody>
          <a:bodyPr wrap="none" rtlCol="0">
            <a:spAutoFit/>
          </a:bodyPr>
          <a:lstStyle/>
          <a:p>
            <a:r>
              <a:rPr lang="en-US" sz="1100" dirty="0" smtClean="0">
                <a:solidFill>
                  <a:schemeClr val="bg1"/>
                </a:solidFill>
              </a:rPr>
              <a:t>Global // Hybrid // Open</a:t>
            </a:r>
            <a:endParaRPr lang="en-US" sz="1100" dirty="0">
              <a:solidFill>
                <a:schemeClr val="bg1"/>
              </a:solidFill>
            </a:endParaRPr>
          </a:p>
        </p:txBody>
      </p:sp>
      <p:sp>
        <p:nvSpPr>
          <p:cNvPr id="63" name="TextBox 62"/>
          <p:cNvSpPr txBox="1"/>
          <p:nvPr/>
        </p:nvSpPr>
        <p:spPr>
          <a:xfrm>
            <a:off x="6864225" y="808759"/>
            <a:ext cx="1768402" cy="261610"/>
          </a:xfrm>
          <a:prstGeom prst="rect">
            <a:avLst/>
          </a:prstGeom>
          <a:noFill/>
        </p:spPr>
        <p:txBody>
          <a:bodyPr wrap="none" rtlCol="0">
            <a:spAutoFit/>
          </a:bodyPr>
          <a:lstStyle/>
          <a:p>
            <a:r>
              <a:rPr lang="en-US" sz="1100" dirty="0" err="1" smtClean="0">
                <a:solidFill>
                  <a:schemeClr val="bg1"/>
                </a:solidFill>
              </a:rPr>
              <a:t>PaaS</a:t>
            </a:r>
            <a:r>
              <a:rPr lang="en-US" sz="1100" dirty="0" smtClean="0">
                <a:solidFill>
                  <a:schemeClr val="bg1"/>
                </a:solidFill>
              </a:rPr>
              <a:t> // Container // VM’s</a:t>
            </a:r>
            <a:endParaRPr lang="en-US" sz="1100" dirty="0">
              <a:solidFill>
                <a:schemeClr val="bg1"/>
              </a:solidFill>
            </a:endParaRPr>
          </a:p>
        </p:txBody>
      </p:sp>
      <p:sp>
        <p:nvSpPr>
          <p:cNvPr id="64" name="TextBox 63"/>
          <p:cNvSpPr txBox="1"/>
          <p:nvPr/>
        </p:nvSpPr>
        <p:spPr>
          <a:xfrm>
            <a:off x="4783231" y="2050426"/>
            <a:ext cx="603701" cy="307777"/>
          </a:xfrm>
          <a:prstGeom prst="rect">
            <a:avLst/>
          </a:prstGeom>
          <a:noFill/>
        </p:spPr>
        <p:txBody>
          <a:bodyPr wrap="none" rtlCol="0">
            <a:spAutoFit/>
          </a:bodyPr>
          <a:lstStyle/>
          <a:p>
            <a:r>
              <a:rPr lang="en-US" sz="1400" dirty="0" smtClean="0">
                <a:solidFill>
                  <a:srgbClr val="3ABB9F"/>
                </a:solidFill>
              </a:rPr>
              <a:t>API’s</a:t>
            </a:r>
            <a:endParaRPr lang="en-US" sz="1400" dirty="0">
              <a:solidFill>
                <a:srgbClr val="3ABB9F"/>
              </a:solidFill>
            </a:endParaRPr>
          </a:p>
        </p:txBody>
      </p:sp>
      <p:sp>
        <p:nvSpPr>
          <p:cNvPr id="69" name="TextBox 68"/>
          <p:cNvSpPr txBox="1"/>
          <p:nvPr/>
        </p:nvSpPr>
        <p:spPr>
          <a:xfrm>
            <a:off x="4234133" y="2272333"/>
            <a:ext cx="1648001" cy="261610"/>
          </a:xfrm>
          <a:prstGeom prst="rect">
            <a:avLst/>
          </a:prstGeom>
          <a:noFill/>
        </p:spPr>
        <p:txBody>
          <a:bodyPr wrap="none" rtlCol="0">
            <a:spAutoFit/>
          </a:bodyPr>
          <a:lstStyle/>
          <a:p>
            <a:r>
              <a:rPr lang="en-US" sz="1100" dirty="0" smtClean="0">
                <a:solidFill>
                  <a:schemeClr val="bg1"/>
                </a:solidFill>
              </a:rPr>
              <a:t>IBM // 3</a:t>
            </a:r>
            <a:r>
              <a:rPr lang="en-US" sz="1100" baseline="30000" dirty="0" smtClean="0">
                <a:solidFill>
                  <a:schemeClr val="bg1"/>
                </a:solidFill>
              </a:rPr>
              <a:t>rd</a:t>
            </a:r>
            <a:r>
              <a:rPr lang="en-US" sz="1100" dirty="0" smtClean="0">
                <a:solidFill>
                  <a:schemeClr val="bg1"/>
                </a:solidFill>
              </a:rPr>
              <a:t> Party // Yours</a:t>
            </a:r>
            <a:endParaRPr lang="en-US" sz="1100" dirty="0">
              <a:solidFill>
                <a:schemeClr val="bg1"/>
              </a:solidFill>
            </a:endParaRPr>
          </a:p>
        </p:txBody>
      </p:sp>
      <p:sp>
        <p:nvSpPr>
          <p:cNvPr id="70" name="TextBox 69"/>
          <p:cNvSpPr txBox="1"/>
          <p:nvPr/>
        </p:nvSpPr>
        <p:spPr>
          <a:xfrm>
            <a:off x="6994629" y="2010378"/>
            <a:ext cx="1631564" cy="307777"/>
          </a:xfrm>
          <a:prstGeom prst="rect">
            <a:avLst/>
          </a:prstGeom>
          <a:noFill/>
        </p:spPr>
        <p:txBody>
          <a:bodyPr wrap="none" rtlCol="0">
            <a:spAutoFit/>
          </a:bodyPr>
          <a:lstStyle/>
          <a:p>
            <a:r>
              <a:rPr lang="en-US" sz="1400" dirty="0" smtClean="0">
                <a:solidFill>
                  <a:srgbClr val="3ABB9F"/>
                </a:solidFill>
              </a:rPr>
              <a:t>Data Driven App’s</a:t>
            </a:r>
            <a:endParaRPr lang="en-US" sz="1400" dirty="0">
              <a:solidFill>
                <a:srgbClr val="3ABB9F"/>
              </a:solidFill>
            </a:endParaRPr>
          </a:p>
        </p:txBody>
      </p:sp>
      <p:sp>
        <p:nvSpPr>
          <p:cNvPr id="71" name="TextBox 70"/>
          <p:cNvSpPr txBox="1"/>
          <p:nvPr/>
        </p:nvSpPr>
        <p:spPr>
          <a:xfrm>
            <a:off x="6888791" y="2292200"/>
            <a:ext cx="1734112" cy="261610"/>
          </a:xfrm>
          <a:prstGeom prst="rect">
            <a:avLst/>
          </a:prstGeom>
          <a:noFill/>
        </p:spPr>
        <p:txBody>
          <a:bodyPr wrap="none" rtlCol="0">
            <a:spAutoFit/>
          </a:bodyPr>
          <a:lstStyle/>
          <a:p>
            <a:r>
              <a:rPr lang="en-US" sz="1100" dirty="0" smtClean="0">
                <a:solidFill>
                  <a:schemeClr val="bg1"/>
                </a:solidFill>
              </a:rPr>
              <a:t>Watson // </a:t>
            </a:r>
            <a:r>
              <a:rPr lang="en-US" sz="1100" dirty="0" err="1" smtClean="0">
                <a:solidFill>
                  <a:schemeClr val="bg1"/>
                </a:solidFill>
              </a:rPr>
              <a:t>IoT</a:t>
            </a:r>
            <a:r>
              <a:rPr lang="en-US" sz="1100" dirty="0" smtClean="0">
                <a:solidFill>
                  <a:schemeClr val="bg1"/>
                </a:solidFill>
              </a:rPr>
              <a:t> // Big Data</a:t>
            </a:r>
            <a:endParaRPr lang="en-US" sz="1100" dirty="0">
              <a:solidFill>
                <a:schemeClr val="bg1"/>
              </a:solidFill>
            </a:endParaRPr>
          </a:p>
        </p:txBody>
      </p:sp>
      <p:sp>
        <p:nvSpPr>
          <p:cNvPr id="72" name="TextBox 71"/>
          <p:cNvSpPr txBox="1"/>
          <p:nvPr/>
        </p:nvSpPr>
        <p:spPr>
          <a:xfrm>
            <a:off x="4256111" y="3623396"/>
            <a:ext cx="1621833" cy="307777"/>
          </a:xfrm>
          <a:prstGeom prst="rect">
            <a:avLst/>
          </a:prstGeom>
          <a:noFill/>
        </p:spPr>
        <p:txBody>
          <a:bodyPr wrap="none" rtlCol="0">
            <a:spAutoFit/>
          </a:bodyPr>
          <a:lstStyle/>
          <a:p>
            <a:r>
              <a:rPr lang="en-US" sz="1400" dirty="0" smtClean="0">
                <a:solidFill>
                  <a:srgbClr val="3ABB9F"/>
                </a:solidFill>
              </a:rPr>
              <a:t>Powered by Open</a:t>
            </a:r>
            <a:endParaRPr lang="en-US" sz="1400" dirty="0">
              <a:solidFill>
                <a:srgbClr val="3ABB9F"/>
              </a:solidFill>
            </a:endParaRPr>
          </a:p>
        </p:txBody>
      </p:sp>
      <p:sp>
        <p:nvSpPr>
          <p:cNvPr id="73" name="TextBox 72"/>
          <p:cNvSpPr txBox="1"/>
          <p:nvPr/>
        </p:nvSpPr>
        <p:spPr>
          <a:xfrm>
            <a:off x="4282053" y="3845303"/>
            <a:ext cx="1478559" cy="261610"/>
          </a:xfrm>
          <a:prstGeom prst="rect">
            <a:avLst/>
          </a:prstGeom>
          <a:noFill/>
        </p:spPr>
        <p:txBody>
          <a:bodyPr wrap="none" rtlCol="0">
            <a:spAutoFit/>
          </a:bodyPr>
          <a:lstStyle/>
          <a:p>
            <a:r>
              <a:rPr lang="en-US" sz="1100" dirty="0" err="1" smtClean="0">
                <a:solidFill>
                  <a:schemeClr val="bg1"/>
                </a:solidFill>
              </a:rPr>
              <a:t>IaaS</a:t>
            </a:r>
            <a:r>
              <a:rPr lang="en-US" sz="1100" dirty="0" smtClean="0">
                <a:solidFill>
                  <a:schemeClr val="bg1"/>
                </a:solidFill>
              </a:rPr>
              <a:t> // </a:t>
            </a:r>
            <a:r>
              <a:rPr lang="en-US" sz="1100" dirty="0" err="1" smtClean="0">
                <a:solidFill>
                  <a:schemeClr val="bg1"/>
                </a:solidFill>
              </a:rPr>
              <a:t>PaaS</a:t>
            </a:r>
            <a:r>
              <a:rPr lang="en-US" sz="1100" dirty="0" smtClean="0">
                <a:solidFill>
                  <a:schemeClr val="bg1"/>
                </a:solidFill>
              </a:rPr>
              <a:t> // SaaS</a:t>
            </a:r>
            <a:endParaRPr lang="en-US" sz="1100" dirty="0">
              <a:solidFill>
                <a:schemeClr val="bg1"/>
              </a:solidFill>
            </a:endParaRPr>
          </a:p>
        </p:txBody>
      </p:sp>
      <p:sp>
        <p:nvSpPr>
          <p:cNvPr id="74" name="TextBox 73"/>
          <p:cNvSpPr txBox="1"/>
          <p:nvPr/>
        </p:nvSpPr>
        <p:spPr>
          <a:xfrm>
            <a:off x="6902295" y="3574462"/>
            <a:ext cx="1641558" cy="307777"/>
          </a:xfrm>
          <a:prstGeom prst="rect">
            <a:avLst/>
          </a:prstGeom>
          <a:noFill/>
        </p:spPr>
        <p:txBody>
          <a:bodyPr wrap="none" rtlCol="0">
            <a:spAutoFit/>
          </a:bodyPr>
          <a:lstStyle/>
          <a:p>
            <a:r>
              <a:rPr lang="en-US" sz="1400" dirty="0" smtClean="0">
                <a:solidFill>
                  <a:srgbClr val="3ABB9F"/>
                </a:solidFill>
              </a:rPr>
              <a:t>Built for enterprise</a:t>
            </a:r>
            <a:endParaRPr lang="en-US" sz="1400" dirty="0">
              <a:solidFill>
                <a:srgbClr val="3ABB9F"/>
              </a:solidFill>
            </a:endParaRPr>
          </a:p>
        </p:txBody>
      </p:sp>
      <p:sp>
        <p:nvSpPr>
          <p:cNvPr id="75" name="TextBox 74"/>
          <p:cNvSpPr txBox="1"/>
          <p:nvPr/>
        </p:nvSpPr>
        <p:spPr>
          <a:xfrm>
            <a:off x="6442648" y="3833719"/>
            <a:ext cx="2552520" cy="261610"/>
          </a:xfrm>
          <a:prstGeom prst="rect">
            <a:avLst/>
          </a:prstGeom>
          <a:noFill/>
        </p:spPr>
        <p:txBody>
          <a:bodyPr wrap="none" rtlCol="0">
            <a:spAutoFit/>
          </a:bodyPr>
          <a:lstStyle/>
          <a:p>
            <a:r>
              <a:rPr lang="en-US" sz="1100" dirty="0" smtClean="0">
                <a:solidFill>
                  <a:schemeClr val="bg1"/>
                </a:solidFill>
              </a:rPr>
              <a:t>Development // Integration // </a:t>
            </a:r>
            <a:r>
              <a:rPr lang="en-US" sz="1100" dirty="0" err="1" smtClean="0">
                <a:solidFill>
                  <a:schemeClr val="bg1"/>
                </a:solidFill>
              </a:rPr>
              <a:t>DevOps</a:t>
            </a:r>
            <a:endParaRPr lang="en-US" sz="1100" dirty="0">
              <a:solidFill>
                <a:schemeClr val="bg1"/>
              </a:solidFill>
            </a:endParaRPr>
          </a:p>
        </p:txBody>
      </p:sp>
      <p:sp>
        <p:nvSpPr>
          <p:cNvPr id="6" name="TextBox 5"/>
          <p:cNvSpPr txBox="1"/>
          <p:nvPr/>
        </p:nvSpPr>
        <p:spPr>
          <a:xfrm>
            <a:off x="233073" y="3335633"/>
            <a:ext cx="1468760" cy="461665"/>
          </a:xfrm>
          <a:prstGeom prst="rect">
            <a:avLst/>
          </a:prstGeom>
          <a:noFill/>
        </p:spPr>
        <p:txBody>
          <a:bodyPr wrap="square" rtlCol="0">
            <a:spAutoFit/>
          </a:bodyPr>
          <a:lstStyle/>
          <a:p>
            <a:r>
              <a:rPr lang="en-US" sz="1200" dirty="0" smtClean="0"/>
              <a:t>Build modern apps that thrive on data</a:t>
            </a:r>
            <a:endParaRPr lang="en-US" sz="1200" dirty="0"/>
          </a:p>
        </p:txBody>
      </p:sp>
      <p:sp>
        <p:nvSpPr>
          <p:cNvPr id="76" name="TextBox 75"/>
          <p:cNvSpPr txBox="1"/>
          <p:nvPr/>
        </p:nvSpPr>
        <p:spPr>
          <a:xfrm>
            <a:off x="1917426" y="3226367"/>
            <a:ext cx="1609846" cy="646331"/>
          </a:xfrm>
          <a:prstGeom prst="rect">
            <a:avLst/>
          </a:prstGeom>
          <a:noFill/>
        </p:spPr>
        <p:txBody>
          <a:bodyPr wrap="square" rtlCol="0">
            <a:spAutoFit/>
          </a:bodyPr>
          <a:lstStyle/>
          <a:p>
            <a:r>
              <a:rPr lang="en-US" sz="1200" dirty="0" smtClean="0"/>
              <a:t>Easily &amp; Securely leverage your existing API’s &amp; Data </a:t>
            </a:r>
            <a:endParaRPr lang="en-US" sz="1200" dirty="0"/>
          </a:p>
        </p:txBody>
      </p:sp>
      <p:sp>
        <p:nvSpPr>
          <p:cNvPr id="77" name="TextBox 76"/>
          <p:cNvSpPr txBox="1"/>
          <p:nvPr/>
        </p:nvSpPr>
        <p:spPr>
          <a:xfrm>
            <a:off x="1917426" y="3993967"/>
            <a:ext cx="1609846" cy="646331"/>
          </a:xfrm>
          <a:prstGeom prst="rect">
            <a:avLst/>
          </a:prstGeom>
          <a:noFill/>
        </p:spPr>
        <p:txBody>
          <a:bodyPr wrap="square" rtlCol="0">
            <a:spAutoFit/>
          </a:bodyPr>
          <a:lstStyle/>
          <a:p>
            <a:r>
              <a:rPr lang="en-US" sz="1200" dirty="0" smtClean="0"/>
              <a:t>Foster a culture of continuous innovation &amp; delivery</a:t>
            </a:r>
            <a:endParaRPr lang="en-US" sz="1200" dirty="0"/>
          </a:p>
        </p:txBody>
      </p:sp>
      <p:sp>
        <p:nvSpPr>
          <p:cNvPr id="78" name="TextBox 77"/>
          <p:cNvSpPr txBox="1"/>
          <p:nvPr/>
        </p:nvSpPr>
        <p:spPr>
          <a:xfrm>
            <a:off x="233073" y="3995149"/>
            <a:ext cx="1468760" cy="646331"/>
          </a:xfrm>
          <a:prstGeom prst="rect">
            <a:avLst/>
          </a:prstGeom>
          <a:noFill/>
        </p:spPr>
        <p:txBody>
          <a:bodyPr wrap="square" rtlCol="0">
            <a:spAutoFit/>
          </a:bodyPr>
          <a:lstStyle/>
          <a:p>
            <a:r>
              <a:rPr lang="en-US" sz="1200" dirty="0" smtClean="0"/>
              <a:t>Optimize and transform existing apps</a:t>
            </a:r>
            <a:endParaRPr lang="en-US" sz="1200" dirty="0"/>
          </a:p>
        </p:txBody>
      </p:sp>
      <p:sp>
        <p:nvSpPr>
          <p:cNvPr id="82" name="TextBox 81"/>
          <p:cNvSpPr txBox="1"/>
          <p:nvPr/>
        </p:nvSpPr>
        <p:spPr>
          <a:xfrm>
            <a:off x="227508" y="187663"/>
            <a:ext cx="911144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09563" rtl="0" latinLnBrk="1" hangingPunct="0"/>
            <a:r>
              <a:rPr lang="en-US" sz="2400" b="1" dirty="0" smtClean="0">
                <a:solidFill>
                  <a:schemeClr val="bg1"/>
                </a:solidFill>
                <a:latin typeface="Helvetica"/>
                <a:cs typeface="Helvetica"/>
              </a:rPr>
              <a:t>The Bluemix Platform</a:t>
            </a:r>
            <a:endParaRPr lang="en-US" sz="2400" b="1" dirty="0">
              <a:solidFill>
                <a:schemeClr val="bg1"/>
              </a:solidFill>
              <a:latin typeface="Helvetica"/>
              <a:ea typeface="Gill Sans"/>
              <a:cs typeface="Helvetica"/>
              <a:sym typeface="Gill Sans"/>
            </a:endParaRPr>
          </a:p>
        </p:txBody>
      </p:sp>
    </p:spTree>
    <p:extLst>
      <p:ext uri="{BB962C8B-B14F-4D97-AF65-F5344CB8AC3E}">
        <p14:creationId xmlns:p14="http://schemas.microsoft.com/office/powerpoint/2010/main" val="19810258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6" name="Picture 2" descr="http://www.elp.com/content/dam/elp/online-articles/2013/06/transformer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
            <a:ext cx="9144000" cy="53481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055406" y="2663455"/>
            <a:ext cx="1131662" cy="1799528"/>
          </a:xfrm>
          <a:prstGeom prst="rect">
            <a:avLst/>
          </a:prstGeom>
        </p:spPr>
      </p:pic>
      <p:pic>
        <p:nvPicPr>
          <p:cNvPr id="9" name="Picture 8"/>
          <p:cNvPicPr>
            <a:picLocks noChangeAspect="1"/>
          </p:cNvPicPr>
          <p:nvPr/>
        </p:nvPicPr>
        <p:blipFill>
          <a:blip r:embed="rId5"/>
          <a:stretch>
            <a:fillRect/>
          </a:stretch>
        </p:blipFill>
        <p:spPr>
          <a:xfrm>
            <a:off x="2924640" y="3535793"/>
            <a:ext cx="3667546" cy="919331"/>
          </a:xfrm>
          <a:prstGeom prst="rect">
            <a:avLst/>
          </a:prstGeom>
        </p:spPr>
      </p:pic>
      <p:pic>
        <p:nvPicPr>
          <p:cNvPr id="10" name="Content Placeholder 4"/>
          <p:cNvPicPr>
            <a:picLocks noChangeAspect="1"/>
          </p:cNvPicPr>
          <p:nvPr/>
        </p:nvPicPr>
        <p:blipFill rotWithShape="1">
          <a:blip r:embed="rId6" cstate="screen">
            <a:extLst>
              <a:ext uri="{28A0092B-C50C-407E-A947-70E740481C1C}">
                <a14:useLocalDpi xmlns:a14="http://schemas.microsoft.com/office/drawing/2010/main"/>
              </a:ext>
            </a:extLst>
          </a:blip>
          <a:srcRect r="8022"/>
          <a:stretch/>
        </p:blipFill>
        <p:spPr>
          <a:xfrm>
            <a:off x="111247" y="4444406"/>
            <a:ext cx="9107182" cy="808074"/>
          </a:xfrm>
          <a:prstGeom prst="rect">
            <a:avLst/>
          </a:prstGeom>
        </p:spPr>
      </p:pic>
      <p:sp>
        <p:nvSpPr>
          <p:cNvPr id="11" name="Rectangle 10"/>
          <p:cNvSpPr/>
          <p:nvPr/>
        </p:nvSpPr>
        <p:spPr>
          <a:xfrm>
            <a:off x="0" y="2019631"/>
            <a:ext cx="9144000" cy="1272209"/>
          </a:xfrm>
          <a:prstGeom prst="rect">
            <a:avLst/>
          </a:prstGeom>
          <a:solidFill>
            <a:schemeClr val="tx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533400" y="2278397"/>
            <a:ext cx="8077200" cy="725073"/>
          </a:xfrm>
          <a:prstGeom prst="rect">
            <a:avLst/>
          </a:prstGeom>
        </p:spPr>
        <p:txBody>
          <a:bodyPr vert="horz" lIns="91440" tIns="45720" rIns="91440" bIns="45720" rtlCol="0" anchor="ctr">
            <a:noAutofit/>
          </a:bodyPr>
          <a:lstStyle/>
          <a:p>
            <a:pPr algn="ctr">
              <a:spcBef>
                <a:spcPct val="0"/>
              </a:spcBef>
              <a:defRPr/>
            </a:pPr>
            <a:r>
              <a:rPr lang="fr-FR" sz="4800" b="1" dirty="0" smtClean="0">
                <a:solidFill>
                  <a:prstClr val="white"/>
                </a:solidFill>
                <a:ea typeface="+mj-ea"/>
                <a:cs typeface="+mj-cs"/>
              </a:rPr>
              <a:t>Digital Transformation</a:t>
            </a:r>
            <a:endParaRPr lang="en-US" sz="4800" dirty="0">
              <a:solidFill>
                <a:prstClr val="white"/>
              </a:solidFill>
              <a:ea typeface="+mj-ea"/>
              <a:cs typeface="+mj-cs"/>
            </a:endParaRPr>
          </a:p>
        </p:txBody>
      </p:sp>
    </p:spTree>
    <p:extLst>
      <p:ext uri="{BB962C8B-B14F-4D97-AF65-F5344CB8AC3E}">
        <p14:creationId xmlns:p14="http://schemas.microsoft.com/office/powerpoint/2010/main" val="522677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9" name="Title 1"/>
          <p:cNvSpPr txBox="1">
            <a:spLocks/>
          </p:cNvSpPr>
          <p:nvPr/>
        </p:nvSpPr>
        <p:spPr>
          <a:xfrm>
            <a:off x="1325622" y="383678"/>
            <a:ext cx="6465095" cy="342900"/>
          </a:xfrm>
          <a:prstGeom prst="rect">
            <a:avLst/>
          </a:prstGeom>
          <a:ln w="12700">
            <a:miter lim="400000"/>
          </a:ln>
          <a:extLst>
            <a:ext uri="{C572A759-6A51-4108-AA02-DFA0A04FC94B}">
              <ma14:wrappingTextBoxFlag xmlns:ma14="http://schemas.microsoft.com/office/mac/drawingml/2011/main" xmlns="" val="1"/>
            </a:ext>
          </a:extLst>
        </p:spPr>
        <p:txBody>
          <a:bodyPr lIns="68580" tIns="34290" rIns="0" bIns="0" anchor="ctr"/>
          <a:lstStyle>
            <a:lvl1pPr>
              <a:defRPr sz="2000">
                <a:solidFill>
                  <a:srgbClr val="00649D"/>
                </a:solidFill>
                <a:latin typeface="Arial"/>
                <a:ea typeface="Arial"/>
                <a:cs typeface="Arial"/>
                <a:sym typeface="Arial"/>
              </a:defRPr>
            </a:lvl1pPr>
            <a:lvl2pPr>
              <a:defRPr sz="2000">
                <a:solidFill>
                  <a:srgbClr val="00649D"/>
                </a:solidFill>
                <a:latin typeface="Arial"/>
                <a:ea typeface="Arial"/>
                <a:cs typeface="Arial"/>
                <a:sym typeface="Arial"/>
              </a:defRPr>
            </a:lvl2pPr>
            <a:lvl3pPr>
              <a:defRPr sz="2000">
                <a:solidFill>
                  <a:srgbClr val="00649D"/>
                </a:solidFill>
                <a:latin typeface="Arial"/>
                <a:ea typeface="Arial"/>
                <a:cs typeface="Arial"/>
                <a:sym typeface="Arial"/>
              </a:defRPr>
            </a:lvl3pPr>
            <a:lvl4pPr>
              <a:defRPr sz="2000">
                <a:solidFill>
                  <a:srgbClr val="00649D"/>
                </a:solidFill>
                <a:latin typeface="Arial"/>
                <a:ea typeface="Arial"/>
                <a:cs typeface="Arial"/>
                <a:sym typeface="Arial"/>
              </a:defRPr>
            </a:lvl4pPr>
            <a:lvl5pPr>
              <a:defRPr sz="2000">
                <a:solidFill>
                  <a:srgbClr val="00649D"/>
                </a:solidFill>
                <a:latin typeface="Arial"/>
                <a:ea typeface="Arial"/>
                <a:cs typeface="Arial"/>
                <a:sym typeface="Arial"/>
              </a:defRPr>
            </a:lvl5pPr>
            <a:lvl6pPr indent="457200">
              <a:defRPr sz="2000">
                <a:solidFill>
                  <a:srgbClr val="00649D"/>
                </a:solidFill>
                <a:latin typeface="Arial"/>
                <a:ea typeface="Arial"/>
                <a:cs typeface="Arial"/>
                <a:sym typeface="Arial"/>
              </a:defRPr>
            </a:lvl6pPr>
            <a:lvl7pPr indent="914400">
              <a:defRPr sz="2000">
                <a:solidFill>
                  <a:srgbClr val="00649D"/>
                </a:solidFill>
                <a:latin typeface="Arial"/>
                <a:ea typeface="Arial"/>
                <a:cs typeface="Arial"/>
                <a:sym typeface="Arial"/>
              </a:defRPr>
            </a:lvl7pPr>
            <a:lvl8pPr indent="1371600">
              <a:defRPr sz="2000">
                <a:solidFill>
                  <a:srgbClr val="00649D"/>
                </a:solidFill>
                <a:latin typeface="Arial"/>
                <a:ea typeface="Arial"/>
                <a:cs typeface="Arial"/>
                <a:sym typeface="Arial"/>
              </a:defRPr>
            </a:lvl8pPr>
            <a:lvl9pPr indent="1828800">
              <a:defRPr sz="2000">
                <a:solidFill>
                  <a:srgbClr val="00649D"/>
                </a:solidFill>
                <a:latin typeface="Arial"/>
                <a:ea typeface="Arial"/>
                <a:cs typeface="Arial"/>
                <a:sym typeface="Arial"/>
              </a:defRPr>
            </a:lvl9pPr>
          </a:lstStyle>
          <a:p>
            <a:endParaRPr lang="en-US" sz="1500" dirty="0"/>
          </a:p>
        </p:txBody>
      </p:sp>
      <p:pic>
        <p:nvPicPr>
          <p:cNvPr id="10" name="Picture 9" descr="2015.03.15_Global_Network_Map[3][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421405"/>
            <a:ext cx="6858000" cy="4545875"/>
          </a:xfrm>
          <a:prstGeom prst="rect">
            <a:avLst/>
          </a:prstGeom>
        </p:spPr>
      </p:pic>
      <p:sp>
        <p:nvSpPr>
          <p:cNvPr id="17" name="Oval 16"/>
          <p:cNvSpPr/>
          <p:nvPr/>
        </p:nvSpPr>
        <p:spPr>
          <a:xfrm>
            <a:off x="4938824" y="516842"/>
            <a:ext cx="1327571" cy="124550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lvl="0" algn="ctr"/>
            <a:r>
              <a:rPr lang="en-US" sz="1050" dirty="0">
                <a:solidFill>
                  <a:schemeClr val="bg1"/>
                </a:solidFill>
                <a:latin typeface="Avenir Next" charset="0"/>
                <a:ea typeface="Avenir Next" charset="0"/>
                <a:cs typeface="Avenir Next" charset="0"/>
              </a:rPr>
              <a:t>Over 26 global locations with geographic disperse network </a:t>
            </a:r>
            <a:r>
              <a:rPr lang="en-US" sz="1050" dirty="0" err="1">
                <a:solidFill>
                  <a:schemeClr val="bg1"/>
                </a:solidFill>
                <a:latin typeface="Avenir Next" charset="0"/>
                <a:ea typeface="Avenir Next" charset="0"/>
                <a:cs typeface="Avenir Next" charset="0"/>
              </a:rPr>
              <a:t>PoPs</a:t>
            </a:r>
            <a:endParaRPr lang="en-US" sz="1050" dirty="0">
              <a:solidFill>
                <a:schemeClr val="bg1"/>
              </a:solidFill>
              <a:latin typeface="Avenir Next" charset="0"/>
              <a:ea typeface="Avenir Next" charset="0"/>
              <a:cs typeface="Avenir Next" charset="0"/>
            </a:endParaRPr>
          </a:p>
        </p:txBody>
      </p:sp>
      <p:sp>
        <p:nvSpPr>
          <p:cNvPr id="13" name="Oval 12"/>
          <p:cNvSpPr/>
          <p:nvPr/>
        </p:nvSpPr>
        <p:spPr>
          <a:xfrm>
            <a:off x="6408007" y="506437"/>
            <a:ext cx="1318673" cy="1256525"/>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r>
              <a:rPr lang="en-US" sz="1050" dirty="0">
                <a:solidFill>
                  <a:schemeClr val="bg1"/>
                </a:solidFill>
                <a:latin typeface="Avenir Next" charset="0"/>
                <a:ea typeface="Avenir Next" charset="0"/>
                <a:cs typeface="Avenir Next" charset="0"/>
              </a:rPr>
              <a:t>Carrier grade private network with over 2,000 </a:t>
            </a:r>
            <a:r>
              <a:rPr lang="en-US" sz="1050" dirty="0" err="1">
                <a:solidFill>
                  <a:schemeClr val="bg1"/>
                </a:solidFill>
                <a:latin typeface="Avenir Next" charset="0"/>
                <a:ea typeface="Avenir Next" charset="0"/>
                <a:cs typeface="Avenir Next" charset="0"/>
              </a:rPr>
              <a:t>Gbps</a:t>
            </a:r>
            <a:r>
              <a:rPr lang="en-US" sz="1050" dirty="0">
                <a:solidFill>
                  <a:schemeClr val="bg1"/>
                </a:solidFill>
                <a:latin typeface="Avenir Next" charset="0"/>
                <a:ea typeface="Avenir Next" charset="0"/>
                <a:cs typeface="Avenir Next" charset="0"/>
              </a:rPr>
              <a:t> of connectivity</a:t>
            </a:r>
          </a:p>
        </p:txBody>
      </p:sp>
      <p:sp>
        <p:nvSpPr>
          <p:cNvPr id="3" name="Title 2"/>
          <p:cNvSpPr>
            <a:spLocks noGrp="1"/>
          </p:cNvSpPr>
          <p:nvPr>
            <p:ph type="title" idx="4294967295"/>
          </p:nvPr>
        </p:nvSpPr>
        <p:spPr>
          <a:xfrm>
            <a:off x="252664" y="314696"/>
            <a:ext cx="6515100" cy="298450"/>
          </a:xfrm>
        </p:spPr>
        <p:txBody>
          <a:bodyPr>
            <a:noAutofit/>
          </a:bodyPr>
          <a:lstStyle/>
          <a:p>
            <a:pPr defTabSz="342740" fontAlgn="auto">
              <a:lnSpc>
                <a:spcPct val="80000"/>
              </a:lnSpc>
              <a:spcBef>
                <a:spcPts val="0"/>
              </a:spcBef>
              <a:spcAft>
                <a:spcPts val="0"/>
              </a:spcAft>
            </a:pPr>
            <a:r>
              <a:rPr lang="en-US" sz="2800" b="1" dirty="0" smtClean="0">
                <a:solidFill>
                  <a:schemeClr val="bg1"/>
                </a:solidFill>
                <a:latin typeface="Helvetica Neue" charset="0"/>
                <a:ea typeface="Helvetica Neue" charset="0"/>
                <a:cs typeface="Helvetica Neue" charset="0"/>
              </a:rPr>
              <a:t>Global </a:t>
            </a:r>
            <a:r>
              <a:rPr lang="en-US" sz="2800" b="1" dirty="0">
                <a:solidFill>
                  <a:schemeClr val="bg1"/>
                </a:solidFill>
                <a:latin typeface="Helvetica Neue" charset="0"/>
                <a:ea typeface="Helvetica Neue" charset="0"/>
                <a:cs typeface="Helvetica Neue" charset="0"/>
              </a:rPr>
              <a:t>footprint</a:t>
            </a:r>
            <a:br>
              <a:rPr lang="en-US" sz="2800" b="1" dirty="0">
                <a:solidFill>
                  <a:schemeClr val="bg1"/>
                </a:solidFill>
                <a:latin typeface="Helvetica Neue" charset="0"/>
                <a:ea typeface="Helvetica Neue" charset="0"/>
                <a:cs typeface="Helvetica Neue" charset="0"/>
              </a:rPr>
            </a:br>
            <a:endParaRPr lang="en-US" sz="2800" b="1" dirty="0">
              <a:solidFill>
                <a:schemeClr val="bg1"/>
              </a:solidFill>
              <a:latin typeface="Helvetica Neue" charset="0"/>
              <a:ea typeface="Helvetica Neue" charset="0"/>
              <a:cs typeface="Helvetica Neue" charset="0"/>
            </a:endParaRPr>
          </a:p>
        </p:txBody>
      </p:sp>
      <p:sp>
        <p:nvSpPr>
          <p:cNvPr id="2" name="Rectangle 1"/>
          <p:cNvSpPr/>
          <p:nvPr/>
        </p:nvSpPr>
        <p:spPr bwMode="auto">
          <a:xfrm>
            <a:off x="8638674" y="4379495"/>
            <a:ext cx="372979" cy="673768"/>
          </a:xfrm>
          <a:prstGeom prst="rect">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AU" sz="2000" b="0" i="0" u="none" strike="noStrike" cap="none" normalizeH="0" baseline="0" smtClean="0">
              <a:ln>
                <a:noFill/>
              </a:ln>
              <a:solidFill>
                <a:srgbClr val="191919"/>
              </a:solidFill>
              <a:effectLst/>
              <a:latin typeface="HelvNeue Light for IBM" pitchFamily="34" charset="0"/>
            </a:endParaRPr>
          </a:p>
        </p:txBody>
      </p:sp>
    </p:spTree>
    <p:extLst>
      <p:ext uri="{BB962C8B-B14F-4D97-AF65-F5344CB8AC3E}">
        <p14:creationId xmlns:p14="http://schemas.microsoft.com/office/powerpoint/2010/main" val="1989352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Hybrid Deployment Models</a:t>
            </a:r>
            <a:endParaRPr lang="en-US" b="1" dirty="0"/>
          </a:p>
        </p:txBody>
      </p:sp>
      <p:sp>
        <p:nvSpPr>
          <p:cNvPr id="12" name="Shape 223"/>
          <p:cNvSpPr/>
          <p:nvPr/>
        </p:nvSpPr>
        <p:spPr>
          <a:xfrm>
            <a:off x="328613" y="612483"/>
            <a:ext cx="8448936" cy="349100"/>
          </a:xfrm>
          <a:prstGeom prst="rect">
            <a:avLst/>
          </a:prstGeom>
          <a:ln w="12700">
            <a:miter lim="400000"/>
          </a:ln>
          <a:extLst>
            <a:ext uri="{C572A759-6A51-4108-AA02-DFA0A04FC94B}">
              <ma14:wrappingTextBoxFlag xmlns:ma14="http://schemas.microsoft.com/office/mac/drawingml/2011/main" xmlns="" val="1"/>
            </a:ext>
          </a:extLst>
        </p:spPr>
        <p:txBody>
          <a:bodyPr lIns="35702" tIns="35702" rIns="35702" bIns="35702" anchor="ctr">
            <a:spAutoFit/>
          </a:bodyPr>
          <a:lstStyle/>
          <a:p>
            <a:pPr>
              <a:spcBef>
                <a:spcPts val="2400"/>
              </a:spcBef>
              <a:defRPr sz="1800"/>
            </a:pPr>
            <a:r>
              <a:rPr lang="en-US" dirty="0" smtClean="0">
                <a:latin typeface="Helvetica Neue Light"/>
                <a:ea typeface="Helvetica Neue Light"/>
                <a:cs typeface="Helvetica Neue Light"/>
                <a:sym typeface="Helvetica Neue Light"/>
              </a:rPr>
              <a:t>Public, Dedicated, Local</a:t>
            </a:r>
            <a:endParaRPr dirty="0">
              <a:latin typeface="Helvetica Neue Light"/>
              <a:ea typeface="Helvetica Neue Light"/>
              <a:cs typeface="Helvetica Neue Light"/>
              <a:sym typeface="Helvetica Neue Light"/>
            </a:endParaRPr>
          </a:p>
        </p:txBody>
      </p:sp>
      <p:pic>
        <p:nvPicPr>
          <p:cNvPr id="13" name="Picture 4" descr="Hybridcloud-illustration"/>
          <p:cNvPicPr>
            <a:picLocks noChangeAspect="1" noChangeArrowheads="1"/>
          </p:cNvPicPr>
          <p:nvPr/>
        </p:nvPicPr>
        <p:blipFill>
          <a:blip r:embed="rId2"/>
          <a:srcRect/>
          <a:stretch>
            <a:fillRect/>
          </a:stretch>
        </p:blipFill>
        <p:spPr bwMode="auto">
          <a:xfrm>
            <a:off x="2147555" y="1021983"/>
            <a:ext cx="4514850" cy="3762375"/>
          </a:xfrm>
          <a:prstGeom prst="rect">
            <a:avLst/>
          </a:prstGeom>
          <a:noFill/>
        </p:spPr>
      </p:pic>
      <p:sp>
        <p:nvSpPr>
          <p:cNvPr id="14" name="Shape 238"/>
          <p:cNvSpPr>
            <a:spLocks noChangeArrowheads="1"/>
          </p:cNvSpPr>
          <p:nvPr/>
        </p:nvSpPr>
        <p:spPr bwMode="auto">
          <a:xfrm>
            <a:off x="5574968" y="3925521"/>
            <a:ext cx="2728912" cy="746125"/>
          </a:xfrm>
          <a:prstGeom prst="rect">
            <a:avLst/>
          </a:prstGeom>
          <a:solidFill>
            <a:srgbClr val="06B9A5">
              <a:alpha val="5882"/>
            </a:srgbClr>
          </a:solidFill>
          <a:ln w="3175">
            <a:solidFill>
              <a:srgbClr val="91A1AA">
                <a:alpha val="25882"/>
              </a:srgbClr>
            </a:solidFill>
            <a:miter lim="400000"/>
            <a:headEnd/>
            <a:tailEnd/>
          </a:ln>
        </p:spPr>
        <p:txBody>
          <a:bodyPr lIns="66940" tIns="66940" rIns="66940" bIns="66940" anchor="ctr">
            <a:spAutoFit/>
          </a:bodyPr>
          <a:lstStyle/>
          <a:p>
            <a:pPr>
              <a:spcBef>
                <a:spcPts val="600"/>
              </a:spcBef>
            </a:pPr>
            <a:r>
              <a:rPr lang="en-US" sz="1000" b="1">
                <a:solidFill>
                  <a:srgbClr val="06B9A5"/>
                </a:solidFill>
                <a:latin typeface="HelvNeue Light for IBM"/>
                <a:sym typeface="Helvetica Neue"/>
              </a:rPr>
              <a:t>Seamless Experience</a:t>
            </a:r>
            <a:endParaRPr lang="en-US" sz="1000">
              <a:solidFill>
                <a:srgbClr val="06B9A5"/>
              </a:solidFill>
              <a:latin typeface="HelvNeue Light for IBM"/>
              <a:sym typeface="Helvetica Neue"/>
            </a:endParaRPr>
          </a:p>
          <a:p>
            <a:r>
              <a:rPr lang="en-US" sz="1000">
                <a:latin typeface="Helvetica Neue Light"/>
                <a:ea typeface="Helvetica Neue Light"/>
                <a:cs typeface="Helvetica Neue Light"/>
                <a:sym typeface="Helvetica Neue Light"/>
              </a:rPr>
              <a:t>Regardless of which combination you choose, you can expect a single, seamless experience.</a:t>
            </a:r>
          </a:p>
        </p:txBody>
      </p:sp>
      <p:sp>
        <p:nvSpPr>
          <p:cNvPr id="15" name="Shape 236"/>
          <p:cNvSpPr>
            <a:spLocks noChangeArrowheads="1"/>
          </p:cNvSpPr>
          <p:nvPr/>
        </p:nvSpPr>
        <p:spPr bwMode="auto">
          <a:xfrm>
            <a:off x="3658855" y="787033"/>
            <a:ext cx="1579563" cy="898525"/>
          </a:xfrm>
          <a:prstGeom prst="rect">
            <a:avLst/>
          </a:prstGeom>
          <a:solidFill>
            <a:srgbClr val="5592DA">
              <a:alpha val="5882"/>
            </a:srgbClr>
          </a:solidFill>
          <a:ln w="3175">
            <a:solidFill>
              <a:srgbClr val="91A1AA">
                <a:alpha val="25882"/>
              </a:srgbClr>
            </a:solidFill>
            <a:miter lim="400000"/>
            <a:headEnd/>
            <a:tailEnd/>
          </a:ln>
        </p:spPr>
        <p:txBody>
          <a:bodyPr lIns="66940" tIns="66940" rIns="66940" bIns="66940" anchor="ctr">
            <a:spAutoFit/>
          </a:bodyPr>
          <a:lstStyle/>
          <a:p>
            <a:pPr>
              <a:spcBef>
                <a:spcPts val="600"/>
              </a:spcBef>
            </a:pPr>
            <a:r>
              <a:rPr lang="en-US" sz="1000" b="1">
                <a:solidFill>
                  <a:srgbClr val="5592DA"/>
                </a:solidFill>
                <a:latin typeface="HelvNeue Light for IBM"/>
                <a:sym typeface="Helvetica Neue"/>
              </a:rPr>
              <a:t>2 | Dedicated</a:t>
            </a:r>
            <a:endParaRPr lang="en-US" sz="1000">
              <a:solidFill>
                <a:srgbClr val="5592DA"/>
              </a:solidFill>
              <a:latin typeface="HelvNeue Light for IBM"/>
              <a:sym typeface="Helvetica Neue"/>
            </a:endParaRPr>
          </a:p>
          <a:p>
            <a:r>
              <a:rPr lang="en-US" sz="1000">
                <a:latin typeface="Helvetica Neue Light"/>
                <a:ea typeface="Helvetica Neue Light"/>
                <a:cs typeface="Helvetica Neue Light"/>
                <a:sym typeface="Helvetica Neue Light"/>
              </a:rPr>
              <a:t>Everything is dedicated and connected to you — agility of public cloud, yet feels like home. </a:t>
            </a:r>
          </a:p>
        </p:txBody>
      </p:sp>
      <p:sp>
        <p:nvSpPr>
          <p:cNvPr id="16" name="Shape 235"/>
          <p:cNvSpPr>
            <a:spLocks noChangeArrowheads="1"/>
          </p:cNvSpPr>
          <p:nvPr/>
        </p:nvSpPr>
        <p:spPr bwMode="auto">
          <a:xfrm>
            <a:off x="1212518" y="2533283"/>
            <a:ext cx="1441450" cy="596900"/>
          </a:xfrm>
          <a:prstGeom prst="rect">
            <a:avLst/>
          </a:prstGeom>
          <a:solidFill>
            <a:srgbClr val="5592DA">
              <a:alpha val="5882"/>
            </a:srgbClr>
          </a:solidFill>
          <a:ln w="3175">
            <a:solidFill>
              <a:srgbClr val="91A1AA">
                <a:alpha val="25882"/>
              </a:srgbClr>
            </a:solidFill>
            <a:miter lim="400000"/>
            <a:headEnd/>
            <a:tailEnd/>
          </a:ln>
        </p:spPr>
        <p:txBody>
          <a:bodyPr lIns="66940" tIns="66940" rIns="66940" bIns="66940" anchor="ctr">
            <a:spAutoFit/>
          </a:bodyPr>
          <a:lstStyle/>
          <a:p>
            <a:pPr>
              <a:spcBef>
                <a:spcPts val="600"/>
              </a:spcBef>
            </a:pPr>
            <a:r>
              <a:rPr lang="en-US" sz="1000" b="1">
                <a:solidFill>
                  <a:srgbClr val="5592DA"/>
                </a:solidFill>
                <a:latin typeface="HelvNeue Light for IBM"/>
                <a:sym typeface="Helvetica Neue"/>
              </a:rPr>
              <a:t>1 | Public</a:t>
            </a:r>
            <a:endParaRPr lang="en-US" sz="1000">
              <a:solidFill>
                <a:srgbClr val="5592DA"/>
              </a:solidFill>
              <a:latin typeface="HelvNeue Light for IBM"/>
              <a:sym typeface="Helvetica Neue"/>
            </a:endParaRPr>
          </a:p>
          <a:p>
            <a:r>
              <a:rPr lang="en-US" sz="1000">
                <a:latin typeface="Helvetica Neue Light"/>
                <a:ea typeface="Helvetica Neue Light"/>
                <a:cs typeface="Helvetica Neue Light"/>
                <a:sym typeface="Helvetica Neue Light"/>
              </a:rPr>
              <a:t>Maximize on cloud economics and agility.</a:t>
            </a:r>
          </a:p>
        </p:txBody>
      </p:sp>
      <p:sp>
        <p:nvSpPr>
          <p:cNvPr id="17" name="Shape 237"/>
          <p:cNvSpPr>
            <a:spLocks noChangeArrowheads="1"/>
          </p:cNvSpPr>
          <p:nvPr/>
        </p:nvSpPr>
        <p:spPr bwMode="auto">
          <a:xfrm>
            <a:off x="6552868" y="2471371"/>
            <a:ext cx="1651000" cy="596900"/>
          </a:xfrm>
          <a:prstGeom prst="rect">
            <a:avLst/>
          </a:prstGeom>
          <a:solidFill>
            <a:srgbClr val="5592DA">
              <a:alpha val="5882"/>
            </a:srgbClr>
          </a:solidFill>
          <a:ln w="3175">
            <a:solidFill>
              <a:srgbClr val="91A1AA">
                <a:alpha val="25882"/>
              </a:srgbClr>
            </a:solidFill>
            <a:miter lim="400000"/>
            <a:headEnd/>
            <a:tailEnd/>
          </a:ln>
        </p:spPr>
        <p:txBody>
          <a:bodyPr lIns="66940" tIns="66940" rIns="66940" bIns="66940" anchor="ctr">
            <a:spAutoFit/>
          </a:bodyPr>
          <a:lstStyle/>
          <a:p>
            <a:pPr>
              <a:spcBef>
                <a:spcPts val="600"/>
              </a:spcBef>
            </a:pPr>
            <a:r>
              <a:rPr lang="en-US" sz="1000" b="1">
                <a:solidFill>
                  <a:srgbClr val="5592DA"/>
                </a:solidFill>
                <a:latin typeface="HelvNeue Light for IBM"/>
                <a:sym typeface="Helvetica Neue"/>
              </a:rPr>
              <a:t>3 | Local</a:t>
            </a:r>
            <a:endParaRPr lang="en-US" sz="1000">
              <a:solidFill>
                <a:srgbClr val="5592DA"/>
              </a:solidFill>
              <a:latin typeface="HelvNeue Light for IBM"/>
              <a:sym typeface="Helvetica Neue"/>
            </a:endParaRPr>
          </a:p>
          <a:p>
            <a:r>
              <a:rPr lang="en-US" sz="1000">
                <a:latin typeface="Helvetica Neue Light"/>
                <a:ea typeface="Helvetica Neue Light"/>
                <a:cs typeface="Helvetica Neue Light"/>
                <a:sym typeface="Helvetica Neue Light"/>
              </a:rPr>
              <a:t>Behind the firewall for the most sensitive workloads.c</a:t>
            </a:r>
          </a:p>
        </p:txBody>
      </p:sp>
    </p:spTree>
    <p:extLst>
      <p:ext uri="{BB962C8B-B14F-4D97-AF65-F5344CB8AC3E}">
        <p14:creationId xmlns:p14="http://schemas.microsoft.com/office/powerpoint/2010/main" val="3861942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s://encrypted-tbn1.gstatic.com/images?q=tbn:ANd9GcRAMCWnV3iPxAWSX5WmPb7idCfHsey1jBNbzlksLKSpLud9JzfNPGa_cPrv"/>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24558" y="2583543"/>
            <a:ext cx="879366" cy="658574"/>
          </a:xfrm>
          <a:prstGeom prst="rect">
            <a:avLst/>
          </a:prstGeom>
          <a:noFill/>
          <a:ln w="9525">
            <a:noFill/>
            <a:miter lim="800000"/>
            <a:headEnd/>
            <a:tailEnd/>
          </a:ln>
        </p:spPr>
      </p:pic>
      <p:pic>
        <p:nvPicPr>
          <p:cNvPr id="78" name="Picture 77"/>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4398956" y="2697824"/>
            <a:ext cx="1408046" cy="586052"/>
          </a:xfrm>
          <a:prstGeom prst="rect">
            <a:avLst/>
          </a:prstGeom>
        </p:spPr>
      </p:pic>
      <p:sp>
        <p:nvSpPr>
          <p:cNvPr id="2" name="Title 1"/>
          <p:cNvSpPr>
            <a:spLocks noGrp="1"/>
          </p:cNvSpPr>
          <p:nvPr>
            <p:ph type="title"/>
          </p:nvPr>
        </p:nvSpPr>
        <p:spPr>
          <a:xfrm>
            <a:off x="365119" y="188962"/>
            <a:ext cx="8135940" cy="257697"/>
          </a:xfrm>
        </p:spPr>
        <p:txBody>
          <a:bodyPr/>
          <a:lstStyle/>
          <a:p>
            <a:pPr algn="l"/>
            <a:r>
              <a:rPr lang="en-US" sz="2400" dirty="0" smtClean="0"/>
              <a:t>IBM Cloud is Open By Design</a:t>
            </a:r>
            <a:endParaRPr lang="en-US" sz="2400" dirty="0"/>
          </a:p>
        </p:txBody>
      </p:sp>
      <p:sp>
        <p:nvSpPr>
          <p:cNvPr id="127" name="Arc 126"/>
          <p:cNvSpPr/>
          <p:nvPr/>
        </p:nvSpPr>
        <p:spPr bwMode="auto">
          <a:xfrm rot="5400000">
            <a:off x="-1752600" y="990602"/>
            <a:ext cx="2895601" cy="2895601"/>
          </a:xfrm>
          <a:prstGeom prst="arc">
            <a:avLst>
              <a:gd name="adj1" fmla="val 10800000"/>
              <a:gd name="adj2" fmla="val 0"/>
            </a:avLst>
          </a:prstGeom>
          <a:noFill/>
          <a:ln w="38100" cap="flat" cmpd="sng" algn="ctr">
            <a:solidFill>
              <a:srgbClr val="003F69"/>
            </a:solidFill>
            <a:prstDash val="solid"/>
            <a:round/>
            <a:headEnd type="none" w="med" len="med"/>
            <a:tailEnd type="none" w="med" len="med"/>
          </a:ln>
          <a:effectLst/>
        </p:spPr>
        <p:txBody>
          <a:bodyPr/>
          <a:lstStyle/>
          <a:p>
            <a:pPr>
              <a:lnSpc>
                <a:spcPct val="90000"/>
              </a:lnSpc>
              <a:defRPr/>
            </a:pPr>
            <a:endParaRPr lang="en-US">
              <a:solidFill>
                <a:prstClr val="black"/>
              </a:solidFill>
            </a:endParaRPr>
          </a:p>
        </p:txBody>
      </p:sp>
      <p:pic>
        <p:nvPicPr>
          <p:cNvPr id="138" name="Picture 137" descr="BlueStack3-IaaS-Cir.png"/>
          <p:cNvPicPr>
            <a:picLocks noChangeAspect="1"/>
          </p:cNvPicPr>
          <p:nvPr/>
        </p:nvPicPr>
        <p:blipFill>
          <a:blip r:embed="rId4" cstate="screen"/>
          <a:stretch>
            <a:fillRect/>
          </a:stretch>
        </p:blipFill>
        <p:spPr>
          <a:xfrm>
            <a:off x="533400" y="2952750"/>
            <a:ext cx="762000" cy="762000"/>
          </a:xfrm>
          <a:prstGeom prst="rect">
            <a:avLst/>
          </a:prstGeom>
        </p:spPr>
      </p:pic>
      <p:pic>
        <p:nvPicPr>
          <p:cNvPr id="139" name="Picture 138" descr="BlueStack3-PaaS-Cir.png"/>
          <p:cNvPicPr>
            <a:picLocks noChangeAspect="1"/>
          </p:cNvPicPr>
          <p:nvPr/>
        </p:nvPicPr>
        <p:blipFill>
          <a:blip r:embed="rId5" cstate="screen"/>
          <a:stretch>
            <a:fillRect/>
          </a:stretch>
        </p:blipFill>
        <p:spPr>
          <a:xfrm>
            <a:off x="762000" y="2057400"/>
            <a:ext cx="762000" cy="762000"/>
          </a:xfrm>
          <a:prstGeom prst="rect">
            <a:avLst/>
          </a:prstGeom>
        </p:spPr>
      </p:pic>
      <p:pic>
        <p:nvPicPr>
          <p:cNvPr id="140" name="Picture 139" descr="BlueStack3-SaaS-Cir.png"/>
          <p:cNvPicPr>
            <a:picLocks noChangeAspect="1"/>
          </p:cNvPicPr>
          <p:nvPr/>
        </p:nvPicPr>
        <p:blipFill>
          <a:blip r:embed="rId6" cstate="screen"/>
          <a:stretch>
            <a:fillRect/>
          </a:stretch>
        </p:blipFill>
        <p:spPr>
          <a:xfrm>
            <a:off x="533400" y="1200150"/>
            <a:ext cx="762000" cy="762000"/>
          </a:xfrm>
          <a:prstGeom prst="rect">
            <a:avLst/>
          </a:prstGeom>
        </p:spPr>
      </p:pic>
      <p:sp>
        <p:nvSpPr>
          <p:cNvPr id="21" name="Striped Right Arrow 20"/>
          <p:cNvSpPr/>
          <p:nvPr/>
        </p:nvSpPr>
        <p:spPr>
          <a:xfrm>
            <a:off x="1752600" y="3143250"/>
            <a:ext cx="6705600" cy="381000"/>
          </a:xfrm>
          <a:prstGeom prst="stripedRightArrow">
            <a:avLst/>
          </a:prstGeom>
          <a:solidFill>
            <a:srgbClr val="003F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smtClean="0">
                <a:solidFill>
                  <a:prstClr val="white"/>
                </a:solidFill>
              </a:rPr>
              <a:t>IaaS</a:t>
            </a:r>
            <a:endParaRPr lang="en-US" sz="1600">
              <a:solidFill>
                <a:prstClr val="white"/>
              </a:solidFill>
            </a:endParaRPr>
          </a:p>
        </p:txBody>
      </p:sp>
      <p:sp>
        <p:nvSpPr>
          <p:cNvPr id="22" name="Striped Right Arrow 21"/>
          <p:cNvSpPr/>
          <p:nvPr/>
        </p:nvSpPr>
        <p:spPr>
          <a:xfrm>
            <a:off x="1752600" y="2276475"/>
            <a:ext cx="6705600" cy="381000"/>
          </a:xfrm>
          <a:prstGeom prst="stripedRightArrow">
            <a:avLst/>
          </a:prstGeom>
          <a:solidFill>
            <a:srgbClr val="008AB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smtClean="0">
                <a:solidFill>
                  <a:prstClr val="white"/>
                </a:solidFill>
              </a:rPr>
              <a:t>PaaS</a:t>
            </a:r>
            <a:endParaRPr lang="en-US" sz="1600">
              <a:solidFill>
                <a:prstClr val="white"/>
              </a:solidFill>
            </a:endParaRPr>
          </a:p>
        </p:txBody>
      </p:sp>
      <p:sp>
        <p:nvSpPr>
          <p:cNvPr id="23" name="Striped Right Arrow 22"/>
          <p:cNvSpPr/>
          <p:nvPr/>
        </p:nvSpPr>
        <p:spPr>
          <a:xfrm>
            <a:off x="1752600" y="1390650"/>
            <a:ext cx="6705600" cy="381000"/>
          </a:xfrm>
          <a:prstGeom prst="stripedRightArrow">
            <a:avLst/>
          </a:prstGeom>
          <a:solidFill>
            <a:srgbClr val="00B0D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smtClean="0">
                <a:solidFill>
                  <a:prstClr val="white"/>
                </a:solidFill>
              </a:rPr>
              <a:t>SaaS</a:t>
            </a:r>
            <a:endParaRPr lang="en-US" sz="1600">
              <a:solidFill>
                <a:prstClr val="white"/>
              </a:solidFill>
            </a:endParaRPr>
          </a:p>
        </p:txBody>
      </p:sp>
      <p:pic>
        <p:nvPicPr>
          <p:cNvPr id="63" name="Picture 6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81223" y="1746527"/>
            <a:ext cx="609051" cy="609051"/>
          </a:xfrm>
          <a:prstGeom prst="rect">
            <a:avLst/>
          </a:prstGeom>
        </p:spPr>
      </p:pic>
      <p:pic>
        <p:nvPicPr>
          <p:cNvPr id="64" name="Picture 63" descr="docker-logo.png"/>
          <p:cNvPicPr>
            <a:picLocks noChangeAspect="1"/>
          </p:cNvPicPr>
          <p:nvPr/>
        </p:nvPicPr>
        <p:blipFill>
          <a:blip r:embed="rId8" cstate="screen"/>
          <a:stretch>
            <a:fillRect/>
          </a:stretch>
        </p:blipFill>
        <p:spPr>
          <a:xfrm>
            <a:off x="3212657" y="1788036"/>
            <a:ext cx="635685" cy="526030"/>
          </a:xfrm>
          <a:prstGeom prst="rect">
            <a:avLst/>
          </a:prstGeom>
        </p:spPr>
      </p:pic>
      <p:grpSp>
        <p:nvGrpSpPr>
          <p:cNvPr id="4" name="Group 64"/>
          <p:cNvGrpSpPr/>
          <p:nvPr/>
        </p:nvGrpSpPr>
        <p:grpSpPr>
          <a:xfrm>
            <a:off x="2860141" y="2647950"/>
            <a:ext cx="484576" cy="556510"/>
            <a:chOff x="6781801" y="3257550"/>
            <a:chExt cx="685799" cy="787604"/>
          </a:xfrm>
        </p:grpSpPr>
        <p:pic>
          <p:nvPicPr>
            <p:cNvPr id="66" name="Picture 65" descr="openpower-logo-pos.png"/>
            <p:cNvPicPr>
              <a:picLocks noChangeAspect="1"/>
            </p:cNvPicPr>
            <p:nvPr/>
          </p:nvPicPr>
          <p:blipFill>
            <a:blip r:embed="rId9" cstate="screen"/>
            <a:srcRect/>
            <a:stretch>
              <a:fillRect/>
            </a:stretch>
          </p:blipFill>
          <p:spPr>
            <a:xfrm>
              <a:off x="6862396" y="3257550"/>
              <a:ext cx="448408" cy="501161"/>
            </a:xfrm>
            <a:prstGeom prst="rect">
              <a:avLst/>
            </a:prstGeom>
          </p:spPr>
        </p:pic>
        <p:grpSp>
          <p:nvGrpSpPr>
            <p:cNvPr id="6" name="Group 199"/>
            <p:cNvGrpSpPr/>
            <p:nvPr/>
          </p:nvGrpSpPr>
          <p:grpSpPr>
            <a:xfrm>
              <a:off x="6781801" y="3714750"/>
              <a:ext cx="685799" cy="330405"/>
              <a:chOff x="7170020" y="-527538"/>
              <a:chExt cx="1292683" cy="622788"/>
            </a:xfrm>
          </p:grpSpPr>
          <p:pic>
            <p:nvPicPr>
              <p:cNvPr id="68" name="Picture 67" descr="openpower-logo-pos.png"/>
              <p:cNvPicPr>
                <a:picLocks noChangeAspect="1"/>
              </p:cNvPicPr>
              <p:nvPr/>
            </p:nvPicPr>
            <p:blipFill>
              <a:blip r:embed="rId10" cstate="screen">
                <a:lum bright="-100000"/>
              </a:blip>
              <a:srcRect/>
              <a:stretch>
                <a:fillRect/>
              </a:stretch>
            </p:blipFill>
            <p:spPr>
              <a:xfrm>
                <a:off x="7315200" y="-527538"/>
                <a:ext cx="847921" cy="342900"/>
              </a:xfrm>
              <a:prstGeom prst="rect">
                <a:avLst/>
              </a:prstGeom>
            </p:spPr>
          </p:pic>
          <p:pic>
            <p:nvPicPr>
              <p:cNvPr id="69" name="Picture 68" descr="openpower-logo-pos.png"/>
              <p:cNvPicPr>
                <a:picLocks noChangeAspect="1"/>
              </p:cNvPicPr>
              <p:nvPr/>
            </p:nvPicPr>
            <p:blipFill>
              <a:blip r:embed="rId11" cstate="screen">
                <a:lum bright="-100000"/>
              </a:blip>
              <a:srcRect/>
              <a:stretch>
                <a:fillRect/>
              </a:stretch>
            </p:blipFill>
            <p:spPr>
              <a:xfrm>
                <a:off x="7170020" y="-247650"/>
                <a:ext cx="1292683" cy="342900"/>
              </a:xfrm>
              <a:prstGeom prst="rect">
                <a:avLst/>
              </a:prstGeom>
            </p:spPr>
          </p:pic>
        </p:grpSp>
      </p:grpSp>
      <p:pic>
        <p:nvPicPr>
          <p:cNvPr id="70" name="Picture 6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70729" y="1915622"/>
            <a:ext cx="940719" cy="254464"/>
          </a:xfrm>
          <a:prstGeom prst="rect">
            <a:avLst/>
          </a:prstGeom>
        </p:spPr>
      </p:pic>
      <p:pic>
        <p:nvPicPr>
          <p:cNvPr id="71" name="Picture 7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20316" y="1824850"/>
            <a:ext cx="523814" cy="452458"/>
          </a:xfrm>
          <a:prstGeom prst="rect">
            <a:avLst/>
          </a:prstGeom>
        </p:spPr>
      </p:pic>
      <p:pic>
        <p:nvPicPr>
          <p:cNvPr id="76" name="Picture 75" descr="jquery_logo.png"/>
          <p:cNvPicPr>
            <a:picLocks noChangeAspect="1"/>
          </p:cNvPicPr>
          <p:nvPr/>
        </p:nvPicPr>
        <p:blipFill>
          <a:blip r:embed="rId14" cstate="screen">
            <a:lum/>
          </a:blip>
          <a:stretch>
            <a:fillRect/>
          </a:stretch>
        </p:blipFill>
        <p:spPr>
          <a:xfrm>
            <a:off x="1981199" y="1139722"/>
            <a:ext cx="919452" cy="226115"/>
          </a:xfrm>
          <a:prstGeom prst="rect">
            <a:avLst/>
          </a:prstGeom>
        </p:spPr>
      </p:pic>
      <p:pic>
        <p:nvPicPr>
          <p:cNvPr id="77" name="Picture 76" descr="html5-logo-neg.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08476" y="1063849"/>
            <a:ext cx="268144" cy="377861"/>
          </a:xfrm>
          <a:prstGeom prst="rect">
            <a:avLst/>
          </a:prstGeom>
        </p:spPr>
      </p:pic>
      <p:pic>
        <p:nvPicPr>
          <p:cNvPr id="43" name="Picture 42" descr="hadoop-320x240.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13600" y="1781175"/>
            <a:ext cx="711200" cy="533400"/>
          </a:xfrm>
          <a:prstGeom prst="rect">
            <a:avLst/>
          </a:prstGeom>
        </p:spPr>
      </p:pic>
      <p:sp>
        <p:nvSpPr>
          <p:cNvPr id="40" name="Text Placeholder 3"/>
          <p:cNvSpPr txBox="1">
            <a:spLocks/>
          </p:cNvSpPr>
          <p:nvPr/>
        </p:nvSpPr>
        <p:spPr bwMode="auto">
          <a:xfrm>
            <a:off x="232678" y="513587"/>
            <a:ext cx="8088362" cy="284017"/>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p>
            <a:pPr marL="234950" indent="-234950">
              <a:spcBef>
                <a:spcPct val="20000"/>
              </a:spcBef>
              <a:buClr>
                <a:srgbClr val="34B1EC"/>
              </a:buClr>
              <a:buSzPct val="100000"/>
            </a:pPr>
            <a:r>
              <a:rPr lang="en-US" altLang="en-US" sz="1600" dirty="0" smtClean="0">
                <a:solidFill>
                  <a:prstClr val="black"/>
                </a:solidFill>
                <a:ea typeface="ＭＳ Ｐゴシック" pitchFamily="34" charset="-128"/>
                <a:cs typeface="Arial" panose="020B0604020202020204" pitchFamily="34" charset="0"/>
              </a:rPr>
              <a:t>Open technology lynchpins maximize the effectiveness of Cloud investments</a:t>
            </a:r>
          </a:p>
        </p:txBody>
      </p:sp>
      <p:grpSp>
        <p:nvGrpSpPr>
          <p:cNvPr id="7" name="Group 40"/>
          <p:cNvGrpSpPr/>
          <p:nvPr/>
        </p:nvGrpSpPr>
        <p:grpSpPr>
          <a:xfrm>
            <a:off x="4251883" y="3613750"/>
            <a:ext cx="1707049" cy="1100616"/>
            <a:chOff x="4251875" y="3700834"/>
            <a:chExt cx="1707049" cy="1100616"/>
          </a:xfrm>
        </p:grpSpPr>
        <p:pic>
          <p:nvPicPr>
            <p:cNvPr id="42" name="Picture 41" descr="IBMCloud - HybridIcon.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96621" y="3700834"/>
              <a:ext cx="1017557" cy="813816"/>
            </a:xfrm>
            <a:prstGeom prst="rect">
              <a:avLst/>
            </a:prstGeom>
          </p:spPr>
        </p:pic>
        <p:sp>
          <p:nvSpPr>
            <p:cNvPr id="44" name="TextBox 43"/>
            <p:cNvSpPr txBox="1"/>
            <p:nvPr/>
          </p:nvSpPr>
          <p:spPr>
            <a:xfrm>
              <a:off x="4251875" y="4493673"/>
              <a:ext cx="1707049" cy="307777"/>
            </a:xfrm>
            <a:prstGeom prst="rect">
              <a:avLst/>
            </a:prstGeom>
            <a:noFill/>
          </p:spPr>
          <p:txBody>
            <a:bodyPr wrap="square" rtlCol="0">
              <a:spAutoFit/>
            </a:bodyPr>
            <a:lstStyle/>
            <a:p>
              <a:pPr algn="ctr"/>
              <a:r>
                <a:rPr lang="en-US" sz="1400" b="1" smtClean="0">
                  <a:solidFill>
                    <a:srgbClr val="00649D"/>
                  </a:solidFill>
                  <a:latin typeface="Arial Narrow" pitchFamily="34" charset="0"/>
                </a:rPr>
                <a:t>Hybrid Cloud</a:t>
              </a:r>
              <a:endParaRPr lang="en-US" sz="1400" b="1">
                <a:solidFill>
                  <a:srgbClr val="00649D"/>
                </a:solidFill>
                <a:latin typeface="Arial Narrow" pitchFamily="34" charset="0"/>
              </a:endParaRPr>
            </a:p>
          </p:txBody>
        </p:sp>
      </p:grpSp>
      <p:grpSp>
        <p:nvGrpSpPr>
          <p:cNvPr id="8" name="Group 44"/>
          <p:cNvGrpSpPr/>
          <p:nvPr/>
        </p:nvGrpSpPr>
        <p:grpSpPr>
          <a:xfrm>
            <a:off x="1645751" y="3613750"/>
            <a:ext cx="1707049" cy="1087663"/>
            <a:chOff x="1645751" y="3713787"/>
            <a:chExt cx="1707049" cy="1087663"/>
          </a:xfrm>
        </p:grpSpPr>
        <p:pic>
          <p:nvPicPr>
            <p:cNvPr id="46" name="Picture 2"/>
            <p:cNvPicPr>
              <a:picLocks noChangeAspect="1"/>
            </p:cNvPicPr>
            <p:nvPr/>
          </p:nvPicPr>
          <p:blipFill>
            <a:blip r:embed="rId18" cstate="screen"/>
            <a:stretch>
              <a:fillRect/>
            </a:stretch>
          </p:blipFill>
          <p:spPr bwMode="auto">
            <a:xfrm>
              <a:off x="2035582" y="3713787"/>
              <a:ext cx="927387" cy="78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a:off x="1645751" y="4493673"/>
              <a:ext cx="1707049" cy="307777"/>
            </a:xfrm>
            <a:prstGeom prst="rect">
              <a:avLst/>
            </a:prstGeom>
            <a:noFill/>
          </p:spPr>
          <p:txBody>
            <a:bodyPr wrap="square" rtlCol="0">
              <a:spAutoFit/>
            </a:bodyPr>
            <a:lstStyle/>
            <a:p>
              <a:pPr algn="ctr"/>
              <a:r>
                <a:rPr lang="en-US" sz="1400" b="1" dirty="0" smtClean="0">
                  <a:solidFill>
                    <a:srgbClr val="00649D"/>
                  </a:solidFill>
                  <a:latin typeface="Arial Narrow" pitchFamily="34" charset="0"/>
                </a:rPr>
                <a:t>Private Cloud</a:t>
              </a:r>
              <a:endParaRPr lang="en-US" sz="1400" b="1" dirty="0">
                <a:solidFill>
                  <a:srgbClr val="00649D"/>
                </a:solidFill>
                <a:latin typeface="Arial Narrow" pitchFamily="34" charset="0"/>
              </a:endParaRPr>
            </a:p>
          </p:txBody>
        </p:sp>
      </p:grpSp>
      <p:grpSp>
        <p:nvGrpSpPr>
          <p:cNvPr id="9" name="Group 47"/>
          <p:cNvGrpSpPr/>
          <p:nvPr/>
        </p:nvGrpSpPr>
        <p:grpSpPr>
          <a:xfrm>
            <a:off x="6858012" y="3613750"/>
            <a:ext cx="1707049" cy="1088175"/>
            <a:chOff x="6858000" y="3713275"/>
            <a:chExt cx="1707049" cy="1088175"/>
          </a:xfrm>
        </p:grpSpPr>
        <p:pic>
          <p:nvPicPr>
            <p:cNvPr id="49" name="Picture 4"/>
            <p:cNvPicPr>
              <a:picLocks noChangeAspect="1"/>
            </p:cNvPicPr>
            <p:nvPr/>
          </p:nvPicPr>
          <p:blipFill>
            <a:blip r:embed="rId19" cstate="screen"/>
            <a:stretch>
              <a:fillRect/>
            </a:stretch>
          </p:blipFill>
          <p:spPr bwMode="auto">
            <a:xfrm>
              <a:off x="7233469" y="3713275"/>
              <a:ext cx="956111" cy="80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6858000" y="4493673"/>
              <a:ext cx="1707049" cy="307777"/>
            </a:xfrm>
            <a:prstGeom prst="rect">
              <a:avLst/>
            </a:prstGeom>
            <a:noFill/>
          </p:spPr>
          <p:txBody>
            <a:bodyPr wrap="square" rtlCol="0">
              <a:spAutoFit/>
            </a:bodyPr>
            <a:lstStyle/>
            <a:p>
              <a:pPr algn="ctr"/>
              <a:r>
                <a:rPr lang="en-US" sz="1400" b="1" smtClean="0">
                  <a:solidFill>
                    <a:srgbClr val="00649D"/>
                  </a:solidFill>
                  <a:latin typeface="Arial Narrow" pitchFamily="34" charset="0"/>
                </a:rPr>
                <a:t>Off-premise cloud</a:t>
              </a:r>
              <a:endParaRPr lang="en-US" sz="1400" b="1">
                <a:solidFill>
                  <a:srgbClr val="00649D"/>
                </a:solidFill>
                <a:latin typeface="Arial Narrow" pitchFamily="34" charset="0"/>
              </a:endParaRPr>
            </a:p>
          </p:txBody>
        </p:sp>
      </p:grpSp>
      <p:grpSp>
        <p:nvGrpSpPr>
          <p:cNvPr id="10" name="Group 63"/>
          <p:cNvGrpSpPr>
            <a:grpSpLocks/>
          </p:cNvGrpSpPr>
          <p:nvPr/>
        </p:nvGrpSpPr>
        <p:grpSpPr bwMode="auto">
          <a:xfrm>
            <a:off x="5910804" y="991635"/>
            <a:ext cx="546100" cy="522288"/>
            <a:chOff x="6283626" y="1776239"/>
            <a:chExt cx="599924" cy="582118"/>
          </a:xfrm>
        </p:grpSpPr>
        <p:pic>
          <p:nvPicPr>
            <p:cNvPr id="39" name="Picture 21"/>
            <p:cNvPicPr>
              <a:picLocks noChangeAspect="1" noChangeArrowheads="1"/>
            </p:cNvPicPr>
            <p:nvPr/>
          </p:nvPicPr>
          <p:blipFill>
            <a:blip r:embed="rId20"/>
            <a:srcRect/>
            <a:stretch>
              <a:fillRect/>
            </a:stretch>
          </p:blipFill>
          <p:spPr bwMode="auto">
            <a:xfrm>
              <a:off x="6403931" y="1776239"/>
              <a:ext cx="344943" cy="347093"/>
            </a:xfrm>
            <a:prstGeom prst="rect">
              <a:avLst/>
            </a:prstGeom>
            <a:noFill/>
            <a:ln w="9525">
              <a:noFill/>
              <a:miter lim="800000"/>
              <a:headEnd/>
              <a:tailEnd/>
            </a:ln>
          </p:spPr>
        </p:pic>
        <p:sp>
          <p:nvSpPr>
            <p:cNvPr id="51" name="Text Box 46"/>
            <p:cNvSpPr txBox="1">
              <a:spLocks noChangeArrowheads="1"/>
            </p:cNvSpPr>
            <p:nvPr/>
          </p:nvSpPr>
          <p:spPr bwMode="auto">
            <a:xfrm>
              <a:off x="6283626" y="2083606"/>
              <a:ext cx="599924" cy="274751"/>
            </a:xfrm>
            <a:prstGeom prst="rect">
              <a:avLst/>
            </a:prstGeom>
            <a:noFill/>
            <a:ln w="9525">
              <a:noFill/>
              <a:miter lim="800000"/>
              <a:headEnd/>
              <a:tailEnd/>
            </a:ln>
            <a:effectLst>
              <a:prstShdw prst="shdw17" dist="17961" dir="2700000">
                <a:srgbClr val="006E99">
                  <a:alpha val="74997"/>
                </a:srgbClr>
              </a:prstShdw>
            </a:effectLst>
          </p:spPr>
          <p:txBody>
            <a:bodyPr wrap="none">
              <a:spAutoFit/>
            </a:bodyPr>
            <a:lstStyle/>
            <a:p>
              <a:pPr algn="ctr"/>
              <a:r>
                <a:rPr lang="en-US" altLang="en-US" sz="1000">
                  <a:solidFill>
                    <a:srgbClr val="00649D"/>
                  </a:solidFill>
                </a:rPr>
                <a:t>OAuth</a:t>
              </a:r>
            </a:p>
          </p:txBody>
        </p:sp>
      </p:grpSp>
      <p:pic>
        <p:nvPicPr>
          <p:cNvPr id="52" name="Picture 56" descr="json-logo.png"/>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264731" y="1061486"/>
            <a:ext cx="765175" cy="382587"/>
          </a:xfrm>
          <a:prstGeom prst="rect">
            <a:avLst/>
          </a:prstGeom>
          <a:noFill/>
          <a:ln w="9525">
            <a:noFill/>
            <a:miter lim="800000"/>
            <a:headEnd/>
            <a:tailEnd/>
          </a:ln>
        </p:spPr>
      </p:pic>
      <p:pic>
        <p:nvPicPr>
          <p:cNvPr id="53" name="Picture 52" descr="activitystreams.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784445" y="1093512"/>
            <a:ext cx="318534" cy="318534"/>
          </a:xfrm>
          <a:prstGeom prst="rect">
            <a:avLst/>
          </a:prstGeom>
        </p:spPr>
      </p:pic>
    </p:spTree>
    <p:extLst>
      <p:ext uri="{BB962C8B-B14F-4D97-AF65-F5344CB8AC3E}">
        <p14:creationId xmlns:p14="http://schemas.microsoft.com/office/powerpoint/2010/main" val="3548006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 name="Rounded Rectangle 26"/>
          <p:cNvSpPr/>
          <p:nvPr/>
        </p:nvSpPr>
        <p:spPr>
          <a:xfrm>
            <a:off x="4001262" y="3864698"/>
            <a:ext cx="723014" cy="7890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25" name="Rounded Rectangle 24"/>
          <p:cNvSpPr/>
          <p:nvPr/>
        </p:nvSpPr>
        <p:spPr>
          <a:xfrm>
            <a:off x="456181" y="2827584"/>
            <a:ext cx="2296632" cy="9073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a:p>
            <a:pPr algn="ctr"/>
            <a:endParaRPr lang="en-US" sz="900" dirty="0">
              <a:solidFill>
                <a:schemeClr val="tx1"/>
              </a:solidFill>
              <a:latin typeface="Helvetica Neue Light" charset="0"/>
              <a:ea typeface="Helvetica Neue Light" charset="0"/>
              <a:cs typeface="Helvetica Neue Light" charset="0"/>
            </a:endParaRPr>
          </a:p>
          <a:p>
            <a:pPr algn="ctr"/>
            <a:endParaRPr lang="en-US" sz="900" dirty="0" smtClean="0">
              <a:solidFill>
                <a:schemeClr val="tx1"/>
              </a:solidFill>
              <a:latin typeface="Helvetica Neue Light" charset="0"/>
              <a:ea typeface="Helvetica Neue Light" charset="0"/>
              <a:cs typeface="Helvetica Neue Light" charset="0"/>
            </a:endParaRPr>
          </a:p>
          <a:p>
            <a:pPr algn="ctr"/>
            <a:endParaRPr lang="en-US" sz="900" dirty="0">
              <a:solidFill>
                <a:schemeClr val="tx1"/>
              </a:solidFill>
              <a:latin typeface="Helvetica Neue Light" charset="0"/>
              <a:ea typeface="Helvetica Neue Light" charset="0"/>
              <a:cs typeface="Helvetica Neue Light" charset="0"/>
            </a:endParaRPr>
          </a:p>
          <a:p>
            <a:pPr algn="ctr"/>
            <a:endParaRPr lang="en-US" sz="900" dirty="0" smtClean="0">
              <a:solidFill>
                <a:schemeClr val="tx1"/>
              </a:solidFill>
              <a:latin typeface="Helvetica Neue Light" charset="0"/>
              <a:ea typeface="Helvetica Neue Light" charset="0"/>
              <a:cs typeface="Helvetica Neue Light" charset="0"/>
            </a:endParaRPr>
          </a:p>
        </p:txBody>
      </p:sp>
      <p:cxnSp>
        <p:nvCxnSpPr>
          <p:cNvPr id="12" name="Straight Connector 11"/>
          <p:cNvCxnSpPr>
            <a:stCxn id="4" idx="2"/>
            <a:endCxn id="7" idx="1"/>
          </p:cNvCxnSpPr>
          <p:nvPr/>
        </p:nvCxnSpPr>
        <p:spPr>
          <a:xfrm flipH="1">
            <a:off x="1485329" y="1392990"/>
            <a:ext cx="1" cy="2766532"/>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39762" y="228025"/>
            <a:ext cx="7648617" cy="467990"/>
          </a:xfrm>
        </p:spPr>
        <p:txBody>
          <a:bodyPr/>
          <a:lstStyle/>
          <a:p>
            <a:r>
              <a:rPr lang="en-US" b="1" dirty="0" smtClean="0">
                <a:solidFill>
                  <a:schemeClr val="bg1"/>
                </a:solidFill>
              </a:rPr>
              <a:t>Enabling a Cloud </a:t>
            </a:r>
            <a:r>
              <a:rPr lang="en-US" b="1" dirty="0" err="1" smtClean="0">
                <a:solidFill>
                  <a:schemeClr val="bg1"/>
                </a:solidFill>
              </a:rPr>
              <a:t>Microservices</a:t>
            </a:r>
            <a:r>
              <a:rPr lang="en-US" b="1" dirty="0" smtClean="0">
                <a:solidFill>
                  <a:schemeClr val="bg1"/>
                </a:solidFill>
              </a:rPr>
              <a:t> Architecture</a:t>
            </a:r>
            <a:endParaRPr lang="en-US" b="1" dirty="0">
              <a:solidFill>
                <a:schemeClr val="bg1"/>
              </a:solidFill>
            </a:endParaRPr>
          </a:p>
        </p:txBody>
      </p:sp>
      <p:sp>
        <p:nvSpPr>
          <p:cNvPr id="4" name="Rounded Rectangle 3"/>
          <p:cNvSpPr/>
          <p:nvPr/>
        </p:nvSpPr>
        <p:spPr>
          <a:xfrm>
            <a:off x="847376" y="1052748"/>
            <a:ext cx="1275907" cy="340242"/>
          </a:xfrm>
          <a:prstGeom prst="round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latin typeface="Helvetica Neue Light" charset="0"/>
                <a:ea typeface="Helvetica Neue Light" charset="0"/>
                <a:cs typeface="Helvetica Neue Light" charset="0"/>
              </a:rPr>
              <a:t>Client Browser</a:t>
            </a:r>
            <a:endParaRPr lang="en-US" sz="900" dirty="0">
              <a:solidFill>
                <a:schemeClr val="tx1"/>
              </a:solidFill>
              <a:latin typeface="Helvetica Neue Light" charset="0"/>
              <a:ea typeface="Helvetica Neue Light" charset="0"/>
              <a:cs typeface="Helvetica Neue Light" charset="0"/>
            </a:endParaRPr>
          </a:p>
        </p:txBody>
      </p:sp>
      <p:sp>
        <p:nvSpPr>
          <p:cNvPr id="5" name="Rounded Rectangle 4"/>
          <p:cNvSpPr/>
          <p:nvPr/>
        </p:nvSpPr>
        <p:spPr>
          <a:xfrm>
            <a:off x="337013" y="2151446"/>
            <a:ext cx="2296632" cy="3402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smtClean="0">
                <a:solidFill>
                  <a:schemeClr val="tx1"/>
                </a:solidFill>
                <a:latin typeface="Helvetica Neue Light" charset="0"/>
                <a:ea typeface="Helvetica Neue Light" charset="0"/>
                <a:cs typeface="Helvetica Neue Light" charset="0"/>
              </a:rPr>
              <a:t>Web Server</a:t>
            </a:r>
            <a:endParaRPr lang="en-US" sz="900" dirty="0">
              <a:solidFill>
                <a:schemeClr val="tx1"/>
              </a:solidFill>
              <a:latin typeface="Helvetica Neue Light" charset="0"/>
              <a:ea typeface="Helvetica Neue Light" charset="0"/>
              <a:cs typeface="Helvetica Neue Light" charset="0"/>
            </a:endParaRPr>
          </a:p>
        </p:txBody>
      </p:sp>
      <p:sp>
        <p:nvSpPr>
          <p:cNvPr id="7" name="Can 6"/>
          <p:cNvSpPr/>
          <p:nvPr/>
        </p:nvSpPr>
        <p:spPr>
          <a:xfrm>
            <a:off x="1044078" y="4159522"/>
            <a:ext cx="882502" cy="563525"/>
          </a:xfrm>
          <a:prstGeom prst="can">
            <a:avLst>
              <a:gd name="adj" fmla="val 19340"/>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latin typeface="Helvetica Neue Light" charset="0"/>
                <a:ea typeface="Helvetica Neue Light" charset="0"/>
                <a:cs typeface="Helvetica Neue Light" charset="0"/>
              </a:rPr>
              <a:t>Database Server</a:t>
            </a:r>
            <a:endParaRPr lang="en-US" sz="900" dirty="0">
              <a:solidFill>
                <a:prstClr val="black"/>
              </a:solidFill>
              <a:latin typeface="Helvetica Neue Light" charset="0"/>
              <a:ea typeface="Helvetica Neue Light" charset="0"/>
              <a:cs typeface="Helvetica Neue Light" charset="0"/>
            </a:endParaRPr>
          </a:p>
        </p:txBody>
      </p:sp>
      <p:grpSp>
        <p:nvGrpSpPr>
          <p:cNvPr id="10" name="Group 9"/>
          <p:cNvGrpSpPr/>
          <p:nvPr/>
        </p:nvGrpSpPr>
        <p:grpSpPr>
          <a:xfrm>
            <a:off x="326380" y="2941798"/>
            <a:ext cx="2317899" cy="907311"/>
            <a:chOff x="956929" y="3186223"/>
            <a:chExt cx="2317899" cy="907311"/>
          </a:xfrm>
        </p:grpSpPr>
        <p:sp>
          <p:nvSpPr>
            <p:cNvPr id="6" name="Rounded Rectangle 5"/>
            <p:cNvSpPr/>
            <p:nvPr/>
          </p:nvSpPr>
          <p:spPr>
            <a:xfrm>
              <a:off x="978196" y="3186223"/>
              <a:ext cx="2296632" cy="9073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a:p>
              <a:pPr algn="ctr"/>
              <a:endParaRPr lang="en-US" sz="900" dirty="0">
                <a:solidFill>
                  <a:schemeClr val="tx1"/>
                </a:solidFill>
                <a:latin typeface="Helvetica Neue Light" charset="0"/>
                <a:ea typeface="Helvetica Neue Light" charset="0"/>
                <a:cs typeface="Helvetica Neue Light" charset="0"/>
              </a:endParaRPr>
            </a:p>
            <a:p>
              <a:pPr algn="ctr"/>
              <a:endParaRPr lang="en-US" sz="900" dirty="0" smtClean="0">
                <a:solidFill>
                  <a:schemeClr val="tx1"/>
                </a:solidFill>
                <a:latin typeface="Helvetica Neue Light" charset="0"/>
                <a:ea typeface="Helvetica Neue Light" charset="0"/>
                <a:cs typeface="Helvetica Neue Light" charset="0"/>
              </a:endParaRPr>
            </a:p>
            <a:p>
              <a:pPr algn="ctr"/>
              <a:endParaRPr lang="en-US" sz="900" dirty="0">
                <a:solidFill>
                  <a:schemeClr val="tx1"/>
                </a:solidFill>
                <a:latin typeface="Helvetica Neue Light" charset="0"/>
                <a:ea typeface="Helvetica Neue Light" charset="0"/>
                <a:cs typeface="Helvetica Neue Light" charset="0"/>
              </a:endParaRPr>
            </a:p>
            <a:p>
              <a:pPr algn="ctr"/>
              <a:endParaRPr lang="en-US" sz="900" dirty="0" smtClean="0">
                <a:solidFill>
                  <a:schemeClr val="tx1"/>
                </a:solidFill>
                <a:latin typeface="Helvetica Neue Light" charset="0"/>
                <a:ea typeface="Helvetica Neue Light" charset="0"/>
                <a:cs typeface="Helvetica Neue Light" charset="0"/>
              </a:endParaRPr>
            </a:p>
            <a:p>
              <a:pPr algn="ctr"/>
              <a:r>
                <a:rPr lang="en-US" sz="900" dirty="0" smtClean="0">
                  <a:solidFill>
                    <a:schemeClr val="tx1"/>
                  </a:solidFill>
                  <a:latin typeface="Helvetica Neue Light" charset="0"/>
                  <a:ea typeface="Helvetica Neue Light" charset="0"/>
                  <a:cs typeface="Helvetica Neue Light" charset="0"/>
                </a:rPr>
                <a:t>Application Server</a:t>
              </a:r>
              <a:endParaRPr lang="en-US" sz="900" dirty="0">
                <a:solidFill>
                  <a:schemeClr val="tx1"/>
                </a:solidFill>
                <a:latin typeface="Helvetica Neue Light" charset="0"/>
                <a:ea typeface="Helvetica Neue Light" charset="0"/>
                <a:cs typeface="Helvetica Neue Light" charset="0"/>
              </a:endParaRPr>
            </a:p>
          </p:txBody>
        </p:sp>
        <p:sp>
          <p:nvSpPr>
            <p:cNvPr id="8" name="Rectangle 7"/>
            <p:cNvSpPr/>
            <p:nvPr/>
          </p:nvSpPr>
          <p:spPr>
            <a:xfrm>
              <a:off x="1644938" y="3324129"/>
              <a:ext cx="1488557" cy="5567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tx1"/>
                  </a:solidFill>
                  <a:latin typeface="Helvetica Neue Light" charset="0"/>
                  <a:ea typeface="Helvetica Neue Light" charset="0"/>
                  <a:cs typeface="Helvetica Neue Light" charset="0"/>
                </a:rPr>
                <a:t>Store Front</a:t>
              </a:r>
            </a:p>
            <a:p>
              <a:pPr algn="ctr"/>
              <a:r>
                <a:rPr lang="en-US" sz="700" dirty="0" smtClean="0">
                  <a:solidFill>
                    <a:schemeClr val="tx1"/>
                  </a:solidFill>
                  <a:latin typeface="Helvetica Neue Light" charset="0"/>
                  <a:ea typeface="Helvetica Neue Light" charset="0"/>
                  <a:cs typeface="Helvetica Neue Light" charset="0"/>
                </a:rPr>
                <a:t>Catalog</a:t>
              </a:r>
            </a:p>
            <a:p>
              <a:pPr algn="ctr"/>
              <a:r>
                <a:rPr lang="en-US" sz="700" dirty="0" smtClean="0">
                  <a:solidFill>
                    <a:schemeClr val="tx1"/>
                  </a:solidFill>
                  <a:latin typeface="Helvetica Neue Light" charset="0"/>
                  <a:ea typeface="Helvetica Neue Light" charset="0"/>
                  <a:cs typeface="Helvetica Neue Light" charset="0"/>
                </a:rPr>
                <a:t>Recommendations</a:t>
              </a:r>
            </a:p>
            <a:p>
              <a:pPr algn="ctr"/>
              <a:r>
                <a:rPr lang="en-US" sz="700" dirty="0" smtClean="0">
                  <a:solidFill>
                    <a:schemeClr val="tx1"/>
                  </a:solidFill>
                  <a:latin typeface="Helvetica Neue Light" charset="0"/>
                  <a:ea typeface="Helvetica Neue Light" charset="0"/>
                  <a:cs typeface="Helvetica Neue Light" charset="0"/>
                </a:rPr>
                <a:t>Inventory</a:t>
              </a:r>
            </a:p>
            <a:p>
              <a:pPr algn="ctr"/>
              <a:r>
                <a:rPr lang="en-US" sz="700" dirty="0" smtClean="0">
                  <a:solidFill>
                    <a:schemeClr val="tx1"/>
                  </a:solidFill>
                  <a:latin typeface="Helvetica Neue Light" charset="0"/>
                  <a:ea typeface="Helvetica Neue Light" charset="0"/>
                  <a:cs typeface="Helvetica Neue Light" charset="0"/>
                </a:rPr>
                <a:t>Billing</a:t>
              </a:r>
              <a:endParaRPr lang="en-US" sz="700" dirty="0">
                <a:solidFill>
                  <a:schemeClr val="tx1"/>
                </a:solidFill>
                <a:latin typeface="Helvetica Neue Light" charset="0"/>
                <a:ea typeface="Helvetica Neue Light" charset="0"/>
                <a:cs typeface="Helvetica Neue Light" charset="0"/>
              </a:endParaRPr>
            </a:p>
          </p:txBody>
        </p:sp>
        <p:sp>
          <p:nvSpPr>
            <p:cNvPr id="9" name="Rectangle 8"/>
            <p:cNvSpPr/>
            <p:nvPr/>
          </p:nvSpPr>
          <p:spPr>
            <a:xfrm>
              <a:off x="956929" y="3385364"/>
              <a:ext cx="688009" cy="369332"/>
            </a:xfrm>
            <a:prstGeom prst="rect">
              <a:avLst/>
            </a:prstGeom>
          </p:spPr>
          <p:txBody>
            <a:bodyPr wrap="none">
              <a:spAutoFit/>
            </a:bodyPr>
            <a:lstStyle/>
            <a:p>
              <a:pPr lvl="0" algn="ctr"/>
              <a:r>
                <a:rPr lang="en-US" sz="900" smtClean="0">
                  <a:solidFill>
                    <a:prstClr val="black"/>
                  </a:solidFill>
                  <a:latin typeface="Helvetica Neue Light" charset="0"/>
                  <a:ea typeface="Helvetica Neue Light" charset="0"/>
                  <a:cs typeface="Helvetica Neue Light" charset="0"/>
                </a:rPr>
                <a:t>Monolithic</a:t>
              </a:r>
            </a:p>
            <a:p>
              <a:pPr lvl="0" algn="ctr"/>
              <a:r>
                <a:rPr lang="en-US" sz="900" dirty="0" smtClean="0">
                  <a:solidFill>
                    <a:prstClr val="black"/>
                  </a:solidFill>
                  <a:latin typeface="Helvetica Neue Light" charset="0"/>
                  <a:ea typeface="Helvetica Neue Light" charset="0"/>
                  <a:cs typeface="Helvetica Neue Light" charset="0"/>
                </a:rPr>
                <a:t>WAR File</a:t>
              </a:r>
              <a:endParaRPr lang="en-US" sz="900" dirty="0">
                <a:solidFill>
                  <a:prstClr val="black"/>
                </a:solidFill>
                <a:latin typeface="Helvetica Neue Light" charset="0"/>
                <a:ea typeface="Helvetica Neue Light" charset="0"/>
                <a:cs typeface="Helvetica Neue Light" charset="0"/>
              </a:endParaRPr>
            </a:p>
          </p:txBody>
        </p:sp>
      </p:grpSp>
      <p:sp>
        <p:nvSpPr>
          <p:cNvPr id="13" name="Right Arrow 12"/>
          <p:cNvSpPr/>
          <p:nvPr/>
        </p:nvSpPr>
        <p:spPr>
          <a:xfrm>
            <a:off x="3041386" y="2321567"/>
            <a:ext cx="871869" cy="510363"/>
          </a:xfrm>
          <a:prstGeom prst="right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5146096" y="1063505"/>
            <a:ext cx="1275907" cy="340242"/>
          </a:xfrm>
          <a:prstGeom prst="round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latin typeface="Helvetica Neue Light" charset="0"/>
                <a:ea typeface="Helvetica Neue Light" charset="0"/>
                <a:cs typeface="Helvetica Neue Light" charset="0"/>
              </a:rPr>
              <a:t>Client Browser</a:t>
            </a:r>
            <a:endParaRPr lang="en-US" sz="900" dirty="0">
              <a:solidFill>
                <a:schemeClr val="tx1"/>
              </a:solidFill>
              <a:latin typeface="Helvetica Neue Light" charset="0"/>
              <a:ea typeface="Helvetica Neue Light" charset="0"/>
              <a:cs typeface="Helvetica Neue Light" charset="0"/>
            </a:endParaRPr>
          </a:p>
        </p:txBody>
      </p:sp>
      <p:sp>
        <p:nvSpPr>
          <p:cNvPr id="17" name="Rounded Rectangle 16"/>
          <p:cNvSpPr/>
          <p:nvPr/>
        </p:nvSpPr>
        <p:spPr>
          <a:xfrm>
            <a:off x="4635733" y="1985933"/>
            <a:ext cx="2296632" cy="3402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smtClean="0">
                <a:solidFill>
                  <a:schemeClr val="tx1"/>
                </a:solidFill>
                <a:latin typeface="Helvetica Neue Light" charset="0"/>
                <a:ea typeface="Helvetica Neue Light" charset="0"/>
                <a:cs typeface="Helvetica Neue Light" charset="0"/>
              </a:rPr>
              <a:t>Web Server</a:t>
            </a:r>
            <a:endParaRPr lang="en-US" sz="900" dirty="0">
              <a:solidFill>
                <a:schemeClr val="tx1"/>
              </a:solidFill>
              <a:latin typeface="Helvetica Neue Light" charset="0"/>
              <a:ea typeface="Helvetica Neue Light" charset="0"/>
              <a:cs typeface="Helvetica Neue Light" charset="0"/>
            </a:endParaRPr>
          </a:p>
        </p:txBody>
      </p:sp>
      <p:sp>
        <p:nvSpPr>
          <p:cNvPr id="20" name="Rounded Rectangle 19"/>
          <p:cNvSpPr/>
          <p:nvPr/>
        </p:nvSpPr>
        <p:spPr>
          <a:xfrm>
            <a:off x="3901129" y="3947198"/>
            <a:ext cx="723014" cy="7890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23" name="Can 22"/>
          <p:cNvSpPr/>
          <p:nvPr/>
        </p:nvSpPr>
        <p:spPr>
          <a:xfrm>
            <a:off x="4077526" y="4328126"/>
            <a:ext cx="382770" cy="306151"/>
          </a:xfrm>
          <a:prstGeom prst="can">
            <a:avLst>
              <a:gd name="adj" fmla="val 36705"/>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900" dirty="0">
              <a:solidFill>
                <a:prstClr val="black"/>
              </a:solidFill>
              <a:latin typeface="Helvetica Neue Light" charset="0"/>
              <a:ea typeface="Helvetica Neue Light" charset="0"/>
              <a:cs typeface="Helvetica Neue Light" charset="0"/>
            </a:endParaRPr>
          </a:p>
        </p:txBody>
      </p:sp>
      <p:sp>
        <p:nvSpPr>
          <p:cNvPr id="24" name="Rectangle 23"/>
          <p:cNvSpPr/>
          <p:nvPr/>
        </p:nvSpPr>
        <p:spPr>
          <a:xfrm>
            <a:off x="3990629" y="4015920"/>
            <a:ext cx="556563" cy="446276"/>
          </a:xfrm>
          <a:prstGeom prst="rect">
            <a:avLst/>
          </a:prstGeom>
        </p:spPr>
        <p:txBody>
          <a:bodyPr wrap="none">
            <a:spAutoFit/>
          </a:bodyPr>
          <a:lstStyle/>
          <a:p>
            <a:pPr lvl="0" algn="ctr"/>
            <a:r>
              <a:rPr lang="en-US" sz="800" dirty="0">
                <a:latin typeface="Helvetica Neue Light" charset="0"/>
                <a:ea typeface="Helvetica Neue Light" charset="0"/>
                <a:cs typeface="Helvetica Neue Light" charset="0"/>
              </a:rPr>
              <a:t>C</a:t>
            </a:r>
            <a:r>
              <a:rPr lang="en-US" sz="800" dirty="0" smtClean="0">
                <a:latin typeface="Helvetica Neue Light" charset="0"/>
                <a:ea typeface="Helvetica Neue Light" charset="0"/>
                <a:cs typeface="Helvetica Neue Light" charset="0"/>
              </a:rPr>
              <a:t>atalog </a:t>
            </a:r>
          </a:p>
          <a:p>
            <a:pPr lvl="0" algn="ctr"/>
            <a:r>
              <a:rPr lang="en-US" sz="800" dirty="0" smtClean="0">
                <a:latin typeface="Helvetica Neue Light" charset="0"/>
                <a:ea typeface="Helvetica Neue Light" charset="0"/>
                <a:cs typeface="Helvetica Neue Light" charset="0"/>
              </a:rPr>
              <a:t>Service</a:t>
            </a:r>
            <a:endParaRPr lang="en-US" sz="800" dirty="0">
              <a:latin typeface="Helvetica Neue Light" charset="0"/>
              <a:ea typeface="Helvetica Neue Light" charset="0"/>
              <a:cs typeface="Helvetica Neue Light" charset="0"/>
            </a:endParaRPr>
          </a:p>
          <a:p>
            <a:pPr lvl="0" algn="ctr"/>
            <a:endParaRPr lang="en-US" sz="700" dirty="0">
              <a:solidFill>
                <a:prstClr val="black"/>
              </a:solidFill>
              <a:latin typeface="Helvetica Neue Light" charset="0"/>
              <a:ea typeface="Helvetica Neue Light" charset="0"/>
              <a:cs typeface="Helvetica Neue Light" charset="0"/>
            </a:endParaRPr>
          </a:p>
        </p:txBody>
      </p:sp>
      <p:sp>
        <p:nvSpPr>
          <p:cNvPr id="28" name="Rounded Rectangle 27"/>
          <p:cNvSpPr/>
          <p:nvPr/>
        </p:nvSpPr>
        <p:spPr>
          <a:xfrm>
            <a:off x="5018878" y="3859866"/>
            <a:ext cx="723014" cy="789001"/>
          </a:xfrm>
          <a:prstGeom prst="roundRect">
            <a:avLst/>
          </a:prstGeom>
          <a:solidFill>
            <a:srgbClr val="FFFF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29" name="Rounded Rectangle 28"/>
          <p:cNvSpPr/>
          <p:nvPr/>
        </p:nvSpPr>
        <p:spPr>
          <a:xfrm>
            <a:off x="4918745" y="3942366"/>
            <a:ext cx="723014" cy="789001"/>
          </a:xfrm>
          <a:prstGeom prst="roundRect">
            <a:avLst/>
          </a:prstGeom>
          <a:solidFill>
            <a:srgbClr val="FFFF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30" name="Can 29"/>
          <p:cNvSpPr/>
          <p:nvPr/>
        </p:nvSpPr>
        <p:spPr>
          <a:xfrm>
            <a:off x="5095142" y="4323294"/>
            <a:ext cx="382770" cy="306151"/>
          </a:xfrm>
          <a:prstGeom prst="can">
            <a:avLst>
              <a:gd name="adj" fmla="val 36705"/>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900" dirty="0">
              <a:solidFill>
                <a:prstClr val="black"/>
              </a:solidFill>
              <a:latin typeface="Helvetica Neue Light" charset="0"/>
              <a:ea typeface="Helvetica Neue Light" charset="0"/>
              <a:cs typeface="Helvetica Neue Light" charset="0"/>
            </a:endParaRPr>
          </a:p>
        </p:txBody>
      </p:sp>
      <p:sp>
        <p:nvSpPr>
          <p:cNvPr id="31" name="Rectangle 30"/>
          <p:cNvSpPr/>
          <p:nvPr/>
        </p:nvSpPr>
        <p:spPr>
          <a:xfrm>
            <a:off x="4829512" y="4011088"/>
            <a:ext cx="914032" cy="415498"/>
          </a:xfrm>
          <a:prstGeom prst="rect">
            <a:avLst/>
          </a:prstGeom>
        </p:spPr>
        <p:txBody>
          <a:bodyPr wrap="none">
            <a:spAutoFit/>
          </a:bodyPr>
          <a:lstStyle/>
          <a:p>
            <a:pPr lvl="0" algn="ctr"/>
            <a:r>
              <a:rPr lang="en-US" sz="700" smtClean="0">
                <a:latin typeface="Helvetica Neue Light" charset="0"/>
                <a:ea typeface="Helvetica Neue Light" charset="0"/>
                <a:cs typeface="Helvetica Neue Light" charset="0"/>
              </a:rPr>
              <a:t>Recommendations</a:t>
            </a:r>
            <a:endParaRPr lang="en-US" sz="700" dirty="0" smtClean="0">
              <a:latin typeface="Helvetica Neue Light" charset="0"/>
              <a:ea typeface="Helvetica Neue Light" charset="0"/>
              <a:cs typeface="Helvetica Neue Light" charset="0"/>
            </a:endParaRPr>
          </a:p>
          <a:p>
            <a:pPr lvl="0" algn="ctr"/>
            <a:r>
              <a:rPr lang="en-US" sz="700" dirty="0" smtClean="0">
                <a:latin typeface="Helvetica Neue Light" charset="0"/>
                <a:ea typeface="Helvetica Neue Light" charset="0"/>
                <a:cs typeface="Helvetica Neue Light" charset="0"/>
              </a:rPr>
              <a:t>Service</a:t>
            </a:r>
            <a:endParaRPr lang="en-US" sz="700" dirty="0">
              <a:latin typeface="Helvetica Neue Light" charset="0"/>
              <a:ea typeface="Helvetica Neue Light" charset="0"/>
              <a:cs typeface="Helvetica Neue Light" charset="0"/>
            </a:endParaRPr>
          </a:p>
          <a:p>
            <a:pPr lvl="0" algn="ctr"/>
            <a:endParaRPr lang="en-US" sz="600" dirty="0">
              <a:solidFill>
                <a:prstClr val="black"/>
              </a:solidFill>
              <a:latin typeface="Helvetica Neue Light" charset="0"/>
              <a:ea typeface="Helvetica Neue Light" charset="0"/>
              <a:cs typeface="Helvetica Neue Light" charset="0"/>
            </a:endParaRPr>
          </a:p>
        </p:txBody>
      </p:sp>
      <p:sp>
        <p:nvSpPr>
          <p:cNvPr id="32" name="Rounded Rectangle 31"/>
          <p:cNvSpPr/>
          <p:nvPr/>
        </p:nvSpPr>
        <p:spPr>
          <a:xfrm>
            <a:off x="6032882" y="3859866"/>
            <a:ext cx="723014" cy="7890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33" name="Rounded Rectangle 32"/>
          <p:cNvSpPr/>
          <p:nvPr/>
        </p:nvSpPr>
        <p:spPr>
          <a:xfrm>
            <a:off x="5932749" y="3942366"/>
            <a:ext cx="723014" cy="7890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34" name="Can 33"/>
          <p:cNvSpPr/>
          <p:nvPr/>
        </p:nvSpPr>
        <p:spPr>
          <a:xfrm>
            <a:off x="6109146" y="4323294"/>
            <a:ext cx="382770" cy="306151"/>
          </a:xfrm>
          <a:prstGeom prst="can">
            <a:avLst>
              <a:gd name="adj" fmla="val 36705"/>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900" dirty="0">
              <a:solidFill>
                <a:prstClr val="black"/>
              </a:solidFill>
              <a:latin typeface="Helvetica Neue Light" charset="0"/>
              <a:ea typeface="Helvetica Neue Light" charset="0"/>
              <a:cs typeface="Helvetica Neue Light" charset="0"/>
            </a:endParaRPr>
          </a:p>
        </p:txBody>
      </p:sp>
      <p:sp>
        <p:nvSpPr>
          <p:cNvPr id="35" name="Rectangle 34"/>
          <p:cNvSpPr/>
          <p:nvPr/>
        </p:nvSpPr>
        <p:spPr>
          <a:xfrm>
            <a:off x="6007822" y="4011088"/>
            <a:ext cx="585418" cy="446276"/>
          </a:xfrm>
          <a:prstGeom prst="rect">
            <a:avLst/>
          </a:prstGeom>
        </p:spPr>
        <p:txBody>
          <a:bodyPr wrap="none">
            <a:spAutoFit/>
          </a:bodyPr>
          <a:lstStyle/>
          <a:p>
            <a:pPr lvl="0" algn="ctr"/>
            <a:r>
              <a:rPr lang="en-US" sz="800" dirty="0" smtClean="0">
                <a:latin typeface="Helvetica Neue Light" charset="0"/>
                <a:ea typeface="Helvetica Neue Light" charset="0"/>
                <a:cs typeface="Helvetica Neue Light" charset="0"/>
              </a:rPr>
              <a:t>Inventory</a:t>
            </a:r>
          </a:p>
          <a:p>
            <a:pPr lvl="0" algn="ctr"/>
            <a:r>
              <a:rPr lang="en-US" sz="800" dirty="0" smtClean="0">
                <a:latin typeface="Helvetica Neue Light" charset="0"/>
                <a:ea typeface="Helvetica Neue Light" charset="0"/>
                <a:cs typeface="Helvetica Neue Light" charset="0"/>
              </a:rPr>
              <a:t>Service</a:t>
            </a:r>
            <a:endParaRPr lang="en-US" sz="800" dirty="0">
              <a:latin typeface="Helvetica Neue Light" charset="0"/>
              <a:ea typeface="Helvetica Neue Light" charset="0"/>
              <a:cs typeface="Helvetica Neue Light" charset="0"/>
            </a:endParaRPr>
          </a:p>
          <a:p>
            <a:pPr lvl="0" algn="ctr"/>
            <a:endParaRPr lang="en-US" sz="700" dirty="0">
              <a:solidFill>
                <a:prstClr val="black"/>
              </a:solidFill>
              <a:latin typeface="Helvetica Neue Light" charset="0"/>
              <a:ea typeface="Helvetica Neue Light" charset="0"/>
              <a:cs typeface="Helvetica Neue Light" charset="0"/>
            </a:endParaRPr>
          </a:p>
        </p:txBody>
      </p:sp>
      <p:sp>
        <p:nvSpPr>
          <p:cNvPr id="37" name="Rounded Rectangle 36"/>
          <p:cNvSpPr/>
          <p:nvPr/>
        </p:nvSpPr>
        <p:spPr>
          <a:xfrm>
            <a:off x="6932365" y="3942462"/>
            <a:ext cx="723014" cy="789001"/>
          </a:xfrm>
          <a:prstGeom prst="round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38" name="Can 37"/>
          <p:cNvSpPr/>
          <p:nvPr/>
        </p:nvSpPr>
        <p:spPr>
          <a:xfrm>
            <a:off x="7108762" y="4323390"/>
            <a:ext cx="382770" cy="306151"/>
          </a:xfrm>
          <a:prstGeom prst="can">
            <a:avLst>
              <a:gd name="adj" fmla="val 36705"/>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900" dirty="0">
              <a:solidFill>
                <a:prstClr val="black"/>
              </a:solidFill>
              <a:latin typeface="Helvetica Neue Light" charset="0"/>
              <a:ea typeface="Helvetica Neue Light" charset="0"/>
              <a:cs typeface="Helvetica Neue Light" charset="0"/>
            </a:endParaRPr>
          </a:p>
        </p:txBody>
      </p:sp>
      <p:sp>
        <p:nvSpPr>
          <p:cNvPr id="39" name="Rectangle 38"/>
          <p:cNvSpPr/>
          <p:nvPr/>
        </p:nvSpPr>
        <p:spPr>
          <a:xfrm>
            <a:off x="7046712" y="4011184"/>
            <a:ext cx="506870" cy="446276"/>
          </a:xfrm>
          <a:prstGeom prst="rect">
            <a:avLst/>
          </a:prstGeom>
        </p:spPr>
        <p:txBody>
          <a:bodyPr wrap="none">
            <a:spAutoFit/>
          </a:bodyPr>
          <a:lstStyle/>
          <a:p>
            <a:pPr lvl="0" algn="ctr"/>
            <a:r>
              <a:rPr lang="en-US" sz="800" dirty="0" smtClean="0">
                <a:latin typeface="Helvetica Neue Light" charset="0"/>
                <a:ea typeface="Helvetica Neue Light" charset="0"/>
                <a:cs typeface="Helvetica Neue Light" charset="0"/>
              </a:rPr>
              <a:t>Billing</a:t>
            </a:r>
          </a:p>
          <a:p>
            <a:pPr lvl="0" algn="ctr"/>
            <a:r>
              <a:rPr lang="en-US" sz="800" dirty="0" smtClean="0">
                <a:latin typeface="Helvetica Neue Light" charset="0"/>
                <a:ea typeface="Helvetica Neue Light" charset="0"/>
                <a:cs typeface="Helvetica Neue Light" charset="0"/>
              </a:rPr>
              <a:t>Service</a:t>
            </a:r>
            <a:endParaRPr lang="en-US" sz="800" dirty="0">
              <a:latin typeface="Helvetica Neue Light" charset="0"/>
              <a:ea typeface="Helvetica Neue Light" charset="0"/>
              <a:cs typeface="Helvetica Neue Light" charset="0"/>
            </a:endParaRPr>
          </a:p>
          <a:p>
            <a:pPr lvl="0" algn="ctr"/>
            <a:endParaRPr lang="en-US" sz="700" dirty="0">
              <a:solidFill>
                <a:prstClr val="black"/>
              </a:solidFill>
              <a:latin typeface="Helvetica Neue Light" charset="0"/>
              <a:ea typeface="Helvetica Neue Light" charset="0"/>
              <a:cs typeface="Helvetica Neue Light" charset="0"/>
            </a:endParaRPr>
          </a:p>
        </p:txBody>
      </p:sp>
      <p:sp>
        <p:nvSpPr>
          <p:cNvPr id="40" name="Rounded Rectangle 39"/>
          <p:cNvSpPr/>
          <p:nvPr/>
        </p:nvSpPr>
        <p:spPr>
          <a:xfrm>
            <a:off x="5477912" y="2710726"/>
            <a:ext cx="723014" cy="7890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grpSp>
        <p:nvGrpSpPr>
          <p:cNvPr id="46" name="Group 45"/>
          <p:cNvGrpSpPr/>
          <p:nvPr/>
        </p:nvGrpSpPr>
        <p:grpSpPr>
          <a:xfrm>
            <a:off x="5422542" y="2793226"/>
            <a:ext cx="723014" cy="789001"/>
            <a:chOff x="6420790" y="2867406"/>
            <a:chExt cx="723014" cy="789001"/>
          </a:xfrm>
        </p:grpSpPr>
        <p:sp>
          <p:nvSpPr>
            <p:cNvPr id="41" name="Rounded Rectangle 40"/>
            <p:cNvSpPr/>
            <p:nvPr/>
          </p:nvSpPr>
          <p:spPr>
            <a:xfrm>
              <a:off x="6420790" y="2867406"/>
              <a:ext cx="723014" cy="7890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smtClean="0">
                <a:solidFill>
                  <a:schemeClr val="tx1"/>
                </a:solidFill>
                <a:latin typeface="Helvetica Neue Light" charset="0"/>
                <a:ea typeface="Helvetica Neue Light" charset="0"/>
                <a:cs typeface="Helvetica Neue Light" charset="0"/>
              </a:endParaRPr>
            </a:p>
          </p:txBody>
        </p:sp>
        <p:sp>
          <p:nvSpPr>
            <p:cNvPr id="42" name="Can 41"/>
            <p:cNvSpPr/>
            <p:nvPr/>
          </p:nvSpPr>
          <p:spPr>
            <a:xfrm>
              <a:off x="6597187" y="3248334"/>
              <a:ext cx="382770" cy="306151"/>
            </a:xfrm>
            <a:prstGeom prst="can">
              <a:avLst>
                <a:gd name="adj" fmla="val 36705"/>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900" dirty="0">
                <a:solidFill>
                  <a:prstClr val="black"/>
                </a:solidFill>
                <a:latin typeface="Helvetica Neue Light" charset="0"/>
                <a:ea typeface="Helvetica Neue Light" charset="0"/>
                <a:cs typeface="Helvetica Neue Light" charset="0"/>
              </a:endParaRPr>
            </a:p>
          </p:txBody>
        </p:sp>
        <p:sp>
          <p:nvSpPr>
            <p:cNvPr id="43" name="Rectangle 42"/>
            <p:cNvSpPr/>
            <p:nvPr/>
          </p:nvSpPr>
          <p:spPr>
            <a:xfrm>
              <a:off x="6476628" y="2936128"/>
              <a:ext cx="623889" cy="446276"/>
            </a:xfrm>
            <a:prstGeom prst="rect">
              <a:avLst/>
            </a:prstGeom>
          </p:spPr>
          <p:txBody>
            <a:bodyPr wrap="none">
              <a:spAutoFit/>
            </a:bodyPr>
            <a:lstStyle/>
            <a:p>
              <a:pPr lvl="0" algn="ctr"/>
              <a:r>
                <a:rPr lang="en-US" sz="800" dirty="0" smtClean="0">
                  <a:latin typeface="Helvetica Neue Light" charset="0"/>
                  <a:ea typeface="Helvetica Neue Light" charset="0"/>
                  <a:cs typeface="Helvetica Neue Light" charset="0"/>
                </a:rPr>
                <a:t>Storefront</a:t>
              </a:r>
            </a:p>
            <a:p>
              <a:pPr lvl="0" algn="ctr"/>
              <a:r>
                <a:rPr lang="en-US" sz="800" dirty="0" smtClean="0">
                  <a:latin typeface="Helvetica Neue Light" charset="0"/>
                  <a:ea typeface="Helvetica Neue Light" charset="0"/>
                  <a:cs typeface="Helvetica Neue Light" charset="0"/>
                </a:rPr>
                <a:t>Service</a:t>
              </a:r>
              <a:endParaRPr lang="en-US" sz="800" dirty="0">
                <a:latin typeface="Helvetica Neue Light" charset="0"/>
                <a:ea typeface="Helvetica Neue Light" charset="0"/>
                <a:cs typeface="Helvetica Neue Light" charset="0"/>
              </a:endParaRPr>
            </a:p>
            <a:p>
              <a:pPr lvl="0" algn="ctr"/>
              <a:endParaRPr lang="en-US" sz="700" dirty="0">
                <a:solidFill>
                  <a:prstClr val="black"/>
                </a:solidFill>
                <a:latin typeface="Helvetica Neue Light" charset="0"/>
                <a:ea typeface="Helvetica Neue Light" charset="0"/>
                <a:cs typeface="Helvetica Neue Light" charset="0"/>
              </a:endParaRPr>
            </a:p>
          </p:txBody>
        </p:sp>
      </p:grpSp>
      <p:cxnSp>
        <p:nvCxnSpPr>
          <p:cNvPr id="44" name="Straight Connector 43"/>
          <p:cNvCxnSpPr>
            <a:stCxn id="16" idx="2"/>
            <a:endCxn id="17" idx="0"/>
          </p:cNvCxnSpPr>
          <p:nvPr/>
        </p:nvCxnSpPr>
        <p:spPr>
          <a:xfrm flipH="1">
            <a:off x="5784049" y="1403747"/>
            <a:ext cx="1" cy="582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7" idx="2"/>
            <a:endCxn id="41" idx="0"/>
          </p:cNvCxnSpPr>
          <p:nvPr/>
        </p:nvCxnSpPr>
        <p:spPr>
          <a:xfrm>
            <a:off x="5784049" y="2326175"/>
            <a:ext cx="0" cy="467051"/>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20" idx="0"/>
          </p:cNvCxnSpPr>
          <p:nvPr/>
        </p:nvCxnSpPr>
        <p:spPr>
          <a:xfrm flipH="1">
            <a:off x="4262636" y="3582227"/>
            <a:ext cx="1213259" cy="364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41" idx="2"/>
            <a:endCxn id="29" idx="0"/>
          </p:cNvCxnSpPr>
          <p:nvPr/>
        </p:nvCxnSpPr>
        <p:spPr>
          <a:xfrm flipH="1">
            <a:off x="5280252" y="3582227"/>
            <a:ext cx="503797" cy="360139"/>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41" idx="2"/>
            <a:endCxn id="33" idx="0"/>
          </p:cNvCxnSpPr>
          <p:nvPr/>
        </p:nvCxnSpPr>
        <p:spPr>
          <a:xfrm>
            <a:off x="5784049" y="3582227"/>
            <a:ext cx="510207" cy="360139"/>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endCxn id="37" idx="0"/>
          </p:cNvCxnSpPr>
          <p:nvPr/>
        </p:nvCxnSpPr>
        <p:spPr>
          <a:xfrm>
            <a:off x="6145556" y="3549027"/>
            <a:ext cx="1148316" cy="393435"/>
          </a:xfrm>
          <a:prstGeom prst="line">
            <a:avLst/>
          </a:prstGeom>
        </p:spPr>
        <p:style>
          <a:lnRef idx="2">
            <a:schemeClr val="accent1"/>
          </a:lnRef>
          <a:fillRef idx="0">
            <a:schemeClr val="accent1"/>
          </a:fillRef>
          <a:effectRef idx="1">
            <a:schemeClr val="accent1"/>
          </a:effectRef>
          <a:fontRef idx="minor">
            <a:schemeClr val="tx1"/>
          </a:fontRef>
        </p:style>
      </p:cxnSp>
      <p:sp>
        <p:nvSpPr>
          <p:cNvPr id="64" name="Rounded Rectangle 63"/>
          <p:cNvSpPr/>
          <p:nvPr/>
        </p:nvSpPr>
        <p:spPr>
          <a:xfrm>
            <a:off x="7437845" y="2354767"/>
            <a:ext cx="1461082" cy="1380128"/>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Service Registry</a:t>
            </a:r>
            <a:endParaRPr lang="en-US" sz="1000" dirty="0">
              <a:solidFill>
                <a:schemeClr val="bg1"/>
              </a:solidFill>
              <a:latin typeface="Helvetica Neue Light" charset="0"/>
              <a:ea typeface="Helvetica Neue Light" charset="0"/>
              <a:cs typeface="Helvetica Neue Light" charset="0"/>
            </a:endParaRPr>
          </a:p>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Service Proxy</a:t>
            </a:r>
            <a:endParaRPr lang="en-US" sz="1000" dirty="0">
              <a:solidFill>
                <a:schemeClr val="bg1"/>
              </a:solidFill>
              <a:latin typeface="Helvetica Neue Light" charset="0"/>
              <a:ea typeface="Helvetica Neue Light" charset="0"/>
              <a:cs typeface="Helvetica Neue Light" charset="0"/>
            </a:endParaRPr>
          </a:p>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API Gateway</a:t>
            </a:r>
            <a:endParaRPr lang="en-US" sz="1000" dirty="0">
              <a:solidFill>
                <a:schemeClr val="bg1"/>
              </a:solidFill>
              <a:latin typeface="Helvetica Neue Light" charset="0"/>
              <a:ea typeface="Helvetica Neue Light" charset="0"/>
              <a:cs typeface="Helvetica Neue Light" charset="0"/>
            </a:endParaRPr>
          </a:p>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Failure testing</a:t>
            </a:r>
            <a:endParaRPr lang="en-US" sz="1000" dirty="0">
              <a:solidFill>
                <a:schemeClr val="bg1"/>
              </a:solidFill>
              <a:latin typeface="Helvetica Neue Light" charset="0"/>
              <a:ea typeface="Helvetica Neue Light" charset="0"/>
              <a:cs typeface="Helvetica Neue Light" charset="0"/>
            </a:endParaRPr>
          </a:p>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‘Circuit-Breaker’</a:t>
            </a:r>
          </a:p>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HA/DR</a:t>
            </a:r>
          </a:p>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CI/CD</a:t>
            </a:r>
          </a:p>
          <a:p>
            <a:pPr marL="171450" indent="-171450">
              <a:buFont typeface="Arial" charset="0"/>
              <a:buChar char="•"/>
            </a:pPr>
            <a:r>
              <a:rPr lang="en-US" sz="1000" dirty="0" smtClean="0">
                <a:solidFill>
                  <a:schemeClr val="bg1"/>
                </a:solidFill>
                <a:latin typeface="Helvetica Neue Light" charset="0"/>
                <a:ea typeface="Helvetica Neue Light" charset="0"/>
                <a:cs typeface="Helvetica Neue Light" charset="0"/>
              </a:rPr>
              <a:t>…</a:t>
            </a:r>
            <a:endParaRPr lang="en-US" sz="1000" dirty="0">
              <a:solidFill>
                <a:schemeClr val="bg1"/>
              </a:solidFill>
              <a:latin typeface="Helvetica Neue Light" charset="0"/>
              <a:ea typeface="Helvetica Neue Light" charset="0"/>
              <a:cs typeface="Helvetica Neue Light" charset="0"/>
            </a:endParaRPr>
          </a:p>
        </p:txBody>
      </p:sp>
      <p:sp>
        <p:nvSpPr>
          <p:cNvPr id="65" name="Rectangle 64"/>
          <p:cNvSpPr/>
          <p:nvPr/>
        </p:nvSpPr>
        <p:spPr>
          <a:xfrm>
            <a:off x="7553582" y="2116526"/>
            <a:ext cx="1249577" cy="215444"/>
          </a:xfrm>
          <a:prstGeom prst="rect">
            <a:avLst/>
          </a:prstGeom>
        </p:spPr>
        <p:txBody>
          <a:bodyPr wrap="square">
            <a:spAutoFit/>
          </a:bodyPr>
          <a:lstStyle/>
          <a:p>
            <a:pPr lvl="0" algn="ctr"/>
            <a:r>
              <a:rPr lang="en-US" sz="800" b="1" smtClean="0">
                <a:solidFill>
                  <a:schemeClr val="bg1"/>
                </a:solidFill>
                <a:latin typeface="Helvetica Neue Light" charset="0"/>
                <a:ea typeface="Helvetica Neue Light" charset="0"/>
                <a:cs typeface="Helvetica Neue Light" charset="0"/>
              </a:rPr>
              <a:t>Enabling Services</a:t>
            </a:r>
            <a:endParaRPr lang="en-US" sz="700" b="1" dirty="0">
              <a:solidFill>
                <a:schemeClr val="bg1"/>
              </a:solidFill>
              <a:latin typeface="Helvetica Neue Light" charset="0"/>
              <a:ea typeface="Helvetica Neue Light" charset="0"/>
              <a:cs typeface="Helvetica Neue Light" charset="0"/>
            </a:endParaRPr>
          </a:p>
        </p:txBody>
      </p:sp>
      <p:sp>
        <p:nvSpPr>
          <p:cNvPr id="67" name="Rectangle 66"/>
          <p:cNvSpPr/>
          <p:nvPr/>
        </p:nvSpPr>
        <p:spPr>
          <a:xfrm>
            <a:off x="5681729" y="2453675"/>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 name="Picture 4" descr="http://upload.wikimedia.org/wikipedia/commons/thumb/c/c7/IBM_Bluemix_logo.svg/2000px-IBM_Bluemix_logo.sv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2552" y="3016753"/>
            <a:ext cx="216703" cy="2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23" descr="generic-was-lp-50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233" y="2838365"/>
            <a:ext cx="332397" cy="3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3" descr="generic-was-lp-50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2685" y="2721318"/>
            <a:ext cx="228213" cy="23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4" descr="http://upload.wikimedia.org/wikipedia/commons/thumb/c/c7/IBM_Bluemix_logo.svg/2000px-IBM_Bluemix_logo.sv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3583" y="4223412"/>
            <a:ext cx="216703" cy="2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23" descr="generic-was-lp-50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3716" y="3927977"/>
            <a:ext cx="228213" cy="23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p:cNvSpPr/>
          <p:nvPr/>
        </p:nvSpPr>
        <p:spPr>
          <a:xfrm>
            <a:off x="4672484" y="4795257"/>
            <a:ext cx="1249577" cy="215444"/>
          </a:xfrm>
          <a:prstGeom prst="rect">
            <a:avLst/>
          </a:prstGeom>
        </p:spPr>
        <p:txBody>
          <a:bodyPr wrap="square">
            <a:spAutoFit/>
          </a:bodyPr>
          <a:lstStyle/>
          <a:p>
            <a:pPr lvl="0" algn="ctr"/>
            <a:r>
              <a:rPr lang="en-US" sz="800" b="1" smtClean="0">
                <a:solidFill>
                  <a:schemeClr val="bg1"/>
                </a:solidFill>
                <a:latin typeface="Helvetica Neue Light" charset="0"/>
                <a:ea typeface="Helvetica Neue Light" charset="0"/>
                <a:cs typeface="Helvetica Neue Light" charset="0"/>
              </a:rPr>
              <a:t>3</a:t>
            </a:r>
            <a:r>
              <a:rPr lang="en-US" sz="800" b="1" baseline="30000" smtClean="0">
                <a:solidFill>
                  <a:schemeClr val="bg1"/>
                </a:solidFill>
                <a:latin typeface="Helvetica Neue Light" charset="0"/>
                <a:ea typeface="Helvetica Neue Light" charset="0"/>
                <a:cs typeface="Helvetica Neue Light" charset="0"/>
              </a:rPr>
              <a:t>rd</a:t>
            </a:r>
            <a:r>
              <a:rPr lang="en-US" sz="800" b="1" smtClean="0">
                <a:solidFill>
                  <a:schemeClr val="bg1"/>
                </a:solidFill>
                <a:latin typeface="Helvetica Neue Light" charset="0"/>
                <a:ea typeface="Helvetica Neue Light" charset="0"/>
                <a:cs typeface="Helvetica Neue Light" charset="0"/>
              </a:rPr>
              <a:t> Party</a:t>
            </a:r>
            <a:endParaRPr lang="en-US" sz="700" b="1" dirty="0">
              <a:solidFill>
                <a:schemeClr val="bg1"/>
              </a:solidFill>
              <a:latin typeface="Helvetica Neue Light" charset="0"/>
              <a:ea typeface="Helvetica Neue Light" charset="0"/>
              <a:cs typeface="Helvetica Neue Light" charset="0"/>
            </a:endParaRPr>
          </a:p>
        </p:txBody>
      </p:sp>
      <p:sp>
        <p:nvSpPr>
          <p:cNvPr id="74" name="Rectangle 73"/>
          <p:cNvSpPr/>
          <p:nvPr/>
        </p:nvSpPr>
        <p:spPr>
          <a:xfrm>
            <a:off x="6669083" y="4799959"/>
            <a:ext cx="1249577" cy="215444"/>
          </a:xfrm>
          <a:prstGeom prst="rect">
            <a:avLst/>
          </a:prstGeom>
        </p:spPr>
        <p:txBody>
          <a:bodyPr wrap="square">
            <a:spAutoFit/>
          </a:bodyPr>
          <a:lstStyle/>
          <a:p>
            <a:pPr lvl="0" algn="ctr"/>
            <a:r>
              <a:rPr lang="en-US" sz="800" b="1" dirty="0" smtClean="0">
                <a:solidFill>
                  <a:schemeClr val="bg1"/>
                </a:solidFill>
                <a:latin typeface="Helvetica Neue Light" charset="0"/>
                <a:ea typeface="Helvetica Neue Light" charset="0"/>
                <a:cs typeface="Helvetica Neue Light" charset="0"/>
              </a:rPr>
              <a:t>Existing</a:t>
            </a:r>
            <a:endParaRPr lang="en-US" sz="700" b="1" dirty="0">
              <a:solidFill>
                <a:schemeClr val="bg1"/>
              </a:solidFill>
              <a:latin typeface="Helvetica Neue Light" charset="0"/>
              <a:ea typeface="Helvetica Neue Light" charset="0"/>
              <a:cs typeface="Helvetica Neue Light" charset="0"/>
            </a:endParaRPr>
          </a:p>
        </p:txBody>
      </p:sp>
      <p:sp>
        <p:nvSpPr>
          <p:cNvPr id="75" name="Rectangle 74"/>
          <p:cNvSpPr/>
          <p:nvPr/>
        </p:nvSpPr>
        <p:spPr>
          <a:xfrm>
            <a:off x="4809616" y="3601440"/>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503767" y="3637278"/>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5912549" y="3637278"/>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6550438" y="3601440"/>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693280" y="2728923"/>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983372" y="2618720"/>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983372" y="2877859"/>
            <a:ext cx="204639" cy="20601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ounded Rectangle 81"/>
          <p:cNvSpPr/>
          <p:nvPr/>
        </p:nvSpPr>
        <p:spPr>
          <a:xfrm>
            <a:off x="6608742" y="2488795"/>
            <a:ext cx="685130" cy="6948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002756"/>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455" y="142959"/>
            <a:ext cx="7648617" cy="467990"/>
          </a:xfrm>
        </p:spPr>
        <p:txBody>
          <a:bodyPr>
            <a:noAutofit/>
          </a:bodyPr>
          <a:lstStyle/>
          <a:p>
            <a:pPr>
              <a:lnSpc>
                <a:spcPct val="80000"/>
              </a:lnSpc>
              <a:spcBef>
                <a:spcPts val="0"/>
              </a:spcBef>
            </a:pPr>
            <a:r>
              <a:rPr lang="en-US" altLang="en-US" sz="2000" b="1" dirty="0" smtClean="0">
                <a:solidFill>
                  <a:schemeClr val="bg1"/>
                </a:solidFill>
                <a:latin typeface="Helvetica Neue" charset="0"/>
                <a:ea typeface="Helvetica Neue" charset="0"/>
                <a:cs typeface="Helvetica Neue" charset="0"/>
              </a:rPr>
              <a:t>Foundational Cloud Services</a:t>
            </a:r>
            <a:endParaRPr lang="en-US" altLang="en-US" sz="2000" b="1" dirty="0">
              <a:solidFill>
                <a:schemeClr val="bg1"/>
              </a:solidFill>
              <a:latin typeface="Helvetica Neue" charset="0"/>
              <a:ea typeface="Helvetica Neue" charset="0"/>
              <a:cs typeface="Helvetica Neue" charset="0"/>
            </a:endParaRPr>
          </a:p>
        </p:txBody>
      </p:sp>
      <p:graphicFrame>
        <p:nvGraphicFramePr>
          <p:cNvPr id="22" name="Table 32"/>
          <p:cNvGraphicFramePr/>
          <p:nvPr>
            <p:extLst>
              <p:ext uri="{D42A27DB-BD31-4B8C-83A1-F6EECF244321}">
                <p14:modId xmlns:p14="http://schemas.microsoft.com/office/powerpoint/2010/main" val="64363455"/>
              </p:ext>
            </p:extLst>
          </p:nvPr>
        </p:nvGraphicFramePr>
        <p:xfrm>
          <a:off x="868708" y="783651"/>
          <a:ext cx="7144020" cy="4084320"/>
        </p:xfrm>
        <a:graphic>
          <a:graphicData uri="http://schemas.openxmlformats.org/drawingml/2006/table">
            <a:tbl>
              <a:tblPr/>
              <a:tblGrid>
                <a:gridCol w="714402"/>
                <a:gridCol w="714402"/>
                <a:gridCol w="714402"/>
                <a:gridCol w="714402"/>
                <a:gridCol w="714402"/>
                <a:gridCol w="714402"/>
                <a:gridCol w="714402"/>
                <a:gridCol w="714402"/>
                <a:gridCol w="714402"/>
                <a:gridCol w="714402"/>
              </a:tblGrid>
              <a:tr h="299252">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dirty="0"/>
                    </a:p>
                  </a:txBody>
                  <a:tcPr marL="19050" marR="19050" marT="25400" marB="25400" anchor="ctr" horzOverflow="overflow">
                    <a:lnL w="38100">
                      <a:noFill/>
                      <a:miter lim="400000"/>
                    </a:lnL>
                    <a:lnR w="38100">
                      <a:noFill/>
                      <a:miter lim="400000"/>
                    </a:lnR>
                    <a:lnT w="12700">
                      <a:noFill/>
                      <a:miter lim="400000"/>
                    </a:lnT>
                    <a:lnB w="38100" cap="flat" cmpd="sng" algn="ctr">
                      <a:noFill/>
                      <a:prstDash val="solid"/>
                      <a:miter lim="400000"/>
                      <a:headEnd type="none" w="med" len="med"/>
                      <a:tailEnd type="none" w="med" len="med"/>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smtClean="0">
                          <a:solidFill>
                            <a:schemeClr val="bg1"/>
                          </a:solidFill>
                          <a:latin typeface="Helvetica Neue"/>
                          <a:ea typeface="Helvetica Neue"/>
                          <a:cs typeface="Helvetica Neue"/>
                          <a:sym typeface="Helvetica Neue"/>
                        </a:rPr>
                        <a:t>Cf</a:t>
                      </a:r>
                    </a:p>
                    <a:p>
                      <a:pPr lvl="0" algn="ctr" defTabSz="914400">
                        <a:defRPr sz="1800"/>
                      </a:pPr>
                      <a:r>
                        <a:rPr sz="700" dirty="0" smtClean="0">
                          <a:solidFill>
                            <a:schemeClr val="bg1"/>
                          </a:solidFill>
                          <a:latin typeface="Helvetica Neue"/>
                          <a:ea typeface="Helvetica Neue"/>
                          <a:cs typeface="Helvetica Neue"/>
                          <a:sym typeface="Helvetica Neue"/>
                        </a:rPr>
                        <a:t>Configuration Store</a:t>
                      </a: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12700">
                      <a:noFill/>
                      <a:miter lim="400000"/>
                    </a:lnT>
                    <a:lnB w="127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r>
              <a:tr h="674890">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Pt</a:t>
                      </a:r>
                    </a:p>
                    <a:p>
                      <a:pPr lvl="0" algn="ctr" defTabSz="914400">
                        <a:defRPr sz="1800"/>
                      </a:pPr>
                      <a:r>
                        <a:rPr sz="700" dirty="0" smtClean="0">
                          <a:solidFill>
                            <a:srgbClr val="FFFFFF"/>
                          </a:solidFill>
                          <a:latin typeface="Helvetica Neue"/>
                          <a:ea typeface="Helvetica Neue"/>
                          <a:cs typeface="Helvetica Neue"/>
                          <a:sym typeface="Helvetica Neue"/>
                        </a:rPr>
                        <a:t>Patterns</a:t>
                      </a:r>
                      <a:endParaRPr lang="en-US" sz="700" dirty="0" smtClean="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cap="flat" cmpd="sng" algn="ctr">
                      <a:noFill/>
                      <a:prstDash val="solid"/>
                      <a:miter lim="400000"/>
                      <a:headEnd type="none" w="med" len="med"/>
                      <a:tailEnd type="none" w="med" len="med"/>
                    </a:lnT>
                    <a:lnB w="38100" cap="flat" cmpd="sng" algn="ctr">
                      <a:noFill/>
                      <a:prstDash val="solid"/>
                      <a:miter lim="400000"/>
                      <a:headEnd type="none" w="med" len="med"/>
                      <a:tailEnd type="none" w="med" len="med"/>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Kv</a:t>
                      </a:r>
                    </a:p>
                    <a:p>
                      <a:pPr lvl="0" algn="ctr" defTabSz="914400">
                        <a:defRPr sz="1800"/>
                      </a:pPr>
                      <a:r>
                        <a:rPr sz="700" dirty="0">
                          <a:solidFill>
                            <a:schemeClr val="bg1"/>
                          </a:solidFill>
                          <a:latin typeface="Helvetica Neue"/>
                          <a:ea typeface="Helvetica Neue"/>
                          <a:cs typeface="Helvetica Neue"/>
                          <a:sym typeface="Helvetica Neue"/>
                        </a:rPr>
                        <a:t>Key Value </a:t>
                      </a:r>
                      <a:endParaRPr lang="en-US" sz="700" dirty="0" smtClean="0">
                        <a:solidFill>
                          <a:schemeClr val="bg1"/>
                        </a:solidFill>
                        <a:latin typeface="Helvetica Neue"/>
                        <a:ea typeface="Helvetica Neue"/>
                        <a:cs typeface="Helvetica Neue"/>
                        <a:sym typeface="Helvetica Neue"/>
                      </a:endParaRPr>
                    </a:p>
                    <a:p>
                      <a:pPr lvl="0" algn="ctr" defTabSz="914400">
                        <a:defRPr sz="1800"/>
                      </a:pPr>
                      <a:r>
                        <a:rPr sz="700" dirty="0" smtClean="0">
                          <a:solidFill>
                            <a:schemeClr val="bg1"/>
                          </a:solidFill>
                          <a:latin typeface="Helvetica Neue"/>
                          <a:ea typeface="Helvetica Neue"/>
                          <a:cs typeface="Helvetica Neue"/>
                          <a:sym typeface="Helvetica Neue"/>
                        </a:rPr>
                        <a:t>Store</a:t>
                      </a:r>
                      <a:endParaRPr sz="700" dirty="0">
                        <a:solidFill>
                          <a:schemeClr val="bg1"/>
                        </a:solidFill>
                        <a:latin typeface="Helvetica Neue"/>
                        <a:ea typeface="Helvetica Neue"/>
                        <a:cs typeface="Helvetica Neue"/>
                        <a:sym typeface="Helvetica Neue"/>
                      </a:endParaRP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127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r>
              <a:tr h="674890">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Ca</a:t>
                      </a:r>
                    </a:p>
                    <a:p>
                      <a:pPr lvl="0" algn="ctr" defTabSz="914400">
                        <a:defRPr sz="1800"/>
                      </a:pPr>
                      <a:r>
                        <a:rPr sz="700" dirty="0">
                          <a:solidFill>
                            <a:srgbClr val="FFFFFF"/>
                          </a:solidFill>
                          <a:latin typeface="Helvetica Neue"/>
                          <a:ea typeface="Helvetica Neue"/>
                          <a:cs typeface="Helvetica Neue"/>
                          <a:sym typeface="Helvetica Neue"/>
                        </a:rPr>
                        <a:t>SW Config </a:t>
                      </a:r>
                      <a:r>
                        <a:rPr sz="700" dirty="0" smtClean="0">
                          <a:solidFill>
                            <a:srgbClr val="FFFFFF"/>
                          </a:solidFill>
                          <a:latin typeface="Helvetica Neue"/>
                          <a:ea typeface="Helvetica Neue"/>
                          <a:cs typeface="Helvetica Neue"/>
                          <a:sym typeface="Helvetica Neue"/>
                        </a:rPr>
                        <a:t>Automation</a:t>
                      </a:r>
                      <a:endParaRPr lang="en-US" sz="700" dirty="0" smtClean="0">
                        <a:solidFill>
                          <a:srgbClr val="FFFFFF"/>
                        </a:solidFill>
                        <a:latin typeface="Helvetica Neue"/>
                        <a:ea typeface="Helvetica Neue"/>
                        <a:cs typeface="Helvetica Neue"/>
                        <a:sym typeface="Helvetica Neue"/>
                      </a:endParaRPr>
                    </a:p>
                  </a:txBody>
                  <a:tcPr marL="19050" marR="19050" marT="25400" marB="25400" anchor="ctr" horzOverflow="overflow">
                    <a:lnL w="12700">
                      <a:noFill/>
                      <a:miter lim="400000"/>
                    </a:lnL>
                    <a:lnR w="38100">
                      <a:noFill/>
                      <a:miter lim="400000"/>
                    </a:lnR>
                    <a:lnT w="38100" cap="flat" cmpd="sng" algn="ctr">
                      <a:noFill/>
                      <a:prstDash val="solid"/>
                      <a:miter lim="400000"/>
                      <a:headEnd type="none" w="med" len="med"/>
                      <a:tailEnd type="none" w="med" len="med"/>
                    </a:lnT>
                    <a:lnB w="38100" cap="flat" cmpd="sng" algn="ctr">
                      <a:noFill/>
                      <a:prstDash val="solid"/>
                      <a:miter lim="400000"/>
                      <a:headEnd type="none" w="med" len="med"/>
                      <a:tailEnd type="none" w="med" len="med"/>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Db</a:t>
                      </a:r>
                    </a:p>
                    <a:p>
                      <a:pPr lvl="0" algn="ctr" defTabSz="914400">
                        <a:defRPr sz="1800"/>
                      </a:pPr>
                      <a:r>
                        <a:rPr sz="700" dirty="0">
                          <a:solidFill>
                            <a:schemeClr val="bg1"/>
                          </a:solidFill>
                          <a:latin typeface="Helvetica Neue"/>
                          <a:ea typeface="Helvetica Neue"/>
                          <a:cs typeface="Helvetica Neue"/>
                          <a:sym typeface="Helvetica Neue"/>
                        </a:rPr>
                        <a:t>SQL </a:t>
                      </a:r>
                      <a:r>
                        <a:rPr sz="700" dirty="0" smtClean="0">
                          <a:solidFill>
                            <a:schemeClr val="bg1"/>
                          </a:solidFill>
                          <a:latin typeface="Helvetica Neue"/>
                          <a:ea typeface="Helvetica Neue"/>
                          <a:cs typeface="Helvetica Neue"/>
                          <a:sym typeface="Helvetica Neue"/>
                        </a:rPr>
                        <a:t>DB</a:t>
                      </a: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Sa</a:t>
                      </a:r>
                    </a:p>
                    <a:p>
                      <a:pPr lvl="0" algn="ctr" defTabSz="914400">
                        <a:defRPr sz="1800"/>
                      </a:pPr>
                      <a:r>
                        <a:rPr sz="700" dirty="0">
                          <a:solidFill>
                            <a:srgbClr val="FFFFFF"/>
                          </a:solidFill>
                          <a:latin typeface="Helvetica Neue"/>
                          <a:ea typeface="Helvetica Neue"/>
                          <a:cs typeface="Helvetica Neue"/>
                          <a:sym typeface="Helvetica Neue"/>
                        </a:rPr>
                        <a:t>Security </a:t>
                      </a:r>
                      <a:r>
                        <a:rPr sz="700" dirty="0" smtClean="0">
                          <a:solidFill>
                            <a:srgbClr val="FFFFFF"/>
                          </a:solidFill>
                          <a:latin typeface="Helvetica Neue"/>
                          <a:ea typeface="Helvetica Neue"/>
                          <a:cs typeface="Helvetica Neue"/>
                          <a:sym typeface="Helvetica Neue"/>
                        </a:rPr>
                        <a:t>Analytics</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Sg</a:t>
                      </a:r>
                    </a:p>
                    <a:p>
                      <a:pPr lvl="0" algn="ctr" defTabSz="914400">
                        <a:defRPr sz="1800"/>
                      </a:pPr>
                      <a:r>
                        <a:rPr sz="700" dirty="0">
                          <a:solidFill>
                            <a:srgbClr val="FFFFFF"/>
                          </a:solidFill>
                          <a:latin typeface="Helvetica Neue"/>
                          <a:ea typeface="Helvetica Neue"/>
                          <a:cs typeface="Helvetica Neue"/>
                          <a:sym typeface="Helvetica Neue"/>
                        </a:rPr>
                        <a:t>Storage Gateway</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Tx</a:t>
                      </a:r>
                    </a:p>
                    <a:p>
                      <a:pPr lvl="0" algn="ctr" defTabSz="914400">
                        <a:defRPr sz="1800"/>
                      </a:pPr>
                      <a:r>
                        <a:rPr sz="700" dirty="0">
                          <a:solidFill>
                            <a:srgbClr val="FFFFFF"/>
                          </a:solidFill>
                          <a:latin typeface="Helvetica Neue"/>
                          <a:ea typeface="Helvetica Neue"/>
                          <a:cs typeface="Helvetica Neue"/>
                          <a:sym typeface="Helvetica Neue"/>
                        </a:rPr>
                        <a:t>File </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Transfer</a:t>
                      </a:r>
                      <a:endParaRPr sz="700" dirty="0">
                        <a:solidFill>
                          <a:srgbClr val="FFFFFF"/>
                        </a:solidFill>
                        <a:latin typeface="Helvetica Neue"/>
                        <a:ea typeface="Helvetica Neue"/>
                        <a:cs typeface="Helvetica Neue"/>
                        <a:sym typeface="Helvetica Neue"/>
                      </a:endParaRP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Sb</a:t>
                      </a:r>
                    </a:p>
                    <a:p>
                      <a:pPr lvl="0" algn="ctr" defTabSz="914400">
                        <a:defRPr sz="1800"/>
                      </a:pPr>
                      <a:r>
                        <a:rPr sz="700" dirty="0">
                          <a:solidFill>
                            <a:srgbClr val="FFFFFF"/>
                          </a:solidFill>
                          <a:latin typeface="Helvetica Neue"/>
                          <a:ea typeface="Helvetica Neue"/>
                          <a:cs typeface="Helvetica Neue"/>
                          <a:sym typeface="Helvetica Neue"/>
                        </a:rPr>
                        <a:t>CF Service Broker</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A</a:t>
                      </a:r>
                    </a:p>
                    <a:p>
                      <a:pPr lvl="0" algn="ctr" defTabSz="914400">
                        <a:defRPr sz="1800"/>
                      </a:pPr>
                      <a:r>
                        <a:rPr sz="700" dirty="0">
                          <a:solidFill>
                            <a:srgbClr val="FFFFFF"/>
                          </a:solidFill>
                          <a:latin typeface="Helvetica Neue"/>
                          <a:ea typeface="Helvetica Neue"/>
                          <a:cs typeface="Helvetica Neue"/>
                          <a:sym typeface="Helvetica Neue"/>
                        </a:rPr>
                        <a:t>API </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Mgmt</a:t>
                      </a:r>
                      <a:endParaRPr sz="700" dirty="0">
                        <a:solidFill>
                          <a:srgbClr val="FFFFFF"/>
                        </a:solidFill>
                        <a:latin typeface="Helvetica Neue"/>
                        <a:ea typeface="Helvetica Neue"/>
                        <a:cs typeface="Helvetica Neue"/>
                        <a:sym typeface="Helvetica Neue"/>
                      </a:endParaRP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3600"/>
                      </a:pPr>
                      <a:endParaRPr sz="1400" dirty="0"/>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no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Eg</a:t>
                      </a:r>
                    </a:p>
                    <a:p>
                      <a:pPr lvl="0" algn="ctr" defTabSz="914400">
                        <a:defRPr sz="1800"/>
                      </a:pPr>
                      <a:r>
                        <a:rPr sz="700" dirty="0">
                          <a:solidFill>
                            <a:schemeClr val="bg1"/>
                          </a:solidFill>
                          <a:latin typeface="Helvetica Neue"/>
                          <a:ea typeface="Helvetica Neue"/>
                          <a:cs typeface="Helvetica Neue"/>
                          <a:sym typeface="Helvetica Neue"/>
                        </a:rPr>
                        <a:t>Event Generation</a:t>
                      </a: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127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r>
              <a:tr h="800560">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Dc</a:t>
                      </a:r>
                    </a:p>
                    <a:p>
                      <a:pPr lvl="0" algn="ctr" defTabSz="914400">
                        <a:defRPr sz="1800"/>
                      </a:pPr>
                      <a:r>
                        <a:rPr sz="700" dirty="0">
                          <a:solidFill>
                            <a:srgbClr val="FFFFFF"/>
                          </a:solidFill>
                          <a:latin typeface="Helvetica Neue"/>
                          <a:ea typeface="Helvetica Neue"/>
                          <a:cs typeface="Helvetica Neue"/>
                          <a:sym typeface="Helvetica Neue"/>
                        </a:rPr>
                        <a:t>DevOps </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Control</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cap="flat" cmpd="sng" algn="ctr">
                      <a:noFill/>
                      <a:prstDash val="solid"/>
                      <a:miter lim="400000"/>
                      <a:headEnd type="none" w="med" len="med"/>
                      <a:tailEnd type="none" w="med" len="med"/>
                    </a:lnT>
                    <a:lnB w="38100" cap="flat" cmpd="sng" algn="ctr">
                      <a:noFill/>
                      <a:prstDash val="solid"/>
                      <a:miter lim="400000"/>
                      <a:headEnd type="none" w="med" len="med"/>
                      <a:tailEnd type="none" w="med" len="med"/>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D</a:t>
                      </a:r>
                    </a:p>
                    <a:p>
                      <a:pPr lvl="0" algn="ctr" defTabSz="914400">
                        <a:defRPr sz="1800"/>
                      </a:pPr>
                      <a:r>
                        <a:rPr sz="700" dirty="0">
                          <a:solidFill>
                            <a:schemeClr val="bg1"/>
                          </a:solidFill>
                          <a:latin typeface="Helvetica Neue"/>
                          <a:ea typeface="Helvetica Neue"/>
                          <a:cs typeface="Helvetica Neue"/>
                          <a:sym typeface="Helvetica Neue"/>
                        </a:rPr>
                        <a:t>Doc DB</a:t>
                      </a: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Ky</a:t>
                      </a:r>
                    </a:p>
                    <a:p>
                      <a:pPr lvl="0" algn="ctr" defTabSz="914400">
                        <a:defRPr sz="1800"/>
                      </a:pPr>
                      <a:r>
                        <a:rPr sz="700" dirty="0">
                          <a:solidFill>
                            <a:srgbClr val="FFFFFF"/>
                          </a:solidFill>
                          <a:latin typeface="Helvetica Neue"/>
                          <a:ea typeface="Helvetica Neue"/>
                          <a:cs typeface="Helvetica Neue"/>
                          <a:sym typeface="Helvetica Neue"/>
                        </a:rPr>
                        <a:t>Key </a:t>
                      </a:r>
                    </a:p>
                    <a:p>
                      <a:pPr lvl="0" algn="ctr" defTabSz="914400">
                        <a:defRPr sz="1800"/>
                      </a:pPr>
                      <a:r>
                        <a:rPr sz="700" dirty="0" smtClean="0">
                          <a:solidFill>
                            <a:srgbClr val="FFFFFF"/>
                          </a:solidFill>
                          <a:latin typeface="Helvetica Neue"/>
                          <a:ea typeface="Helvetica Neue"/>
                          <a:cs typeface="Helvetica Neue"/>
                          <a:sym typeface="Helvetica Neue"/>
                        </a:rPr>
                        <a:t>Management</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smtClean="0">
                          <a:solidFill>
                            <a:srgbClr val="FFFFFF"/>
                          </a:solidFill>
                          <a:latin typeface="Helvetica Neue"/>
                          <a:ea typeface="Helvetica Neue"/>
                          <a:cs typeface="Helvetica Neue"/>
                          <a:sym typeface="Helvetica Neue"/>
                        </a:rPr>
                        <a:t>Sc</a:t>
                      </a:r>
                    </a:p>
                    <a:p>
                      <a:pPr lvl="0" algn="ctr" defTabSz="914400">
                        <a:defRPr sz="1800"/>
                      </a:pPr>
                      <a:r>
                        <a:rPr sz="700" dirty="0" smtClean="0">
                          <a:solidFill>
                            <a:srgbClr val="FFFFFF"/>
                          </a:solidFill>
                          <a:latin typeface="Helvetica Neue"/>
                          <a:ea typeface="Helvetica Neue"/>
                          <a:cs typeface="Helvetica Neue"/>
                          <a:sym typeface="Helvetica Neue"/>
                        </a:rPr>
                        <a:t>Secure Connectivity</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Ar</a:t>
                      </a:r>
                    </a:p>
                    <a:p>
                      <a:pPr lvl="0" algn="ctr" defTabSz="914400">
                        <a:defRPr sz="1800"/>
                      </a:pPr>
                      <a:r>
                        <a:rPr sz="700" dirty="0">
                          <a:solidFill>
                            <a:srgbClr val="FFFFFF"/>
                          </a:solidFill>
                          <a:latin typeface="Helvetica Neue"/>
                          <a:ea typeface="Helvetica Neue"/>
                          <a:cs typeface="Helvetica Neue"/>
                          <a:sym typeface="Helvetica Neue"/>
                        </a:rPr>
                        <a:t>Archive/Backup</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Ob</a:t>
                      </a:r>
                    </a:p>
                    <a:p>
                      <a:pPr lvl="0" algn="ctr" defTabSz="914400">
                        <a:defRPr sz="1800"/>
                      </a:pPr>
                      <a:r>
                        <a:rPr sz="700" dirty="0">
                          <a:solidFill>
                            <a:srgbClr val="FFFFFF"/>
                          </a:solidFill>
                          <a:latin typeface="Helvetica Neue"/>
                          <a:ea typeface="Helvetica Neue"/>
                          <a:cs typeface="Helvetica Neue"/>
                          <a:sym typeface="Helvetica Neue"/>
                        </a:rPr>
                        <a:t>Object </a:t>
                      </a:r>
                      <a:r>
                        <a:rPr sz="700" dirty="0" smtClean="0">
                          <a:solidFill>
                            <a:srgbClr val="FFFFFF"/>
                          </a:solidFill>
                          <a:latin typeface="Helvetica Neue"/>
                          <a:ea typeface="Helvetica Neue"/>
                          <a:cs typeface="Helvetica Neue"/>
                          <a:sym typeface="Helvetica Neue"/>
                        </a:rPr>
                        <a:t>Store</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Sp</a:t>
                      </a:r>
                    </a:p>
                    <a:p>
                      <a:pPr lvl="0" algn="ctr" defTabSz="914400">
                        <a:defRPr sz="1800"/>
                      </a:pPr>
                      <a:r>
                        <a:rPr sz="700" dirty="0">
                          <a:solidFill>
                            <a:srgbClr val="FFFFFF"/>
                          </a:solidFill>
                          <a:latin typeface="Helvetica Neue"/>
                          <a:ea typeface="Helvetica Neue"/>
                          <a:cs typeface="Helvetica Neue"/>
                          <a:sym typeface="Helvetica Neue"/>
                        </a:rPr>
                        <a:t>Service </a:t>
                      </a:r>
                      <a:r>
                        <a:rPr sz="700" dirty="0" smtClean="0">
                          <a:solidFill>
                            <a:srgbClr val="FFFFFF"/>
                          </a:solidFill>
                          <a:latin typeface="Helvetica Neue"/>
                          <a:ea typeface="Helvetica Neue"/>
                          <a:cs typeface="Helvetica Neue"/>
                          <a:sym typeface="Helvetica Neue"/>
                        </a:rPr>
                        <a:t>Proxy</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Ft</a:t>
                      </a:r>
                    </a:p>
                    <a:p>
                      <a:pPr lvl="0" algn="ctr" defTabSz="914400">
                        <a:defRPr sz="1800"/>
                      </a:pPr>
                      <a:r>
                        <a:rPr sz="700" dirty="0">
                          <a:solidFill>
                            <a:srgbClr val="FFFFFF"/>
                          </a:solidFill>
                          <a:latin typeface="Helvetica Neue"/>
                          <a:ea typeface="Helvetica Neue"/>
                          <a:cs typeface="Helvetica Neue"/>
                          <a:sym typeface="Helvetica Neue"/>
                        </a:rPr>
                        <a:t>Feature </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Toggles</a:t>
                      </a:r>
                      <a:endParaRPr sz="700" dirty="0">
                        <a:solidFill>
                          <a:srgbClr val="FFFFFF"/>
                        </a:solidFill>
                        <a:latin typeface="Helvetica Neue"/>
                        <a:ea typeface="Helvetica Neue"/>
                        <a:cs typeface="Helvetica Neue"/>
                        <a:sym typeface="Helvetica Neue"/>
                      </a:endParaRP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Am</a:t>
                      </a:r>
                    </a:p>
                    <a:p>
                      <a:pPr lvl="0" algn="ctr" defTabSz="914400">
                        <a:defRPr sz="1800"/>
                      </a:pPr>
                      <a:r>
                        <a:rPr sz="700" dirty="0">
                          <a:solidFill>
                            <a:srgbClr val="FFFFFF"/>
                          </a:solidFill>
                          <a:latin typeface="Helvetica Neue"/>
                          <a:ea typeface="Helvetica Neue"/>
                          <a:cs typeface="Helvetica Neue"/>
                          <a:sym typeface="Helvetica Neue"/>
                        </a:rPr>
                        <a:t>Availability Monitoring</a:t>
                      </a:r>
                    </a:p>
                    <a:p>
                      <a:pPr lvl="0" algn="ctr" defTabSz="914400">
                        <a:defRPr sz="1800"/>
                      </a:pPr>
                      <a:r>
                        <a:rPr sz="700" dirty="0">
                          <a:solidFill>
                            <a:srgbClr val="FFFFFF"/>
                          </a:solidFill>
                          <a:latin typeface="Helvetica Neue"/>
                          <a:ea typeface="Helvetica Neue"/>
                          <a:cs typeface="Helvetica Neue"/>
                          <a:sym typeface="Helvetica Neue"/>
                        </a:rPr>
                        <a:t>(Uptime)</a:t>
                      </a: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Mk</a:t>
                      </a:r>
                    </a:p>
                    <a:p>
                      <a:pPr lvl="0" algn="ctr" defTabSz="914400">
                        <a:defRPr sz="1800"/>
                      </a:pPr>
                      <a:r>
                        <a:rPr sz="700" dirty="0">
                          <a:solidFill>
                            <a:schemeClr val="bg1"/>
                          </a:solidFill>
                          <a:latin typeface="Helvetica Neue"/>
                          <a:ea typeface="Helvetica Neue"/>
                          <a:cs typeface="Helvetica Neue"/>
                          <a:sym typeface="Helvetica Neue"/>
                        </a:rPr>
                        <a:t>Controlled Failure Testing</a:t>
                      </a: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r>
              <a:tr h="674890">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Pi</a:t>
                      </a:r>
                    </a:p>
                    <a:p>
                      <a:pPr lvl="0" algn="ctr" defTabSz="914400">
                        <a:defRPr sz="1800"/>
                      </a:pPr>
                      <a:r>
                        <a:rPr sz="700" dirty="0" smtClean="0">
                          <a:solidFill>
                            <a:srgbClr val="FFFFFF"/>
                          </a:solidFill>
                          <a:latin typeface="Helvetica Neue"/>
                          <a:ea typeface="Helvetica Neue"/>
                          <a:cs typeface="Helvetica Neue"/>
                          <a:sym typeface="Helvetica Neue"/>
                        </a:rPr>
                        <a:t>Delivery</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 </a:t>
                      </a:r>
                      <a:r>
                        <a:rPr sz="700" dirty="0">
                          <a:solidFill>
                            <a:srgbClr val="FFFFFF"/>
                          </a:solidFill>
                          <a:latin typeface="Helvetica Neue"/>
                          <a:ea typeface="Helvetica Neue"/>
                          <a:cs typeface="Helvetica Neue"/>
                          <a:sym typeface="Helvetica Neue"/>
                        </a:rPr>
                        <a:t>Pipeline</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cap="flat" cmpd="sng" algn="ctr">
                      <a:noFill/>
                      <a:prstDash val="solid"/>
                      <a:miter lim="400000"/>
                      <a:headEnd type="none" w="med" len="med"/>
                      <a:tailEnd type="none" w="med" len="med"/>
                    </a:lnT>
                    <a:lnB w="38100" cap="flat" cmpd="sng" algn="ctr">
                      <a:noFill/>
                      <a:prstDash val="solid"/>
                      <a:miter lim="400000"/>
                      <a:headEnd type="none" w="med" len="med"/>
                      <a:tailEnd type="none" w="med" len="med"/>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ID</a:t>
                      </a:r>
                    </a:p>
                    <a:p>
                      <a:pPr lvl="0" algn="ctr" defTabSz="914400">
                        <a:defRPr sz="1800"/>
                      </a:pPr>
                      <a:r>
                        <a:rPr sz="700" dirty="0">
                          <a:solidFill>
                            <a:srgbClr val="FFFFFF"/>
                          </a:solidFill>
                          <a:latin typeface="Helvetica Neue"/>
                          <a:ea typeface="Helvetica Neue"/>
                          <a:cs typeface="Helvetica Neue"/>
                          <a:sym typeface="Helvetica Neue"/>
                        </a:rPr>
                        <a:t>Identity </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Mgmt</a:t>
                      </a:r>
                      <a:endParaRPr sz="700" dirty="0">
                        <a:solidFill>
                          <a:srgbClr val="FFFFFF"/>
                        </a:solidFill>
                        <a:latin typeface="Helvetica Neue"/>
                        <a:ea typeface="Helvetica Neue"/>
                        <a:cs typeface="Helvetica Neue"/>
                        <a:sym typeface="Helvetica Neue"/>
                      </a:endParaRP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Ac</a:t>
                      </a:r>
                    </a:p>
                    <a:p>
                      <a:pPr lvl="0" algn="ctr" defTabSz="914400">
                        <a:defRPr sz="1800"/>
                      </a:pPr>
                      <a:r>
                        <a:rPr sz="700" dirty="0">
                          <a:solidFill>
                            <a:srgbClr val="FFFFFF"/>
                          </a:solidFill>
                          <a:latin typeface="Helvetica Neue"/>
                          <a:ea typeface="Helvetica Neue"/>
                          <a:cs typeface="Helvetica Neue"/>
                          <a:sym typeface="Helvetica Neue"/>
                        </a:rPr>
                        <a:t>Access </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Control</a:t>
                      </a:r>
                      <a:endParaRPr sz="700" dirty="0">
                        <a:solidFill>
                          <a:srgbClr val="FFFFFF"/>
                        </a:solidFill>
                        <a:latin typeface="Helvetica Neue"/>
                        <a:ea typeface="Helvetica Neue"/>
                        <a:cs typeface="Helvetica Neue"/>
                        <a:sym typeface="Helvetica Neue"/>
                      </a:endParaRP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Dn</a:t>
                      </a:r>
                    </a:p>
                    <a:p>
                      <a:pPr lvl="0" algn="ctr" defTabSz="914400">
                        <a:defRPr sz="1800"/>
                      </a:pPr>
                      <a:r>
                        <a:rPr sz="700" dirty="0">
                          <a:solidFill>
                            <a:srgbClr val="FFFFFF"/>
                          </a:solidFill>
                          <a:latin typeface="Helvetica Neue"/>
                          <a:ea typeface="Helvetica Neue"/>
                          <a:cs typeface="Helvetica Neue"/>
                          <a:sym typeface="Helvetica Neue"/>
                        </a:rPr>
                        <a:t>DNS</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Lb</a:t>
                      </a:r>
                    </a:p>
                    <a:p>
                      <a:pPr lvl="0" algn="ctr" defTabSz="914400">
                        <a:defRPr sz="1800"/>
                      </a:pPr>
                      <a:r>
                        <a:rPr sz="700" dirty="0">
                          <a:solidFill>
                            <a:srgbClr val="FFFFFF"/>
                          </a:solidFill>
                          <a:latin typeface="Helvetica Neue"/>
                          <a:ea typeface="Helvetica Neue"/>
                          <a:cs typeface="Helvetica Neue"/>
                          <a:sym typeface="Helvetica Neue"/>
                        </a:rPr>
                        <a:t>L3 Load Balancer</a:t>
                      </a: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Eb</a:t>
                      </a:r>
                    </a:p>
                    <a:p>
                      <a:pPr lvl="0" algn="ctr" defTabSz="914400">
                        <a:defRPr sz="1800"/>
                      </a:pPr>
                      <a:r>
                        <a:rPr sz="700" dirty="0">
                          <a:solidFill>
                            <a:srgbClr val="FFFFFF"/>
                          </a:solidFill>
                          <a:latin typeface="Helvetica Neue"/>
                          <a:ea typeface="Helvetica Neue"/>
                          <a:cs typeface="Helvetica Neue"/>
                          <a:sym typeface="Helvetica Neue"/>
                        </a:rPr>
                        <a:t>Block </a:t>
                      </a:r>
                      <a:r>
                        <a:rPr sz="700" dirty="0" smtClean="0">
                          <a:solidFill>
                            <a:srgbClr val="FFFFFF"/>
                          </a:solidFill>
                          <a:latin typeface="Helvetica Neue"/>
                          <a:ea typeface="Helvetica Neue"/>
                          <a:cs typeface="Helvetica Neue"/>
                          <a:sym typeface="Helvetica Neue"/>
                        </a:rPr>
                        <a:t>Store</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E</a:t>
                      </a:r>
                    </a:p>
                    <a:p>
                      <a:pPr lvl="0" algn="ctr" defTabSz="914400">
                        <a:defRPr sz="1800"/>
                      </a:pPr>
                      <a:r>
                        <a:rPr sz="700" dirty="0">
                          <a:solidFill>
                            <a:srgbClr val="FFFFFF"/>
                          </a:solidFill>
                          <a:latin typeface="Helvetica Neue"/>
                          <a:ea typeface="Helvetica Neue"/>
                          <a:cs typeface="Helvetica Neue"/>
                          <a:sym typeface="Helvetica Neue"/>
                        </a:rPr>
                        <a:t>Event </a:t>
                      </a:r>
                      <a:endParaRPr lang="en-US" sz="700" dirty="0" smtClean="0">
                        <a:solidFill>
                          <a:srgbClr val="FFFFFF"/>
                        </a:solidFill>
                        <a:latin typeface="Helvetica Neue"/>
                        <a:ea typeface="Helvetica Neue"/>
                        <a:cs typeface="Helvetica Neue"/>
                        <a:sym typeface="Helvetica Neue"/>
                      </a:endParaRPr>
                    </a:p>
                    <a:p>
                      <a:pPr lvl="0" algn="ctr" defTabSz="914400">
                        <a:defRPr sz="1800"/>
                      </a:pPr>
                      <a:r>
                        <a:rPr sz="700" dirty="0" smtClean="0">
                          <a:solidFill>
                            <a:srgbClr val="FFFFFF"/>
                          </a:solidFill>
                          <a:latin typeface="Helvetica Neue"/>
                          <a:ea typeface="Helvetica Neue"/>
                          <a:cs typeface="Helvetica Neue"/>
                          <a:sym typeface="Helvetica Neue"/>
                        </a:rPr>
                        <a:t>Bus</a:t>
                      </a:r>
                      <a:endParaRPr sz="700" dirty="0">
                        <a:solidFill>
                          <a:srgbClr val="FFFFFF"/>
                        </a:solidFill>
                        <a:latin typeface="Helvetica Neue"/>
                        <a:ea typeface="Helvetica Neue"/>
                        <a:cs typeface="Helvetica Neue"/>
                        <a:sym typeface="Helvetica Neue"/>
                      </a:endParaRP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Sd</a:t>
                      </a:r>
                    </a:p>
                    <a:p>
                      <a:pPr lvl="0" algn="ctr" defTabSz="914400">
                        <a:defRPr sz="1800"/>
                      </a:pPr>
                      <a:r>
                        <a:rPr sz="700" dirty="0">
                          <a:solidFill>
                            <a:srgbClr val="FFFFFF"/>
                          </a:solidFill>
                          <a:latin typeface="Helvetica Neue"/>
                          <a:ea typeface="Helvetica Neue"/>
                          <a:cs typeface="Helvetica Neue"/>
                          <a:sym typeface="Helvetica Neue"/>
                        </a:rPr>
                        <a:t>Service </a:t>
                      </a:r>
                      <a:r>
                        <a:rPr sz="700" dirty="0" smtClean="0">
                          <a:solidFill>
                            <a:srgbClr val="FFFFFF"/>
                          </a:solidFill>
                          <a:latin typeface="Helvetica Neue"/>
                          <a:ea typeface="Helvetica Neue"/>
                          <a:cs typeface="Helvetica Neue"/>
                          <a:sym typeface="Helvetica Neue"/>
                        </a:rPr>
                        <a:t>Discovery</a:t>
                      </a:r>
                      <a:endParaRPr lang="en-US" sz="700" dirty="0" smtClean="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L</a:t>
                      </a:r>
                    </a:p>
                    <a:p>
                      <a:pPr lvl="0" algn="ctr" defTabSz="914400">
                        <a:defRPr sz="1800"/>
                      </a:pPr>
                      <a:r>
                        <a:rPr sz="700" dirty="0">
                          <a:solidFill>
                            <a:srgbClr val="FFFFFF"/>
                          </a:solidFill>
                          <a:latin typeface="Helvetica Neue"/>
                          <a:ea typeface="Helvetica Neue"/>
                          <a:cs typeface="Helvetica Neue"/>
                          <a:sym typeface="Helvetica Neue"/>
                        </a:rPr>
                        <a:t>Logging</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Da</a:t>
                      </a:r>
                    </a:p>
                    <a:p>
                      <a:pPr lvl="0" algn="ctr" defTabSz="914400">
                        <a:defRPr sz="1800"/>
                      </a:pPr>
                      <a:r>
                        <a:rPr sz="700" dirty="0">
                          <a:solidFill>
                            <a:schemeClr val="bg1"/>
                          </a:solidFill>
                          <a:latin typeface="Helvetica Neue"/>
                          <a:ea typeface="Helvetica Neue"/>
                          <a:cs typeface="Helvetica Neue"/>
                          <a:sym typeface="Helvetica Neue"/>
                        </a:rPr>
                        <a:t>Service Dashboard</a:t>
                      </a:r>
                    </a:p>
                  </a:txBody>
                  <a:tcPr marL="19050" marR="19050" marT="25400" marB="25400" anchor="ctr" horzOverflow="overflow">
                    <a:lnL w="38100">
                      <a:noFill/>
                      <a:miter lim="400000"/>
                    </a:lnL>
                    <a:lnR w="127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r>
              <a:tr h="674890">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Im</a:t>
                      </a:r>
                    </a:p>
                    <a:p>
                      <a:pPr lvl="0" algn="ctr" defTabSz="914400">
                        <a:defRPr sz="1800"/>
                      </a:pPr>
                      <a:r>
                        <a:rPr sz="700" dirty="0">
                          <a:solidFill>
                            <a:schemeClr val="bg1"/>
                          </a:solidFill>
                          <a:latin typeface="Helvetica Neue"/>
                          <a:ea typeface="Helvetica Neue"/>
                          <a:cs typeface="Helvetica Neue"/>
                          <a:sym typeface="Helvetica Neue"/>
                        </a:rPr>
                        <a:t>Image </a:t>
                      </a:r>
                      <a:endParaRPr lang="en-US" sz="700" dirty="0" smtClean="0">
                        <a:solidFill>
                          <a:schemeClr val="bg1"/>
                        </a:solidFill>
                        <a:latin typeface="Helvetica Neue"/>
                        <a:ea typeface="Helvetica Neue"/>
                        <a:cs typeface="Helvetica Neue"/>
                        <a:sym typeface="Helvetica Neue"/>
                      </a:endParaRPr>
                    </a:p>
                    <a:p>
                      <a:pPr lvl="0" algn="ctr" defTabSz="914400">
                        <a:defRPr sz="1800"/>
                      </a:pPr>
                      <a:r>
                        <a:rPr sz="700" dirty="0" smtClean="0">
                          <a:solidFill>
                            <a:schemeClr val="bg1"/>
                          </a:solidFill>
                          <a:latin typeface="Helvetica Neue"/>
                          <a:ea typeface="Helvetica Neue"/>
                          <a:cs typeface="Helvetica Neue"/>
                          <a:sym typeface="Helvetica Neue"/>
                        </a:rPr>
                        <a:t>Builder</a:t>
                      </a:r>
                      <a:endParaRPr sz="700" dirty="0">
                        <a:solidFill>
                          <a:schemeClr val="bg1"/>
                        </a:solidFill>
                        <a:latin typeface="Helvetica Neue"/>
                        <a:ea typeface="Helvetica Neue"/>
                        <a:cs typeface="Helvetica Neue"/>
                        <a:sym typeface="Helvetica Neue"/>
                      </a:endParaRP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12700">
                      <a:noFill/>
                      <a:miter lim="400000"/>
                    </a:lnL>
                    <a:lnR w="38100">
                      <a:noFill/>
                      <a:miter lim="400000"/>
                    </a:lnR>
                    <a:lnT w="38100" cap="flat" cmpd="sng" algn="ctr">
                      <a:noFill/>
                      <a:prstDash val="solid"/>
                      <a:miter lim="400000"/>
                      <a:headEnd type="none" w="med" len="med"/>
                      <a:tailEnd type="none" w="med" len="med"/>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Vm</a:t>
                      </a:r>
                    </a:p>
                    <a:p>
                      <a:pPr lvl="0" algn="ctr" defTabSz="914400">
                        <a:defRPr sz="1800"/>
                      </a:pPr>
                      <a:r>
                        <a:rPr sz="700" dirty="0">
                          <a:solidFill>
                            <a:schemeClr val="bg1"/>
                          </a:solidFill>
                          <a:latin typeface="Helvetica Neue"/>
                          <a:ea typeface="Helvetica Neue"/>
                          <a:cs typeface="Helvetica Neue"/>
                          <a:sym typeface="Helvetica Neue"/>
                        </a:rPr>
                        <a:t>Virtual </a:t>
                      </a:r>
                      <a:endParaRPr lang="en-US" sz="700" dirty="0" smtClean="0">
                        <a:solidFill>
                          <a:schemeClr val="bg1"/>
                        </a:solidFill>
                        <a:latin typeface="Helvetica Neue"/>
                        <a:ea typeface="Helvetica Neue"/>
                        <a:cs typeface="Helvetica Neue"/>
                        <a:sym typeface="Helvetica Neue"/>
                      </a:endParaRPr>
                    </a:p>
                    <a:p>
                      <a:pPr lvl="0" algn="ctr" defTabSz="914400">
                        <a:defRPr sz="1800"/>
                      </a:pPr>
                      <a:r>
                        <a:rPr sz="700" dirty="0" smtClean="0">
                          <a:solidFill>
                            <a:schemeClr val="bg1"/>
                          </a:solidFill>
                          <a:latin typeface="Helvetica Neue"/>
                          <a:ea typeface="Helvetica Neue"/>
                          <a:cs typeface="Helvetica Neue"/>
                          <a:sym typeface="Helvetica Neue"/>
                        </a:rPr>
                        <a:t>Machines</a:t>
                      </a:r>
                      <a:endParaRPr sz="700" dirty="0">
                        <a:solidFill>
                          <a:schemeClr val="bg1"/>
                        </a:solidFill>
                        <a:latin typeface="Helvetica Neue"/>
                        <a:ea typeface="Helvetica Neue"/>
                        <a:cs typeface="Helvetica Neue"/>
                        <a:sym typeface="Helvetica Neue"/>
                      </a:endParaRP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As</a:t>
                      </a:r>
                      <a:r>
                        <a:rPr sz="1400" b="1" baseline="31999" dirty="0">
                          <a:solidFill>
                            <a:schemeClr val="bg1"/>
                          </a:solidFill>
                          <a:latin typeface="Helvetica Neue"/>
                          <a:ea typeface="Helvetica Neue"/>
                          <a:cs typeface="Helvetica Neue"/>
                          <a:sym typeface="Helvetica Neue"/>
                        </a:rPr>
                        <a:t>v</a:t>
                      </a:r>
                      <a:endParaRPr sz="1400" b="1" dirty="0">
                        <a:solidFill>
                          <a:schemeClr val="bg1"/>
                        </a:solidFill>
                        <a:latin typeface="Helvetica Neue"/>
                        <a:ea typeface="Helvetica Neue"/>
                        <a:cs typeface="Helvetica Neue"/>
                        <a:sym typeface="Helvetica Neue"/>
                      </a:endParaRPr>
                    </a:p>
                    <a:p>
                      <a:pPr lvl="0" algn="ctr" defTabSz="914400">
                        <a:defRPr sz="1800"/>
                      </a:pPr>
                      <a:r>
                        <a:rPr sz="700" dirty="0">
                          <a:solidFill>
                            <a:schemeClr val="bg1"/>
                          </a:solidFill>
                          <a:latin typeface="Helvetica Neue"/>
                          <a:ea typeface="Helvetica Neue"/>
                          <a:cs typeface="Helvetica Neue"/>
                          <a:sym typeface="Helvetica Neue"/>
                        </a:rPr>
                        <a:t>VM </a:t>
                      </a:r>
                      <a:r>
                        <a:rPr sz="700" dirty="0" smtClean="0">
                          <a:solidFill>
                            <a:schemeClr val="bg1"/>
                          </a:solidFill>
                          <a:latin typeface="Helvetica Neue"/>
                          <a:ea typeface="Helvetica Neue"/>
                          <a:cs typeface="Helvetica Neue"/>
                          <a:sym typeface="Helvetica Neue"/>
                        </a:rPr>
                        <a:t>Autoscaler</a:t>
                      </a:r>
                      <a:endParaRPr lang="en-US" sz="700" dirty="0" smtClean="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N</a:t>
                      </a:r>
                    </a:p>
                    <a:p>
                      <a:pPr lvl="0" algn="ctr" defTabSz="914400">
                        <a:defRPr sz="1800"/>
                      </a:pPr>
                      <a:r>
                        <a:rPr sz="700" dirty="0">
                          <a:solidFill>
                            <a:schemeClr val="bg1"/>
                          </a:solidFill>
                          <a:latin typeface="Helvetica Neue"/>
                          <a:ea typeface="Helvetica Neue"/>
                          <a:cs typeface="Helvetica Neue"/>
                          <a:sym typeface="Helvetica Neue"/>
                        </a:rPr>
                        <a:t>SDN</a:t>
                      </a: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Cn</a:t>
                      </a:r>
                    </a:p>
                    <a:p>
                      <a:pPr lvl="0" algn="ctr" defTabSz="914400">
                        <a:defRPr sz="1800"/>
                      </a:pPr>
                      <a:r>
                        <a:rPr sz="700" dirty="0">
                          <a:solidFill>
                            <a:srgbClr val="FFFFFF"/>
                          </a:solidFill>
                          <a:latin typeface="Helvetica Neue"/>
                          <a:ea typeface="Helvetica Neue"/>
                          <a:cs typeface="Helvetica Neue"/>
                          <a:sym typeface="Helvetica Neue"/>
                        </a:rPr>
                        <a:t>CDN</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Fi</a:t>
                      </a:r>
                    </a:p>
                    <a:p>
                      <a:pPr lvl="0" algn="ctr" defTabSz="914400">
                        <a:defRPr sz="1800"/>
                      </a:pPr>
                      <a:r>
                        <a:rPr sz="700" dirty="0">
                          <a:solidFill>
                            <a:srgbClr val="FFFFFF"/>
                          </a:solidFill>
                          <a:latin typeface="Helvetica Neue"/>
                          <a:ea typeface="Helvetica Neue"/>
                          <a:cs typeface="Helvetica Neue"/>
                          <a:sym typeface="Helvetica Neue"/>
                        </a:rPr>
                        <a:t>Distributed </a:t>
                      </a:r>
                      <a:r>
                        <a:rPr sz="700" dirty="0" smtClean="0">
                          <a:solidFill>
                            <a:srgbClr val="FFFFFF"/>
                          </a:solidFill>
                          <a:latin typeface="Helvetica Neue"/>
                          <a:ea typeface="Helvetica Neue"/>
                          <a:cs typeface="Helvetica Neue"/>
                          <a:sym typeface="Helvetica Neue"/>
                        </a:rPr>
                        <a:t>File</a:t>
                      </a: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C</a:t>
                      </a:r>
                    </a:p>
                    <a:p>
                      <a:pPr lvl="0" algn="ctr" defTabSz="914400">
                        <a:defRPr sz="1800"/>
                      </a:pPr>
                      <a:r>
                        <a:rPr sz="700" dirty="0" smtClean="0">
                          <a:solidFill>
                            <a:schemeClr val="bg1"/>
                          </a:solidFill>
                          <a:latin typeface="Helvetica Neue"/>
                          <a:ea typeface="Helvetica Neue"/>
                          <a:cs typeface="Helvetica Neue"/>
                          <a:sym typeface="Helvetica Neue"/>
                        </a:rPr>
                        <a:t>Container</a:t>
                      </a:r>
                      <a:r>
                        <a:rPr lang="en-US" sz="700" dirty="0" smtClean="0">
                          <a:solidFill>
                            <a:schemeClr val="bg1"/>
                          </a:solidFill>
                          <a:latin typeface="Helvetica Neue"/>
                          <a:ea typeface="Helvetica Neue"/>
                          <a:cs typeface="Helvetica Neue"/>
                          <a:sym typeface="Helvetica Neue"/>
                        </a:rPr>
                        <a:t>s</a:t>
                      </a:r>
                      <a:endParaRPr sz="700" dirty="0">
                        <a:solidFill>
                          <a:schemeClr val="bg1"/>
                        </a:solidFill>
                        <a:latin typeface="Helvetica Neue"/>
                        <a:ea typeface="Helvetica Neue"/>
                        <a:cs typeface="Helvetica Neue"/>
                        <a:sym typeface="Helvetica Neue"/>
                      </a:endParaRP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As</a:t>
                      </a:r>
                      <a:r>
                        <a:rPr sz="1400" b="1" baseline="31999" dirty="0">
                          <a:solidFill>
                            <a:schemeClr val="bg1"/>
                          </a:solidFill>
                          <a:latin typeface="Helvetica Neue"/>
                          <a:ea typeface="Helvetica Neue"/>
                          <a:cs typeface="Helvetica Neue"/>
                          <a:sym typeface="Helvetica Neue"/>
                        </a:rPr>
                        <a:t>c</a:t>
                      </a:r>
                      <a:endParaRPr sz="1400" b="1" dirty="0">
                        <a:solidFill>
                          <a:schemeClr val="bg1"/>
                        </a:solidFill>
                        <a:latin typeface="Helvetica Neue"/>
                        <a:ea typeface="Helvetica Neue"/>
                        <a:cs typeface="Helvetica Neue"/>
                        <a:sym typeface="Helvetica Neue"/>
                      </a:endParaRPr>
                    </a:p>
                    <a:p>
                      <a:pPr lvl="0" algn="ctr" defTabSz="914400">
                        <a:defRPr sz="1800"/>
                      </a:pPr>
                      <a:r>
                        <a:rPr sz="700" dirty="0">
                          <a:solidFill>
                            <a:schemeClr val="bg1"/>
                          </a:solidFill>
                          <a:latin typeface="Helvetica Neue"/>
                          <a:ea typeface="Helvetica Neue"/>
                          <a:cs typeface="Helvetica Neue"/>
                          <a:sym typeface="Helvetica Neue"/>
                        </a:rPr>
                        <a:t>Container </a:t>
                      </a:r>
                      <a:r>
                        <a:rPr sz="700" dirty="0" smtClean="0">
                          <a:solidFill>
                            <a:schemeClr val="bg1"/>
                          </a:solidFill>
                          <a:latin typeface="Helvetica Neue"/>
                          <a:ea typeface="Helvetica Neue"/>
                          <a:cs typeface="Helvetica Neue"/>
                          <a:sym typeface="Helvetica Neue"/>
                        </a:rPr>
                        <a:t>Autoscaler</a:t>
                      </a: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chemeClr val="bg1">
                        <a:lumMod val="75000"/>
                      </a:schemeClr>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rgbClr val="FFFFFF"/>
                          </a:solidFill>
                          <a:latin typeface="Helvetica Neue"/>
                          <a:ea typeface="Helvetica Neue"/>
                          <a:cs typeface="Helvetica Neue"/>
                          <a:sym typeface="Helvetica Neue"/>
                        </a:rPr>
                        <a:t>Mc</a:t>
                      </a:r>
                    </a:p>
                    <a:p>
                      <a:pPr lvl="0" algn="ctr" defTabSz="914400">
                        <a:defRPr sz="1800"/>
                      </a:pPr>
                      <a:r>
                        <a:rPr sz="700" dirty="0">
                          <a:solidFill>
                            <a:srgbClr val="FFFFFF"/>
                          </a:solidFill>
                          <a:latin typeface="Helvetica Neue"/>
                          <a:ea typeface="Helvetica Neue"/>
                          <a:cs typeface="Helvetica Neue"/>
                          <a:sym typeface="Helvetica Neue"/>
                        </a:rPr>
                        <a:t>Monitoring Collection</a:t>
                      </a:r>
                    </a:p>
                    <a:p>
                      <a:pPr lvl="0" algn="ctr" defTabSz="914400">
                        <a:defRPr sz="1800"/>
                      </a:pPr>
                      <a:endParaRPr sz="700" dirty="0">
                        <a:solidFill>
                          <a:srgbClr val="FFFFFF"/>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c>
                  <a:txBody>
                    <a:bodyPr/>
                    <a:lstStyle>
                      <a:lvl1pPr marL="0" algn="l" defTabSz="342740" rtl="0" eaLnBrk="1" latinLnBrk="0" hangingPunct="1">
                        <a:defRPr sz="1350" kern="1200">
                          <a:solidFill>
                            <a:schemeClr val="tx1"/>
                          </a:solidFill>
                          <a:latin typeface="Arial"/>
                          <a:ea typeface=""/>
                          <a:cs typeface="Arial"/>
                        </a:defRPr>
                      </a:lvl1pPr>
                      <a:lvl2pPr marL="342740" algn="l" defTabSz="342740" rtl="0" eaLnBrk="1" latinLnBrk="0" hangingPunct="1">
                        <a:defRPr sz="1350" kern="1200">
                          <a:solidFill>
                            <a:schemeClr val="tx1"/>
                          </a:solidFill>
                          <a:latin typeface="Arial"/>
                          <a:ea typeface=""/>
                          <a:cs typeface="Arial"/>
                        </a:defRPr>
                      </a:lvl2pPr>
                      <a:lvl3pPr marL="685479" algn="l" defTabSz="342740" rtl="0" eaLnBrk="1" latinLnBrk="0" hangingPunct="1">
                        <a:defRPr sz="1350" kern="1200">
                          <a:solidFill>
                            <a:schemeClr val="tx1"/>
                          </a:solidFill>
                          <a:latin typeface="Arial"/>
                          <a:ea typeface=""/>
                          <a:cs typeface="Arial"/>
                        </a:defRPr>
                      </a:lvl3pPr>
                      <a:lvl4pPr marL="1028219" algn="l" defTabSz="342740" rtl="0" eaLnBrk="1" latinLnBrk="0" hangingPunct="1">
                        <a:defRPr sz="1350" kern="1200">
                          <a:solidFill>
                            <a:schemeClr val="tx1"/>
                          </a:solidFill>
                          <a:latin typeface="Arial"/>
                          <a:ea typeface=""/>
                          <a:cs typeface="Arial"/>
                        </a:defRPr>
                      </a:lvl4pPr>
                      <a:lvl5pPr marL="1370959" algn="l" defTabSz="342740" rtl="0" eaLnBrk="1" latinLnBrk="0" hangingPunct="1">
                        <a:defRPr sz="1350" kern="1200">
                          <a:solidFill>
                            <a:schemeClr val="tx1"/>
                          </a:solidFill>
                          <a:latin typeface="Arial"/>
                          <a:ea typeface=""/>
                          <a:cs typeface="Arial"/>
                        </a:defRPr>
                      </a:lvl5pPr>
                      <a:lvl6pPr marL="1713699" algn="l" defTabSz="342740" rtl="0" eaLnBrk="1" latinLnBrk="0" hangingPunct="1">
                        <a:defRPr sz="1350" kern="1200">
                          <a:solidFill>
                            <a:schemeClr val="tx1"/>
                          </a:solidFill>
                          <a:latin typeface="Arial"/>
                          <a:ea typeface=""/>
                          <a:cs typeface="Arial"/>
                        </a:defRPr>
                      </a:lvl6pPr>
                      <a:lvl7pPr marL="2056437" algn="l" defTabSz="342740" rtl="0" eaLnBrk="1" latinLnBrk="0" hangingPunct="1">
                        <a:defRPr sz="1350" kern="1200">
                          <a:solidFill>
                            <a:schemeClr val="tx1"/>
                          </a:solidFill>
                          <a:latin typeface="Arial"/>
                          <a:ea typeface=""/>
                          <a:cs typeface="Arial"/>
                        </a:defRPr>
                      </a:lvl7pPr>
                      <a:lvl8pPr marL="2399178" algn="l" defTabSz="342740" rtl="0" eaLnBrk="1" latinLnBrk="0" hangingPunct="1">
                        <a:defRPr sz="1350" kern="1200">
                          <a:solidFill>
                            <a:schemeClr val="tx1"/>
                          </a:solidFill>
                          <a:latin typeface="Arial"/>
                          <a:ea typeface=""/>
                          <a:cs typeface="Arial"/>
                        </a:defRPr>
                      </a:lvl8pPr>
                      <a:lvl9pPr marL="2741916" algn="l" defTabSz="342740" rtl="0" eaLnBrk="1" latinLnBrk="0" hangingPunct="1">
                        <a:defRPr sz="1350" kern="1200">
                          <a:solidFill>
                            <a:schemeClr val="tx1"/>
                          </a:solidFill>
                          <a:latin typeface="Arial"/>
                          <a:ea typeface=""/>
                          <a:cs typeface="Arial"/>
                        </a:defRPr>
                      </a:lvl9pPr>
                    </a:lstStyle>
                    <a:p>
                      <a:pPr lvl="0" algn="ctr" defTabSz="914400">
                        <a:defRPr sz="1800"/>
                      </a:pPr>
                      <a:r>
                        <a:rPr sz="1400" b="1" dirty="0">
                          <a:solidFill>
                            <a:schemeClr val="bg1"/>
                          </a:solidFill>
                          <a:latin typeface="Helvetica Neue"/>
                          <a:ea typeface="Helvetica Neue"/>
                          <a:cs typeface="Helvetica Neue"/>
                          <a:sym typeface="Helvetica Neue"/>
                        </a:rPr>
                        <a:t>Al</a:t>
                      </a:r>
                    </a:p>
                    <a:p>
                      <a:pPr lvl="0" algn="ctr" defTabSz="914400">
                        <a:defRPr sz="1800"/>
                      </a:pPr>
                      <a:r>
                        <a:rPr sz="700" dirty="0">
                          <a:solidFill>
                            <a:schemeClr val="bg1"/>
                          </a:solidFill>
                          <a:latin typeface="Helvetica Neue"/>
                          <a:ea typeface="Helvetica Neue"/>
                          <a:cs typeface="Helvetica Neue"/>
                          <a:sym typeface="Helvetica Neue"/>
                        </a:rPr>
                        <a:t>Alerting</a:t>
                      </a:r>
                    </a:p>
                    <a:p>
                      <a:pPr lvl="0" algn="ctr" defTabSz="914400">
                        <a:defRPr sz="1800"/>
                      </a:pPr>
                      <a:endParaRPr sz="700" dirty="0">
                        <a:solidFill>
                          <a:schemeClr val="bg1"/>
                        </a:solidFill>
                        <a:latin typeface="Helvetica Neue"/>
                        <a:ea typeface="Helvetica Neue"/>
                        <a:cs typeface="Helvetica Neue"/>
                        <a:sym typeface="Helvetica Neue"/>
                      </a:endParaRPr>
                    </a:p>
                  </a:txBody>
                  <a:tcPr marL="19050" marR="19050" marT="25400" marB="25400" anchor="ctr" horzOverflow="overflow">
                    <a:lnL w="38100">
                      <a:noFill/>
                      <a:miter lim="400000"/>
                    </a:lnL>
                    <a:lnR w="38100">
                      <a:noFill/>
                      <a:miter lim="400000"/>
                    </a:lnR>
                    <a:lnT w="38100">
                      <a:noFill/>
                      <a:miter lim="400000"/>
                    </a:lnT>
                    <a:lnB w="38100">
                      <a:noFill/>
                      <a:miter lim="400000"/>
                    </a:lnB>
                    <a:lnTlToBr w="12700" cmpd="sng">
                      <a:noFill/>
                      <a:prstDash val="solid"/>
                    </a:lnTlToBr>
                    <a:lnBlToTr w="12700" cmpd="sng">
                      <a:noFill/>
                      <a:prstDash val="solid"/>
                    </a:lnBlToTr>
                    <a:solidFill>
                      <a:srgbClr val="1174B9"/>
                    </a:solidFill>
                  </a:tcPr>
                </a:tc>
              </a:tr>
            </a:tbl>
          </a:graphicData>
        </a:graphic>
      </p:graphicFrame>
      <p:sp>
        <p:nvSpPr>
          <p:cNvPr id="25" name="Shape 104"/>
          <p:cNvSpPr/>
          <p:nvPr/>
        </p:nvSpPr>
        <p:spPr>
          <a:xfrm>
            <a:off x="1812990" y="4880671"/>
            <a:ext cx="551433"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Compute</a:t>
            </a:r>
            <a:endParaRPr sz="800" b="1" dirty="0">
              <a:solidFill>
                <a:schemeClr val="bg1"/>
              </a:solidFill>
              <a:latin typeface="Arial"/>
            </a:endParaRPr>
          </a:p>
        </p:txBody>
      </p:sp>
      <p:sp>
        <p:nvSpPr>
          <p:cNvPr id="26" name="Shape 104"/>
          <p:cNvSpPr/>
          <p:nvPr/>
        </p:nvSpPr>
        <p:spPr>
          <a:xfrm>
            <a:off x="641898" y="1018055"/>
            <a:ext cx="967237"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Delivery </a:t>
            </a:r>
            <a:endParaRPr sz="800" b="1" dirty="0">
              <a:solidFill>
                <a:schemeClr val="bg1"/>
              </a:solidFill>
              <a:latin typeface="Arial"/>
            </a:endParaRPr>
          </a:p>
        </p:txBody>
      </p:sp>
      <p:sp>
        <p:nvSpPr>
          <p:cNvPr id="29" name="Shape 104"/>
          <p:cNvSpPr/>
          <p:nvPr/>
        </p:nvSpPr>
        <p:spPr>
          <a:xfrm>
            <a:off x="4008734" y="1805369"/>
            <a:ext cx="640080"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Storage</a:t>
            </a:r>
            <a:endParaRPr sz="800" b="1" dirty="0">
              <a:solidFill>
                <a:schemeClr val="bg1"/>
              </a:solidFill>
              <a:latin typeface="Arial"/>
            </a:endParaRPr>
          </a:p>
        </p:txBody>
      </p:sp>
      <p:sp>
        <p:nvSpPr>
          <p:cNvPr id="31" name="Shape 104"/>
          <p:cNvSpPr/>
          <p:nvPr/>
        </p:nvSpPr>
        <p:spPr>
          <a:xfrm>
            <a:off x="1125516" y="593221"/>
            <a:ext cx="1703934"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Data</a:t>
            </a:r>
            <a:endParaRPr sz="800" b="1" dirty="0">
              <a:solidFill>
                <a:schemeClr val="bg1"/>
              </a:solidFill>
              <a:latin typeface="Arial"/>
            </a:endParaRPr>
          </a:p>
        </p:txBody>
      </p:sp>
      <p:sp>
        <p:nvSpPr>
          <p:cNvPr id="33" name="Shape 104"/>
          <p:cNvSpPr/>
          <p:nvPr/>
        </p:nvSpPr>
        <p:spPr>
          <a:xfrm>
            <a:off x="1812990" y="1805369"/>
            <a:ext cx="1703934"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Security</a:t>
            </a:r>
            <a:endParaRPr sz="800" b="1" dirty="0">
              <a:solidFill>
                <a:schemeClr val="bg1"/>
              </a:solidFill>
              <a:latin typeface="Arial"/>
            </a:endParaRPr>
          </a:p>
        </p:txBody>
      </p:sp>
      <p:sp>
        <p:nvSpPr>
          <p:cNvPr id="35" name="Shape 104"/>
          <p:cNvSpPr/>
          <p:nvPr/>
        </p:nvSpPr>
        <p:spPr>
          <a:xfrm>
            <a:off x="3420971" y="4888529"/>
            <a:ext cx="666849"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Networking</a:t>
            </a:r>
            <a:endParaRPr sz="800" b="1" dirty="0">
              <a:solidFill>
                <a:schemeClr val="bg1"/>
              </a:solidFill>
              <a:latin typeface="Arial"/>
            </a:endParaRPr>
          </a:p>
        </p:txBody>
      </p:sp>
      <p:sp>
        <p:nvSpPr>
          <p:cNvPr id="37" name="Shape 104"/>
          <p:cNvSpPr/>
          <p:nvPr/>
        </p:nvSpPr>
        <p:spPr>
          <a:xfrm>
            <a:off x="4973291" y="1805369"/>
            <a:ext cx="1703934"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Integration </a:t>
            </a:r>
            <a:endParaRPr sz="800" b="1" dirty="0">
              <a:solidFill>
                <a:schemeClr val="bg1"/>
              </a:solidFill>
              <a:latin typeface="Arial"/>
            </a:endParaRPr>
          </a:p>
        </p:txBody>
      </p:sp>
      <p:sp>
        <p:nvSpPr>
          <p:cNvPr id="38" name="Shape 104"/>
          <p:cNvSpPr/>
          <p:nvPr/>
        </p:nvSpPr>
        <p:spPr>
          <a:xfrm>
            <a:off x="6800604" y="1805368"/>
            <a:ext cx="1703934"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100">
                <a:solidFill>
                  <a:srgbClr val="3C3E3E"/>
                </a:solidFill>
                <a:latin typeface="Helvetica Neue Medium"/>
                <a:ea typeface="Helvetica Neue Medium"/>
                <a:cs typeface="Helvetica Neue Medium"/>
                <a:sym typeface="Helvetica Neue Medium"/>
              </a:defRPr>
            </a:lvl1pPr>
          </a:lstStyle>
          <a:p>
            <a:pPr algn="ctr" defTabSz="914400" fontAlgn="base">
              <a:spcBef>
                <a:spcPct val="0"/>
              </a:spcBef>
              <a:spcAft>
                <a:spcPct val="0"/>
              </a:spcAft>
              <a:defRPr sz="1800">
                <a:solidFill>
                  <a:srgbClr val="000000"/>
                </a:solidFill>
              </a:defRPr>
            </a:pPr>
            <a:r>
              <a:rPr lang="en-US" sz="800" b="1" dirty="0" smtClean="0">
                <a:solidFill>
                  <a:schemeClr val="bg1"/>
                </a:solidFill>
                <a:latin typeface="Arial"/>
              </a:rPr>
              <a:t>Operations</a:t>
            </a:r>
            <a:endParaRPr sz="800" b="1" dirty="0">
              <a:solidFill>
                <a:schemeClr val="bg1"/>
              </a:solidFill>
              <a:latin typeface="Arial"/>
            </a:endParaRPr>
          </a:p>
        </p:txBody>
      </p:sp>
      <p:sp>
        <p:nvSpPr>
          <p:cNvPr id="14" name="Shape 445"/>
          <p:cNvSpPr/>
          <p:nvPr/>
        </p:nvSpPr>
        <p:spPr>
          <a:xfrm>
            <a:off x="4576453" y="275042"/>
            <a:ext cx="4226336" cy="968716"/>
          </a:xfrm>
          <a:prstGeom prst="rect">
            <a:avLst/>
          </a:prstGeom>
          <a:solidFill>
            <a:schemeClr val="bg1">
              <a:alpha val="84000"/>
            </a:schemeClr>
          </a:solidFill>
          <a:ln w="12700">
            <a:miter lim="400000"/>
          </a:ln>
        </p:spPr>
        <p:txBody>
          <a:bodyPr lIns="0" tIns="0" rIns="0" bIns="0" anchor="ctr"/>
          <a:lstStyle/>
          <a:p>
            <a:pPr lvl="0">
              <a:defRPr>
                <a:solidFill>
                  <a:srgbClr val="3C3E3E">
                    <a:alpha val="52999"/>
                  </a:srgbClr>
                </a:solidFill>
              </a:defRPr>
            </a:pPr>
            <a:endParaRPr sz="1350"/>
          </a:p>
        </p:txBody>
      </p:sp>
      <p:sp>
        <p:nvSpPr>
          <p:cNvPr id="15" name="Shape 449"/>
          <p:cNvSpPr/>
          <p:nvPr/>
        </p:nvSpPr>
        <p:spPr>
          <a:xfrm>
            <a:off x="4758048" y="376954"/>
            <a:ext cx="3838354" cy="70788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912812">
              <a:spcBef>
                <a:spcPts val="1200"/>
              </a:spcBef>
              <a:defRPr sz="1900">
                <a:solidFill>
                  <a:srgbClr val="3C3E3E"/>
                </a:solidFill>
                <a:latin typeface="Helvetica Neue Medium"/>
                <a:ea typeface="Helvetica Neue Medium"/>
                <a:cs typeface="Helvetica Neue Medium"/>
                <a:sym typeface="Helvetica Neue Medium"/>
              </a:defRPr>
            </a:lvl1pPr>
          </a:lstStyle>
          <a:p>
            <a:pPr lvl="0">
              <a:defRPr sz="1800">
                <a:solidFill>
                  <a:srgbClr val="000000"/>
                </a:solidFill>
              </a:defRPr>
            </a:pPr>
            <a:r>
              <a:rPr lang="en-US" sz="1200" dirty="0" smtClean="0"/>
              <a:t>Integrated foundational services to create and operate scalable and elastic application and services</a:t>
            </a:r>
          </a:p>
          <a:p>
            <a:pPr lvl="0">
              <a:defRPr sz="1800">
                <a:solidFill>
                  <a:srgbClr val="000000"/>
                </a:solidFill>
              </a:defRPr>
            </a:pPr>
            <a:r>
              <a:rPr lang="en-US" sz="1200" dirty="0" smtClean="0"/>
              <a:t>Underpinning of a </a:t>
            </a:r>
            <a:r>
              <a:rPr lang="en-US" sz="1200" dirty="0" err="1" smtClean="0"/>
              <a:t>microservices</a:t>
            </a:r>
            <a:r>
              <a:rPr lang="en-US" sz="1200" dirty="0" smtClean="0"/>
              <a:t> strategy</a:t>
            </a:r>
            <a:endParaRPr sz="1200" dirty="0"/>
          </a:p>
        </p:txBody>
      </p:sp>
    </p:spTree>
    <p:extLst>
      <p:ext uri="{BB962C8B-B14F-4D97-AF65-F5344CB8AC3E}">
        <p14:creationId xmlns:p14="http://schemas.microsoft.com/office/powerpoint/2010/main" val="1315182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 name="Shape 425"/>
          <p:cNvSpPr/>
          <p:nvPr/>
        </p:nvSpPr>
        <p:spPr>
          <a:xfrm>
            <a:off x="407509" y="627875"/>
            <a:ext cx="6734965" cy="487639"/>
          </a:xfrm>
          <a:prstGeom prst="rect">
            <a:avLst/>
          </a:prstGeom>
          <a:ln w="12700">
            <a:miter lim="400000"/>
          </a:ln>
          <a:extLst>
            <a:ext uri="{C572A759-6A51-4108-AA02-DFA0A04FC94B}">
              <ma14:wrappingTextBoxFlag xmlns:ma14="http://schemas.microsoft.com/office/mac/drawingml/2011/main" xmlns="" val="1"/>
            </a:ext>
          </a:extLst>
        </p:spPr>
        <p:txBody>
          <a:bodyPr lIns="22323" tIns="22323" rIns="22323" bIns="22323" anchor="ctr">
            <a:spAutoFit/>
          </a:bodyPr>
          <a:lstStyle>
            <a:lvl1pPr defTabSz="457200">
              <a:spcBef>
                <a:spcPts val="2400"/>
              </a:spcBef>
              <a:defRPr sz="2300">
                <a:solidFill>
                  <a:srgbClr val="1174B8"/>
                </a:solidFill>
                <a:latin typeface="Calibri"/>
                <a:ea typeface="Calibri"/>
                <a:cs typeface="Calibri"/>
                <a:sym typeface="Calibri"/>
              </a:defRPr>
            </a:lvl1pPr>
          </a:lstStyle>
          <a:p>
            <a:pPr lvl="0">
              <a:defRPr sz="1800">
                <a:solidFill>
                  <a:srgbClr val="000000"/>
                </a:solidFill>
              </a:defRPr>
            </a:pPr>
            <a:r>
              <a:rPr sz="1438" dirty="0">
                <a:solidFill>
                  <a:schemeClr val="bg1"/>
                </a:solidFill>
              </a:rPr>
              <a:t>Cloud Foundry </a:t>
            </a:r>
            <a:r>
              <a:rPr sz="1438" dirty="0" err="1">
                <a:solidFill>
                  <a:schemeClr val="bg1"/>
                </a:solidFill>
              </a:rPr>
              <a:t>PaaS</a:t>
            </a:r>
            <a:r>
              <a:rPr sz="1438" dirty="0">
                <a:solidFill>
                  <a:schemeClr val="bg1"/>
                </a:solidFill>
              </a:rPr>
              <a:t> is one thing, but true differentiated business value emerges from a catalog of 100+ IBM and third party services.</a:t>
            </a:r>
          </a:p>
        </p:txBody>
      </p:sp>
      <p:grpSp>
        <p:nvGrpSpPr>
          <p:cNvPr id="464" name="Group 464"/>
          <p:cNvGrpSpPr/>
          <p:nvPr/>
        </p:nvGrpSpPr>
        <p:grpSpPr>
          <a:xfrm>
            <a:off x="580614" y="1473875"/>
            <a:ext cx="2584248" cy="2222340"/>
            <a:chOff x="0" y="-2"/>
            <a:chExt cx="4134795" cy="3555743"/>
          </a:xfrm>
        </p:grpSpPr>
        <p:grpSp>
          <p:nvGrpSpPr>
            <p:cNvPr id="428" name="Group 428"/>
            <p:cNvGrpSpPr/>
            <p:nvPr/>
          </p:nvGrpSpPr>
          <p:grpSpPr>
            <a:xfrm>
              <a:off x="1591531" y="1300960"/>
              <a:ext cx="979523" cy="862107"/>
              <a:chOff x="0" y="0"/>
              <a:chExt cx="979522" cy="862105"/>
            </a:xfrm>
          </p:grpSpPr>
          <p:pic>
            <p:nvPicPr>
              <p:cNvPr id="426" name="image65.png"/>
              <p:cNvPicPr/>
              <p:nvPr/>
            </p:nvPicPr>
            <p:blipFill>
              <a:blip r:embed="rId5" cstate="screen">
                <a:extLst>
                  <a:ext uri="{28A0092B-C50C-407E-A947-70E740481C1C}">
                    <a14:useLocalDpi xmlns:a14="http://schemas.microsoft.com/office/drawing/2010/main"/>
                  </a:ext>
                </a:extLst>
              </a:blip>
              <a:stretch>
                <a:fillRect/>
              </a:stretch>
            </p:blipFill>
            <p:spPr>
              <a:xfrm>
                <a:off x="240432" y="181634"/>
                <a:ext cx="478769" cy="478949"/>
              </a:xfrm>
              <a:prstGeom prst="rect">
                <a:avLst/>
              </a:prstGeom>
              <a:ln w="12700" cap="flat">
                <a:noFill/>
                <a:miter lim="400000"/>
              </a:ln>
              <a:effectLst/>
            </p:spPr>
          </p:pic>
          <p:pic>
            <p:nvPicPr>
              <p:cNvPr id="427" name="image66.png"/>
              <p:cNvPicPr/>
              <p:nvPr/>
            </p:nvPicPr>
            <p:blipFill>
              <a:blip r:embed="rId6" cstate="screen">
                <a:extLst>
                  <a:ext uri="{28A0092B-C50C-407E-A947-70E740481C1C}">
                    <a14:useLocalDpi xmlns:a14="http://schemas.microsoft.com/office/drawing/2010/main"/>
                  </a:ext>
                </a:extLst>
              </a:blip>
              <a:stretch>
                <a:fillRect/>
              </a:stretch>
            </p:blipFill>
            <p:spPr>
              <a:xfrm>
                <a:off x="0" y="-1"/>
                <a:ext cx="979523" cy="862106"/>
              </a:xfrm>
              <a:prstGeom prst="rect">
                <a:avLst/>
              </a:prstGeom>
              <a:ln w="12700" cap="flat">
                <a:noFill/>
                <a:miter lim="400000"/>
              </a:ln>
              <a:effectLst/>
            </p:spPr>
          </p:pic>
        </p:grpSp>
        <p:grpSp>
          <p:nvGrpSpPr>
            <p:cNvPr id="431" name="Group 431"/>
            <p:cNvGrpSpPr/>
            <p:nvPr/>
          </p:nvGrpSpPr>
          <p:grpSpPr>
            <a:xfrm>
              <a:off x="769361" y="1734777"/>
              <a:ext cx="1035141" cy="917724"/>
              <a:chOff x="0" y="0"/>
              <a:chExt cx="1035140" cy="917722"/>
            </a:xfrm>
          </p:grpSpPr>
          <p:pic>
            <p:nvPicPr>
              <p:cNvPr id="429" name="image67.png"/>
              <p:cNvPicPr/>
              <p:nvPr/>
            </p:nvPicPr>
            <p:blipFill>
              <a:blip r:embed="rId7" cstate="screen">
                <a:extLst>
                  <a:ext uri="{28A0092B-C50C-407E-A947-70E740481C1C}">
                    <a14:useLocalDpi xmlns:a14="http://schemas.microsoft.com/office/drawing/2010/main"/>
                  </a:ext>
                </a:extLst>
              </a:blip>
              <a:srcRect/>
              <a:stretch>
                <a:fillRect/>
              </a:stretch>
            </p:blipFill>
            <p:spPr>
              <a:xfrm>
                <a:off x="233469" y="163751"/>
                <a:ext cx="540096" cy="562702"/>
              </a:xfrm>
              <a:prstGeom prst="rect">
                <a:avLst/>
              </a:prstGeom>
              <a:ln w="12700" cap="flat">
                <a:noFill/>
                <a:miter lim="400000"/>
              </a:ln>
              <a:effectLst/>
            </p:spPr>
          </p:pic>
          <p:pic>
            <p:nvPicPr>
              <p:cNvPr id="430" name="image66.png"/>
              <p:cNvPicPr/>
              <p:nvPr/>
            </p:nvPicPr>
            <p:blipFill>
              <a:blip r:embed="rId8" cstate="screen">
                <a:extLst>
                  <a:ext uri="{28A0092B-C50C-407E-A947-70E740481C1C}">
                    <a14:useLocalDpi xmlns:a14="http://schemas.microsoft.com/office/drawing/2010/main"/>
                  </a:ext>
                </a:extLst>
              </a:blip>
              <a:stretch>
                <a:fillRect/>
              </a:stretch>
            </p:blipFill>
            <p:spPr>
              <a:xfrm>
                <a:off x="-1" y="-1"/>
                <a:ext cx="1035142" cy="917724"/>
              </a:xfrm>
              <a:prstGeom prst="rect">
                <a:avLst/>
              </a:prstGeom>
              <a:ln w="12700" cap="flat">
                <a:noFill/>
                <a:miter lim="400000"/>
              </a:ln>
              <a:effectLst/>
            </p:spPr>
          </p:pic>
        </p:grpSp>
        <p:grpSp>
          <p:nvGrpSpPr>
            <p:cNvPr id="434" name="Group 434"/>
            <p:cNvGrpSpPr/>
            <p:nvPr/>
          </p:nvGrpSpPr>
          <p:grpSpPr>
            <a:xfrm>
              <a:off x="774131" y="2644198"/>
              <a:ext cx="1021728" cy="911544"/>
              <a:chOff x="0" y="0"/>
              <a:chExt cx="1021727" cy="911542"/>
            </a:xfrm>
          </p:grpSpPr>
          <p:pic>
            <p:nvPicPr>
              <p:cNvPr id="432" name="image68.png"/>
              <p:cNvPicPr/>
              <p:nvPr/>
            </p:nvPicPr>
            <p:blipFill>
              <a:blip r:embed="rId9" cstate="screen">
                <a:extLst>
                  <a:ext uri="{28A0092B-C50C-407E-A947-70E740481C1C}">
                    <a14:useLocalDpi xmlns:a14="http://schemas.microsoft.com/office/drawing/2010/main"/>
                  </a:ext>
                </a:extLst>
              </a:blip>
              <a:stretch>
                <a:fillRect/>
              </a:stretch>
            </p:blipFill>
            <p:spPr>
              <a:xfrm>
                <a:off x="254839" y="199860"/>
                <a:ext cx="488674" cy="492591"/>
              </a:xfrm>
              <a:prstGeom prst="rect">
                <a:avLst/>
              </a:prstGeom>
              <a:ln w="12700" cap="flat">
                <a:noFill/>
                <a:miter lim="400000"/>
              </a:ln>
              <a:effectLst/>
            </p:spPr>
          </p:pic>
          <p:pic>
            <p:nvPicPr>
              <p:cNvPr id="433" name="image66.png"/>
              <p:cNvPicPr/>
              <p:nvPr/>
            </p:nvPicPr>
            <p:blipFill>
              <a:blip r:embed="rId10" cstate="screen">
                <a:extLst>
                  <a:ext uri="{28A0092B-C50C-407E-A947-70E740481C1C}">
                    <a14:useLocalDpi xmlns:a14="http://schemas.microsoft.com/office/drawing/2010/main"/>
                  </a:ext>
                </a:extLst>
              </a:blip>
              <a:stretch>
                <a:fillRect/>
              </a:stretch>
            </p:blipFill>
            <p:spPr>
              <a:xfrm>
                <a:off x="-1" y="0"/>
                <a:ext cx="1021729" cy="911543"/>
              </a:xfrm>
              <a:prstGeom prst="rect">
                <a:avLst/>
              </a:prstGeom>
              <a:ln w="12700" cap="flat">
                <a:noFill/>
                <a:miter lim="400000"/>
              </a:ln>
              <a:effectLst/>
            </p:spPr>
          </p:pic>
        </p:grpSp>
        <p:grpSp>
          <p:nvGrpSpPr>
            <p:cNvPr id="437" name="Group 437"/>
            <p:cNvGrpSpPr/>
            <p:nvPr/>
          </p:nvGrpSpPr>
          <p:grpSpPr>
            <a:xfrm>
              <a:off x="2356470" y="-3"/>
              <a:ext cx="979522" cy="862108"/>
              <a:chOff x="0" y="-1"/>
              <a:chExt cx="979521" cy="862106"/>
            </a:xfrm>
          </p:grpSpPr>
          <p:pic>
            <p:nvPicPr>
              <p:cNvPr id="435" name="image69.png"/>
              <p:cNvPicPr/>
              <p:nvPr/>
            </p:nvPicPr>
            <p:blipFill>
              <a:blip r:embed="rId11" cstate="screen">
                <a:extLst>
                  <a:ext uri="{28A0092B-C50C-407E-A947-70E740481C1C}">
                    <a14:useLocalDpi xmlns:a14="http://schemas.microsoft.com/office/drawing/2010/main"/>
                  </a:ext>
                </a:extLst>
              </a:blip>
              <a:stretch>
                <a:fillRect/>
              </a:stretch>
            </p:blipFill>
            <p:spPr>
              <a:xfrm>
                <a:off x="214006" y="152304"/>
                <a:ext cx="537896" cy="534701"/>
              </a:xfrm>
              <a:prstGeom prst="rect">
                <a:avLst/>
              </a:prstGeom>
              <a:ln w="12700" cap="flat">
                <a:noFill/>
                <a:miter lim="400000"/>
              </a:ln>
              <a:effectLst/>
            </p:spPr>
          </p:pic>
          <p:pic>
            <p:nvPicPr>
              <p:cNvPr id="436" name="image66.png"/>
              <p:cNvPicPr/>
              <p:nvPr/>
            </p:nvPicPr>
            <p:blipFill>
              <a:blip r:embed="rId6" cstate="screen">
                <a:extLst>
                  <a:ext uri="{28A0092B-C50C-407E-A947-70E740481C1C}">
                    <a14:useLocalDpi xmlns:a14="http://schemas.microsoft.com/office/drawing/2010/main"/>
                  </a:ext>
                </a:extLst>
              </a:blip>
              <a:stretch>
                <a:fillRect/>
              </a:stretch>
            </p:blipFill>
            <p:spPr>
              <a:xfrm>
                <a:off x="-1" y="-2"/>
                <a:ext cx="979523" cy="862108"/>
              </a:xfrm>
              <a:prstGeom prst="rect">
                <a:avLst/>
              </a:prstGeom>
              <a:ln w="12700" cap="flat">
                <a:noFill/>
                <a:miter lim="400000"/>
              </a:ln>
              <a:effectLst/>
            </p:spPr>
          </p:pic>
        </p:grpSp>
        <p:grpSp>
          <p:nvGrpSpPr>
            <p:cNvPr id="440" name="Group 440"/>
            <p:cNvGrpSpPr/>
            <p:nvPr/>
          </p:nvGrpSpPr>
          <p:grpSpPr>
            <a:xfrm>
              <a:off x="2352160" y="875151"/>
              <a:ext cx="973344" cy="862106"/>
              <a:chOff x="-1" y="0"/>
              <a:chExt cx="973343" cy="862105"/>
            </a:xfrm>
          </p:grpSpPr>
          <p:pic>
            <p:nvPicPr>
              <p:cNvPr id="438" name="image70.png"/>
              <p:cNvPicPr/>
              <p:nvPr/>
            </p:nvPicPr>
            <p:blipFill>
              <a:blip r:embed="rId12" cstate="screen">
                <a:extLst>
                  <a:ext uri="{28A0092B-C50C-407E-A947-70E740481C1C}">
                    <a14:useLocalDpi xmlns:a14="http://schemas.microsoft.com/office/drawing/2010/main"/>
                  </a:ext>
                </a:extLst>
              </a:blip>
              <a:stretch>
                <a:fillRect/>
              </a:stretch>
            </p:blipFill>
            <p:spPr>
              <a:xfrm>
                <a:off x="193986" y="169697"/>
                <a:ext cx="505686" cy="505877"/>
              </a:xfrm>
              <a:prstGeom prst="rect">
                <a:avLst/>
              </a:prstGeom>
              <a:ln w="12700" cap="flat">
                <a:noFill/>
                <a:miter lim="400000"/>
              </a:ln>
              <a:effectLst/>
            </p:spPr>
          </p:pic>
          <p:pic>
            <p:nvPicPr>
              <p:cNvPr id="439" name="image66.png"/>
              <p:cNvPicPr/>
              <p:nvPr/>
            </p:nvPicPr>
            <p:blipFill>
              <a:blip r:embed="rId13" cstate="screen">
                <a:extLst>
                  <a:ext uri="{28A0092B-C50C-407E-A947-70E740481C1C}">
                    <a14:useLocalDpi xmlns:a14="http://schemas.microsoft.com/office/drawing/2010/main"/>
                  </a:ext>
                </a:extLst>
              </a:blip>
              <a:stretch>
                <a:fillRect/>
              </a:stretch>
            </p:blipFill>
            <p:spPr>
              <a:xfrm>
                <a:off x="-2" y="-1"/>
                <a:ext cx="973345" cy="862106"/>
              </a:xfrm>
              <a:prstGeom prst="rect">
                <a:avLst/>
              </a:prstGeom>
              <a:ln w="12700" cap="flat">
                <a:noFill/>
                <a:miter lim="400000"/>
              </a:ln>
              <a:effectLst/>
            </p:spPr>
          </p:pic>
        </p:grpSp>
        <p:grpSp>
          <p:nvGrpSpPr>
            <p:cNvPr id="443" name="Group 443"/>
            <p:cNvGrpSpPr/>
            <p:nvPr/>
          </p:nvGrpSpPr>
          <p:grpSpPr>
            <a:xfrm>
              <a:off x="3099652" y="435261"/>
              <a:ext cx="1035144" cy="917725"/>
              <a:chOff x="-1" y="0"/>
              <a:chExt cx="1035142" cy="917724"/>
            </a:xfrm>
          </p:grpSpPr>
          <p:pic>
            <p:nvPicPr>
              <p:cNvPr id="441" name="image71.png"/>
              <p:cNvPicPr/>
              <p:nvPr/>
            </p:nvPicPr>
            <p:blipFill>
              <a:blip r:embed="rId14" cstate="screen">
                <a:extLst>
                  <a:ext uri="{28A0092B-C50C-407E-A947-70E740481C1C}">
                    <a14:useLocalDpi xmlns:a14="http://schemas.microsoft.com/office/drawing/2010/main"/>
                  </a:ext>
                </a:extLst>
              </a:blip>
              <a:stretch>
                <a:fillRect/>
              </a:stretch>
            </p:blipFill>
            <p:spPr>
              <a:xfrm>
                <a:off x="223047" y="170272"/>
                <a:ext cx="567694" cy="567929"/>
              </a:xfrm>
              <a:prstGeom prst="rect">
                <a:avLst/>
              </a:prstGeom>
              <a:ln w="12700" cap="flat">
                <a:noFill/>
                <a:miter lim="400000"/>
              </a:ln>
              <a:effectLst/>
            </p:spPr>
          </p:pic>
          <p:pic>
            <p:nvPicPr>
              <p:cNvPr id="442" name="image72.png"/>
              <p:cNvPicPr/>
              <p:nvPr/>
            </p:nvPicPr>
            <p:blipFill>
              <a:blip r:embed="rId15" cstate="screen">
                <a:extLst>
                  <a:ext uri="{28A0092B-C50C-407E-A947-70E740481C1C}">
                    <a14:useLocalDpi xmlns:a14="http://schemas.microsoft.com/office/drawing/2010/main"/>
                  </a:ext>
                </a:extLst>
              </a:blip>
              <a:stretch>
                <a:fillRect/>
              </a:stretch>
            </p:blipFill>
            <p:spPr>
              <a:xfrm>
                <a:off x="-2" y="-1"/>
                <a:ext cx="1035144" cy="917725"/>
              </a:xfrm>
              <a:prstGeom prst="rect">
                <a:avLst/>
              </a:prstGeom>
              <a:ln w="12700" cap="flat">
                <a:noFill/>
                <a:miter lim="400000"/>
              </a:ln>
              <a:effectLst/>
            </p:spPr>
          </p:pic>
        </p:grpSp>
        <p:grpSp>
          <p:nvGrpSpPr>
            <p:cNvPr id="446" name="Group 446"/>
            <p:cNvGrpSpPr/>
            <p:nvPr/>
          </p:nvGrpSpPr>
          <p:grpSpPr>
            <a:xfrm>
              <a:off x="1626661" y="438721"/>
              <a:ext cx="945533" cy="843565"/>
              <a:chOff x="0" y="0"/>
              <a:chExt cx="945532" cy="843564"/>
            </a:xfrm>
          </p:grpSpPr>
          <p:pic>
            <p:nvPicPr>
              <p:cNvPr id="444" name="image73.png"/>
              <p:cNvPicPr/>
              <p:nvPr/>
            </p:nvPicPr>
            <p:blipFill>
              <a:blip r:embed="rId16" cstate="screen">
                <a:extLst>
                  <a:ext uri="{28A0092B-C50C-407E-A947-70E740481C1C}">
                    <a14:useLocalDpi xmlns:a14="http://schemas.microsoft.com/office/drawing/2010/main"/>
                  </a:ext>
                </a:extLst>
              </a:blip>
              <a:stretch>
                <a:fillRect/>
              </a:stretch>
            </p:blipFill>
            <p:spPr>
              <a:xfrm>
                <a:off x="213149" y="160832"/>
                <a:ext cx="519232" cy="521897"/>
              </a:xfrm>
              <a:prstGeom prst="rect">
                <a:avLst/>
              </a:prstGeom>
              <a:ln w="12700" cap="flat">
                <a:noFill/>
                <a:miter lim="400000"/>
              </a:ln>
              <a:effectLst/>
            </p:spPr>
          </p:pic>
          <p:pic>
            <p:nvPicPr>
              <p:cNvPr id="445" name="image66.png"/>
              <p:cNvPicPr/>
              <p:nvPr/>
            </p:nvPicPr>
            <p:blipFill>
              <a:blip r:embed="rId17" cstate="screen">
                <a:extLst>
                  <a:ext uri="{28A0092B-C50C-407E-A947-70E740481C1C}">
                    <a14:useLocalDpi xmlns:a14="http://schemas.microsoft.com/office/drawing/2010/main"/>
                  </a:ext>
                </a:extLst>
              </a:blip>
              <a:stretch>
                <a:fillRect/>
              </a:stretch>
            </p:blipFill>
            <p:spPr>
              <a:xfrm>
                <a:off x="0" y="0"/>
                <a:ext cx="945533" cy="843565"/>
              </a:xfrm>
              <a:prstGeom prst="rect">
                <a:avLst/>
              </a:prstGeom>
              <a:ln w="12700" cap="flat">
                <a:noFill/>
                <a:miter lim="400000"/>
              </a:ln>
              <a:effectLst/>
            </p:spPr>
          </p:pic>
        </p:grpSp>
        <p:grpSp>
          <p:nvGrpSpPr>
            <p:cNvPr id="449" name="Group 449"/>
            <p:cNvGrpSpPr/>
            <p:nvPr/>
          </p:nvGrpSpPr>
          <p:grpSpPr>
            <a:xfrm>
              <a:off x="-1" y="1240852"/>
              <a:ext cx="1021729" cy="911544"/>
              <a:chOff x="0" y="0"/>
              <a:chExt cx="1021727" cy="911542"/>
            </a:xfrm>
          </p:grpSpPr>
          <p:pic>
            <p:nvPicPr>
              <p:cNvPr id="447" name="image74.png"/>
              <p:cNvPicPr/>
              <p:nvPr/>
            </p:nvPicPr>
            <p:blipFill>
              <a:blip r:embed="rId18" cstate="screen">
                <a:extLst>
                  <a:ext uri="{28A0092B-C50C-407E-A947-70E740481C1C}">
                    <a14:useLocalDpi xmlns:a14="http://schemas.microsoft.com/office/drawing/2010/main"/>
                  </a:ext>
                </a:extLst>
              </a:blip>
              <a:stretch>
                <a:fillRect/>
              </a:stretch>
            </p:blipFill>
            <p:spPr>
              <a:xfrm>
                <a:off x="219692" y="159059"/>
                <a:ext cx="561073" cy="563956"/>
              </a:xfrm>
              <a:prstGeom prst="rect">
                <a:avLst/>
              </a:prstGeom>
              <a:ln w="12700" cap="flat">
                <a:noFill/>
                <a:miter lim="400000"/>
              </a:ln>
              <a:effectLst/>
            </p:spPr>
          </p:pic>
          <p:pic>
            <p:nvPicPr>
              <p:cNvPr id="448" name="image66.png"/>
              <p:cNvPicPr/>
              <p:nvPr/>
            </p:nvPicPr>
            <p:blipFill>
              <a:blip r:embed="rId10" cstate="screen">
                <a:extLst>
                  <a:ext uri="{28A0092B-C50C-407E-A947-70E740481C1C}">
                    <a14:useLocalDpi xmlns:a14="http://schemas.microsoft.com/office/drawing/2010/main"/>
                  </a:ext>
                </a:extLst>
              </a:blip>
              <a:stretch>
                <a:fillRect/>
              </a:stretch>
            </p:blipFill>
            <p:spPr>
              <a:xfrm>
                <a:off x="-1" y="0"/>
                <a:ext cx="1021729" cy="911543"/>
              </a:xfrm>
              <a:prstGeom prst="rect">
                <a:avLst/>
              </a:prstGeom>
              <a:ln w="12700" cap="flat">
                <a:noFill/>
                <a:miter lim="400000"/>
              </a:ln>
              <a:effectLst/>
            </p:spPr>
          </p:pic>
        </p:grpSp>
        <p:grpSp>
          <p:nvGrpSpPr>
            <p:cNvPr id="455" name="Group 455"/>
            <p:cNvGrpSpPr/>
            <p:nvPr/>
          </p:nvGrpSpPr>
          <p:grpSpPr>
            <a:xfrm>
              <a:off x="854472" y="867275"/>
              <a:ext cx="893001" cy="775584"/>
              <a:chOff x="0" y="0"/>
              <a:chExt cx="893000" cy="775583"/>
            </a:xfrm>
          </p:grpSpPr>
          <p:pic>
            <p:nvPicPr>
              <p:cNvPr id="450" name="image75.png"/>
              <p:cNvPicPr/>
              <p:nvPr/>
            </p:nvPicPr>
            <p:blipFill>
              <a:blip r:embed="rId19" cstate="screen">
                <a:extLst>
                  <a:ext uri="{28A0092B-C50C-407E-A947-70E740481C1C}">
                    <a14:useLocalDpi xmlns:a14="http://schemas.microsoft.com/office/drawing/2010/main"/>
                  </a:ext>
                </a:extLst>
              </a:blip>
              <a:stretch>
                <a:fillRect/>
              </a:stretch>
            </p:blipFill>
            <p:spPr>
              <a:xfrm>
                <a:off x="0" y="-1"/>
                <a:ext cx="893001" cy="775584"/>
              </a:xfrm>
              <a:prstGeom prst="rect">
                <a:avLst/>
              </a:prstGeom>
              <a:ln w="12700" cap="flat">
                <a:noFill/>
                <a:miter lim="400000"/>
              </a:ln>
              <a:effectLst/>
            </p:spPr>
          </p:pic>
          <p:grpSp>
            <p:nvGrpSpPr>
              <p:cNvPr id="454" name="Group 454"/>
              <p:cNvGrpSpPr/>
              <p:nvPr/>
            </p:nvGrpSpPr>
            <p:grpSpPr>
              <a:xfrm>
                <a:off x="178828" y="133638"/>
                <a:ext cx="482043" cy="478952"/>
                <a:chOff x="-1" y="0"/>
                <a:chExt cx="482042" cy="478950"/>
              </a:xfrm>
            </p:grpSpPr>
            <p:sp>
              <p:nvSpPr>
                <p:cNvPr id="451" name="Shape 451"/>
                <p:cNvSpPr/>
                <p:nvPr/>
              </p:nvSpPr>
              <p:spPr>
                <a:xfrm>
                  <a:off x="208963" y="-1"/>
                  <a:ext cx="267011" cy="232822"/>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9BD4D8"/>
                </a:solidFill>
                <a:ln w="12700" cap="flat">
                  <a:noFill/>
                  <a:miter lim="400000"/>
                </a:ln>
                <a:effectLst/>
              </p:spPr>
              <p:txBody>
                <a:bodyPr wrap="square" lIns="0" tIns="0" rIns="0" bIns="0" numCol="1" anchor="ctr">
                  <a:noAutofit/>
                </a:bodyPr>
                <a:lstStyle/>
                <a:p>
                  <a:pPr defTabSz="571500">
                    <a:defRPr sz="2400">
                      <a:latin typeface="Calibri"/>
                      <a:ea typeface="Calibri"/>
                      <a:cs typeface="Calibri"/>
                      <a:sym typeface="Calibri"/>
                    </a:defRPr>
                  </a:pPr>
                  <a:endParaRPr sz="1500"/>
                </a:p>
              </p:txBody>
            </p:sp>
            <p:sp>
              <p:nvSpPr>
                <p:cNvPr id="452" name="Shape 452"/>
                <p:cNvSpPr/>
                <p:nvPr/>
              </p:nvSpPr>
              <p:spPr>
                <a:xfrm>
                  <a:off x="-2" y="132012"/>
                  <a:ext cx="267012" cy="232823"/>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1F7B8D"/>
                </a:solidFill>
                <a:ln w="12700" cap="flat">
                  <a:noFill/>
                  <a:miter lim="400000"/>
                </a:ln>
                <a:effectLst/>
              </p:spPr>
              <p:txBody>
                <a:bodyPr wrap="square" lIns="0" tIns="0" rIns="0" bIns="0" numCol="1" anchor="ctr">
                  <a:noAutofit/>
                </a:bodyPr>
                <a:lstStyle/>
                <a:p>
                  <a:pPr defTabSz="571500">
                    <a:defRPr sz="2400">
                      <a:latin typeface="Calibri"/>
                      <a:ea typeface="Calibri"/>
                      <a:cs typeface="Calibri"/>
                      <a:sym typeface="Calibri"/>
                    </a:defRPr>
                  </a:pPr>
                  <a:endParaRPr sz="1500"/>
                </a:p>
              </p:txBody>
            </p:sp>
            <p:sp>
              <p:nvSpPr>
                <p:cNvPr id="453" name="Shape 453"/>
                <p:cNvSpPr/>
                <p:nvPr/>
              </p:nvSpPr>
              <p:spPr>
                <a:xfrm>
                  <a:off x="215030" y="246125"/>
                  <a:ext cx="267012" cy="232825"/>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2EA3BB"/>
                </a:solidFill>
                <a:ln w="12700" cap="flat">
                  <a:noFill/>
                  <a:miter lim="400000"/>
                </a:ln>
                <a:effectLst/>
              </p:spPr>
              <p:txBody>
                <a:bodyPr wrap="square" lIns="0" tIns="0" rIns="0" bIns="0" numCol="1" anchor="ctr">
                  <a:noAutofit/>
                </a:bodyPr>
                <a:lstStyle/>
                <a:p>
                  <a:pPr defTabSz="571500">
                    <a:defRPr sz="2400">
                      <a:latin typeface="Calibri"/>
                      <a:ea typeface="Calibri"/>
                      <a:cs typeface="Calibri"/>
                      <a:sym typeface="Calibri"/>
                    </a:defRPr>
                  </a:pPr>
                  <a:endParaRPr sz="1500"/>
                </a:p>
              </p:txBody>
            </p:sp>
          </p:grpSp>
        </p:grpSp>
        <p:grpSp>
          <p:nvGrpSpPr>
            <p:cNvPr id="461" name="Group 461"/>
            <p:cNvGrpSpPr/>
            <p:nvPr/>
          </p:nvGrpSpPr>
          <p:grpSpPr>
            <a:xfrm>
              <a:off x="1605309" y="2223686"/>
              <a:ext cx="893003" cy="775584"/>
              <a:chOff x="0" y="0"/>
              <a:chExt cx="893002" cy="775583"/>
            </a:xfrm>
          </p:grpSpPr>
          <p:pic>
            <p:nvPicPr>
              <p:cNvPr id="456" name="image75.png"/>
              <p:cNvPicPr/>
              <p:nvPr/>
            </p:nvPicPr>
            <p:blipFill>
              <a:blip r:embed="rId19" cstate="screen">
                <a:extLst>
                  <a:ext uri="{28A0092B-C50C-407E-A947-70E740481C1C}">
                    <a14:useLocalDpi xmlns:a14="http://schemas.microsoft.com/office/drawing/2010/main"/>
                  </a:ext>
                </a:extLst>
              </a:blip>
              <a:stretch>
                <a:fillRect/>
              </a:stretch>
            </p:blipFill>
            <p:spPr>
              <a:xfrm>
                <a:off x="-1" y="-1"/>
                <a:ext cx="893004" cy="775584"/>
              </a:xfrm>
              <a:prstGeom prst="rect">
                <a:avLst/>
              </a:prstGeom>
              <a:ln w="12700" cap="flat">
                <a:noFill/>
                <a:miter lim="400000"/>
              </a:ln>
              <a:effectLst/>
            </p:spPr>
          </p:pic>
          <p:grpSp>
            <p:nvGrpSpPr>
              <p:cNvPr id="460" name="Group 460"/>
              <p:cNvGrpSpPr/>
              <p:nvPr/>
            </p:nvGrpSpPr>
            <p:grpSpPr>
              <a:xfrm>
                <a:off x="178828" y="133638"/>
                <a:ext cx="482044" cy="478952"/>
                <a:chOff x="-1" y="0"/>
                <a:chExt cx="482043" cy="478950"/>
              </a:xfrm>
            </p:grpSpPr>
            <p:sp>
              <p:nvSpPr>
                <p:cNvPr id="457" name="Shape 457"/>
                <p:cNvSpPr/>
                <p:nvPr/>
              </p:nvSpPr>
              <p:spPr>
                <a:xfrm>
                  <a:off x="208962" y="-1"/>
                  <a:ext cx="267013" cy="232822"/>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9BD4D8"/>
                </a:solidFill>
                <a:ln w="12700" cap="flat">
                  <a:noFill/>
                  <a:miter lim="400000"/>
                </a:ln>
                <a:effectLst/>
              </p:spPr>
              <p:txBody>
                <a:bodyPr wrap="square" lIns="0" tIns="0" rIns="0" bIns="0" numCol="1" anchor="ctr">
                  <a:noAutofit/>
                </a:bodyPr>
                <a:lstStyle/>
                <a:p>
                  <a:pPr defTabSz="571500">
                    <a:defRPr sz="2400">
                      <a:latin typeface="Calibri"/>
                      <a:ea typeface="Calibri"/>
                      <a:cs typeface="Calibri"/>
                      <a:sym typeface="Calibri"/>
                    </a:defRPr>
                  </a:pPr>
                  <a:endParaRPr sz="1500"/>
                </a:p>
              </p:txBody>
            </p:sp>
            <p:sp>
              <p:nvSpPr>
                <p:cNvPr id="458" name="Shape 458"/>
                <p:cNvSpPr/>
                <p:nvPr/>
              </p:nvSpPr>
              <p:spPr>
                <a:xfrm>
                  <a:off x="-2" y="132012"/>
                  <a:ext cx="267012" cy="232823"/>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1F7B8D"/>
                </a:solidFill>
                <a:ln w="12700" cap="flat">
                  <a:noFill/>
                  <a:miter lim="400000"/>
                </a:ln>
                <a:effectLst/>
              </p:spPr>
              <p:txBody>
                <a:bodyPr wrap="square" lIns="0" tIns="0" rIns="0" bIns="0" numCol="1" anchor="ctr">
                  <a:noAutofit/>
                </a:bodyPr>
                <a:lstStyle/>
                <a:p>
                  <a:pPr defTabSz="571500">
                    <a:defRPr sz="2400">
                      <a:latin typeface="Calibri"/>
                      <a:ea typeface="Calibri"/>
                      <a:cs typeface="Calibri"/>
                      <a:sym typeface="Calibri"/>
                    </a:defRPr>
                  </a:pPr>
                  <a:endParaRPr sz="1500"/>
                </a:p>
              </p:txBody>
            </p:sp>
            <p:sp>
              <p:nvSpPr>
                <p:cNvPr id="459" name="Shape 459"/>
                <p:cNvSpPr/>
                <p:nvPr/>
              </p:nvSpPr>
              <p:spPr>
                <a:xfrm>
                  <a:off x="215029" y="246125"/>
                  <a:ext cx="267014" cy="232825"/>
                </a:xfrm>
                <a:custGeom>
                  <a:avLst/>
                  <a:gdLst/>
                  <a:ahLst/>
                  <a:cxnLst>
                    <a:cxn ang="0">
                      <a:pos x="wd2" y="hd2"/>
                    </a:cxn>
                    <a:cxn ang="5400000">
                      <a:pos x="wd2" y="hd2"/>
                    </a:cxn>
                    <a:cxn ang="10800000">
                      <a:pos x="wd2" y="hd2"/>
                    </a:cxn>
                    <a:cxn ang="16200000">
                      <a:pos x="wd2" y="hd2"/>
                    </a:cxn>
                  </a:cxnLst>
                  <a:rect l="0" t="0" r="r" b="b"/>
                  <a:pathLst>
                    <a:path w="21600" h="21600" extrusionOk="0">
                      <a:moveTo>
                        <a:pt x="5470" y="0"/>
                      </a:moveTo>
                      <a:lnTo>
                        <a:pt x="16161" y="0"/>
                      </a:lnTo>
                      <a:lnTo>
                        <a:pt x="21600" y="10787"/>
                      </a:lnTo>
                      <a:lnTo>
                        <a:pt x="16197" y="21600"/>
                      </a:lnTo>
                      <a:lnTo>
                        <a:pt x="5389" y="21600"/>
                      </a:lnTo>
                      <a:lnTo>
                        <a:pt x="0" y="11176"/>
                      </a:lnTo>
                      <a:lnTo>
                        <a:pt x="5470" y="0"/>
                      </a:lnTo>
                      <a:close/>
                    </a:path>
                  </a:pathLst>
                </a:custGeom>
                <a:solidFill>
                  <a:srgbClr val="2EA3BB"/>
                </a:solidFill>
                <a:ln w="12700" cap="flat">
                  <a:noFill/>
                  <a:miter lim="400000"/>
                </a:ln>
                <a:effectLst/>
              </p:spPr>
              <p:txBody>
                <a:bodyPr wrap="square" lIns="0" tIns="0" rIns="0" bIns="0" numCol="1" anchor="ctr">
                  <a:noAutofit/>
                </a:bodyPr>
                <a:lstStyle/>
                <a:p>
                  <a:pPr defTabSz="571500">
                    <a:defRPr sz="2400">
                      <a:latin typeface="Calibri"/>
                      <a:ea typeface="Calibri"/>
                      <a:cs typeface="Calibri"/>
                      <a:sym typeface="Calibri"/>
                    </a:defRPr>
                  </a:pPr>
                  <a:endParaRPr sz="1500"/>
                </a:p>
              </p:txBody>
            </p:sp>
          </p:grpSp>
        </p:grpSp>
        <p:pic>
          <p:nvPicPr>
            <p:cNvPr id="462" name="image76.png"/>
            <p:cNvPicPr/>
            <p:nvPr/>
          </p:nvPicPr>
          <p:blipFill>
            <a:blip r:embed="rId20" cstate="screen">
              <a:extLst>
                <a:ext uri="{28A0092B-C50C-407E-A947-70E740481C1C}">
                  <a14:useLocalDpi xmlns:a14="http://schemas.microsoft.com/office/drawing/2010/main"/>
                </a:ext>
              </a:extLst>
            </a:blip>
            <a:stretch>
              <a:fillRect/>
            </a:stretch>
          </p:blipFill>
          <p:spPr>
            <a:xfrm>
              <a:off x="2358642" y="1755209"/>
              <a:ext cx="983743" cy="871316"/>
            </a:xfrm>
            <a:prstGeom prst="rect">
              <a:avLst/>
            </a:prstGeom>
            <a:ln w="12700" cap="flat">
              <a:noFill/>
              <a:miter lim="400000"/>
            </a:ln>
            <a:effectLst/>
          </p:spPr>
        </p:pic>
        <p:pic>
          <p:nvPicPr>
            <p:cNvPr id="463" name="image22.tif"/>
            <p:cNvPicPr/>
            <p:nvPr/>
          </p:nvPicPr>
          <p:blipFill>
            <a:blip r:embed="rId21" cstate="screen">
              <a:extLst>
                <a:ext uri="{28A0092B-C50C-407E-A947-70E740481C1C}">
                  <a14:useLocalDpi xmlns:a14="http://schemas.microsoft.com/office/drawing/2010/main"/>
                </a:ext>
              </a:extLst>
            </a:blip>
            <a:stretch>
              <a:fillRect/>
            </a:stretch>
          </p:blipFill>
          <p:spPr>
            <a:xfrm>
              <a:off x="2611498" y="1927897"/>
              <a:ext cx="443996" cy="443996"/>
            </a:xfrm>
            <a:prstGeom prst="rect">
              <a:avLst/>
            </a:prstGeom>
            <a:ln w="12700" cap="flat">
              <a:noFill/>
              <a:miter lim="400000"/>
            </a:ln>
            <a:effectLst/>
          </p:spPr>
        </p:pic>
      </p:grpSp>
      <p:grpSp>
        <p:nvGrpSpPr>
          <p:cNvPr id="467" name="Group 467"/>
          <p:cNvGrpSpPr/>
          <p:nvPr/>
        </p:nvGrpSpPr>
        <p:grpSpPr>
          <a:xfrm>
            <a:off x="2864918" y="1468208"/>
            <a:ext cx="734651" cy="237244"/>
            <a:chOff x="16611" y="706"/>
            <a:chExt cx="1175440" cy="379590"/>
          </a:xfrm>
        </p:grpSpPr>
        <p:sp>
          <p:nvSpPr>
            <p:cNvPr id="465" name="Shape 465"/>
            <p:cNvSpPr/>
            <p:nvPr/>
          </p:nvSpPr>
          <p:spPr>
            <a:xfrm>
              <a:off x="322614" y="706"/>
              <a:ext cx="802783" cy="379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1750" tIns="31750" rIns="31750" bIns="31750" numCol="1" anchor="ctr">
              <a:spAutoFit/>
            </a:bodyPr>
            <a:lstStyle>
              <a:lvl1pPr defTabSz="584200">
                <a:defRPr sz="1800" b="1">
                  <a:solidFill>
                    <a:srgbClr val="152834"/>
                  </a:solidFill>
                  <a:latin typeface="Calibri"/>
                  <a:ea typeface="Calibri"/>
                  <a:cs typeface="Calibri"/>
                  <a:sym typeface="Calibri"/>
                </a:defRPr>
              </a:lvl1pPr>
            </a:lstStyle>
            <a:p>
              <a:pPr lvl="0">
                <a:defRPr b="0">
                  <a:solidFill>
                    <a:srgbClr val="000000"/>
                  </a:solidFill>
                </a:defRPr>
              </a:pPr>
              <a:r>
                <a:rPr sz="1125" dirty="0">
                  <a:solidFill>
                    <a:schemeClr val="bg1"/>
                  </a:solidFill>
                </a:rPr>
                <a:t>Partner</a:t>
              </a:r>
            </a:p>
          </p:txBody>
        </p:sp>
        <p:sp>
          <p:nvSpPr>
            <p:cNvPr id="466" name="Shape 466"/>
            <p:cNvSpPr/>
            <p:nvPr/>
          </p:nvSpPr>
          <p:spPr>
            <a:xfrm flipH="1" flipV="1">
              <a:off x="16611" y="361304"/>
              <a:ext cx="1175440" cy="3"/>
            </a:xfrm>
            <a:prstGeom prst="line">
              <a:avLst/>
            </a:prstGeom>
            <a:noFill/>
            <a:ln w="12700" cap="flat">
              <a:solidFill>
                <a:schemeClr val="bg1"/>
              </a:solidFill>
              <a:prstDash val="solid"/>
              <a:miter lim="400000"/>
              <a:tailEnd type="oval" w="med" len="med"/>
            </a:ln>
            <a:effectLst/>
          </p:spPr>
          <p:txBody>
            <a:bodyPr wrap="square" lIns="0" tIns="0" rIns="0" bIns="0" numCol="1" anchor="t">
              <a:noAutofit/>
            </a:bodyPr>
            <a:lstStyle/>
            <a:p>
              <a:pPr defTabSz="285750">
                <a:defRPr sz="1200">
                  <a:latin typeface="+mj-lt"/>
                  <a:ea typeface="+mj-ea"/>
                  <a:cs typeface="+mj-cs"/>
                  <a:sym typeface="Helvetica"/>
                </a:defRPr>
              </a:pPr>
              <a:endParaRPr sz="750">
                <a:solidFill>
                  <a:schemeClr val="bg1"/>
                </a:solidFill>
              </a:endParaRPr>
            </a:p>
          </p:txBody>
        </p:sp>
      </p:grpSp>
      <p:grpSp>
        <p:nvGrpSpPr>
          <p:cNvPr id="470" name="Group 470"/>
          <p:cNvGrpSpPr/>
          <p:nvPr/>
        </p:nvGrpSpPr>
        <p:grpSpPr>
          <a:xfrm>
            <a:off x="1812027" y="1191035"/>
            <a:ext cx="578724" cy="237244"/>
            <a:chOff x="0" y="706"/>
            <a:chExt cx="925956" cy="379588"/>
          </a:xfrm>
        </p:grpSpPr>
        <p:sp>
          <p:nvSpPr>
            <p:cNvPr id="468" name="Shape 468"/>
            <p:cNvSpPr/>
            <p:nvPr/>
          </p:nvSpPr>
          <p:spPr>
            <a:xfrm>
              <a:off x="0" y="706"/>
              <a:ext cx="484748" cy="379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1750" tIns="31750" rIns="31750" bIns="31750" numCol="1" anchor="ctr">
              <a:spAutoFit/>
            </a:bodyPr>
            <a:lstStyle>
              <a:lvl1pPr defTabSz="584200">
                <a:defRPr sz="1800" b="1">
                  <a:solidFill>
                    <a:srgbClr val="152834"/>
                  </a:solidFill>
                  <a:latin typeface="Calibri"/>
                  <a:ea typeface="Calibri"/>
                  <a:cs typeface="Calibri"/>
                  <a:sym typeface="Calibri"/>
                </a:defRPr>
              </a:lvl1pPr>
            </a:lstStyle>
            <a:p>
              <a:pPr lvl="0">
                <a:defRPr b="0">
                  <a:solidFill>
                    <a:srgbClr val="000000"/>
                  </a:solidFill>
                </a:defRPr>
              </a:pPr>
              <a:r>
                <a:rPr sz="1125">
                  <a:solidFill>
                    <a:schemeClr val="bg1"/>
                  </a:solidFill>
                </a:rPr>
                <a:t>IBM</a:t>
              </a:r>
            </a:p>
          </p:txBody>
        </p:sp>
        <p:sp>
          <p:nvSpPr>
            <p:cNvPr id="469" name="Shape 469"/>
            <p:cNvSpPr/>
            <p:nvPr/>
          </p:nvSpPr>
          <p:spPr>
            <a:xfrm flipV="1">
              <a:off x="38996" y="358010"/>
              <a:ext cx="886960" cy="3"/>
            </a:xfrm>
            <a:prstGeom prst="line">
              <a:avLst/>
            </a:prstGeom>
            <a:noFill/>
            <a:ln w="12700" cap="flat">
              <a:solidFill>
                <a:schemeClr val="bg1"/>
              </a:solidFill>
              <a:prstDash val="solid"/>
              <a:miter lim="400000"/>
              <a:tailEnd type="oval" w="med" len="med"/>
            </a:ln>
            <a:effectLst/>
          </p:spPr>
          <p:txBody>
            <a:bodyPr wrap="square" lIns="0" tIns="0" rIns="0" bIns="0" numCol="1" anchor="t">
              <a:noAutofit/>
            </a:bodyPr>
            <a:lstStyle/>
            <a:p>
              <a:pPr defTabSz="285750">
                <a:defRPr sz="1200">
                  <a:latin typeface="+mj-lt"/>
                  <a:ea typeface="+mj-ea"/>
                  <a:cs typeface="+mj-cs"/>
                  <a:sym typeface="Helvetica"/>
                </a:defRPr>
              </a:pPr>
              <a:endParaRPr sz="750">
                <a:solidFill>
                  <a:schemeClr val="bg1"/>
                </a:solidFill>
              </a:endParaRPr>
            </a:p>
          </p:txBody>
        </p:sp>
      </p:grpSp>
      <p:grpSp>
        <p:nvGrpSpPr>
          <p:cNvPr id="473" name="Group 473"/>
          <p:cNvGrpSpPr/>
          <p:nvPr/>
        </p:nvGrpSpPr>
        <p:grpSpPr>
          <a:xfrm>
            <a:off x="586884" y="1721018"/>
            <a:ext cx="848758" cy="237244"/>
            <a:chOff x="0" y="706"/>
            <a:chExt cx="1358012" cy="379590"/>
          </a:xfrm>
        </p:grpSpPr>
        <p:sp>
          <p:nvSpPr>
            <p:cNvPr id="471" name="Shape 471"/>
            <p:cNvSpPr/>
            <p:nvPr/>
          </p:nvSpPr>
          <p:spPr>
            <a:xfrm>
              <a:off x="0" y="706"/>
              <a:ext cx="1168606" cy="379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1750" tIns="31750" rIns="31750" bIns="31750" numCol="1" anchor="ctr">
              <a:spAutoFit/>
            </a:bodyPr>
            <a:lstStyle>
              <a:lvl1pPr defTabSz="584200">
                <a:defRPr sz="1800" b="1">
                  <a:solidFill>
                    <a:srgbClr val="152834"/>
                  </a:solidFill>
                  <a:latin typeface="Calibri"/>
                  <a:ea typeface="Calibri"/>
                  <a:cs typeface="Calibri"/>
                  <a:sym typeface="Calibri"/>
                </a:defRPr>
              </a:lvl1pPr>
            </a:lstStyle>
            <a:p>
              <a:pPr lvl="0">
                <a:defRPr b="0">
                  <a:solidFill>
                    <a:srgbClr val="000000"/>
                  </a:solidFill>
                </a:defRPr>
              </a:pPr>
              <a:r>
                <a:rPr sz="1125">
                  <a:solidFill>
                    <a:schemeClr val="bg1"/>
                  </a:solidFill>
                </a:rPr>
                <a:t>Your Own</a:t>
              </a:r>
            </a:p>
          </p:txBody>
        </p:sp>
        <p:sp>
          <p:nvSpPr>
            <p:cNvPr id="472" name="Shape 472"/>
            <p:cNvSpPr/>
            <p:nvPr/>
          </p:nvSpPr>
          <p:spPr>
            <a:xfrm flipV="1">
              <a:off x="49282" y="361304"/>
              <a:ext cx="1308730" cy="3"/>
            </a:xfrm>
            <a:prstGeom prst="line">
              <a:avLst/>
            </a:prstGeom>
            <a:noFill/>
            <a:ln w="12700" cap="flat">
              <a:solidFill>
                <a:schemeClr val="bg1"/>
              </a:solidFill>
              <a:prstDash val="solid"/>
              <a:miter lim="400000"/>
              <a:tailEnd type="oval" w="med" len="med"/>
            </a:ln>
            <a:effectLst/>
          </p:spPr>
          <p:txBody>
            <a:bodyPr wrap="square" lIns="0" tIns="0" rIns="0" bIns="0" numCol="1" anchor="t">
              <a:noAutofit/>
            </a:bodyPr>
            <a:lstStyle/>
            <a:p>
              <a:pPr defTabSz="285750">
                <a:defRPr sz="1200">
                  <a:latin typeface="+mj-lt"/>
                  <a:ea typeface="+mj-ea"/>
                  <a:cs typeface="+mj-cs"/>
                  <a:sym typeface="Helvetica"/>
                </a:defRPr>
              </a:pPr>
              <a:endParaRPr sz="750">
                <a:solidFill>
                  <a:schemeClr val="bg1"/>
                </a:solidFill>
              </a:endParaRPr>
            </a:p>
          </p:txBody>
        </p:sp>
      </p:grpSp>
      <p:grpSp>
        <p:nvGrpSpPr>
          <p:cNvPr id="476" name="Group 476"/>
          <p:cNvGrpSpPr/>
          <p:nvPr/>
        </p:nvGrpSpPr>
        <p:grpSpPr>
          <a:xfrm>
            <a:off x="2385663" y="2976127"/>
            <a:ext cx="1149519" cy="237244"/>
            <a:chOff x="16534" y="706"/>
            <a:chExt cx="1839229" cy="379589"/>
          </a:xfrm>
        </p:grpSpPr>
        <p:sp>
          <p:nvSpPr>
            <p:cNvPr id="474" name="Shape 474"/>
            <p:cNvSpPr/>
            <p:nvPr/>
          </p:nvSpPr>
          <p:spPr>
            <a:xfrm>
              <a:off x="322767" y="706"/>
              <a:ext cx="1532996" cy="379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1750" tIns="31750" rIns="31750" bIns="31750" numCol="1" anchor="ctr">
              <a:spAutoFit/>
            </a:bodyPr>
            <a:lstStyle>
              <a:lvl1pPr defTabSz="584200">
                <a:defRPr sz="1800" b="1">
                  <a:solidFill>
                    <a:srgbClr val="152834"/>
                  </a:solidFill>
                  <a:latin typeface="Calibri"/>
                  <a:ea typeface="Calibri"/>
                  <a:cs typeface="Calibri"/>
                  <a:sym typeface="Calibri"/>
                </a:defRPr>
              </a:lvl1pPr>
            </a:lstStyle>
            <a:p>
              <a:pPr lvl="0">
                <a:defRPr b="0">
                  <a:solidFill>
                    <a:srgbClr val="000000"/>
                  </a:solidFill>
                </a:defRPr>
              </a:pPr>
              <a:r>
                <a:rPr sz="1125">
                  <a:solidFill>
                    <a:schemeClr val="bg1"/>
                  </a:solidFill>
                </a:rPr>
                <a:t>Open Source</a:t>
              </a:r>
            </a:p>
          </p:txBody>
        </p:sp>
        <p:sp>
          <p:nvSpPr>
            <p:cNvPr id="475" name="Shape 475"/>
            <p:cNvSpPr/>
            <p:nvPr/>
          </p:nvSpPr>
          <p:spPr>
            <a:xfrm flipH="1" flipV="1">
              <a:off x="16534" y="361305"/>
              <a:ext cx="1776051" cy="3"/>
            </a:xfrm>
            <a:prstGeom prst="line">
              <a:avLst/>
            </a:prstGeom>
            <a:noFill/>
            <a:ln w="12700" cap="flat">
              <a:solidFill>
                <a:schemeClr val="bg1"/>
              </a:solidFill>
              <a:prstDash val="solid"/>
              <a:miter lim="400000"/>
              <a:tailEnd type="oval" w="med" len="med"/>
            </a:ln>
            <a:effectLst/>
          </p:spPr>
          <p:txBody>
            <a:bodyPr wrap="square" lIns="0" tIns="0" rIns="0" bIns="0" numCol="1" anchor="t">
              <a:noAutofit/>
            </a:bodyPr>
            <a:lstStyle/>
            <a:p>
              <a:pPr defTabSz="285750">
                <a:defRPr sz="1200">
                  <a:latin typeface="+mj-lt"/>
                  <a:ea typeface="+mj-ea"/>
                  <a:cs typeface="+mj-cs"/>
                  <a:sym typeface="Helvetica"/>
                </a:defRPr>
              </a:pPr>
              <a:endParaRPr sz="750">
                <a:solidFill>
                  <a:schemeClr val="bg1"/>
                </a:solidFill>
              </a:endParaRPr>
            </a:p>
          </p:txBody>
        </p:sp>
      </p:grpSp>
      <p:grpSp>
        <p:nvGrpSpPr>
          <p:cNvPr id="479" name="Group 479"/>
          <p:cNvGrpSpPr/>
          <p:nvPr/>
        </p:nvGrpSpPr>
        <p:grpSpPr>
          <a:xfrm>
            <a:off x="3697692" y="1170738"/>
            <a:ext cx="5468690" cy="3296771"/>
            <a:chOff x="-1" y="0"/>
            <a:chExt cx="8749903" cy="5274833"/>
          </a:xfrm>
        </p:grpSpPr>
        <p:pic>
          <p:nvPicPr>
            <p:cNvPr id="477" name="image62.png"/>
            <p:cNvPicPr/>
            <p:nvPr/>
          </p:nvPicPr>
          <p:blipFill>
            <a:blip r:embed="rId22" cstate="screen">
              <a:extLst>
                <a:ext uri="{28A0092B-C50C-407E-A947-70E740481C1C}">
                  <a14:useLocalDpi xmlns:a14="http://schemas.microsoft.com/office/drawing/2010/main"/>
                </a:ext>
              </a:extLst>
            </a:blip>
            <a:stretch>
              <a:fillRect/>
            </a:stretch>
          </p:blipFill>
          <p:spPr>
            <a:xfrm>
              <a:off x="-2" y="-1"/>
              <a:ext cx="8749904" cy="5274834"/>
            </a:xfrm>
            <a:prstGeom prst="rect">
              <a:avLst/>
            </a:prstGeom>
            <a:ln w="12700" cap="flat">
              <a:noFill/>
              <a:miter lim="400000"/>
            </a:ln>
            <a:effectLst/>
          </p:spPr>
        </p:pic>
        <p:pic>
          <p:nvPicPr>
            <p:cNvPr id="478" name="image77.png"/>
            <p:cNvPicPr/>
            <p:nvPr/>
          </p:nvPicPr>
          <p:blipFill>
            <a:blip r:embed="rId23" cstate="screen">
              <a:extLst>
                <a:ext uri="{28A0092B-C50C-407E-A947-70E740481C1C}">
                  <a14:useLocalDpi xmlns:a14="http://schemas.microsoft.com/office/drawing/2010/main"/>
                </a:ext>
              </a:extLst>
            </a:blip>
            <a:srcRect/>
            <a:stretch>
              <a:fillRect/>
            </a:stretch>
          </p:blipFill>
          <p:spPr>
            <a:xfrm>
              <a:off x="1078257" y="560602"/>
              <a:ext cx="6639819" cy="3733534"/>
            </a:xfrm>
            <a:prstGeom prst="rect">
              <a:avLst/>
            </a:prstGeom>
            <a:ln w="12700" cap="flat">
              <a:noFill/>
              <a:miter lim="400000"/>
            </a:ln>
            <a:effectLst/>
          </p:spPr>
        </p:pic>
      </p:grpSp>
      <p:pic>
        <p:nvPicPr>
          <p:cNvPr id="480" name="media1.mov"/>
          <p:cNvPicPr/>
          <p:nvPr>
            <a:videoFile r:link="rId2"/>
            <p:extLst>
              <p:ext uri="{DAA4B4D4-6D71-4841-9C94-3DE7FCFB9230}">
                <p14:media xmlns:p14="http://schemas.microsoft.com/office/powerpoint/2010/main" r:embed="rId1"/>
              </p:ext>
            </p:extLst>
          </p:nvPr>
        </p:nvPicPr>
        <p:blipFill>
          <a:blip r:embed="rId24">
            <a:extLst/>
          </a:blip>
          <a:stretch>
            <a:fillRect/>
          </a:stretch>
        </p:blipFill>
        <p:spPr>
          <a:xfrm>
            <a:off x="4376946" y="1744597"/>
            <a:ext cx="4091629" cy="2168564"/>
          </a:xfrm>
          <a:prstGeom prst="rect">
            <a:avLst/>
          </a:prstGeom>
        </p:spPr>
      </p:pic>
      <p:sp>
        <p:nvSpPr>
          <p:cNvPr id="481" name="Shape 481"/>
          <p:cNvSpPr/>
          <p:nvPr/>
        </p:nvSpPr>
        <p:spPr>
          <a:xfrm>
            <a:off x="5803316" y="4833096"/>
            <a:ext cx="548979" cy="147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456986">
              <a:lnSpc>
                <a:spcPct val="85000"/>
              </a:lnSpc>
              <a:defRPr sz="1800">
                <a:latin typeface="Calibri"/>
                <a:ea typeface="Calibri"/>
                <a:cs typeface="Calibri"/>
                <a:sym typeface="Calibri"/>
              </a:defRPr>
            </a:lvl1pPr>
          </a:lstStyle>
          <a:p>
            <a:pPr lvl="0"/>
            <a:r>
              <a:rPr sz="1125">
                <a:solidFill>
                  <a:schemeClr val="bg1"/>
                </a:solidFill>
              </a:rPr>
              <a:t>Security</a:t>
            </a:r>
          </a:p>
        </p:txBody>
      </p:sp>
      <p:sp>
        <p:nvSpPr>
          <p:cNvPr id="482" name="Shape 482"/>
          <p:cNvSpPr/>
          <p:nvPr/>
        </p:nvSpPr>
        <p:spPr>
          <a:xfrm>
            <a:off x="3341945" y="4833096"/>
            <a:ext cx="613372" cy="147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456986">
              <a:lnSpc>
                <a:spcPct val="85000"/>
              </a:lnSpc>
              <a:defRPr sz="1800">
                <a:latin typeface="Calibri"/>
                <a:ea typeface="Calibri"/>
                <a:cs typeface="Calibri"/>
                <a:sym typeface="Calibri"/>
              </a:defRPr>
            </a:lvl1pPr>
          </a:lstStyle>
          <a:p>
            <a:pPr lvl="0"/>
            <a:r>
              <a:rPr sz="1125">
                <a:solidFill>
                  <a:schemeClr val="bg1"/>
                </a:solidFill>
              </a:rPr>
              <a:t>Analytics</a:t>
            </a:r>
          </a:p>
        </p:txBody>
      </p:sp>
      <p:sp>
        <p:nvSpPr>
          <p:cNvPr id="483" name="Shape 483"/>
          <p:cNvSpPr/>
          <p:nvPr/>
        </p:nvSpPr>
        <p:spPr>
          <a:xfrm>
            <a:off x="758783" y="4838330"/>
            <a:ext cx="633016" cy="147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456986">
              <a:lnSpc>
                <a:spcPct val="85000"/>
              </a:lnSpc>
              <a:defRPr sz="1800">
                <a:latin typeface="Calibri"/>
                <a:ea typeface="Calibri"/>
                <a:cs typeface="Calibri"/>
                <a:sym typeface="Calibri"/>
              </a:defRPr>
            </a:lvl1pPr>
          </a:lstStyle>
          <a:p>
            <a:pPr lvl="0"/>
            <a:r>
              <a:rPr sz="1125">
                <a:solidFill>
                  <a:schemeClr val="bg1"/>
                </a:solidFill>
              </a:rPr>
              <a:t>Commerce</a:t>
            </a:r>
          </a:p>
        </p:txBody>
      </p:sp>
      <p:sp>
        <p:nvSpPr>
          <p:cNvPr id="484" name="Shape 484"/>
          <p:cNvSpPr/>
          <p:nvPr/>
        </p:nvSpPr>
        <p:spPr>
          <a:xfrm>
            <a:off x="4594089" y="4838330"/>
            <a:ext cx="601366" cy="147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456986">
              <a:lnSpc>
                <a:spcPct val="85000"/>
              </a:lnSpc>
              <a:defRPr sz="1800">
                <a:latin typeface="Calibri"/>
                <a:ea typeface="Calibri"/>
                <a:cs typeface="Calibri"/>
                <a:sym typeface="Calibri"/>
              </a:defRPr>
            </a:lvl1pPr>
          </a:lstStyle>
          <a:p>
            <a:pPr lvl="0"/>
            <a:r>
              <a:rPr sz="1125">
                <a:solidFill>
                  <a:schemeClr val="bg1"/>
                </a:solidFill>
              </a:rPr>
              <a:t>Watson</a:t>
            </a:r>
          </a:p>
        </p:txBody>
      </p:sp>
      <p:pic>
        <p:nvPicPr>
          <p:cNvPr id="485" name="image79.png" descr="Smarter Analytics icon smaller"/>
          <p:cNvPicPr/>
          <p:nvPr/>
        </p:nvPicPr>
        <p:blipFill>
          <a:blip r:embed="rId25" cstate="screen">
            <a:extLst>
              <a:ext uri="{28A0092B-C50C-407E-A947-70E740481C1C}">
                <a14:useLocalDpi xmlns:a14="http://schemas.microsoft.com/office/drawing/2010/main"/>
              </a:ext>
            </a:extLst>
          </a:blip>
          <a:stretch>
            <a:fillRect/>
          </a:stretch>
        </p:blipFill>
        <p:spPr>
          <a:xfrm>
            <a:off x="3409305" y="4371164"/>
            <a:ext cx="487159" cy="479844"/>
          </a:xfrm>
          <a:prstGeom prst="rect">
            <a:avLst/>
          </a:prstGeom>
          <a:ln w="12700">
            <a:miter lim="400000"/>
          </a:ln>
        </p:spPr>
      </p:pic>
      <p:pic>
        <p:nvPicPr>
          <p:cNvPr id="486" name="image80.png" descr="Smarter Cities white"/>
          <p:cNvPicPr/>
          <p:nvPr/>
        </p:nvPicPr>
        <p:blipFill>
          <a:blip r:embed="rId26" cstate="screen">
            <a:extLst>
              <a:ext uri="{28A0092B-C50C-407E-A947-70E740481C1C}">
                <a14:useLocalDpi xmlns:a14="http://schemas.microsoft.com/office/drawing/2010/main"/>
              </a:ext>
            </a:extLst>
          </a:blip>
          <a:stretch>
            <a:fillRect/>
          </a:stretch>
        </p:blipFill>
        <p:spPr>
          <a:xfrm>
            <a:off x="2121751" y="4369333"/>
            <a:ext cx="487159" cy="493955"/>
          </a:xfrm>
          <a:prstGeom prst="rect">
            <a:avLst/>
          </a:prstGeom>
          <a:ln w="12700">
            <a:miter lim="400000"/>
          </a:ln>
        </p:spPr>
      </p:pic>
      <p:pic>
        <p:nvPicPr>
          <p:cNvPr id="487" name="image81.png" descr="smarter commerce for white"/>
          <p:cNvPicPr/>
          <p:nvPr/>
        </p:nvPicPr>
        <p:blipFill>
          <a:blip r:embed="rId27" cstate="screen">
            <a:extLst>
              <a:ext uri="{28A0092B-C50C-407E-A947-70E740481C1C}">
                <a14:useLocalDpi xmlns:a14="http://schemas.microsoft.com/office/drawing/2010/main"/>
              </a:ext>
            </a:extLst>
          </a:blip>
          <a:stretch>
            <a:fillRect/>
          </a:stretch>
        </p:blipFill>
        <p:spPr>
          <a:xfrm>
            <a:off x="831712" y="4369333"/>
            <a:ext cx="487159" cy="475209"/>
          </a:xfrm>
          <a:prstGeom prst="rect">
            <a:avLst/>
          </a:prstGeom>
          <a:ln w="12700">
            <a:miter lim="400000"/>
          </a:ln>
        </p:spPr>
      </p:pic>
      <p:pic>
        <p:nvPicPr>
          <p:cNvPr id="488" name="image82.png" descr="smarter social"/>
          <p:cNvPicPr/>
          <p:nvPr/>
        </p:nvPicPr>
        <p:blipFill>
          <a:blip r:embed="rId28" cstate="screen">
            <a:extLst>
              <a:ext uri="{28A0092B-C50C-407E-A947-70E740481C1C}">
                <a14:useLocalDpi xmlns:a14="http://schemas.microsoft.com/office/drawing/2010/main"/>
              </a:ext>
            </a:extLst>
          </a:blip>
          <a:stretch>
            <a:fillRect/>
          </a:stretch>
        </p:blipFill>
        <p:spPr>
          <a:xfrm>
            <a:off x="5834226" y="4390674"/>
            <a:ext cx="487160" cy="491113"/>
          </a:xfrm>
          <a:prstGeom prst="rect">
            <a:avLst/>
          </a:prstGeom>
          <a:ln w="12700">
            <a:miter lim="400000"/>
          </a:ln>
        </p:spPr>
      </p:pic>
      <p:pic>
        <p:nvPicPr>
          <p:cNvPr id="489" name="image83.png" descr="Watson Avatar"/>
          <p:cNvPicPr/>
          <p:nvPr/>
        </p:nvPicPr>
        <p:blipFill>
          <a:blip r:embed="rId29" cstate="screen">
            <a:extLst>
              <a:ext uri="{28A0092B-C50C-407E-A947-70E740481C1C}">
                <a14:useLocalDpi xmlns:a14="http://schemas.microsoft.com/office/drawing/2010/main"/>
              </a:ext>
            </a:extLst>
          </a:blip>
          <a:stretch>
            <a:fillRect/>
          </a:stretch>
        </p:blipFill>
        <p:spPr>
          <a:xfrm>
            <a:off x="4647090" y="4352116"/>
            <a:ext cx="487159" cy="500411"/>
          </a:xfrm>
          <a:prstGeom prst="rect">
            <a:avLst/>
          </a:prstGeom>
          <a:ln w="12700">
            <a:miter lim="400000"/>
          </a:ln>
        </p:spPr>
      </p:pic>
      <p:sp>
        <p:nvSpPr>
          <p:cNvPr id="490" name="Shape 490"/>
          <p:cNvSpPr/>
          <p:nvPr/>
        </p:nvSpPr>
        <p:spPr>
          <a:xfrm>
            <a:off x="1994416" y="4843729"/>
            <a:ext cx="748783" cy="14715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defTabSz="456986">
              <a:lnSpc>
                <a:spcPct val="85000"/>
              </a:lnSpc>
              <a:defRPr sz="1800">
                <a:latin typeface="Calibri"/>
                <a:ea typeface="Calibri"/>
                <a:cs typeface="Calibri"/>
                <a:sym typeface="Calibri"/>
              </a:defRPr>
            </a:lvl1pPr>
          </a:lstStyle>
          <a:p>
            <a:pPr lvl="0"/>
            <a:r>
              <a:rPr sz="1125">
                <a:solidFill>
                  <a:schemeClr val="bg1"/>
                </a:solidFill>
              </a:rPr>
              <a:t>Healthcare</a:t>
            </a:r>
          </a:p>
        </p:txBody>
      </p:sp>
      <p:sp>
        <p:nvSpPr>
          <p:cNvPr id="71" name="Title 1"/>
          <p:cNvSpPr txBox="1">
            <a:spLocks/>
          </p:cNvSpPr>
          <p:nvPr/>
        </p:nvSpPr>
        <p:spPr>
          <a:xfrm>
            <a:off x="324822" y="194389"/>
            <a:ext cx="7648617" cy="467990"/>
          </a:xfrm>
          <a:prstGeom prst="rect">
            <a:avLst/>
          </a:prstGeom>
        </p:spPr>
        <p:txBody>
          <a:bodyPr vert="horz" lIns="91397" tIns="45698" rIns="91397" bIns="45698" rtlCol="0" anchor="t">
            <a:noAutofit/>
          </a:bodyPr>
          <a:lstStyle>
            <a:lvl1pPr algn="l" defTabSz="457199" rtl="0" eaLnBrk="1" latinLnBrk="0" hangingPunct="1">
              <a:lnSpc>
                <a:spcPct val="100000"/>
              </a:lnSpc>
              <a:spcBef>
                <a:spcPct val="0"/>
              </a:spcBef>
              <a:buNone/>
              <a:defRPr sz="1375" kern="1200">
                <a:solidFill>
                  <a:srgbClr val="1174B8"/>
                </a:solidFill>
                <a:latin typeface="+mj-lt"/>
                <a:ea typeface="+mj-ea"/>
                <a:cs typeface="+mj-cs"/>
              </a:defRPr>
            </a:lvl1pPr>
          </a:lstStyle>
          <a:p>
            <a:pPr>
              <a:lnSpc>
                <a:spcPct val="80000"/>
              </a:lnSpc>
              <a:spcBef>
                <a:spcPts val="0"/>
              </a:spcBef>
            </a:pPr>
            <a:r>
              <a:rPr lang="en-US" altLang="en-US" sz="2000" b="1" dirty="0" smtClean="0">
                <a:solidFill>
                  <a:schemeClr val="bg1"/>
                </a:solidFill>
                <a:latin typeface="Helvetica Neue" charset="0"/>
                <a:ea typeface="Helvetica Neue" charset="0"/>
                <a:cs typeface="Helvetica Neue" charset="0"/>
              </a:rPr>
              <a:t>A Broad Set of Middleware &amp; Business Services</a:t>
            </a:r>
            <a:endParaRPr lang="en-US" altLang="en-US" sz="2000"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65100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iterate>
                                    <p:tmAbs val="0"/>
                                  </p:iterate>
                                  <p:childTnLst>
                                    <p:set>
                                      <p:cBhvr>
                                        <p:cTn id="6" fill="hold"/>
                                        <p:tgtEl>
                                          <p:spTgt spid="470"/>
                                        </p:tgtEl>
                                        <p:attrNameLst>
                                          <p:attrName>style.visibility</p:attrName>
                                        </p:attrNameLst>
                                      </p:cBhvr>
                                      <p:to>
                                        <p:strVal val="visible"/>
                                      </p:to>
                                    </p:set>
                                    <p:animEffect transition="in" filter="wipe(left)">
                                      <p:cBhvr>
                                        <p:cTn id="7" dur="300"/>
                                        <p:tgtEl>
                                          <p:spTgt spid="470"/>
                                        </p:tgtEl>
                                      </p:cBhvr>
                                    </p:animEffect>
                                  </p:childTnLst>
                                </p:cTn>
                              </p:par>
                            </p:childTnLst>
                          </p:cTn>
                        </p:par>
                        <p:par>
                          <p:cTn id="8" fill="hold">
                            <p:stCondLst>
                              <p:cond delay="400"/>
                            </p:stCondLst>
                            <p:childTnLst>
                              <p:par>
                                <p:cTn id="9" presetID="22" presetClass="entr" presetSubtype="2" fill="hold" grpId="0" nodeType="afterEffect">
                                  <p:stCondLst>
                                    <p:cond delay="0"/>
                                  </p:stCondLst>
                                  <p:iterate>
                                    <p:tmAbs val="0"/>
                                  </p:iterate>
                                  <p:childTnLst>
                                    <p:set>
                                      <p:cBhvr>
                                        <p:cTn id="10" fill="hold"/>
                                        <p:tgtEl>
                                          <p:spTgt spid="467"/>
                                        </p:tgtEl>
                                        <p:attrNameLst>
                                          <p:attrName>style.visibility</p:attrName>
                                        </p:attrNameLst>
                                      </p:cBhvr>
                                      <p:to>
                                        <p:strVal val="visible"/>
                                      </p:to>
                                    </p:set>
                                    <p:animEffect transition="in" filter="wipe(right)">
                                      <p:cBhvr>
                                        <p:cTn id="11" dur="300"/>
                                        <p:tgtEl>
                                          <p:spTgt spid="467"/>
                                        </p:tgtEl>
                                      </p:cBhvr>
                                    </p:animEffect>
                                  </p:childTnLst>
                                </p:cTn>
                              </p:par>
                            </p:childTnLst>
                          </p:cTn>
                        </p:par>
                        <p:par>
                          <p:cTn id="12" fill="hold">
                            <p:stCondLst>
                              <p:cond delay="700"/>
                            </p:stCondLst>
                            <p:childTnLst>
                              <p:par>
                                <p:cTn id="13" presetID="22" presetClass="entr" presetSubtype="8" fill="hold" grpId="0" nodeType="afterEffect">
                                  <p:stCondLst>
                                    <p:cond delay="0"/>
                                  </p:stCondLst>
                                  <p:iterate>
                                    <p:tmAbs val="0"/>
                                  </p:iterate>
                                  <p:childTnLst>
                                    <p:set>
                                      <p:cBhvr>
                                        <p:cTn id="14" fill="hold"/>
                                        <p:tgtEl>
                                          <p:spTgt spid="473"/>
                                        </p:tgtEl>
                                        <p:attrNameLst>
                                          <p:attrName>style.visibility</p:attrName>
                                        </p:attrNameLst>
                                      </p:cBhvr>
                                      <p:to>
                                        <p:strVal val="visible"/>
                                      </p:to>
                                    </p:set>
                                    <p:animEffect transition="in" filter="wipe(left)">
                                      <p:cBhvr>
                                        <p:cTn id="15" dur="300"/>
                                        <p:tgtEl>
                                          <p:spTgt spid="473"/>
                                        </p:tgtEl>
                                      </p:cBhvr>
                                    </p:animEffect>
                                  </p:childTnLst>
                                </p:cTn>
                              </p:par>
                            </p:childTnLst>
                          </p:cTn>
                        </p:par>
                        <p:par>
                          <p:cTn id="16" fill="hold">
                            <p:stCondLst>
                              <p:cond delay="1000"/>
                            </p:stCondLst>
                            <p:childTnLst>
                              <p:par>
                                <p:cTn id="17" presetID="22" presetClass="entr" presetSubtype="2" fill="hold" grpId="0" nodeType="afterEffect">
                                  <p:stCondLst>
                                    <p:cond delay="0"/>
                                  </p:stCondLst>
                                  <p:iterate>
                                    <p:tmAbs val="0"/>
                                  </p:iterate>
                                  <p:childTnLst>
                                    <p:set>
                                      <p:cBhvr>
                                        <p:cTn id="18" fill="hold"/>
                                        <p:tgtEl>
                                          <p:spTgt spid="476"/>
                                        </p:tgtEl>
                                        <p:attrNameLst>
                                          <p:attrName>style.visibility</p:attrName>
                                        </p:attrNameLst>
                                      </p:cBhvr>
                                      <p:to>
                                        <p:strVal val="visible"/>
                                      </p:to>
                                    </p:set>
                                    <p:animEffect transition="in" filter="wipe(right)">
                                      <p:cBhvr>
                                        <p:cTn id="19" dur="300"/>
                                        <p:tgtEl>
                                          <p:spTgt spid="476"/>
                                        </p:tgtEl>
                                      </p:cBhvr>
                                    </p:animEffect>
                                  </p:childTnLst>
                                </p:cTn>
                              </p:par>
                            </p:childTnLst>
                          </p:cTn>
                        </p:par>
                        <p:par>
                          <p:cTn id="20" fill="hold">
                            <p:stCondLst>
                              <p:cond delay="1300"/>
                            </p:stCondLst>
                            <p:childTnLst>
                              <p:par>
                                <p:cTn id="21" presetID="1" presetClass="mediacall" presetSubtype="0" fill="hold" nodeType="afterEffect">
                                  <p:stCondLst>
                                    <p:cond delay="0"/>
                                  </p:stCondLst>
                                  <p:childTnLst>
                                    <p:cmd type="call" cmd="playFrom(0.0)">
                                      <p:cBhvr>
                                        <p:cTn id="22" dur="0" fill="hold"/>
                                        <p:tgtEl>
                                          <p:spTgt spid="4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480"/>
                </p:tgtEl>
              </p:cMediaNode>
            </p:video>
          </p:childTnLst>
        </p:cTn>
      </p:par>
    </p:tnLst>
    <p:bldLst>
      <p:bldP spid="467" grpId="0" advAuto="0"/>
      <p:bldP spid="470" grpId="0" advAuto="0"/>
      <p:bldP spid="473" grpId="0" advAuto="0"/>
      <p:bldP spid="476" grpId="0"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22263" y="1098951"/>
            <a:ext cx="8445500" cy="378856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7272345" y="1472807"/>
            <a:ext cx="860425" cy="645319"/>
          </a:xfrm>
          <a:prstGeom prst="ellipse">
            <a:avLst/>
          </a:prstGeom>
          <a:solidFill>
            <a:srgbClr val="0065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7280281" y="2150272"/>
            <a:ext cx="860425" cy="645319"/>
          </a:xfrm>
          <a:prstGeom prst="ellipse">
            <a:avLst/>
          </a:prstGeom>
          <a:solidFill>
            <a:srgbClr val="0065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7280281" y="2827738"/>
            <a:ext cx="860425" cy="645319"/>
          </a:xfrm>
          <a:prstGeom prst="ellipse">
            <a:avLst/>
          </a:prstGeom>
          <a:solidFill>
            <a:srgbClr val="008B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7280281" y="3505203"/>
            <a:ext cx="860425" cy="644129"/>
          </a:xfrm>
          <a:prstGeom prst="ellipse">
            <a:avLst/>
          </a:prstGeom>
          <a:solidFill>
            <a:srgbClr val="00B2D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7280281" y="4181478"/>
            <a:ext cx="860425" cy="645319"/>
          </a:xfrm>
          <a:prstGeom prst="ellipse">
            <a:avLst/>
          </a:prstGeom>
          <a:solidFill>
            <a:srgbClr val="81D2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p:cNvSpPr/>
          <p:nvPr/>
        </p:nvSpPr>
        <p:spPr>
          <a:xfrm>
            <a:off x="322263" y="596505"/>
            <a:ext cx="8445500" cy="502444"/>
          </a:xfrm>
          <a:prstGeom prst="rect">
            <a:avLst/>
          </a:prstGeom>
          <a:solidFill>
            <a:srgbClr val="0065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32" name="TextBox 1"/>
          <p:cNvSpPr txBox="1">
            <a:spLocks noChangeArrowheads="1"/>
          </p:cNvSpPr>
          <p:nvPr/>
        </p:nvSpPr>
        <p:spPr bwMode="auto">
          <a:xfrm>
            <a:off x="1524006" y="685800"/>
            <a:ext cx="6227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lnSpc>
                <a:spcPct val="90000"/>
              </a:lnSpc>
              <a:spcBef>
                <a:spcPct val="0"/>
              </a:spcBef>
              <a:spcAft>
                <a:spcPct val="0"/>
              </a:spcAft>
              <a:defRPr sz="2200">
                <a:solidFill>
                  <a:schemeClr val="hlink"/>
                </a:solidFill>
                <a:latin typeface="Arial" charset="0"/>
                <a:ea typeface="ＭＳ Ｐゴシック" charset="0"/>
              </a:defRPr>
            </a:lvl6pPr>
            <a:lvl7pPr marL="2971800" indent="-228600" eaLnBrk="0" fontAlgn="base" hangingPunct="0">
              <a:lnSpc>
                <a:spcPct val="90000"/>
              </a:lnSpc>
              <a:spcBef>
                <a:spcPct val="0"/>
              </a:spcBef>
              <a:spcAft>
                <a:spcPct val="0"/>
              </a:spcAft>
              <a:defRPr sz="2200">
                <a:solidFill>
                  <a:schemeClr val="hlink"/>
                </a:solidFill>
                <a:latin typeface="Arial" charset="0"/>
                <a:ea typeface="ＭＳ Ｐゴシック" charset="0"/>
              </a:defRPr>
            </a:lvl7pPr>
            <a:lvl8pPr marL="3429000" indent="-228600" eaLnBrk="0" fontAlgn="base" hangingPunct="0">
              <a:lnSpc>
                <a:spcPct val="90000"/>
              </a:lnSpc>
              <a:spcBef>
                <a:spcPct val="0"/>
              </a:spcBef>
              <a:spcAft>
                <a:spcPct val="0"/>
              </a:spcAft>
              <a:defRPr sz="2200">
                <a:solidFill>
                  <a:schemeClr val="hlink"/>
                </a:solidFill>
                <a:latin typeface="Arial" charset="0"/>
                <a:ea typeface="ＭＳ Ｐゴシック" charset="0"/>
              </a:defRPr>
            </a:lvl8pPr>
            <a:lvl9pPr marL="3886200" indent="-228600" eaLnBrk="0" fontAlgn="base" hangingPunct="0">
              <a:lnSpc>
                <a:spcPct val="90000"/>
              </a:lnSpc>
              <a:spcBef>
                <a:spcPct val="0"/>
              </a:spcBef>
              <a:spcAft>
                <a:spcPct val="0"/>
              </a:spcAft>
              <a:defRPr sz="2200">
                <a:solidFill>
                  <a:schemeClr val="hlink"/>
                </a:solidFill>
                <a:latin typeface="Arial" charset="0"/>
                <a:ea typeface="ＭＳ Ｐゴシック" charset="0"/>
              </a:defRPr>
            </a:lvl9pPr>
          </a:lstStyle>
          <a:p>
            <a:pPr eaLnBrk="1" hangingPunct="1"/>
            <a:r>
              <a:rPr lang="en-US" sz="2000" b="1">
                <a:solidFill>
                  <a:schemeClr val="bg1"/>
                </a:solidFill>
              </a:rPr>
              <a:t>IBM Hybrid Integration Services Core Capabilities</a:t>
            </a:r>
          </a:p>
        </p:txBody>
      </p:sp>
      <p:sp>
        <p:nvSpPr>
          <p:cNvPr id="8" name="TextBox 7"/>
          <p:cNvSpPr txBox="1"/>
          <p:nvPr/>
        </p:nvSpPr>
        <p:spPr>
          <a:xfrm>
            <a:off x="2736851" y="1683547"/>
            <a:ext cx="3852850" cy="323165"/>
          </a:xfrm>
          <a:prstGeom prst="rect">
            <a:avLst/>
          </a:prstGeom>
          <a:noFill/>
        </p:spPr>
        <p:txBody>
          <a:bodyPr wrap="none">
            <a:spAutoFit/>
          </a:bodyPr>
          <a:lstStyle/>
          <a:p>
            <a:pPr>
              <a:defRPr/>
            </a:pPr>
            <a:r>
              <a:rPr lang="en-US" sz="1500" dirty="0">
                <a:solidFill>
                  <a:schemeClr val="tx1"/>
                </a:solidFill>
                <a:latin typeface="+mj-lt"/>
                <a:cs typeface="+mn-cs"/>
              </a:rPr>
              <a:t>Securely connecting </a:t>
            </a:r>
            <a:r>
              <a:rPr lang="en-US" sz="1500" dirty="0" err="1">
                <a:solidFill>
                  <a:schemeClr val="tx1"/>
                </a:solidFill>
                <a:latin typeface="+mj-lt"/>
                <a:cs typeface="+mn-cs"/>
              </a:rPr>
              <a:t>Bluemix</a:t>
            </a:r>
            <a:r>
              <a:rPr lang="en-US" sz="1500" dirty="0">
                <a:solidFill>
                  <a:schemeClr val="tx1"/>
                </a:solidFill>
                <a:latin typeface="+mj-lt"/>
                <a:cs typeface="+mn-cs"/>
              </a:rPr>
              <a:t> to your local cloud</a:t>
            </a:r>
          </a:p>
        </p:txBody>
      </p:sp>
      <p:sp>
        <p:nvSpPr>
          <p:cNvPr id="9" name="TextBox 8"/>
          <p:cNvSpPr txBox="1"/>
          <p:nvPr/>
        </p:nvSpPr>
        <p:spPr>
          <a:xfrm>
            <a:off x="2736850" y="2382444"/>
            <a:ext cx="3995430" cy="323165"/>
          </a:xfrm>
          <a:prstGeom prst="rect">
            <a:avLst/>
          </a:prstGeom>
          <a:noFill/>
        </p:spPr>
        <p:txBody>
          <a:bodyPr wrap="none">
            <a:spAutoFit/>
          </a:bodyPr>
          <a:lstStyle/>
          <a:p>
            <a:pPr>
              <a:defRPr/>
            </a:pPr>
            <a:r>
              <a:rPr lang="en-US" sz="1500" dirty="0">
                <a:solidFill>
                  <a:schemeClr val="tx1"/>
                </a:solidFill>
                <a:latin typeface="+mj-lt"/>
                <a:cs typeface="+mn-cs"/>
              </a:rPr>
              <a:t>Shaping your data for use by mobile and analytics</a:t>
            </a:r>
          </a:p>
        </p:txBody>
      </p:sp>
      <p:sp>
        <p:nvSpPr>
          <p:cNvPr id="10" name="TextBox 9"/>
          <p:cNvSpPr txBox="1"/>
          <p:nvPr/>
        </p:nvSpPr>
        <p:spPr>
          <a:xfrm>
            <a:off x="2736850" y="3055147"/>
            <a:ext cx="3288080" cy="323165"/>
          </a:xfrm>
          <a:prstGeom prst="rect">
            <a:avLst/>
          </a:prstGeom>
          <a:noFill/>
        </p:spPr>
        <p:txBody>
          <a:bodyPr wrap="none">
            <a:spAutoFit/>
          </a:bodyPr>
          <a:lstStyle/>
          <a:p>
            <a:pPr>
              <a:defRPr/>
            </a:pPr>
            <a:r>
              <a:rPr lang="en-US" sz="1500" dirty="0">
                <a:solidFill>
                  <a:schemeClr val="tx1"/>
                </a:solidFill>
                <a:latin typeface="+mj-lt"/>
                <a:cs typeface="+mn-cs"/>
              </a:rPr>
              <a:t>Delivering your data closer to your users</a:t>
            </a:r>
          </a:p>
        </p:txBody>
      </p:sp>
      <p:sp>
        <p:nvSpPr>
          <p:cNvPr id="11" name="TextBox 10"/>
          <p:cNvSpPr txBox="1"/>
          <p:nvPr/>
        </p:nvSpPr>
        <p:spPr>
          <a:xfrm>
            <a:off x="2736851" y="3683795"/>
            <a:ext cx="3647152" cy="323165"/>
          </a:xfrm>
          <a:prstGeom prst="rect">
            <a:avLst/>
          </a:prstGeom>
          <a:noFill/>
        </p:spPr>
        <p:txBody>
          <a:bodyPr wrap="none">
            <a:spAutoFit/>
          </a:bodyPr>
          <a:lstStyle/>
          <a:p>
            <a:pPr>
              <a:defRPr/>
            </a:pPr>
            <a:r>
              <a:rPr lang="en-US" sz="1500" dirty="0">
                <a:solidFill>
                  <a:schemeClr val="tx1"/>
                </a:solidFill>
                <a:latin typeface="+mj-lt"/>
                <a:cs typeface="+mn-cs"/>
              </a:rPr>
              <a:t>Rapidly compose and mix APIs into new apps</a:t>
            </a:r>
          </a:p>
        </p:txBody>
      </p:sp>
      <p:sp>
        <p:nvSpPr>
          <p:cNvPr id="12" name="TextBox 11"/>
          <p:cNvSpPr txBox="1"/>
          <p:nvPr/>
        </p:nvSpPr>
        <p:spPr>
          <a:xfrm>
            <a:off x="2635251" y="4363644"/>
            <a:ext cx="4013182" cy="323165"/>
          </a:xfrm>
          <a:prstGeom prst="rect">
            <a:avLst/>
          </a:prstGeom>
          <a:noFill/>
        </p:spPr>
        <p:txBody>
          <a:bodyPr wrap="none">
            <a:spAutoFit/>
          </a:bodyPr>
          <a:lstStyle/>
          <a:p>
            <a:pPr>
              <a:defRPr/>
            </a:pPr>
            <a:r>
              <a:rPr lang="en-US" sz="1500" dirty="0">
                <a:solidFill>
                  <a:schemeClr val="tx1"/>
                </a:solidFill>
                <a:latin typeface="+mj-lt"/>
                <a:cs typeface="+mn-cs"/>
              </a:rPr>
              <a:t>Exposing APIs and Data sets into the API Economy</a:t>
            </a:r>
          </a:p>
        </p:txBody>
      </p:sp>
      <p:sp>
        <p:nvSpPr>
          <p:cNvPr id="18" name="TextBox 17"/>
          <p:cNvSpPr txBox="1"/>
          <p:nvPr/>
        </p:nvSpPr>
        <p:spPr>
          <a:xfrm>
            <a:off x="7320531" y="1524531"/>
            <a:ext cx="770388" cy="553998"/>
          </a:xfrm>
          <a:prstGeom prst="rect">
            <a:avLst/>
          </a:prstGeom>
          <a:noFill/>
        </p:spPr>
        <p:txBody>
          <a:bodyPr wrap="none">
            <a:spAutoFit/>
          </a:bodyPr>
          <a:lstStyle/>
          <a:p>
            <a:pPr algn="ctr">
              <a:defRPr/>
            </a:pPr>
            <a:r>
              <a:rPr lang="en-US" sz="1000" dirty="0">
                <a:solidFill>
                  <a:schemeClr val="bg1">
                    <a:lumMod val="85000"/>
                  </a:schemeClr>
                </a:solidFill>
                <a:latin typeface="+mj-lt"/>
                <a:cs typeface="+mn-cs"/>
              </a:rPr>
              <a:t>Secure </a:t>
            </a:r>
          </a:p>
          <a:p>
            <a:pPr algn="ctr">
              <a:defRPr/>
            </a:pPr>
            <a:r>
              <a:rPr lang="en-US" sz="1000" dirty="0">
                <a:solidFill>
                  <a:schemeClr val="bg1">
                    <a:lumMod val="85000"/>
                  </a:schemeClr>
                </a:solidFill>
                <a:latin typeface="+mj-lt"/>
                <a:cs typeface="+mn-cs"/>
              </a:rPr>
              <a:t>Gateway &amp;</a:t>
            </a:r>
          </a:p>
          <a:p>
            <a:pPr algn="ctr">
              <a:defRPr/>
            </a:pPr>
            <a:r>
              <a:rPr lang="en-US" sz="1000" dirty="0">
                <a:solidFill>
                  <a:schemeClr val="bg1">
                    <a:lumMod val="85000"/>
                  </a:schemeClr>
                </a:solidFill>
                <a:latin typeface="+mj-lt"/>
                <a:cs typeface="+mn-cs"/>
              </a:rPr>
              <a:t>Connectors</a:t>
            </a:r>
          </a:p>
        </p:txBody>
      </p:sp>
      <p:sp>
        <p:nvSpPr>
          <p:cNvPr id="19" name="TextBox 18"/>
          <p:cNvSpPr txBox="1"/>
          <p:nvPr/>
        </p:nvSpPr>
        <p:spPr>
          <a:xfrm>
            <a:off x="7363306" y="2369347"/>
            <a:ext cx="689612" cy="230832"/>
          </a:xfrm>
          <a:prstGeom prst="rect">
            <a:avLst/>
          </a:prstGeom>
          <a:noFill/>
        </p:spPr>
        <p:txBody>
          <a:bodyPr wrap="none">
            <a:spAutoFit/>
          </a:bodyPr>
          <a:lstStyle/>
          <a:p>
            <a:pPr algn="ctr">
              <a:defRPr/>
            </a:pPr>
            <a:r>
              <a:rPr lang="en-US" sz="900" dirty="0" err="1">
                <a:solidFill>
                  <a:schemeClr val="bg1">
                    <a:lumMod val="85000"/>
                  </a:schemeClr>
                </a:solidFill>
                <a:latin typeface="+mj-lt"/>
                <a:cs typeface="+mn-cs"/>
              </a:rPr>
              <a:t>DataWorks</a:t>
            </a:r>
            <a:endParaRPr lang="en-US" sz="900" dirty="0">
              <a:solidFill>
                <a:schemeClr val="bg1">
                  <a:lumMod val="85000"/>
                </a:schemeClr>
              </a:solidFill>
              <a:latin typeface="+mj-lt"/>
              <a:cs typeface="+mn-cs"/>
            </a:endParaRPr>
          </a:p>
        </p:txBody>
      </p:sp>
      <p:sp>
        <p:nvSpPr>
          <p:cNvPr id="21" name="TextBox 20"/>
          <p:cNvSpPr txBox="1"/>
          <p:nvPr/>
        </p:nvSpPr>
        <p:spPr>
          <a:xfrm>
            <a:off x="7394924" y="3667125"/>
            <a:ext cx="674001" cy="369332"/>
          </a:xfrm>
          <a:prstGeom prst="rect">
            <a:avLst/>
          </a:prstGeom>
          <a:noFill/>
        </p:spPr>
        <p:txBody>
          <a:bodyPr wrap="none">
            <a:spAutoFit/>
          </a:bodyPr>
          <a:lstStyle/>
          <a:p>
            <a:pPr algn="ctr">
              <a:defRPr/>
            </a:pPr>
            <a:r>
              <a:rPr lang="en-US" sz="900" dirty="0">
                <a:solidFill>
                  <a:schemeClr val="bg1"/>
                </a:solidFill>
                <a:latin typeface="+mj-lt"/>
                <a:cs typeface="+mn-cs"/>
              </a:rPr>
              <a:t>Connect &amp; </a:t>
            </a:r>
          </a:p>
          <a:p>
            <a:pPr algn="ctr">
              <a:defRPr/>
            </a:pPr>
            <a:r>
              <a:rPr lang="en-US" sz="900" dirty="0">
                <a:solidFill>
                  <a:schemeClr val="bg1"/>
                </a:solidFill>
                <a:latin typeface="+mj-lt"/>
                <a:cs typeface="+mn-cs"/>
              </a:rPr>
              <a:t>Compose</a:t>
            </a:r>
          </a:p>
        </p:txBody>
      </p:sp>
      <p:sp>
        <p:nvSpPr>
          <p:cNvPr id="22" name="TextBox 21"/>
          <p:cNvSpPr txBox="1"/>
          <p:nvPr/>
        </p:nvSpPr>
        <p:spPr>
          <a:xfrm>
            <a:off x="7296822" y="4355306"/>
            <a:ext cx="813043" cy="369332"/>
          </a:xfrm>
          <a:prstGeom prst="rect">
            <a:avLst/>
          </a:prstGeom>
          <a:noFill/>
        </p:spPr>
        <p:txBody>
          <a:bodyPr wrap="none">
            <a:spAutoFit/>
          </a:bodyPr>
          <a:lstStyle/>
          <a:p>
            <a:pPr algn="ctr">
              <a:defRPr/>
            </a:pPr>
            <a:r>
              <a:rPr lang="en-US" sz="900" dirty="0" smtClean="0">
                <a:solidFill>
                  <a:schemeClr val="bg1"/>
                </a:solidFill>
                <a:latin typeface="+mj-lt"/>
                <a:cs typeface="+mn-cs"/>
              </a:rPr>
              <a:t>API </a:t>
            </a:r>
            <a:endParaRPr lang="en-US" sz="900" dirty="0">
              <a:solidFill>
                <a:schemeClr val="bg1"/>
              </a:solidFill>
              <a:latin typeface="+mj-lt"/>
              <a:cs typeface="+mn-cs"/>
            </a:endParaRPr>
          </a:p>
          <a:p>
            <a:pPr algn="ctr">
              <a:defRPr/>
            </a:pPr>
            <a:r>
              <a:rPr lang="en-US" sz="900" dirty="0">
                <a:solidFill>
                  <a:schemeClr val="bg1"/>
                </a:solidFill>
                <a:latin typeface="+mj-lt"/>
                <a:cs typeface="+mn-cs"/>
              </a:rPr>
              <a:t>Management</a:t>
            </a:r>
          </a:p>
        </p:txBody>
      </p:sp>
      <p:sp>
        <p:nvSpPr>
          <p:cNvPr id="23" name="TextBox 22"/>
          <p:cNvSpPr txBox="1"/>
          <p:nvPr/>
        </p:nvSpPr>
        <p:spPr>
          <a:xfrm>
            <a:off x="7231906" y="1215629"/>
            <a:ext cx="907965" cy="261610"/>
          </a:xfrm>
          <a:prstGeom prst="rect">
            <a:avLst/>
          </a:prstGeom>
          <a:noFill/>
        </p:spPr>
        <p:txBody>
          <a:bodyPr wrap="none">
            <a:spAutoFit/>
          </a:bodyPr>
          <a:lstStyle/>
          <a:p>
            <a:pPr algn="ctr">
              <a:defRPr/>
            </a:pPr>
            <a:r>
              <a:rPr lang="en-US" sz="1100" dirty="0">
                <a:solidFill>
                  <a:schemeClr val="bg1">
                    <a:lumMod val="50000"/>
                  </a:schemeClr>
                </a:solidFill>
                <a:latin typeface="+mj-lt"/>
                <a:cs typeface="+mn-cs"/>
              </a:rPr>
              <a:t>Components</a:t>
            </a:r>
          </a:p>
        </p:txBody>
      </p:sp>
      <p:sp>
        <p:nvSpPr>
          <p:cNvPr id="24" name="TextBox 23"/>
          <p:cNvSpPr txBox="1"/>
          <p:nvPr/>
        </p:nvSpPr>
        <p:spPr>
          <a:xfrm>
            <a:off x="2752844" y="1212056"/>
            <a:ext cx="747476" cy="261610"/>
          </a:xfrm>
          <a:prstGeom prst="rect">
            <a:avLst/>
          </a:prstGeom>
          <a:noFill/>
        </p:spPr>
        <p:txBody>
          <a:bodyPr wrap="none">
            <a:spAutoFit/>
          </a:bodyPr>
          <a:lstStyle/>
          <a:p>
            <a:pPr algn="ctr">
              <a:defRPr/>
            </a:pPr>
            <a:r>
              <a:rPr lang="en-US" sz="1100" dirty="0">
                <a:solidFill>
                  <a:schemeClr val="bg1">
                    <a:lumMod val="50000"/>
                  </a:schemeClr>
                </a:solidFill>
                <a:latin typeface="+mj-lt"/>
                <a:cs typeface="+mn-cs"/>
              </a:rPr>
              <a:t>Attributes</a:t>
            </a:r>
          </a:p>
        </p:txBody>
      </p:sp>
      <p:sp>
        <p:nvSpPr>
          <p:cNvPr id="25" name="TextBox 24"/>
          <p:cNvSpPr txBox="1"/>
          <p:nvPr/>
        </p:nvSpPr>
        <p:spPr>
          <a:xfrm>
            <a:off x="1781402" y="1208485"/>
            <a:ext cx="645673" cy="261610"/>
          </a:xfrm>
          <a:prstGeom prst="rect">
            <a:avLst/>
          </a:prstGeom>
          <a:noFill/>
        </p:spPr>
        <p:txBody>
          <a:bodyPr wrap="none">
            <a:spAutoFit/>
          </a:bodyPr>
          <a:lstStyle/>
          <a:p>
            <a:pPr algn="ctr">
              <a:defRPr/>
            </a:pPr>
            <a:r>
              <a:rPr lang="en-US" sz="1100" dirty="0">
                <a:solidFill>
                  <a:schemeClr val="bg1">
                    <a:lumMod val="50000"/>
                  </a:schemeClr>
                </a:solidFill>
                <a:latin typeface="+mj-lt"/>
                <a:cs typeface="+mn-cs"/>
              </a:rPr>
              <a:t>Services</a:t>
            </a:r>
          </a:p>
        </p:txBody>
      </p:sp>
      <p:sp>
        <p:nvSpPr>
          <p:cNvPr id="26" name="TextBox 25"/>
          <p:cNvSpPr txBox="1"/>
          <p:nvPr/>
        </p:nvSpPr>
        <p:spPr>
          <a:xfrm>
            <a:off x="1096964" y="1690688"/>
            <a:ext cx="274434" cy="230832"/>
          </a:xfrm>
          <a:prstGeom prst="rect">
            <a:avLst/>
          </a:prstGeom>
          <a:noFill/>
        </p:spPr>
        <p:txBody>
          <a:bodyPr wrap="none">
            <a:spAutoFit/>
          </a:bodyPr>
          <a:lstStyle/>
          <a:p>
            <a:pPr>
              <a:defRPr/>
            </a:pPr>
            <a:r>
              <a:rPr lang="en-US" sz="900" dirty="0">
                <a:solidFill>
                  <a:schemeClr val="tx1"/>
                </a:solidFill>
                <a:latin typeface="+mj-lt"/>
                <a:cs typeface="+mn-cs"/>
              </a:rPr>
              <a:t>IT</a:t>
            </a:r>
          </a:p>
        </p:txBody>
      </p:sp>
      <p:sp>
        <p:nvSpPr>
          <p:cNvPr id="27" name="TextBox 26"/>
          <p:cNvSpPr txBox="1"/>
          <p:nvPr/>
        </p:nvSpPr>
        <p:spPr>
          <a:xfrm>
            <a:off x="1096963" y="2347913"/>
            <a:ext cx="520376" cy="369332"/>
          </a:xfrm>
          <a:prstGeom prst="rect">
            <a:avLst/>
          </a:prstGeom>
          <a:noFill/>
        </p:spPr>
        <p:txBody>
          <a:bodyPr wrap="none">
            <a:spAutoFit/>
          </a:bodyPr>
          <a:lstStyle/>
          <a:p>
            <a:pPr>
              <a:defRPr/>
            </a:pPr>
            <a:r>
              <a:rPr lang="en-US" sz="900" dirty="0">
                <a:solidFill>
                  <a:schemeClr val="tx1"/>
                </a:solidFill>
                <a:latin typeface="+mj-lt"/>
                <a:cs typeface="+mn-cs"/>
              </a:rPr>
              <a:t>Data</a:t>
            </a:r>
            <a:br>
              <a:rPr lang="en-US" sz="900" dirty="0">
                <a:solidFill>
                  <a:schemeClr val="tx1"/>
                </a:solidFill>
                <a:latin typeface="+mj-lt"/>
                <a:cs typeface="+mn-cs"/>
              </a:rPr>
            </a:br>
            <a:r>
              <a:rPr lang="en-US" sz="900" dirty="0">
                <a:solidFill>
                  <a:schemeClr val="tx1"/>
                </a:solidFill>
                <a:latin typeface="+mj-lt"/>
                <a:cs typeface="+mn-cs"/>
              </a:rPr>
              <a:t>Analyst</a:t>
            </a:r>
          </a:p>
        </p:txBody>
      </p:sp>
      <p:sp>
        <p:nvSpPr>
          <p:cNvPr id="28" name="TextBox 27"/>
          <p:cNvSpPr txBox="1"/>
          <p:nvPr/>
        </p:nvSpPr>
        <p:spPr>
          <a:xfrm>
            <a:off x="1096969" y="3168257"/>
            <a:ext cx="660307" cy="646331"/>
          </a:xfrm>
          <a:prstGeom prst="rect">
            <a:avLst/>
          </a:prstGeom>
          <a:noFill/>
        </p:spPr>
        <p:txBody>
          <a:bodyPr wrap="none">
            <a:spAutoFit/>
          </a:bodyPr>
          <a:lstStyle/>
          <a:p>
            <a:pPr>
              <a:defRPr/>
            </a:pPr>
            <a:r>
              <a:rPr lang="en-US" sz="900" dirty="0">
                <a:solidFill>
                  <a:schemeClr val="tx1"/>
                </a:solidFill>
                <a:latin typeface="+mj-lt"/>
                <a:cs typeface="+mn-cs"/>
              </a:rPr>
              <a:t>Data</a:t>
            </a:r>
            <a:br>
              <a:rPr lang="en-US" sz="900" dirty="0">
                <a:solidFill>
                  <a:schemeClr val="tx1"/>
                </a:solidFill>
                <a:latin typeface="+mj-lt"/>
                <a:cs typeface="+mn-cs"/>
              </a:rPr>
            </a:br>
            <a:r>
              <a:rPr lang="en-US" sz="900" dirty="0">
                <a:solidFill>
                  <a:schemeClr val="tx1"/>
                </a:solidFill>
                <a:latin typeface="+mj-lt"/>
                <a:cs typeface="+mn-cs"/>
              </a:rPr>
              <a:t>Analyst or</a:t>
            </a:r>
            <a:br>
              <a:rPr lang="en-US" sz="900" dirty="0">
                <a:solidFill>
                  <a:schemeClr val="tx1"/>
                </a:solidFill>
                <a:latin typeface="+mj-lt"/>
                <a:cs typeface="+mn-cs"/>
              </a:rPr>
            </a:br>
            <a:r>
              <a:rPr lang="en-US" sz="900" dirty="0">
                <a:solidFill>
                  <a:schemeClr val="tx1"/>
                </a:solidFill>
                <a:latin typeface="+mj-lt"/>
                <a:cs typeface="+mn-cs"/>
              </a:rPr>
              <a:t>Mobile</a:t>
            </a:r>
            <a:br>
              <a:rPr lang="en-US" sz="900" dirty="0">
                <a:solidFill>
                  <a:schemeClr val="tx1"/>
                </a:solidFill>
                <a:latin typeface="+mj-lt"/>
                <a:cs typeface="+mn-cs"/>
              </a:rPr>
            </a:br>
            <a:r>
              <a:rPr lang="en-US" sz="900" dirty="0">
                <a:solidFill>
                  <a:schemeClr val="tx1"/>
                </a:solidFill>
                <a:latin typeface="+mj-lt"/>
                <a:cs typeface="+mn-cs"/>
              </a:rPr>
              <a:t>Developer</a:t>
            </a:r>
          </a:p>
        </p:txBody>
      </p:sp>
      <p:sp>
        <p:nvSpPr>
          <p:cNvPr id="29" name="TextBox 28"/>
          <p:cNvSpPr txBox="1"/>
          <p:nvPr/>
        </p:nvSpPr>
        <p:spPr>
          <a:xfrm>
            <a:off x="1096963" y="3949307"/>
            <a:ext cx="705504" cy="507831"/>
          </a:xfrm>
          <a:prstGeom prst="rect">
            <a:avLst/>
          </a:prstGeom>
          <a:noFill/>
        </p:spPr>
        <p:txBody>
          <a:bodyPr wrap="none">
            <a:spAutoFit/>
          </a:bodyPr>
          <a:lstStyle/>
          <a:p>
            <a:pPr>
              <a:defRPr/>
            </a:pPr>
            <a:r>
              <a:rPr lang="en-US" sz="900" dirty="0">
                <a:solidFill>
                  <a:schemeClr val="tx1"/>
                </a:solidFill>
                <a:latin typeface="+mj-lt"/>
                <a:cs typeface="+mn-cs"/>
              </a:rPr>
              <a:t>Mobile</a:t>
            </a:r>
            <a:br>
              <a:rPr lang="en-US" sz="900" dirty="0">
                <a:solidFill>
                  <a:schemeClr val="tx1"/>
                </a:solidFill>
                <a:latin typeface="+mj-lt"/>
                <a:cs typeface="+mn-cs"/>
              </a:rPr>
            </a:br>
            <a:r>
              <a:rPr lang="en-US" sz="900" dirty="0">
                <a:solidFill>
                  <a:schemeClr val="tx1"/>
                </a:solidFill>
                <a:latin typeface="+mj-lt"/>
                <a:cs typeface="+mn-cs"/>
              </a:rPr>
              <a:t>Application</a:t>
            </a:r>
            <a:br>
              <a:rPr lang="en-US" sz="900" dirty="0">
                <a:solidFill>
                  <a:schemeClr val="tx1"/>
                </a:solidFill>
                <a:latin typeface="+mj-lt"/>
                <a:cs typeface="+mn-cs"/>
              </a:rPr>
            </a:br>
            <a:r>
              <a:rPr lang="en-US" sz="900" dirty="0">
                <a:solidFill>
                  <a:schemeClr val="tx1"/>
                </a:solidFill>
                <a:latin typeface="+mj-lt"/>
                <a:cs typeface="+mn-cs"/>
              </a:rPr>
              <a:t>Developer</a:t>
            </a:r>
          </a:p>
        </p:txBody>
      </p:sp>
      <p:pic>
        <p:nvPicPr>
          <p:cNvPr id="43" name="Picture 9"/>
          <p:cNvPicPr>
            <a:picLocks noChangeAspect="1" noChangeArrowheads="1"/>
          </p:cNvPicPr>
          <p:nvPr/>
        </p:nvPicPr>
        <p:blipFill>
          <a:blip r:embed="rId2" cstate="screen">
            <a:duotone>
              <a:srgbClr val="00649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80298" y="1615378"/>
            <a:ext cx="296232" cy="281024"/>
          </a:xfrm>
          <a:prstGeom prst="rect">
            <a:avLst/>
          </a:prstGeom>
          <a:noFill/>
          <a:ln>
            <a:noFill/>
          </a:ln>
          <a:effectLst/>
          <a:extLst/>
        </p:spPr>
      </p:pic>
      <p:pic>
        <p:nvPicPr>
          <p:cNvPr id="44" name="Picture 8"/>
          <p:cNvPicPr>
            <a:picLocks noChangeAspect="1" noChangeArrowheads="1"/>
          </p:cNvPicPr>
          <p:nvPr/>
        </p:nvPicPr>
        <p:blipFill>
          <a:blip r:embed="rId3" cstate="screen">
            <a:duotone>
              <a:srgbClr val="00649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79443" y="2302539"/>
            <a:ext cx="297942" cy="308206"/>
          </a:xfrm>
          <a:prstGeom prst="rect">
            <a:avLst/>
          </a:prstGeom>
          <a:noFill/>
          <a:ln>
            <a:noFill/>
          </a:ln>
          <a:effectLst/>
          <a:extLst/>
        </p:spPr>
      </p:pic>
      <p:pic>
        <p:nvPicPr>
          <p:cNvPr id="45" name="Picture 15"/>
          <p:cNvPicPr>
            <a:picLocks noChangeAspect="1" noChangeArrowheads="1"/>
          </p:cNvPicPr>
          <p:nvPr/>
        </p:nvPicPr>
        <p:blipFill>
          <a:blip r:embed="rId4" cstate="screen">
            <a:duotone>
              <a:srgbClr val="00649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39290" y="3891268"/>
            <a:ext cx="378261" cy="358940"/>
          </a:xfrm>
          <a:prstGeom prst="rect">
            <a:avLst/>
          </a:prstGeom>
          <a:noFill/>
          <a:ln>
            <a:noFill/>
          </a:ln>
          <a:effectLst/>
          <a:extLst/>
        </p:spPr>
      </p:pic>
      <p:grpSp>
        <p:nvGrpSpPr>
          <p:cNvPr id="52252" name="Group 21508"/>
          <p:cNvGrpSpPr>
            <a:grpSpLocks/>
          </p:cNvGrpSpPr>
          <p:nvPr/>
        </p:nvGrpSpPr>
        <p:grpSpPr bwMode="auto">
          <a:xfrm>
            <a:off x="744538" y="3088481"/>
            <a:ext cx="368300" cy="504825"/>
            <a:chOff x="468968" y="4162893"/>
            <a:chExt cx="425359" cy="776829"/>
          </a:xfrm>
        </p:grpSpPr>
        <p:pic>
          <p:nvPicPr>
            <p:cNvPr id="46" name="Picture 9"/>
            <p:cNvPicPr>
              <a:picLocks noChangeAspect="1" noChangeArrowheads="1"/>
            </p:cNvPicPr>
            <p:nvPr/>
          </p:nvPicPr>
          <p:blipFill rotWithShape="1">
            <a:blip r:embed="rId5" cstate="screen">
              <a:duotone>
                <a:srgbClr val="00649D">
                  <a:shade val="45000"/>
                  <a:satMod val="135000"/>
                </a:srgbClr>
                <a:prstClr val="white"/>
              </a:duotone>
              <a:extLst>
                <a:ext uri="{28A0092B-C50C-407E-A947-70E740481C1C}">
                  <a14:useLocalDpi xmlns:a14="http://schemas.microsoft.com/office/drawing/2010/main"/>
                </a:ext>
              </a:extLst>
            </a:blip>
            <a:srcRect/>
            <a:stretch/>
          </p:blipFill>
          <p:spPr bwMode="auto">
            <a:xfrm>
              <a:off x="468968" y="4325003"/>
              <a:ext cx="200298" cy="516889"/>
            </a:xfrm>
            <a:prstGeom prst="rect">
              <a:avLst/>
            </a:prstGeom>
            <a:noFill/>
            <a:ln>
              <a:noFill/>
            </a:ln>
            <a:effectLst/>
            <a:extLst/>
          </p:spPr>
        </p:pic>
        <p:pic>
          <p:nvPicPr>
            <p:cNvPr id="47" name="Picture 8"/>
            <p:cNvPicPr>
              <a:picLocks noChangeAspect="1" noChangeArrowheads="1"/>
            </p:cNvPicPr>
            <p:nvPr/>
          </p:nvPicPr>
          <p:blipFill rotWithShape="1">
            <a:blip r:embed="rId6" cstate="screen">
              <a:duotone>
                <a:srgbClr val="00649D">
                  <a:shade val="45000"/>
                  <a:satMod val="135000"/>
                </a:srgbClr>
                <a:prstClr val="white"/>
              </a:duotone>
              <a:extLst>
                <a:ext uri="{28A0092B-C50C-407E-A947-70E740481C1C}">
                  <a14:useLocalDpi xmlns:a14="http://schemas.microsoft.com/office/drawing/2010/main"/>
                </a:ext>
              </a:extLst>
            </a:blip>
            <a:srcRect/>
            <a:stretch/>
          </p:blipFill>
          <p:spPr bwMode="auto">
            <a:xfrm>
              <a:off x="699275" y="4306247"/>
              <a:ext cx="195052" cy="550650"/>
            </a:xfrm>
            <a:prstGeom prst="rect">
              <a:avLst/>
            </a:prstGeom>
            <a:noFill/>
            <a:ln>
              <a:noFill/>
            </a:ln>
            <a:effectLst/>
            <a:extLst/>
          </p:spPr>
        </p:pic>
        <p:cxnSp>
          <p:nvCxnSpPr>
            <p:cNvPr id="21505" name="Straight Connector 21504"/>
            <p:cNvCxnSpPr/>
            <p:nvPr/>
          </p:nvCxnSpPr>
          <p:spPr>
            <a:xfrm>
              <a:off x="681648" y="4162893"/>
              <a:ext cx="0" cy="776829"/>
            </a:xfrm>
            <a:prstGeom prst="line">
              <a:avLst/>
            </a:prstGeom>
            <a:ln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1511" name="Straight Connector 21510"/>
          <p:cNvCxnSpPr/>
          <p:nvPr/>
        </p:nvCxnSpPr>
        <p:spPr>
          <a:xfrm>
            <a:off x="1804995" y="2131219"/>
            <a:ext cx="6218237" cy="0"/>
          </a:xfrm>
          <a:prstGeom prst="line">
            <a:avLst/>
          </a:prstGeom>
          <a:ln w="12700"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804995" y="2808685"/>
            <a:ext cx="6218237" cy="0"/>
          </a:xfrm>
          <a:prstGeom prst="line">
            <a:avLst/>
          </a:prstGeom>
          <a:ln w="12700"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804995" y="3493294"/>
            <a:ext cx="6218237" cy="0"/>
          </a:xfrm>
          <a:prstGeom prst="line">
            <a:avLst/>
          </a:prstGeom>
          <a:ln w="12700"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804995" y="4163616"/>
            <a:ext cx="6218237" cy="0"/>
          </a:xfrm>
          <a:prstGeom prst="line">
            <a:avLst/>
          </a:prstGeom>
          <a:ln w="12700"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52257" name="Group 21513"/>
          <p:cNvGrpSpPr>
            <a:grpSpLocks/>
          </p:cNvGrpSpPr>
          <p:nvPr/>
        </p:nvGrpSpPr>
        <p:grpSpPr bwMode="auto">
          <a:xfrm>
            <a:off x="1676407" y="2150272"/>
            <a:ext cx="860425" cy="645319"/>
            <a:chOff x="1677070" y="2867172"/>
            <a:chExt cx="860095" cy="860095"/>
          </a:xfrm>
        </p:grpSpPr>
        <p:sp>
          <p:nvSpPr>
            <p:cNvPr id="34" name="Oval 33"/>
            <p:cNvSpPr/>
            <p:nvPr/>
          </p:nvSpPr>
          <p:spPr>
            <a:xfrm>
              <a:off x="1677070" y="2867172"/>
              <a:ext cx="860095" cy="860095"/>
            </a:xfrm>
            <a:prstGeom prst="ellipse">
              <a:avLst/>
            </a:prstGeom>
            <a:solidFill>
              <a:srgbClr val="0065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14" name="TextBox 13"/>
            <p:cNvSpPr txBox="1"/>
            <p:nvPr/>
          </p:nvSpPr>
          <p:spPr>
            <a:xfrm>
              <a:off x="1808254" y="3282760"/>
              <a:ext cx="581988" cy="369190"/>
            </a:xfrm>
            <a:prstGeom prst="rect">
              <a:avLst/>
            </a:prstGeom>
            <a:noFill/>
          </p:spPr>
          <p:txBody>
            <a:bodyPr wrap="none">
              <a:spAutoFit/>
            </a:bodyPr>
            <a:lstStyle/>
            <a:p>
              <a:pPr>
                <a:defRPr/>
              </a:pPr>
              <a:r>
                <a:rPr lang="en-US" sz="1200" dirty="0">
                  <a:solidFill>
                    <a:schemeClr val="bg1"/>
                  </a:solidFill>
                  <a:latin typeface="+mj-lt"/>
                  <a:cs typeface="+mn-cs"/>
                </a:rPr>
                <a:t>Refine</a:t>
              </a:r>
            </a:p>
          </p:txBody>
        </p:sp>
        <p:pic>
          <p:nvPicPr>
            <p:cNvPr id="52279" name="Picture 5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82825" y="2978141"/>
              <a:ext cx="418597" cy="36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58" name="Group 21512"/>
          <p:cNvGrpSpPr>
            <a:grpSpLocks/>
          </p:cNvGrpSpPr>
          <p:nvPr/>
        </p:nvGrpSpPr>
        <p:grpSpPr bwMode="auto">
          <a:xfrm>
            <a:off x="1676407" y="1472807"/>
            <a:ext cx="860425" cy="645319"/>
            <a:chOff x="1677070" y="1964330"/>
            <a:chExt cx="860095" cy="860095"/>
          </a:xfrm>
        </p:grpSpPr>
        <p:sp>
          <p:nvSpPr>
            <p:cNvPr id="30" name="Oval 29"/>
            <p:cNvSpPr/>
            <p:nvPr/>
          </p:nvSpPr>
          <p:spPr>
            <a:xfrm>
              <a:off x="1677070" y="1964330"/>
              <a:ext cx="860095" cy="860095"/>
            </a:xfrm>
            <a:prstGeom prst="ellipse">
              <a:avLst/>
            </a:prstGeom>
            <a:solidFill>
              <a:srgbClr val="0042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13" name="TextBox 12"/>
            <p:cNvSpPr txBox="1"/>
            <p:nvPr/>
          </p:nvSpPr>
          <p:spPr>
            <a:xfrm>
              <a:off x="1736313" y="2367401"/>
              <a:ext cx="698962" cy="369190"/>
            </a:xfrm>
            <a:prstGeom prst="rect">
              <a:avLst/>
            </a:prstGeom>
            <a:noFill/>
          </p:spPr>
          <p:txBody>
            <a:bodyPr wrap="none">
              <a:spAutoFit/>
            </a:bodyPr>
            <a:lstStyle/>
            <a:p>
              <a:pPr>
                <a:defRPr/>
              </a:pPr>
              <a:r>
                <a:rPr lang="en-US" sz="1200" dirty="0">
                  <a:solidFill>
                    <a:schemeClr val="bg1"/>
                  </a:solidFill>
                  <a:latin typeface="+mj-lt"/>
                  <a:cs typeface="+mn-cs"/>
                </a:rPr>
                <a:t>Connect</a:t>
              </a:r>
            </a:p>
          </p:txBody>
        </p:sp>
        <p:pic>
          <p:nvPicPr>
            <p:cNvPr id="52276" name="Picture 5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38649" y="2116070"/>
              <a:ext cx="506951" cy="31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59" name="Group 21514"/>
          <p:cNvGrpSpPr>
            <a:grpSpLocks/>
          </p:cNvGrpSpPr>
          <p:nvPr/>
        </p:nvGrpSpPr>
        <p:grpSpPr bwMode="auto">
          <a:xfrm>
            <a:off x="1676407" y="2827732"/>
            <a:ext cx="860425" cy="645319"/>
            <a:chOff x="1677070" y="3770014"/>
            <a:chExt cx="860095" cy="860095"/>
          </a:xfrm>
        </p:grpSpPr>
        <p:sp>
          <p:nvSpPr>
            <p:cNvPr id="35" name="Oval 34"/>
            <p:cNvSpPr/>
            <p:nvPr/>
          </p:nvSpPr>
          <p:spPr>
            <a:xfrm>
              <a:off x="1677070" y="3770014"/>
              <a:ext cx="860095" cy="860095"/>
            </a:xfrm>
            <a:prstGeom prst="ellipse">
              <a:avLst/>
            </a:prstGeom>
            <a:solidFill>
              <a:srgbClr val="008B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15" name="TextBox 14"/>
            <p:cNvSpPr txBox="1"/>
            <p:nvPr/>
          </p:nvSpPr>
          <p:spPr>
            <a:xfrm>
              <a:off x="1780218" y="4241320"/>
              <a:ext cx="620445" cy="369190"/>
            </a:xfrm>
            <a:prstGeom prst="rect">
              <a:avLst/>
            </a:prstGeom>
            <a:noFill/>
          </p:spPr>
          <p:txBody>
            <a:bodyPr wrap="none">
              <a:spAutoFit/>
            </a:bodyPr>
            <a:lstStyle/>
            <a:p>
              <a:pPr>
                <a:defRPr/>
              </a:pPr>
              <a:r>
                <a:rPr lang="en-US" sz="1200" dirty="0">
                  <a:solidFill>
                    <a:schemeClr val="bg1"/>
                  </a:solidFill>
                  <a:latin typeface="+mj-lt"/>
                  <a:cs typeface="+mn-cs"/>
                </a:rPr>
                <a:t>Deliver</a:t>
              </a:r>
            </a:p>
          </p:txBody>
        </p:sp>
        <p:pic>
          <p:nvPicPr>
            <p:cNvPr id="52273" name="Picture 5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89031" y="3932897"/>
              <a:ext cx="437553" cy="32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60" name="Group 21515"/>
          <p:cNvGrpSpPr>
            <a:grpSpLocks/>
          </p:cNvGrpSpPr>
          <p:nvPr/>
        </p:nvGrpSpPr>
        <p:grpSpPr bwMode="auto">
          <a:xfrm>
            <a:off x="1676400" y="3505203"/>
            <a:ext cx="860425" cy="644129"/>
            <a:chOff x="1676340" y="4672856"/>
            <a:chExt cx="860415" cy="860095"/>
          </a:xfrm>
        </p:grpSpPr>
        <p:sp>
          <p:nvSpPr>
            <p:cNvPr id="36" name="Oval 35"/>
            <p:cNvSpPr/>
            <p:nvPr/>
          </p:nvSpPr>
          <p:spPr>
            <a:xfrm>
              <a:off x="1676340" y="4672856"/>
              <a:ext cx="860415" cy="860095"/>
            </a:xfrm>
            <a:prstGeom prst="ellipse">
              <a:avLst/>
            </a:prstGeom>
            <a:solidFill>
              <a:srgbClr val="00B2D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16" name="TextBox 15"/>
            <p:cNvSpPr txBox="1"/>
            <p:nvPr/>
          </p:nvSpPr>
          <p:spPr>
            <a:xfrm>
              <a:off x="1707564" y="5063953"/>
              <a:ext cx="764744" cy="369872"/>
            </a:xfrm>
            <a:prstGeom prst="rect">
              <a:avLst/>
            </a:prstGeom>
            <a:noFill/>
          </p:spPr>
          <p:txBody>
            <a:bodyPr wrap="none">
              <a:spAutoFit/>
            </a:bodyPr>
            <a:lstStyle/>
            <a:p>
              <a:pPr>
                <a:defRPr/>
              </a:pPr>
              <a:r>
                <a:rPr lang="en-US" sz="1200" dirty="0">
                  <a:solidFill>
                    <a:schemeClr val="bg1"/>
                  </a:solidFill>
                  <a:latin typeface="+mj-lt"/>
                  <a:cs typeface="+mn-cs"/>
                </a:rPr>
                <a:t>Compose</a:t>
              </a:r>
            </a:p>
          </p:txBody>
        </p:sp>
        <p:pic>
          <p:nvPicPr>
            <p:cNvPr id="52270" name="Picture 6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87557" y="4807460"/>
              <a:ext cx="413865" cy="30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61" name="Group 21516"/>
          <p:cNvGrpSpPr>
            <a:grpSpLocks/>
          </p:cNvGrpSpPr>
          <p:nvPr/>
        </p:nvGrpSpPr>
        <p:grpSpPr bwMode="auto">
          <a:xfrm>
            <a:off x="1676407" y="4181478"/>
            <a:ext cx="860425" cy="645319"/>
            <a:chOff x="1677070" y="5575697"/>
            <a:chExt cx="860095" cy="860095"/>
          </a:xfrm>
        </p:grpSpPr>
        <p:sp>
          <p:nvSpPr>
            <p:cNvPr id="37" name="Oval 36"/>
            <p:cNvSpPr/>
            <p:nvPr/>
          </p:nvSpPr>
          <p:spPr>
            <a:xfrm>
              <a:off x="1677070" y="5575697"/>
              <a:ext cx="860095" cy="860095"/>
            </a:xfrm>
            <a:prstGeom prst="ellipse">
              <a:avLst/>
            </a:prstGeom>
            <a:solidFill>
              <a:srgbClr val="81D2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17" name="TextBox 16"/>
            <p:cNvSpPr txBox="1"/>
            <p:nvPr/>
          </p:nvSpPr>
          <p:spPr>
            <a:xfrm>
              <a:off x="1772285" y="6002570"/>
              <a:ext cx="620445" cy="369190"/>
            </a:xfrm>
            <a:prstGeom prst="rect">
              <a:avLst/>
            </a:prstGeom>
            <a:noFill/>
          </p:spPr>
          <p:txBody>
            <a:bodyPr wrap="none">
              <a:spAutoFit/>
            </a:bodyPr>
            <a:lstStyle/>
            <a:p>
              <a:pPr>
                <a:defRPr/>
              </a:pPr>
              <a:r>
                <a:rPr lang="en-US" sz="1200" dirty="0">
                  <a:solidFill>
                    <a:schemeClr val="bg1"/>
                  </a:solidFill>
                  <a:latin typeface="+mj-lt"/>
                  <a:cs typeface="+mn-cs"/>
                </a:rPr>
                <a:t>Expose</a:t>
              </a:r>
            </a:p>
          </p:txBody>
        </p:sp>
        <p:pic>
          <p:nvPicPr>
            <p:cNvPr id="52267" name="Picture 6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73311" y="5682442"/>
              <a:ext cx="454487" cy="38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Title 1"/>
          <p:cNvSpPr txBox="1">
            <a:spLocks/>
          </p:cNvSpPr>
          <p:nvPr/>
        </p:nvSpPr>
        <p:spPr bwMode="auto">
          <a:xfrm>
            <a:off x="322263" y="79178"/>
            <a:ext cx="7924800" cy="3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a:lnSpc>
                <a:spcPct val="100000"/>
              </a:lnSpc>
              <a:defRPr/>
            </a:pPr>
            <a:r>
              <a:rPr lang="en-US" altLang="en-US" sz="2400" b="1" kern="0" dirty="0">
                <a:solidFill>
                  <a:schemeClr val="bg1"/>
                </a:solidFill>
                <a:latin typeface="+mj-lt"/>
                <a:ea typeface="MS PGothic" panose="020B0600070205080204" pitchFamily="34" charset="-128"/>
              </a:rPr>
              <a:t>New </a:t>
            </a:r>
            <a:r>
              <a:rPr lang="en-US" altLang="en-US" sz="2400" b="1" kern="0" dirty="0" smtClean="0">
                <a:solidFill>
                  <a:schemeClr val="bg1"/>
                </a:solidFill>
                <a:latin typeface="+mj-lt"/>
                <a:ea typeface="MS PGothic" panose="020B0600070205080204" pitchFamily="34" charset="-128"/>
              </a:rPr>
              <a:t>Patterns </a:t>
            </a:r>
            <a:r>
              <a:rPr lang="en-US" altLang="en-US" sz="2400" b="1" kern="0" dirty="0">
                <a:solidFill>
                  <a:schemeClr val="bg1"/>
                </a:solidFill>
                <a:latin typeface="+mj-lt"/>
                <a:ea typeface="MS PGothic" panose="020B0600070205080204" pitchFamily="34" charset="-128"/>
              </a:rPr>
              <a:t>of Integration</a:t>
            </a:r>
          </a:p>
        </p:txBody>
      </p:sp>
      <p:sp>
        <p:nvSpPr>
          <p:cNvPr id="61" name="TextBox 60"/>
          <p:cNvSpPr txBox="1"/>
          <p:nvPr/>
        </p:nvSpPr>
        <p:spPr>
          <a:xfrm>
            <a:off x="7363306" y="3045622"/>
            <a:ext cx="689612" cy="230832"/>
          </a:xfrm>
          <a:prstGeom prst="rect">
            <a:avLst/>
          </a:prstGeom>
          <a:noFill/>
        </p:spPr>
        <p:txBody>
          <a:bodyPr wrap="none">
            <a:spAutoFit/>
          </a:bodyPr>
          <a:lstStyle/>
          <a:p>
            <a:pPr algn="ctr">
              <a:defRPr/>
            </a:pPr>
            <a:r>
              <a:rPr lang="en-US" sz="900" dirty="0" err="1">
                <a:solidFill>
                  <a:schemeClr val="bg1">
                    <a:lumMod val="85000"/>
                  </a:schemeClr>
                </a:solidFill>
                <a:latin typeface="+mj-lt"/>
                <a:cs typeface="+mn-cs"/>
              </a:rPr>
              <a:t>DataWorks</a:t>
            </a:r>
            <a:endParaRPr lang="en-US" sz="900" dirty="0">
              <a:solidFill>
                <a:schemeClr val="bg1">
                  <a:lumMod val="85000"/>
                </a:schemeClr>
              </a:solidFill>
              <a:latin typeface="+mj-lt"/>
              <a:cs typeface="+mn-cs"/>
            </a:endParaRPr>
          </a:p>
        </p:txBody>
      </p:sp>
    </p:spTree>
    <p:extLst>
      <p:ext uri="{BB962C8B-B14F-4D97-AF65-F5344CB8AC3E}">
        <p14:creationId xmlns:p14="http://schemas.microsoft.com/office/powerpoint/2010/main" val="151511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93226" y="176905"/>
            <a:ext cx="8072196" cy="467990"/>
          </a:xfrm>
        </p:spPr>
        <p:txBody>
          <a:bodyPr>
            <a:noAutofit/>
          </a:bodyPr>
          <a:lstStyle/>
          <a:p>
            <a:pPr>
              <a:lnSpc>
                <a:spcPct val="100000"/>
              </a:lnSpc>
              <a:spcBef>
                <a:spcPts val="1200"/>
              </a:spcBef>
            </a:pPr>
            <a:r>
              <a:rPr lang="en-US" altLang="en-US" sz="2000" b="1" dirty="0" smtClean="0">
                <a:solidFill>
                  <a:schemeClr val="bg1"/>
                </a:solidFill>
                <a:latin typeface="Helvetica Neue" charset="0"/>
                <a:ea typeface="Helvetica Neue" charset="0"/>
                <a:cs typeface="Helvetica Neue" charset="0"/>
              </a:rPr>
              <a:t>New Ways to Optimize &amp; Transform Existing Applications</a:t>
            </a:r>
            <a:br>
              <a:rPr lang="en-US" altLang="en-US" sz="2000" b="1" dirty="0" smtClean="0">
                <a:solidFill>
                  <a:schemeClr val="bg1"/>
                </a:solidFill>
                <a:latin typeface="Helvetica Neue" charset="0"/>
                <a:ea typeface="Helvetica Neue" charset="0"/>
                <a:cs typeface="Helvetica Neue" charset="0"/>
              </a:rPr>
            </a:br>
            <a:r>
              <a:rPr lang="en-US" altLang="en-US" sz="1600" dirty="0" smtClean="0">
                <a:solidFill>
                  <a:schemeClr val="bg1"/>
                </a:solidFill>
                <a:latin typeface="Helvetica Neue" charset="0"/>
                <a:ea typeface="Helvetica Neue" charset="0"/>
                <a:cs typeface="Helvetica Neue" charset="0"/>
              </a:rPr>
              <a:t>Standardization, Automation, Refactoring</a:t>
            </a:r>
            <a:endParaRPr lang="en-US" altLang="en-US" sz="2000" dirty="0">
              <a:solidFill>
                <a:schemeClr val="bg1"/>
              </a:solidFill>
              <a:latin typeface="Helvetica Neue" charset="0"/>
              <a:ea typeface="Helvetica Neue" charset="0"/>
              <a:cs typeface="Helvetica Neue" charset="0"/>
            </a:endParaRPr>
          </a:p>
        </p:txBody>
      </p:sp>
      <p:sp>
        <p:nvSpPr>
          <p:cNvPr id="7" name="Slide Number Placeholder 3"/>
          <p:cNvSpPr txBox="1">
            <a:spLocks/>
          </p:cNvSpPr>
          <p:nvPr/>
        </p:nvSpPr>
        <p:spPr>
          <a:xfrm>
            <a:off x="426720" y="5818816"/>
            <a:ext cx="366346" cy="184150"/>
          </a:xfrm>
          <a:prstGeom prst="rect">
            <a:avLst/>
          </a:prstGeom>
        </p:spPr>
        <p:txBody>
          <a:bodyPr lIns="91397" tIns="45698" rIns="91397" bIns="45698"/>
          <a:lstStyle>
            <a:defPPr>
              <a:defRPr lang="en-US"/>
            </a:defPPr>
            <a:lvl1pPr marL="0" algn="ctr" defTabSz="456986" rtl="0" eaLnBrk="1" latinLnBrk="0" hangingPunct="1">
              <a:defRPr sz="675" kern="1200">
                <a:solidFill>
                  <a:schemeClr val="bg1">
                    <a:lumMod val="50000"/>
                  </a:schemeClr>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a:lstStyle>
          <a:p>
            <a:fld id="{A25C4935-C407-604E-88F1-D9ADDAD3C086}" type="slidenum">
              <a:rPr lang="en-US" smtClean="0">
                <a:solidFill>
                  <a:srgbClr val="000000"/>
                </a:solidFill>
              </a:rPr>
              <a:pPr/>
              <a:t>26</a:t>
            </a:fld>
            <a:endParaRPr lang="en-US">
              <a:solidFill>
                <a:srgbClr val="000000"/>
              </a:solidFill>
            </a:endParaRPr>
          </a:p>
        </p:txBody>
      </p:sp>
      <p:grpSp>
        <p:nvGrpSpPr>
          <p:cNvPr id="8" name="Group 7"/>
          <p:cNvGrpSpPr/>
          <p:nvPr/>
        </p:nvGrpSpPr>
        <p:grpSpPr>
          <a:xfrm>
            <a:off x="1939486" y="933646"/>
            <a:ext cx="1635895" cy="726977"/>
            <a:chOff x="840407" y="3133077"/>
            <a:chExt cx="4346511" cy="2489194"/>
          </a:xfrm>
          <a:solidFill>
            <a:srgbClr val="1B517A"/>
          </a:solidFill>
        </p:grpSpPr>
        <p:sp>
          <p:nvSpPr>
            <p:cNvPr id="9" name="Cube 8"/>
            <p:cNvSpPr/>
            <p:nvPr/>
          </p:nvSpPr>
          <p:spPr bwMode="auto">
            <a:xfrm>
              <a:off x="840407" y="3133077"/>
              <a:ext cx="4346511" cy="2489194"/>
            </a:xfrm>
            <a:prstGeom prst="cube">
              <a:avLst/>
            </a:prstGeom>
            <a:grpFill/>
            <a:ln/>
            <a:extLst/>
          </p:spPr>
          <p:style>
            <a:lnRef idx="1">
              <a:schemeClr val="accent1"/>
            </a:lnRef>
            <a:fillRef idx="2">
              <a:schemeClr val="accent1"/>
            </a:fillRef>
            <a:effectRef idx="1">
              <a:schemeClr val="accent1"/>
            </a:effectRef>
            <a:fontRef idx="minor">
              <a:schemeClr val="dk1"/>
            </a:fontRef>
          </p:style>
          <p:txBody>
            <a:bodyPr/>
            <a:lstStyle/>
            <a:p>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091" y="3836413"/>
              <a:ext cx="3669628" cy="1702569"/>
            </a:xfrm>
            <a:prstGeom prst="rect">
              <a:avLst/>
            </a:prstGeom>
            <a:grpFill/>
          </p:spPr>
        </p:pic>
      </p:grpSp>
      <p:sp>
        <p:nvSpPr>
          <p:cNvPr id="11" name="Content Placeholder 2"/>
          <p:cNvSpPr txBox="1">
            <a:spLocks/>
          </p:cNvSpPr>
          <p:nvPr/>
        </p:nvSpPr>
        <p:spPr bwMode="auto">
          <a:xfrm>
            <a:off x="5194869" y="2390452"/>
            <a:ext cx="3969936" cy="2647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3038" indent="-173038" algn="l" rtl="0" eaLnBrk="0" fontAlgn="base" hangingPunct="0">
              <a:spcBef>
                <a:spcPct val="50000"/>
              </a:spcBef>
              <a:spcAft>
                <a:spcPct val="0"/>
              </a:spcAft>
              <a:buClr>
                <a:schemeClr val="tx1"/>
              </a:buClr>
              <a:buFont typeface="Wingdings" charset="0"/>
              <a:buChar char="§"/>
              <a:defRPr sz="1600">
                <a:solidFill>
                  <a:schemeClr val="tx1"/>
                </a:solidFill>
                <a:latin typeface="+mn-lt"/>
                <a:ea typeface="ＭＳ Ｐゴシック" charset="0"/>
                <a:cs typeface="+mn-cs"/>
              </a:defRPr>
            </a:lvl1pPr>
            <a:lvl2pPr marL="533400" indent="-180975" algn="l" rtl="0" eaLnBrk="0" fontAlgn="base" hangingPunct="0">
              <a:spcBef>
                <a:spcPct val="0"/>
              </a:spcBef>
              <a:spcAft>
                <a:spcPct val="0"/>
              </a:spcAft>
              <a:buClr>
                <a:schemeClr val="tx1"/>
              </a:buClr>
              <a:buFont typeface="Arial" charset="0"/>
              <a:buChar char="–"/>
              <a:defRPr sz="1600">
                <a:solidFill>
                  <a:schemeClr val="tx1"/>
                </a:solidFill>
                <a:latin typeface="+mn-lt"/>
                <a:ea typeface="ＭＳ Ｐゴシック" charset="0"/>
              </a:defRPr>
            </a:lvl2pPr>
            <a:lvl3pPr marL="885825" indent="-173038" algn="l" rtl="0" eaLnBrk="0" fontAlgn="base" hangingPunct="0">
              <a:spcBef>
                <a:spcPct val="0"/>
              </a:spcBef>
              <a:spcAft>
                <a:spcPct val="0"/>
              </a:spcAft>
              <a:buClr>
                <a:schemeClr val="tx1"/>
              </a:buClr>
              <a:buChar char="•"/>
              <a:defRPr sz="1600">
                <a:solidFill>
                  <a:schemeClr val="tx1"/>
                </a:solidFill>
                <a:latin typeface="+mn-lt"/>
                <a:ea typeface="ＭＳ Ｐゴシック" charset="0"/>
              </a:defRPr>
            </a:lvl3pPr>
            <a:lvl4pPr marL="1160463" indent="-95250" algn="l" rtl="0" eaLnBrk="0" fontAlgn="base" hangingPunct="0">
              <a:spcBef>
                <a:spcPct val="20000"/>
              </a:spcBef>
              <a:spcAft>
                <a:spcPct val="0"/>
              </a:spcAft>
              <a:buClr>
                <a:schemeClr val="tx1"/>
              </a:buClr>
              <a:buChar char="-"/>
              <a:defRPr sz="1600">
                <a:solidFill>
                  <a:schemeClr val="tx1"/>
                </a:solidFill>
                <a:latin typeface="+mn-lt"/>
                <a:ea typeface="ＭＳ Ｐゴシック" charset="0"/>
              </a:defRPr>
            </a:lvl4pPr>
            <a:lvl5pPr marL="1520825" indent="-85725" algn="l" rtl="0" eaLnBrk="0" fontAlgn="base" hangingPunct="0">
              <a:spcBef>
                <a:spcPct val="20000"/>
              </a:spcBef>
              <a:spcAft>
                <a:spcPct val="0"/>
              </a:spcAft>
              <a:buClr>
                <a:schemeClr val="tx1"/>
              </a:buClr>
              <a:buChar char="-"/>
              <a:defRPr sz="1600">
                <a:solidFill>
                  <a:schemeClr val="tx1"/>
                </a:solidFill>
                <a:latin typeface="+mn-lt"/>
                <a:ea typeface="ＭＳ Ｐゴシック" charset="0"/>
              </a:defRPr>
            </a:lvl5pPr>
            <a:lvl6pPr marL="1978025" indent="-85725" algn="l" rtl="0" fontAlgn="base">
              <a:spcBef>
                <a:spcPct val="20000"/>
              </a:spcBef>
              <a:spcAft>
                <a:spcPct val="0"/>
              </a:spcAft>
              <a:buClr>
                <a:schemeClr val="tx1"/>
              </a:buClr>
              <a:buChar char="-"/>
              <a:defRPr sz="1600">
                <a:solidFill>
                  <a:schemeClr val="tx1"/>
                </a:solidFill>
                <a:latin typeface="+mn-lt"/>
              </a:defRPr>
            </a:lvl6pPr>
            <a:lvl7pPr marL="2435225" indent="-85725" algn="l" rtl="0" fontAlgn="base">
              <a:spcBef>
                <a:spcPct val="20000"/>
              </a:spcBef>
              <a:spcAft>
                <a:spcPct val="0"/>
              </a:spcAft>
              <a:buClr>
                <a:schemeClr val="tx1"/>
              </a:buClr>
              <a:buChar char="-"/>
              <a:defRPr sz="1600">
                <a:solidFill>
                  <a:schemeClr val="tx1"/>
                </a:solidFill>
                <a:latin typeface="+mn-lt"/>
              </a:defRPr>
            </a:lvl7pPr>
            <a:lvl8pPr marL="2892425" indent="-85725" algn="l" rtl="0" fontAlgn="base">
              <a:spcBef>
                <a:spcPct val="20000"/>
              </a:spcBef>
              <a:spcAft>
                <a:spcPct val="0"/>
              </a:spcAft>
              <a:buClr>
                <a:schemeClr val="tx1"/>
              </a:buClr>
              <a:buChar char="-"/>
              <a:defRPr sz="1600">
                <a:solidFill>
                  <a:schemeClr val="tx1"/>
                </a:solidFill>
                <a:latin typeface="+mn-lt"/>
              </a:defRPr>
            </a:lvl8pPr>
            <a:lvl9pPr marL="3349625" indent="-85725" algn="l" rtl="0" fontAlgn="base">
              <a:spcBef>
                <a:spcPct val="20000"/>
              </a:spcBef>
              <a:spcAft>
                <a:spcPct val="0"/>
              </a:spcAft>
              <a:buClr>
                <a:schemeClr val="tx1"/>
              </a:buClr>
              <a:buChar char="-"/>
              <a:defRPr sz="1600">
                <a:solidFill>
                  <a:schemeClr val="tx1"/>
                </a:solidFill>
                <a:latin typeface="+mn-lt"/>
              </a:defRPr>
            </a:lvl9pPr>
          </a:lstStyle>
          <a:p>
            <a:pPr>
              <a:spcAft>
                <a:spcPts val="600"/>
              </a:spcAft>
            </a:pPr>
            <a:r>
              <a:rPr lang="en-US" dirty="0" smtClean="0">
                <a:solidFill>
                  <a:schemeClr val="bg1"/>
                </a:solidFill>
                <a:latin typeface="Calibri"/>
                <a:cs typeface="Calibri"/>
              </a:rPr>
              <a:t>Your applications are managed throughout the entire release process with predictable automation and inventory services</a:t>
            </a:r>
          </a:p>
          <a:p>
            <a:pPr>
              <a:spcAft>
                <a:spcPts val="600"/>
              </a:spcAft>
            </a:pPr>
            <a:r>
              <a:rPr lang="en-US" dirty="0" smtClean="0">
                <a:solidFill>
                  <a:schemeClr val="bg1"/>
                </a:solidFill>
                <a:latin typeface="Calibri"/>
                <a:cs typeface="Calibri"/>
              </a:rPr>
              <a:t>Your full-stack blueprints capture the relationships between your applications and cloud infrastructure</a:t>
            </a:r>
            <a:endParaRPr lang="en-US" dirty="0">
              <a:solidFill>
                <a:schemeClr val="bg1"/>
              </a:solidFill>
              <a:latin typeface="Calibri"/>
              <a:cs typeface="Calibri"/>
            </a:endParaRPr>
          </a:p>
          <a:p>
            <a:r>
              <a:rPr lang="en-US" dirty="0" smtClean="0">
                <a:solidFill>
                  <a:schemeClr val="bg1"/>
                </a:solidFill>
                <a:latin typeface="Calibri"/>
                <a:cs typeface="Calibri"/>
              </a:rPr>
              <a:t>OpenStack API provides </a:t>
            </a:r>
            <a:r>
              <a:rPr lang="en-US" dirty="0" err="1" smtClean="0">
                <a:solidFill>
                  <a:schemeClr val="bg1"/>
                </a:solidFill>
                <a:latin typeface="Calibri"/>
                <a:cs typeface="Calibri"/>
              </a:rPr>
              <a:t>defacto</a:t>
            </a:r>
            <a:r>
              <a:rPr lang="en-US" dirty="0" smtClean="0">
                <a:solidFill>
                  <a:schemeClr val="bg1"/>
                </a:solidFill>
                <a:latin typeface="Calibri"/>
                <a:cs typeface="Calibri"/>
              </a:rPr>
              <a:t> standards for interacting with all of your cloud resources</a:t>
            </a:r>
            <a:endParaRPr lang="en-US" dirty="0">
              <a:solidFill>
                <a:schemeClr val="bg1"/>
              </a:solidFill>
              <a:latin typeface="Calibri"/>
              <a:cs typeface="Calibri"/>
            </a:endParaRPr>
          </a:p>
        </p:txBody>
      </p:sp>
      <p:sp>
        <p:nvSpPr>
          <p:cNvPr id="13" name="Rectangle 12"/>
          <p:cNvSpPr/>
          <p:nvPr/>
        </p:nvSpPr>
        <p:spPr>
          <a:xfrm>
            <a:off x="3562567" y="3539622"/>
            <a:ext cx="1227150" cy="261610"/>
          </a:xfrm>
          <a:prstGeom prst="rect">
            <a:avLst/>
          </a:prstGeom>
        </p:spPr>
        <p:txBody>
          <a:bodyPr wrap="none">
            <a:spAutoFit/>
          </a:bodyPr>
          <a:lstStyle/>
          <a:p>
            <a:pPr algn="ctr"/>
            <a:r>
              <a:rPr lang="en-US" sz="1100" b="1" dirty="0">
                <a:solidFill>
                  <a:srgbClr val="15659F"/>
                </a:solidFill>
                <a:sym typeface="Helvetica Light" charset="0"/>
              </a:rPr>
              <a:t>Heat Blueprints</a:t>
            </a:r>
          </a:p>
        </p:txBody>
      </p:sp>
      <p:grpSp>
        <p:nvGrpSpPr>
          <p:cNvPr id="14" name="Group 13"/>
          <p:cNvGrpSpPr/>
          <p:nvPr/>
        </p:nvGrpSpPr>
        <p:grpSpPr>
          <a:xfrm>
            <a:off x="807130" y="2555474"/>
            <a:ext cx="2138089" cy="481981"/>
            <a:chOff x="985612" y="5037564"/>
            <a:chExt cx="2398221" cy="647662"/>
          </a:xfrm>
        </p:grpSpPr>
        <p:sp>
          <p:nvSpPr>
            <p:cNvPr id="15" name="Text Box 20"/>
            <p:cNvSpPr txBox="1">
              <a:spLocks noChangeArrowheads="1"/>
            </p:cNvSpPr>
            <p:nvPr/>
          </p:nvSpPr>
          <p:spPr bwMode="gray">
            <a:xfrm>
              <a:off x="1849161" y="5088168"/>
              <a:ext cx="1534672" cy="57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defTabSz="411163" eaLnBrk="0" hangingPunct="0">
                <a:defRPr sz="1600">
                  <a:solidFill>
                    <a:schemeClr val="tx1"/>
                  </a:solidFill>
                  <a:latin typeface="Arial" charset="0"/>
                  <a:ea typeface="MS PGothic" charset="0"/>
                  <a:cs typeface="MS PGothic" charset="0"/>
                </a:defRPr>
              </a:lvl1pPr>
              <a:lvl2pPr marL="742950" indent="-285750" defTabSz="411163" eaLnBrk="0" hangingPunct="0">
                <a:defRPr sz="1600">
                  <a:solidFill>
                    <a:schemeClr val="tx1"/>
                  </a:solidFill>
                  <a:latin typeface="Arial" charset="0"/>
                  <a:ea typeface="MS PGothic" charset="0"/>
                  <a:cs typeface="MS PGothic" charset="0"/>
                </a:defRPr>
              </a:lvl2pPr>
              <a:lvl3pPr marL="1143000" indent="-228600" defTabSz="411163" eaLnBrk="0" hangingPunct="0">
                <a:defRPr sz="1600">
                  <a:solidFill>
                    <a:schemeClr val="tx1"/>
                  </a:solidFill>
                  <a:latin typeface="Arial" charset="0"/>
                  <a:ea typeface="MS PGothic" charset="0"/>
                  <a:cs typeface="MS PGothic" charset="0"/>
                </a:defRPr>
              </a:lvl3pPr>
              <a:lvl4pPr marL="1600200" indent="-228600" defTabSz="411163" eaLnBrk="0" hangingPunct="0">
                <a:defRPr sz="1600">
                  <a:solidFill>
                    <a:schemeClr val="tx1"/>
                  </a:solidFill>
                  <a:latin typeface="Arial" charset="0"/>
                  <a:ea typeface="MS PGothic" charset="0"/>
                  <a:cs typeface="MS PGothic" charset="0"/>
                </a:defRPr>
              </a:lvl4pPr>
              <a:lvl5pPr marL="2057400" indent="-228600" defTabSz="411163" eaLnBrk="0" hangingPunct="0">
                <a:defRPr sz="1600">
                  <a:solidFill>
                    <a:schemeClr val="tx1"/>
                  </a:solidFill>
                  <a:latin typeface="Arial" charset="0"/>
                  <a:ea typeface="MS PGothic" charset="0"/>
                  <a:cs typeface="MS PGothic" charset="0"/>
                </a:defRPr>
              </a:lvl5pPr>
              <a:lvl6pPr marL="2514600" indent="-228600" defTabSz="411163" eaLnBrk="0" fontAlgn="base" hangingPunct="0">
                <a:spcBef>
                  <a:spcPct val="0"/>
                </a:spcBef>
                <a:spcAft>
                  <a:spcPct val="0"/>
                </a:spcAft>
                <a:defRPr sz="1600">
                  <a:solidFill>
                    <a:schemeClr val="tx1"/>
                  </a:solidFill>
                  <a:latin typeface="Arial" charset="0"/>
                  <a:ea typeface="MS PGothic" charset="0"/>
                  <a:cs typeface="MS PGothic" charset="0"/>
                </a:defRPr>
              </a:lvl6pPr>
              <a:lvl7pPr marL="2971800" indent="-228600" defTabSz="411163" eaLnBrk="0" fontAlgn="base" hangingPunct="0">
                <a:spcBef>
                  <a:spcPct val="0"/>
                </a:spcBef>
                <a:spcAft>
                  <a:spcPct val="0"/>
                </a:spcAft>
                <a:defRPr sz="1600">
                  <a:solidFill>
                    <a:schemeClr val="tx1"/>
                  </a:solidFill>
                  <a:latin typeface="Arial" charset="0"/>
                  <a:ea typeface="MS PGothic" charset="0"/>
                  <a:cs typeface="MS PGothic" charset="0"/>
                </a:defRPr>
              </a:lvl7pPr>
              <a:lvl8pPr marL="3429000" indent="-228600" defTabSz="411163" eaLnBrk="0" fontAlgn="base" hangingPunct="0">
                <a:spcBef>
                  <a:spcPct val="0"/>
                </a:spcBef>
                <a:spcAft>
                  <a:spcPct val="0"/>
                </a:spcAft>
                <a:defRPr sz="1600">
                  <a:solidFill>
                    <a:schemeClr val="tx1"/>
                  </a:solidFill>
                  <a:latin typeface="Arial" charset="0"/>
                  <a:ea typeface="MS PGothic" charset="0"/>
                  <a:cs typeface="MS PGothic" charset="0"/>
                </a:defRPr>
              </a:lvl8pPr>
              <a:lvl9pPr marL="3886200" indent="-228600" defTabSz="411163" eaLnBrk="0" fontAlgn="base" hangingPunct="0">
                <a:spcBef>
                  <a:spcPct val="0"/>
                </a:spcBef>
                <a:spcAft>
                  <a:spcPct val="0"/>
                </a:spcAft>
                <a:defRPr sz="1600">
                  <a:solidFill>
                    <a:schemeClr val="tx1"/>
                  </a:solidFill>
                  <a:latin typeface="Arial" charset="0"/>
                  <a:ea typeface="MS PGothic" charset="0"/>
                  <a:cs typeface="MS PGothic" charset="0"/>
                </a:defRPr>
              </a:lvl9pPr>
            </a:lstStyle>
            <a:p>
              <a:pPr eaLnBrk="1">
                <a:lnSpc>
                  <a:spcPct val="90000"/>
                </a:lnSpc>
                <a:buClr>
                  <a:srgbClr val="000000"/>
                </a:buClr>
                <a:buFont typeface="Times New Roman" charset="0"/>
                <a:buNone/>
              </a:pPr>
              <a:r>
                <a:rPr lang="en-US" sz="1200" b="1" dirty="0" smtClean="0">
                  <a:solidFill>
                    <a:srgbClr val="15659F"/>
                  </a:solidFill>
                  <a:sym typeface="Helvetica Light" charset="0"/>
                </a:rPr>
                <a:t>UrbanCode</a:t>
              </a:r>
            </a:p>
            <a:p>
              <a:pPr eaLnBrk="1">
                <a:lnSpc>
                  <a:spcPct val="90000"/>
                </a:lnSpc>
                <a:buClr>
                  <a:srgbClr val="000000"/>
                </a:buClr>
                <a:buFont typeface="Times New Roman" charset="0"/>
                <a:buNone/>
              </a:pPr>
              <a:r>
                <a:rPr lang="en-US" sz="1200" b="1" dirty="0" smtClean="0">
                  <a:solidFill>
                    <a:srgbClr val="15659F"/>
                  </a:solidFill>
                  <a:sym typeface="Helvetica Light" charset="0"/>
                </a:rPr>
                <a:t>Deploy </a:t>
              </a:r>
            </a:p>
          </p:txBody>
        </p:sp>
        <p:pic>
          <p:nvPicPr>
            <p:cNvPr id="16" name="Picture 15"/>
            <p:cNvPicPr>
              <a:picLocks noChangeAspect="1"/>
            </p:cNvPicPr>
            <p:nvPr/>
          </p:nvPicPr>
          <p:blipFill>
            <a:blip r:embed="rId4"/>
            <a:stretch>
              <a:fillRect/>
            </a:stretch>
          </p:blipFill>
          <p:spPr>
            <a:xfrm>
              <a:off x="985612" y="5037564"/>
              <a:ext cx="863549" cy="647662"/>
            </a:xfrm>
            <a:prstGeom prst="rect">
              <a:avLst/>
            </a:prstGeom>
          </p:spPr>
        </p:pic>
      </p:grpSp>
      <p:sp>
        <p:nvSpPr>
          <p:cNvPr id="18" name="Double Brace 17"/>
          <p:cNvSpPr/>
          <p:nvPr/>
        </p:nvSpPr>
        <p:spPr bwMode="auto">
          <a:xfrm>
            <a:off x="2395304" y="4124614"/>
            <a:ext cx="2778760" cy="794431"/>
          </a:xfrm>
          <a:prstGeom prst="bracePair">
            <a:avLst/>
          </a:prstGeom>
          <a:noFill/>
          <a:ln w="9525" cap="flat" cmpd="sng" algn="ctr">
            <a:solidFill>
              <a:srgbClr val="4F81BD"/>
            </a:solidFill>
            <a:prstDash val="solid"/>
            <a:round/>
            <a:headEnd type="none" w="med" len="med"/>
            <a:tailEnd type="none" w="med" len="med"/>
          </a:ln>
          <a:effectLst/>
          <a:extLst/>
        </p:spPr>
        <p:txBody>
          <a:bodyPr/>
          <a:lstStyle/>
          <a:p>
            <a:endParaRPr lang="en-US"/>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88043" l="9412" r="89412"/>
                    </a14:imgEffect>
                  </a14:imgLayer>
                </a14:imgProps>
              </a:ext>
            </a:extLst>
          </a:blip>
          <a:stretch>
            <a:fillRect/>
          </a:stretch>
        </p:blipFill>
        <p:spPr>
          <a:xfrm>
            <a:off x="2660487" y="4183937"/>
            <a:ext cx="524851" cy="568074"/>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0" b="100000" l="1852" r="100000"/>
                    </a14:imgEffect>
                  </a14:imgLayer>
                </a14:imgProps>
              </a:ext>
            </a:extLst>
          </a:blip>
          <a:stretch>
            <a:fillRect/>
          </a:stretch>
        </p:blipFill>
        <p:spPr>
          <a:xfrm>
            <a:off x="3469315" y="4176083"/>
            <a:ext cx="666869" cy="487803"/>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8974" b="100000" l="10000" r="90000"/>
                    </a14:imgEffect>
                  </a14:imgLayer>
                </a14:imgProps>
              </a:ext>
            </a:extLst>
          </a:blip>
          <a:stretch>
            <a:fillRect/>
          </a:stretch>
        </p:blipFill>
        <p:spPr>
          <a:xfrm>
            <a:off x="4387664" y="4140354"/>
            <a:ext cx="555725" cy="481628"/>
          </a:xfrm>
          <a:prstGeom prst="rect">
            <a:avLst/>
          </a:prstGeom>
        </p:spPr>
      </p:pic>
      <p:sp>
        <p:nvSpPr>
          <p:cNvPr id="22" name="Rectangle 21"/>
          <p:cNvSpPr/>
          <p:nvPr/>
        </p:nvSpPr>
        <p:spPr>
          <a:xfrm>
            <a:off x="2501489" y="4648292"/>
            <a:ext cx="800219" cy="261610"/>
          </a:xfrm>
          <a:prstGeom prst="rect">
            <a:avLst/>
          </a:prstGeom>
        </p:spPr>
        <p:txBody>
          <a:bodyPr wrap="none">
            <a:spAutoFit/>
          </a:bodyPr>
          <a:lstStyle/>
          <a:p>
            <a:pPr algn="ctr"/>
            <a:r>
              <a:rPr lang="en-US" sz="1100" b="1" dirty="0" smtClean="0">
                <a:solidFill>
                  <a:srgbClr val="15659F"/>
                </a:solidFill>
                <a:sym typeface="Helvetica Light" charset="0"/>
              </a:rPr>
              <a:t>Compute</a:t>
            </a:r>
            <a:endParaRPr lang="en-US" sz="1100" dirty="0"/>
          </a:p>
        </p:txBody>
      </p:sp>
      <p:sp>
        <p:nvSpPr>
          <p:cNvPr id="23" name="Rectangle 22"/>
          <p:cNvSpPr/>
          <p:nvPr/>
        </p:nvSpPr>
        <p:spPr>
          <a:xfrm>
            <a:off x="3455552" y="4672807"/>
            <a:ext cx="741208" cy="261610"/>
          </a:xfrm>
          <a:prstGeom prst="rect">
            <a:avLst/>
          </a:prstGeom>
        </p:spPr>
        <p:txBody>
          <a:bodyPr wrap="none">
            <a:spAutoFit/>
          </a:bodyPr>
          <a:lstStyle/>
          <a:p>
            <a:pPr algn="ctr"/>
            <a:r>
              <a:rPr lang="en-US" sz="1100" b="1" dirty="0" smtClean="0">
                <a:solidFill>
                  <a:srgbClr val="15659F"/>
                </a:solidFill>
                <a:sym typeface="Helvetica Light" charset="0"/>
              </a:rPr>
              <a:t>Network</a:t>
            </a:r>
            <a:endParaRPr lang="en-US" sz="1100" dirty="0"/>
          </a:p>
        </p:txBody>
      </p:sp>
      <p:sp>
        <p:nvSpPr>
          <p:cNvPr id="24" name="Rectangle 23"/>
          <p:cNvSpPr/>
          <p:nvPr/>
        </p:nvSpPr>
        <p:spPr>
          <a:xfrm>
            <a:off x="4362316" y="4682870"/>
            <a:ext cx="710451" cy="261610"/>
          </a:xfrm>
          <a:prstGeom prst="rect">
            <a:avLst/>
          </a:prstGeom>
        </p:spPr>
        <p:txBody>
          <a:bodyPr wrap="none">
            <a:spAutoFit/>
          </a:bodyPr>
          <a:lstStyle/>
          <a:p>
            <a:pPr algn="ctr"/>
            <a:r>
              <a:rPr lang="en-US" sz="1100" b="1" dirty="0" smtClean="0">
                <a:solidFill>
                  <a:srgbClr val="15659F"/>
                </a:solidFill>
                <a:sym typeface="Helvetica Light" charset="0"/>
              </a:rPr>
              <a:t>Storage</a:t>
            </a:r>
            <a:endParaRPr lang="en-US" sz="1100" dirty="0"/>
          </a:p>
        </p:txBody>
      </p:sp>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0" b="100000" l="1786" r="100000"/>
                    </a14:imgEffect>
                  </a14:imgLayer>
                </a14:imgProps>
              </a:ext>
            </a:extLst>
          </a:blip>
          <a:stretch>
            <a:fillRect/>
          </a:stretch>
        </p:blipFill>
        <p:spPr>
          <a:xfrm>
            <a:off x="2902852" y="3413201"/>
            <a:ext cx="513774" cy="642218"/>
          </a:xfrm>
          <a:prstGeom prst="rect">
            <a:avLst/>
          </a:prstGeom>
        </p:spPr>
      </p:pic>
      <p:pic>
        <p:nvPicPr>
          <p:cNvPr id="26" name="Picture 25"/>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100000" l="0" r="100000"/>
                    </a14:imgEffect>
                  </a14:imgLayer>
                </a14:imgProps>
              </a:ext>
            </a:extLst>
          </a:blip>
          <a:srcRect l="9316" t="8440" r="10590" b="13869"/>
          <a:stretch/>
        </p:blipFill>
        <p:spPr>
          <a:xfrm>
            <a:off x="2876941" y="2491568"/>
            <a:ext cx="620483" cy="641336"/>
          </a:xfrm>
          <a:prstGeom prst="rect">
            <a:avLst/>
          </a:prstGeom>
        </p:spPr>
      </p:pic>
      <p:sp>
        <p:nvSpPr>
          <p:cNvPr id="27" name="Rectangle 26"/>
          <p:cNvSpPr/>
          <p:nvPr/>
        </p:nvSpPr>
        <p:spPr>
          <a:xfrm>
            <a:off x="3564416" y="2596793"/>
            <a:ext cx="1529817" cy="430887"/>
          </a:xfrm>
          <a:prstGeom prst="rect">
            <a:avLst/>
          </a:prstGeom>
        </p:spPr>
        <p:txBody>
          <a:bodyPr wrap="none">
            <a:spAutoFit/>
          </a:bodyPr>
          <a:lstStyle/>
          <a:p>
            <a:pPr algn="ctr"/>
            <a:r>
              <a:rPr lang="en-US" sz="1100" b="1" dirty="0" smtClean="0">
                <a:solidFill>
                  <a:srgbClr val="15659F"/>
                </a:solidFill>
                <a:sym typeface="Helvetica Light" charset="0"/>
              </a:rPr>
              <a:t>Your Applications &amp; </a:t>
            </a:r>
            <a:br>
              <a:rPr lang="en-US" sz="1100" b="1" dirty="0" smtClean="0">
                <a:solidFill>
                  <a:srgbClr val="15659F"/>
                </a:solidFill>
                <a:sym typeface="Helvetica Light" charset="0"/>
              </a:rPr>
            </a:br>
            <a:r>
              <a:rPr lang="en-US" sz="1100" b="1" dirty="0" smtClean="0">
                <a:solidFill>
                  <a:srgbClr val="15659F"/>
                </a:solidFill>
                <a:sym typeface="Helvetica Light" charset="0"/>
              </a:rPr>
              <a:t>Middleware</a:t>
            </a:r>
            <a:endParaRPr lang="en-US" sz="1100" b="1" dirty="0">
              <a:solidFill>
                <a:srgbClr val="15659F"/>
              </a:solidFill>
              <a:sym typeface="Helvetica Light" charset="0"/>
            </a:endParaRPr>
          </a:p>
        </p:txBody>
      </p:sp>
      <p:sp>
        <p:nvSpPr>
          <p:cNvPr id="29" name="Rectangle 28"/>
          <p:cNvSpPr/>
          <p:nvPr/>
        </p:nvSpPr>
        <p:spPr>
          <a:xfrm>
            <a:off x="1133315" y="1700784"/>
            <a:ext cx="3075329" cy="338554"/>
          </a:xfrm>
          <a:prstGeom prst="rect">
            <a:avLst/>
          </a:prstGeom>
        </p:spPr>
        <p:txBody>
          <a:bodyPr wrap="none">
            <a:spAutoFit/>
          </a:bodyPr>
          <a:lstStyle/>
          <a:p>
            <a:r>
              <a:rPr lang="en-US" sz="1600" b="1" dirty="0" smtClean="0">
                <a:solidFill>
                  <a:schemeClr val="bg1"/>
                </a:solidFill>
                <a:sym typeface="Helvetica Light" charset="0"/>
              </a:rPr>
              <a:t>Full-stack Application Pattern</a:t>
            </a:r>
            <a:endParaRPr lang="en-US" sz="1600" dirty="0">
              <a:solidFill>
                <a:schemeClr val="bg1"/>
              </a:solidFill>
            </a:endParaRPr>
          </a:p>
        </p:txBody>
      </p:sp>
      <p:pic>
        <p:nvPicPr>
          <p:cNvPr id="30" name="Picture 108"/>
          <p:cNvPicPr>
            <a:picLocks noChangeAspect="1"/>
          </p:cNvPicPr>
          <p:nvPr/>
        </p:nvPicPr>
        <p:blipFill>
          <a:blip r:embed="rId15"/>
          <a:srcRect/>
          <a:stretch>
            <a:fillRect/>
          </a:stretch>
        </p:blipFill>
        <p:spPr bwMode="auto">
          <a:xfrm>
            <a:off x="1003853" y="3438018"/>
            <a:ext cx="706413" cy="707096"/>
          </a:xfrm>
          <a:prstGeom prst="rect">
            <a:avLst/>
          </a:prstGeom>
          <a:noFill/>
          <a:ln w="9525">
            <a:noFill/>
            <a:miter lim="800000"/>
            <a:headEnd/>
            <a:tailEnd/>
          </a:ln>
        </p:spPr>
      </p:pic>
      <p:pic>
        <p:nvPicPr>
          <p:cNvPr id="31" name="Picture 108"/>
          <p:cNvPicPr>
            <a:picLocks noChangeAspect="1"/>
          </p:cNvPicPr>
          <p:nvPr/>
        </p:nvPicPr>
        <p:blipFill>
          <a:blip r:embed="rId15"/>
          <a:srcRect/>
          <a:stretch>
            <a:fillRect/>
          </a:stretch>
        </p:blipFill>
        <p:spPr bwMode="auto">
          <a:xfrm>
            <a:off x="1003852" y="4218955"/>
            <a:ext cx="706413" cy="707096"/>
          </a:xfrm>
          <a:prstGeom prst="rect">
            <a:avLst/>
          </a:prstGeom>
          <a:noFill/>
          <a:ln w="9525">
            <a:noFill/>
            <a:miter lim="800000"/>
            <a:headEnd/>
            <a:tailEnd/>
          </a:ln>
        </p:spPr>
      </p:pic>
      <p:sp>
        <p:nvSpPr>
          <p:cNvPr id="2" name="Right Brace 1"/>
          <p:cNvSpPr/>
          <p:nvPr/>
        </p:nvSpPr>
        <p:spPr>
          <a:xfrm rot="16200000">
            <a:off x="2728397" y="89494"/>
            <a:ext cx="415993" cy="43156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249551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82650" y="374906"/>
            <a:ext cx="7315200" cy="3591739"/>
          </a:xfrm>
          <a:prstGeom prst="ellipse">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4"/>
          <p:cNvSpPr>
            <a:spLocks noChangeArrowheads="1"/>
          </p:cNvSpPr>
          <p:nvPr/>
        </p:nvSpPr>
        <p:spPr bwMode="auto">
          <a:xfrm>
            <a:off x="1613198" y="1177925"/>
            <a:ext cx="1888103" cy="735806"/>
          </a:xfrm>
          <a:prstGeom prst="rect">
            <a:avLst/>
          </a:prstGeom>
          <a:noFill/>
          <a:ln w="9525">
            <a:noFill/>
            <a:miter lim="800000"/>
            <a:headEnd/>
            <a:tailEnd/>
          </a:ln>
        </p:spPr>
        <p:txBody>
          <a:bodyPr/>
          <a:lstStyle>
            <a:lvl1pPr defTabSz="449263" eaLnBrk="0" hangingPunct="0">
              <a:defRPr sz="2400" b="1">
                <a:solidFill>
                  <a:schemeClr val="tx1"/>
                </a:solidFill>
                <a:latin typeface="Arial" pitchFamily="34" charset="0"/>
                <a:ea typeface="ＭＳ Ｐゴシック" pitchFamily="34" charset="-128"/>
              </a:defRPr>
            </a:lvl1pPr>
            <a:lvl2pPr marL="742950" indent="-285750" defTabSz="449263" eaLnBrk="0" hangingPunct="0">
              <a:defRPr sz="2400" b="1">
                <a:solidFill>
                  <a:schemeClr val="tx1"/>
                </a:solidFill>
                <a:latin typeface="Arial" pitchFamily="34" charset="0"/>
                <a:ea typeface="ＭＳ Ｐゴシック" pitchFamily="34" charset="-128"/>
              </a:defRPr>
            </a:lvl2pPr>
            <a:lvl3pPr marL="1143000" indent="-228600" defTabSz="449263" eaLnBrk="0" hangingPunct="0">
              <a:defRPr sz="2400" b="1">
                <a:solidFill>
                  <a:schemeClr val="tx1"/>
                </a:solidFill>
                <a:latin typeface="Arial" pitchFamily="34" charset="0"/>
                <a:ea typeface="ＭＳ Ｐゴシック" pitchFamily="34" charset="-128"/>
              </a:defRPr>
            </a:lvl3pPr>
            <a:lvl4pPr marL="1600200" indent="-228600" defTabSz="449263" eaLnBrk="0" hangingPunct="0">
              <a:defRPr sz="2400" b="1">
                <a:solidFill>
                  <a:schemeClr val="tx1"/>
                </a:solidFill>
                <a:latin typeface="Arial" pitchFamily="34" charset="0"/>
                <a:ea typeface="ＭＳ Ｐゴシック" pitchFamily="34" charset="-128"/>
              </a:defRPr>
            </a:lvl4pPr>
            <a:lvl5pPr marL="2057400" indent="-228600" defTabSz="449263" eaLnBrk="0" hangingPunct="0">
              <a:defRPr sz="2400" b="1">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r>
              <a:rPr lang="en-US" altLang="en-US" sz="1200" b="0" dirty="0">
                <a:solidFill>
                  <a:schemeClr val="tx2"/>
                </a:solidFill>
                <a:cs typeface="Arial" pitchFamily="34" charset="0"/>
              </a:rPr>
              <a:t>Did experiments prove the </a:t>
            </a:r>
            <a:r>
              <a:rPr lang="en-US" altLang="en-US" sz="1200" b="0" dirty="0" smtClean="0">
                <a:solidFill>
                  <a:schemeClr val="tx2"/>
                </a:solidFill>
                <a:cs typeface="Arial" pitchFamily="34" charset="0"/>
              </a:rPr>
              <a:t>hypothesis</a:t>
            </a:r>
          </a:p>
          <a:p>
            <a:pPr eaLnBrk="1" hangingPunct="1"/>
            <a:r>
              <a:rPr lang="en-US" altLang="en-US" sz="1200" b="0" dirty="0" smtClean="0">
                <a:solidFill>
                  <a:schemeClr val="tx2"/>
                </a:solidFill>
                <a:cs typeface="Arial" pitchFamily="34" charset="0"/>
              </a:rPr>
              <a:t>Time </a:t>
            </a:r>
            <a:r>
              <a:rPr lang="en-US" altLang="en-US" sz="1200" b="0" dirty="0">
                <a:solidFill>
                  <a:schemeClr val="tx2"/>
                </a:solidFill>
                <a:cs typeface="Arial" pitchFamily="34" charset="0"/>
              </a:rPr>
              <a:t>to pivot? </a:t>
            </a:r>
            <a:endParaRPr lang="en-US" altLang="en-US" sz="1200" b="0" dirty="0" smtClean="0">
              <a:solidFill>
                <a:schemeClr val="tx2"/>
              </a:solidFill>
              <a:cs typeface="Arial" pitchFamily="34" charset="0"/>
            </a:endParaRPr>
          </a:p>
          <a:p>
            <a:pPr eaLnBrk="1" hangingPunct="1"/>
            <a:r>
              <a:rPr lang="en-US" altLang="en-US" sz="1200" b="0" dirty="0" smtClean="0">
                <a:solidFill>
                  <a:schemeClr val="tx2"/>
                </a:solidFill>
                <a:cs typeface="Arial" pitchFamily="34" charset="0"/>
              </a:rPr>
              <a:t>Build, Measure</a:t>
            </a:r>
            <a:r>
              <a:rPr lang="en-US" altLang="en-US" sz="1200" b="0" dirty="0">
                <a:solidFill>
                  <a:schemeClr val="tx2"/>
                </a:solidFill>
                <a:cs typeface="Arial" pitchFamily="34" charset="0"/>
              </a:rPr>
              <a:t>, learn</a:t>
            </a:r>
            <a:endParaRPr lang="en-US" altLang="en-US" sz="900" b="0" i="1" dirty="0">
              <a:solidFill>
                <a:schemeClr val="tx2"/>
              </a:solidFill>
              <a:cs typeface="Arial" pitchFamily="34" charset="0"/>
            </a:endParaRPr>
          </a:p>
        </p:txBody>
      </p:sp>
      <p:sp>
        <p:nvSpPr>
          <p:cNvPr id="10" name="Rectangle 4"/>
          <p:cNvSpPr>
            <a:spLocks noChangeArrowheads="1"/>
          </p:cNvSpPr>
          <p:nvPr/>
        </p:nvSpPr>
        <p:spPr bwMode="auto">
          <a:xfrm>
            <a:off x="3588482" y="754551"/>
            <a:ext cx="2296476" cy="665560"/>
          </a:xfrm>
          <a:prstGeom prst="rect">
            <a:avLst/>
          </a:prstGeom>
          <a:noFill/>
          <a:ln w="9525">
            <a:noFill/>
            <a:miter lim="800000"/>
            <a:headEnd/>
            <a:tailEnd/>
          </a:ln>
        </p:spPr>
        <p:txBody>
          <a:bodyPr/>
          <a:lstStyle>
            <a:lvl1pPr defTabSz="449263" eaLnBrk="0" hangingPunct="0">
              <a:defRPr sz="2400" b="1">
                <a:solidFill>
                  <a:schemeClr val="tx1"/>
                </a:solidFill>
                <a:latin typeface="Arial" pitchFamily="34" charset="0"/>
                <a:ea typeface="ＭＳ Ｐゴシック" pitchFamily="34" charset="-128"/>
              </a:defRPr>
            </a:lvl1pPr>
            <a:lvl2pPr marL="742950" indent="-285750" defTabSz="449263" eaLnBrk="0" hangingPunct="0">
              <a:defRPr sz="2400" b="1">
                <a:solidFill>
                  <a:schemeClr val="tx1"/>
                </a:solidFill>
                <a:latin typeface="Arial" pitchFamily="34" charset="0"/>
                <a:ea typeface="ＭＳ Ｐゴシック" pitchFamily="34" charset="-128"/>
              </a:defRPr>
            </a:lvl2pPr>
            <a:lvl3pPr marL="1143000" indent="-228600" defTabSz="449263" eaLnBrk="0" hangingPunct="0">
              <a:defRPr sz="2400" b="1">
                <a:solidFill>
                  <a:schemeClr val="tx1"/>
                </a:solidFill>
                <a:latin typeface="Arial" pitchFamily="34" charset="0"/>
                <a:ea typeface="ＭＳ Ｐゴシック" pitchFamily="34" charset="-128"/>
              </a:defRPr>
            </a:lvl3pPr>
            <a:lvl4pPr marL="1600200" indent="-228600" defTabSz="449263" eaLnBrk="0" hangingPunct="0">
              <a:defRPr sz="2400" b="1">
                <a:solidFill>
                  <a:schemeClr val="tx1"/>
                </a:solidFill>
                <a:latin typeface="Arial" pitchFamily="34" charset="0"/>
                <a:ea typeface="ＭＳ Ｐゴシック" pitchFamily="34" charset="-128"/>
              </a:defRPr>
            </a:lvl4pPr>
            <a:lvl5pPr marL="2057400" indent="-228600" defTabSz="449263" eaLnBrk="0" hangingPunct="0">
              <a:defRPr sz="2400" b="1">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r>
              <a:rPr lang="en-US" altLang="en-US" sz="1200" b="0" dirty="0">
                <a:solidFill>
                  <a:schemeClr val="tx2"/>
                </a:solidFill>
                <a:cs typeface="Arial" pitchFamily="34" charset="0"/>
              </a:rPr>
              <a:t>IBM Design </a:t>
            </a:r>
            <a:r>
              <a:rPr lang="en-US" altLang="en-US" sz="1200" b="0" dirty="0" smtClean="0">
                <a:solidFill>
                  <a:schemeClr val="tx2"/>
                </a:solidFill>
                <a:cs typeface="Arial" pitchFamily="34" charset="0"/>
              </a:rPr>
              <a:t>Thinking</a:t>
            </a:r>
          </a:p>
          <a:p>
            <a:pPr eaLnBrk="1" hangingPunct="1"/>
            <a:r>
              <a:rPr lang="en-US" altLang="en-US" sz="1200" b="0" dirty="0" smtClean="0">
                <a:solidFill>
                  <a:schemeClr val="tx2"/>
                </a:solidFill>
                <a:cs typeface="Arial" pitchFamily="34" charset="0"/>
              </a:rPr>
              <a:t>Minimum </a:t>
            </a:r>
            <a:r>
              <a:rPr lang="en-US" altLang="en-US" sz="1200" b="0" dirty="0">
                <a:solidFill>
                  <a:schemeClr val="tx2"/>
                </a:solidFill>
                <a:cs typeface="Arial" pitchFamily="34" charset="0"/>
              </a:rPr>
              <a:t>viable </a:t>
            </a:r>
            <a:r>
              <a:rPr lang="en-US" altLang="en-US" sz="1200" b="0" dirty="0" smtClean="0">
                <a:solidFill>
                  <a:schemeClr val="tx2"/>
                </a:solidFill>
                <a:cs typeface="Arial" pitchFamily="34" charset="0"/>
              </a:rPr>
              <a:t>product</a:t>
            </a:r>
          </a:p>
          <a:p>
            <a:pPr eaLnBrk="1" hangingPunct="1"/>
            <a:r>
              <a:rPr lang="en-US" altLang="en-US" sz="1200" b="0" dirty="0" smtClean="0">
                <a:solidFill>
                  <a:schemeClr val="tx2"/>
                </a:solidFill>
                <a:cs typeface="Arial" pitchFamily="34" charset="0"/>
              </a:rPr>
              <a:t>Rank </a:t>
            </a:r>
            <a:r>
              <a:rPr lang="en-US" altLang="en-US" sz="1200" b="0" dirty="0">
                <a:solidFill>
                  <a:schemeClr val="tx2"/>
                </a:solidFill>
                <a:cs typeface="Arial" pitchFamily="34" charset="0"/>
              </a:rPr>
              <a:t>ordered </a:t>
            </a:r>
            <a:r>
              <a:rPr lang="en-US" altLang="en-US" sz="1200" b="0" dirty="0" smtClean="0">
                <a:solidFill>
                  <a:schemeClr val="tx2"/>
                </a:solidFill>
                <a:cs typeface="Arial" pitchFamily="34" charset="0"/>
              </a:rPr>
              <a:t>backlog</a:t>
            </a:r>
          </a:p>
          <a:p>
            <a:pPr eaLnBrk="1" hangingPunct="1"/>
            <a:r>
              <a:rPr lang="en-US" altLang="en-US" sz="1200" b="0" dirty="0" smtClean="0">
                <a:solidFill>
                  <a:schemeClr val="tx2"/>
                </a:solidFill>
                <a:cs typeface="Arial" pitchFamily="34" charset="0"/>
              </a:rPr>
              <a:t>Small </a:t>
            </a:r>
            <a:r>
              <a:rPr lang="en-US" altLang="en-US" sz="1200" b="0" dirty="0">
                <a:solidFill>
                  <a:schemeClr val="tx2"/>
                </a:solidFill>
                <a:cs typeface="Arial" pitchFamily="34" charset="0"/>
              </a:rPr>
              <a:t>batches</a:t>
            </a:r>
            <a:endParaRPr lang="en-US" altLang="en-US" sz="900" b="0" i="1" dirty="0">
              <a:solidFill>
                <a:schemeClr val="tx2"/>
              </a:solidFill>
              <a:cs typeface="Arial" pitchFamily="34" charset="0"/>
            </a:endParaRPr>
          </a:p>
        </p:txBody>
      </p:sp>
      <p:sp>
        <p:nvSpPr>
          <p:cNvPr id="11" name="Rectangle 10"/>
          <p:cNvSpPr>
            <a:spLocks noChangeArrowheads="1"/>
          </p:cNvSpPr>
          <p:nvPr/>
        </p:nvSpPr>
        <p:spPr bwMode="auto">
          <a:xfrm>
            <a:off x="4832350" y="1155015"/>
            <a:ext cx="2620010" cy="887718"/>
          </a:xfrm>
          <a:prstGeom prst="rect">
            <a:avLst/>
          </a:prstGeom>
          <a:noFill/>
          <a:ln w="9525">
            <a:noFill/>
            <a:miter lim="800000"/>
            <a:headEnd/>
            <a:tailEnd/>
          </a:ln>
        </p:spPr>
        <p:txBody>
          <a:bodyPr/>
          <a:lstStyle>
            <a:lvl1pPr defTabSz="449263" eaLnBrk="0" hangingPunct="0">
              <a:defRPr sz="2400" b="1">
                <a:solidFill>
                  <a:schemeClr val="tx1"/>
                </a:solidFill>
                <a:latin typeface="Arial" pitchFamily="34" charset="0"/>
                <a:ea typeface="ＭＳ Ｐゴシック" pitchFamily="34" charset="-128"/>
              </a:defRPr>
            </a:lvl1pPr>
            <a:lvl2pPr marL="742950" indent="-285750" defTabSz="449263" eaLnBrk="0" hangingPunct="0">
              <a:defRPr sz="2400" b="1">
                <a:solidFill>
                  <a:schemeClr val="tx1"/>
                </a:solidFill>
                <a:latin typeface="Arial" pitchFamily="34" charset="0"/>
                <a:ea typeface="ＭＳ Ｐゴシック" pitchFamily="34" charset="-128"/>
              </a:defRPr>
            </a:lvl2pPr>
            <a:lvl3pPr marL="1143000" indent="-228600" defTabSz="449263" eaLnBrk="0" hangingPunct="0">
              <a:defRPr sz="2400" b="1">
                <a:solidFill>
                  <a:schemeClr val="tx1"/>
                </a:solidFill>
                <a:latin typeface="Arial" pitchFamily="34" charset="0"/>
                <a:ea typeface="ＭＳ Ｐゴシック" pitchFamily="34" charset="-128"/>
              </a:defRPr>
            </a:lvl3pPr>
            <a:lvl4pPr marL="1600200" indent="-228600" defTabSz="449263" eaLnBrk="0" hangingPunct="0">
              <a:defRPr sz="2400" b="1">
                <a:solidFill>
                  <a:schemeClr val="tx1"/>
                </a:solidFill>
                <a:latin typeface="Arial" pitchFamily="34" charset="0"/>
                <a:ea typeface="ＭＳ Ｐゴシック" pitchFamily="34" charset="-128"/>
              </a:defRPr>
            </a:lvl4pPr>
            <a:lvl5pPr marL="2057400" indent="-228600" defTabSz="449263" eaLnBrk="0" hangingPunct="0">
              <a:defRPr sz="2400" b="1">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r" eaLnBrk="1" hangingPunct="1"/>
            <a:r>
              <a:rPr lang="en-US" altLang="en-US" sz="1200" b="0" dirty="0">
                <a:solidFill>
                  <a:schemeClr val="tx2"/>
                </a:solidFill>
                <a:cs typeface="Arial" pitchFamily="34" charset="0"/>
              </a:rPr>
              <a:t>Daily </a:t>
            </a:r>
            <a:r>
              <a:rPr lang="en-US" altLang="en-US" sz="1200" b="0" dirty="0" smtClean="0">
                <a:solidFill>
                  <a:schemeClr val="tx2"/>
                </a:solidFill>
                <a:cs typeface="Arial" pitchFamily="34" charset="0"/>
              </a:rPr>
              <a:t>standup</a:t>
            </a:r>
          </a:p>
          <a:p>
            <a:pPr algn="r" eaLnBrk="1" hangingPunct="1"/>
            <a:r>
              <a:rPr lang="en-US" altLang="en-US" sz="1200" b="0" dirty="0" smtClean="0">
                <a:solidFill>
                  <a:schemeClr val="tx2"/>
                </a:solidFill>
                <a:cs typeface="Arial" pitchFamily="34" charset="0"/>
              </a:rPr>
              <a:t>Behavior </a:t>
            </a:r>
            <a:r>
              <a:rPr lang="en-US" altLang="en-US" sz="1200" b="0" dirty="0">
                <a:solidFill>
                  <a:schemeClr val="tx2"/>
                </a:solidFill>
                <a:cs typeface="Arial" pitchFamily="34" charset="0"/>
              </a:rPr>
              <a:t>Driven </a:t>
            </a:r>
            <a:r>
              <a:rPr lang="en-US" altLang="en-US" sz="1200" b="0" dirty="0" smtClean="0">
                <a:solidFill>
                  <a:schemeClr val="tx2"/>
                </a:solidFill>
                <a:cs typeface="Arial" pitchFamily="34" charset="0"/>
              </a:rPr>
              <a:t>Development</a:t>
            </a:r>
          </a:p>
          <a:p>
            <a:pPr algn="r" eaLnBrk="1" hangingPunct="1"/>
            <a:r>
              <a:rPr lang="en-US" altLang="en-US" sz="1200" b="0" dirty="0" smtClean="0">
                <a:solidFill>
                  <a:schemeClr val="tx2"/>
                </a:solidFill>
                <a:cs typeface="Arial" pitchFamily="34" charset="0"/>
              </a:rPr>
              <a:t>Test </a:t>
            </a:r>
            <a:r>
              <a:rPr lang="en-US" altLang="en-US" sz="1200" b="0" dirty="0">
                <a:solidFill>
                  <a:schemeClr val="tx2"/>
                </a:solidFill>
                <a:cs typeface="Arial" pitchFamily="34" charset="0"/>
              </a:rPr>
              <a:t>Driven </a:t>
            </a:r>
            <a:r>
              <a:rPr lang="en-US" altLang="en-US" sz="1200" b="0" dirty="0" smtClean="0">
                <a:solidFill>
                  <a:schemeClr val="tx2"/>
                </a:solidFill>
                <a:cs typeface="Arial" pitchFamily="34" charset="0"/>
              </a:rPr>
              <a:t>Development</a:t>
            </a:r>
          </a:p>
          <a:p>
            <a:pPr algn="r" eaLnBrk="1" hangingPunct="1"/>
            <a:r>
              <a:rPr lang="en-US" altLang="en-US" sz="1200" b="0" dirty="0" smtClean="0">
                <a:solidFill>
                  <a:schemeClr val="tx2"/>
                </a:solidFill>
                <a:cs typeface="Arial" pitchFamily="34" charset="0"/>
              </a:rPr>
              <a:t>Pair Programming</a:t>
            </a:r>
          </a:p>
          <a:p>
            <a:pPr algn="r" eaLnBrk="1" hangingPunct="1"/>
            <a:r>
              <a:rPr lang="en-US" altLang="en-US" sz="1200" b="0" dirty="0" smtClean="0">
                <a:solidFill>
                  <a:schemeClr val="tx2"/>
                </a:solidFill>
                <a:cs typeface="Arial" pitchFamily="34" charset="0"/>
              </a:rPr>
              <a:t>Pull </a:t>
            </a:r>
            <a:r>
              <a:rPr lang="en-US" altLang="en-US" sz="1200" b="0" dirty="0">
                <a:solidFill>
                  <a:schemeClr val="tx2"/>
                </a:solidFill>
                <a:cs typeface="Arial" pitchFamily="34" charset="0"/>
              </a:rPr>
              <a:t>requests</a:t>
            </a:r>
            <a:endParaRPr lang="en-US" altLang="en-US" sz="900" b="0" i="1" dirty="0">
              <a:solidFill>
                <a:schemeClr val="tx2"/>
              </a:solidFill>
              <a:cs typeface="Arial" pitchFamily="34" charset="0"/>
            </a:endParaRPr>
          </a:p>
        </p:txBody>
      </p:sp>
      <p:sp>
        <p:nvSpPr>
          <p:cNvPr id="13" name="Rectangle 4"/>
          <p:cNvSpPr>
            <a:spLocks noChangeArrowheads="1"/>
          </p:cNvSpPr>
          <p:nvPr/>
        </p:nvSpPr>
        <p:spPr bwMode="auto">
          <a:xfrm>
            <a:off x="4467558" y="2408493"/>
            <a:ext cx="2538412" cy="735806"/>
          </a:xfrm>
          <a:prstGeom prst="rect">
            <a:avLst/>
          </a:prstGeom>
          <a:noFill/>
          <a:ln w="9525">
            <a:noFill/>
            <a:miter lim="800000"/>
            <a:headEnd/>
            <a:tailEnd/>
          </a:ln>
        </p:spPr>
        <p:txBody>
          <a:bodyPr/>
          <a:lstStyle>
            <a:lvl1pPr defTabSz="449263" eaLnBrk="0" hangingPunct="0">
              <a:defRPr sz="2400" b="1">
                <a:solidFill>
                  <a:schemeClr val="tx1"/>
                </a:solidFill>
                <a:latin typeface="Arial" pitchFamily="34" charset="0"/>
                <a:ea typeface="ＭＳ Ｐゴシック" pitchFamily="34" charset="-128"/>
              </a:defRPr>
            </a:lvl1pPr>
            <a:lvl2pPr marL="742950" indent="-285750" defTabSz="449263" eaLnBrk="0" hangingPunct="0">
              <a:defRPr sz="2400" b="1">
                <a:solidFill>
                  <a:schemeClr val="tx1"/>
                </a:solidFill>
                <a:latin typeface="Arial" pitchFamily="34" charset="0"/>
                <a:ea typeface="ＭＳ Ｐゴシック" pitchFamily="34" charset="-128"/>
              </a:defRPr>
            </a:lvl2pPr>
            <a:lvl3pPr marL="1143000" indent="-228600" defTabSz="449263" eaLnBrk="0" hangingPunct="0">
              <a:defRPr sz="2400" b="1">
                <a:solidFill>
                  <a:schemeClr val="tx1"/>
                </a:solidFill>
                <a:latin typeface="Arial" pitchFamily="34" charset="0"/>
                <a:ea typeface="ＭＳ Ｐゴシック" pitchFamily="34" charset="-128"/>
              </a:defRPr>
            </a:lvl3pPr>
            <a:lvl4pPr marL="1600200" indent="-228600" defTabSz="449263" eaLnBrk="0" hangingPunct="0">
              <a:defRPr sz="2400" b="1">
                <a:solidFill>
                  <a:schemeClr val="tx1"/>
                </a:solidFill>
                <a:latin typeface="Arial" pitchFamily="34" charset="0"/>
                <a:ea typeface="ＭＳ Ｐゴシック" pitchFamily="34" charset="-128"/>
              </a:defRPr>
            </a:lvl4pPr>
            <a:lvl5pPr marL="2057400" indent="-228600" defTabSz="449263" eaLnBrk="0" hangingPunct="0">
              <a:defRPr sz="2400" b="1">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r" eaLnBrk="1" hangingPunct="1"/>
            <a:r>
              <a:rPr lang="en-US" altLang="en-US" sz="1200" b="0" dirty="0" smtClean="0">
                <a:solidFill>
                  <a:schemeClr val="tx2"/>
                </a:solidFill>
                <a:cs typeface="Arial" pitchFamily="34" charset="0"/>
              </a:rPr>
              <a:t>Cloud</a:t>
            </a:r>
          </a:p>
          <a:p>
            <a:pPr algn="r" eaLnBrk="1" hangingPunct="1"/>
            <a:r>
              <a:rPr lang="en-US" altLang="en-US" sz="1200" b="0" dirty="0" smtClean="0">
                <a:solidFill>
                  <a:schemeClr val="tx2"/>
                </a:solidFill>
                <a:cs typeface="Arial" pitchFamily="34" charset="0"/>
              </a:rPr>
              <a:t>Automated monitoring</a:t>
            </a:r>
          </a:p>
          <a:p>
            <a:pPr algn="r" eaLnBrk="1" hangingPunct="1"/>
            <a:r>
              <a:rPr lang="en-US" altLang="en-US" sz="1200" b="0" dirty="0">
                <a:solidFill>
                  <a:schemeClr val="tx2"/>
                </a:solidFill>
                <a:cs typeface="Arial" pitchFamily="34" charset="0"/>
              </a:rPr>
              <a:t>S</a:t>
            </a:r>
            <a:r>
              <a:rPr lang="en-US" altLang="en-US" sz="1200" b="0" dirty="0" smtClean="0">
                <a:solidFill>
                  <a:schemeClr val="tx2"/>
                </a:solidFill>
                <a:cs typeface="Arial" pitchFamily="34" charset="0"/>
              </a:rPr>
              <a:t>calable environments </a:t>
            </a:r>
          </a:p>
          <a:p>
            <a:pPr algn="r" eaLnBrk="1" hangingPunct="1"/>
            <a:r>
              <a:rPr lang="en-US" altLang="en-US" sz="1200" b="0" dirty="0">
                <a:solidFill>
                  <a:schemeClr val="tx2"/>
                </a:solidFill>
                <a:cs typeface="Arial" pitchFamily="34" charset="0"/>
              </a:rPr>
              <a:t>R</a:t>
            </a:r>
            <a:r>
              <a:rPr lang="en-US" altLang="en-US" sz="1200" b="0" dirty="0" smtClean="0">
                <a:solidFill>
                  <a:schemeClr val="tx2"/>
                </a:solidFill>
                <a:cs typeface="Arial" pitchFamily="34" charset="0"/>
              </a:rPr>
              <a:t>esilient operations</a:t>
            </a:r>
          </a:p>
          <a:p>
            <a:pPr algn="r" eaLnBrk="1" hangingPunct="1"/>
            <a:r>
              <a:rPr lang="en-US" altLang="en-US" sz="1200" b="0" dirty="0" smtClean="0">
                <a:solidFill>
                  <a:schemeClr val="tx2"/>
                </a:solidFill>
                <a:cs typeface="Arial" pitchFamily="34" charset="0"/>
              </a:rPr>
              <a:t>Chaotic testing</a:t>
            </a:r>
          </a:p>
          <a:p>
            <a:pPr algn="r" eaLnBrk="1" hangingPunct="1"/>
            <a:r>
              <a:rPr lang="en-US" altLang="en-US" sz="1200" b="0" dirty="0">
                <a:solidFill>
                  <a:schemeClr val="tx2"/>
                </a:solidFill>
                <a:cs typeface="Arial" pitchFamily="34" charset="0"/>
              </a:rPr>
              <a:t>F</a:t>
            </a:r>
            <a:r>
              <a:rPr lang="en-US" altLang="en-US" sz="1200" b="0" dirty="0" smtClean="0">
                <a:solidFill>
                  <a:schemeClr val="tx2"/>
                </a:solidFill>
                <a:cs typeface="Arial" pitchFamily="34" charset="0"/>
              </a:rPr>
              <a:t>ast </a:t>
            </a:r>
            <a:r>
              <a:rPr lang="en-US" altLang="en-US" sz="1200" b="0" dirty="0">
                <a:solidFill>
                  <a:schemeClr val="tx2"/>
                </a:solidFill>
                <a:cs typeface="Arial" pitchFamily="34" charset="0"/>
              </a:rPr>
              <a:t>recovery</a:t>
            </a:r>
            <a:endParaRPr lang="en-US" altLang="en-US" sz="900" b="0" i="1" dirty="0">
              <a:solidFill>
                <a:schemeClr val="tx2"/>
              </a:solidFill>
              <a:cs typeface="Arial" pitchFamily="34" charset="0"/>
            </a:endParaRPr>
          </a:p>
        </p:txBody>
      </p:sp>
      <p:sp>
        <p:nvSpPr>
          <p:cNvPr id="14" name="Rectangle 4"/>
          <p:cNvSpPr>
            <a:spLocks noChangeArrowheads="1"/>
          </p:cNvSpPr>
          <p:nvPr/>
        </p:nvSpPr>
        <p:spPr bwMode="auto">
          <a:xfrm>
            <a:off x="2377500" y="2548740"/>
            <a:ext cx="2148780" cy="864936"/>
          </a:xfrm>
          <a:prstGeom prst="rect">
            <a:avLst/>
          </a:prstGeom>
          <a:noFill/>
          <a:ln w="9525">
            <a:noFill/>
            <a:miter lim="800000"/>
            <a:headEnd/>
            <a:tailEnd/>
          </a:ln>
        </p:spPr>
        <p:txBody>
          <a:bodyPr/>
          <a:lstStyle>
            <a:lvl1pPr defTabSz="449263" eaLnBrk="0" hangingPunct="0">
              <a:defRPr sz="2400" b="1">
                <a:solidFill>
                  <a:schemeClr val="tx1"/>
                </a:solidFill>
                <a:latin typeface="Arial" pitchFamily="34" charset="0"/>
                <a:ea typeface="ＭＳ Ｐゴシック" pitchFamily="34" charset="-128"/>
              </a:defRPr>
            </a:lvl1pPr>
            <a:lvl2pPr marL="742950" indent="-285750" defTabSz="449263" eaLnBrk="0" hangingPunct="0">
              <a:defRPr sz="2400" b="1">
                <a:solidFill>
                  <a:schemeClr val="tx1"/>
                </a:solidFill>
                <a:latin typeface="Arial" pitchFamily="34" charset="0"/>
                <a:ea typeface="ＭＳ Ｐゴシック" pitchFamily="34" charset="-128"/>
              </a:defRPr>
            </a:lvl2pPr>
            <a:lvl3pPr marL="1143000" indent="-228600" defTabSz="449263" eaLnBrk="0" hangingPunct="0">
              <a:defRPr sz="2400" b="1">
                <a:solidFill>
                  <a:schemeClr val="tx1"/>
                </a:solidFill>
                <a:latin typeface="Arial" pitchFamily="34" charset="0"/>
                <a:ea typeface="ＭＳ Ｐゴシック" pitchFamily="34" charset="-128"/>
              </a:defRPr>
            </a:lvl3pPr>
            <a:lvl4pPr marL="1600200" indent="-228600" defTabSz="449263" eaLnBrk="0" hangingPunct="0">
              <a:defRPr sz="2400" b="1">
                <a:solidFill>
                  <a:schemeClr val="tx1"/>
                </a:solidFill>
                <a:latin typeface="Arial" pitchFamily="34" charset="0"/>
                <a:ea typeface="ＭＳ Ｐゴシック" pitchFamily="34" charset="-128"/>
              </a:defRPr>
            </a:lvl4pPr>
            <a:lvl5pPr marL="2057400" indent="-228600" defTabSz="449263" eaLnBrk="0" hangingPunct="0">
              <a:defRPr sz="2400" b="1">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r>
              <a:rPr lang="en-US" altLang="en-US" sz="1200" b="0" dirty="0">
                <a:solidFill>
                  <a:schemeClr val="tx2"/>
                </a:solidFill>
                <a:cs typeface="Arial" pitchFamily="34" charset="0"/>
              </a:rPr>
              <a:t>Unattended </a:t>
            </a:r>
            <a:r>
              <a:rPr lang="en-US" altLang="en-US" sz="1200" b="0" dirty="0" smtClean="0">
                <a:solidFill>
                  <a:schemeClr val="tx2"/>
                </a:solidFill>
                <a:cs typeface="Arial" pitchFamily="34" charset="0"/>
              </a:rPr>
              <a:t>automation</a:t>
            </a:r>
          </a:p>
          <a:p>
            <a:pPr eaLnBrk="1" hangingPunct="1"/>
            <a:r>
              <a:rPr lang="en-US" altLang="en-US" sz="1200" b="0" dirty="0" smtClean="0">
                <a:solidFill>
                  <a:schemeClr val="tx2"/>
                </a:solidFill>
                <a:cs typeface="Arial" pitchFamily="34" charset="0"/>
              </a:rPr>
              <a:t>Limited </a:t>
            </a:r>
            <a:r>
              <a:rPr lang="en-US" altLang="en-US" sz="1200" b="0" dirty="0">
                <a:solidFill>
                  <a:schemeClr val="tx2"/>
                </a:solidFill>
                <a:cs typeface="Arial" pitchFamily="34" charset="0"/>
              </a:rPr>
              <a:t>blast </a:t>
            </a:r>
            <a:r>
              <a:rPr lang="en-US" altLang="en-US" sz="1200" b="0" dirty="0" smtClean="0">
                <a:solidFill>
                  <a:schemeClr val="tx2"/>
                </a:solidFill>
                <a:cs typeface="Arial" pitchFamily="34" charset="0"/>
              </a:rPr>
              <a:t>radius</a:t>
            </a:r>
          </a:p>
          <a:p>
            <a:pPr eaLnBrk="1" hangingPunct="1"/>
            <a:r>
              <a:rPr lang="en-US" altLang="en-US" sz="1200" b="0" dirty="0">
                <a:solidFill>
                  <a:schemeClr val="tx2"/>
                </a:solidFill>
                <a:cs typeface="Arial" pitchFamily="34" charset="0"/>
              </a:rPr>
              <a:t>D</a:t>
            </a:r>
            <a:r>
              <a:rPr lang="en-US" altLang="en-US" sz="1200" b="0" dirty="0" smtClean="0">
                <a:solidFill>
                  <a:schemeClr val="tx2"/>
                </a:solidFill>
                <a:cs typeface="Arial" pitchFamily="34" charset="0"/>
              </a:rPr>
              <a:t>ark </a:t>
            </a:r>
            <a:r>
              <a:rPr lang="en-US" altLang="en-US" sz="1200" b="0" dirty="0">
                <a:solidFill>
                  <a:schemeClr val="tx2"/>
                </a:solidFill>
                <a:cs typeface="Arial" pitchFamily="34" charset="0"/>
              </a:rPr>
              <a:t>launches and feature </a:t>
            </a:r>
            <a:r>
              <a:rPr lang="en-US" altLang="en-US" sz="1200" b="0" dirty="0" smtClean="0">
                <a:solidFill>
                  <a:schemeClr val="tx2"/>
                </a:solidFill>
                <a:cs typeface="Arial" pitchFamily="34" charset="0"/>
              </a:rPr>
              <a:t>toggles</a:t>
            </a:r>
          </a:p>
          <a:p>
            <a:pPr eaLnBrk="1" hangingPunct="1"/>
            <a:r>
              <a:rPr lang="en-US" altLang="en-US" sz="1200" b="0" dirty="0">
                <a:solidFill>
                  <a:schemeClr val="tx2"/>
                </a:solidFill>
                <a:cs typeface="Arial" pitchFamily="34" charset="0"/>
              </a:rPr>
              <a:t>D</a:t>
            </a:r>
            <a:r>
              <a:rPr lang="en-US" altLang="en-US" sz="1200" b="0" dirty="0" smtClean="0">
                <a:solidFill>
                  <a:schemeClr val="tx2"/>
                </a:solidFill>
                <a:cs typeface="Arial" pitchFamily="34" charset="0"/>
              </a:rPr>
              <a:t>ecoupled </a:t>
            </a:r>
            <a:r>
              <a:rPr lang="en-US" altLang="en-US" sz="1200" b="0" dirty="0">
                <a:solidFill>
                  <a:schemeClr val="tx2"/>
                </a:solidFill>
                <a:cs typeface="Arial" pitchFamily="34" charset="0"/>
              </a:rPr>
              <a:t>releases</a:t>
            </a:r>
            <a:endParaRPr lang="en-US" altLang="en-US" sz="900" b="0" i="1" dirty="0">
              <a:solidFill>
                <a:schemeClr val="tx2"/>
              </a:solidFill>
              <a:cs typeface="Arial" pitchFamily="34" charset="0"/>
            </a:endParaRPr>
          </a:p>
        </p:txBody>
      </p:sp>
      <p:sp>
        <p:nvSpPr>
          <p:cNvPr id="16" name="Rectangle 4"/>
          <p:cNvSpPr>
            <a:spLocks noChangeArrowheads="1"/>
          </p:cNvSpPr>
          <p:nvPr/>
        </p:nvSpPr>
        <p:spPr bwMode="auto">
          <a:xfrm>
            <a:off x="1308187" y="4086501"/>
            <a:ext cx="2224087" cy="735806"/>
          </a:xfrm>
          <a:prstGeom prst="rect">
            <a:avLst/>
          </a:prstGeom>
          <a:noFill/>
          <a:ln w="9525">
            <a:noFill/>
            <a:miter lim="800000"/>
            <a:headEnd/>
            <a:tailEnd/>
          </a:ln>
        </p:spPr>
        <p:txBody>
          <a:bodyPr/>
          <a:lstStyle>
            <a:lvl1pPr defTabSz="449263" eaLnBrk="0" hangingPunct="0">
              <a:defRPr sz="2400" b="1">
                <a:solidFill>
                  <a:schemeClr val="tx1"/>
                </a:solidFill>
                <a:latin typeface="Arial" pitchFamily="34" charset="0"/>
                <a:ea typeface="ＭＳ Ｐゴシック" pitchFamily="34" charset="-128"/>
              </a:defRPr>
            </a:lvl1pPr>
            <a:lvl2pPr marL="742950" indent="-285750" defTabSz="449263" eaLnBrk="0" hangingPunct="0">
              <a:defRPr sz="2400" b="1">
                <a:solidFill>
                  <a:schemeClr val="tx1"/>
                </a:solidFill>
                <a:latin typeface="Arial" pitchFamily="34" charset="0"/>
                <a:ea typeface="ＭＳ Ｐゴシック" pitchFamily="34" charset="-128"/>
              </a:defRPr>
            </a:lvl2pPr>
            <a:lvl3pPr marL="1143000" indent="-228600" defTabSz="449263" eaLnBrk="0" hangingPunct="0">
              <a:defRPr sz="2400" b="1">
                <a:solidFill>
                  <a:schemeClr val="tx1"/>
                </a:solidFill>
                <a:latin typeface="Arial" pitchFamily="34" charset="0"/>
                <a:ea typeface="ＭＳ Ｐゴシック" pitchFamily="34" charset="-128"/>
              </a:defRPr>
            </a:lvl3pPr>
            <a:lvl4pPr marL="1600200" indent="-228600" defTabSz="449263" eaLnBrk="0" hangingPunct="0">
              <a:defRPr sz="2400" b="1">
                <a:solidFill>
                  <a:schemeClr val="tx1"/>
                </a:solidFill>
                <a:latin typeface="Arial" pitchFamily="34" charset="0"/>
                <a:ea typeface="ＭＳ Ｐゴシック" pitchFamily="34" charset="-128"/>
              </a:defRPr>
            </a:lvl4pPr>
            <a:lvl5pPr marL="2057400" indent="-228600" defTabSz="449263" eaLnBrk="0" hangingPunct="0">
              <a:defRPr sz="2400" b="1">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r" eaLnBrk="1" hangingPunct="1"/>
            <a:r>
              <a:rPr lang="en-US" altLang="en-US" sz="1200" b="0" dirty="0">
                <a:solidFill>
                  <a:schemeClr val="bg1"/>
                </a:solidFill>
                <a:cs typeface="Arial" pitchFamily="34" charset="0"/>
              </a:rPr>
              <a:t>Continuous improvement, autonomous co-located squads, fail fast, minimize distractions</a:t>
            </a:r>
            <a:endParaRPr lang="en-US" altLang="en-US" sz="900" b="0" i="1" dirty="0">
              <a:solidFill>
                <a:schemeClr val="bg1"/>
              </a:solidFill>
              <a:cs typeface="Arial" pitchFamily="34" charset="0"/>
            </a:endParaRPr>
          </a:p>
        </p:txBody>
      </p:sp>
      <p:sp>
        <p:nvSpPr>
          <p:cNvPr id="17" name="Rectangle 4"/>
          <p:cNvSpPr>
            <a:spLocks noChangeArrowheads="1"/>
          </p:cNvSpPr>
          <p:nvPr/>
        </p:nvSpPr>
        <p:spPr bwMode="auto">
          <a:xfrm>
            <a:off x="5353525" y="4086501"/>
            <a:ext cx="2567820" cy="735806"/>
          </a:xfrm>
          <a:prstGeom prst="rect">
            <a:avLst/>
          </a:prstGeom>
          <a:noFill/>
          <a:ln w="9525">
            <a:noFill/>
            <a:miter lim="800000"/>
            <a:headEnd/>
            <a:tailEnd/>
          </a:ln>
        </p:spPr>
        <p:txBody>
          <a:bodyPr/>
          <a:lstStyle>
            <a:lvl1pPr defTabSz="449263" eaLnBrk="0" hangingPunct="0">
              <a:defRPr sz="2400" b="1">
                <a:solidFill>
                  <a:schemeClr val="tx1"/>
                </a:solidFill>
                <a:latin typeface="Arial" pitchFamily="34" charset="0"/>
                <a:ea typeface="ＭＳ Ｐゴシック" pitchFamily="34" charset="-128"/>
              </a:defRPr>
            </a:lvl1pPr>
            <a:lvl2pPr marL="742950" indent="-285750" defTabSz="449263" eaLnBrk="0" hangingPunct="0">
              <a:defRPr sz="2400" b="1">
                <a:solidFill>
                  <a:schemeClr val="tx1"/>
                </a:solidFill>
                <a:latin typeface="Arial" pitchFamily="34" charset="0"/>
                <a:ea typeface="ＭＳ Ｐゴシック" pitchFamily="34" charset="-128"/>
              </a:defRPr>
            </a:lvl2pPr>
            <a:lvl3pPr marL="1143000" indent="-228600" defTabSz="449263" eaLnBrk="0" hangingPunct="0">
              <a:defRPr sz="2400" b="1">
                <a:solidFill>
                  <a:schemeClr val="tx1"/>
                </a:solidFill>
                <a:latin typeface="Arial" pitchFamily="34" charset="0"/>
                <a:ea typeface="ＭＳ Ｐゴシック" pitchFamily="34" charset="-128"/>
              </a:defRPr>
            </a:lvl3pPr>
            <a:lvl4pPr marL="1600200" indent="-228600" defTabSz="449263" eaLnBrk="0" hangingPunct="0">
              <a:defRPr sz="2400" b="1">
                <a:solidFill>
                  <a:schemeClr val="tx1"/>
                </a:solidFill>
                <a:latin typeface="Arial" pitchFamily="34" charset="0"/>
                <a:ea typeface="ＭＳ Ｐゴシック" pitchFamily="34" charset="-128"/>
              </a:defRPr>
            </a:lvl4pPr>
            <a:lvl5pPr marL="2057400" indent="-228600" defTabSz="449263" eaLnBrk="0" hangingPunct="0">
              <a:defRPr sz="2400" b="1">
                <a:solidFill>
                  <a:schemeClr val="tx1"/>
                </a:solidFill>
                <a:latin typeface="Arial" pitchFamily="34" charset="0"/>
                <a:ea typeface="ＭＳ Ｐゴシック" pitchFamily="34" charset="-128"/>
              </a:defRPr>
            </a:lvl5pPr>
            <a:lvl6pPr marL="25146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defTabSz="449263"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r>
              <a:rPr lang="en-US" altLang="en-US" sz="1200" b="0" dirty="0" smtClean="0">
                <a:solidFill>
                  <a:schemeClr val="bg1"/>
                </a:solidFill>
                <a:cs typeface="Arial" pitchFamily="34" charset="0"/>
              </a:rPr>
              <a:t>Collaboration, Freely share ideas, Peer recognition, Empowered teams, Flexible </a:t>
            </a:r>
            <a:r>
              <a:rPr lang="en-US" altLang="en-US" sz="1200" b="0" dirty="0">
                <a:solidFill>
                  <a:schemeClr val="bg1"/>
                </a:solidFill>
                <a:cs typeface="Arial" pitchFamily="34" charset="0"/>
              </a:rPr>
              <a:t>squads </a:t>
            </a:r>
            <a:r>
              <a:rPr lang="en-US" altLang="en-US" sz="1200" b="0" dirty="0" smtClean="0">
                <a:solidFill>
                  <a:schemeClr val="bg1"/>
                </a:solidFill>
                <a:cs typeface="Arial" pitchFamily="34" charset="0"/>
              </a:rPr>
              <a:t>better </a:t>
            </a:r>
            <a:r>
              <a:rPr lang="en-US" altLang="en-US" sz="1200" b="0" dirty="0">
                <a:solidFill>
                  <a:schemeClr val="bg1"/>
                </a:solidFill>
                <a:cs typeface="Arial" pitchFamily="34" charset="0"/>
              </a:rPr>
              <a:t>than rigid </a:t>
            </a:r>
            <a:r>
              <a:rPr lang="en-US" altLang="en-US" sz="1200" b="0" dirty="0" smtClean="0">
                <a:solidFill>
                  <a:schemeClr val="bg1"/>
                </a:solidFill>
                <a:cs typeface="Arial" pitchFamily="34" charset="0"/>
              </a:rPr>
              <a:t>structure</a:t>
            </a:r>
            <a:endParaRPr lang="en-US" altLang="en-US" sz="900" b="0" i="1" dirty="0">
              <a:solidFill>
                <a:schemeClr val="bg1"/>
              </a:solidFill>
              <a:cs typeface="Arial" pitchFamily="34" charset="0"/>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1920" y="0"/>
            <a:ext cx="862284" cy="749812"/>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800" y="1144621"/>
            <a:ext cx="882650" cy="764963"/>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2889" y="2776396"/>
            <a:ext cx="912652" cy="795918"/>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5629" y="4086501"/>
            <a:ext cx="845101" cy="732420"/>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3333" y="3014064"/>
            <a:ext cx="912651" cy="795918"/>
          </a:xfrm>
          <a:prstGeom prst="rect">
            <a:avLst/>
          </a:prstGeom>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9369" y="4086501"/>
            <a:ext cx="845101" cy="732420"/>
          </a:xfrm>
          <a:prstGeom prst="rect">
            <a:avLst/>
          </a:prstGeom>
        </p:spPr>
      </p:pic>
      <p:grpSp>
        <p:nvGrpSpPr>
          <p:cNvPr id="24" name="Group 23"/>
          <p:cNvGrpSpPr/>
          <p:nvPr/>
        </p:nvGrpSpPr>
        <p:grpSpPr>
          <a:xfrm>
            <a:off x="632174" y="1110834"/>
            <a:ext cx="871159" cy="715943"/>
            <a:chOff x="848424" y="994324"/>
            <a:chExt cx="871159" cy="715943"/>
          </a:xfrm>
        </p:grpSpPr>
        <p:sp>
          <p:nvSpPr>
            <p:cNvPr id="25" name="Hexagon 24"/>
            <p:cNvSpPr/>
            <p:nvPr/>
          </p:nvSpPr>
          <p:spPr>
            <a:xfrm>
              <a:off x="848424" y="994324"/>
              <a:ext cx="871159" cy="715943"/>
            </a:xfrm>
            <a:prstGeom prst="hexagon">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Explosion 1 25"/>
            <p:cNvSpPr/>
            <p:nvPr/>
          </p:nvSpPr>
          <p:spPr>
            <a:xfrm>
              <a:off x="987697" y="1046269"/>
              <a:ext cx="592611" cy="382481"/>
            </a:xfrm>
            <a:prstGeom prst="irregularSeal1">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987697" y="1428750"/>
              <a:ext cx="592611" cy="261610"/>
            </a:xfrm>
            <a:prstGeom prst="rect">
              <a:avLst/>
            </a:prstGeom>
            <a:noFill/>
          </p:spPr>
          <p:txBody>
            <a:bodyPr wrap="square" rtlCol="0">
              <a:spAutoFit/>
            </a:bodyPr>
            <a:lstStyle/>
            <a:p>
              <a:r>
                <a:rPr lang="en-US" sz="1100" kern="0" spc="-30" dirty="0" smtClean="0">
                  <a:solidFill>
                    <a:srgbClr val="FFFFFF"/>
                  </a:solidFill>
                  <a:latin typeface="Arial"/>
                  <a:cs typeface="Arial"/>
                </a:rPr>
                <a:t>Learn</a:t>
              </a:r>
            </a:p>
          </p:txBody>
        </p:sp>
      </p:grpSp>
      <p:sp>
        <p:nvSpPr>
          <p:cNvPr id="28" name="Rectangle 27"/>
          <p:cNvSpPr/>
          <p:nvPr/>
        </p:nvSpPr>
        <p:spPr>
          <a:xfrm>
            <a:off x="100090" y="54995"/>
            <a:ext cx="2824941" cy="400110"/>
          </a:xfrm>
          <a:prstGeom prst="rect">
            <a:avLst/>
          </a:prstGeom>
        </p:spPr>
        <p:txBody>
          <a:bodyPr wrap="none">
            <a:spAutoFit/>
          </a:bodyPr>
          <a:lstStyle/>
          <a:p>
            <a:pPr defTabSz="914400"/>
            <a:r>
              <a:rPr lang="en-US" sz="2000" b="1" dirty="0" smtClean="0">
                <a:solidFill>
                  <a:srgbClr val="C1E5F9">
                    <a:lumMod val="25000"/>
                  </a:srgbClr>
                </a:solidFill>
              </a:rPr>
              <a:t>New Ways to Develop</a:t>
            </a:r>
            <a:endParaRPr lang="en-US" sz="2000" b="1" dirty="0">
              <a:solidFill>
                <a:srgbClr val="C1E5F9">
                  <a:lumMod val="25000"/>
                </a:srgbClr>
              </a:solidFill>
            </a:endParaRPr>
          </a:p>
        </p:txBody>
      </p:sp>
    </p:spTree>
    <p:extLst>
      <p:ext uri="{BB962C8B-B14F-4D97-AF65-F5344CB8AC3E}">
        <p14:creationId xmlns:p14="http://schemas.microsoft.com/office/powerpoint/2010/main" val="1294882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B6B7A19-9BD6-654B-9E7A-5FCB6FF99B9F}" type="slidenum">
              <a:rPr lang="en-US" smtClean="0"/>
              <a:pPr/>
              <a:t>28</a:t>
            </a:fld>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val="1942967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2" descr="http://blogs-images.forbes.com/avidan/files/2011/05/geico_still001_02-15-06_fpo11.jpg"/>
          <p:cNvPicPr>
            <a:picLocks noChangeAspect="1" noChangeArrowheads="1"/>
          </p:cNvPicPr>
          <p:nvPr/>
        </p:nvPicPr>
        <p:blipFill rotWithShape="1">
          <a:blip r:embed="rId3">
            <a:extLst>
              <a:ext uri="{28A0092B-C50C-407E-A947-70E740481C1C}">
                <a14:useLocalDpi xmlns:a14="http://schemas.microsoft.com/office/drawing/2010/main" val="0"/>
              </a:ext>
            </a:extLst>
          </a:blip>
          <a:srcRect t="5232" b="14508"/>
          <a:stretch/>
        </p:blipFill>
        <p:spPr bwMode="auto">
          <a:xfrm>
            <a:off x="2222204" y="88885"/>
            <a:ext cx="4178596" cy="50546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019631"/>
            <a:ext cx="9144000" cy="1272209"/>
          </a:xfrm>
          <a:prstGeom prst="rect">
            <a:avLst/>
          </a:prstGeom>
          <a:solidFill>
            <a:schemeClr val="tx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533400" y="2278397"/>
            <a:ext cx="8077200" cy="725073"/>
          </a:xfrm>
          <a:prstGeom prst="rect">
            <a:avLst/>
          </a:prstGeom>
        </p:spPr>
        <p:txBody>
          <a:bodyPr vert="horz" lIns="91440" tIns="45720" rIns="91440" bIns="45720" rtlCol="0" anchor="ctr">
            <a:noAutofit/>
          </a:bodyPr>
          <a:lstStyle/>
          <a:p>
            <a:pPr algn="ctr">
              <a:spcBef>
                <a:spcPct val="0"/>
              </a:spcBef>
              <a:defRPr/>
            </a:pPr>
            <a:r>
              <a:rPr lang="fr-FR" sz="4800" b="1" dirty="0" smtClean="0">
                <a:solidFill>
                  <a:prstClr val="white"/>
                </a:solidFill>
                <a:ea typeface="+mj-ea"/>
                <a:cs typeface="+mj-cs"/>
              </a:rPr>
              <a:t>15 minutes</a:t>
            </a:r>
            <a:endParaRPr lang="en-US" sz="4800" dirty="0">
              <a:solidFill>
                <a:prstClr val="white"/>
              </a:solidFill>
              <a:ea typeface="+mj-ea"/>
              <a:cs typeface="+mj-cs"/>
            </a:endParaRPr>
          </a:p>
        </p:txBody>
      </p:sp>
    </p:spTree>
    <p:extLst>
      <p:ext uri="{BB962C8B-B14F-4D97-AF65-F5344CB8AC3E}">
        <p14:creationId xmlns:p14="http://schemas.microsoft.com/office/powerpoint/2010/main" val="265004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6" name="Rectangle 6"/>
          <p:cNvSpPr>
            <a:spLocks noChangeArrowheads="1"/>
          </p:cNvSpPr>
          <p:nvPr/>
        </p:nvSpPr>
        <p:spPr bwMode="auto">
          <a:xfrm>
            <a:off x="1134070" y="2924175"/>
            <a:ext cx="5732860" cy="845344"/>
          </a:xfrm>
          <a:prstGeom prst="rect">
            <a:avLst/>
          </a:prstGeom>
          <a:solidFill>
            <a:schemeClr val="tx2">
              <a:alpha val="8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8006" tIns="24003" rIns="48006" bIns="24003" anchor="ctr"/>
          <a:lstStyle/>
          <a:p>
            <a:pPr>
              <a:defRPr/>
            </a:pPr>
            <a:endParaRPr lang="en-US" sz="1350">
              <a:cs typeface="Arial" charset="0"/>
            </a:endParaRPr>
          </a:p>
        </p:txBody>
      </p:sp>
      <p:sp>
        <p:nvSpPr>
          <p:cNvPr id="143373" name="Text Box 13"/>
          <p:cNvSpPr txBox="1">
            <a:spLocks noChangeArrowheads="1"/>
          </p:cNvSpPr>
          <p:nvPr/>
        </p:nvSpPr>
        <p:spPr bwMode="auto">
          <a:xfrm>
            <a:off x="7134820" y="273844"/>
            <a:ext cx="866180" cy="92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8006" tIns="24003" rIns="48006" bIns="24003">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eaLnBrk="0" hangingPunct="0">
              <a:defRPr>
                <a:solidFill>
                  <a:schemeClr val="tx1"/>
                </a:solidFill>
                <a:latin typeface="Arial" charset="0"/>
                <a:ea typeface="Arial" charset="0"/>
                <a:cs typeface="Arial" charset="0"/>
              </a:defRPr>
            </a:lvl3pPr>
            <a:lvl4pPr eaLnBrk="0" hangingPunct="0">
              <a:defRPr>
                <a:solidFill>
                  <a:schemeClr val="tx1"/>
                </a:solidFill>
                <a:latin typeface="Arial" charset="0"/>
                <a:ea typeface="Arial" charset="0"/>
                <a:cs typeface="Arial" charset="0"/>
              </a:defRPr>
            </a:lvl4pPr>
            <a:lvl5pPr eaLnBrk="0" hangingPunct="0">
              <a:defRPr>
                <a:solidFill>
                  <a:schemeClr val="tx1"/>
                </a:solidFill>
                <a:latin typeface="Arial" charset="0"/>
                <a:ea typeface="Arial" charset="0"/>
                <a:cs typeface="Arial" charset="0"/>
              </a:defRPr>
            </a:lvl5pPr>
            <a:lvl6pPr marL="3382963" indent="-1096963" eaLnBrk="0" fontAlgn="base" hangingPunct="0">
              <a:spcBef>
                <a:spcPct val="0"/>
              </a:spcBef>
              <a:spcAft>
                <a:spcPct val="0"/>
              </a:spcAft>
              <a:defRPr>
                <a:solidFill>
                  <a:schemeClr val="tx1"/>
                </a:solidFill>
                <a:latin typeface="Arial" charset="0"/>
                <a:ea typeface="Arial" charset="0"/>
                <a:cs typeface="Arial" charset="0"/>
              </a:defRPr>
            </a:lvl6pPr>
            <a:lvl7pPr marL="3840163" indent="-1096963" eaLnBrk="0" fontAlgn="base" hangingPunct="0">
              <a:spcBef>
                <a:spcPct val="0"/>
              </a:spcBef>
              <a:spcAft>
                <a:spcPct val="0"/>
              </a:spcAft>
              <a:defRPr>
                <a:solidFill>
                  <a:schemeClr val="tx1"/>
                </a:solidFill>
                <a:latin typeface="Arial" charset="0"/>
                <a:ea typeface="Arial" charset="0"/>
                <a:cs typeface="Arial" charset="0"/>
              </a:defRPr>
            </a:lvl7pPr>
            <a:lvl8pPr marL="4297363" indent="-1096963" eaLnBrk="0" fontAlgn="base" hangingPunct="0">
              <a:spcBef>
                <a:spcPct val="0"/>
              </a:spcBef>
              <a:spcAft>
                <a:spcPct val="0"/>
              </a:spcAft>
              <a:defRPr>
                <a:solidFill>
                  <a:schemeClr val="tx1"/>
                </a:solidFill>
                <a:latin typeface="Arial" charset="0"/>
                <a:ea typeface="Arial" charset="0"/>
                <a:cs typeface="Arial" charset="0"/>
              </a:defRPr>
            </a:lvl8pPr>
            <a:lvl9pPr marL="4754563" indent="-1096963" eaLnBrk="0" fontAlgn="base" hangingPunct="0">
              <a:spcBef>
                <a:spcPct val="0"/>
              </a:spcBef>
              <a:spcAft>
                <a:spcPct val="0"/>
              </a:spcAft>
              <a:defRPr>
                <a:solidFill>
                  <a:schemeClr val="tx1"/>
                </a:solidFill>
                <a:latin typeface="Arial" charset="0"/>
                <a:ea typeface="Arial" charset="0"/>
                <a:cs typeface="Arial" charset="0"/>
              </a:defRPr>
            </a:lvl9pPr>
          </a:lstStyle>
          <a:p>
            <a:pPr algn="r" defTabSz="480060" eaLnBrk="1" hangingPunct="1">
              <a:spcBef>
                <a:spcPct val="20000"/>
              </a:spcBef>
              <a:defRPr/>
            </a:pPr>
            <a:r>
              <a:rPr lang="en-US" sz="1350">
                <a:solidFill>
                  <a:schemeClr val="bg1"/>
                </a:solidFill>
              </a:rPr>
              <a:t>@ibmbluemix</a:t>
            </a:r>
          </a:p>
          <a:p>
            <a:pPr algn="r" defTabSz="480060" eaLnBrk="1" hangingPunct="1">
              <a:spcBef>
                <a:spcPct val="20000"/>
              </a:spcBef>
              <a:defRPr/>
            </a:pPr>
            <a:r>
              <a:rPr lang="en-US" sz="1350">
                <a:solidFill>
                  <a:schemeClr val="bg1"/>
                </a:solidFill>
              </a:rPr>
              <a:t>@robinsonsj</a:t>
            </a:r>
          </a:p>
        </p:txBody>
      </p:sp>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60654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62C45"/>
        </a:solidFill>
        <a:effectLst/>
      </p:bgPr>
    </p:bg>
    <p:spTree>
      <p:nvGrpSpPr>
        <p:cNvPr id="1" name=""/>
        <p:cNvGrpSpPr/>
        <p:nvPr/>
      </p:nvGrpSpPr>
      <p:grpSpPr>
        <a:xfrm>
          <a:off x="0" y="0"/>
          <a:ext cx="0" cy="0"/>
          <a:chOff x="0" y="0"/>
          <a:chExt cx="0" cy="0"/>
        </a:xfrm>
      </p:grpSpPr>
      <p:pic>
        <p:nvPicPr>
          <p:cNvPr id="924" name="image9.jpeg"/>
          <p:cNvPicPr/>
          <p:nvPr/>
        </p:nvPicPr>
        <p:blipFill>
          <a:blip r:embed="rId3" cstate="screen">
            <a:alphaModFix amt="6849"/>
            <a:extLst>
              <a:ext uri="{28A0092B-C50C-407E-A947-70E740481C1C}">
                <a14:useLocalDpi xmlns:a14="http://schemas.microsoft.com/office/drawing/2010/main"/>
              </a:ext>
            </a:extLst>
          </a:blip>
          <a:srcRect/>
          <a:stretch>
            <a:fillRect/>
          </a:stretch>
        </p:blipFill>
        <p:spPr>
          <a:xfrm>
            <a:off x="-28575" y="-667"/>
            <a:ext cx="9189721" cy="5166362"/>
          </a:xfrm>
          <a:prstGeom prst="rect">
            <a:avLst/>
          </a:prstGeom>
          <a:ln w="12700">
            <a:miter lim="400000"/>
          </a:ln>
        </p:spPr>
      </p:pic>
      <p:grpSp>
        <p:nvGrpSpPr>
          <p:cNvPr id="970" name="Group 970"/>
          <p:cNvGrpSpPr/>
          <p:nvPr/>
        </p:nvGrpSpPr>
        <p:grpSpPr>
          <a:xfrm>
            <a:off x="476396" y="1784301"/>
            <a:ext cx="5542339" cy="2635131"/>
            <a:chOff x="-1" y="-3"/>
            <a:chExt cx="8867741" cy="4216207"/>
          </a:xfrm>
        </p:grpSpPr>
        <p:grpSp>
          <p:nvGrpSpPr>
            <p:cNvPr id="927" name="Group 927"/>
            <p:cNvGrpSpPr/>
            <p:nvPr/>
          </p:nvGrpSpPr>
          <p:grpSpPr>
            <a:xfrm>
              <a:off x="3604639" y="737451"/>
              <a:ext cx="1457614" cy="1298537"/>
              <a:chOff x="0" y="-1"/>
              <a:chExt cx="1457613" cy="1298535"/>
            </a:xfrm>
          </p:grpSpPr>
          <p:pic>
            <p:nvPicPr>
              <p:cNvPr id="925" name="image128.png"/>
              <p:cNvPicPr/>
              <p:nvPr/>
            </p:nvPicPr>
            <p:blipFill>
              <a:blip r:embed="rId4">
                <a:alphaModFix amt="55288"/>
                <a:extLst/>
              </a:blip>
              <a:stretch>
                <a:fillRect/>
              </a:stretch>
            </p:blipFill>
            <p:spPr>
              <a:xfrm>
                <a:off x="0" y="-1"/>
                <a:ext cx="1457613" cy="1298535"/>
              </a:xfrm>
              <a:prstGeom prst="rect">
                <a:avLst/>
              </a:prstGeom>
              <a:ln w="12700" cap="flat">
                <a:noFill/>
                <a:miter lim="400000"/>
              </a:ln>
              <a:effectLst/>
            </p:spPr>
          </p:pic>
          <p:sp>
            <p:nvSpPr>
              <p:cNvPr id="926" name="Shape 926"/>
              <p:cNvSpPr/>
              <p:nvPr/>
            </p:nvSpPr>
            <p:spPr>
              <a:xfrm>
                <a:off x="279021" y="190487"/>
                <a:ext cx="899570" cy="9175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Hypothesis Testing</a:t>
                </a:r>
              </a:p>
            </p:txBody>
          </p:sp>
        </p:grpSp>
        <p:grpSp>
          <p:nvGrpSpPr>
            <p:cNvPr id="930" name="Group 930"/>
            <p:cNvGrpSpPr/>
            <p:nvPr/>
          </p:nvGrpSpPr>
          <p:grpSpPr>
            <a:xfrm>
              <a:off x="4832428" y="2917666"/>
              <a:ext cx="1457614" cy="1298538"/>
              <a:chOff x="0" y="-1"/>
              <a:chExt cx="1457613" cy="1298537"/>
            </a:xfrm>
          </p:grpSpPr>
          <p:pic>
            <p:nvPicPr>
              <p:cNvPr id="928" name="image128.png"/>
              <p:cNvPicPr/>
              <p:nvPr/>
            </p:nvPicPr>
            <p:blipFill>
              <a:blip r:embed="rId4">
                <a:alphaModFix amt="55288"/>
                <a:extLst/>
              </a:blip>
              <a:stretch>
                <a:fillRect/>
              </a:stretch>
            </p:blipFill>
            <p:spPr>
              <a:xfrm>
                <a:off x="0" y="-1"/>
                <a:ext cx="1457613" cy="1298537"/>
              </a:xfrm>
              <a:prstGeom prst="rect">
                <a:avLst/>
              </a:prstGeom>
              <a:ln w="12700" cap="flat">
                <a:noFill/>
                <a:miter lim="400000"/>
              </a:ln>
              <a:effectLst/>
            </p:spPr>
          </p:pic>
          <p:sp>
            <p:nvSpPr>
              <p:cNvPr id="929" name="Shape 929"/>
              <p:cNvSpPr/>
              <p:nvPr/>
            </p:nvSpPr>
            <p:spPr>
              <a:xfrm>
                <a:off x="130790" y="119527"/>
                <a:ext cx="1196028" cy="9175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eXtreme Programming</a:t>
                </a:r>
              </a:p>
            </p:txBody>
          </p:sp>
        </p:grpSp>
        <p:grpSp>
          <p:nvGrpSpPr>
            <p:cNvPr id="933" name="Group 933"/>
            <p:cNvGrpSpPr/>
            <p:nvPr/>
          </p:nvGrpSpPr>
          <p:grpSpPr>
            <a:xfrm>
              <a:off x="2363810" y="2917666"/>
              <a:ext cx="1457614" cy="1298538"/>
              <a:chOff x="0" y="-1"/>
              <a:chExt cx="1457613" cy="1298537"/>
            </a:xfrm>
          </p:grpSpPr>
          <p:pic>
            <p:nvPicPr>
              <p:cNvPr id="931" name="image128.png"/>
              <p:cNvPicPr/>
              <p:nvPr/>
            </p:nvPicPr>
            <p:blipFill>
              <a:blip r:embed="rId4">
                <a:alphaModFix amt="55288"/>
                <a:extLst/>
              </a:blip>
              <a:stretch>
                <a:fillRect/>
              </a:stretch>
            </p:blipFill>
            <p:spPr>
              <a:xfrm>
                <a:off x="0" y="-1"/>
                <a:ext cx="1457613" cy="1298537"/>
              </a:xfrm>
              <a:prstGeom prst="rect">
                <a:avLst/>
              </a:prstGeom>
              <a:ln w="12700" cap="flat">
                <a:noFill/>
                <a:miter lim="400000"/>
              </a:ln>
              <a:effectLst/>
            </p:spPr>
          </p:pic>
          <p:sp>
            <p:nvSpPr>
              <p:cNvPr id="932" name="Shape 932"/>
              <p:cNvSpPr/>
              <p:nvPr/>
            </p:nvSpPr>
            <p:spPr>
              <a:xfrm>
                <a:off x="279021" y="190485"/>
                <a:ext cx="899570" cy="9175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Design Thinking</a:t>
                </a:r>
              </a:p>
            </p:txBody>
          </p:sp>
        </p:grpSp>
        <p:grpSp>
          <p:nvGrpSpPr>
            <p:cNvPr id="936" name="Group 936"/>
            <p:cNvGrpSpPr/>
            <p:nvPr/>
          </p:nvGrpSpPr>
          <p:grpSpPr>
            <a:xfrm>
              <a:off x="6026507" y="737023"/>
              <a:ext cx="1457613" cy="1298537"/>
              <a:chOff x="0" y="-1"/>
              <a:chExt cx="1457612" cy="1298536"/>
            </a:xfrm>
          </p:grpSpPr>
          <p:pic>
            <p:nvPicPr>
              <p:cNvPr id="934" name="image128.png"/>
              <p:cNvPicPr/>
              <p:nvPr/>
            </p:nvPicPr>
            <p:blipFill>
              <a:blip r:embed="rId4">
                <a:alphaModFix amt="55288"/>
                <a:extLst/>
              </a:blip>
              <a:stretch>
                <a:fillRect/>
              </a:stretch>
            </p:blipFill>
            <p:spPr>
              <a:xfrm>
                <a:off x="0" y="-1"/>
                <a:ext cx="1457612" cy="1298536"/>
              </a:xfrm>
              <a:prstGeom prst="rect">
                <a:avLst/>
              </a:prstGeom>
              <a:ln w="12700" cap="flat">
                <a:noFill/>
                <a:miter lim="400000"/>
              </a:ln>
              <a:effectLst/>
            </p:spPr>
          </p:pic>
          <p:sp>
            <p:nvSpPr>
              <p:cNvPr id="935" name="Shape 935"/>
              <p:cNvSpPr/>
              <p:nvPr/>
            </p:nvSpPr>
            <p:spPr>
              <a:xfrm>
                <a:off x="130790" y="443832"/>
                <a:ext cx="1196027" cy="3635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devOps</a:t>
                </a:r>
              </a:p>
            </p:txBody>
          </p:sp>
        </p:grpSp>
        <p:grpSp>
          <p:nvGrpSpPr>
            <p:cNvPr id="939" name="Group 939"/>
            <p:cNvGrpSpPr/>
            <p:nvPr/>
          </p:nvGrpSpPr>
          <p:grpSpPr>
            <a:xfrm>
              <a:off x="4809341" y="-3"/>
              <a:ext cx="1457614" cy="1298538"/>
              <a:chOff x="0" y="-1"/>
              <a:chExt cx="1457613" cy="1298536"/>
            </a:xfrm>
          </p:grpSpPr>
          <p:pic>
            <p:nvPicPr>
              <p:cNvPr id="937" name="image128.png"/>
              <p:cNvPicPr/>
              <p:nvPr/>
            </p:nvPicPr>
            <p:blipFill>
              <a:blip r:embed="rId4">
                <a:alphaModFix amt="55288"/>
                <a:extLst/>
              </a:blip>
              <a:stretch>
                <a:fillRect/>
              </a:stretch>
            </p:blipFill>
            <p:spPr>
              <a:xfrm>
                <a:off x="0" y="-1"/>
                <a:ext cx="1457613" cy="1298536"/>
              </a:xfrm>
              <a:prstGeom prst="rect">
                <a:avLst/>
              </a:prstGeom>
              <a:ln w="12700" cap="flat">
                <a:noFill/>
                <a:miter lim="400000"/>
              </a:ln>
              <a:effectLst/>
            </p:spPr>
          </p:pic>
          <p:sp>
            <p:nvSpPr>
              <p:cNvPr id="938" name="Shape 938"/>
              <p:cNvSpPr/>
              <p:nvPr/>
            </p:nvSpPr>
            <p:spPr>
              <a:xfrm>
                <a:off x="130790" y="437920"/>
                <a:ext cx="1196028" cy="3635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Bluemix</a:t>
                </a:r>
              </a:p>
            </p:txBody>
          </p:sp>
        </p:grpSp>
        <p:grpSp>
          <p:nvGrpSpPr>
            <p:cNvPr id="942" name="Group 942"/>
            <p:cNvGrpSpPr/>
            <p:nvPr/>
          </p:nvGrpSpPr>
          <p:grpSpPr>
            <a:xfrm>
              <a:off x="1170253" y="770537"/>
              <a:ext cx="1457614" cy="1298537"/>
              <a:chOff x="0" y="-1"/>
              <a:chExt cx="1457613" cy="1298535"/>
            </a:xfrm>
          </p:grpSpPr>
          <p:pic>
            <p:nvPicPr>
              <p:cNvPr id="940" name="image128.png"/>
              <p:cNvPicPr/>
              <p:nvPr/>
            </p:nvPicPr>
            <p:blipFill>
              <a:blip r:embed="rId4">
                <a:alphaModFix amt="55288"/>
                <a:extLst/>
              </a:blip>
              <a:stretch>
                <a:fillRect/>
              </a:stretch>
            </p:blipFill>
            <p:spPr>
              <a:xfrm>
                <a:off x="0" y="-1"/>
                <a:ext cx="1457613" cy="1298535"/>
              </a:xfrm>
              <a:prstGeom prst="rect">
                <a:avLst/>
              </a:prstGeom>
              <a:ln w="12700" cap="flat">
                <a:noFill/>
                <a:miter lim="400000"/>
              </a:ln>
              <a:effectLst/>
            </p:spPr>
          </p:pic>
          <p:sp>
            <p:nvSpPr>
              <p:cNvPr id="941" name="Shape 941"/>
              <p:cNvSpPr/>
              <p:nvPr/>
            </p:nvSpPr>
            <p:spPr>
              <a:xfrm>
                <a:off x="279021" y="328986"/>
                <a:ext cx="899570" cy="6405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Lean Startup</a:t>
                </a:r>
              </a:p>
            </p:txBody>
          </p:sp>
        </p:grpSp>
        <p:pic>
          <p:nvPicPr>
            <p:cNvPr id="943" name="image129.png"/>
            <p:cNvPicPr/>
            <p:nvPr/>
          </p:nvPicPr>
          <p:blipFill>
            <a:blip r:embed="rId5">
              <a:extLst/>
            </a:blip>
            <a:stretch>
              <a:fillRect/>
            </a:stretch>
          </p:blipFill>
          <p:spPr>
            <a:xfrm>
              <a:off x="-1" y="1484275"/>
              <a:ext cx="1384534" cy="1233431"/>
            </a:xfrm>
            <a:prstGeom prst="rect">
              <a:avLst/>
            </a:prstGeom>
            <a:ln w="12700" cap="flat">
              <a:noFill/>
              <a:miter lim="400000"/>
            </a:ln>
            <a:effectLst/>
          </p:spPr>
        </p:pic>
        <p:pic>
          <p:nvPicPr>
            <p:cNvPr id="944" name="image130.png"/>
            <p:cNvPicPr/>
            <p:nvPr/>
          </p:nvPicPr>
          <p:blipFill>
            <a:blip r:embed="rId6">
              <a:extLst/>
            </a:blip>
            <a:stretch>
              <a:fillRect/>
            </a:stretch>
          </p:blipFill>
          <p:spPr>
            <a:xfrm>
              <a:off x="686700" y="871275"/>
              <a:ext cx="8181040" cy="2900494"/>
            </a:xfrm>
            <a:prstGeom prst="rect">
              <a:avLst/>
            </a:prstGeom>
            <a:ln w="12700" cap="flat">
              <a:noFill/>
              <a:miter lim="400000"/>
            </a:ln>
            <a:effectLst/>
          </p:spPr>
        </p:pic>
        <p:grpSp>
          <p:nvGrpSpPr>
            <p:cNvPr id="949" name="Group 949"/>
            <p:cNvGrpSpPr/>
            <p:nvPr/>
          </p:nvGrpSpPr>
          <p:grpSpPr>
            <a:xfrm>
              <a:off x="1170232" y="2174355"/>
              <a:ext cx="1457619" cy="1298538"/>
              <a:chOff x="-2" y="0"/>
              <a:chExt cx="1457618" cy="1298537"/>
            </a:xfrm>
          </p:grpSpPr>
          <p:sp>
            <p:nvSpPr>
              <p:cNvPr id="945" name="Shape 945"/>
              <p:cNvSpPr/>
              <p:nvPr/>
            </p:nvSpPr>
            <p:spPr>
              <a:xfrm>
                <a:off x="23279" y="15218"/>
                <a:ext cx="1411053" cy="1268098"/>
              </a:xfrm>
              <a:custGeom>
                <a:avLst/>
                <a:gdLst/>
                <a:ahLst/>
                <a:cxnLst>
                  <a:cxn ang="0">
                    <a:pos x="wd2" y="hd2"/>
                  </a:cxn>
                  <a:cxn ang="5400000">
                    <a:pos x="wd2" y="hd2"/>
                  </a:cxn>
                  <a:cxn ang="10800000">
                    <a:pos x="wd2" y="hd2"/>
                  </a:cxn>
                  <a:cxn ang="16200000">
                    <a:pos x="wd2" y="hd2"/>
                  </a:cxn>
                </a:cxnLst>
                <a:rect l="0" t="0" r="r" b="b"/>
                <a:pathLst>
                  <a:path w="21600" h="21600" extrusionOk="0">
                    <a:moveTo>
                      <a:pt x="0" y="10903"/>
                    </a:moveTo>
                    <a:lnTo>
                      <a:pt x="5396" y="0"/>
                    </a:lnTo>
                    <a:lnTo>
                      <a:pt x="16209" y="60"/>
                    </a:lnTo>
                    <a:lnTo>
                      <a:pt x="21600" y="10847"/>
                    </a:lnTo>
                    <a:lnTo>
                      <a:pt x="16183" y="21573"/>
                    </a:lnTo>
                    <a:lnTo>
                      <a:pt x="5371" y="21600"/>
                    </a:lnTo>
                    <a:lnTo>
                      <a:pt x="0" y="10903"/>
                    </a:lnTo>
                    <a:close/>
                  </a:path>
                </a:pathLst>
              </a:custGeom>
              <a:solidFill>
                <a:srgbClr val="1FC0A6">
                  <a:alpha val="90000"/>
                </a:srgbClr>
              </a:solidFill>
              <a:ln w="12700" cap="flat">
                <a:noFill/>
                <a:miter lim="400000"/>
              </a:ln>
              <a:effectLst/>
            </p:spPr>
            <p:txBody>
              <a:bodyPr wrap="square" lIns="0" tIns="0" rIns="0" bIns="0" numCol="1" anchor="ctr">
                <a:noAutofit/>
              </a:bodyPr>
              <a:lstStyle/>
              <a:p>
                <a:pPr algn="ctr" defTabSz="365125">
                  <a:defRPr sz="1800">
                    <a:latin typeface="Helvetica Light"/>
                    <a:ea typeface="Helvetica Light"/>
                    <a:cs typeface="Helvetica Light"/>
                    <a:sym typeface="Helvetica Light"/>
                  </a:defRPr>
                </a:pPr>
                <a:endParaRPr sz="1125" kern="0">
                  <a:solidFill>
                    <a:sysClr val="windowText" lastClr="000000"/>
                  </a:solidFill>
                  <a:latin typeface="Helvetica Light"/>
                  <a:ea typeface="Helvetica Light"/>
                  <a:cs typeface="Helvetica Light"/>
                  <a:sym typeface="Helvetica Light"/>
                </a:endParaRPr>
              </a:p>
            </p:txBody>
          </p:sp>
          <p:grpSp>
            <p:nvGrpSpPr>
              <p:cNvPr id="948" name="Group 948"/>
              <p:cNvGrpSpPr/>
              <p:nvPr/>
            </p:nvGrpSpPr>
            <p:grpSpPr>
              <a:xfrm>
                <a:off x="-2" y="0"/>
                <a:ext cx="1457618" cy="1298537"/>
                <a:chOff x="-1" y="0"/>
                <a:chExt cx="1457616" cy="1298536"/>
              </a:xfrm>
            </p:grpSpPr>
            <p:pic>
              <p:nvPicPr>
                <p:cNvPr id="946" name="image128.png"/>
                <p:cNvPicPr/>
                <p:nvPr/>
              </p:nvPicPr>
              <p:blipFill>
                <a:blip r:embed="rId4">
                  <a:extLst/>
                </a:blip>
                <a:stretch>
                  <a:fillRect/>
                </a:stretch>
              </p:blipFill>
              <p:spPr>
                <a:xfrm>
                  <a:off x="-1" y="0"/>
                  <a:ext cx="1457616" cy="1298536"/>
                </a:xfrm>
                <a:prstGeom prst="rect">
                  <a:avLst/>
                </a:prstGeom>
                <a:ln w="12700" cap="flat">
                  <a:noFill/>
                  <a:miter lim="400000"/>
                </a:ln>
                <a:effectLst/>
              </p:spPr>
            </p:pic>
            <p:sp>
              <p:nvSpPr>
                <p:cNvPr id="947" name="Shape 947"/>
                <p:cNvSpPr/>
                <p:nvPr/>
              </p:nvSpPr>
              <p:spPr>
                <a:xfrm>
                  <a:off x="313021" y="467487"/>
                  <a:ext cx="831571" cy="3635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Idea</a:t>
                  </a:r>
                </a:p>
              </p:txBody>
            </p:sp>
          </p:grpSp>
        </p:grpSp>
        <p:grpSp>
          <p:nvGrpSpPr>
            <p:cNvPr id="954" name="Group 954"/>
            <p:cNvGrpSpPr/>
            <p:nvPr/>
          </p:nvGrpSpPr>
          <p:grpSpPr>
            <a:xfrm>
              <a:off x="2387091" y="1456041"/>
              <a:ext cx="1457616" cy="1298539"/>
              <a:chOff x="0" y="0"/>
              <a:chExt cx="1457615" cy="1298537"/>
            </a:xfrm>
          </p:grpSpPr>
          <p:sp>
            <p:nvSpPr>
              <p:cNvPr id="950" name="Shape 950"/>
              <p:cNvSpPr/>
              <p:nvPr/>
            </p:nvSpPr>
            <p:spPr>
              <a:xfrm>
                <a:off x="23780" y="23593"/>
                <a:ext cx="1411052" cy="1268100"/>
              </a:xfrm>
              <a:custGeom>
                <a:avLst/>
                <a:gdLst/>
                <a:ahLst/>
                <a:cxnLst>
                  <a:cxn ang="0">
                    <a:pos x="wd2" y="hd2"/>
                  </a:cxn>
                  <a:cxn ang="5400000">
                    <a:pos x="wd2" y="hd2"/>
                  </a:cxn>
                  <a:cxn ang="10800000">
                    <a:pos x="wd2" y="hd2"/>
                  </a:cxn>
                  <a:cxn ang="16200000">
                    <a:pos x="wd2" y="hd2"/>
                  </a:cxn>
                </a:cxnLst>
                <a:rect l="0" t="0" r="r" b="b"/>
                <a:pathLst>
                  <a:path w="21600" h="21600" extrusionOk="0">
                    <a:moveTo>
                      <a:pt x="0" y="10903"/>
                    </a:moveTo>
                    <a:lnTo>
                      <a:pt x="5396" y="0"/>
                    </a:lnTo>
                    <a:lnTo>
                      <a:pt x="16209" y="60"/>
                    </a:lnTo>
                    <a:lnTo>
                      <a:pt x="21600" y="10847"/>
                    </a:lnTo>
                    <a:lnTo>
                      <a:pt x="16183" y="21573"/>
                    </a:lnTo>
                    <a:lnTo>
                      <a:pt x="5371" y="21600"/>
                    </a:lnTo>
                    <a:lnTo>
                      <a:pt x="0" y="10903"/>
                    </a:lnTo>
                    <a:close/>
                  </a:path>
                </a:pathLst>
              </a:custGeom>
              <a:solidFill>
                <a:srgbClr val="1FC0A6">
                  <a:alpha val="90000"/>
                </a:srgbClr>
              </a:solidFill>
              <a:ln w="12700" cap="flat">
                <a:noFill/>
                <a:miter lim="400000"/>
              </a:ln>
              <a:effectLst/>
            </p:spPr>
            <p:txBody>
              <a:bodyPr wrap="square" lIns="0" tIns="0" rIns="0" bIns="0" numCol="1" anchor="ctr">
                <a:noAutofit/>
              </a:bodyPr>
              <a:lstStyle/>
              <a:p>
                <a:pPr algn="ctr" defTabSz="365125">
                  <a:defRPr sz="1800">
                    <a:latin typeface="Helvetica Light"/>
                    <a:ea typeface="Helvetica Light"/>
                    <a:cs typeface="Helvetica Light"/>
                    <a:sym typeface="Helvetica Light"/>
                  </a:defRPr>
                </a:pPr>
                <a:endParaRPr sz="1125" kern="0">
                  <a:solidFill>
                    <a:sysClr val="windowText" lastClr="000000"/>
                  </a:solidFill>
                  <a:latin typeface="Helvetica Light"/>
                  <a:ea typeface="Helvetica Light"/>
                  <a:cs typeface="Helvetica Light"/>
                  <a:sym typeface="Helvetica Light"/>
                </a:endParaRPr>
              </a:p>
            </p:txBody>
          </p:sp>
          <p:grpSp>
            <p:nvGrpSpPr>
              <p:cNvPr id="953" name="Group 953"/>
              <p:cNvGrpSpPr/>
              <p:nvPr/>
            </p:nvGrpSpPr>
            <p:grpSpPr>
              <a:xfrm>
                <a:off x="0" y="0"/>
                <a:ext cx="1457615" cy="1298537"/>
                <a:chOff x="0" y="0"/>
                <a:chExt cx="1457614" cy="1298536"/>
              </a:xfrm>
            </p:grpSpPr>
            <p:pic>
              <p:nvPicPr>
                <p:cNvPr id="951" name="image128.png"/>
                <p:cNvPicPr/>
                <p:nvPr/>
              </p:nvPicPr>
              <p:blipFill>
                <a:blip r:embed="rId4">
                  <a:extLst/>
                </a:blip>
                <a:stretch>
                  <a:fillRect/>
                </a:stretch>
              </p:blipFill>
              <p:spPr>
                <a:xfrm>
                  <a:off x="0" y="0"/>
                  <a:ext cx="1457614" cy="1298536"/>
                </a:xfrm>
                <a:prstGeom prst="rect">
                  <a:avLst/>
                </a:prstGeom>
                <a:ln w="12700" cap="flat">
                  <a:noFill/>
                  <a:miter lim="400000"/>
                </a:ln>
                <a:effectLst/>
              </p:spPr>
            </p:pic>
            <p:sp>
              <p:nvSpPr>
                <p:cNvPr id="952" name="Shape 952"/>
                <p:cNvSpPr/>
                <p:nvPr/>
              </p:nvSpPr>
              <p:spPr>
                <a:xfrm>
                  <a:off x="336673" y="461572"/>
                  <a:ext cx="831572" cy="3635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MVP</a:t>
                  </a:r>
                </a:p>
              </p:txBody>
            </p:sp>
          </p:grpSp>
        </p:grpSp>
        <p:grpSp>
          <p:nvGrpSpPr>
            <p:cNvPr id="959" name="Group 959"/>
            <p:cNvGrpSpPr/>
            <p:nvPr/>
          </p:nvGrpSpPr>
          <p:grpSpPr>
            <a:xfrm>
              <a:off x="3592813" y="2234228"/>
              <a:ext cx="1457616" cy="1298539"/>
              <a:chOff x="0" y="0"/>
              <a:chExt cx="1457615" cy="1298537"/>
            </a:xfrm>
          </p:grpSpPr>
          <p:sp>
            <p:nvSpPr>
              <p:cNvPr id="955" name="Shape 955"/>
              <p:cNvSpPr/>
              <p:nvPr/>
            </p:nvSpPr>
            <p:spPr>
              <a:xfrm>
                <a:off x="11825" y="8562"/>
                <a:ext cx="1411052" cy="1268100"/>
              </a:xfrm>
              <a:custGeom>
                <a:avLst/>
                <a:gdLst/>
                <a:ahLst/>
                <a:cxnLst>
                  <a:cxn ang="0">
                    <a:pos x="wd2" y="hd2"/>
                  </a:cxn>
                  <a:cxn ang="5400000">
                    <a:pos x="wd2" y="hd2"/>
                  </a:cxn>
                  <a:cxn ang="10800000">
                    <a:pos x="wd2" y="hd2"/>
                  </a:cxn>
                  <a:cxn ang="16200000">
                    <a:pos x="wd2" y="hd2"/>
                  </a:cxn>
                </a:cxnLst>
                <a:rect l="0" t="0" r="r" b="b"/>
                <a:pathLst>
                  <a:path w="21600" h="21600" extrusionOk="0">
                    <a:moveTo>
                      <a:pt x="0" y="10903"/>
                    </a:moveTo>
                    <a:lnTo>
                      <a:pt x="5396" y="0"/>
                    </a:lnTo>
                    <a:lnTo>
                      <a:pt x="16209" y="60"/>
                    </a:lnTo>
                    <a:lnTo>
                      <a:pt x="21600" y="10847"/>
                    </a:lnTo>
                    <a:lnTo>
                      <a:pt x="16183" y="21573"/>
                    </a:lnTo>
                    <a:lnTo>
                      <a:pt x="5371" y="21600"/>
                    </a:lnTo>
                    <a:lnTo>
                      <a:pt x="0" y="10903"/>
                    </a:lnTo>
                    <a:close/>
                  </a:path>
                </a:pathLst>
              </a:custGeom>
              <a:solidFill>
                <a:srgbClr val="1FC0A6">
                  <a:alpha val="90000"/>
                </a:srgbClr>
              </a:solidFill>
              <a:ln w="12700" cap="flat">
                <a:noFill/>
                <a:miter lim="400000"/>
              </a:ln>
              <a:effectLst/>
            </p:spPr>
            <p:txBody>
              <a:bodyPr wrap="square" lIns="0" tIns="0" rIns="0" bIns="0" numCol="1" anchor="ctr">
                <a:noAutofit/>
              </a:bodyPr>
              <a:lstStyle/>
              <a:p>
                <a:pPr algn="ctr" defTabSz="365125">
                  <a:defRPr sz="1800">
                    <a:latin typeface="Helvetica Light"/>
                    <a:ea typeface="Helvetica Light"/>
                    <a:cs typeface="Helvetica Light"/>
                    <a:sym typeface="Helvetica Light"/>
                  </a:defRPr>
                </a:pPr>
                <a:endParaRPr sz="1125" kern="0">
                  <a:solidFill>
                    <a:sysClr val="windowText" lastClr="000000"/>
                  </a:solidFill>
                  <a:latin typeface="Helvetica Light"/>
                  <a:ea typeface="Helvetica Light"/>
                  <a:cs typeface="Helvetica Light"/>
                  <a:sym typeface="Helvetica Light"/>
                </a:endParaRPr>
              </a:p>
            </p:txBody>
          </p:sp>
          <p:grpSp>
            <p:nvGrpSpPr>
              <p:cNvPr id="958" name="Group 958"/>
              <p:cNvGrpSpPr/>
              <p:nvPr/>
            </p:nvGrpSpPr>
            <p:grpSpPr>
              <a:xfrm>
                <a:off x="0" y="0"/>
                <a:ext cx="1457615" cy="1298537"/>
                <a:chOff x="0" y="0"/>
                <a:chExt cx="1457614" cy="1298536"/>
              </a:xfrm>
            </p:grpSpPr>
            <p:pic>
              <p:nvPicPr>
                <p:cNvPr id="956" name="image128.png"/>
                <p:cNvPicPr/>
                <p:nvPr/>
              </p:nvPicPr>
              <p:blipFill>
                <a:blip r:embed="rId4">
                  <a:extLst/>
                </a:blip>
                <a:stretch>
                  <a:fillRect/>
                </a:stretch>
              </p:blipFill>
              <p:spPr>
                <a:xfrm>
                  <a:off x="0" y="0"/>
                  <a:ext cx="1457614" cy="1298536"/>
                </a:xfrm>
                <a:prstGeom prst="rect">
                  <a:avLst/>
                </a:prstGeom>
                <a:ln w="12700" cap="flat">
                  <a:noFill/>
                  <a:miter lim="400000"/>
                </a:ln>
                <a:effectLst/>
              </p:spPr>
            </p:pic>
            <p:sp>
              <p:nvSpPr>
                <p:cNvPr id="957" name="Shape 957"/>
                <p:cNvSpPr/>
                <p:nvPr/>
              </p:nvSpPr>
              <p:spPr>
                <a:xfrm>
                  <a:off x="268673" y="461572"/>
                  <a:ext cx="899572" cy="3635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Design</a:t>
                  </a:r>
                </a:p>
              </p:txBody>
            </p:sp>
          </p:grpSp>
        </p:grpSp>
        <p:grpSp>
          <p:nvGrpSpPr>
            <p:cNvPr id="964" name="Group 964"/>
            <p:cNvGrpSpPr/>
            <p:nvPr/>
          </p:nvGrpSpPr>
          <p:grpSpPr>
            <a:xfrm>
              <a:off x="4809648" y="1461950"/>
              <a:ext cx="1457619" cy="1298542"/>
              <a:chOff x="-2" y="-3"/>
              <a:chExt cx="1457618" cy="1298540"/>
            </a:xfrm>
          </p:grpSpPr>
          <p:sp>
            <p:nvSpPr>
              <p:cNvPr id="960" name="Shape 960"/>
              <p:cNvSpPr/>
              <p:nvPr/>
            </p:nvSpPr>
            <p:spPr>
              <a:xfrm>
                <a:off x="23149" y="12096"/>
                <a:ext cx="1411053" cy="1268100"/>
              </a:xfrm>
              <a:custGeom>
                <a:avLst/>
                <a:gdLst/>
                <a:ahLst/>
                <a:cxnLst>
                  <a:cxn ang="0">
                    <a:pos x="wd2" y="hd2"/>
                  </a:cxn>
                  <a:cxn ang="5400000">
                    <a:pos x="wd2" y="hd2"/>
                  </a:cxn>
                  <a:cxn ang="10800000">
                    <a:pos x="wd2" y="hd2"/>
                  </a:cxn>
                  <a:cxn ang="16200000">
                    <a:pos x="wd2" y="hd2"/>
                  </a:cxn>
                </a:cxnLst>
                <a:rect l="0" t="0" r="r" b="b"/>
                <a:pathLst>
                  <a:path w="21600" h="21600" extrusionOk="0">
                    <a:moveTo>
                      <a:pt x="0" y="10903"/>
                    </a:moveTo>
                    <a:lnTo>
                      <a:pt x="5396" y="0"/>
                    </a:lnTo>
                    <a:lnTo>
                      <a:pt x="16209" y="60"/>
                    </a:lnTo>
                    <a:lnTo>
                      <a:pt x="21600" y="10847"/>
                    </a:lnTo>
                    <a:lnTo>
                      <a:pt x="16183" y="21573"/>
                    </a:lnTo>
                    <a:lnTo>
                      <a:pt x="5371" y="21600"/>
                    </a:lnTo>
                    <a:lnTo>
                      <a:pt x="0" y="10903"/>
                    </a:lnTo>
                    <a:close/>
                  </a:path>
                </a:pathLst>
              </a:custGeom>
              <a:solidFill>
                <a:srgbClr val="1FC0A6">
                  <a:alpha val="90000"/>
                </a:srgbClr>
              </a:solidFill>
              <a:ln w="12700" cap="flat">
                <a:noFill/>
                <a:miter lim="400000"/>
              </a:ln>
              <a:effectLst/>
            </p:spPr>
            <p:txBody>
              <a:bodyPr wrap="square" lIns="0" tIns="0" rIns="0" bIns="0" numCol="1" anchor="ctr">
                <a:noAutofit/>
              </a:bodyPr>
              <a:lstStyle/>
              <a:p>
                <a:pPr algn="ctr" defTabSz="365125">
                  <a:defRPr sz="1800">
                    <a:latin typeface="Helvetica Light"/>
                    <a:ea typeface="Helvetica Light"/>
                    <a:cs typeface="Helvetica Light"/>
                    <a:sym typeface="Helvetica Light"/>
                  </a:defRPr>
                </a:pPr>
                <a:endParaRPr sz="1125" kern="0">
                  <a:solidFill>
                    <a:sysClr val="windowText" lastClr="000000"/>
                  </a:solidFill>
                  <a:latin typeface="Helvetica Light"/>
                  <a:ea typeface="Helvetica Light"/>
                  <a:cs typeface="Helvetica Light"/>
                  <a:sym typeface="Helvetica Light"/>
                </a:endParaRPr>
              </a:p>
            </p:txBody>
          </p:sp>
          <p:grpSp>
            <p:nvGrpSpPr>
              <p:cNvPr id="963" name="Group 963"/>
              <p:cNvGrpSpPr/>
              <p:nvPr/>
            </p:nvGrpSpPr>
            <p:grpSpPr>
              <a:xfrm>
                <a:off x="-2" y="-3"/>
                <a:ext cx="1457618" cy="1298540"/>
                <a:chOff x="-1" y="-1"/>
                <a:chExt cx="1457616" cy="1298539"/>
              </a:xfrm>
            </p:grpSpPr>
            <p:pic>
              <p:nvPicPr>
                <p:cNvPr id="961" name="image128.png"/>
                <p:cNvPicPr/>
                <p:nvPr/>
              </p:nvPicPr>
              <p:blipFill>
                <a:blip r:embed="rId4">
                  <a:extLst/>
                </a:blip>
                <a:stretch>
                  <a:fillRect/>
                </a:stretch>
              </p:blipFill>
              <p:spPr>
                <a:xfrm>
                  <a:off x="-1" y="-1"/>
                  <a:ext cx="1457616" cy="1298539"/>
                </a:xfrm>
                <a:prstGeom prst="rect">
                  <a:avLst/>
                </a:prstGeom>
                <a:ln w="12700" cap="flat">
                  <a:noFill/>
                  <a:miter lim="400000"/>
                </a:ln>
                <a:effectLst/>
              </p:spPr>
            </p:pic>
            <p:sp>
              <p:nvSpPr>
                <p:cNvPr id="962" name="Shape 962"/>
                <p:cNvSpPr/>
                <p:nvPr/>
              </p:nvSpPr>
              <p:spPr>
                <a:xfrm>
                  <a:off x="229944" y="461574"/>
                  <a:ext cx="1003347" cy="3635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Dev/Test</a:t>
                  </a:r>
                </a:p>
              </p:txBody>
            </p:sp>
          </p:grpSp>
        </p:grpSp>
        <p:grpSp>
          <p:nvGrpSpPr>
            <p:cNvPr id="969" name="Group 969"/>
            <p:cNvGrpSpPr/>
            <p:nvPr/>
          </p:nvGrpSpPr>
          <p:grpSpPr>
            <a:xfrm>
              <a:off x="6028960" y="2167834"/>
              <a:ext cx="1457620" cy="1298546"/>
              <a:chOff x="-2" y="-4"/>
              <a:chExt cx="1457618" cy="1298544"/>
            </a:xfrm>
          </p:grpSpPr>
          <p:sp>
            <p:nvSpPr>
              <p:cNvPr id="965" name="Shape 965"/>
              <p:cNvSpPr/>
              <p:nvPr/>
            </p:nvSpPr>
            <p:spPr>
              <a:xfrm>
                <a:off x="23279" y="15217"/>
                <a:ext cx="1411052" cy="1268101"/>
              </a:xfrm>
              <a:custGeom>
                <a:avLst/>
                <a:gdLst/>
                <a:ahLst/>
                <a:cxnLst>
                  <a:cxn ang="0">
                    <a:pos x="wd2" y="hd2"/>
                  </a:cxn>
                  <a:cxn ang="5400000">
                    <a:pos x="wd2" y="hd2"/>
                  </a:cxn>
                  <a:cxn ang="10800000">
                    <a:pos x="wd2" y="hd2"/>
                  </a:cxn>
                  <a:cxn ang="16200000">
                    <a:pos x="wd2" y="hd2"/>
                  </a:cxn>
                </a:cxnLst>
                <a:rect l="0" t="0" r="r" b="b"/>
                <a:pathLst>
                  <a:path w="21600" h="21600" extrusionOk="0">
                    <a:moveTo>
                      <a:pt x="0" y="10903"/>
                    </a:moveTo>
                    <a:lnTo>
                      <a:pt x="5396" y="0"/>
                    </a:lnTo>
                    <a:lnTo>
                      <a:pt x="16209" y="60"/>
                    </a:lnTo>
                    <a:lnTo>
                      <a:pt x="21600" y="10847"/>
                    </a:lnTo>
                    <a:lnTo>
                      <a:pt x="16183" y="21573"/>
                    </a:lnTo>
                    <a:lnTo>
                      <a:pt x="5371" y="21600"/>
                    </a:lnTo>
                    <a:lnTo>
                      <a:pt x="0" y="10903"/>
                    </a:lnTo>
                    <a:close/>
                  </a:path>
                </a:pathLst>
              </a:custGeom>
              <a:solidFill>
                <a:srgbClr val="1FC0A6">
                  <a:alpha val="90000"/>
                </a:srgbClr>
              </a:solidFill>
              <a:ln w="12700" cap="flat">
                <a:noFill/>
                <a:miter lim="400000"/>
              </a:ln>
              <a:effectLst/>
            </p:spPr>
            <p:txBody>
              <a:bodyPr wrap="square" lIns="0" tIns="0" rIns="0" bIns="0" numCol="1" anchor="ctr">
                <a:noAutofit/>
              </a:bodyPr>
              <a:lstStyle/>
              <a:p>
                <a:pPr algn="ctr" defTabSz="365125">
                  <a:defRPr sz="1800">
                    <a:latin typeface="Helvetica Light"/>
                    <a:ea typeface="Helvetica Light"/>
                    <a:cs typeface="Helvetica Light"/>
                    <a:sym typeface="Helvetica Light"/>
                  </a:defRPr>
                </a:pPr>
                <a:endParaRPr sz="1125" kern="0">
                  <a:solidFill>
                    <a:sysClr val="windowText" lastClr="000000"/>
                  </a:solidFill>
                  <a:latin typeface="Helvetica Light"/>
                  <a:ea typeface="Helvetica Light"/>
                  <a:cs typeface="Helvetica Light"/>
                  <a:sym typeface="Helvetica Light"/>
                </a:endParaRPr>
              </a:p>
            </p:txBody>
          </p:sp>
          <p:grpSp>
            <p:nvGrpSpPr>
              <p:cNvPr id="968" name="Group 968"/>
              <p:cNvGrpSpPr/>
              <p:nvPr/>
            </p:nvGrpSpPr>
            <p:grpSpPr>
              <a:xfrm>
                <a:off x="-2" y="-4"/>
                <a:ext cx="1457618" cy="1298544"/>
                <a:chOff x="-1" y="-2"/>
                <a:chExt cx="1457616" cy="1298542"/>
              </a:xfrm>
            </p:grpSpPr>
            <p:pic>
              <p:nvPicPr>
                <p:cNvPr id="966" name="image128.png"/>
                <p:cNvPicPr/>
                <p:nvPr/>
              </p:nvPicPr>
              <p:blipFill>
                <a:blip r:embed="rId4">
                  <a:extLst/>
                </a:blip>
                <a:stretch>
                  <a:fillRect/>
                </a:stretch>
              </p:blipFill>
              <p:spPr>
                <a:xfrm>
                  <a:off x="-1" y="-2"/>
                  <a:ext cx="1457616" cy="1298542"/>
                </a:xfrm>
                <a:prstGeom prst="rect">
                  <a:avLst/>
                </a:prstGeom>
                <a:ln w="12700" cap="flat">
                  <a:noFill/>
                  <a:miter lim="400000"/>
                </a:ln>
                <a:effectLst/>
              </p:spPr>
            </p:pic>
            <p:sp>
              <p:nvSpPr>
                <p:cNvPr id="967" name="Shape 967"/>
                <p:cNvSpPr/>
                <p:nvPr/>
              </p:nvSpPr>
              <p:spPr>
                <a:xfrm>
                  <a:off x="279020" y="467487"/>
                  <a:ext cx="899571" cy="3635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defTabSz="584200">
                    <a:defRPr sz="1800"/>
                  </a:lvl1pPr>
                </a:lstStyle>
                <a:p>
                  <a:r>
                    <a:rPr sz="1125" kern="0">
                      <a:solidFill>
                        <a:sysClr val="windowText" lastClr="000000"/>
                      </a:solidFill>
                      <a:sym typeface="Helvetica Neue"/>
                    </a:rPr>
                    <a:t>Deploy</a:t>
                  </a:r>
                </a:p>
              </p:txBody>
            </p:sp>
          </p:grpSp>
        </p:grpSp>
      </p:grpSp>
      <p:pic>
        <p:nvPicPr>
          <p:cNvPr id="971" name="image10.jpeg"/>
          <p:cNvPicPr/>
          <p:nvPr/>
        </p:nvPicPr>
        <p:blipFill>
          <a:blip r:embed="rId7" cstate="screen">
            <a:extLst>
              <a:ext uri="{28A0092B-C50C-407E-A947-70E740481C1C}">
                <a14:useLocalDpi xmlns:a14="http://schemas.microsoft.com/office/drawing/2010/main"/>
              </a:ext>
            </a:extLst>
          </a:blip>
          <a:srcRect/>
          <a:stretch>
            <a:fillRect/>
          </a:stretch>
        </p:blipFill>
        <p:spPr>
          <a:xfrm>
            <a:off x="5916335" y="56701"/>
            <a:ext cx="1106944" cy="1758369"/>
          </a:xfrm>
          <a:prstGeom prst="rect">
            <a:avLst/>
          </a:prstGeom>
          <a:ln w="12700">
            <a:miter lim="400000"/>
          </a:ln>
        </p:spPr>
      </p:pic>
      <p:pic>
        <p:nvPicPr>
          <p:cNvPr id="972" name="image11.jpeg"/>
          <p:cNvPicPr/>
          <p:nvPr/>
        </p:nvPicPr>
        <p:blipFill>
          <a:blip r:embed="rId8" cstate="screen">
            <a:extLst>
              <a:ext uri="{28A0092B-C50C-407E-A947-70E740481C1C}">
                <a14:useLocalDpi xmlns:a14="http://schemas.microsoft.com/office/drawing/2010/main"/>
              </a:ext>
            </a:extLst>
          </a:blip>
          <a:srcRect/>
          <a:stretch>
            <a:fillRect/>
          </a:stretch>
        </p:blipFill>
        <p:spPr>
          <a:xfrm>
            <a:off x="7082004" y="-1"/>
            <a:ext cx="2078685" cy="1500608"/>
          </a:xfrm>
          <a:prstGeom prst="rect">
            <a:avLst/>
          </a:prstGeom>
          <a:ln w="12700">
            <a:miter lim="400000"/>
          </a:ln>
        </p:spPr>
      </p:pic>
      <p:grpSp>
        <p:nvGrpSpPr>
          <p:cNvPr id="975" name="Group 975"/>
          <p:cNvGrpSpPr/>
          <p:nvPr/>
        </p:nvGrpSpPr>
        <p:grpSpPr>
          <a:xfrm>
            <a:off x="5907952" y="3147034"/>
            <a:ext cx="1228311" cy="1988463"/>
            <a:chOff x="0" y="0"/>
            <a:chExt cx="1965296" cy="3181539"/>
          </a:xfrm>
        </p:grpSpPr>
        <p:pic>
          <p:nvPicPr>
            <p:cNvPr id="973" name="image12.jpeg"/>
            <p:cNvPicPr/>
            <p:nvPr/>
          </p:nvPicPr>
          <p:blipFill>
            <a:blip r:embed="rId9" cstate="screen">
              <a:extLst>
                <a:ext uri="{28A0092B-C50C-407E-A947-70E740481C1C}">
                  <a14:useLocalDpi xmlns:a14="http://schemas.microsoft.com/office/drawing/2010/main"/>
                </a:ext>
              </a:extLst>
            </a:blip>
            <a:srcRect/>
            <a:stretch>
              <a:fillRect/>
            </a:stretch>
          </p:blipFill>
          <p:spPr>
            <a:xfrm>
              <a:off x="3757" y="1515030"/>
              <a:ext cx="1957926" cy="1666510"/>
            </a:xfrm>
            <a:prstGeom prst="rect">
              <a:avLst/>
            </a:prstGeom>
            <a:ln w="12700" cap="flat">
              <a:noFill/>
              <a:miter lim="400000"/>
            </a:ln>
            <a:effectLst/>
          </p:spPr>
        </p:pic>
        <p:pic>
          <p:nvPicPr>
            <p:cNvPr id="974" name="image131.png"/>
            <p:cNvPicPr/>
            <p:nvPr/>
          </p:nvPicPr>
          <p:blipFill>
            <a:blip r:embed="rId10" cstate="screen">
              <a:alphaModFix amt="74674"/>
              <a:extLst>
                <a:ext uri="{28A0092B-C50C-407E-A947-70E740481C1C}">
                  <a14:useLocalDpi xmlns:a14="http://schemas.microsoft.com/office/drawing/2010/main"/>
                </a:ext>
              </a:extLst>
            </a:blip>
            <a:stretch>
              <a:fillRect/>
            </a:stretch>
          </p:blipFill>
          <p:spPr>
            <a:xfrm>
              <a:off x="0" y="0"/>
              <a:ext cx="1965297" cy="1473973"/>
            </a:xfrm>
            <a:prstGeom prst="rect">
              <a:avLst/>
            </a:prstGeom>
            <a:ln w="12700" cap="flat">
              <a:noFill/>
              <a:miter lim="400000"/>
            </a:ln>
            <a:effectLst/>
          </p:spPr>
        </p:pic>
      </p:grpSp>
      <p:pic>
        <p:nvPicPr>
          <p:cNvPr id="976" name="image132.png"/>
          <p:cNvPicPr/>
          <p:nvPr/>
        </p:nvPicPr>
        <p:blipFill>
          <a:blip r:embed="rId11" cstate="screen">
            <a:extLst>
              <a:ext uri="{28A0092B-C50C-407E-A947-70E740481C1C}">
                <a14:useLocalDpi xmlns:a14="http://schemas.microsoft.com/office/drawing/2010/main"/>
              </a:ext>
            </a:extLst>
          </a:blip>
          <a:srcRect/>
          <a:stretch>
            <a:fillRect/>
          </a:stretch>
        </p:blipFill>
        <p:spPr>
          <a:xfrm>
            <a:off x="7161521" y="3883746"/>
            <a:ext cx="1988955" cy="1260046"/>
          </a:xfrm>
          <a:prstGeom prst="rect">
            <a:avLst/>
          </a:prstGeom>
          <a:ln w="12700">
            <a:miter lim="400000"/>
          </a:ln>
        </p:spPr>
      </p:pic>
      <p:pic>
        <p:nvPicPr>
          <p:cNvPr id="977" name="image13.jpeg"/>
          <p:cNvPicPr/>
          <p:nvPr/>
        </p:nvPicPr>
        <p:blipFill>
          <a:blip r:embed="rId12" cstate="screen">
            <a:extLst>
              <a:ext uri="{28A0092B-C50C-407E-A947-70E740481C1C}">
                <a14:useLocalDpi xmlns:a14="http://schemas.microsoft.com/office/drawing/2010/main"/>
              </a:ext>
            </a:extLst>
          </a:blip>
          <a:srcRect/>
          <a:stretch>
            <a:fillRect/>
          </a:stretch>
        </p:blipFill>
        <p:spPr>
          <a:xfrm>
            <a:off x="5911610" y="1853308"/>
            <a:ext cx="1216761" cy="1260109"/>
          </a:xfrm>
          <a:prstGeom prst="rect">
            <a:avLst/>
          </a:prstGeom>
          <a:ln w="12700">
            <a:miter lim="400000"/>
          </a:ln>
        </p:spPr>
      </p:pic>
      <p:sp>
        <p:nvSpPr>
          <p:cNvPr id="978" name="Shape 978"/>
          <p:cNvSpPr/>
          <p:nvPr/>
        </p:nvSpPr>
        <p:spPr>
          <a:xfrm>
            <a:off x="244549" y="471350"/>
            <a:ext cx="5284381" cy="66965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defTabSz="584200">
              <a:defRPr sz="2400">
                <a:solidFill>
                  <a:srgbClr val="FFFFFF"/>
                </a:solidFill>
                <a:latin typeface="Calibri"/>
                <a:ea typeface="Calibri"/>
                <a:cs typeface="Calibri"/>
                <a:sym typeface="Calibri"/>
              </a:defRPr>
            </a:lvl1pPr>
          </a:lstStyle>
          <a:p>
            <a:pPr>
              <a:defRPr sz="1800">
                <a:solidFill>
                  <a:srgbClr val="000000"/>
                </a:solidFill>
              </a:defRPr>
            </a:pPr>
            <a:r>
              <a:rPr sz="2000" kern="0" dirty="0">
                <a:solidFill>
                  <a:schemeClr val="bg1"/>
                </a:solidFill>
              </a:rPr>
              <a:t>Beyond the technology, IBM helps customers of all sizes with the needed cultural change as well.</a:t>
            </a:r>
          </a:p>
        </p:txBody>
      </p:sp>
      <p:pic>
        <p:nvPicPr>
          <p:cNvPr id="979" name="image133.png"/>
          <p:cNvPicPr/>
          <p:nvPr/>
        </p:nvPicPr>
        <p:blipFill>
          <a:blip r:embed="rId13" cstate="screen">
            <a:extLst>
              <a:ext uri="{28A0092B-C50C-407E-A947-70E740481C1C}">
                <a14:useLocalDpi xmlns:a14="http://schemas.microsoft.com/office/drawing/2010/main"/>
              </a:ext>
            </a:extLst>
          </a:blip>
          <a:srcRect/>
          <a:stretch>
            <a:fillRect/>
          </a:stretch>
        </p:blipFill>
        <p:spPr>
          <a:xfrm>
            <a:off x="7161520" y="1519897"/>
            <a:ext cx="1978418" cy="2348867"/>
          </a:xfrm>
          <a:prstGeom prst="rect">
            <a:avLst/>
          </a:prstGeom>
          <a:ln w="12700">
            <a:miter lim="400000"/>
          </a:ln>
        </p:spPr>
      </p:pic>
      <p:sp>
        <p:nvSpPr>
          <p:cNvPr id="980" name="Shape 980"/>
          <p:cNvSpPr/>
          <p:nvPr/>
        </p:nvSpPr>
        <p:spPr>
          <a:xfrm>
            <a:off x="492784" y="1521512"/>
            <a:ext cx="1988843" cy="611704"/>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584200">
              <a:defRPr sz="1800">
                <a:solidFill>
                  <a:srgbClr val="FFFFFF"/>
                </a:solidFill>
                <a:latin typeface="Calibri"/>
                <a:ea typeface="Calibri"/>
                <a:cs typeface="Calibri"/>
                <a:sym typeface="Calibri"/>
              </a:defRPr>
            </a:lvl1pPr>
          </a:lstStyle>
          <a:p>
            <a:pPr>
              <a:defRPr>
                <a:solidFill>
                  <a:srgbClr val="000000"/>
                </a:solidFill>
              </a:defRPr>
            </a:pPr>
            <a:r>
              <a:rPr kern="0">
                <a:solidFill>
                  <a:schemeClr val="bg1"/>
                </a:solidFill>
              </a:rPr>
              <a:t>The Bluemix Garage Methodology:</a:t>
            </a:r>
          </a:p>
        </p:txBody>
      </p:sp>
      <p:sp>
        <p:nvSpPr>
          <p:cNvPr id="59" name="Rectangle 58"/>
          <p:cNvSpPr/>
          <p:nvPr/>
        </p:nvSpPr>
        <p:spPr>
          <a:xfrm>
            <a:off x="100090" y="54995"/>
            <a:ext cx="4224618" cy="400110"/>
          </a:xfrm>
          <a:prstGeom prst="rect">
            <a:avLst/>
          </a:prstGeom>
        </p:spPr>
        <p:txBody>
          <a:bodyPr wrap="square">
            <a:spAutoFit/>
          </a:bodyPr>
          <a:lstStyle/>
          <a:p>
            <a:pPr defTabSz="914400"/>
            <a:r>
              <a:rPr lang="en-US" sz="2000" b="1" dirty="0" smtClean="0">
                <a:solidFill>
                  <a:schemeClr val="bg1"/>
                </a:solidFill>
              </a:rPr>
              <a:t>New Methodologies</a:t>
            </a:r>
            <a:endParaRPr lang="en-US" sz="2000" b="1" dirty="0">
              <a:solidFill>
                <a:schemeClr val="bg1"/>
              </a:solidFill>
            </a:endParaRPr>
          </a:p>
        </p:txBody>
      </p:sp>
    </p:spTree>
    <p:extLst>
      <p:ext uri="{BB962C8B-B14F-4D97-AF65-F5344CB8AC3E}">
        <p14:creationId xmlns:p14="http://schemas.microsoft.com/office/powerpoint/2010/main" val="99339267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095257" y="0"/>
            <a:ext cx="5048743" cy="5143500"/>
          </a:xfrm>
          <a:prstGeom prst="rect">
            <a:avLst/>
          </a:prstGeom>
          <a:solidFill>
            <a:srgbClr val="FFFFFF"/>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731519" rtl="0" fontAlgn="auto" latinLnBrk="1" hangingPunct="0">
              <a:lnSpc>
                <a:spcPct val="100000"/>
              </a:lnSpc>
              <a:spcBef>
                <a:spcPts val="0"/>
              </a:spcBef>
              <a:spcAft>
                <a:spcPts val="0"/>
              </a:spcAft>
              <a:buClrTx/>
              <a:buSzTx/>
              <a:buFontTx/>
              <a:buNone/>
              <a:tabLst/>
            </a:pPr>
            <a:endParaRPr kumimoji="0" lang="en-AU" sz="2900" b="0" i="0" u="none" strike="noStrike" cap="none" spc="0" normalizeH="0" baseline="0">
              <a:ln>
                <a:noFill/>
              </a:ln>
              <a:solidFill>
                <a:srgbClr val="000000"/>
              </a:solidFill>
              <a:effectLst/>
              <a:uFillTx/>
              <a:latin typeface="+mn-lt"/>
              <a:ea typeface="+mn-ea"/>
              <a:cs typeface="+mn-cs"/>
              <a:sym typeface="Helvetica Neue"/>
            </a:endParaRPr>
          </a:p>
        </p:txBody>
      </p:sp>
      <p:pic>
        <p:nvPicPr>
          <p:cNvPr id="5" name="Picture 4"/>
          <p:cNvPicPr>
            <a:picLocks noChangeAspect="1"/>
          </p:cNvPicPr>
          <p:nvPr/>
        </p:nvPicPr>
        <p:blipFill>
          <a:blip r:embed="rId3"/>
          <a:stretch>
            <a:fillRect/>
          </a:stretch>
        </p:blipFill>
        <p:spPr>
          <a:xfrm>
            <a:off x="4134695" y="411316"/>
            <a:ext cx="5009305" cy="2006041"/>
          </a:xfrm>
          <a:prstGeom prst="rect">
            <a:avLst/>
          </a:prstGeom>
        </p:spPr>
      </p:pic>
      <p:sp>
        <p:nvSpPr>
          <p:cNvPr id="17410" name="TextBox 2"/>
          <p:cNvSpPr txBox="1">
            <a:spLocks noChangeArrowheads="1"/>
          </p:cNvSpPr>
          <p:nvPr/>
        </p:nvSpPr>
        <p:spPr bwMode="auto">
          <a:xfrm>
            <a:off x="182563" y="1061074"/>
            <a:ext cx="4580823"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1175" indent="-5111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Cloud of Clouds</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Cloud Integration</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Portable </a:t>
            </a:r>
            <a:r>
              <a:rPr lang="en-US" sz="1600" dirty="0" err="1" smtClean="0">
                <a:solidFill>
                  <a:schemeClr val="bg1"/>
                </a:solidFill>
                <a:latin typeface="Helvetica Neue Light" charset="0"/>
                <a:ea typeface="Helvetica Neue Light" charset="0"/>
                <a:cs typeface="Helvetica Neue Light" charset="0"/>
              </a:rPr>
              <a:t>Microservices</a:t>
            </a:r>
            <a:endParaRPr lang="en-US" sz="1600" dirty="0" smtClean="0">
              <a:solidFill>
                <a:schemeClr val="bg1"/>
              </a:solidFill>
              <a:latin typeface="Helvetica Neue Light" charset="0"/>
              <a:ea typeface="Helvetica Neue Light" charset="0"/>
              <a:cs typeface="Helvetica Neue Light" charset="0"/>
            </a:endParaRP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Evolution of Analytics</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Context Computing</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Mobilizing Business Processes</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Digital Payments and Currencies</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Security and Privacy</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Cognitive Computing Everywhere</a:t>
            </a:r>
          </a:p>
          <a:p>
            <a:pPr>
              <a:lnSpc>
                <a:spcPct val="130000"/>
              </a:lnSpc>
              <a:buFont typeface="Arial" charset="0"/>
              <a:buAutoNum type="arabicPeriod"/>
              <a:defRPr/>
            </a:pPr>
            <a:r>
              <a:rPr lang="en-US" sz="1600" dirty="0" smtClean="0">
                <a:solidFill>
                  <a:schemeClr val="bg1"/>
                </a:solidFill>
                <a:latin typeface="Helvetica Neue Light" charset="0"/>
                <a:ea typeface="Helvetica Neue Light" charset="0"/>
                <a:cs typeface="Helvetica Neue Light" charset="0"/>
              </a:rPr>
              <a:t>Transforming Engagement</a:t>
            </a:r>
          </a:p>
        </p:txBody>
      </p:sp>
      <p:sp>
        <p:nvSpPr>
          <p:cNvPr id="18437" name="Slide Number Placeholder 4"/>
          <p:cNvSpPr>
            <a:spLocks noGrp="1"/>
          </p:cNvSpPr>
          <p:nvPr>
            <p:ph type="sldNum" sz="quarter" idx="4294967295"/>
          </p:nvPr>
        </p:nvSpPr>
        <p:spPr>
          <a:xfrm>
            <a:off x="182563" y="4903788"/>
            <a:ext cx="366712" cy="138112"/>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E4675D-F009-0B43-AA13-FF6EDCE910D9}" type="slidenum">
              <a:rPr lang="en-US" sz="800"/>
              <a:pPr/>
              <a:t>31</a:t>
            </a:fld>
            <a:endParaRPr lang="en-US" sz="800"/>
          </a:p>
        </p:txBody>
      </p:sp>
      <p:sp>
        <p:nvSpPr>
          <p:cNvPr id="8" name="Title 1"/>
          <p:cNvSpPr txBox="1">
            <a:spLocks/>
          </p:cNvSpPr>
          <p:nvPr/>
        </p:nvSpPr>
        <p:spPr>
          <a:xfrm>
            <a:off x="270949" y="309570"/>
            <a:ext cx="7648617" cy="467990"/>
          </a:xfrm>
          <a:prstGeom prst="rect">
            <a:avLst/>
          </a:prstGeom>
        </p:spPr>
        <p:txBody>
          <a:bodyPr vert="horz" lIns="91397" tIns="45698" rIns="91397" bIns="45698" rtlCol="0" anchor="t">
            <a:noAutofit/>
          </a:bodyPr>
          <a:lstStyle>
            <a:lvl1pPr algn="l" defTabSz="457199" rtl="0" eaLnBrk="1" latinLnBrk="0" hangingPunct="1">
              <a:lnSpc>
                <a:spcPct val="100000"/>
              </a:lnSpc>
              <a:spcBef>
                <a:spcPct val="0"/>
              </a:spcBef>
              <a:buNone/>
              <a:defRPr sz="1375" kern="1200">
                <a:solidFill>
                  <a:srgbClr val="1174B8"/>
                </a:solidFill>
                <a:latin typeface="+mj-lt"/>
                <a:ea typeface="+mj-ea"/>
                <a:cs typeface="+mj-cs"/>
              </a:defRPr>
            </a:lvl1pPr>
          </a:lstStyle>
          <a:p>
            <a:pPr>
              <a:lnSpc>
                <a:spcPct val="80000"/>
              </a:lnSpc>
              <a:spcBef>
                <a:spcPts val="0"/>
              </a:spcBef>
            </a:pPr>
            <a:r>
              <a:rPr lang="en-US" altLang="en-US" sz="2800" b="1" dirty="0" smtClean="0">
                <a:solidFill>
                  <a:schemeClr val="bg1"/>
                </a:solidFill>
                <a:latin typeface="Helvetica Neue" charset="0"/>
                <a:ea typeface="Helvetica Neue" charset="0"/>
                <a:cs typeface="Helvetica Neue" charset="0"/>
              </a:rPr>
              <a:t>Looking Forward </a:t>
            </a:r>
            <a:r>
              <a:rPr lang="is-IS" altLang="en-US" sz="2800" b="1" dirty="0" smtClean="0">
                <a:solidFill>
                  <a:schemeClr val="bg1"/>
                </a:solidFill>
                <a:latin typeface="Helvetica Neue" charset="0"/>
                <a:ea typeface="Helvetica Neue" charset="0"/>
                <a:cs typeface="Helvetica Neue" charset="0"/>
              </a:rPr>
              <a:t>….</a:t>
            </a:r>
            <a:endParaRPr lang="en-US" altLang="en-US" sz="2800" b="1" dirty="0">
              <a:solidFill>
                <a:schemeClr val="bg1"/>
              </a:solidFill>
              <a:latin typeface="Helvetica Neue" charset="0"/>
              <a:ea typeface="Helvetica Neue" charset="0"/>
              <a:cs typeface="Helvetica Neue" charset="0"/>
            </a:endParaRPr>
          </a:p>
        </p:txBody>
      </p:sp>
      <p:pic>
        <p:nvPicPr>
          <p:cNvPr id="6" name="Picture 5"/>
          <p:cNvPicPr>
            <a:picLocks noChangeAspect="1"/>
          </p:cNvPicPr>
          <p:nvPr/>
        </p:nvPicPr>
        <p:blipFill>
          <a:blip r:embed="rId4"/>
          <a:stretch>
            <a:fillRect/>
          </a:stretch>
        </p:blipFill>
        <p:spPr>
          <a:xfrm>
            <a:off x="4095258" y="2696321"/>
            <a:ext cx="5048742" cy="2213227"/>
          </a:xfrm>
          <a:prstGeom prst="rect">
            <a:avLst/>
          </a:prstGeom>
        </p:spPr>
      </p:pic>
    </p:spTree>
    <p:extLst>
      <p:ext uri="{BB962C8B-B14F-4D97-AF65-F5344CB8AC3E}">
        <p14:creationId xmlns:p14="http://schemas.microsoft.com/office/powerpoint/2010/main" val="1442423148"/>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0" y="-9990"/>
            <a:ext cx="9143999" cy="5163480"/>
          </a:xfrm>
          <a:prstGeom prst="rect">
            <a:avLst/>
          </a:prstGeom>
          <a:gradFill>
            <a:gsLst>
              <a:gs pos="0">
                <a:srgbClr val="263845">
                  <a:alpha val="99000"/>
                </a:srgbClr>
              </a:gs>
              <a:gs pos="100000">
                <a:srgbClr val="374F5F">
                  <a:alpha val="83000"/>
                </a:srgbClr>
              </a:gs>
            </a:gsLst>
            <a:lin ang="19830082"/>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sz="1265" dirty="0"/>
          </a:p>
        </p:txBody>
      </p:sp>
      <p:pic>
        <p:nvPicPr>
          <p:cNvPr id="92" name="droppedImage.pdf"/>
          <p:cNvPicPr/>
          <p:nvPr/>
        </p:nvPicPr>
        <p:blipFill>
          <a:blip r:embed="rId3" cstate="screen">
            <a:extLst>
              <a:ext uri="{28A0092B-C50C-407E-A947-70E740481C1C}">
                <a14:useLocalDpi xmlns:a14="http://schemas.microsoft.com/office/drawing/2010/main"/>
              </a:ext>
            </a:extLst>
          </a:blip>
          <a:stretch>
            <a:fillRect/>
          </a:stretch>
        </p:blipFill>
        <p:spPr>
          <a:xfrm>
            <a:off x="7315540" y="4797210"/>
            <a:ext cx="461798" cy="181421"/>
          </a:xfrm>
          <a:prstGeom prst="rect">
            <a:avLst/>
          </a:prstGeom>
          <a:ln w="12700">
            <a:miter lim="400000"/>
          </a:ln>
        </p:spPr>
      </p:pic>
      <p:sp>
        <p:nvSpPr>
          <p:cNvPr id="93" name="Shape 93"/>
          <p:cNvSpPr/>
          <p:nvPr/>
        </p:nvSpPr>
        <p:spPr>
          <a:xfrm>
            <a:off x="3139322" y="2067095"/>
            <a:ext cx="6357857" cy="60591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lvl="0">
              <a:defRPr sz="1800"/>
            </a:pPr>
            <a:r>
              <a:rPr lang="en-US" sz="3586" dirty="0">
                <a:solidFill>
                  <a:srgbClr val="FFFFFF"/>
                </a:solidFill>
                <a:latin typeface="Helvetica Neue Thin"/>
                <a:ea typeface="Helvetica Neue Thin"/>
                <a:cs typeface="Helvetica Neue Thin"/>
                <a:sym typeface="Helvetica Neue Thin"/>
              </a:rPr>
              <a:t>A New Way to </a:t>
            </a:r>
            <a:r>
              <a:rPr lang="en-US" sz="3586" b="1" dirty="0" smtClean="0">
                <a:solidFill>
                  <a:srgbClr val="FFFFFF"/>
                </a:solidFill>
                <a:latin typeface="Helvetica Neue Thin"/>
                <a:ea typeface="Helvetica Neue Thin"/>
                <a:cs typeface="Helvetica Neue Thin"/>
                <a:sym typeface="Helvetica Neue Thin"/>
              </a:rPr>
              <a:t>B</a:t>
            </a:r>
            <a:r>
              <a:rPr lang="en-US" sz="3586" b="1" dirty="0" smtClean="0">
                <a:solidFill>
                  <a:srgbClr val="FFFFFF"/>
                </a:solidFill>
                <a:latin typeface="Helvetica Neue"/>
                <a:ea typeface="Helvetica Neue"/>
                <a:cs typeface="Helvetica Neue"/>
                <a:sym typeface="Helvetica Neue"/>
              </a:rPr>
              <a:t>uild</a:t>
            </a:r>
            <a:endParaRPr lang="en-US" sz="3586" b="1" dirty="0">
              <a:solidFill>
                <a:srgbClr val="FFFFFF"/>
              </a:solidFill>
              <a:latin typeface="Helvetica Neue"/>
              <a:ea typeface="Helvetica Neue"/>
              <a:cs typeface="Helvetica Neue"/>
              <a:sym typeface="Helvetica Neue"/>
            </a:endParaRPr>
          </a:p>
        </p:txBody>
      </p:sp>
      <p:pic>
        <p:nvPicPr>
          <p:cNvPr id="94" name="Primary-DarkBackground-450.png"/>
          <p:cNvPicPr/>
          <p:nvPr/>
        </p:nvPicPr>
        <p:blipFill>
          <a:blip r:embed="rId4" cstate="screen">
            <a:extLst>
              <a:ext uri="{28A0092B-C50C-407E-A947-70E740481C1C}">
                <a14:useLocalDpi xmlns:a14="http://schemas.microsoft.com/office/drawing/2010/main"/>
              </a:ext>
            </a:extLst>
          </a:blip>
          <a:stretch>
            <a:fillRect/>
          </a:stretch>
        </p:blipFill>
        <p:spPr>
          <a:xfrm>
            <a:off x="1712179" y="1887116"/>
            <a:ext cx="1233426" cy="1233426"/>
          </a:xfrm>
          <a:prstGeom prst="rect">
            <a:avLst/>
          </a:prstGeom>
          <a:ln w="12700">
            <a:miter lim="400000"/>
          </a:ln>
        </p:spPr>
      </p:pic>
    </p:spTree>
    <p:extLst>
      <p:ext uri="{BB962C8B-B14F-4D97-AF65-F5344CB8AC3E}">
        <p14:creationId xmlns:p14="http://schemas.microsoft.com/office/powerpoint/2010/main" val="284471820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blog.esurance.com/wp-content/uploads/blog_image_shirlee-v2.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2000" contrast="16000"/>
                    </a14:imgEffect>
                  </a14:imgLayer>
                </a14:imgProps>
              </a:ext>
              <a:ext uri="{28A0092B-C50C-407E-A947-70E740481C1C}">
                <a14:useLocalDpi xmlns:a14="http://schemas.microsoft.com/office/drawing/2010/main" val="0"/>
              </a:ext>
            </a:extLst>
          </a:blip>
          <a:srcRect l="9563" t="4277" r="25493" b="343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019631"/>
            <a:ext cx="9144000" cy="1272209"/>
          </a:xfrm>
          <a:prstGeom prst="rect">
            <a:avLst/>
          </a:prstGeom>
          <a:solidFill>
            <a:schemeClr val="tx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533400" y="2278397"/>
            <a:ext cx="8077200" cy="725073"/>
          </a:xfrm>
          <a:prstGeom prst="rect">
            <a:avLst/>
          </a:prstGeom>
        </p:spPr>
        <p:txBody>
          <a:bodyPr vert="horz" lIns="91440" tIns="45720" rIns="91440" bIns="45720" rtlCol="0" anchor="ctr">
            <a:noAutofit/>
          </a:bodyPr>
          <a:lstStyle/>
          <a:p>
            <a:pPr algn="ctr">
              <a:spcBef>
                <a:spcPct val="0"/>
              </a:spcBef>
              <a:defRPr/>
            </a:pPr>
            <a:r>
              <a:rPr lang="fr-FR" sz="4800" b="1" dirty="0" smtClean="0">
                <a:solidFill>
                  <a:prstClr val="white"/>
                </a:solidFill>
                <a:ea typeface="+mj-ea"/>
                <a:cs typeface="+mj-cs"/>
              </a:rPr>
              <a:t>7 1/2 minutes</a:t>
            </a:r>
            <a:endParaRPr lang="en-US" sz="4800" dirty="0">
              <a:solidFill>
                <a:prstClr val="white"/>
              </a:solidFill>
              <a:ea typeface="+mj-ea"/>
              <a:cs typeface="+mj-cs"/>
            </a:endParaRPr>
          </a:p>
        </p:txBody>
      </p:sp>
    </p:spTree>
    <p:extLst>
      <p:ext uri="{BB962C8B-B14F-4D97-AF65-F5344CB8AC3E}">
        <p14:creationId xmlns:p14="http://schemas.microsoft.com/office/powerpoint/2010/main" val="113672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03909" y="4804983"/>
            <a:ext cx="482561" cy="273844"/>
          </a:xfrm>
          <a:prstGeom prst="rect">
            <a:avLst/>
          </a:prstGeom>
        </p:spPr>
        <p:txBody>
          <a:bodyPr/>
          <a:lstStyle/>
          <a:p>
            <a:fld id="{9B6B7A19-9BD6-654B-9E7A-5FCB6FF99B9F}" type="slidenum">
              <a:rPr lang="en-US" smtClean="0">
                <a:solidFill>
                  <a:prstClr val="black"/>
                </a:solidFill>
              </a:rPr>
              <a:pPr/>
              <a:t>4</a:t>
            </a:fld>
            <a:endParaRPr lang="en-US" dirty="0">
              <a:solidFill>
                <a:prstClr val="black"/>
              </a:solidFill>
            </a:endParaRPr>
          </a:p>
        </p:txBody>
      </p:sp>
      <p:pic>
        <p:nvPicPr>
          <p:cNvPr id="4" name="Picture 3"/>
          <p:cNvPicPr>
            <a:picLocks noChangeAspect="1"/>
          </p:cNvPicPr>
          <p:nvPr/>
        </p:nvPicPr>
        <p:blipFill rotWithShape="1">
          <a:blip r:embed="rId3"/>
          <a:srcRect t="632" r="1491"/>
          <a:stretch/>
        </p:blipFill>
        <p:spPr>
          <a:xfrm>
            <a:off x="2" y="0"/>
            <a:ext cx="9143999" cy="5221350"/>
          </a:xfrm>
          <a:prstGeom prst="rect">
            <a:avLst/>
          </a:prstGeom>
        </p:spPr>
      </p:pic>
      <p:sp>
        <p:nvSpPr>
          <p:cNvPr id="6" name="Rectangle 5"/>
          <p:cNvSpPr/>
          <p:nvPr/>
        </p:nvSpPr>
        <p:spPr>
          <a:xfrm>
            <a:off x="0" y="2019631"/>
            <a:ext cx="9144000" cy="1272209"/>
          </a:xfrm>
          <a:prstGeom prst="rect">
            <a:avLst/>
          </a:prstGeom>
          <a:solidFill>
            <a:schemeClr val="tx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533400" y="2278397"/>
            <a:ext cx="8077200" cy="725073"/>
          </a:xfrm>
          <a:prstGeom prst="rect">
            <a:avLst/>
          </a:prstGeom>
        </p:spPr>
        <p:txBody>
          <a:bodyPr vert="horz" lIns="91440" tIns="45720" rIns="91440" bIns="45720" rtlCol="0" anchor="ctr">
            <a:noAutofit/>
          </a:bodyPr>
          <a:lstStyle/>
          <a:p>
            <a:pPr algn="ctr">
              <a:spcBef>
                <a:spcPct val="0"/>
              </a:spcBef>
              <a:defRPr/>
            </a:pPr>
            <a:r>
              <a:rPr lang="fr-FR" sz="4800" b="1" dirty="0" smtClean="0">
                <a:solidFill>
                  <a:prstClr val="white"/>
                </a:solidFill>
                <a:ea typeface="+mj-ea"/>
                <a:cs typeface="+mj-cs"/>
              </a:rPr>
              <a:t>Seconds</a:t>
            </a:r>
          </a:p>
        </p:txBody>
      </p:sp>
    </p:spTree>
    <p:extLst>
      <p:ext uri="{BB962C8B-B14F-4D97-AF65-F5344CB8AC3E}">
        <p14:creationId xmlns:p14="http://schemas.microsoft.com/office/powerpoint/2010/main" val="111217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83627">
              <a:defRPr/>
            </a:pPr>
            <a:r>
              <a:rPr lang="en-US" altLang="en-US" smtClean="0">
                <a:solidFill>
                  <a:srgbClr val="FFFFFF"/>
                </a:solidFill>
                <a:ea typeface="ＭＳ Ｐゴシック" charset="0"/>
                <a:sym typeface="Helvetica" charset="0"/>
              </a:rPr>
              <a:t>IBM Confidential – Page </a:t>
            </a:r>
            <a:fld id="{E29CC0C0-E046-4664-B80A-AA818B18C835}" type="slidenum">
              <a:rPr lang="en-US" altLang="en-US" smtClean="0">
                <a:solidFill>
                  <a:srgbClr val="FFFFFF"/>
                </a:solidFill>
                <a:ea typeface="ＭＳ Ｐゴシック" charset="0"/>
                <a:sym typeface="Helvetica" charset="0"/>
              </a:rPr>
              <a:pPr defTabSz="683627">
                <a:defRPr/>
              </a:pPr>
              <a:t>5</a:t>
            </a:fld>
            <a:endParaRPr lang="en-US" altLang="en-US">
              <a:solidFill>
                <a:srgbClr val="FFFFFF"/>
              </a:solidFill>
              <a:ea typeface="ＭＳ Ｐゴシック" charset="0"/>
              <a:sym typeface="Helvetica" charset="0"/>
            </a:endParaRPr>
          </a:p>
        </p:txBody>
      </p:sp>
      <p:pic>
        <p:nvPicPr>
          <p:cNvPr id="5" name="Picture 4"/>
          <p:cNvPicPr>
            <a:picLocks noChangeAspect="1"/>
          </p:cNvPicPr>
          <p:nvPr/>
        </p:nvPicPr>
        <p:blipFill>
          <a:blip r:embed="rId2"/>
          <a:stretch>
            <a:fillRect/>
          </a:stretch>
        </p:blipFill>
        <p:spPr>
          <a:xfrm>
            <a:off x="3333259" y="350875"/>
            <a:ext cx="5561393" cy="4646428"/>
          </a:xfrm>
          <a:prstGeom prst="rect">
            <a:avLst/>
          </a:prstGeom>
        </p:spPr>
      </p:pic>
      <p:pic>
        <p:nvPicPr>
          <p:cNvPr id="6" name="Picture 5"/>
          <p:cNvPicPr>
            <a:picLocks noChangeAspect="1"/>
          </p:cNvPicPr>
          <p:nvPr/>
        </p:nvPicPr>
        <p:blipFill>
          <a:blip r:embed="rId3"/>
          <a:stretch>
            <a:fillRect/>
          </a:stretch>
        </p:blipFill>
        <p:spPr>
          <a:xfrm>
            <a:off x="-1" y="8823"/>
            <a:ext cx="9159741" cy="5134677"/>
          </a:xfrm>
          <a:prstGeom prst="rect">
            <a:avLst/>
          </a:prstGeom>
        </p:spPr>
      </p:pic>
      <p:sp>
        <p:nvSpPr>
          <p:cNvPr id="7" name="Rectangle 6"/>
          <p:cNvSpPr/>
          <p:nvPr/>
        </p:nvSpPr>
        <p:spPr>
          <a:xfrm>
            <a:off x="145113" y="74711"/>
            <a:ext cx="4817657" cy="307777"/>
          </a:xfrm>
          <a:prstGeom prst="rect">
            <a:avLst/>
          </a:prstGeom>
        </p:spPr>
        <p:txBody>
          <a:bodyPr wrap="square">
            <a:spAutoFit/>
          </a:bodyPr>
          <a:lstStyle/>
          <a:p>
            <a:r>
              <a:rPr lang="en-US" sz="1400" dirty="0">
                <a:solidFill>
                  <a:schemeClr val="bg1"/>
                </a:solidFill>
                <a:latin typeface="Helvetica Neue Light" charset="0"/>
                <a:ea typeface="Helvetica Neue Light" charset="0"/>
                <a:cs typeface="Helvetica Neue Light" charset="0"/>
              </a:rPr>
              <a:t>http://your-celebrity-</a:t>
            </a:r>
            <a:r>
              <a:rPr lang="en-US" sz="1400" dirty="0" err="1">
                <a:solidFill>
                  <a:schemeClr val="bg1"/>
                </a:solidFill>
                <a:latin typeface="Helvetica Neue Light" charset="0"/>
                <a:ea typeface="Helvetica Neue Light" charset="0"/>
                <a:cs typeface="Helvetica Neue Light" charset="0"/>
              </a:rPr>
              <a:t>match.mybluemix.net</a:t>
            </a:r>
            <a:r>
              <a:rPr lang="en-US" sz="1400" dirty="0">
                <a:solidFill>
                  <a:schemeClr val="bg1"/>
                </a:solidFill>
                <a:latin typeface="Helvetica Neue Light" charset="0"/>
                <a:ea typeface="Helvetica Neue Light" charset="0"/>
                <a:cs typeface="Helvetica Neue Light" charset="0"/>
              </a:rPr>
              <a:t>/</a:t>
            </a:r>
          </a:p>
        </p:txBody>
      </p:sp>
    </p:spTree>
    <p:extLst>
      <p:ext uri="{BB962C8B-B14F-4D97-AF65-F5344CB8AC3E}">
        <p14:creationId xmlns:p14="http://schemas.microsoft.com/office/powerpoint/2010/main" val="1186099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83627">
              <a:defRPr/>
            </a:pPr>
            <a:r>
              <a:rPr lang="en-US" altLang="en-US" smtClean="0">
                <a:solidFill>
                  <a:srgbClr val="FFFFFF"/>
                </a:solidFill>
                <a:ea typeface="ＭＳ Ｐゴシック" charset="0"/>
                <a:sym typeface="Helvetica" charset="0"/>
              </a:rPr>
              <a:t>IBM Confidential – Page </a:t>
            </a:r>
            <a:fld id="{E29CC0C0-E046-4664-B80A-AA818B18C835}" type="slidenum">
              <a:rPr lang="en-US" altLang="en-US" smtClean="0">
                <a:solidFill>
                  <a:srgbClr val="FFFFFF"/>
                </a:solidFill>
                <a:ea typeface="ＭＳ Ｐゴシック" charset="0"/>
                <a:sym typeface="Helvetica" charset="0"/>
              </a:rPr>
              <a:pPr defTabSz="683627">
                <a:defRPr/>
              </a:pPr>
              <a:t>6</a:t>
            </a:fld>
            <a:endParaRPr lang="en-US" altLang="en-US">
              <a:solidFill>
                <a:srgbClr val="FFFFFF"/>
              </a:solidFill>
              <a:ea typeface="ＭＳ Ｐゴシック" charset="0"/>
              <a:sym typeface="Helvetica" charset="0"/>
            </a:endParaRPr>
          </a:p>
        </p:txBody>
      </p:sp>
      <p:pic>
        <p:nvPicPr>
          <p:cNvPr id="4" name="Picture 3"/>
          <p:cNvPicPr>
            <a:picLocks noChangeAspect="1"/>
          </p:cNvPicPr>
          <p:nvPr/>
        </p:nvPicPr>
        <p:blipFill>
          <a:blip r:embed="rId2"/>
          <a:stretch>
            <a:fillRect/>
          </a:stretch>
        </p:blipFill>
        <p:spPr>
          <a:xfrm>
            <a:off x="1388265" y="0"/>
            <a:ext cx="6367469" cy="5143500"/>
          </a:xfrm>
          <a:prstGeom prst="rect">
            <a:avLst/>
          </a:prstGeom>
        </p:spPr>
      </p:pic>
      <p:grpSp>
        <p:nvGrpSpPr>
          <p:cNvPr id="13" name="Group 12"/>
          <p:cNvGrpSpPr/>
          <p:nvPr/>
        </p:nvGrpSpPr>
        <p:grpSpPr>
          <a:xfrm>
            <a:off x="404038" y="2392325"/>
            <a:ext cx="8577457" cy="2583712"/>
            <a:chOff x="404038" y="2392325"/>
            <a:chExt cx="8577457" cy="2583712"/>
          </a:xfrm>
        </p:grpSpPr>
        <p:grpSp>
          <p:nvGrpSpPr>
            <p:cNvPr id="9" name="Group 8"/>
            <p:cNvGrpSpPr/>
            <p:nvPr/>
          </p:nvGrpSpPr>
          <p:grpSpPr>
            <a:xfrm>
              <a:off x="404038" y="2392325"/>
              <a:ext cx="3189767" cy="2573080"/>
              <a:chOff x="404038" y="2392325"/>
              <a:chExt cx="3189767" cy="2573080"/>
            </a:xfrm>
          </p:grpSpPr>
          <p:sp>
            <p:nvSpPr>
              <p:cNvPr id="7" name="Line Callout 1 (Accent Bar) 6"/>
              <p:cNvSpPr/>
              <p:nvPr/>
            </p:nvSpPr>
            <p:spPr>
              <a:xfrm>
                <a:off x="404038" y="2392325"/>
                <a:ext cx="1541721" cy="818707"/>
              </a:xfrm>
              <a:prstGeom prst="accentCallout1">
                <a:avLst>
                  <a:gd name="adj1" fmla="val 44724"/>
                  <a:gd name="adj2" fmla="val 102701"/>
                  <a:gd name="adj3" fmla="val 194318"/>
                  <a:gd name="adj4" fmla="val 177530"/>
                </a:avLst>
              </a:prstGeom>
              <a:solidFill>
                <a:srgbClr val="FFFF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Helvetica Neue" charset="0"/>
                    <a:ea typeface="Helvetica Neue" charset="0"/>
                    <a:cs typeface="Helvetica Neue" charset="0"/>
                  </a:rPr>
                  <a:t>Really ?</a:t>
                </a:r>
                <a:endParaRPr lang="en-US">
                  <a:solidFill>
                    <a:schemeClr val="tx1"/>
                  </a:solidFill>
                  <a:latin typeface="Helvetica Neue" charset="0"/>
                  <a:ea typeface="Helvetica Neue" charset="0"/>
                  <a:cs typeface="Helvetica Neue" charset="0"/>
                </a:endParaRPr>
              </a:p>
            </p:txBody>
          </p:sp>
          <p:sp>
            <p:nvSpPr>
              <p:cNvPr id="8" name="Rectangle 7"/>
              <p:cNvSpPr/>
              <p:nvPr/>
            </p:nvSpPr>
            <p:spPr>
              <a:xfrm>
                <a:off x="2955851" y="3965944"/>
                <a:ext cx="637954" cy="999461"/>
              </a:xfrm>
              <a:prstGeom prst="rect">
                <a:avLst/>
              </a:prstGeom>
              <a:solidFill>
                <a:srgbClr val="FFFFC6">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908684" y="2392325"/>
              <a:ext cx="3072811" cy="2583712"/>
              <a:chOff x="-669852" y="2392325"/>
              <a:chExt cx="3072811" cy="2583712"/>
            </a:xfrm>
          </p:grpSpPr>
          <p:sp>
            <p:nvSpPr>
              <p:cNvPr id="11" name="Line Callout 1 (Accent Bar) 10"/>
              <p:cNvSpPr/>
              <p:nvPr/>
            </p:nvSpPr>
            <p:spPr>
              <a:xfrm>
                <a:off x="861238" y="2392325"/>
                <a:ext cx="1541721" cy="818707"/>
              </a:xfrm>
              <a:prstGeom prst="accentCallout1">
                <a:avLst>
                  <a:gd name="adj1" fmla="val 55114"/>
                  <a:gd name="adj2" fmla="val 632"/>
                  <a:gd name="adj3" fmla="val 248863"/>
                  <a:gd name="adj4" fmla="val -75574"/>
                </a:avLst>
              </a:prstGeom>
              <a:solidFill>
                <a:srgbClr val="FFFF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Helvetica Neue" charset="0"/>
                    <a:ea typeface="Helvetica Neue" charset="0"/>
                    <a:cs typeface="Helvetica Neue" charset="0"/>
                  </a:rPr>
                  <a:t>Awesome !</a:t>
                </a:r>
                <a:endParaRPr lang="en-US" dirty="0">
                  <a:solidFill>
                    <a:schemeClr val="tx1"/>
                  </a:solidFill>
                  <a:latin typeface="Helvetica Neue" charset="0"/>
                  <a:ea typeface="Helvetica Neue" charset="0"/>
                  <a:cs typeface="Helvetica Neue" charset="0"/>
                </a:endParaRPr>
              </a:p>
            </p:txBody>
          </p:sp>
          <p:sp>
            <p:nvSpPr>
              <p:cNvPr id="12" name="Rectangle 11"/>
              <p:cNvSpPr/>
              <p:nvPr/>
            </p:nvSpPr>
            <p:spPr>
              <a:xfrm>
                <a:off x="-669852" y="4444409"/>
                <a:ext cx="637954" cy="531628"/>
              </a:xfrm>
              <a:prstGeom prst="rect">
                <a:avLst/>
              </a:prstGeom>
              <a:solidFill>
                <a:srgbClr val="FFFFC6">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117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412" y="1218919"/>
            <a:ext cx="2435970" cy="20518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541" y="1948375"/>
            <a:ext cx="3332784" cy="1201827"/>
          </a:xfrm>
          <a:prstGeom prst="rect">
            <a:avLst/>
          </a:prstGeom>
        </p:spPr>
      </p:pic>
      <p:sp>
        <p:nvSpPr>
          <p:cNvPr id="5" name="TextBox 4"/>
          <p:cNvSpPr txBox="1"/>
          <p:nvPr/>
        </p:nvSpPr>
        <p:spPr>
          <a:xfrm>
            <a:off x="1156604" y="3825870"/>
            <a:ext cx="6892504" cy="954107"/>
          </a:xfrm>
          <a:prstGeom prst="rect">
            <a:avLst/>
          </a:prstGeom>
          <a:noFill/>
        </p:spPr>
        <p:txBody>
          <a:bodyPr wrap="square" rtlCol="0">
            <a:spAutoFit/>
          </a:bodyPr>
          <a:lstStyle/>
          <a:p>
            <a:pPr algn="ctr"/>
            <a:r>
              <a:rPr lang="en-US" sz="1600" b="1" dirty="0" err="1" smtClean="0">
                <a:solidFill>
                  <a:srgbClr val="8BC7EB"/>
                </a:solidFill>
                <a:cs typeface="Helvetica Neue Bold Condensed"/>
              </a:rPr>
              <a:t>GameCo</a:t>
            </a:r>
            <a:r>
              <a:rPr lang="en-US" sz="1600" dirty="0" smtClean="0">
                <a:solidFill>
                  <a:prstClr val="white"/>
                </a:solidFill>
                <a:cs typeface="Helvetica Neue Bold Condensed"/>
              </a:rPr>
              <a:t> </a:t>
            </a:r>
            <a:r>
              <a:rPr lang="en-US" sz="1600" dirty="0">
                <a:solidFill>
                  <a:prstClr val="white"/>
                </a:solidFill>
                <a:cs typeface="Helvetica Neue Bold Condensed"/>
              </a:rPr>
              <a:t>has about 3 seconds to captivate </a:t>
            </a:r>
            <a:r>
              <a:rPr lang="en-US" sz="1600" b="1" dirty="0">
                <a:solidFill>
                  <a:srgbClr val="8BC7EB"/>
                </a:solidFill>
                <a:cs typeface="Helvetica Neue Bold Condensed"/>
              </a:rPr>
              <a:t>“Bobby”</a:t>
            </a:r>
            <a:r>
              <a:rPr lang="en-US" sz="1600" dirty="0">
                <a:solidFill>
                  <a:srgbClr val="8BC7EB"/>
                </a:solidFill>
                <a:cs typeface="Helvetica Neue Bold Condensed"/>
              </a:rPr>
              <a:t> </a:t>
            </a:r>
            <a:r>
              <a:rPr lang="en-US" sz="1600" dirty="0">
                <a:solidFill>
                  <a:prstClr val="white"/>
                </a:solidFill>
                <a:cs typeface="Helvetica Neue Bold Condensed"/>
              </a:rPr>
              <a:t>as he enters a store.</a:t>
            </a:r>
          </a:p>
          <a:p>
            <a:pPr algn="ctr"/>
            <a:endParaRPr lang="en-US" sz="1600" dirty="0">
              <a:solidFill>
                <a:prstClr val="white"/>
              </a:solidFill>
              <a:cs typeface="Helvetica Neue Bold Condensed"/>
            </a:endParaRPr>
          </a:p>
          <a:p>
            <a:pPr algn="ctr"/>
            <a:r>
              <a:rPr lang="en-US" sz="1600" dirty="0">
                <a:solidFill>
                  <a:prstClr val="white"/>
                </a:solidFill>
                <a:cs typeface="Helvetica Neue Bold Condensed"/>
              </a:rPr>
              <a:t>We call this </a:t>
            </a:r>
            <a:r>
              <a:rPr lang="en-US" sz="1600" dirty="0" smtClean="0">
                <a:solidFill>
                  <a:prstClr val="white"/>
                </a:solidFill>
                <a:cs typeface="Helvetica Neue Bold Condensed"/>
              </a:rPr>
              <a:t>the </a:t>
            </a:r>
            <a:r>
              <a:rPr lang="en-US" sz="2400" b="1" dirty="0" smtClean="0">
                <a:solidFill>
                  <a:srgbClr val="8BC7EB"/>
                </a:solidFill>
                <a:cs typeface="Helvetica Neue Bold Condensed"/>
              </a:rPr>
              <a:t>“3 Second Rule”</a:t>
            </a:r>
            <a:endParaRPr lang="en-US" sz="1400" b="1" dirty="0" smtClean="0">
              <a:solidFill>
                <a:srgbClr val="8BC7EB"/>
              </a:solidFill>
              <a:cs typeface="Helvetica Neue Bold Condensed"/>
            </a:endParaRPr>
          </a:p>
        </p:txBody>
      </p:sp>
      <p:cxnSp>
        <p:nvCxnSpPr>
          <p:cNvPr id="6" name="Straight Connector 5"/>
          <p:cNvCxnSpPr/>
          <p:nvPr/>
        </p:nvCxnSpPr>
        <p:spPr>
          <a:xfrm>
            <a:off x="2499736" y="4816081"/>
            <a:ext cx="4206240" cy="1588"/>
          </a:xfrm>
          <a:prstGeom prst="line">
            <a:avLst/>
          </a:prstGeom>
          <a:ln>
            <a:solidFill>
              <a:srgbClr val="8BC7EB"/>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499736" y="4304248"/>
            <a:ext cx="4206240" cy="1588"/>
          </a:xfrm>
          <a:prstGeom prst="line">
            <a:avLst/>
          </a:prstGeom>
          <a:ln>
            <a:solidFill>
              <a:srgbClr val="8BC7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5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4525" t="258" r="7025" b="5945"/>
          <a:stretch/>
        </p:blipFill>
        <p:spPr>
          <a:xfrm>
            <a:off x="0" y="0"/>
            <a:ext cx="9144000" cy="5143500"/>
          </a:xfrm>
          <a:prstGeom prst="rect">
            <a:avLst/>
          </a:prstGeom>
        </p:spPr>
      </p:pic>
      <p:sp>
        <p:nvSpPr>
          <p:cNvPr id="10" name="Rectangle 9"/>
          <p:cNvSpPr/>
          <p:nvPr/>
        </p:nvSpPr>
        <p:spPr>
          <a:xfrm>
            <a:off x="0" y="690113"/>
            <a:ext cx="9144000" cy="2044461"/>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81797" y="3183147"/>
            <a:ext cx="2918603" cy="1960353"/>
          </a:xfrm>
          <a:prstGeom prst="rect">
            <a:avLst/>
          </a:pr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903344" y="3183147"/>
            <a:ext cx="2918603" cy="1960353"/>
          </a:xfrm>
          <a:prstGeom prst="rect">
            <a:avLst/>
          </a:pr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itle 1"/>
          <p:cNvSpPr txBox="1">
            <a:spLocks/>
          </p:cNvSpPr>
          <p:nvPr/>
        </p:nvSpPr>
        <p:spPr>
          <a:xfrm>
            <a:off x="507523" y="1224396"/>
            <a:ext cx="8077200" cy="1318823"/>
          </a:xfrm>
          <a:prstGeom prst="rect">
            <a:avLst/>
          </a:prstGeom>
        </p:spPr>
        <p:txBody>
          <a:bodyPr vert="horz" lIns="91440" tIns="45720" rIns="91440" bIns="45720" rtlCol="0" anchor="ctr">
            <a:noAutofit/>
          </a:bodyPr>
          <a:lstStyle/>
          <a:p>
            <a:pPr algn="ctr">
              <a:spcBef>
                <a:spcPct val="0"/>
              </a:spcBef>
              <a:defRPr/>
            </a:pPr>
            <a:r>
              <a:rPr lang="en-US" sz="2400" b="1" dirty="0" smtClean="0">
                <a:solidFill>
                  <a:prstClr val="white"/>
                </a:solidFill>
                <a:ea typeface="+mj-ea"/>
                <a:cs typeface="+mj-cs"/>
              </a:rPr>
              <a:t>As Bobby enters the store a video trailer plays; </a:t>
            </a:r>
            <a:br>
              <a:rPr lang="en-US" sz="2400" b="1" dirty="0" smtClean="0">
                <a:solidFill>
                  <a:prstClr val="white"/>
                </a:solidFill>
                <a:ea typeface="+mj-ea"/>
                <a:cs typeface="+mj-cs"/>
              </a:rPr>
            </a:br>
            <a:r>
              <a:rPr lang="en-US" sz="2400" b="1" dirty="0" smtClean="0">
                <a:solidFill>
                  <a:prstClr val="white"/>
                </a:solidFill>
                <a:ea typeface="+mj-ea"/>
                <a:cs typeface="+mj-cs"/>
              </a:rPr>
              <a:t>(non-coincidentally) it’s the game he wants to buy…</a:t>
            </a:r>
          </a:p>
          <a:p>
            <a:pPr algn="ctr">
              <a:spcBef>
                <a:spcPct val="0"/>
              </a:spcBef>
              <a:defRPr/>
            </a:pPr>
            <a:endParaRPr lang="en-US" sz="2400" b="1" dirty="0" smtClean="0">
              <a:solidFill>
                <a:prstClr val="white"/>
              </a:solidFill>
              <a:ea typeface="+mj-ea"/>
              <a:cs typeface="+mj-cs"/>
            </a:endParaRPr>
          </a:p>
          <a:p>
            <a:pPr algn="ctr">
              <a:spcBef>
                <a:spcPct val="0"/>
              </a:spcBef>
              <a:defRPr/>
            </a:pPr>
            <a:r>
              <a:rPr lang="en-US" sz="2400" b="1" dirty="0" smtClean="0">
                <a:solidFill>
                  <a:prstClr val="white"/>
                </a:solidFill>
                <a:ea typeface="+mj-ea"/>
                <a:cs typeface="+mj-cs"/>
              </a:rPr>
              <a:t>What </a:t>
            </a:r>
            <a:r>
              <a:rPr lang="en-US" sz="2400" b="1" dirty="0" err="1" smtClean="0">
                <a:solidFill>
                  <a:prstClr val="white"/>
                </a:solidFill>
                <a:ea typeface="+mj-ea"/>
                <a:cs typeface="+mj-cs"/>
              </a:rPr>
              <a:t>GameCo</a:t>
            </a:r>
            <a:r>
              <a:rPr lang="en-US" sz="2400" b="1" dirty="0" smtClean="0">
                <a:solidFill>
                  <a:prstClr val="white"/>
                </a:solidFill>
                <a:ea typeface="+mj-ea"/>
                <a:cs typeface="+mj-cs"/>
              </a:rPr>
              <a:t> needs to figure out in </a:t>
            </a:r>
            <a:r>
              <a:rPr lang="en-US" sz="2400" b="1" dirty="0" smtClean="0">
                <a:solidFill>
                  <a:srgbClr val="8BC7EB"/>
                </a:solidFill>
                <a:ea typeface="+mj-ea"/>
                <a:cs typeface="+mj-cs"/>
              </a:rPr>
              <a:t>3 seconds:</a:t>
            </a:r>
          </a:p>
          <a:p>
            <a:pPr algn="ctr">
              <a:spcBef>
                <a:spcPct val="0"/>
              </a:spcBef>
              <a:defRPr/>
            </a:pPr>
            <a:r>
              <a:rPr lang="en-US" sz="2400" b="1" dirty="0" smtClean="0">
                <a:solidFill>
                  <a:prstClr val="white"/>
                </a:solidFill>
                <a:ea typeface="+mj-ea"/>
                <a:cs typeface="+mj-cs"/>
              </a:rPr>
              <a:t> </a:t>
            </a:r>
            <a:endParaRPr lang="fr-FR" sz="2400" b="1" dirty="0" smtClean="0">
              <a:solidFill>
                <a:prstClr val="white"/>
              </a:solidFill>
              <a:ea typeface="+mj-ea"/>
              <a:cs typeface="+mj-cs"/>
            </a:endParaRPr>
          </a:p>
        </p:txBody>
      </p:sp>
      <p:sp>
        <p:nvSpPr>
          <p:cNvPr id="14" name="TextBox 13"/>
          <p:cNvSpPr txBox="1"/>
          <p:nvPr/>
        </p:nvSpPr>
        <p:spPr>
          <a:xfrm>
            <a:off x="377318" y="3189856"/>
            <a:ext cx="2676432" cy="1499898"/>
          </a:xfrm>
          <a:prstGeom prst="rect">
            <a:avLst/>
          </a:prstGeom>
          <a:noFill/>
        </p:spPr>
        <p:txBody>
          <a:bodyPr wrap="square" rtlCol="0">
            <a:spAutoFit/>
          </a:bodyPr>
          <a:lstStyle/>
          <a:p>
            <a:pPr>
              <a:lnSpc>
                <a:spcPct val="90000"/>
              </a:lnSpc>
              <a:spcBef>
                <a:spcPts val="800"/>
              </a:spcBef>
            </a:pPr>
            <a:endParaRPr lang="en-US" sz="200" dirty="0">
              <a:solidFill>
                <a:prstClr val="white"/>
              </a:solidFill>
              <a:cs typeface="Helvetica Neue Bold Condensed"/>
            </a:endParaRPr>
          </a:p>
          <a:p>
            <a:pPr marL="228600" indent="-228600">
              <a:lnSpc>
                <a:spcPct val="90000"/>
              </a:lnSpc>
              <a:spcBef>
                <a:spcPts val="800"/>
              </a:spcBef>
              <a:buClr>
                <a:srgbClr val="9DD0F3"/>
              </a:buClr>
              <a:buFont typeface="Arial" panose="020B0604020202020204" pitchFamily="34" charset="0"/>
              <a:buChar char="●"/>
            </a:pPr>
            <a:r>
              <a:rPr lang="en-US" sz="1400" dirty="0">
                <a:solidFill>
                  <a:prstClr val="white"/>
                </a:solidFill>
                <a:cs typeface="Helvetica Neue Light"/>
              </a:rPr>
              <a:t>That this is indeed Bobby</a:t>
            </a:r>
          </a:p>
          <a:p>
            <a:pPr marL="228600" indent="-228600">
              <a:lnSpc>
                <a:spcPct val="90000"/>
              </a:lnSpc>
              <a:spcBef>
                <a:spcPts val="800"/>
              </a:spcBef>
              <a:buClr>
                <a:srgbClr val="9DD0F3"/>
              </a:buClr>
              <a:buFont typeface="Arial" panose="020B0604020202020204" pitchFamily="34" charset="0"/>
              <a:buChar char="●"/>
            </a:pPr>
            <a:r>
              <a:rPr lang="en-US" sz="1400" dirty="0">
                <a:solidFill>
                  <a:prstClr val="white"/>
                </a:solidFill>
                <a:cs typeface="Helvetica Neue Light"/>
              </a:rPr>
              <a:t>Where is </a:t>
            </a:r>
            <a:r>
              <a:rPr lang="en-US" sz="1400" dirty="0" smtClean="0">
                <a:solidFill>
                  <a:prstClr val="white"/>
                </a:solidFill>
                <a:cs typeface="Helvetica Neue Light"/>
              </a:rPr>
              <a:t>Bobby?</a:t>
            </a:r>
            <a:endParaRPr lang="en-US" sz="1400" dirty="0">
              <a:solidFill>
                <a:prstClr val="white"/>
              </a:solidFill>
              <a:cs typeface="Helvetica Neue Light"/>
            </a:endParaRPr>
          </a:p>
          <a:p>
            <a:pPr marL="228600" indent="-228600">
              <a:lnSpc>
                <a:spcPct val="90000"/>
              </a:lnSpc>
              <a:spcBef>
                <a:spcPts val="800"/>
              </a:spcBef>
              <a:buClr>
                <a:srgbClr val="9DD0F3"/>
              </a:buClr>
              <a:buFont typeface="Arial" panose="020B0604020202020204" pitchFamily="34" charset="0"/>
              <a:buChar char="●"/>
            </a:pPr>
            <a:r>
              <a:rPr lang="en-US" sz="1400" dirty="0">
                <a:solidFill>
                  <a:prstClr val="white"/>
                </a:solidFill>
                <a:cs typeface="Helvetica Neue Light"/>
              </a:rPr>
              <a:t>Is Bobby a Club </a:t>
            </a:r>
            <a:r>
              <a:rPr lang="en-US" sz="1400" dirty="0" smtClean="0">
                <a:solidFill>
                  <a:prstClr val="white"/>
                </a:solidFill>
                <a:cs typeface="Helvetica Neue Light"/>
              </a:rPr>
              <a:t>Member?</a:t>
            </a:r>
            <a:endParaRPr lang="en-US" sz="1400" dirty="0">
              <a:solidFill>
                <a:prstClr val="white"/>
              </a:solidFill>
              <a:cs typeface="Helvetica Neue Light"/>
            </a:endParaRPr>
          </a:p>
          <a:p>
            <a:pPr marL="228600" indent="-228600">
              <a:lnSpc>
                <a:spcPct val="90000"/>
              </a:lnSpc>
              <a:spcBef>
                <a:spcPts val="800"/>
              </a:spcBef>
              <a:buClr>
                <a:srgbClr val="9DD0F3"/>
              </a:buClr>
              <a:buFont typeface="Arial" panose="020B0604020202020204" pitchFamily="34" charset="0"/>
              <a:buChar char="●"/>
            </a:pPr>
            <a:r>
              <a:rPr lang="en-US" sz="1400" dirty="0">
                <a:solidFill>
                  <a:prstClr val="white"/>
                </a:solidFill>
                <a:cs typeface="Helvetica Neue Light"/>
              </a:rPr>
              <a:t>What has he purchased </a:t>
            </a:r>
            <a:r>
              <a:rPr lang="en-US" sz="1400" dirty="0" smtClean="0">
                <a:solidFill>
                  <a:prstClr val="white"/>
                </a:solidFill>
                <a:cs typeface="Helvetica Neue Light"/>
              </a:rPr>
              <a:t>recently?</a:t>
            </a:r>
            <a:endParaRPr lang="en-US" sz="1400" dirty="0">
              <a:solidFill>
                <a:prstClr val="white"/>
              </a:solidFill>
            </a:endParaRPr>
          </a:p>
        </p:txBody>
      </p:sp>
      <p:sp>
        <p:nvSpPr>
          <p:cNvPr id="16" name="TextBox 15"/>
          <p:cNvSpPr txBox="1"/>
          <p:nvPr/>
        </p:nvSpPr>
        <p:spPr>
          <a:xfrm>
            <a:off x="5902086" y="3316468"/>
            <a:ext cx="2984739" cy="1460913"/>
          </a:xfrm>
          <a:prstGeom prst="rect">
            <a:avLst/>
          </a:prstGeom>
          <a:noFill/>
        </p:spPr>
        <p:txBody>
          <a:bodyPr wrap="square" rtlCol="0">
            <a:spAutoFit/>
          </a:bodyPr>
          <a:lstStyle/>
          <a:p>
            <a:pPr marL="228600" indent="-228600">
              <a:lnSpc>
                <a:spcPct val="90000"/>
              </a:lnSpc>
              <a:spcBef>
                <a:spcPts val="800"/>
              </a:spcBef>
              <a:buClr>
                <a:srgbClr val="9DD0F3"/>
              </a:buClr>
              <a:buFont typeface="Arial" panose="020B0604020202020204" pitchFamily="34" charset="0"/>
              <a:buChar char="●"/>
            </a:pPr>
            <a:r>
              <a:rPr lang="en-US" sz="1400" dirty="0" smtClean="0">
                <a:solidFill>
                  <a:prstClr val="white"/>
                </a:solidFill>
                <a:cs typeface="Helvetica Neue Light"/>
              </a:rPr>
              <a:t>What </a:t>
            </a:r>
            <a:r>
              <a:rPr lang="en-US" sz="1400" dirty="0">
                <a:solidFill>
                  <a:prstClr val="white"/>
                </a:solidFill>
                <a:cs typeface="Helvetica Neue Light"/>
              </a:rPr>
              <a:t>have others “like” </a:t>
            </a:r>
            <a:r>
              <a:rPr lang="en-US" sz="1400" dirty="0" smtClean="0">
                <a:solidFill>
                  <a:prstClr val="white"/>
                </a:solidFill>
                <a:cs typeface="Helvetica Neue Light"/>
              </a:rPr>
              <a:t/>
            </a:r>
            <a:br>
              <a:rPr lang="en-US" sz="1400" dirty="0" smtClean="0">
                <a:solidFill>
                  <a:prstClr val="white"/>
                </a:solidFill>
                <a:cs typeface="Helvetica Neue Light"/>
              </a:rPr>
            </a:br>
            <a:r>
              <a:rPr lang="en-US" sz="1400" dirty="0" smtClean="0">
                <a:solidFill>
                  <a:prstClr val="white"/>
                </a:solidFill>
                <a:cs typeface="Helvetica Neue Light"/>
              </a:rPr>
              <a:t>Bobby purchased?</a:t>
            </a:r>
            <a:endParaRPr lang="en-US" sz="1400" dirty="0">
              <a:solidFill>
                <a:prstClr val="white"/>
              </a:solidFill>
              <a:cs typeface="Helvetica Neue Light"/>
            </a:endParaRPr>
          </a:p>
          <a:p>
            <a:pPr marL="228600" indent="-228600">
              <a:lnSpc>
                <a:spcPct val="90000"/>
              </a:lnSpc>
              <a:spcBef>
                <a:spcPts val="800"/>
              </a:spcBef>
              <a:buClr>
                <a:srgbClr val="9DD0F3"/>
              </a:buClr>
              <a:buFont typeface="Arial" panose="020B0604020202020204" pitchFamily="34" charset="0"/>
              <a:buChar char="●"/>
            </a:pPr>
            <a:r>
              <a:rPr lang="en-US" sz="1400" dirty="0">
                <a:solidFill>
                  <a:prstClr val="white"/>
                </a:solidFill>
                <a:cs typeface="Helvetica Neue Light"/>
              </a:rPr>
              <a:t>Score these results and </a:t>
            </a:r>
            <a:r>
              <a:rPr lang="en-US" sz="1400" dirty="0" smtClean="0">
                <a:solidFill>
                  <a:prstClr val="white"/>
                </a:solidFill>
                <a:cs typeface="Helvetica Neue Light"/>
              </a:rPr>
              <a:t/>
            </a:r>
            <a:br>
              <a:rPr lang="en-US" sz="1400" dirty="0" smtClean="0">
                <a:solidFill>
                  <a:prstClr val="white"/>
                </a:solidFill>
                <a:cs typeface="Helvetica Neue Light"/>
              </a:rPr>
            </a:br>
            <a:r>
              <a:rPr lang="en-US" sz="1400" dirty="0" smtClean="0">
                <a:solidFill>
                  <a:prstClr val="white"/>
                </a:solidFill>
                <a:cs typeface="Helvetica Neue Light"/>
              </a:rPr>
              <a:t>pick </a:t>
            </a:r>
            <a:r>
              <a:rPr lang="en-US" sz="1400" dirty="0">
                <a:solidFill>
                  <a:prstClr val="white"/>
                </a:solidFill>
                <a:cs typeface="Helvetica Neue Light"/>
              </a:rPr>
              <a:t>recommendation</a:t>
            </a:r>
          </a:p>
          <a:p>
            <a:pPr marL="228600" indent="-228600">
              <a:lnSpc>
                <a:spcPct val="90000"/>
              </a:lnSpc>
              <a:spcBef>
                <a:spcPts val="800"/>
              </a:spcBef>
              <a:buClr>
                <a:srgbClr val="9DD0F3"/>
              </a:buClr>
              <a:buFont typeface="Arial" panose="020B0604020202020204" pitchFamily="34" charset="0"/>
              <a:buChar char="●"/>
            </a:pPr>
            <a:r>
              <a:rPr lang="en-US" sz="1400" dirty="0">
                <a:solidFill>
                  <a:prstClr val="white"/>
                </a:solidFill>
                <a:cs typeface="Helvetica Neue Light"/>
              </a:rPr>
              <a:t>Start playing a video trailer of </a:t>
            </a:r>
            <a:r>
              <a:rPr lang="en-US" sz="1400" b="1" dirty="0">
                <a:solidFill>
                  <a:prstClr val="white"/>
                </a:solidFill>
                <a:cs typeface="Helvetica Neue"/>
              </a:rPr>
              <a:t>“the perfect game” </a:t>
            </a:r>
            <a:r>
              <a:rPr lang="en-US" sz="1400" dirty="0">
                <a:solidFill>
                  <a:prstClr val="white"/>
                </a:solidFill>
                <a:cs typeface="Helvetica Neue Light"/>
              </a:rPr>
              <a:t>for </a:t>
            </a:r>
            <a:r>
              <a:rPr lang="en-US" sz="1400" dirty="0" smtClean="0">
                <a:solidFill>
                  <a:prstClr val="white"/>
                </a:solidFill>
                <a:cs typeface="Helvetica Neue Light"/>
              </a:rPr>
              <a:t>Bobby</a:t>
            </a:r>
            <a:endParaRPr lang="en-US" sz="1400" dirty="0">
              <a:solidFill>
                <a:prstClr val="white"/>
              </a:solidFill>
            </a:endParaRPr>
          </a:p>
        </p:txBody>
      </p:sp>
      <p:cxnSp>
        <p:nvCxnSpPr>
          <p:cNvPr id="17" name="Straight Connector 16"/>
          <p:cNvCxnSpPr/>
          <p:nvPr/>
        </p:nvCxnSpPr>
        <p:spPr>
          <a:xfrm>
            <a:off x="718080" y="2507812"/>
            <a:ext cx="7589520" cy="1588"/>
          </a:xfrm>
          <a:prstGeom prst="line">
            <a:avLst/>
          </a:prstGeom>
          <a:ln>
            <a:solidFill>
              <a:srgbClr val="8BC7E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18080" y="1995979"/>
            <a:ext cx="7589520" cy="1588"/>
          </a:xfrm>
          <a:prstGeom prst="line">
            <a:avLst/>
          </a:prstGeom>
          <a:ln>
            <a:solidFill>
              <a:srgbClr val="8BC7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30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00649D"/>
      </a:dk2>
      <a:lt2>
        <a:srgbClr val="9DD0F3"/>
      </a:lt2>
      <a:accent1>
        <a:srgbClr val="34B1EC"/>
      </a:accent1>
      <a:accent2>
        <a:srgbClr val="7F1C7D"/>
      </a:accent2>
      <a:accent3>
        <a:srgbClr val="F04E37"/>
      </a:accent3>
      <a:accent4>
        <a:srgbClr val="17AF4B"/>
      </a:accent4>
      <a:accent5>
        <a:srgbClr val="AB1A86"/>
      </a:accent5>
      <a:accent6>
        <a:srgbClr val="9DD0F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731519" rtl="0" fontAlgn="auto" latinLnBrk="1" hangingPunct="0">
          <a:lnSpc>
            <a:spcPct val="100000"/>
          </a:lnSpc>
          <a:spcBef>
            <a:spcPts val="0"/>
          </a:spcBef>
          <a:spcAft>
            <a:spcPts val="0"/>
          </a:spcAft>
          <a:buClrTx/>
          <a:buSzTx/>
          <a:buFontTx/>
          <a:buNone/>
          <a:tabLst/>
          <a:defRPr kumimoji="0" sz="29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731519" rtl="0" fontAlgn="auto" latinLnBrk="1" hangingPunct="0">
          <a:lnSpc>
            <a:spcPct val="100000"/>
          </a:lnSpc>
          <a:spcBef>
            <a:spcPts val="0"/>
          </a:spcBef>
          <a:spcAft>
            <a:spcPts val="0"/>
          </a:spcAft>
          <a:buClrTx/>
          <a:buSzTx/>
          <a:buFontTx/>
          <a:buNone/>
          <a:tabLst/>
          <a:defRPr kumimoji="0" sz="29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 September 2009">
  <a:themeElements>
    <a:clrScheme name="10 September 2009 1">
      <a:dk1>
        <a:srgbClr val="6D6E70"/>
      </a:dk1>
      <a:lt1>
        <a:srgbClr val="FFFFFF"/>
      </a:lt1>
      <a:dk2>
        <a:srgbClr val="191919"/>
      </a:dk2>
      <a:lt2>
        <a:srgbClr val="B2B2B2"/>
      </a:lt2>
      <a:accent1>
        <a:srgbClr val="00B0DA"/>
      </a:accent1>
      <a:accent2>
        <a:srgbClr val="00B0DA"/>
      </a:accent2>
      <a:accent3>
        <a:srgbClr val="FFFFFF"/>
      </a:accent3>
      <a:accent4>
        <a:srgbClr val="5C5D5F"/>
      </a:accent4>
      <a:accent5>
        <a:srgbClr val="AAD4EA"/>
      </a:accent5>
      <a:accent6>
        <a:srgbClr val="009FC5"/>
      </a:accent6>
      <a:hlink>
        <a:srgbClr val="00B0DA"/>
      </a:hlink>
      <a:folHlink>
        <a:srgbClr val="AB1A86"/>
      </a:folHlink>
    </a:clrScheme>
    <a:fontScheme name="10 September 2009">
      <a:majorFont>
        <a:latin typeface="HelvNeue Light for IBM"/>
        <a:ea typeface=""/>
        <a:cs typeface=""/>
      </a:majorFont>
      <a:minorFont>
        <a:latin typeface="HelvNeue Light for IB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lnDef>
  </a:objectDefaults>
  <a:extraClrSchemeLst>
    <a:extraClrScheme>
      <a:clrScheme name="10 September 2009 1">
        <a:dk1>
          <a:srgbClr val="6D6E70"/>
        </a:dk1>
        <a:lt1>
          <a:srgbClr val="FFFFFF"/>
        </a:lt1>
        <a:dk2>
          <a:srgbClr val="191919"/>
        </a:dk2>
        <a:lt2>
          <a:srgbClr val="B2B2B2"/>
        </a:lt2>
        <a:accent1>
          <a:srgbClr val="00B0DA"/>
        </a:accent1>
        <a:accent2>
          <a:srgbClr val="00B0DA"/>
        </a:accent2>
        <a:accent3>
          <a:srgbClr val="FFFFFF"/>
        </a:accent3>
        <a:accent4>
          <a:srgbClr val="5C5D5F"/>
        </a:accent4>
        <a:accent5>
          <a:srgbClr val="AAD4EA"/>
        </a:accent5>
        <a:accent6>
          <a:srgbClr val="009FC5"/>
        </a:accent6>
        <a:hlink>
          <a:srgbClr val="00B0DA"/>
        </a:hlink>
        <a:folHlink>
          <a:srgbClr val="AB1A8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IBMSecurityTemplate_2013-08-09">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rtlCol="0">
        <a:spAutoFit/>
      </a:bodyPr>
      <a:lstStyle>
        <a:defPPr>
          <a:defRPr sz="160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BMSecurityTemplate_2013-09-10">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rtlCol="0">
        <a:spAutoFit/>
      </a:bodyPr>
      <a:lstStyle>
        <a:defPPr>
          <a:defRPr sz="160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IBM Cloud 2015">
  <a:themeElements>
    <a:clrScheme name="SmartCloud 01">
      <a:dk1>
        <a:srgbClr val="008ABF"/>
      </a:dk1>
      <a:lt1>
        <a:srgbClr val="FFFFFF"/>
      </a:lt1>
      <a:dk2>
        <a:srgbClr val="000000"/>
      </a:dk2>
      <a:lt2>
        <a:srgbClr val="808080"/>
      </a:lt2>
      <a:accent1>
        <a:srgbClr val="562584"/>
      </a:accent1>
      <a:accent2>
        <a:srgbClr val="008ABF"/>
      </a:accent2>
      <a:accent3>
        <a:srgbClr val="F04E37"/>
      </a:accent3>
      <a:accent4>
        <a:srgbClr val="003F69"/>
      </a:accent4>
      <a:accent5>
        <a:srgbClr val="C1E5F9"/>
      </a:accent5>
      <a:accent6>
        <a:srgbClr val="00B0DA"/>
      </a:accent6>
      <a:hlink>
        <a:srgbClr val="008ABF"/>
      </a:hlink>
      <a:folHlink>
        <a:srgbClr val="FDB813"/>
      </a:folHlink>
    </a:clrScheme>
    <a:fontScheme name="IBM Cloud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8444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200" kern="0" spc="-30" dirty="0" smtClean="0">
            <a:solidFill>
              <a:srgbClr val="FFFFFF"/>
            </a:solidFill>
            <a:latin typeface="Arial"/>
            <a:cs typeface="Aria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7086</TotalTime>
  <Words>1798</Words>
  <Application>Microsoft Office PowerPoint</Application>
  <PresentationFormat>On-screen Show (16:9)</PresentationFormat>
  <Paragraphs>490</Paragraphs>
  <Slides>33</Slides>
  <Notes>17</Notes>
  <HiddenSlides>0</HiddenSlides>
  <MMClips>1</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33</vt:i4>
      </vt:variant>
    </vt:vector>
  </HeadingPairs>
  <TitlesOfParts>
    <vt:vector size="66" baseType="lpstr">
      <vt:lpstr>ＭＳ Ｐゴシック</vt:lpstr>
      <vt:lpstr>ＭＳ Ｐゴシック</vt:lpstr>
      <vt:lpstr>SimSun</vt:lpstr>
      <vt:lpstr>Arial</vt:lpstr>
      <vt:lpstr>Arial Narrow</vt:lpstr>
      <vt:lpstr>Avenir Book</vt:lpstr>
      <vt:lpstr>Avenir Next</vt:lpstr>
      <vt:lpstr>Calibri</vt:lpstr>
      <vt:lpstr>Gill Sans</vt:lpstr>
      <vt:lpstr>Helvetica</vt:lpstr>
      <vt:lpstr>Helvetica Light</vt:lpstr>
      <vt:lpstr>Helvetica Neue</vt:lpstr>
      <vt:lpstr>Helvetica Neue Bold Condensed</vt:lpstr>
      <vt:lpstr>Helvetica Neue Light</vt:lpstr>
      <vt:lpstr>Helvetica Neue Medium</vt:lpstr>
      <vt:lpstr>Helvetica Neue Roman for IBM</vt:lpstr>
      <vt:lpstr>Helvetica Neue Thin</vt:lpstr>
      <vt:lpstr>HelvNeue Light for IBM</vt:lpstr>
      <vt:lpstr>HelvNeue Roman for IBM</vt:lpstr>
      <vt:lpstr>Lubalin Demi for IBM</vt:lpstr>
      <vt:lpstr>Lucida Grande</vt:lpstr>
      <vt:lpstr>Times New Roman</vt:lpstr>
      <vt:lpstr>Wingdings</vt:lpstr>
      <vt:lpstr>Office Theme</vt:lpstr>
      <vt:lpstr>BLANK</vt:lpstr>
      <vt:lpstr>1_BLANK</vt:lpstr>
      <vt:lpstr>2_BLANK</vt:lpstr>
      <vt:lpstr>10 September 2009</vt:lpstr>
      <vt:lpstr>1_IBMSecurityTemplate_2013-08-09</vt:lpstr>
      <vt:lpstr>IBMSecurityTemplate_2013-09-10</vt:lpstr>
      <vt:lpstr>Custom Design</vt:lpstr>
      <vt:lpstr>IBM Cloud 2015</vt:lpstr>
      <vt:lpstr>1_Default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Innovation is continuous</vt:lpstr>
      <vt:lpstr>Speed and Adaptability through Composition</vt:lpstr>
      <vt:lpstr>Scale through Ecosystem</vt:lpstr>
      <vt:lpstr>PowerPoint Presentation</vt:lpstr>
      <vt:lpstr>PowerPoint Presentation</vt:lpstr>
      <vt:lpstr>An integrated set of Cloud capabilities is necessary to address  some of the common challenges</vt:lpstr>
      <vt:lpstr>PowerPoint Presentation</vt:lpstr>
      <vt:lpstr>PowerPoint Presentation</vt:lpstr>
      <vt:lpstr>PowerPoint Presentation</vt:lpstr>
      <vt:lpstr>Global footprint </vt:lpstr>
      <vt:lpstr>Hybrid Deployment Models</vt:lpstr>
      <vt:lpstr>IBM Cloud is Open By Design</vt:lpstr>
      <vt:lpstr>Enabling a Cloud Microservices Architecture</vt:lpstr>
      <vt:lpstr>Foundational Cloud Services</vt:lpstr>
      <vt:lpstr>PowerPoint Presentation</vt:lpstr>
      <vt:lpstr>PowerPoint Presentation</vt:lpstr>
      <vt:lpstr>New Ways to Optimize &amp; Transform Existing Applications Standardization, Automation, Refactoring</vt:lpstr>
      <vt:lpstr>PowerPoint Presentation</vt:lpstr>
      <vt:lpstr>PowerPoint Presentation</vt:lpstr>
      <vt:lpstr>PowerPoint Presentation</vt:lpstr>
      <vt:lpstr>PowerPoint Presentation</vt:lpstr>
      <vt:lpstr>PowerPoint Presentation</vt:lpstr>
      <vt:lpstr>PowerPoint Presentation</vt:lpstr>
    </vt:vector>
  </TitlesOfParts>
  <Company>Creative Concepts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Malcomb</dc:creator>
  <cp:lastModifiedBy>ADMINIBM</cp:lastModifiedBy>
  <cp:revision>310</cp:revision>
  <dcterms:created xsi:type="dcterms:W3CDTF">2014-02-28T14:55:07Z</dcterms:created>
  <dcterms:modified xsi:type="dcterms:W3CDTF">2015-10-12T21:11:32Z</dcterms:modified>
</cp:coreProperties>
</file>