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ppt/slideMasters/slideMaster2.xml" ContentType="application/vnd.openxmlformats-officedocument.presentationml.slide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Layouts/slideLayout18.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4060" r:id="rId1"/>
    <p:sldMasterId id="2147484072" r:id="rId2"/>
  </p:sldMasterIdLst>
  <p:notesMasterIdLst>
    <p:notesMasterId r:id="rId25"/>
  </p:notesMasterIdLst>
  <p:sldIdLst>
    <p:sldId id="256" r:id="rId3"/>
    <p:sldId id="553" r:id="rId4"/>
    <p:sldId id="573" r:id="rId5"/>
    <p:sldId id="568" r:id="rId6"/>
    <p:sldId id="545" r:id="rId7"/>
    <p:sldId id="569" r:id="rId8"/>
    <p:sldId id="556" r:id="rId9"/>
    <p:sldId id="571" r:id="rId10"/>
    <p:sldId id="416" r:id="rId11"/>
    <p:sldId id="588" r:id="rId12"/>
    <p:sldId id="572" r:id="rId13"/>
    <p:sldId id="561" r:id="rId14"/>
    <p:sldId id="589" r:id="rId15"/>
    <p:sldId id="567" r:id="rId16"/>
    <p:sldId id="576" r:id="rId17"/>
    <p:sldId id="575" r:id="rId18"/>
    <p:sldId id="563" r:id="rId19"/>
    <p:sldId id="565" r:id="rId20"/>
    <p:sldId id="562" r:id="rId21"/>
    <p:sldId id="574" r:id="rId22"/>
    <p:sldId id="560" r:id="rId23"/>
    <p:sldId id="433" r:id="rId24"/>
  </p:sldIdLst>
  <p:sldSz cx="9144000" cy="5143500" type="screen16x9"/>
  <p:notesSz cx="6858000" cy="9144000"/>
  <p:defaultTextStyle>
    <a:defPPr>
      <a:defRPr lang="en-US"/>
    </a:defPPr>
    <a:lvl1pPr algn="l" rtl="0" fontAlgn="base">
      <a:spcBef>
        <a:spcPct val="0"/>
      </a:spcBef>
      <a:spcAft>
        <a:spcPct val="0"/>
      </a:spcAft>
      <a:defRPr sz="2200" kern="1200">
        <a:solidFill>
          <a:schemeClr val="hlink"/>
        </a:solidFill>
        <a:latin typeface="Arial" charset="0"/>
        <a:ea typeface="ＭＳ Ｐゴシック" charset="-128"/>
        <a:cs typeface="+mn-cs"/>
      </a:defRPr>
    </a:lvl1pPr>
    <a:lvl2pPr marL="457200" algn="l" rtl="0" fontAlgn="base">
      <a:spcBef>
        <a:spcPct val="0"/>
      </a:spcBef>
      <a:spcAft>
        <a:spcPct val="0"/>
      </a:spcAft>
      <a:defRPr sz="2200" kern="1200">
        <a:solidFill>
          <a:schemeClr val="hlink"/>
        </a:solidFill>
        <a:latin typeface="Arial" charset="0"/>
        <a:ea typeface="ＭＳ Ｐゴシック" charset="-128"/>
        <a:cs typeface="+mn-cs"/>
      </a:defRPr>
    </a:lvl2pPr>
    <a:lvl3pPr marL="914400" algn="l" rtl="0" fontAlgn="base">
      <a:spcBef>
        <a:spcPct val="0"/>
      </a:spcBef>
      <a:spcAft>
        <a:spcPct val="0"/>
      </a:spcAft>
      <a:defRPr sz="2200" kern="1200">
        <a:solidFill>
          <a:schemeClr val="hlink"/>
        </a:solidFill>
        <a:latin typeface="Arial" charset="0"/>
        <a:ea typeface="ＭＳ Ｐゴシック" charset="-128"/>
        <a:cs typeface="+mn-cs"/>
      </a:defRPr>
    </a:lvl3pPr>
    <a:lvl4pPr marL="1371600" algn="l" rtl="0" fontAlgn="base">
      <a:spcBef>
        <a:spcPct val="0"/>
      </a:spcBef>
      <a:spcAft>
        <a:spcPct val="0"/>
      </a:spcAft>
      <a:defRPr sz="2200" kern="1200">
        <a:solidFill>
          <a:schemeClr val="hlink"/>
        </a:solidFill>
        <a:latin typeface="Arial" charset="0"/>
        <a:ea typeface="ＭＳ Ｐゴシック" charset="-128"/>
        <a:cs typeface="+mn-cs"/>
      </a:defRPr>
    </a:lvl4pPr>
    <a:lvl5pPr marL="1828800" algn="l" rtl="0" fontAlgn="base">
      <a:spcBef>
        <a:spcPct val="0"/>
      </a:spcBef>
      <a:spcAft>
        <a:spcPct val="0"/>
      </a:spcAft>
      <a:defRPr sz="2200" kern="1200">
        <a:solidFill>
          <a:schemeClr val="hlink"/>
        </a:solidFill>
        <a:latin typeface="Arial" charset="0"/>
        <a:ea typeface="ＭＳ Ｐゴシック" charset="-128"/>
        <a:cs typeface="+mn-cs"/>
      </a:defRPr>
    </a:lvl5pPr>
    <a:lvl6pPr marL="2286000" algn="l" defTabSz="914400" rtl="0" eaLnBrk="1" latinLnBrk="0" hangingPunct="1">
      <a:defRPr sz="2200" kern="1200">
        <a:solidFill>
          <a:schemeClr val="hlink"/>
        </a:solidFill>
        <a:latin typeface="Arial" charset="0"/>
        <a:ea typeface="ＭＳ Ｐゴシック" charset="-128"/>
        <a:cs typeface="+mn-cs"/>
      </a:defRPr>
    </a:lvl6pPr>
    <a:lvl7pPr marL="2743200" algn="l" defTabSz="914400" rtl="0" eaLnBrk="1" latinLnBrk="0" hangingPunct="1">
      <a:defRPr sz="2200" kern="1200">
        <a:solidFill>
          <a:schemeClr val="hlink"/>
        </a:solidFill>
        <a:latin typeface="Arial" charset="0"/>
        <a:ea typeface="ＭＳ Ｐゴシック" charset="-128"/>
        <a:cs typeface="+mn-cs"/>
      </a:defRPr>
    </a:lvl7pPr>
    <a:lvl8pPr marL="3200400" algn="l" defTabSz="914400" rtl="0" eaLnBrk="1" latinLnBrk="0" hangingPunct="1">
      <a:defRPr sz="2200" kern="1200">
        <a:solidFill>
          <a:schemeClr val="hlink"/>
        </a:solidFill>
        <a:latin typeface="Arial" charset="0"/>
        <a:ea typeface="ＭＳ Ｐゴシック" charset="-128"/>
        <a:cs typeface="+mn-cs"/>
      </a:defRPr>
    </a:lvl8pPr>
    <a:lvl9pPr marL="3657600" algn="l" defTabSz="914400" rtl="0" eaLnBrk="1" latinLnBrk="0" hangingPunct="1">
      <a:defRPr sz="2200" kern="1200">
        <a:solidFill>
          <a:schemeClr val="hlink"/>
        </a:solidFill>
        <a:latin typeface="Arial" charset="0"/>
        <a:ea typeface="ＭＳ Ｐゴシック" charset="-128"/>
        <a:cs typeface="+mn-cs"/>
      </a:defRPr>
    </a:lvl9pPr>
  </p:defaultTextStyle>
  <p:extLst>
    <p:ext uri="{EFAFB233-063F-42B5-8137-9DF3F51BA10A}">
      <p15:sldGuideLst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p15:guide id="1" orient="horz" pos="1643" userDrawn="1">
          <p15:clr>
            <a:srgbClr val="A4A3A4"/>
          </p15:clr>
        </p15:guide>
        <p15:guide id="2" pos="181" userDrawn="1">
          <p15:clr>
            <a:srgbClr val="A4A3A4"/>
          </p15:clr>
        </p15:guide>
        <p15:guide id="3" orient="horz" pos="667" userDrawn="1">
          <p15:clr>
            <a:srgbClr val="A4A3A4"/>
          </p15:clr>
        </p15:guide>
        <p15:guide id="4" pos="55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A40063"/>
    <a:srgbClr val="159E91"/>
    <a:srgbClr val="3276AF"/>
    <a:srgbClr val="1464A1"/>
    <a:srgbClr val="14A4D0"/>
    <a:srgbClr val="1279B1"/>
    <a:srgbClr val="EA4235"/>
    <a:srgbClr val="FEC721"/>
    <a:srgbClr val="E8FFF0"/>
  </p:clrMru>
  <p:extLst>
    <p:ext uri="{E76CE94A-603C-4142-B9EB-6D1370010A27}">
      <p14:discardImageEditData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0"/>
    </p:ext>
    <p:ext uri="{D31A062A-798A-4329-ABDD-BBA856620510}">
      <p14:defaultImageDpi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20"/>
    </p:ext>
    <p:ext uri="{FD5EFAAD-0ECE-453E-9831-46B23BE46B34}">
      <p15:chartTrackingRefBased xmlns:mc="http://schemas.openxmlformats.org/markup-compatibility/2006" xmlns:mv="urn:schemas-microsoft-com:mac:vml" xmlns:p15="http://schemas.microsoft.com/office/powerpoint/2012/main" xmlns=""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5"/>
    <p:restoredTop sz="88100" autoAdjust="0"/>
  </p:normalViewPr>
  <p:slideViewPr>
    <p:cSldViewPr snapToGrid="0">
      <p:cViewPr>
        <p:scale>
          <a:sx n="100" d="100"/>
          <a:sy n="100" d="100"/>
        </p:scale>
        <p:origin x="-1024" y="-792"/>
      </p:cViewPr>
      <p:guideLst>
        <p:guide orient="horz" pos="547"/>
        <p:guide pos="181"/>
        <p:guide pos="5556"/>
        <p:guide pos="37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lt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AFD64F9-08F2-E642-980A-909BB847D400}"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65337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a:lstStyle/>
          <a:p>
            <a:endParaRPr lang="en-AU" altLang="en-US" sz="1600" dirty="0" smtClean="0">
              <a:ea typeface="ＭＳ Ｐゴシック" charset="-128"/>
            </a:endParaRPr>
          </a:p>
          <a:p>
            <a:endParaRPr lang="en-AU" altLang="en-US" sz="1600" dirty="0" smtClean="0">
              <a:ea typeface="ＭＳ Ｐゴシック" charset="-128"/>
            </a:endParaRPr>
          </a:p>
          <a:p>
            <a:r>
              <a:rPr lang="en-AU" altLang="en-US" sz="1600" dirty="0" smtClean="0">
                <a:ea typeface="ＭＳ Ｐゴシック" charset="-128"/>
              </a:rPr>
              <a:t>Some I am assuming many of you have heard of Moore’s Law - The observation made in 1965 by Gordon Moore, co-founder of Intel, that the number of transistors per square inch on integrated circuits had doubled every year since the integrated circuit was invented.</a:t>
            </a:r>
          </a:p>
          <a:p>
            <a:r>
              <a:rPr lang="en-AU" altLang="en-US" sz="1600" dirty="0" smtClean="0">
                <a:ea typeface="ＭＳ Ｐゴシック" charset="-128"/>
              </a:rPr>
              <a:t> </a:t>
            </a:r>
          </a:p>
          <a:p>
            <a:endParaRPr lang="en-AU" altLang="en-US" sz="1600" dirty="0" smtClean="0">
              <a:ea typeface="ＭＳ Ｐゴシック" charset="-128"/>
            </a:endParaRPr>
          </a:p>
          <a:p>
            <a:r>
              <a:rPr lang="en-AU" altLang="en-US" sz="1600" dirty="0" smtClean="0">
                <a:ea typeface="ＭＳ Ｐゴシック" charset="-128"/>
              </a:rPr>
              <a:t>What about the </a:t>
            </a:r>
            <a:r>
              <a:rPr lang="en-AU" altLang="en-US" sz="1600" b="1" dirty="0" err="1" smtClean="0">
                <a:ea typeface="ＭＳ Ｐゴシック" charset="-128"/>
              </a:rPr>
              <a:t>The</a:t>
            </a:r>
            <a:r>
              <a:rPr lang="en-AU" altLang="en-US" sz="1600" b="1" dirty="0" smtClean="0">
                <a:ea typeface="ＭＳ Ｐゴシック" charset="-128"/>
              </a:rPr>
              <a:t> Law of Accelerating Returns</a:t>
            </a:r>
            <a:r>
              <a:rPr lang="en-AU" altLang="en-US" sz="1600" dirty="0" smtClean="0">
                <a:ea typeface="ＭＳ Ｐゴシック" charset="-128"/>
              </a:rPr>
              <a:t>?</a:t>
            </a:r>
          </a:p>
          <a:p>
            <a:endParaRPr lang="en-AU" altLang="en-US" sz="1600" dirty="0" smtClean="0">
              <a:ea typeface="ＭＳ Ｐゴシック" charset="-128"/>
            </a:endParaRPr>
          </a:p>
          <a:p>
            <a:r>
              <a:rPr lang="en-AU" altLang="en-US" sz="1600" dirty="0" smtClean="0">
                <a:ea typeface="ＭＳ Ｐゴシック" charset="-128"/>
              </a:rPr>
              <a:t>Back in 2001 a chap know as Ray </a:t>
            </a:r>
            <a:r>
              <a:rPr lang="en-AU" altLang="en-US" sz="1600" dirty="0" err="1" smtClean="0">
                <a:ea typeface="ＭＳ Ｐゴシック" charset="-128"/>
              </a:rPr>
              <a:t>Kurzweil</a:t>
            </a:r>
            <a:r>
              <a:rPr lang="en-AU" altLang="en-US" sz="1600" dirty="0" smtClean="0">
                <a:ea typeface="ＭＳ Ｐゴシック" charset="-128"/>
              </a:rPr>
              <a:t> came up with The Law of Accelerating Returns.</a:t>
            </a:r>
          </a:p>
          <a:p>
            <a:endParaRPr lang="en-AU" altLang="en-US" sz="1600" dirty="0" smtClean="0">
              <a:ea typeface="ＭＳ Ｐゴシック" charset="-128"/>
            </a:endParaRPr>
          </a:p>
          <a:p>
            <a:r>
              <a:rPr lang="en-AU" altLang="en-US" sz="1600" dirty="0" smtClean="0">
                <a:ea typeface="ＭＳ Ｐゴシック" charset="-128"/>
              </a:rPr>
              <a:t>An analysis of the history of technology shows that technological change is exponential, contrary to the common-sense “intuitive linear” view. So we won’t experience 100 years of progress in the 21st century — it will be more like 20,000 years of progress (at today’s rate). </a:t>
            </a:r>
          </a:p>
          <a:p>
            <a:endParaRPr lang="en-AU" altLang="en-US" sz="1600" dirty="0" smtClean="0">
              <a:ea typeface="ＭＳ Ｐゴシック" charset="-128"/>
            </a:endParaRPr>
          </a:p>
          <a:p>
            <a:r>
              <a:rPr lang="en-AU" altLang="en-US" sz="1600" dirty="0" smtClean="0">
                <a:ea typeface="ＭＳ Ｐゴシック" charset="-128"/>
              </a:rPr>
              <a:t>20 years – a million times more advanced.</a:t>
            </a:r>
            <a:endParaRPr lang="en-US" altLang="en-US" sz="1600" dirty="0">
              <a:ea typeface="ＭＳ Ｐゴシック" charset="-128"/>
            </a:endParaRPr>
          </a:p>
        </p:txBody>
      </p:sp>
      <p:sp>
        <p:nvSpPr>
          <p:cNvPr id="28675"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5C36CC8A-7EB1-074B-BAEC-C2A437740FCF}" type="slidenum">
              <a:rPr lang="en-US" altLang="en-US" sz="1200">
                <a:solidFill>
                  <a:schemeClr val="tx1"/>
                </a:solidFill>
              </a:rPr>
              <a:pPr eaLnBrk="1" hangingPunct="1"/>
              <a:t>1</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859484421"/>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xfrm>
            <a:off x="638175" y="685800"/>
            <a:ext cx="5456238" cy="3070225"/>
          </a:xfrm>
          <a:ln/>
        </p:spPr>
      </p:sp>
      <p:sp>
        <p:nvSpPr>
          <p:cNvPr id="34818" name="Notes Placeholder 2"/>
          <p:cNvSpPr>
            <a:spLocks noGrp="1"/>
          </p:cNvSpPr>
          <p:nvPr>
            <p:ph type="body" idx="1"/>
          </p:nvPr>
        </p:nvSpPr>
        <p:spPr>
          <a:xfrm>
            <a:off x="685800" y="3968750"/>
            <a:ext cx="5486400" cy="4114800"/>
          </a:xfrm>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0" fontAlgn="base" latinLnBrk="0" hangingPunct="0">
              <a:lnSpc>
                <a:spcPct val="120000"/>
              </a:lnSpc>
              <a:spcBef>
                <a:spcPct val="30000"/>
              </a:spcBef>
              <a:spcAft>
                <a:spcPct val="0"/>
              </a:spcAft>
              <a:buClrTx/>
              <a:buSzTx/>
              <a:buFontTx/>
              <a:buNone/>
              <a:tabLst/>
              <a:defRPr/>
            </a:pPr>
            <a:endParaRPr lang="en-US" altLang="en-US" sz="1000" dirty="0">
              <a:ea typeface="ＭＳ Ｐゴシック" charset="-128"/>
            </a:endParaRPr>
          </a:p>
        </p:txBody>
      </p:sp>
      <p:sp>
        <p:nvSpPr>
          <p:cNvPr id="34819"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0D1AF0E5-26D9-7A41-826E-A55918D76FF3}" type="slidenum">
              <a:rPr lang="en-US" altLang="en-US" sz="1200">
                <a:solidFill>
                  <a:schemeClr val="tx1"/>
                </a:solidFill>
              </a:rPr>
              <a:pPr eaLnBrk="1" hangingPunct="1"/>
              <a:t>10</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756898537"/>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1736725" y="685800"/>
            <a:ext cx="2971800" cy="1671638"/>
          </a:xfrm>
          <a:ln/>
        </p:spPr>
      </p:sp>
      <p:sp>
        <p:nvSpPr>
          <p:cNvPr id="40962" name="Notes Placeholder 2"/>
          <p:cNvSpPr>
            <a:spLocks noGrp="1"/>
          </p:cNvSpPr>
          <p:nvPr>
            <p:ph type="body" idx="1"/>
          </p:nvPr>
        </p:nvSpPr>
        <p:spPr>
          <a:xfrm>
            <a:off x="628650" y="2457450"/>
            <a:ext cx="5849938" cy="6521450"/>
          </a:xfrm>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endParaRPr lang="en-US" altLang="en-US" sz="800" dirty="0" smtClean="0">
              <a:ea typeface="ＭＳ Ｐゴシック" charset="-128"/>
            </a:endParaRPr>
          </a:p>
          <a:p>
            <a:r>
              <a:rPr lang="en-US" altLang="en-US" sz="800" dirty="0" smtClean="0">
                <a:ea typeface="ＭＳ Ｐゴシック" charset="-128"/>
              </a:rPr>
              <a:t>Example</a:t>
            </a:r>
            <a:r>
              <a:rPr lang="en-US" altLang="en-US" sz="800" baseline="0" dirty="0" smtClean="0">
                <a:ea typeface="ＭＳ Ｐゴシック" charset="-128"/>
              </a:rPr>
              <a:t> of how easy it is to assembly or compose and deploy a new </a:t>
            </a:r>
            <a:r>
              <a:rPr lang="en-US" altLang="en-US" sz="800" baseline="0" dirty="0" err="1" smtClean="0">
                <a:ea typeface="ＭＳ Ｐゴシック" charset="-128"/>
              </a:rPr>
              <a:t>IoT</a:t>
            </a:r>
            <a:r>
              <a:rPr lang="en-US" altLang="en-US" sz="800" baseline="0" dirty="0" smtClean="0">
                <a:ea typeface="ＭＳ Ｐゴシック" charset="-128"/>
              </a:rPr>
              <a:t> application with a couple of simple building blocks</a:t>
            </a:r>
          </a:p>
          <a:p>
            <a:endParaRPr lang="en-US" altLang="en-US" sz="800" baseline="0" dirty="0" smtClean="0">
              <a:ea typeface="ＭＳ Ｐゴシック" charset="-128"/>
            </a:endParaRPr>
          </a:p>
          <a:p>
            <a:r>
              <a:rPr lang="en-US" altLang="en-US" sz="800" baseline="0" dirty="0" smtClean="0">
                <a:ea typeface="ＭＳ Ｐゴシック" charset="-128"/>
              </a:rPr>
              <a:t>In this case I looked at Sydney </a:t>
            </a:r>
            <a:r>
              <a:rPr lang="en-US" altLang="en-US" sz="800" baseline="0" dirty="0" err="1" smtClean="0">
                <a:ea typeface="ＭＳ Ｐゴシック" charset="-128"/>
              </a:rPr>
              <a:t>Harbour</a:t>
            </a:r>
            <a:r>
              <a:rPr lang="en-US" altLang="en-US" sz="800" baseline="0" dirty="0" smtClean="0">
                <a:ea typeface="ＭＳ Ｐゴシック" charset="-128"/>
              </a:rPr>
              <a:t> ferries</a:t>
            </a:r>
            <a:endParaRPr lang="en-US" altLang="en-US" sz="800" dirty="0">
              <a:ea typeface="ＭＳ Ｐゴシック" charset="-128"/>
            </a:endParaRPr>
          </a:p>
        </p:txBody>
      </p:sp>
      <p:sp>
        <p:nvSpPr>
          <p:cNvPr id="40963"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4789807E-3447-2249-9157-3BA61FFD0058}" type="slidenum">
              <a:rPr lang="en-US" altLang="en-US" sz="1200">
                <a:solidFill>
                  <a:schemeClr val="tx1"/>
                </a:solidFill>
              </a:rPr>
              <a:pPr eaLnBrk="1" hangingPunct="1"/>
              <a:t>11</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49798315"/>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Triggers</a:t>
            </a:r>
          </a:p>
          <a:p>
            <a:endParaRPr lang="en-AU" dirty="0" smtClean="0"/>
          </a:p>
          <a:p>
            <a:r>
              <a:rPr lang="en-AU" dirty="0" smtClean="0"/>
              <a:t>Entry</a:t>
            </a:r>
          </a:p>
          <a:p>
            <a:endParaRPr lang="en-AU" dirty="0" smtClean="0"/>
          </a:p>
          <a:p>
            <a:r>
              <a:rPr lang="en-AU" dirty="0" smtClean="0"/>
              <a:t>Exit</a:t>
            </a:r>
          </a:p>
          <a:p>
            <a:endParaRPr lang="en-AU" dirty="0" smtClean="0"/>
          </a:p>
          <a:p>
            <a:r>
              <a:rPr lang="en-AU" dirty="0" smtClean="0"/>
              <a:t>Dwelling</a:t>
            </a:r>
          </a:p>
          <a:p>
            <a:endParaRPr lang="en-AU" dirty="0" smtClean="0"/>
          </a:p>
          <a:p>
            <a:r>
              <a:rPr lang="en-AU" dirty="0" smtClean="0"/>
              <a:t>Who</a:t>
            </a:r>
            <a:r>
              <a:rPr lang="en-AU" baseline="0" dirty="0" smtClean="0"/>
              <a:t> goes where and when – behavioural analytics.</a:t>
            </a:r>
            <a:endParaRPr lang="en-AU" dirty="0"/>
          </a:p>
        </p:txBody>
      </p:sp>
      <p:sp>
        <p:nvSpPr>
          <p:cNvPr id="4" name="Slide Number Placeholder 3"/>
          <p:cNvSpPr>
            <a:spLocks noGrp="1"/>
          </p:cNvSpPr>
          <p:nvPr>
            <p:ph type="sldNum" sz="quarter" idx="10"/>
          </p:nvPr>
        </p:nvSpPr>
        <p:spPr/>
        <p:txBody>
          <a:bodyPr/>
          <a:lstStyle/>
          <a:p>
            <a:fld id="{7AFD64F9-08F2-E642-980A-909BB847D400}" type="slidenum">
              <a:rPr lang="en-US" altLang="en-US" smtClean="0"/>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1736725" y="685800"/>
            <a:ext cx="2971800" cy="1671638"/>
          </a:xfrm>
          <a:ln/>
        </p:spPr>
      </p:sp>
      <p:sp>
        <p:nvSpPr>
          <p:cNvPr id="40962" name="Notes Placeholder 2"/>
          <p:cNvSpPr>
            <a:spLocks noGrp="1"/>
          </p:cNvSpPr>
          <p:nvPr>
            <p:ph type="body" idx="1"/>
          </p:nvPr>
        </p:nvSpPr>
        <p:spPr>
          <a:xfrm>
            <a:off x="628650" y="2457450"/>
            <a:ext cx="5849938" cy="6521450"/>
          </a:xfrm>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endParaRPr lang="en-US" altLang="en-US" sz="800" dirty="0">
              <a:ea typeface="ＭＳ Ｐゴシック" charset="-128"/>
            </a:endParaRPr>
          </a:p>
        </p:txBody>
      </p:sp>
      <p:sp>
        <p:nvSpPr>
          <p:cNvPr id="40963"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4789807E-3447-2249-9157-3BA61FFD0058}" type="slidenum">
              <a:rPr lang="en-US" altLang="en-US" sz="1200">
                <a:solidFill>
                  <a:schemeClr val="tx1"/>
                </a:solidFill>
              </a:rPr>
              <a:pPr eaLnBrk="1" hangingPunct="1"/>
              <a:t>22</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49798315"/>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endParaRPr lang="en-US" altLang="en-US" dirty="0" smtClean="0">
              <a:ea typeface="ＭＳ Ｐゴシック" charset="-128"/>
            </a:endParaRPr>
          </a:p>
          <a:p>
            <a:endParaRPr lang="en-US" altLang="en-US" dirty="0" smtClean="0">
              <a:ea typeface="ＭＳ Ｐゴシック" charset="-128"/>
            </a:endParaRPr>
          </a:p>
          <a:p>
            <a:r>
              <a:rPr lang="en-US" altLang="en-US" dirty="0" smtClean="0">
                <a:ea typeface="ＭＳ Ｐゴシック" charset="-128"/>
              </a:rPr>
              <a:t>Over last decade</a:t>
            </a:r>
            <a:r>
              <a:rPr lang="en-US" altLang="en-US" baseline="0" dirty="0" smtClean="0">
                <a:ea typeface="ＭＳ Ｐゴシック" charset="-128"/>
              </a:rPr>
              <a:t> we have significant transformation across a whole heap of technologies, so with profound consequences. </a:t>
            </a:r>
          </a:p>
          <a:p>
            <a:endParaRPr lang="en-US" altLang="en-US" baseline="0" dirty="0" smtClean="0">
              <a:ea typeface="ＭＳ Ｐゴシック" charset="-128"/>
            </a:endParaRPr>
          </a:p>
          <a:p>
            <a:r>
              <a:rPr lang="en-US" altLang="en-US" baseline="0" dirty="0" smtClean="0">
                <a:ea typeface="ＭＳ Ｐゴシック" charset="-128"/>
              </a:rPr>
              <a:t>From an enterprise context, as we have heard already this morning this nexus around the areas of cloud, analytics, mobile and social is driving enormous transformation and opportunity. </a:t>
            </a:r>
          </a:p>
          <a:p>
            <a:endParaRPr lang="en-US" altLang="en-US" baseline="0" dirty="0" smtClean="0">
              <a:ea typeface="ＭＳ Ｐゴシック" charset="-128"/>
            </a:endParaRPr>
          </a:p>
          <a:p>
            <a:r>
              <a:rPr lang="en-US" altLang="en-US" baseline="0" dirty="0" smtClean="0">
                <a:ea typeface="ＭＳ Ｐゴシック" charset="-128"/>
              </a:rPr>
              <a:t>Our CAMS as we refer to internally (not SMAC or SCAM)</a:t>
            </a:r>
            <a:endParaRPr lang="en-US" altLang="en-US" dirty="0">
              <a:ea typeface="ＭＳ Ｐゴシック" charset="-128"/>
            </a:endParaRPr>
          </a:p>
        </p:txBody>
      </p:sp>
      <p:sp>
        <p:nvSpPr>
          <p:cNvPr id="30723"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098425E6-D808-3048-8EDE-EBBD7D298D2B}" type="slidenum">
              <a:rPr lang="en-US" altLang="en-US" sz="1200">
                <a:solidFill>
                  <a:schemeClr val="tx1"/>
                </a:solidFill>
              </a:rPr>
              <a:pPr eaLnBrk="1" hangingPunct="1"/>
              <a:t>2</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91454491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506538" y="685800"/>
            <a:ext cx="3089275" cy="1738313"/>
          </a:xfrm>
          <a:ln/>
        </p:spPr>
      </p:sp>
      <p:sp>
        <p:nvSpPr>
          <p:cNvPr id="36866" name="Notes Placeholder 2"/>
          <p:cNvSpPr>
            <a:spLocks noGrp="1"/>
          </p:cNvSpPr>
          <p:nvPr>
            <p:ph type="body" idx="1"/>
          </p:nvPr>
        </p:nvSpPr>
        <p:spPr>
          <a:xfrm>
            <a:off x="685800" y="2566988"/>
            <a:ext cx="5486400" cy="5891212"/>
          </a:xfrm>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endParaRPr lang="en-US" altLang="en-US" sz="1000" dirty="0" smtClean="0">
              <a:ea typeface="ＭＳ Ｐゴシック" charset="-128"/>
            </a:endParaRPr>
          </a:p>
          <a:p>
            <a:endParaRPr lang="en-US" altLang="en-US" sz="1000" dirty="0" smtClean="0">
              <a:ea typeface="ＭＳ Ｐゴシック" charset="-128"/>
            </a:endParaRPr>
          </a:p>
          <a:p>
            <a:r>
              <a:rPr lang="en-US" altLang="en-US" sz="1000" dirty="0" smtClean="0">
                <a:ea typeface="ＭＳ Ｐゴシック" charset="-128"/>
              </a:rPr>
              <a:t>Two technologies</a:t>
            </a:r>
            <a:r>
              <a:rPr lang="en-US" altLang="en-US" sz="1000" baseline="0" dirty="0" smtClean="0">
                <a:ea typeface="ＭＳ Ｐゴシック" charset="-128"/>
              </a:rPr>
              <a:t> trends that are explicably linked are  Big Data and the Internet of Things – something that you cannot fail to have noticed </a:t>
            </a:r>
            <a:endParaRPr lang="en-US" altLang="en-US" sz="1000" dirty="0" smtClean="0">
              <a:ea typeface="ＭＳ Ｐゴシック" charset="-128"/>
            </a:endParaRPr>
          </a:p>
          <a:p>
            <a:endParaRPr lang="en-US" altLang="en-US" sz="1000" baseline="0" dirty="0" smtClean="0">
              <a:ea typeface="ＭＳ Ｐゴシック" charset="-128"/>
            </a:endParaRPr>
          </a:p>
          <a:p>
            <a:r>
              <a:rPr lang="en-US" altLang="en-US" sz="1000" baseline="0" dirty="0" smtClean="0">
                <a:ea typeface="ＭＳ Ｐゴシック" charset="-128"/>
              </a:rPr>
              <a:t>Symbiotic in nature – each fueling the other yet neither are necessarily that new a phenomena </a:t>
            </a:r>
          </a:p>
        </p:txBody>
      </p:sp>
      <p:sp>
        <p:nvSpPr>
          <p:cNvPr id="36867"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9CE1E53F-1C1C-674D-BD1B-5F492732A971}" type="slidenum">
              <a:rPr lang="en-US" altLang="en-US" sz="1200">
                <a:solidFill>
                  <a:schemeClr val="tx1"/>
                </a:solidFill>
              </a:rPr>
              <a:pPr eaLnBrk="1" hangingPunct="1"/>
              <a:t>3</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734575198"/>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a:p>
            <a:endParaRPr lang="en-AU" dirty="0" smtClean="0"/>
          </a:p>
          <a:p>
            <a:r>
              <a:rPr lang="en-AU" dirty="0" smtClean="0"/>
              <a:t>In 2014 Gartner Displaced Big Data to become #1 – currently at the peak</a:t>
            </a:r>
            <a:r>
              <a:rPr lang="en-AU" baseline="0" dirty="0" smtClean="0"/>
              <a:t> of inflated expectations. With big data roller coasting downhill to join cloud computing in the trough of disillusionment </a:t>
            </a:r>
            <a:endParaRPr lang="en-AU" dirty="0" smtClean="0"/>
          </a:p>
          <a:p>
            <a:endParaRPr lang="en-AU" dirty="0" smtClean="0"/>
          </a:p>
          <a:p>
            <a:r>
              <a:rPr lang="en-AU" dirty="0" smtClean="0"/>
              <a:t>But do</a:t>
            </a:r>
            <a:r>
              <a:rPr lang="en-AU" baseline="0" dirty="0" smtClean="0"/>
              <a:t> we really believe that? </a:t>
            </a:r>
          </a:p>
          <a:p>
            <a:endParaRPr lang="en-AU" baseline="0" dirty="0" smtClean="0"/>
          </a:p>
          <a:p>
            <a:r>
              <a:rPr lang="en-AU" baseline="0" dirty="0" smtClean="0"/>
              <a:t>The hype cycle is pegging the </a:t>
            </a:r>
            <a:r>
              <a:rPr lang="en-AU" baseline="0" dirty="0" err="1" smtClean="0"/>
              <a:t>IoT</a:t>
            </a:r>
            <a:r>
              <a:rPr lang="en-AU" baseline="0" dirty="0" smtClean="0"/>
              <a:t> as being 5-10 years out and I would argue that yes indeed there is plenty of hype but the </a:t>
            </a:r>
            <a:r>
              <a:rPr lang="en-AU" baseline="0" dirty="0" err="1" smtClean="0"/>
              <a:t>IoT</a:t>
            </a:r>
            <a:r>
              <a:rPr lang="en-AU" baseline="0" dirty="0" smtClean="0"/>
              <a:t> is with us now and part of our daily lives.</a:t>
            </a:r>
            <a:endParaRPr lang="en-AU" dirty="0" smtClean="0"/>
          </a:p>
        </p:txBody>
      </p:sp>
      <p:sp>
        <p:nvSpPr>
          <p:cNvPr id="4" name="Slide Number Placeholder 3"/>
          <p:cNvSpPr>
            <a:spLocks noGrp="1"/>
          </p:cNvSpPr>
          <p:nvPr>
            <p:ph type="sldNum" sz="quarter" idx="10"/>
          </p:nvPr>
        </p:nvSpPr>
        <p:spPr/>
        <p:txBody>
          <a:bodyPr/>
          <a:lstStyle/>
          <a:p>
            <a:fld id="{7AFD64F9-08F2-E642-980A-909BB847D40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nSpc>
                <a:spcPct val="80000"/>
              </a:lnSpc>
            </a:pPr>
            <a:endParaRPr lang="en-US" altLang="en-US" sz="900" dirty="0">
              <a:latin typeface="Calibri" charset="0"/>
              <a:ea typeface="ＭＳ Ｐゴシック" charset="-128"/>
            </a:endParaRPr>
          </a:p>
          <a:p>
            <a:pPr>
              <a:lnSpc>
                <a:spcPct val="80000"/>
              </a:lnSpc>
            </a:pPr>
            <a:r>
              <a:rPr lang="en-AU" sz="1200" kern="1200" baseline="0" dirty="0" smtClean="0">
                <a:solidFill>
                  <a:schemeClr val="tx1"/>
                </a:solidFill>
                <a:latin typeface="Arial" charset="0"/>
                <a:ea typeface="ＭＳ Ｐゴシック" charset="0"/>
                <a:cs typeface="Arial" charset="0"/>
              </a:rPr>
              <a:t>According to Gartner, spending on </a:t>
            </a:r>
            <a:r>
              <a:rPr lang="en-AU" sz="1200" kern="1200" baseline="0" dirty="0" err="1" smtClean="0">
                <a:solidFill>
                  <a:schemeClr val="tx1"/>
                </a:solidFill>
                <a:latin typeface="Arial" charset="0"/>
                <a:ea typeface="ＭＳ Ｐゴシック" charset="0"/>
                <a:cs typeface="Arial" charset="0"/>
              </a:rPr>
              <a:t>IoT</a:t>
            </a:r>
            <a:r>
              <a:rPr lang="en-AU" sz="1200" kern="1200" baseline="0" dirty="0" smtClean="0">
                <a:solidFill>
                  <a:schemeClr val="tx1"/>
                </a:solidFill>
                <a:latin typeface="Arial" charset="0"/>
                <a:ea typeface="ＭＳ Ｐゴシック" charset="0"/>
                <a:cs typeface="Arial" charset="0"/>
              </a:rPr>
              <a:t> hardware will exceed $2.5 million every minute in 2016</a:t>
            </a:r>
            <a:endParaRPr lang="en-US" altLang="en-US" sz="900" dirty="0">
              <a:ea typeface="ＭＳ Ｐゴシック" charset="-128"/>
            </a:endParaRPr>
          </a:p>
        </p:txBody>
      </p:sp>
      <p:sp>
        <p:nvSpPr>
          <p:cNvPr id="32771"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2261F327-5CAB-CC4E-B489-28759777F821}" type="slidenum">
              <a:rPr lang="en-US" altLang="en-US" sz="1200">
                <a:solidFill>
                  <a:schemeClr val="tx1"/>
                </a:solidFill>
              </a:rPr>
              <a:pPr eaLnBrk="1" hangingPunct="1"/>
              <a:t>5</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60841378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smtClean="0"/>
          </a:p>
          <a:p>
            <a:endParaRPr lang="en-AU" dirty="0" smtClean="0"/>
          </a:p>
          <a:p>
            <a:r>
              <a:rPr lang="en-AU" dirty="0" smtClean="0"/>
              <a:t>The Makers – inventors / innovators /</a:t>
            </a:r>
            <a:r>
              <a:rPr lang="en-AU" baseline="0" dirty="0" smtClean="0"/>
              <a:t> tinkerers</a:t>
            </a:r>
            <a:endParaRPr lang="en-AU" dirty="0" smtClean="0"/>
          </a:p>
          <a:p>
            <a:r>
              <a:rPr lang="en-AU" dirty="0" smtClean="0"/>
              <a:t>The</a:t>
            </a:r>
            <a:r>
              <a:rPr lang="en-AU" baseline="0" dirty="0" smtClean="0"/>
              <a:t> Operators – the service providers, providing the connectivity hub to weave these devices together around new and novel business models</a:t>
            </a:r>
          </a:p>
          <a:p>
            <a:endParaRPr lang="en-AU" baseline="0" dirty="0" smtClean="0"/>
          </a:p>
          <a:p>
            <a:r>
              <a:rPr lang="en-AU" baseline="0" dirty="0" smtClean="0"/>
              <a:t>To deliver insight and value - Under pinned by Analytics and Cloud</a:t>
            </a:r>
            <a:endParaRPr lang="en-AU" dirty="0" smtClean="0"/>
          </a:p>
          <a:p>
            <a:endParaRPr lang="en-AU" dirty="0" smtClean="0"/>
          </a:p>
          <a:p>
            <a:r>
              <a:rPr lang="en-AU" dirty="0" smtClean="0"/>
              <a:t>Some weird and wacky ideas – </a:t>
            </a:r>
          </a:p>
          <a:p>
            <a:pPr>
              <a:buFont typeface="Arial" pitchFamily="34" charset="0"/>
              <a:buChar char="•"/>
            </a:pPr>
            <a:r>
              <a:rPr lang="en-AU" dirty="0" smtClean="0"/>
              <a:t> MIT dorm – instrumented the shower areas and the laundry room</a:t>
            </a:r>
          </a:p>
          <a:p>
            <a:pPr>
              <a:buFont typeface="Arial" pitchFamily="34" charset="0"/>
              <a:buChar char="•"/>
            </a:pPr>
            <a:r>
              <a:rPr lang="en-AU" dirty="0" smtClean="0"/>
              <a:t> Christmas tree lights</a:t>
            </a:r>
          </a:p>
          <a:p>
            <a:pPr>
              <a:buFont typeface="Arial" pitchFamily="34" charset="0"/>
              <a:buChar char="•"/>
            </a:pPr>
            <a:r>
              <a:rPr lang="en-AU" dirty="0" smtClean="0"/>
              <a:t> Dog collar with inbuilt </a:t>
            </a:r>
            <a:r>
              <a:rPr lang="en-AU" dirty="0" err="1" smtClean="0"/>
              <a:t>thermister</a:t>
            </a:r>
            <a:r>
              <a:rPr lang="en-AU" dirty="0" smtClean="0"/>
              <a:t> to monitor the dogs</a:t>
            </a:r>
            <a:r>
              <a:rPr lang="en-AU" baseline="0" dirty="0" smtClean="0"/>
              <a:t> temperature and spot over heading</a:t>
            </a:r>
          </a:p>
          <a:p>
            <a:pPr>
              <a:buFont typeface="Arial" pitchFamily="34" charset="0"/>
              <a:buChar char="•"/>
            </a:pPr>
            <a:r>
              <a:rPr lang="en-AU" baseline="0" dirty="0" smtClean="0"/>
              <a:t> Wearables – shoes, socks, shirts, babies nappies</a:t>
            </a:r>
            <a:r>
              <a:rPr lang="en-AU" dirty="0" smtClean="0"/>
              <a:t> </a:t>
            </a:r>
          </a:p>
          <a:p>
            <a:pPr>
              <a:buFont typeface="Arial" pitchFamily="34" charset="0"/>
              <a:buChar char="•"/>
            </a:pPr>
            <a:endParaRPr lang="en-AU" dirty="0" smtClean="0"/>
          </a:p>
          <a:p>
            <a:pPr>
              <a:buFont typeface="Arial" pitchFamily="34" charset="0"/>
              <a:buChar char="•"/>
            </a:pPr>
            <a:r>
              <a:rPr lang="en-AU" dirty="0" smtClean="0"/>
              <a:t> Even underwear</a:t>
            </a:r>
            <a:r>
              <a:rPr lang="en-AU" baseline="0" dirty="0" smtClean="0"/>
              <a:t> – One Microsoft project instrumented the ladies bra – perfectly placed to pickup ECG signals from the heart to detect stress. </a:t>
            </a:r>
          </a:p>
          <a:p>
            <a:endParaRPr lang="en-AU" baseline="0" dirty="0" smtClean="0"/>
          </a:p>
          <a:p>
            <a:r>
              <a:rPr lang="en-AU" baseline="0" dirty="0" smtClean="0"/>
              <a:t> Did look at </a:t>
            </a:r>
            <a:r>
              <a:rPr lang="en-AU" baseline="0" dirty="0" err="1" smtClean="0"/>
              <a:t>mens</a:t>
            </a:r>
            <a:r>
              <a:rPr lang="en-AU" baseline="0" dirty="0" smtClean="0"/>
              <a:t> underwear but found it was too far from away to reliably pickup heart signal, but did find that boxer shorts we perfectly placed to pick up EEG brain wave data. Proving that men do indeed thing with their…..</a:t>
            </a:r>
            <a:endParaRPr lang="en-AU" baseline="0" smtClean="0"/>
          </a:p>
          <a:p>
            <a:endParaRPr lang="en-AU" baseline="0"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7AFD64F9-08F2-E642-980A-909BB847D400}"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xfrm>
            <a:off x="638175" y="685800"/>
            <a:ext cx="5456238" cy="3070225"/>
          </a:xfrm>
          <a:ln/>
        </p:spPr>
      </p:sp>
      <p:sp>
        <p:nvSpPr>
          <p:cNvPr id="34818" name="Notes Placeholder 2"/>
          <p:cNvSpPr>
            <a:spLocks noGrp="1"/>
          </p:cNvSpPr>
          <p:nvPr>
            <p:ph type="body" idx="1"/>
          </p:nvPr>
        </p:nvSpPr>
        <p:spPr>
          <a:xfrm>
            <a:off x="685800" y="3968750"/>
            <a:ext cx="5486400" cy="4114800"/>
          </a:xfrm>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a:lnSpc>
                <a:spcPct val="120000"/>
              </a:lnSpc>
            </a:pPr>
            <a:r>
              <a:rPr lang="en-US" altLang="en-US" sz="1000" dirty="0" smtClean="0">
                <a:ea typeface="ＭＳ Ｐゴシック" charset="-128"/>
              </a:rPr>
              <a:t>Where it gets really interesting is round the Internet</a:t>
            </a:r>
            <a:r>
              <a:rPr lang="en-US" altLang="en-US" sz="1000" baseline="0" dirty="0" smtClean="0">
                <a:ea typeface="ＭＳ Ｐゴシック" charset="-128"/>
              </a:rPr>
              <a:t> of Moving Things</a:t>
            </a:r>
            <a:endParaRPr lang="en-US" altLang="en-US" sz="1000" dirty="0">
              <a:ea typeface="ＭＳ Ｐゴシック" charset="-128"/>
            </a:endParaRPr>
          </a:p>
        </p:txBody>
      </p:sp>
      <p:sp>
        <p:nvSpPr>
          <p:cNvPr id="34819"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0D1AF0E5-26D9-7A41-826E-A55918D76FF3}" type="slidenum">
              <a:rPr lang="en-US" altLang="en-US" sz="1200">
                <a:solidFill>
                  <a:schemeClr val="tx1"/>
                </a:solidFill>
              </a:rPr>
              <a:pPr eaLnBrk="1" hangingPunct="1"/>
              <a:t>7</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756898537"/>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2033588" y="531813"/>
            <a:ext cx="2225675" cy="1252537"/>
          </a:xfrm>
          <a:ln/>
        </p:spPr>
      </p:sp>
      <p:sp>
        <p:nvSpPr>
          <p:cNvPr id="38914" name="Notes Placeholder 2"/>
          <p:cNvSpPr>
            <a:spLocks noGrp="1"/>
          </p:cNvSpPr>
          <p:nvPr>
            <p:ph type="body" idx="1"/>
          </p:nvPr>
        </p:nvSpPr>
        <p:spPr>
          <a:xfrm>
            <a:off x="561975" y="1852613"/>
            <a:ext cx="5849938" cy="4114800"/>
          </a:xfrm>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endParaRPr lang="en-US" altLang="en-US" sz="1000" dirty="0">
              <a:ea typeface="ＭＳ Ｐゴシック" charset="-128"/>
            </a:endParaRPr>
          </a:p>
        </p:txBody>
      </p:sp>
      <p:sp>
        <p:nvSpPr>
          <p:cNvPr id="38915"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8B5F4F5A-43A4-3E43-A3D1-04E24F637331}" type="slidenum">
              <a:rPr lang="en-US" altLang="en-US" sz="1200">
                <a:solidFill>
                  <a:schemeClr val="tx1"/>
                </a:solidFill>
              </a:rPr>
              <a:pPr eaLnBrk="1" hangingPunct="1"/>
              <a:t>8</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97359432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xfrm>
            <a:off x="638175" y="685800"/>
            <a:ext cx="5456238" cy="3070225"/>
          </a:xfrm>
          <a:ln/>
        </p:spPr>
      </p:sp>
      <p:sp>
        <p:nvSpPr>
          <p:cNvPr id="34818" name="Notes Placeholder 2"/>
          <p:cNvSpPr>
            <a:spLocks noGrp="1"/>
          </p:cNvSpPr>
          <p:nvPr>
            <p:ph type="body" idx="1"/>
          </p:nvPr>
        </p:nvSpPr>
        <p:spPr>
          <a:xfrm>
            <a:off x="685800" y="3968750"/>
            <a:ext cx="5486400" cy="4114800"/>
          </a:xfrm>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marL="0" marR="0" indent="0" algn="l" defTabSz="914400" rtl="0" eaLnBrk="0" fontAlgn="base" latinLnBrk="0" hangingPunct="0">
              <a:lnSpc>
                <a:spcPct val="120000"/>
              </a:lnSpc>
              <a:spcBef>
                <a:spcPct val="30000"/>
              </a:spcBef>
              <a:spcAft>
                <a:spcPct val="0"/>
              </a:spcAft>
              <a:buClrTx/>
              <a:buSzTx/>
              <a:buFontTx/>
              <a:buNone/>
              <a:tabLst/>
              <a:defRPr/>
            </a:pPr>
            <a:endParaRPr lang="en-AU" sz="1000" dirty="0" smtClean="0">
              <a:latin typeface="HelvNeue Bold for IBM"/>
              <a:ea typeface="HelvNeue Bold for IBM"/>
              <a:cs typeface="HelvNeue Bold for IBM"/>
              <a:sym typeface="HelvNeue Bold for IBM"/>
            </a:endParaRPr>
          </a:p>
          <a:p>
            <a:pPr marL="0" marR="0" indent="0" algn="l" defTabSz="914400" rtl="0" eaLnBrk="0" fontAlgn="base" latinLnBrk="0" hangingPunct="0">
              <a:lnSpc>
                <a:spcPct val="120000"/>
              </a:lnSpc>
              <a:spcBef>
                <a:spcPct val="30000"/>
              </a:spcBef>
              <a:spcAft>
                <a:spcPct val="0"/>
              </a:spcAft>
              <a:buClrTx/>
              <a:buSzTx/>
              <a:buFontTx/>
              <a:buNone/>
              <a:tabLst/>
              <a:defRPr/>
            </a:pPr>
            <a:endParaRPr lang="en-AU" sz="1000" dirty="0" smtClean="0">
              <a:latin typeface="HelvNeue Bold for IBM"/>
              <a:ea typeface="HelvNeue Bold for IBM"/>
              <a:cs typeface="HelvNeue Bold for IBM"/>
              <a:sym typeface="HelvNeue Bold for IBM"/>
            </a:endParaRPr>
          </a:p>
          <a:p>
            <a:pPr marL="0" marR="0" indent="0" algn="l" defTabSz="914400" rtl="0" eaLnBrk="0" fontAlgn="base" latinLnBrk="0" hangingPunct="0">
              <a:lnSpc>
                <a:spcPct val="120000"/>
              </a:lnSpc>
              <a:spcBef>
                <a:spcPct val="30000"/>
              </a:spcBef>
              <a:spcAft>
                <a:spcPct val="0"/>
              </a:spcAft>
              <a:buClrTx/>
              <a:buSzTx/>
              <a:buFontTx/>
              <a:buNone/>
              <a:tabLst/>
              <a:defRPr/>
            </a:pPr>
            <a:r>
              <a:rPr lang="en-AU" sz="1000" dirty="0" smtClean="0">
                <a:latin typeface="HelvNeue Bold for IBM"/>
                <a:ea typeface="HelvNeue Bold for IBM"/>
                <a:cs typeface="HelvNeue Bold for IBM"/>
                <a:sym typeface="HelvNeue Bold for IBM"/>
              </a:rPr>
              <a:t>IBM has been delivering Internet Of Things solutions for a Smarter Planet even before the campaign launch in 2008</a:t>
            </a:r>
            <a:br>
              <a:rPr lang="en-AU" sz="1000" dirty="0" smtClean="0">
                <a:latin typeface="HelvNeue Bold for IBM"/>
                <a:ea typeface="HelvNeue Bold for IBM"/>
                <a:cs typeface="HelvNeue Bold for IBM"/>
                <a:sym typeface="HelvNeue Bold for IBM"/>
              </a:rPr>
            </a:br>
            <a:endParaRPr lang="en-AU" sz="1000" dirty="0" smtClean="0">
              <a:latin typeface="HelvNeue Bold for IBM"/>
              <a:ea typeface="HelvNeue Bold for IBM"/>
              <a:cs typeface="HelvNeue Bold for IBM"/>
              <a:sym typeface="HelvNeue Bold for IBM"/>
            </a:endParaRPr>
          </a:p>
          <a:p>
            <a:pPr>
              <a:lnSpc>
                <a:spcPct val="120000"/>
              </a:lnSpc>
              <a:buFont typeface="Arial" pitchFamily="34" charset="0"/>
              <a:buChar char="•"/>
            </a:pPr>
            <a:r>
              <a:rPr lang="en-US" altLang="en-US" sz="1000" dirty="0" smtClean="0">
                <a:ea typeface="ＭＳ Ｐゴシック" charset="-128"/>
              </a:rPr>
              <a:t> Instrumented</a:t>
            </a:r>
            <a:r>
              <a:rPr lang="en-US" altLang="en-US" sz="1000" baseline="0" dirty="0" smtClean="0">
                <a:ea typeface="ＭＳ Ｐゴシック" charset="-128"/>
              </a:rPr>
              <a:t> – </a:t>
            </a:r>
            <a:r>
              <a:rPr lang="en-US" altLang="en-US" sz="1000" baseline="0" dirty="0" err="1" smtClean="0">
                <a:ea typeface="ＭＳ Ｐゴシック" charset="-128"/>
              </a:rPr>
              <a:t>datafication</a:t>
            </a:r>
            <a:r>
              <a:rPr lang="en-US" altLang="en-US" sz="1000" baseline="0" dirty="0" smtClean="0">
                <a:ea typeface="ＭＳ Ｐゴシック" charset="-128"/>
              </a:rPr>
              <a:t> of the world. Miniaturization and cost has been a significant factor here. Now less than $1 for a simple wireless device – main cost is still battery but this is getting better.</a:t>
            </a:r>
          </a:p>
          <a:p>
            <a:pPr>
              <a:lnSpc>
                <a:spcPct val="120000"/>
              </a:lnSpc>
              <a:buFont typeface="Arial" pitchFamily="34" charset="0"/>
              <a:buChar char="•"/>
            </a:pPr>
            <a:endParaRPr lang="en-US" altLang="en-US" sz="1000" baseline="0" dirty="0" smtClean="0">
              <a:ea typeface="ＭＳ Ｐゴシック" charset="-128"/>
            </a:endParaRPr>
          </a:p>
          <a:p>
            <a:pPr>
              <a:lnSpc>
                <a:spcPct val="120000"/>
              </a:lnSpc>
              <a:buFont typeface="Arial" pitchFamily="34" charset="0"/>
              <a:buChar char="•"/>
            </a:pPr>
            <a:r>
              <a:rPr lang="en-US" altLang="en-US" sz="1000" baseline="0" dirty="0" smtClean="0">
                <a:ea typeface="ＭＳ Ｐゴシック" charset="-128"/>
              </a:rPr>
              <a:t> Interconnected – leveraging ever cheaper connectivity options to bring these devices together across a connected web</a:t>
            </a:r>
          </a:p>
          <a:p>
            <a:pPr>
              <a:lnSpc>
                <a:spcPct val="120000"/>
              </a:lnSpc>
              <a:buFont typeface="Arial" pitchFamily="34" charset="0"/>
              <a:buChar char="•"/>
            </a:pPr>
            <a:endParaRPr lang="en-US" altLang="en-US" sz="1000" baseline="0" dirty="0" smtClean="0">
              <a:ea typeface="ＭＳ Ｐゴシック" charset="-128"/>
            </a:endParaRPr>
          </a:p>
          <a:p>
            <a:pPr>
              <a:lnSpc>
                <a:spcPct val="120000"/>
              </a:lnSpc>
              <a:buFont typeface="Arial" pitchFamily="34" charset="0"/>
              <a:buChar char="•"/>
            </a:pPr>
            <a:r>
              <a:rPr lang="en-US" altLang="en-US" sz="1000" baseline="0" dirty="0" smtClean="0">
                <a:ea typeface="ＭＳ Ｐゴシック" charset="-128"/>
              </a:rPr>
              <a:t> Intelligent – Apply Big Data and analytics to help us understand what has happen in the past, learn from these experiences, apply predicative models, drive prescriptive direction and ultimately improve outcomes</a:t>
            </a:r>
            <a:endParaRPr lang="en-US" altLang="en-US" sz="1000" dirty="0">
              <a:ea typeface="ＭＳ Ｐゴシック" charset="-128"/>
            </a:endParaRPr>
          </a:p>
        </p:txBody>
      </p:sp>
      <p:sp>
        <p:nvSpPr>
          <p:cNvPr id="34819" name="Slide Number Placeholder 3"/>
          <p:cNvSpPr>
            <a:spLocks noGrp="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fld id="{0D1AF0E5-26D9-7A41-826E-A55918D76FF3}" type="slidenum">
              <a:rPr lang="en-US" altLang="en-US" sz="1200">
                <a:solidFill>
                  <a:schemeClr val="tx1"/>
                </a:solidFill>
              </a:rPr>
              <a:pPr eaLnBrk="1" hangingPunct="1"/>
              <a:t>9</a:t>
            </a:fld>
            <a:endParaRPr lang="en-US" altLang="en-US" sz="1200">
              <a:solidFill>
                <a:schemeClr val="tx1"/>
              </a:solidFill>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756898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2" name="Picture 1" descr="Front_graphic.png"/>
          <p:cNvPicPr>
            <a:picLocks noChangeAspect="1"/>
          </p:cNvPicPr>
          <p:nvPr userDrawn="1"/>
        </p:nvPicPr>
        <p:blipFill>
          <a:blip r:embed="rId2">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0" y="0"/>
            <a:ext cx="9144000" cy="5143500"/>
          </a:xfrm>
          <a:prstGeom prst="rect">
            <a:avLst/>
          </a:prstGeom>
        </p:spPr>
      </p:pic>
      <p:sp>
        <p:nvSpPr>
          <p:cNvPr id="5" name="Rectangle 6"/>
          <p:cNvSpPr>
            <a:spLocks noChangeArrowheads="1"/>
          </p:cNvSpPr>
          <p:nvPr/>
        </p:nvSpPr>
        <p:spPr bwMode="black">
          <a:xfrm>
            <a:off x="7137400" y="4840288"/>
            <a:ext cx="1371600" cy="239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075" tIns="46038" rIns="92075" bIns="46038"/>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r"/>
            <a:r>
              <a:rPr lang="en-US" altLang="en-US" sz="800" dirty="0">
                <a:solidFill>
                  <a:schemeClr val="bg1"/>
                </a:solidFill>
              </a:rPr>
              <a:t>© 2015 IBM Corporation</a:t>
            </a:r>
            <a:endParaRPr lang="en-US" altLang="en-US" sz="1800" dirty="0">
              <a:solidFill>
                <a:schemeClr val="bg1"/>
              </a:solidFill>
            </a:endParaRPr>
          </a:p>
        </p:txBody>
      </p:sp>
      <p:sp>
        <p:nvSpPr>
          <p:cNvPr id="68610" name="Rectangle 2"/>
          <p:cNvSpPr>
            <a:spLocks noGrp="1" noChangeArrowheads="1"/>
          </p:cNvSpPr>
          <p:nvPr>
            <p:ph type="ctrTitle"/>
          </p:nvPr>
        </p:nvSpPr>
        <p:spPr>
          <a:xfrm>
            <a:off x="2963745" y="2380976"/>
            <a:ext cx="5965391" cy="783936"/>
          </a:xfrm>
        </p:spPr>
        <p:txBody>
          <a:bodyPr anchor="b"/>
          <a:lstStyle>
            <a:lvl1pPr>
              <a:defRPr sz="3500">
                <a:solidFill>
                  <a:schemeClr val="bg1"/>
                </a:solidFill>
              </a:defRPr>
            </a:lvl1pPr>
          </a:lstStyle>
          <a:p>
            <a:pPr lvl="0"/>
            <a:r>
              <a:rPr lang="en-US" noProof="0" dirty="0" smtClean="0"/>
              <a:t>Click to edit Master title style</a:t>
            </a:r>
          </a:p>
        </p:txBody>
      </p:sp>
      <p:sp>
        <p:nvSpPr>
          <p:cNvPr id="68611" name="Rectangle 3"/>
          <p:cNvSpPr>
            <a:spLocks noGrp="1" noChangeArrowheads="1"/>
          </p:cNvSpPr>
          <p:nvPr>
            <p:ph type="subTitle" idx="1"/>
          </p:nvPr>
        </p:nvSpPr>
        <p:spPr>
          <a:xfrm>
            <a:off x="2963745" y="1572166"/>
            <a:ext cx="4817223" cy="398094"/>
          </a:xfrm>
        </p:spPr>
        <p:txBody>
          <a:bodyPr anchor="b"/>
          <a:lstStyle>
            <a:lvl1pPr marL="0" indent="0">
              <a:buFont typeface="Wingdings" pitchFamily="2" charset="2"/>
              <a:buNone/>
              <a:defRPr sz="1100">
                <a:solidFill>
                  <a:schemeClr val="bg1"/>
                </a:solidFill>
              </a:defRPr>
            </a:lvl1pPr>
          </a:lstStyle>
          <a:p>
            <a:pPr lvl="0"/>
            <a:r>
              <a:rPr lang="en-US" noProof="0" dirty="0" smtClean="0"/>
              <a:t>Click to edit Master subtitle style</a:t>
            </a:r>
          </a:p>
        </p:txBody>
      </p:sp>
      <p:pic>
        <p:nvPicPr>
          <p:cNvPr id="3" name="Picture 2" descr="IBM_S.png"/>
          <p:cNvPicPr>
            <a:picLocks noChangeAspect="1"/>
          </p:cNvPicPr>
          <p:nvPr userDrawn="1"/>
        </p:nvPicPr>
        <p:blipFill>
          <a:blip r:embed="rId3">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8008536" y="163100"/>
            <a:ext cx="1000927" cy="558959"/>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843538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5"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042C2AAE-867D-7348-AF24-735A63E2B8E0}" type="datetime3">
              <a:rPr lang="en-US" altLang="en-US"/>
              <a:pPr/>
              <a:t>October 12, 15</a:t>
            </a:fld>
            <a:endParaRPr lang="en-US" altLang="en-US"/>
          </a:p>
        </p:txBody>
      </p:sp>
      <p:sp>
        <p:nvSpPr>
          <p:cNvPr id="6" name="Rectangle 7"/>
          <p:cNvSpPr>
            <a:spLocks noGrp="1" noChangeArrowheads="1"/>
          </p:cNvSpPr>
          <p:nvPr>
            <p:ph type="sldNum" sz="quarter" idx="12"/>
          </p:nvPr>
        </p:nvSpPr>
        <p:spPr/>
        <p:txBody>
          <a:bodyPr/>
          <a:lstStyle>
            <a:lvl1pPr>
              <a:defRPr/>
            </a:lvl1pPr>
          </a:lstStyle>
          <a:p>
            <a:fld id="{AC6A6101-2974-B749-8BE4-65A190AA46B6}"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4771710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445676"/>
            <a:ext cx="2171700" cy="4001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563" y="445676"/>
            <a:ext cx="6362700" cy="4001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5"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4E8957C2-EF52-764F-97D0-4E0E02B1DB47}" type="datetime3">
              <a:rPr lang="en-US" altLang="en-US"/>
              <a:pPr/>
              <a:t>October 12, 15</a:t>
            </a:fld>
            <a:endParaRPr lang="en-US" altLang="en-US"/>
          </a:p>
        </p:txBody>
      </p:sp>
      <p:sp>
        <p:nvSpPr>
          <p:cNvPr id="6" name="Rectangle 7"/>
          <p:cNvSpPr>
            <a:spLocks noGrp="1" noChangeArrowheads="1"/>
          </p:cNvSpPr>
          <p:nvPr>
            <p:ph type="sldNum" sz="quarter" idx="12"/>
          </p:nvPr>
        </p:nvSpPr>
        <p:spPr/>
        <p:txBody>
          <a:bodyPr/>
          <a:lstStyle>
            <a:lvl1pPr>
              <a:defRPr/>
            </a:lvl1pPr>
          </a:lstStyle>
          <a:p>
            <a:fld id="{7E6ADE0F-CC9C-AC49-8616-0DB2CE23E437}"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564268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Table of contents/Agenda">
    <p:spTree>
      <p:nvGrpSpPr>
        <p:cNvPr id="1" name=""/>
        <p:cNvGrpSpPr/>
        <p:nvPr/>
      </p:nvGrpSpPr>
      <p:grpSpPr>
        <a:xfrm>
          <a:off x="0" y="0"/>
          <a:ext cx="0" cy="0"/>
          <a:chOff x="0" y="0"/>
          <a:chExt cx="0" cy="0"/>
        </a:xfrm>
      </p:grpSpPr>
      <p:sp>
        <p:nvSpPr>
          <p:cNvPr id="2" name="Title 1"/>
          <p:cNvSpPr>
            <a:spLocks noGrp="1"/>
          </p:cNvSpPr>
          <p:nvPr>
            <p:ph type="title"/>
          </p:nvPr>
        </p:nvSpPr>
        <p:spPr>
          <a:xfrm>
            <a:off x="328613" y="219075"/>
            <a:ext cx="8686800" cy="394980"/>
          </a:xfrm>
        </p:spPr>
        <p:txBody>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r>
              <a:rPr lang="en-AU" smtClean="0"/>
              <a:t>Click to edit Master title style</a:t>
            </a:r>
            <a:endParaRPr lang="en-US" dirty="0"/>
          </a:p>
        </p:txBody>
      </p:sp>
      <p:sp>
        <p:nvSpPr>
          <p:cNvPr id="8" name="Text Placeholder 6"/>
          <p:cNvSpPr>
            <a:spLocks noGrp="1"/>
          </p:cNvSpPr>
          <p:nvPr>
            <p:ph type="body" sz="quarter" idx="12"/>
          </p:nvPr>
        </p:nvSpPr>
        <p:spPr>
          <a:xfrm>
            <a:off x="3163824" y="1371600"/>
            <a:ext cx="5687845" cy="3086100"/>
          </a:xfrm>
        </p:spPr>
        <p:txBody>
          <a:bodyPr lIns="0" tIns="91440" bIns="0"/>
          <a:lstStyle>
            <a:lvl1pPr marL="0" indent="0">
              <a:lnSpc>
                <a:spcPts val="1300"/>
              </a:lnSpc>
              <a:spcBef>
                <a:spcPts val="1080"/>
              </a:spcBef>
              <a:buNone/>
              <a:defRPr sz="1200"/>
            </a:lvl1pPr>
          </a:lstStyle>
          <a:p>
            <a:pPr lvl="0"/>
            <a:r>
              <a:rPr lang="en-AU" smtClean="0"/>
              <a:t>Click to edit Master text styles</a:t>
            </a:r>
          </a:p>
          <a:p>
            <a:pPr lvl="1"/>
            <a:r>
              <a:rPr lang="en-AU" smtClean="0"/>
              <a:t>Second level</a:t>
            </a:r>
          </a:p>
          <a:p>
            <a:pPr lvl="2"/>
            <a:r>
              <a:rPr lang="en-AU" smtClean="0"/>
              <a:t>Third level</a:t>
            </a:r>
          </a:p>
        </p:txBody>
      </p:sp>
      <p:sp>
        <p:nvSpPr>
          <p:cNvPr id="13" name="Text Placeholder 12"/>
          <p:cNvSpPr>
            <a:spLocks noGrp="1"/>
          </p:cNvSpPr>
          <p:nvPr>
            <p:ph type="body" sz="quarter" idx="13"/>
          </p:nvPr>
        </p:nvSpPr>
        <p:spPr>
          <a:xfrm>
            <a:off x="329184" y="1371600"/>
            <a:ext cx="2743200" cy="3086100"/>
          </a:xfrm>
        </p:spPr>
        <p:txBody>
          <a:bodyPr/>
          <a:lstStyle>
            <a:lvl1pPr marL="0" indent="0">
              <a:buNone/>
              <a:defRPr sz="1800"/>
            </a:lvl1pPr>
          </a:lstStyle>
          <a:p>
            <a:pPr lvl="0"/>
            <a:r>
              <a:rPr lang="en-AU" smtClean="0"/>
              <a:t>Click to edit Master text styles</a:t>
            </a:r>
          </a:p>
        </p:txBody>
      </p:sp>
      <p:sp>
        <p:nvSpPr>
          <p:cNvPr id="5" name="Slide Number Placeholder 2"/>
          <p:cNvSpPr>
            <a:spLocks noGrp="1"/>
          </p:cNvSpPr>
          <p:nvPr>
            <p:ph type="sldNum" sz="quarter" idx="14"/>
          </p:nvPr>
        </p:nvSpPr>
        <p:spPr/>
        <p:txBody>
          <a:bodyPr/>
          <a:lstStyle>
            <a:lvl1pPr>
              <a:defRPr/>
            </a:lvl1pPr>
          </a:lstStyle>
          <a:p>
            <a:fld id="{429CBAC5-D2FB-F240-B1AC-942B4B721F25}"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94511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01D180-23E0-3242-9598-279279CD1C94}" type="datetimeFigureOut">
              <a:rPr lang="en-US" altLang="en-US"/>
              <a:pPr/>
              <a:t>10/12/15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320C7CE-7005-974A-974A-938979C45820}"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511702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836B30-0738-8E49-9173-FA9BCDAFB7BC}" type="datetimeFigureOut">
              <a:rPr lang="en-US" altLang="en-US"/>
              <a:pPr/>
              <a:t>10/12/15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3BC999-B091-C647-BC3E-552504EF6F73}"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08442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72A7CD6-2049-DD45-ABFF-5F3EB01E0037}" type="datetimeFigureOut">
              <a:rPr lang="en-US" altLang="en-US"/>
              <a:pPr/>
              <a:t>10/12/15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E49B4B-DACE-164B-9D64-E99F0EB773A6}"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937477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D1111FA-0AB1-B44D-B6A5-8B9EF943E3BE}" type="datetimeFigureOut">
              <a:rPr lang="en-US" altLang="en-US"/>
              <a:pPr/>
              <a:t>10/12/15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666AA2F-5DBC-D446-8781-D38F037341FA}"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827336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ABD4F6D-83A1-4F4B-80C3-0A0DBFBF9161}" type="datetimeFigureOut">
              <a:rPr lang="en-US" altLang="en-US"/>
              <a:pPr/>
              <a:t>10/12/15</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2A38DB03-BB8A-864F-8537-DA1AFE7BC145}"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572660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CFFF2BF-019B-9945-96F3-F6979CE11981}" type="datetimeFigureOut">
              <a:rPr lang="en-US" altLang="en-US"/>
              <a:pPr/>
              <a:t>10/12/15</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9D0320C9-0E78-A84B-B69D-D0218A43D756}"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159126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7481558-DC7E-CF49-8E48-DB6F4C39F5CE}" type="datetimeFigureOut">
              <a:rPr lang="en-US" altLang="en-US"/>
              <a:pPr/>
              <a:t>10/12/15</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88949BEA-38CA-7C49-BA7C-55C279A62CFB}"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80575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5"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78A9019B-D28D-9748-B32C-9B054589AE0F}" type="datetime3">
              <a:rPr lang="en-US" altLang="en-US"/>
              <a:pPr/>
              <a:t>October 12, 15</a:t>
            </a:fld>
            <a:endParaRPr lang="en-US" altLang="en-US"/>
          </a:p>
        </p:txBody>
      </p:sp>
      <p:sp>
        <p:nvSpPr>
          <p:cNvPr id="6" name="Rectangle 7"/>
          <p:cNvSpPr>
            <a:spLocks noGrp="1" noChangeArrowheads="1"/>
          </p:cNvSpPr>
          <p:nvPr>
            <p:ph type="sldNum" sz="quarter" idx="12"/>
          </p:nvPr>
        </p:nvSpPr>
        <p:spPr/>
        <p:txBody>
          <a:bodyPr/>
          <a:lstStyle>
            <a:lvl1pPr>
              <a:defRPr/>
            </a:lvl1pPr>
          </a:lstStyle>
          <a:p>
            <a:fld id="{AC0637AD-053E-4349-A010-BB3733DDE790}"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939819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F5DF0B2-E68D-F147-8735-C0624ABD46C2}" type="datetimeFigureOut">
              <a:rPr lang="en-US" altLang="en-US"/>
              <a:pPr/>
              <a:t>10/12/15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F53823FD-5581-D34D-80C5-EB7BE925AB97}"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63262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9BEA5AC-BB70-7942-85BC-B7774857A876}" type="datetimeFigureOut">
              <a:rPr lang="en-US" altLang="en-US"/>
              <a:pPr/>
              <a:t>10/12/15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BC7F7396-FEC6-2140-8E2A-D94C886B5754}"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10066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3C80C9-0641-D44C-9043-BE1955455C73}" type="datetimeFigureOut">
              <a:rPr lang="en-US" altLang="en-US"/>
              <a:pPr/>
              <a:t>10/12/15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694D356-49EB-844C-A73E-80F47FA9AEBE}"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433925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E80483-1897-734C-B493-E42E154064E8}" type="datetimeFigureOut">
              <a:rPr lang="en-US" altLang="en-US"/>
              <a:pPr/>
              <a:t>10/12/15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8909BD1-5F63-194C-8501-8923DED49965}"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14161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89"/>
            <a:ext cx="7772400" cy="1021404"/>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794"/>
            <a:ext cx="7772400" cy="112449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5"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5FD62C70-2323-3948-BD0C-8D2099548AA6}" type="datetime3">
              <a:rPr lang="en-US" altLang="en-US"/>
              <a:pPr/>
              <a:t>October 12, 15</a:t>
            </a:fld>
            <a:endParaRPr lang="en-US" altLang="en-US"/>
          </a:p>
        </p:txBody>
      </p:sp>
      <p:sp>
        <p:nvSpPr>
          <p:cNvPr id="6" name="Rectangle 7"/>
          <p:cNvSpPr>
            <a:spLocks noGrp="1" noChangeArrowheads="1"/>
          </p:cNvSpPr>
          <p:nvPr>
            <p:ph type="sldNum" sz="quarter" idx="12"/>
          </p:nvPr>
        </p:nvSpPr>
        <p:spPr/>
        <p:txBody>
          <a:bodyPr/>
          <a:lstStyle>
            <a:lvl1pPr>
              <a:defRPr/>
            </a:lvl1pPr>
          </a:lstStyle>
          <a:p>
            <a:fld id="{FE2709E3-635F-0947-A41A-F15483322212}"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20011005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563" y="1406812"/>
            <a:ext cx="4267200" cy="3040421"/>
          </a:xfrm>
        </p:spPr>
        <p:txBody>
          <a:bodyPr/>
          <a:lstStyle>
            <a:lvl1pPr marL="228600" indent="-228600">
              <a:defRPr sz="2400"/>
            </a:lvl1pPr>
            <a:lvl2pPr marL="571500" indent="-225425">
              <a:defRPr sz="2400"/>
            </a:lvl2pPr>
            <a:lvl3pPr marL="914400" indent="-231775">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02163" y="1406812"/>
            <a:ext cx="4267200" cy="3040421"/>
          </a:xfrm>
        </p:spPr>
        <p:txBody>
          <a:bodyPr/>
          <a:lstStyle>
            <a:lvl1pPr marL="228600" indent="-228600">
              <a:defRPr sz="2400"/>
            </a:lvl1pPr>
            <a:lvl2pPr marL="571500" indent="-225425">
              <a:defRPr sz="2400"/>
            </a:lvl2pPr>
            <a:lvl3pPr marL="914400" indent="-231775">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6"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E28C60AD-87E6-3C41-B6F9-73989487B43A}" type="datetime3">
              <a:rPr lang="en-US" altLang="en-US"/>
              <a:pPr/>
              <a:t>October 12, 15</a:t>
            </a:fld>
            <a:endParaRPr lang="en-US" altLang="en-US"/>
          </a:p>
        </p:txBody>
      </p:sp>
      <p:sp>
        <p:nvSpPr>
          <p:cNvPr id="7" name="Rectangle 7"/>
          <p:cNvSpPr>
            <a:spLocks noGrp="1" noChangeArrowheads="1"/>
          </p:cNvSpPr>
          <p:nvPr>
            <p:ph type="sldNum" sz="quarter" idx="12"/>
          </p:nvPr>
        </p:nvSpPr>
        <p:spPr/>
        <p:txBody>
          <a:bodyPr/>
          <a:lstStyle>
            <a:lvl1pPr>
              <a:defRPr/>
            </a:lvl1pPr>
          </a:lstStyle>
          <a:p>
            <a:fld id="{22C7437F-E9BD-9045-9B4F-ED9EB8CCC3F6}"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9988988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099"/>
            <a:ext cx="8229600" cy="651542"/>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151459"/>
            <a:ext cx="4040188" cy="47898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0440"/>
            <a:ext cx="4040188" cy="2964293"/>
          </a:xfrm>
        </p:spPr>
        <p:txBody>
          <a:bodyPr/>
          <a:lstStyle>
            <a:lvl1pPr marL="228600" indent="-228600">
              <a:defRPr sz="2000"/>
            </a:lvl1pPr>
            <a:lvl2pPr marL="571500" indent="-225425">
              <a:defRPr sz="2000"/>
            </a:lvl2pPr>
            <a:lvl3pPr marL="914400" indent="-231775">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151459"/>
            <a:ext cx="4041775" cy="47898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0440"/>
            <a:ext cx="4041775" cy="2964293"/>
          </a:xfrm>
        </p:spPr>
        <p:txBody>
          <a:bodyPr/>
          <a:lstStyle>
            <a:lvl1pPr marL="228600" indent="-228600">
              <a:defRPr sz="2000"/>
            </a:lvl1pPr>
            <a:lvl2pPr marL="571500" indent="-225425">
              <a:defRPr sz="2000"/>
            </a:lvl2pPr>
            <a:lvl3pPr marL="914400" indent="-231775">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8"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52E2C727-5616-9A42-8043-6AB16E2F5CF2}" type="datetime3">
              <a:rPr lang="en-US" altLang="en-US"/>
              <a:pPr/>
              <a:t>October 12, 15</a:t>
            </a:fld>
            <a:endParaRPr lang="en-US" altLang="en-US"/>
          </a:p>
        </p:txBody>
      </p:sp>
      <p:sp>
        <p:nvSpPr>
          <p:cNvPr id="9" name="Rectangle 7"/>
          <p:cNvSpPr>
            <a:spLocks noGrp="1" noChangeArrowheads="1"/>
          </p:cNvSpPr>
          <p:nvPr>
            <p:ph type="sldNum" sz="quarter" idx="12"/>
          </p:nvPr>
        </p:nvSpPr>
        <p:spPr/>
        <p:txBody>
          <a:bodyPr/>
          <a:lstStyle>
            <a:lvl1pPr>
              <a:defRPr/>
            </a:lvl1pPr>
          </a:lstStyle>
          <a:p>
            <a:fld id="{47586F68-37C9-694D-9EFC-06C5C8EB6B01}"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54823336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4"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B5CD9093-5360-3A47-8B41-85746C4BDFF2}" type="datetime3">
              <a:rPr lang="en-US" altLang="en-US"/>
              <a:pPr/>
              <a:t>October 12, 15</a:t>
            </a:fld>
            <a:endParaRPr lang="en-US" altLang="en-US"/>
          </a:p>
        </p:txBody>
      </p:sp>
      <p:sp>
        <p:nvSpPr>
          <p:cNvPr id="5" name="Rectangle 7"/>
          <p:cNvSpPr>
            <a:spLocks noGrp="1" noChangeArrowheads="1"/>
          </p:cNvSpPr>
          <p:nvPr>
            <p:ph type="sldNum" sz="quarter" idx="12"/>
          </p:nvPr>
        </p:nvSpPr>
        <p:spPr/>
        <p:txBody>
          <a:bodyPr/>
          <a:lstStyle>
            <a:lvl1pPr>
              <a:defRPr/>
            </a:lvl1pPr>
          </a:lstStyle>
          <a:p>
            <a:fld id="{AFEBD71A-CBD1-B047-999B-8D2CDA10CCB2}"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61051543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3"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6AE8F408-A25A-B749-8EBE-31DF15B889C4}" type="datetime3">
              <a:rPr lang="en-US" altLang="en-US"/>
              <a:pPr/>
              <a:t>October 12, 15</a:t>
            </a:fld>
            <a:endParaRPr lang="en-US" altLang="en-US"/>
          </a:p>
        </p:txBody>
      </p:sp>
      <p:sp>
        <p:nvSpPr>
          <p:cNvPr id="4" name="Rectangle 7"/>
          <p:cNvSpPr>
            <a:spLocks noGrp="1" noChangeArrowheads="1"/>
          </p:cNvSpPr>
          <p:nvPr>
            <p:ph type="sldNum" sz="quarter" idx="12"/>
          </p:nvPr>
        </p:nvSpPr>
        <p:spPr/>
        <p:txBody>
          <a:bodyPr/>
          <a:lstStyle>
            <a:lvl1pPr>
              <a:defRPr/>
            </a:lvl1pPr>
          </a:lstStyle>
          <a:p>
            <a:fld id="{9379DC50-7298-7043-AF13-DDFA2BE2B781}"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5859903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464391"/>
            <a:ext cx="3008313" cy="61252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49165"/>
            <a:ext cx="5111750" cy="4145569"/>
          </a:xfrm>
        </p:spPr>
        <p:txBody>
          <a:bodyPr/>
          <a:lstStyle>
            <a:lvl1pPr marL="228600" indent="-228600">
              <a:defRPr sz="2800"/>
            </a:lvl1pPr>
            <a:lvl2pPr marL="571500" indent="-225425">
              <a:defRPr sz="2800"/>
            </a:lvl2pPr>
            <a:lvl3pPr marL="914400" indent="-231775">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076917"/>
            <a:ext cx="3008313" cy="35178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6"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A4C5BDC8-9754-0E4F-BD96-9AA7B2BC7CC7}" type="datetime3">
              <a:rPr lang="en-US" altLang="en-US"/>
              <a:pPr/>
              <a:t>October 12, 15</a:t>
            </a:fld>
            <a:endParaRPr lang="en-US" altLang="en-US"/>
          </a:p>
        </p:txBody>
      </p:sp>
      <p:sp>
        <p:nvSpPr>
          <p:cNvPr id="7" name="Rectangle 7"/>
          <p:cNvSpPr>
            <a:spLocks noGrp="1" noChangeArrowheads="1"/>
          </p:cNvSpPr>
          <p:nvPr>
            <p:ph type="sldNum" sz="quarter" idx="12"/>
          </p:nvPr>
        </p:nvSpPr>
        <p:spPr/>
        <p:txBody>
          <a:bodyPr/>
          <a:lstStyle>
            <a:lvl1pPr>
              <a:defRPr/>
            </a:lvl1pPr>
          </a:lstStyle>
          <a:p>
            <a:fld id="{068E85C5-57F2-AC45-8F85-023C2E314A8C}"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13743440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291"/>
            <a:ext cx="5486400" cy="42505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950"/>
            <a:ext cx="5486400" cy="30864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4025348"/>
            <a:ext cx="5486400" cy="6042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xfrm>
            <a:off x="1554163" y="3718100"/>
            <a:ext cx="5943600" cy="138113"/>
          </a:xfrm>
          <a:prstGeom prst="rect">
            <a:avLst/>
          </a:prstGeom>
        </p:spPr>
        <p:txBody>
          <a:bodyPr/>
          <a:lstStyle>
            <a:lvl1pPr>
              <a:defRPr/>
            </a:lvl1pPr>
          </a:lstStyle>
          <a:p>
            <a:endParaRPr lang="en-US" altLang="en-US"/>
          </a:p>
        </p:txBody>
      </p:sp>
      <p:sp>
        <p:nvSpPr>
          <p:cNvPr id="6" name="Rectangle 9"/>
          <p:cNvSpPr>
            <a:spLocks noGrp="1" noChangeArrowheads="1"/>
          </p:cNvSpPr>
          <p:nvPr>
            <p:ph type="dt" sz="half" idx="11"/>
          </p:nvPr>
        </p:nvSpPr>
        <p:spPr>
          <a:xfrm>
            <a:off x="549275" y="4902200"/>
            <a:ext cx="1004888" cy="138113"/>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44319BB5-5D61-224A-B8BE-2563C247CD95}" type="datetime3">
              <a:rPr lang="en-US" altLang="en-US"/>
              <a:pPr/>
              <a:t>October 12, 15</a:t>
            </a:fld>
            <a:endParaRPr lang="en-US" altLang="en-US"/>
          </a:p>
        </p:txBody>
      </p:sp>
      <p:sp>
        <p:nvSpPr>
          <p:cNvPr id="7" name="Rectangle 7"/>
          <p:cNvSpPr>
            <a:spLocks noGrp="1" noChangeArrowheads="1"/>
          </p:cNvSpPr>
          <p:nvPr>
            <p:ph type="sldNum" sz="quarter" idx="12"/>
          </p:nvPr>
        </p:nvSpPr>
        <p:spPr/>
        <p:txBody>
          <a:bodyPr/>
          <a:lstStyle>
            <a:lvl1pPr>
              <a:defRPr/>
            </a:lvl1pPr>
          </a:lstStyle>
          <a:p>
            <a:fld id="{42B5F74E-157D-3842-9442-4E023719D013}" type="slidenum">
              <a:rPr lang="en-US" altLang="en-US"/>
              <a:pPr/>
              <a:t>‹#›</a:t>
            </a:fld>
            <a:endParaRPr lang="en-US" altLang="en-US"/>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760313750"/>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 name="Picture 1" descr="inside_banner.png"/>
          <p:cNvPicPr>
            <a:picLocks noChangeAspect="1"/>
          </p:cNvPicPr>
          <p:nvPr userDrawn="1"/>
        </p:nvPicPr>
        <p:blipFill>
          <a:blip r:embed="rId14">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0" y="4614862"/>
            <a:ext cx="9144000" cy="528638"/>
          </a:xfrm>
          <a:prstGeom prst="rect">
            <a:avLst/>
          </a:prstGeom>
        </p:spPr>
      </p:pic>
      <p:sp>
        <p:nvSpPr>
          <p:cNvPr id="1026" name="Rectangle 3"/>
          <p:cNvSpPr>
            <a:spLocks noGrp="1" noChangeArrowheads="1"/>
          </p:cNvSpPr>
          <p:nvPr>
            <p:ph type="body" idx="1"/>
          </p:nvPr>
        </p:nvSpPr>
        <p:spPr bwMode="auto">
          <a:xfrm>
            <a:off x="182563" y="1406525"/>
            <a:ext cx="8686800" cy="3040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027" name="Line 4"/>
          <p:cNvSpPr>
            <a:spLocks noChangeShapeType="1"/>
          </p:cNvSpPr>
          <p:nvPr/>
        </p:nvSpPr>
        <p:spPr bwMode="auto">
          <a:xfrm flipV="1">
            <a:off x="274638" y="412750"/>
            <a:ext cx="8594725" cy="0"/>
          </a:xfrm>
          <a:prstGeom prst="line">
            <a:avLst/>
          </a:prstGeom>
          <a:noFill/>
          <a:ln w="9525">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a:lstStyle/>
          <a:p>
            <a:endParaRPr lang="en-US"/>
          </a:p>
        </p:txBody>
      </p:sp>
      <p:sp>
        <p:nvSpPr>
          <p:cNvPr id="1029" name="Rectangle 13"/>
          <p:cNvSpPr>
            <a:spLocks noGrp="1" noChangeArrowheads="1"/>
          </p:cNvSpPr>
          <p:nvPr>
            <p:ph type="title"/>
          </p:nvPr>
        </p:nvSpPr>
        <p:spPr bwMode="auto">
          <a:xfrm>
            <a:off x="182563" y="446088"/>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title </a:t>
            </a:r>
            <a:r>
              <a:rPr lang="en-US" altLang="en-US" dirty="0" smtClean="0"/>
              <a:t>style</a:t>
            </a:r>
            <a:br>
              <a:rPr lang="en-US" altLang="en-US" dirty="0" smtClean="0"/>
            </a:br>
            <a:endParaRPr lang="en-US" altLang="en-US" dirty="0"/>
          </a:p>
        </p:txBody>
      </p:sp>
      <p:sp>
        <p:nvSpPr>
          <p:cNvPr id="1030" name="Text Box 46"/>
          <p:cNvSpPr txBox="1">
            <a:spLocks noChangeArrowheads="1"/>
          </p:cNvSpPr>
          <p:nvPr/>
        </p:nvSpPr>
        <p:spPr bwMode="auto">
          <a:xfrm>
            <a:off x="198438" y="103188"/>
            <a:ext cx="7769225" cy="2746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tIns="0" bIns="0" anchor="b"/>
          <a:lstStyle>
            <a:lvl1pPr eaLnBrk="0" hangingPunct="0">
              <a:defRPr sz="2200">
                <a:solidFill>
                  <a:schemeClr val="hlink"/>
                </a:solidFill>
                <a:latin typeface="Arial" charset="0"/>
                <a:ea typeface="ＭＳ Ｐゴシック" charset="0"/>
                <a:cs typeface="ＭＳ Ｐゴシック" charset="0"/>
              </a:defRPr>
            </a:lvl1pPr>
            <a:lvl2pPr marL="742950" indent="-285750" eaLnBrk="0" hangingPunct="0">
              <a:defRPr sz="2200">
                <a:solidFill>
                  <a:schemeClr val="hlink"/>
                </a:solidFill>
                <a:latin typeface="Arial" charset="0"/>
                <a:ea typeface="ＭＳ Ｐゴシック" charset="0"/>
              </a:defRPr>
            </a:lvl2pPr>
            <a:lvl3pPr marL="1143000" indent="-228600" eaLnBrk="0" hangingPunct="0">
              <a:defRPr sz="2200">
                <a:solidFill>
                  <a:schemeClr val="hlink"/>
                </a:solidFill>
                <a:latin typeface="Arial" charset="0"/>
                <a:ea typeface="ＭＳ Ｐゴシック" charset="0"/>
              </a:defRPr>
            </a:lvl3pPr>
            <a:lvl4pPr marL="1600200" indent="-228600" eaLnBrk="0" hangingPunct="0">
              <a:defRPr sz="2200">
                <a:solidFill>
                  <a:schemeClr val="hlink"/>
                </a:solidFill>
                <a:latin typeface="Arial" charset="0"/>
                <a:ea typeface="ＭＳ Ｐゴシック" charset="0"/>
              </a:defRPr>
            </a:lvl4pPr>
            <a:lvl5pPr marL="2057400" indent="-228600" eaLnBrk="0" hangingPunct="0">
              <a:defRPr sz="2200">
                <a:solidFill>
                  <a:schemeClr val="hlink"/>
                </a:solidFill>
                <a:latin typeface="Arial" charset="0"/>
                <a:ea typeface="ＭＳ Ｐゴシック" charset="0"/>
              </a:defRPr>
            </a:lvl5pPr>
            <a:lvl6pPr marL="2514600" indent="-228600" eaLnBrk="0" fontAlgn="base" hangingPunct="0">
              <a:spcBef>
                <a:spcPct val="0"/>
              </a:spcBef>
              <a:spcAft>
                <a:spcPct val="0"/>
              </a:spcAft>
              <a:defRPr sz="2200">
                <a:solidFill>
                  <a:schemeClr val="hlink"/>
                </a:solidFill>
                <a:latin typeface="Arial" charset="0"/>
                <a:ea typeface="ＭＳ Ｐゴシック" charset="0"/>
              </a:defRPr>
            </a:lvl6pPr>
            <a:lvl7pPr marL="2971800" indent="-228600" eaLnBrk="0" fontAlgn="base" hangingPunct="0">
              <a:spcBef>
                <a:spcPct val="0"/>
              </a:spcBef>
              <a:spcAft>
                <a:spcPct val="0"/>
              </a:spcAft>
              <a:defRPr sz="2200">
                <a:solidFill>
                  <a:schemeClr val="hlink"/>
                </a:solidFill>
                <a:latin typeface="Arial" charset="0"/>
                <a:ea typeface="ＭＳ Ｐゴシック" charset="0"/>
              </a:defRPr>
            </a:lvl7pPr>
            <a:lvl8pPr marL="3429000" indent="-228600" eaLnBrk="0" fontAlgn="base" hangingPunct="0">
              <a:spcBef>
                <a:spcPct val="0"/>
              </a:spcBef>
              <a:spcAft>
                <a:spcPct val="0"/>
              </a:spcAft>
              <a:defRPr sz="2200">
                <a:solidFill>
                  <a:schemeClr val="hlink"/>
                </a:solidFill>
                <a:latin typeface="Arial" charset="0"/>
                <a:ea typeface="ＭＳ Ｐゴシック" charset="0"/>
              </a:defRPr>
            </a:lvl8pPr>
            <a:lvl9pPr marL="3886200" indent="-228600" eaLnBrk="0" fontAlgn="base" hangingPunct="0">
              <a:spcBef>
                <a:spcPct val="0"/>
              </a:spcBef>
              <a:spcAft>
                <a:spcPct val="0"/>
              </a:spcAft>
              <a:defRPr sz="2200">
                <a:solidFill>
                  <a:schemeClr val="hlink"/>
                </a:solidFill>
                <a:latin typeface="Arial" charset="0"/>
                <a:ea typeface="ＭＳ Ｐゴシック" charset="0"/>
              </a:defRPr>
            </a:lvl9pPr>
          </a:lstStyle>
          <a:p>
            <a:pPr>
              <a:spcAft>
                <a:spcPts val="900"/>
              </a:spcAft>
              <a:defRPr/>
            </a:pPr>
            <a:r>
              <a:rPr lang="en-US" sz="1000" smtClean="0">
                <a:solidFill>
                  <a:schemeClr val="tx1"/>
                </a:solidFill>
              </a:rPr>
              <a:t>Seize the Moment</a:t>
            </a:r>
          </a:p>
        </p:txBody>
      </p:sp>
      <p:sp>
        <p:nvSpPr>
          <p:cNvPr id="1031" name="Rectangle 6"/>
          <p:cNvSpPr>
            <a:spLocks noChangeArrowheads="1"/>
          </p:cNvSpPr>
          <p:nvPr/>
        </p:nvSpPr>
        <p:spPr bwMode="black">
          <a:xfrm>
            <a:off x="3886200" y="4954841"/>
            <a:ext cx="1371600" cy="138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2075" tIns="46038" rIns="92075" bIns="46038"/>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r"/>
            <a:r>
              <a:rPr lang="en-US" altLang="en-US" sz="800" dirty="0">
                <a:solidFill>
                  <a:schemeClr val="bg1"/>
                </a:solidFill>
              </a:rPr>
              <a:t>© 2015 IBM Corporation</a:t>
            </a:r>
            <a:endParaRPr lang="en-US" altLang="en-US" sz="1800" dirty="0">
              <a:solidFill>
                <a:schemeClr val="bg1"/>
              </a:solidFill>
            </a:endParaRPr>
          </a:p>
        </p:txBody>
      </p:sp>
      <p:sp>
        <p:nvSpPr>
          <p:cNvPr id="67591" name="Rectangle 7"/>
          <p:cNvSpPr>
            <a:spLocks noGrp="1" noChangeArrowheads="1"/>
          </p:cNvSpPr>
          <p:nvPr>
            <p:ph type="sldNum" sz="quarter" idx="4"/>
          </p:nvPr>
        </p:nvSpPr>
        <p:spPr bwMode="black">
          <a:xfrm>
            <a:off x="8540306" y="4824069"/>
            <a:ext cx="658114" cy="319432"/>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eaLnBrk="0" hangingPunct="0">
              <a:defRPr sz="700">
                <a:solidFill>
                  <a:schemeClr val="bg1"/>
                </a:solidFill>
              </a:defRPr>
            </a:lvl1pPr>
          </a:lstStyle>
          <a:p>
            <a:fld id="{5FAA9A87-D6E6-4840-BFEB-621C13BBB8DA}" type="slidenum">
              <a:rPr lang="en-US" altLang="en-US" smtClean="0"/>
              <a:pPr/>
              <a:t>‹#›</a:t>
            </a:fld>
            <a:endParaRPr lang="en-US" altLang="en-US" dirty="0"/>
          </a:p>
        </p:txBody>
      </p:sp>
      <p:pic>
        <p:nvPicPr>
          <p:cNvPr id="10" name="Picture 9" descr="IBM_S.png"/>
          <p:cNvPicPr>
            <a:picLocks noChangeAspect="1"/>
          </p:cNvPicPr>
          <p:nvPr userDrawn="1"/>
        </p:nvPicPr>
        <p:blipFill>
          <a:blip r:embed="rId15">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8008536" y="163100"/>
            <a:ext cx="1000927" cy="558959"/>
          </a:xfrm>
          <a:prstGeom prst="rect">
            <a:avLst/>
          </a:prstGeom>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Lst>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200">
          <a:solidFill>
            <a:schemeClr val="bg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200">
          <a:solidFill>
            <a:srgbClr val="008AC0"/>
          </a:solidFill>
          <a:latin typeface="Arial" charset="0"/>
        </a:defRPr>
      </a:lvl6pPr>
      <a:lvl7pPr marL="914400" algn="l" rtl="0" eaLnBrk="1" fontAlgn="base" hangingPunct="1">
        <a:lnSpc>
          <a:spcPct val="90000"/>
        </a:lnSpc>
        <a:spcBef>
          <a:spcPct val="0"/>
        </a:spcBef>
        <a:spcAft>
          <a:spcPct val="0"/>
        </a:spcAft>
        <a:defRPr sz="2200">
          <a:solidFill>
            <a:srgbClr val="008AC0"/>
          </a:solidFill>
          <a:latin typeface="Arial" charset="0"/>
        </a:defRPr>
      </a:lvl7pPr>
      <a:lvl8pPr marL="1371600" algn="l" rtl="0" eaLnBrk="1" fontAlgn="base" hangingPunct="1">
        <a:lnSpc>
          <a:spcPct val="90000"/>
        </a:lnSpc>
        <a:spcBef>
          <a:spcPct val="0"/>
        </a:spcBef>
        <a:spcAft>
          <a:spcPct val="0"/>
        </a:spcAft>
        <a:defRPr sz="2200">
          <a:solidFill>
            <a:srgbClr val="008AC0"/>
          </a:solidFill>
          <a:latin typeface="Arial" charset="0"/>
        </a:defRPr>
      </a:lvl8pPr>
      <a:lvl9pPr marL="1828800" algn="l" rtl="0" eaLnBrk="1" fontAlgn="base" hangingPunct="1">
        <a:lnSpc>
          <a:spcPct val="90000"/>
        </a:lnSpc>
        <a:spcBef>
          <a:spcPct val="0"/>
        </a:spcBef>
        <a:spcAft>
          <a:spcPct val="0"/>
        </a:spcAft>
        <a:defRPr sz="2200">
          <a:solidFill>
            <a:srgbClr val="008AC0"/>
          </a:solidFill>
          <a:latin typeface="Arial" charset="0"/>
        </a:defRPr>
      </a:lvl9pPr>
    </p:titleStyle>
    <p:bodyStyle>
      <a:lvl1pPr marL="173038" indent="-173038" algn="l" rtl="0" eaLnBrk="0" fontAlgn="base" hangingPunct="0">
        <a:spcBef>
          <a:spcPct val="50000"/>
        </a:spcBef>
        <a:spcAft>
          <a:spcPct val="0"/>
        </a:spcAft>
        <a:buClr>
          <a:srgbClr val="008AC0"/>
        </a:buClr>
        <a:buFont typeface="Wingdings" charset="2"/>
        <a:buChar char="§"/>
        <a:defRPr sz="1600">
          <a:solidFill>
            <a:schemeClr val="bg1"/>
          </a:solidFill>
          <a:latin typeface="+mn-lt"/>
          <a:ea typeface="ＭＳ Ｐゴシック" charset="0"/>
          <a:cs typeface="ＭＳ Ｐゴシック" charset="0"/>
        </a:defRPr>
      </a:lvl1pPr>
      <a:lvl2pPr marL="509588" indent="-163513" algn="l" rtl="0" eaLnBrk="0" fontAlgn="base" hangingPunct="0">
        <a:spcBef>
          <a:spcPct val="0"/>
        </a:spcBef>
        <a:spcAft>
          <a:spcPct val="0"/>
        </a:spcAft>
        <a:buClr>
          <a:srgbClr val="008AC0"/>
        </a:buClr>
        <a:buFont typeface="Arial" charset="0"/>
        <a:buChar char="–"/>
        <a:defRPr sz="1600">
          <a:solidFill>
            <a:schemeClr val="bg1"/>
          </a:solidFill>
          <a:latin typeface="+mn-lt"/>
          <a:ea typeface="ＭＳ Ｐゴシック" charset="0"/>
        </a:defRPr>
      </a:lvl2pPr>
      <a:lvl3pPr marL="855663" indent="-173038" algn="l" rtl="0" eaLnBrk="0" fontAlgn="base" hangingPunct="0">
        <a:spcBef>
          <a:spcPct val="0"/>
        </a:spcBef>
        <a:spcAft>
          <a:spcPct val="0"/>
        </a:spcAft>
        <a:buClr>
          <a:srgbClr val="008AC0"/>
        </a:buClr>
        <a:buChar char="•"/>
        <a:defRPr sz="1600">
          <a:solidFill>
            <a:schemeClr val="bg1"/>
          </a:solidFill>
          <a:latin typeface="+mn-lt"/>
          <a:ea typeface="ＭＳ Ｐゴシック"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ＭＳ Ｐゴシック"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ＭＳ Ｐゴシック"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tx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defRPr>
            </a:lvl1pPr>
          </a:lstStyle>
          <a:p>
            <a:fld id="{A24AA9B2-2978-5940-B908-C1F67968C9DD}" type="datetimeFigureOut">
              <a:rPr lang="en-US" altLang="en-US"/>
              <a:pPr/>
              <a:t>10/12/15</a:t>
            </a:fld>
            <a:endParaRPr lang="en-US" alt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a:solidFill>
                  <a:srgbClr val="898989"/>
                </a:solidFill>
              </a:defRPr>
            </a:lvl1pPr>
          </a:lstStyle>
          <a:p>
            <a:fld id="{3FB7D26F-58AE-B04B-86D5-95531E18128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20" Type="http://schemas.openxmlformats.org/officeDocument/2006/relationships/image" Target="../media/image36.png"/><Relationship Id="rId21" Type="http://schemas.openxmlformats.org/officeDocument/2006/relationships/image" Target="../media/image37.png"/><Relationship Id="rId22" Type="http://schemas.openxmlformats.org/officeDocument/2006/relationships/image" Target="../media/image38.png"/><Relationship Id="rId23" Type="http://schemas.openxmlformats.org/officeDocument/2006/relationships/image" Target="../media/image39.png"/><Relationship Id="rId24" Type="http://schemas.openxmlformats.org/officeDocument/2006/relationships/image" Target="../media/image40.png"/><Relationship Id="rId25" Type="http://schemas.openxmlformats.org/officeDocument/2006/relationships/image" Target="../media/image41.png"/><Relationship Id="rId26" Type="http://schemas.openxmlformats.org/officeDocument/2006/relationships/image" Target="../media/image42.png"/><Relationship Id="rId27" Type="http://schemas.openxmlformats.org/officeDocument/2006/relationships/image" Target="../media/image43.png"/><Relationship Id="rId28" Type="http://schemas.openxmlformats.org/officeDocument/2006/relationships/image" Target="../media/image44.png"/><Relationship Id="rId29"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30" Type="http://schemas.openxmlformats.org/officeDocument/2006/relationships/image" Target="../media/image46.png"/><Relationship Id="rId31" Type="http://schemas.openxmlformats.org/officeDocument/2006/relationships/image" Target="../media/image47.png"/><Relationship Id="rId32" Type="http://schemas.openxmlformats.org/officeDocument/2006/relationships/image" Target="../media/image48.png"/><Relationship Id="rId9"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33" Type="http://schemas.openxmlformats.org/officeDocument/2006/relationships/image" Target="../media/image49.png"/><Relationship Id="rId34" Type="http://schemas.openxmlformats.org/officeDocument/2006/relationships/image" Target="../media/image50.png"/><Relationship Id="rId35" Type="http://schemas.openxmlformats.org/officeDocument/2006/relationships/image" Target="../media/image51.png"/><Relationship Id="rId36" Type="http://schemas.openxmlformats.org/officeDocument/2006/relationships/image" Target="../media/image52.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8" Type="http://schemas.openxmlformats.org/officeDocument/2006/relationships/image" Target="../media/image34.png"/><Relationship Id="rId19" Type="http://schemas.openxmlformats.org/officeDocument/2006/relationships/image" Target="../media/image35.png"/><Relationship Id="rId37" Type="http://schemas.openxmlformats.org/officeDocument/2006/relationships/image" Target="../media/image53.png"/><Relationship Id="rId38" Type="http://schemas.openxmlformats.org/officeDocument/2006/relationships/image" Target="../media/image54.png"/><Relationship Id="rId39"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6.tiff"/><Relationship Id="rId4" Type="http://schemas.openxmlformats.org/officeDocument/2006/relationships/image" Target="../media/image57.png"/><Relationship Id="rId5" Type="http://schemas.openxmlformats.org/officeDocument/2006/relationships/image" Target="../media/image58.tiff"/><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57.png"/><Relationship Id="rId7" Type="http://schemas.openxmlformats.org/officeDocument/2006/relationships/image" Target="../media/image66.png"/><Relationship Id="rId8" Type="http://schemas.openxmlformats.org/officeDocument/2006/relationships/image" Target="../media/image67.tiff"/><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 Id="rId3"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 Id="rId3" Type="http://schemas.openxmlformats.org/officeDocument/2006/relationships/image" Target="../media/image7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bluemix.net/solutions/iot" TargetMode="External"/><Relationship Id="rId4" Type="http://schemas.openxmlformats.org/officeDocument/2006/relationships/hyperlink" Target="https://developer.ibm.com/iot/" TargetMode="External"/><Relationship Id="rId5" Type="http://schemas.openxmlformats.org/officeDocument/2006/relationships/hyperlink" Target="https://developer.ibm.com/bluemix/2014/12/17/find-bluemix-geospatial-analytics/" TargetMode="External"/><Relationship Id="rId6" Type="http://schemas.openxmlformats.org/officeDocument/2006/relationships/hyperlink" Target="https://twitter.com/IBMIoT"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bwMode="auto">
          <a:xfrm>
            <a:off x="3315956" y="1145512"/>
            <a:ext cx="4843306" cy="3456633"/>
          </a:xfrm>
          <a:prstGeom prst="rect">
            <a:avLst/>
          </a:prstGeom>
          <a:solidFill>
            <a:schemeClr val="tx1"/>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sp>
        <p:nvSpPr>
          <p:cNvPr id="27649" name="Rectangle 2"/>
          <p:cNvSpPr>
            <a:spLocks noGrp="1" noChangeArrowheads="1"/>
          </p:cNvSpPr>
          <p:nvPr>
            <p:ph type="ctrTitle"/>
          </p:nvPr>
        </p:nvSpPr>
        <p:spPr>
          <a:xfrm>
            <a:off x="3113087" y="2682912"/>
            <a:ext cx="6030913" cy="500203"/>
          </a:xfrm>
        </p:spPr>
        <p:txBody>
          <a:bodyPr/>
          <a:lstStyle/>
          <a:p>
            <a:pPr eaLnBrk="1" hangingPunct="1"/>
            <a:r>
              <a:rPr lang="en-AU" altLang="en-US" sz="2800" dirty="0" smtClean="0">
                <a:solidFill>
                  <a:srgbClr val="FEC721"/>
                </a:solidFill>
                <a:ea typeface="ＭＳ Ｐゴシック" charset="-128"/>
              </a:rPr>
              <a:t>Connecting the Internet of Things</a:t>
            </a:r>
            <a:endParaRPr lang="en-US" altLang="en-US" sz="2800" i="1" dirty="0">
              <a:solidFill>
                <a:srgbClr val="FEC721"/>
              </a:solidFill>
              <a:ea typeface="ＭＳ Ｐゴシック" charset="-128"/>
            </a:endParaRPr>
          </a:p>
        </p:txBody>
      </p:sp>
      <p:sp>
        <p:nvSpPr>
          <p:cNvPr id="9" name="Rectangle 2"/>
          <p:cNvSpPr txBox="1">
            <a:spLocks noChangeArrowheads="1"/>
          </p:cNvSpPr>
          <p:nvPr/>
        </p:nvSpPr>
        <p:spPr bwMode="auto">
          <a:xfrm>
            <a:off x="3113087" y="3333750"/>
            <a:ext cx="6030913" cy="11021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80000"/>
              </a:lnSpc>
              <a:spcBef>
                <a:spcPct val="0"/>
              </a:spcBef>
              <a:spcAft>
                <a:spcPct val="0"/>
              </a:spcAft>
              <a:defRPr sz="3500">
                <a:solidFill>
                  <a:schemeClr val="bg1"/>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200">
                <a:solidFill>
                  <a:srgbClr val="008AC0"/>
                </a:solidFill>
                <a:latin typeface="Arial"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2200">
                <a:solidFill>
                  <a:srgbClr val="008AC0"/>
                </a:solidFill>
                <a:latin typeface="Arial" charset="0"/>
              </a:defRPr>
            </a:lvl6pPr>
            <a:lvl7pPr marL="914400" algn="l" rtl="0" eaLnBrk="1" fontAlgn="base" hangingPunct="1">
              <a:lnSpc>
                <a:spcPct val="90000"/>
              </a:lnSpc>
              <a:spcBef>
                <a:spcPct val="0"/>
              </a:spcBef>
              <a:spcAft>
                <a:spcPct val="0"/>
              </a:spcAft>
              <a:defRPr sz="2200">
                <a:solidFill>
                  <a:srgbClr val="008AC0"/>
                </a:solidFill>
                <a:latin typeface="Arial" charset="0"/>
              </a:defRPr>
            </a:lvl7pPr>
            <a:lvl8pPr marL="1371600" algn="l" rtl="0" eaLnBrk="1" fontAlgn="base" hangingPunct="1">
              <a:lnSpc>
                <a:spcPct val="90000"/>
              </a:lnSpc>
              <a:spcBef>
                <a:spcPct val="0"/>
              </a:spcBef>
              <a:spcAft>
                <a:spcPct val="0"/>
              </a:spcAft>
              <a:defRPr sz="2200">
                <a:solidFill>
                  <a:srgbClr val="008AC0"/>
                </a:solidFill>
                <a:latin typeface="Arial" charset="0"/>
              </a:defRPr>
            </a:lvl8pPr>
            <a:lvl9pPr marL="1828800" algn="l" rtl="0" eaLnBrk="1" fontAlgn="base" hangingPunct="1">
              <a:lnSpc>
                <a:spcPct val="90000"/>
              </a:lnSpc>
              <a:spcBef>
                <a:spcPct val="0"/>
              </a:spcBef>
              <a:spcAft>
                <a:spcPct val="0"/>
              </a:spcAft>
              <a:defRPr sz="2200">
                <a:solidFill>
                  <a:srgbClr val="008AC0"/>
                </a:solidFill>
                <a:latin typeface="Arial" charset="0"/>
              </a:defRPr>
            </a:lvl9pPr>
          </a:lstStyle>
          <a:p>
            <a:pPr eaLnBrk="1" hangingPunct="1">
              <a:lnSpc>
                <a:spcPct val="100000"/>
              </a:lnSpc>
            </a:pPr>
            <a:r>
              <a:rPr lang="en-US" altLang="en-US" sz="2000" kern="0" dirty="0" smtClean="0">
                <a:ea typeface="ＭＳ Ｐゴシック" charset="-128"/>
              </a:rPr>
              <a:t>Chris Howard FBCS CITP </a:t>
            </a:r>
          </a:p>
          <a:p>
            <a:pPr eaLnBrk="1" hangingPunct="1">
              <a:lnSpc>
                <a:spcPct val="100000"/>
              </a:lnSpc>
            </a:pPr>
            <a:r>
              <a:rPr lang="en-AU" altLang="en-US" sz="1600" i="1" kern="0" dirty="0" smtClean="0">
                <a:ea typeface="ＭＳ Ｐゴシック" charset="-128"/>
              </a:rPr>
              <a:t>Chief Analytics Architect </a:t>
            </a:r>
          </a:p>
          <a:p>
            <a:pPr eaLnBrk="1" hangingPunct="1">
              <a:lnSpc>
                <a:spcPct val="100000"/>
              </a:lnSpc>
            </a:pPr>
            <a:r>
              <a:rPr lang="en-AU" altLang="en-US" sz="1600" i="1" kern="0" dirty="0" smtClean="0">
                <a:ea typeface="ＭＳ Ｐゴシック" charset="-128"/>
              </a:rPr>
              <a:t>Analytics Platform - IBM Asia Pacific</a:t>
            </a:r>
            <a:endParaRPr lang="en-US" altLang="en-US" sz="1600" i="1" kern="0" dirty="0" smtClean="0">
              <a:ea typeface="ＭＳ Ｐゴシック" charset="-128"/>
            </a:endParaRPr>
          </a:p>
        </p:txBody>
      </p:sp>
      <p:pic>
        <p:nvPicPr>
          <p:cNvPr id="8" name="Picture 7" descr="ibm-solutionsConnect.png"/>
          <p:cNvPicPr>
            <a:picLocks noChangeAspect="1"/>
          </p:cNvPicPr>
          <p:nvPr/>
        </p:nvPicPr>
        <p:blipFill>
          <a:blip r:embed="rId3"/>
          <a:stretch>
            <a:fillRect/>
          </a:stretch>
        </p:blipFill>
        <p:spPr>
          <a:xfrm>
            <a:off x="3178429" y="2156564"/>
            <a:ext cx="4564381" cy="30521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 name="Shape 87"/>
          <p:cNvSpPr/>
          <p:nvPr/>
        </p:nvSpPr>
        <p:spPr>
          <a:xfrm>
            <a:off x="2685559" y="2115301"/>
            <a:ext cx="5780857" cy="1184695"/>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nchor="b"/>
          <a:lstStyle/>
          <a:p>
            <a:pPr defTabSz="642915">
              <a:defRPr sz="1800"/>
            </a:pPr>
            <a:endParaRPr sz="2109" dirty="0">
              <a:latin typeface="HelvNeue Bold for IBM"/>
              <a:ea typeface="HelvNeue Bold for IBM"/>
              <a:cs typeface="HelvNeue Bold for IBM"/>
              <a:sym typeface="HelvNeue Bold for IBM"/>
            </a:endParaRPr>
          </a:p>
        </p:txBody>
      </p:sp>
      <p:grpSp>
        <p:nvGrpSpPr>
          <p:cNvPr id="2" name="Group 5"/>
          <p:cNvGrpSpPr>
            <a:grpSpLocks/>
          </p:cNvGrpSpPr>
          <p:nvPr/>
        </p:nvGrpSpPr>
        <p:grpSpPr bwMode="auto">
          <a:xfrm>
            <a:off x="3036734" y="3449852"/>
            <a:ext cx="3046412" cy="1162145"/>
            <a:chOff x="1380" y="2726"/>
            <a:chExt cx="2928" cy="716"/>
          </a:xfrm>
        </p:grpSpPr>
        <p:grpSp>
          <p:nvGrpSpPr>
            <p:cNvPr id="3" name="Group 6"/>
            <p:cNvGrpSpPr>
              <a:grpSpLocks/>
            </p:cNvGrpSpPr>
            <p:nvPr/>
          </p:nvGrpSpPr>
          <p:grpSpPr bwMode="auto">
            <a:xfrm>
              <a:off x="1380" y="2735"/>
              <a:ext cx="1471" cy="707"/>
              <a:chOff x="1380" y="2735"/>
              <a:chExt cx="1471" cy="707"/>
            </a:xfrm>
          </p:grpSpPr>
          <p:sp>
            <p:nvSpPr>
              <p:cNvPr id="32" name="Freeform 7"/>
              <p:cNvSpPr>
                <a:spLocks/>
              </p:cNvSpPr>
              <p:nvPr/>
            </p:nvSpPr>
            <p:spPr bwMode="auto">
              <a:xfrm>
                <a:off x="1380" y="2735"/>
                <a:ext cx="1200" cy="543"/>
              </a:xfrm>
              <a:custGeom>
                <a:avLst/>
                <a:gdLst>
                  <a:gd name="T0" fmla="*/ 0 w 1134"/>
                  <a:gd name="T1" fmla="*/ 543 h 543"/>
                  <a:gd name="T2" fmla="*/ 25 w 1134"/>
                  <a:gd name="T3" fmla="*/ 468 h 543"/>
                  <a:gd name="T4" fmla="*/ 147 w 1134"/>
                  <a:gd name="T5" fmla="*/ 421 h 543"/>
                  <a:gd name="T6" fmla="*/ 670 w 1134"/>
                  <a:gd name="T7" fmla="*/ 416 h 543"/>
                  <a:gd name="T8" fmla="*/ 1554 w 1134"/>
                  <a:gd name="T9" fmla="*/ 421 h 543"/>
                  <a:gd name="T10" fmla="*/ 1957 w 1134"/>
                  <a:gd name="T11" fmla="*/ 407 h 543"/>
                  <a:gd name="T12" fmla="*/ 2077 w 1134"/>
                  <a:gd name="T13" fmla="*/ 300 h 543"/>
                  <a:gd name="T14" fmla="*/ 2114 w 1134"/>
                  <a:gd name="T15" fmla="*/ 0 h 543"/>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543"/>
                  <a:gd name="T26" fmla="*/ 1134 w 1134"/>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543">
                    <a:moveTo>
                      <a:pt x="0" y="543"/>
                    </a:moveTo>
                    <a:cubicBezTo>
                      <a:pt x="0" y="515"/>
                      <a:pt x="1" y="488"/>
                      <a:pt x="14" y="468"/>
                    </a:cubicBezTo>
                    <a:cubicBezTo>
                      <a:pt x="27" y="448"/>
                      <a:pt x="21" y="430"/>
                      <a:pt x="79" y="421"/>
                    </a:cubicBezTo>
                    <a:cubicBezTo>
                      <a:pt x="137" y="412"/>
                      <a:pt x="234" y="416"/>
                      <a:pt x="360" y="416"/>
                    </a:cubicBezTo>
                    <a:cubicBezTo>
                      <a:pt x="485" y="416"/>
                      <a:pt x="720" y="422"/>
                      <a:pt x="835" y="421"/>
                    </a:cubicBezTo>
                    <a:cubicBezTo>
                      <a:pt x="950" y="420"/>
                      <a:pt x="1003" y="427"/>
                      <a:pt x="1050" y="407"/>
                    </a:cubicBezTo>
                    <a:cubicBezTo>
                      <a:pt x="1097" y="387"/>
                      <a:pt x="1101" y="368"/>
                      <a:pt x="1115" y="300"/>
                    </a:cubicBezTo>
                    <a:cubicBezTo>
                      <a:pt x="1129" y="232"/>
                      <a:pt x="1130" y="62"/>
                      <a:pt x="1134"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33" name="Freeform 8"/>
              <p:cNvSpPr>
                <a:spLocks/>
              </p:cNvSpPr>
              <p:nvPr/>
            </p:nvSpPr>
            <p:spPr bwMode="auto">
              <a:xfrm>
                <a:off x="1568" y="2801"/>
                <a:ext cx="1058" cy="520"/>
              </a:xfrm>
              <a:custGeom>
                <a:avLst/>
                <a:gdLst>
                  <a:gd name="T0" fmla="*/ 0 w 1134"/>
                  <a:gd name="T1" fmla="*/ 337 h 543"/>
                  <a:gd name="T2" fmla="*/ 7 w 1134"/>
                  <a:gd name="T3" fmla="*/ 291 h 543"/>
                  <a:gd name="T4" fmla="*/ 37 w 1134"/>
                  <a:gd name="T5" fmla="*/ 261 h 543"/>
                  <a:gd name="T6" fmla="*/ 167 w 1134"/>
                  <a:gd name="T7" fmla="*/ 259 h 543"/>
                  <a:gd name="T8" fmla="*/ 390 w 1134"/>
                  <a:gd name="T9" fmla="*/ 261 h 543"/>
                  <a:gd name="T10" fmla="*/ 491 w 1134"/>
                  <a:gd name="T11" fmla="*/ 253 h 543"/>
                  <a:gd name="T12" fmla="*/ 519 w 1134"/>
                  <a:gd name="T13" fmla="*/ 186 h 543"/>
                  <a:gd name="T14" fmla="*/ 527 w 1134"/>
                  <a:gd name="T15" fmla="*/ 0 h 543"/>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543"/>
                  <a:gd name="T26" fmla="*/ 1134 w 1134"/>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543">
                    <a:moveTo>
                      <a:pt x="0" y="543"/>
                    </a:moveTo>
                    <a:cubicBezTo>
                      <a:pt x="0" y="515"/>
                      <a:pt x="1" y="488"/>
                      <a:pt x="14" y="468"/>
                    </a:cubicBezTo>
                    <a:cubicBezTo>
                      <a:pt x="27" y="448"/>
                      <a:pt x="21" y="430"/>
                      <a:pt x="79" y="421"/>
                    </a:cubicBezTo>
                    <a:cubicBezTo>
                      <a:pt x="137" y="412"/>
                      <a:pt x="234" y="416"/>
                      <a:pt x="360" y="416"/>
                    </a:cubicBezTo>
                    <a:cubicBezTo>
                      <a:pt x="485" y="416"/>
                      <a:pt x="720" y="422"/>
                      <a:pt x="835" y="421"/>
                    </a:cubicBezTo>
                    <a:cubicBezTo>
                      <a:pt x="950" y="420"/>
                      <a:pt x="1003" y="427"/>
                      <a:pt x="1050" y="407"/>
                    </a:cubicBezTo>
                    <a:cubicBezTo>
                      <a:pt x="1097" y="387"/>
                      <a:pt x="1101" y="368"/>
                      <a:pt x="1115" y="300"/>
                    </a:cubicBezTo>
                    <a:cubicBezTo>
                      <a:pt x="1129" y="232"/>
                      <a:pt x="1130" y="62"/>
                      <a:pt x="1134"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36" name="Freeform 9"/>
              <p:cNvSpPr>
                <a:spLocks/>
              </p:cNvSpPr>
              <p:nvPr/>
            </p:nvSpPr>
            <p:spPr bwMode="auto">
              <a:xfrm>
                <a:off x="1797" y="2847"/>
                <a:ext cx="868" cy="515"/>
              </a:xfrm>
              <a:custGeom>
                <a:avLst/>
                <a:gdLst>
                  <a:gd name="T0" fmla="*/ 0 w 1134"/>
                  <a:gd name="T1" fmla="*/ 304 h 543"/>
                  <a:gd name="T2" fmla="*/ 2 w 1134"/>
                  <a:gd name="T3" fmla="*/ 260 h 543"/>
                  <a:gd name="T4" fmla="*/ 4 w 1134"/>
                  <a:gd name="T5" fmla="*/ 234 h 543"/>
                  <a:gd name="T6" fmla="*/ 19 w 1134"/>
                  <a:gd name="T7" fmla="*/ 233 h 543"/>
                  <a:gd name="T8" fmla="*/ 44 w 1134"/>
                  <a:gd name="T9" fmla="*/ 234 h 543"/>
                  <a:gd name="T10" fmla="*/ 56 w 1134"/>
                  <a:gd name="T11" fmla="*/ 228 h 543"/>
                  <a:gd name="T12" fmla="*/ 59 w 1134"/>
                  <a:gd name="T13" fmla="*/ 167 h 543"/>
                  <a:gd name="T14" fmla="*/ 60 w 1134"/>
                  <a:gd name="T15" fmla="*/ 0 h 543"/>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543"/>
                  <a:gd name="T26" fmla="*/ 1134 w 1134"/>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543">
                    <a:moveTo>
                      <a:pt x="0" y="543"/>
                    </a:moveTo>
                    <a:cubicBezTo>
                      <a:pt x="0" y="515"/>
                      <a:pt x="1" y="488"/>
                      <a:pt x="14" y="468"/>
                    </a:cubicBezTo>
                    <a:cubicBezTo>
                      <a:pt x="27" y="448"/>
                      <a:pt x="21" y="430"/>
                      <a:pt x="79" y="421"/>
                    </a:cubicBezTo>
                    <a:cubicBezTo>
                      <a:pt x="137" y="412"/>
                      <a:pt x="234" y="416"/>
                      <a:pt x="360" y="416"/>
                    </a:cubicBezTo>
                    <a:cubicBezTo>
                      <a:pt x="485" y="416"/>
                      <a:pt x="720" y="422"/>
                      <a:pt x="835" y="421"/>
                    </a:cubicBezTo>
                    <a:cubicBezTo>
                      <a:pt x="950" y="420"/>
                      <a:pt x="1003" y="427"/>
                      <a:pt x="1050" y="407"/>
                    </a:cubicBezTo>
                    <a:cubicBezTo>
                      <a:pt x="1097" y="387"/>
                      <a:pt x="1101" y="368"/>
                      <a:pt x="1115" y="300"/>
                    </a:cubicBezTo>
                    <a:cubicBezTo>
                      <a:pt x="1129" y="232"/>
                      <a:pt x="1130" y="62"/>
                      <a:pt x="1134"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37" name="Freeform 10"/>
              <p:cNvSpPr>
                <a:spLocks/>
              </p:cNvSpPr>
              <p:nvPr/>
            </p:nvSpPr>
            <p:spPr bwMode="auto">
              <a:xfrm>
                <a:off x="2008" y="2856"/>
                <a:ext cx="704" cy="567"/>
              </a:xfrm>
              <a:custGeom>
                <a:avLst/>
                <a:gdLst>
                  <a:gd name="T0" fmla="*/ 0 w 1134"/>
                  <a:gd name="T1" fmla="*/ 873 h 543"/>
                  <a:gd name="T2" fmla="*/ 1 w 1134"/>
                  <a:gd name="T3" fmla="*/ 756 h 543"/>
                  <a:gd name="T4" fmla="*/ 1 w 1134"/>
                  <a:gd name="T5" fmla="*/ 676 h 543"/>
                  <a:gd name="T6" fmla="*/ 1 w 1134"/>
                  <a:gd name="T7" fmla="*/ 669 h 543"/>
                  <a:gd name="T8" fmla="*/ 4 w 1134"/>
                  <a:gd name="T9" fmla="*/ 676 h 543"/>
                  <a:gd name="T10" fmla="*/ 6 w 1134"/>
                  <a:gd name="T11" fmla="*/ 655 h 543"/>
                  <a:gd name="T12" fmla="*/ 6 w 1134"/>
                  <a:gd name="T13" fmla="*/ 482 h 543"/>
                  <a:gd name="T14" fmla="*/ 6 w 1134"/>
                  <a:gd name="T15" fmla="*/ 0 h 543"/>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543"/>
                  <a:gd name="T26" fmla="*/ 1134 w 1134"/>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543">
                    <a:moveTo>
                      <a:pt x="0" y="543"/>
                    </a:moveTo>
                    <a:cubicBezTo>
                      <a:pt x="0" y="515"/>
                      <a:pt x="1" y="488"/>
                      <a:pt x="14" y="468"/>
                    </a:cubicBezTo>
                    <a:cubicBezTo>
                      <a:pt x="27" y="448"/>
                      <a:pt x="21" y="430"/>
                      <a:pt x="79" y="421"/>
                    </a:cubicBezTo>
                    <a:cubicBezTo>
                      <a:pt x="137" y="412"/>
                      <a:pt x="234" y="416"/>
                      <a:pt x="360" y="416"/>
                    </a:cubicBezTo>
                    <a:cubicBezTo>
                      <a:pt x="485" y="416"/>
                      <a:pt x="720" y="422"/>
                      <a:pt x="835" y="421"/>
                    </a:cubicBezTo>
                    <a:cubicBezTo>
                      <a:pt x="950" y="420"/>
                      <a:pt x="1003" y="427"/>
                      <a:pt x="1050" y="407"/>
                    </a:cubicBezTo>
                    <a:cubicBezTo>
                      <a:pt x="1097" y="387"/>
                      <a:pt x="1101" y="368"/>
                      <a:pt x="1115" y="300"/>
                    </a:cubicBezTo>
                    <a:cubicBezTo>
                      <a:pt x="1129" y="232"/>
                      <a:pt x="1130" y="62"/>
                      <a:pt x="1134"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38" name="Freeform 11"/>
              <p:cNvSpPr>
                <a:spLocks/>
              </p:cNvSpPr>
              <p:nvPr/>
            </p:nvSpPr>
            <p:spPr bwMode="auto">
              <a:xfrm>
                <a:off x="2271" y="2879"/>
                <a:ext cx="489" cy="563"/>
              </a:xfrm>
              <a:custGeom>
                <a:avLst/>
                <a:gdLst>
                  <a:gd name="T0" fmla="*/ 0 w 489"/>
                  <a:gd name="T1" fmla="*/ 563 h 563"/>
                  <a:gd name="T2" fmla="*/ 5 w 489"/>
                  <a:gd name="T3" fmla="*/ 509 h 563"/>
                  <a:gd name="T4" fmla="*/ 33 w 489"/>
                  <a:gd name="T5" fmla="*/ 458 h 563"/>
                  <a:gd name="T6" fmla="*/ 155 w 489"/>
                  <a:gd name="T7" fmla="*/ 453 h 563"/>
                  <a:gd name="T8" fmla="*/ 360 w 489"/>
                  <a:gd name="T9" fmla="*/ 458 h 563"/>
                  <a:gd name="T10" fmla="*/ 453 w 489"/>
                  <a:gd name="T11" fmla="*/ 443 h 563"/>
                  <a:gd name="T12" fmla="*/ 481 w 489"/>
                  <a:gd name="T13" fmla="*/ 327 h 563"/>
                  <a:gd name="T14" fmla="*/ 489 w 489"/>
                  <a:gd name="T15" fmla="*/ 0 h 563"/>
                  <a:gd name="T16" fmla="*/ 0 60000 65536"/>
                  <a:gd name="T17" fmla="*/ 0 60000 65536"/>
                  <a:gd name="T18" fmla="*/ 0 60000 65536"/>
                  <a:gd name="T19" fmla="*/ 0 60000 65536"/>
                  <a:gd name="T20" fmla="*/ 0 60000 65536"/>
                  <a:gd name="T21" fmla="*/ 0 60000 65536"/>
                  <a:gd name="T22" fmla="*/ 0 60000 65536"/>
                  <a:gd name="T23" fmla="*/ 0 60000 65536"/>
                  <a:gd name="T24" fmla="*/ 0 w 489"/>
                  <a:gd name="T25" fmla="*/ 0 h 563"/>
                  <a:gd name="T26" fmla="*/ 489 w 489"/>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9" h="563">
                    <a:moveTo>
                      <a:pt x="0" y="563"/>
                    </a:moveTo>
                    <a:cubicBezTo>
                      <a:pt x="1" y="554"/>
                      <a:pt x="0" y="526"/>
                      <a:pt x="5" y="509"/>
                    </a:cubicBezTo>
                    <a:cubicBezTo>
                      <a:pt x="10" y="492"/>
                      <a:pt x="8" y="468"/>
                      <a:pt x="33" y="458"/>
                    </a:cubicBezTo>
                    <a:cubicBezTo>
                      <a:pt x="58" y="448"/>
                      <a:pt x="100" y="453"/>
                      <a:pt x="155" y="453"/>
                    </a:cubicBezTo>
                    <a:cubicBezTo>
                      <a:pt x="209" y="453"/>
                      <a:pt x="310" y="459"/>
                      <a:pt x="360" y="458"/>
                    </a:cubicBezTo>
                    <a:cubicBezTo>
                      <a:pt x="409" y="457"/>
                      <a:pt x="432" y="465"/>
                      <a:pt x="453" y="443"/>
                    </a:cubicBezTo>
                    <a:cubicBezTo>
                      <a:pt x="473" y="421"/>
                      <a:pt x="475" y="401"/>
                      <a:pt x="481" y="327"/>
                    </a:cubicBezTo>
                    <a:cubicBezTo>
                      <a:pt x="487" y="253"/>
                      <a:pt x="487" y="67"/>
                      <a:pt x="489"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39" name="Freeform 12"/>
              <p:cNvSpPr>
                <a:spLocks/>
              </p:cNvSpPr>
              <p:nvPr/>
            </p:nvSpPr>
            <p:spPr bwMode="auto">
              <a:xfrm>
                <a:off x="2582" y="2881"/>
                <a:ext cx="220" cy="561"/>
              </a:xfrm>
              <a:custGeom>
                <a:avLst/>
                <a:gdLst>
                  <a:gd name="T0" fmla="*/ 3 w 220"/>
                  <a:gd name="T1" fmla="*/ 561 h 561"/>
                  <a:gd name="T2" fmla="*/ 8 w 220"/>
                  <a:gd name="T3" fmla="*/ 519 h 561"/>
                  <a:gd name="T4" fmla="*/ 50 w 220"/>
                  <a:gd name="T5" fmla="*/ 509 h 561"/>
                  <a:gd name="T6" fmla="*/ 160 w 220"/>
                  <a:gd name="T7" fmla="*/ 502 h 561"/>
                  <a:gd name="T8" fmla="*/ 195 w 220"/>
                  <a:gd name="T9" fmla="*/ 458 h 561"/>
                  <a:gd name="T10" fmla="*/ 216 w 220"/>
                  <a:gd name="T11" fmla="*/ 358 h 561"/>
                  <a:gd name="T12" fmla="*/ 220 w 220"/>
                  <a:gd name="T13" fmla="*/ 0 h 561"/>
                  <a:gd name="T14" fmla="*/ 0 60000 65536"/>
                  <a:gd name="T15" fmla="*/ 0 60000 65536"/>
                  <a:gd name="T16" fmla="*/ 0 60000 65536"/>
                  <a:gd name="T17" fmla="*/ 0 60000 65536"/>
                  <a:gd name="T18" fmla="*/ 0 60000 65536"/>
                  <a:gd name="T19" fmla="*/ 0 60000 65536"/>
                  <a:gd name="T20" fmla="*/ 0 60000 65536"/>
                  <a:gd name="T21" fmla="*/ 0 w 220"/>
                  <a:gd name="T22" fmla="*/ 0 h 561"/>
                  <a:gd name="T23" fmla="*/ 220 w 220"/>
                  <a:gd name="T24" fmla="*/ 561 h 5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61">
                    <a:moveTo>
                      <a:pt x="3" y="561"/>
                    </a:moveTo>
                    <a:cubicBezTo>
                      <a:pt x="4" y="554"/>
                      <a:pt x="0" y="528"/>
                      <a:pt x="8" y="519"/>
                    </a:cubicBezTo>
                    <a:cubicBezTo>
                      <a:pt x="16" y="510"/>
                      <a:pt x="25" y="512"/>
                      <a:pt x="50" y="509"/>
                    </a:cubicBezTo>
                    <a:cubicBezTo>
                      <a:pt x="75" y="506"/>
                      <a:pt x="136" y="510"/>
                      <a:pt x="160" y="502"/>
                    </a:cubicBezTo>
                    <a:cubicBezTo>
                      <a:pt x="184" y="494"/>
                      <a:pt x="186" y="482"/>
                      <a:pt x="195" y="458"/>
                    </a:cubicBezTo>
                    <a:cubicBezTo>
                      <a:pt x="204" y="434"/>
                      <a:pt x="212" y="434"/>
                      <a:pt x="216" y="358"/>
                    </a:cubicBezTo>
                    <a:cubicBezTo>
                      <a:pt x="220" y="282"/>
                      <a:pt x="219" y="74"/>
                      <a:pt x="220" y="0"/>
                    </a:cubicBezTo>
                  </a:path>
                </a:pathLst>
              </a:custGeom>
              <a:noFill/>
              <a:ln w="28575" cap="flat" cmpd="sng">
                <a:solidFill>
                  <a:srgbClr val="43C9FF"/>
                </a:solidFill>
                <a:prstDash val="sysDot"/>
                <a:round/>
                <a:headEnd type="none" w="med" len="med"/>
                <a:tailEnd type="none" w="med" len="me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40" name="Line 13"/>
              <p:cNvSpPr>
                <a:spLocks noChangeShapeType="1"/>
              </p:cNvSpPr>
              <p:nvPr/>
            </p:nvSpPr>
            <p:spPr bwMode="auto">
              <a:xfrm>
                <a:off x="2851" y="2885"/>
                <a:ext cx="0" cy="529"/>
              </a:xfrm>
              <a:prstGeom prst="line">
                <a:avLst/>
              </a:prstGeom>
              <a:noFill/>
              <a:ln w="28575">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noFill/>
                  </a14:hiddenFill>
                </a:ext>
              </a:extLst>
            </p:spPr>
            <p:txBody>
              <a:bodyPr wrap="none" anchor="ctr"/>
              <a:lstStyle/>
              <a:p>
                <a:endParaRPr lang="en-GB"/>
              </a:p>
            </p:txBody>
          </p:sp>
        </p:grpSp>
        <p:grpSp>
          <p:nvGrpSpPr>
            <p:cNvPr id="4" name="Group 14"/>
            <p:cNvGrpSpPr>
              <a:grpSpLocks/>
            </p:cNvGrpSpPr>
            <p:nvPr/>
          </p:nvGrpSpPr>
          <p:grpSpPr bwMode="auto">
            <a:xfrm flipH="1">
              <a:off x="2886" y="2726"/>
              <a:ext cx="1422" cy="707"/>
              <a:chOff x="-540" y="3133"/>
              <a:chExt cx="1422" cy="707"/>
            </a:xfrm>
          </p:grpSpPr>
          <p:sp>
            <p:nvSpPr>
              <p:cNvPr id="23" name="Freeform 15"/>
              <p:cNvSpPr>
                <a:spLocks/>
              </p:cNvSpPr>
              <p:nvPr/>
            </p:nvSpPr>
            <p:spPr bwMode="auto">
              <a:xfrm>
                <a:off x="-540" y="3133"/>
                <a:ext cx="1200" cy="543"/>
              </a:xfrm>
              <a:custGeom>
                <a:avLst/>
                <a:gdLst>
                  <a:gd name="T0" fmla="*/ 0 w 1134"/>
                  <a:gd name="T1" fmla="*/ 543 h 543"/>
                  <a:gd name="T2" fmla="*/ 25 w 1134"/>
                  <a:gd name="T3" fmla="*/ 468 h 543"/>
                  <a:gd name="T4" fmla="*/ 147 w 1134"/>
                  <a:gd name="T5" fmla="*/ 421 h 543"/>
                  <a:gd name="T6" fmla="*/ 670 w 1134"/>
                  <a:gd name="T7" fmla="*/ 416 h 543"/>
                  <a:gd name="T8" fmla="*/ 1554 w 1134"/>
                  <a:gd name="T9" fmla="*/ 421 h 543"/>
                  <a:gd name="T10" fmla="*/ 1957 w 1134"/>
                  <a:gd name="T11" fmla="*/ 407 h 543"/>
                  <a:gd name="T12" fmla="*/ 2077 w 1134"/>
                  <a:gd name="T13" fmla="*/ 300 h 543"/>
                  <a:gd name="T14" fmla="*/ 2114 w 1134"/>
                  <a:gd name="T15" fmla="*/ 0 h 543"/>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543"/>
                  <a:gd name="T26" fmla="*/ 1134 w 1134"/>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543">
                    <a:moveTo>
                      <a:pt x="0" y="543"/>
                    </a:moveTo>
                    <a:cubicBezTo>
                      <a:pt x="0" y="515"/>
                      <a:pt x="1" y="488"/>
                      <a:pt x="14" y="468"/>
                    </a:cubicBezTo>
                    <a:cubicBezTo>
                      <a:pt x="27" y="448"/>
                      <a:pt x="21" y="430"/>
                      <a:pt x="79" y="421"/>
                    </a:cubicBezTo>
                    <a:cubicBezTo>
                      <a:pt x="137" y="412"/>
                      <a:pt x="234" y="416"/>
                      <a:pt x="360" y="416"/>
                    </a:cubicBezTo>
                    <a:cubicBezTo>
                      <a:pt x="485" y="416"/>
                      <a:pt x="720" y="422"/>
                      <a:pt x="835" y="421"/>
                    </a:cubicBezTo>
                    <a:cubicBezTo>
                      <a:pt x="950" y="420"/>
                      <a:pt x="1003" y="427"/>
                      <a:pt x="1050" y="407"/>
                    </a:cubicBezTo>
                    <a:cubicBezTo>
                      <a:pt x="1097" y="387"/>
                      <a:pt x="1101" y="368"/>
                      <a:pt x="1115" y="300"/>
                    </a:cubicBezTo>
                    <a:cubicBezTo>
                      <a:pt x="1129" y="232"/>
                      <a:pt x="1130" y="62"/>
                      <a:pt x="1134"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24" name="Freeform 16"/>
              <p:cNvSpPr>
                <a:spLocks/>
              </p:cNvSpPr>
              <p:nvPr/>
            </p:nvSpPr>
            <p:spPr bwMode="auto">
              <a:xfrm>
                <a:off x="-352" y="3199"/>
                <a:ext cx="1058" cy="520"/>
              </a:xfrm>
              <a:custGeom>
                <a:avLst/>
                <a:gdLst>
                  <a:gd name="T0" fmla="*/ 0 w 1134"/>
                  <a:gd name="T1" fmla="*/ 337 h 543"/>
                  <a:gd name="T2" fmla="*/ 7 w 1134"/>
                  <a:gd name="T3" fmla="*/ 291 h 543"/>
                  <a:gd name="T4" fmla="*/ 37 w 1134"/>
                  <a:gd name="T5" fmla="*/ 261 h 543"/>
                  <a:gd name="T6" fmla="*/ 167 w 1134"/>
                  <a:gd name="T7" fmla="*/ 259 h 543"/>
                  <a:gd name="T8" fmla="*/ 390 w 1134"/>
                  <a:gd name="T9" fmla="*/ 261 h 543"/>
                  <a:gd name="T10" fmla="*/ 491 w 1134"/>
                  <a:gd name="T11" fmla="*/ 253 h 543"/>
                  <a:gd name="T12" fmla="*/ 519 w 1134"/>
                  <a:gd name="T13" fmla="*/ 186 h 543"/>
                  <a:gd name="T14" fmla="*/ 527 w 1134"/>
                  <a:gd name="T15" fmla="*/ 0 h 543"/>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543"/>
                  <a:gd name="T26" fmla="*/ 1134 w 1134"/>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543">
                    <a:moveTo>
                      <a:pt x="0" y="543"/>
                    </a:moveTo>
                    <a:cubicBezTo>
                      <a:pt x="0" y="515"/>
                      <a:pt x="1" y="488"/>
                      <a:pt x="14" y="468"/>
                    </a:cubicBezTo>
                    <a:cubicBezTo>
                      <a:pt x="27" y="448"/>
                      <a:pt x="21" y="430"/>
                      <a:pt x="79" y="421"/>
                    </a:cubicBezTo>
                    <a:cubicBezTo>
                      <a:pt x="137" y="412"/>
                      <a:pt x="234" y="416"/>
                      <a:pt x="360" y="416"/>
                    </a:cubicBezTo>
                    <a:cubicBezTo>
                      <a:pt x="485" y="416"/>
                      <a:pt x="720" y="422"/>
                      <a:pt x="835" y="421"/>
                    </a:cubicBezTo>
                    <a:cubicBezTo>
                      <a:pt x="950" y="420"/>
                      <a:pt x="1003" y="427"/>
                      <a:pt x="1050" y="407"/>
                    </a:cubicBezTo>
                    <a:cubicBezTo>
                      <a:pt x="1097" y="387"/>
                      <a:pt x="1101" y="368"/>
                      <a:pt x="1115" y="300"/>
                    </a:cubicBezTo>
                    <a:cubicBezTo>
                      <a:pt x="1129" y="232"/>
                      <a:pt x="1130" y="62"/>
                      <a:pt x="1134"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25" name="Freeform 17"/>
              <p:cNvSpPr>
                <a:spLocks/>
              </p:cNvSpPr>
              <p:nvPr/>
            </p:nvSpPr>
            <p:spPr bwMode="auto">
              <a:xfrm>
                <a:off x="-123" y="3245"/>
                <a:ext cx="868" cy="515"/>
              </a:xfrm>
              <a:custGeom>
                <a:avLst/>
                <a:gdLst>
                  <a:gd name="T0" fmla="*/ 0 w 1134"/>
                  <a:gd name="T1" fmla="*/ 304 h 543"/>
                  <a:gd name="T2" fmla="*/ 2 w 1134"/>
                  <a:gd name="T3" fmla="*/ 260 h 543"/>
                  <a:gd name="T4" fmla="*/ 4 w 1134"/>
                  <a:gd name="T5" fmla="*/ 234 h 543"/>
                  <a:gd name="T6" fmla="*/ 19 w 1134"/>
                  <a:gd name="T7" fmla="*/ 233 h 543"/>
                  <a:gd name="T8" fmla="*/ 44 w 1134"/>
                  <a:gd name="T9" fmla="*/ 234 h 543"/>
                  <a:gd name="T10" fmla="*/ 56 w 1134"/>
                  <a:gd name="T11" fmla="*/ 228 h 543"/>
                  <a:gd name="T12" fmla="*/ 59 w 1134"/>
                  <a:gd name="T13" fmla="*/ 167 h 543"/>
                  <a:gd name="T14" fmla="*/ 60 w 1134"/>
                  <a:gd name="T15" fmla="*/ 0 h 543"/>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543"/>
                  <a:gd name="T26" fmla="*/ 1134 w 1134"/>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543">
                    <a:moveTo>
                      <a:pt x="0" y="543"/>
                    </a:moveTo>
                    <a:cubicBezTo>
                      <a:pt x="0" y="515"/>
                      <a:pt x="1" y="488"/>
                      <a:pt x="14" y="468"/>
                    </a:cubicBezTo>
                    <a:cubicBezTo>
                      <a:pt x="27" y="448"/>
                      <a:pt x="21" y="430"/>
                      <a:pt x="79" y="421"/>
                    </a:cubicBezTo>
                    <a:cubicBezTo>
                      <a:pt x="137" y="412"/>
                      <a:pt x="234" y="416"/>
                      <a:pt x="360" y="416"/>
                    </a:cubicBezTo>
                    <a:cubicBezTo>
                      <a:pt x="485" y="416"/>
                      <a:pt x="720" y="422"/>
                      <a:pt x="835" y="421"/>
                    </a:cubicBezTo>
                    <a:cubicBezTo>
                      <a:pt x="950" y="420"/>
                      <a:pt x="1003" y="427"/>
                      <a:pt x="1050" y="407"/>
                    </a:cubicBezTo>
                    <a:cubicBezTo>
                      <a:pt x="1097" y="387"/>
                      <a:pt x="1101" y="368"/>
                      <a:pt x="1115" y="300"/>
                    </a:cubicBezTo>
                    <a:cubicBezTo>
                      <a:pt x="1129" y="232"/>
                      <a:pt x="1130" y="62"/>
                      <a:pt x="1134"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28" name="Freeform 18"/>
              <p:cNvSpPr>
                <a:spLocks/>
              </p:cNvSpPr>
              <p:nvPr/>
            </p:nvSpPr>
            <p:spPr bwMode="auto">
              <a:xfrm>
                <a:off x="88" y="3254"/>
                <a:ext cx="704" cy="567"/>
              </a:xfrm>
              <a:custGeom>
                <a:avLst/>
                <a:gdLst>
                  <a:gd name="T0" fmla="*/ 0 w 1134"/>
                  <a:gd name="T1" fmla="*/ 873 h 543"/>
                  <a:gd name="T2" fmla="*/ 1 w 1134"/>
                  <a:gd name="T3" fmla="*/ 756 h 543"/>
                  <a:gd name="T4" fmla="*/ 1 w 1134"/>
                  <a:gd name="T5" fmla="*/ 676 h 543"/>
                  <a:gd name="T6" fmla="*/ 1 w 1134"/>
                  <a:gd name="T7" fmla="*/ 669 h 543"/>
                  <a:gd name="T8" fmla="*/ 4 w 1134"/>
                  <a:gd name="T9" fmla="*/ 676 h 543"/>
                  <a:gd name="T10" fmla="*/ 6 w 1134"/>
                  <a:gd name="T11" fmla="*/ 655 h 543"/>
                  <a:gd name="T12" fmla="*/ 6 w 1134"/>
                  <a:gd name="T13" fmla="*/ 482 h 543"/>
                  <a:gd name="T14" fmla="*/ 6 w 1134"/>
                  <a:gd name="T15" fmla="*/ 0 h 543"/>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543"/>
                  <a:gd name="T26" fmla="*/ 1134 w 1134"/>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543">
                    <a:moveTo>
                      <a:pt x="0" y="543"/>
                    </a:moveTo>
                    <a:cubicBezTo>
                      <a:pt x="0" y="515"/>
                      <a:pt x="1" y="488"/>
                      <a:pt x="14" y="468"/>
                    </a:cubicBezTo>
                    <a:cubicBezTo>
                      <a:pt x="27" y="448"/>
                      <a:pt x="21" y="430"/>
                      <a:pt x="79" y="421"/>
                    </a:cubicBezTo>
                    <a:cubicBezTo>
                      <a:pt x="137" y="412"/>
                      <a:pt x="234" y="416"/>
                      <a:pt x="360" y="416"/>
                    </a:cubicBezTo>
                    <a:cubicBezTo>
                      <a:pt x="485" y="416"/>
                      <a:pt x="720" y="422"/>
                      <a:pt x="835" y="421"/>
                    </a:cubicBezTo>
                    <a:cubicBezTo>
                      <a:pt x="950" y="420"/>
                      <a:pt x="1003" y="427"/>
                      <a:pt x="1050" y="407"/>
                    </a:cubicBezTo>
                    <a:cubicBezTo>
                      <a:pt x="1097" y="387"/>
                      <a:pt x="1101" y="368"/>
                      <a:pt x="1115" y="300"/>
                    </a:cubicBezTo>
                    <a:cubicBezTo>
                      <a:pt x="1129" y="232"/>
                      <a:pt x="1130" y="62"/>
                      <a:pt x="1134"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29" name="Freeform 19"/>
              <p:cNvSpPr>
                <a:spLocks/>
              </p:cNvSpPr>
              <p:nvPr/>
            </p:nvSpPr>
            <p:spPr bwMode="auto">
              <a:xfrm>
                <a:off x="351" y="3277"/>
                <a:ext cx="489" cy="563"/>
              </a:xfrm>
              <a:custGeom>
                <a:avLst/>
                <a:gdLst>
                  <a:gd name="T0" fmla="*/ 0 w 489"/>
                  <a:gd name="T1" fmla="*/ 563 h 563"/>
                  <a:gd name="T2" fmla="*/ 5 w 489"/>
                  <a:gd name="T3" fmla="*/ 509 h 563"/>
                  <a:gd name="T4" fmla="*/ 33 w 489"/>
                  <a:gd name="T5" fmla="*/ 458 h 563"/>
                  <a:gd name="T6" fmla="*/ 155 w 489"/>
                  <a:gd name="T7" fmla="*/ 453 h 563"/>
                  <a:gd name="T8" fmla="*/ 360 w 489"/>
                  <a:gd name="T9" fmla="*/ 458 h 563"/>
                  <a:gd name="T10" fmla="*/ 453 w 489"/>
                  <a:gd name="T11" fmla="*/ 443 h 563"/>
                  <a:gd name="T12" fmla="*/ 481 w 489"/>
                  <a:gd name="T13" fmla="*/ 327 h 563"/>
                  <a:gd name="T14" fmla="*/ 489 w 489"/>
                  <a:gd name="T15" fmla="*/ 0 h 563"/>
                  <a:gd name="T16" fmla="*/ 0 60000 65536"/>
                  <a:gd name="T17" fmla="*/ 0 60000 65536"/>
                  <a:gd name="T18" fmla="*/ 0 60000 65536"/>
                  <a:gd name="T19" fmla="*/ 0 60000 65536"/>
                  <a:gd name="T20" fmla="*/ 0 60000 65536"/>
                  <a:gd name="T21" fmla="*/ 0 60000 65536"/>
                  <a:gd name="T22" fmla="*/ 0 60000 65536"/>
                  <a:gd name="T23" fmla="*/ 0 60000 65536"/>
                  <a:gd name="T24" fmla="*/ 0 w 489"/>
                  <a:gd name="T25" fmla="*/ 0 h 563"/>
                  <a:gd name="T26" fmla="*/ 489 w 489"/>
                  <a:gd name="T27" fmla="*/ 563 h 5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9" h="563">
                    <a:moveTo>
                      <a:pt x="0" y="563"/>
                    </a:moveTo>
                    <a:cubicBezTo>
                      <a:pt x="1" y="554"/>
                      <a:pt x="0" y="526"/>
                      <a:pt x="5" y="509"/>
                    </a:cubicBezTo>
                    <a:cubicBezTo>
                      <a:pt x="10" y="492"/>
                      <a:pt x="8" y="468"/>
                      <a:pt x="33" y="458"/>
                    </a:cubicBezTo>
                    <a:cubicBezTo>
                      <a:pt x="58" y="448"/>
                      <a:pt x="100" y="453"/>
                      <a:pt x="155" y="453"/>
                    </a:cubicBezTo>
                    <a:cubicBezTo>
                      <a:pt x="209" y="453"/>
                      <a:pt x="310" y="459"/>
                      <a:pt x="360" y="458"/>
                    </a:cubicBezTo>
                    <a:cubicBezTo>
                      <a:pt x="409" y="457"/>
                      <a:pt x="432" y="465"/>
                      <a:pt x="453" y="443"/>
                    </a:cubicBezTo>
                    <a:cubicBezTo>
                      <a:pt x="473" y="421"/>
                      <a:pt x="475" y="401"/>
                      <a:pt x="481" y="327"/>
                    </a:cubicBezTo>
                    <a:cubicBezTo>
                      <a:pt x="487" y="253"/>
                      <a:pt x="487" y="67"/>
                      <a:pt x="489" y="0"/>
                    </a:cubicBezTo>
                  </a:path>
                </a:pathLst>
              </a:custGeom>
              <a:noFill/>
              <a:ln w="28575" cap="flat" cmpd="sng">
                <a:solidFill>
                  <a:srgbClr val="43C9FF"/>
                </a:solidFill>
                <a:prstDash val="sysDot"/>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sp>
            <p:nvSpPr>
              <p:cNvPr id="30" name="Freeform 20"/>
              <p:cNvSpPr>
                <a:spLocks/>
              </p:cNvSpPr>
              <p:nvPr/>
            </p:nvSpPr>
            <p:spPr bwMode="auto">
              <a:xfrm>
                <a:off x="662" y="3279"/>
                <a:ext cx="220" cy="561"/>
              </a:xfrm>
              <a:custGeom>
                <a:avLst/>
                <a:gdLst>
                  <a:gd name="T0" fmla="*/ 3 w 220"/>
                  <a:gd name="T1" fmla="*/ 561 h 561"/>
                  <a:gd name="T2" fmla="*/ 8 w 220"/>
                  <a:gd name="T3" fmla="*/ 519 h 561"/>
                  <a:gd name="T4" fmla="*/ 50 w 220"/>
                  <a:gd name="T5" fmla="*/ 509 h 561"/>
                  <a:gd name="T6" fmla="*/ 160 w 220"/>
                  <a:gd name="T7" fmla="*/ 502 h 561"/>
                  <a:gd name="T8" fmla="*/ 195 w 220"/>
                  <a:gd name="T9" fmla="*/ 458 h 561"/>
                  <a:gd name="T10" fmla="*/ 216 w 220"/>
                  <a:gd name="T11" fmla="*/ 358 h 561"/>
                  <a:gd name="T12" fmla="*/ 220 w 220"/>
                  <a:gd name="T13" fmla="*/ 0 h 561"/>
                  <a:gd name="T14" fmla="*/ 0 60000 65536"/>
                  <a:gd name="T15" fmla="*/ 0 60000 65536"/>
                  <a:gd name="T16" fmla="*/ 0 60000 65536"/>
                  <a:gd name="T17" fmla="*/ 0 60000 65536"/>
                  <a:gd name="T18" fmla="*/ 0 60000 65536"/>
                  <a:gd name="T19" fmla="*/ 0 60000 65536"/>
                  <a:gd name="T20" fmla="*/ 0 60000 65536"/>
                  <a:gd name="T21" fmla="*/ 0 w 220"/>
                  <a:gd name="T22" fmla="*/ 0 h 561"/>
                  <a:gd name="T23" fmla="*/ 220 w 220"/>
                  <a:gd name="T24" fmla="*/ 561 h 5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561">
                    <a:moveTo>
                      <a:pt x="3" y="561"/>
                    </a:moveTo>
                    <a:cubicBezTo>
                      <a:pt x="4" y="554"/>
                      <a:pt x="0" y="528"/>
                      <a:pt x="8" y="519"/>
                    </a:cubicBezTo>
                    <a:cubicBezTo>
                      <a:pt x="16" y="510"/>
                      <a:pt x="25" y="512"/>
                      <a:pt x="50" y="509"/>
                    </a:cubicBezTo>
                    <a:cubicBezTo>
                      <a:pt x="75" y="506"/>
                      <a:pt x="136" y="510"/>
                      <a:pt x="160" y="502"/>
                    </a:cubicBezTo>
                    <a:cubicBezTo>
                      <a:pt x="184" y="494"/>
                      <a:pt x="186" y="482"/>
                      <a:pt x="195" y="458"/>
                    </a:cubicBezTo>
                    <a:cubicBezTo>
                      <a:pt x="204" y="434"/>
                      <a:pt x="212" y="434"/>
                      <a:pt x="216" y="358"/>
                    </a:cubicBezTo>
                    <a:cubicBezTo>
                      <a:pt x="220" y="282"/>
                      <a:pt x="219" y="74"/>
                      <a:pt x="220" y="0"/>
                    </a:cubicBezTo>
                  </a:path>
                </a:pathLst>
              </a:custGeom>
              <a:noFill/>
              <a:ln w="28575" cap="flat" cmpd="sng">
                <a:solidFill>
                  <a:srgbClr val="43C9FF"/>
                </a:solidFill>
                <a:prstDash val="sysDot"/>
                <a:round/>
                <a:headEnd type="none" w="med" len="med"/>
                <a:tailEnd type="none" w="med" len="me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wrap="none" anchor="ctr"/>
              <a:lstStyle/>
              <a:p>
                <a:endParaRPr lang="en-GB"/>
              </a:p>
            </p:txBody>
          </p:sp>
        </p:grpSp>
      </p:grpSp>
      <p:sp>
        <p:nvSpPr>
          <p:cNvPr id="43" name="Freeform 21"/>
          <p:cNvSpPr>
            <a:spLocks/>
          </p:cNvSpPr>
          <p:nvPr/>
        </p:nvSpPr>
        <p:spPr bwMode="auto">
          <a:xfrm>
            <a:off x="3214678" y="1728804"/>
            <a:ext cx="2681002" cy="1591072"/>
          </a:xfrm>
          <a:custGeom>
            <a:avLst/>
            <a:gdLst>
              <a:gd name="T0" fmla="*/ 2147483646 w 9399"/>
              <a:gd name="T1" fmla="*/ 2147483646 h 5580"/>
              <a:gd name="T2" fmla="*/ 2147483646 w 9399"/>
              <a:gd name="T3" fmla="*/ 2147483646 h 5580"/>
              <a:gd name="T4" fmla="*/ 2147483646 w 9399"/>
              <a:gd name="T5" fmla="*/ 2147483646 h 5580"/>
              <a:gd name="T6" fmla="*/ 2147483646 w 9399"/>
              <a:gd name="T7" fmla="*/ 2147483646 h 5580"/>
              <a:gd name="T8" fmla="*/ 2147483646 w 9399"/>
              <a:gd name="T9" fmla="*/ 2147483646 h 5580"/>
              <a:gd name="T10" fmla="*/ 2147483646 w 9399"/>
              <a:gd name="T11" fmla="*/ 2147483646 h 5580"/>
              <a:gd name="T12" fmla="*/ 2147483646 w 9399"/>
              <a:gd name="T13" fmla="*/ 2147483646 h 5580"/>
              <a:gd name="T14" fmla="*/ 2147483646 w 9399"/>
              <a:gd name="T15" fmla="*/ 2147483646 h 5580"/>
              <a:gd name="T16" fmla="*/ 2147483646 w 9399"/>
              <a:gd name="T17" fmla="*/ 2147483646 h 5580"/>
              <a:gd name="T18" fmla="*/ 2147483646 w 9399"/>
              <a:gd name="T19" fmla="*/ 2147483646 h 5580"/>
              <a:gd name="T20" fmla="*/ 2147483646 w 9399"/>
              <a:gd name="T21" fmla="*/ 2147483646 h 5580"/>
              <a:gd name="T22" fmla="*/ 2147483646 w 9399"/>
              <a:gd name="T23" fmla="*/ 2147483646 h 5580"/>
              <a:gd name="T24" fmla="*/ 2147483646 w 9399"/>
              <a:gd name="T25" fmla="*/ 2147483646 h 5580"/>
              <a:gd name="T26" fmla="*/ 2147483646 w 9399"/>
              <a:gd name="T27" fmla="*/ 2147483646 h 5580"/>
              <a:gd name="T28" fmla="*/ 2147483646 w 9399"/>
              <a:gd name="T29" fmla="*/ 2147483646 h 5580"/>
              <a:gd name="T30" fmla="*/ 2147483646 w 9399"/>
              <a:gd name="T31" fmla="*/ 2147483646 h 5580"/>
              <a:gd name="T32" fmla="*/ 2147483646 w 9399"/>
              <a:gd name="T33" fmla="*/ 2147483646 h 5580"/>
              <a:gd name="T34" fmla="*/ 2147483646 w 9399"/>
              <a:gd name="T35" fmla="*/ 2147483646 h 5580"/>
              <a:gd name="T36" fmla="*/ 2147483646 w 9399"/>
              <a:gd name="T37" fmla="*/ 2147483646 h 5580"/>
              <a:gd name="T38" fmla="*/ 2147483646 w 9399"/>
              <a:gd name="T39" fmla="*/ 2147483646 h 5580"/>
              <a:gd name="T40" fmla="*/ 2147483646 w 9399"/>
              <a:gd name="T41" fmla="*/ 2147483646 h 5580"/>
              <a:gd name="T42" fmla="*/ 2147483646 w 9399"/>
              <a:gd name="T43" fmla="*/ 2147483646 h 5580"/>
              <a:gd name="T44" fmla="*/ 2147483646 w 9399"/>
              <a:gd name="T45" fmla="*/ 2147483646 h 5580"/>
              <a:gd name="T46" fmla="*/ 2147483646 w 9399"/>
              <a:gd name="T47" fmla="*/ 2147483646 h 5580"/>
              <a:gd name="T48" fmla="*/ 2147483646 w 9399"/>
              <a:gd name="T49" fmla="*/ 2147483646 h 5580"/>
              <a:gd name="T50" fmla="*/ 2147483646 w 9399"/>
              <a:gd name="T51" fmla="*/ 2147483646 h 5580"/>
              <a:gd name="T52" fmla="*/ 2147483646 w 9399"/>
              <a:gd name="T53" fmla="*/ 2147483646 h 5580"/>
              <a:gd name="T54" fmla="*/ 2147483646 w 9399"/>
              <a:gd name="T55" fmla="*/ 2147483646 h 5580"/>
              <a:gd name="T56" fmla="*/ 2147483646 w 9399"/>
              <a:gd name="T57" fmla="*/ 2147483646 h 5580"/>
              <a:gd name="T58" fmla="*/ 2147483646 w 9399"/>
              <a:gd name="T59" fmla="*/ 2147483646 h 5580"/>
              <a:gd name="T60" fmla="*/ 2147483646 w 9399"/>
              <a:gd name="T61" fmla="*/ 2147483646 h 5580"/>
              <a:gd name="T62" fmla="*/ 2147483646 w 9399"/>
              <a:gd name="T63" fmla="*/ 2147483646 h 5580"/>
              <a:gd name="T64" fmla="*/ 2147483646 w 9399"/>
              <a:gd name="T65" fmla="*/ 2147483646 h 5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99"/>
              <a:gd name="T100" fmla="*/ 0 h 5580"/>
              <a:gd name="T101" fmla="*/ 9399 w 9399"/>
              <a:gd name="T102" fmla="*/ 5580 h 55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99" h="5580">
                <a:moveTo>
                  <a:pt x="3679" y="0"/>
                </a:moveTo>
                <a:lnTo>
                  <a:pt x="3233" y="44"/>
                </a:lnTo>
                <a:lnTo>
                  <a:pt x="2818" y="174"/>
                </a:lnTo>
                <a:lnTo>
                  <a:pt x="2441" y="378"/>
                </a:lnTo>
                <a:lnTo>
                  <a:pt x="2113" y="648"/>
                </a:lnTo>
                <a:lnTo>
                  <a:pt x="1843" y="975"/>
                </a:lnTo>
                <a:lnTo>
                  <a:pt x="1639" y="1352"/>
                </a:lnTo>
                <a:lnTo>
                  <a:pt x="1510" y="1767"/>
                </a:lnTo>
                <a:lnTo>
                  <a:pt x="1465" y="2214"/>
                </a:lnTo>
                <a:lnTo>
                  <a:pt x="1465" y="2223"/>
                </a:lnTo>
                <a:lnTo>
                  <a:pt x="1465" y="2233"/>
                </a:lnTo>
                <a:lnTo>
                  <a:pt x="1165" y="2300"/>
                </a:lnTo>
                <a:lnTo>
                  <a:pt x="887" y="2419"/>
                </a:lnTo>
                <a:lnTo>
                  <a:pt x="638" y="2582"/>
                </a:lnTo>
                <a:lnTo>
                  <a:pt x="422" y="2786"/>
                </a:lnTo>
                <a:lnTo>
                  <a:pt x="246" y="3025"/>
                </a:lnTo>
                <a:lnTo>
                  <a:pt x="113" y="3293"/>
                </a:lnTo>
                <a:lnTo>
                  <a:pt x="29" y="3587"/>
                </a:lnTo>
                <a:lnTo>
                  <a:pt x="0" y="3899"/>
                </a:lnTo>
                <a:lnTo>
                  <a:pt x="34" y="4239"/>
                </a:lnTo>
                <a:lnTo>
                  <a:pt x="132" y="4554"/>
                </a:lnTo>
                <a:lnTo>
                  <a:pt x="287" y="4839"/>
                </a:lnTo>
                <a:lnTo>
                  <a:pt x="493" y="5088"/>
                </a:lnTo>
                <a:lnTo>
                  <a:pt x="742" y="5293"/>
                </a:lnTo>
                <a:lnTo>
                  <a:pt x="1027" y="5448"/>
                </a:lnTo>
                <a:lnTo>
                  <a:pt x="1343" y="5546"/>
                </a:lnTo>
                <a:lnTo>
                  <a:pt x="1681" y="5580"/>
                </a:lnTo>
                <a:lnTo>
                  <a:pt x="3225" y="5526"/>
                </a:lnTo>
                <a:lnTo>
                  <a:pt x="4768" y="5520"/>
                </a:lnTo>
                <a:lnTo>
                  <a:pt x="6311" y="5544"/>
                </a:lnTo>
                <a:lnTo>
                  <a:pt x="7852" y="5580"/>
                </a:lnTo>
                <a:lnTo>
                  <a:pt x="8164" y="5549"/>
                </a:lnTo>
                <a:lnTo>
                  <a:pt x="8455" y="5459"/>
                </a:lnTo>
                <a:lnTo>
                  <a:pt x="8717" y="5316"/>
                </a:lnTo>
                <a:lnTo>
                  <a:pt x="8947" y="5126"/>
                </a:lnTo>
                <a:lnTo>
                  <a:pt x="9135" y="4897"/>
                </a:lnTo>
                <a:lnTo>
                  <a:pt x="9278" y="4635"/>
                </a:lnTo>
                <a:lnTo>
                  <a:pt x="9368" y="4344"/>
                </a:lnTo>
                <a:lnTo>
                  <a:pt x="9399" y="4032"/>
                </a:lnTo>
                <a:lnTo>
                  <a:pt x="9377" y="3768"/>
                </a:lnTo>
                <a:lnTo>
                  <a:pt x="9313" y="3520"/>
                </a:lnTo>
                <a:lnTo>
                  <a:pt x="9209" y="3288"/>
                </a:lnTo>
                <a:lnTo>
                  <a:pt x="9071" y="3080"/>
                </a:lnTo>
                <a:lnTo>
                  <a:pt x="8902" y="2896"/>
                </a:lnTo>
                <a:lnTo>
                  <a:pt x="8705" y="2741"/>
                </a:lnTo>
                <a:lnTo>
                  <a:pt x="8486" y="2620"/>
                </a:lnTo>
                <a:lnTo>
                  <a:pt x="8245" y="2535"/>
                </a:lnTo>
                <a:lnTo>
                  <a:pt x="8204" y="2185"/>
                </a:lnTo>
                <a:lnTo>
                  <a:pt x="8097" y="1858"/>
                </a:lnTo>
                <a:lnTo>
                  <a:pt x="7933" y="1563"/>
                </a:lnTo>
                <a:lnTo>
                  <a:pt x="7716" y="1307"/>
                </a:lnTo>
                <a:lnTo>
                  <a:pt x="7456" y="1094"/>
                </a:lnTo>
                <a:lnTo>
                  <a:pt x="7157" y="935"/>
                </a:lnTo>
                <a:lnTo>
                  <a:pt x="6828" y="834"/>
                </a:lnTo>
                <a:lnTo>
                  <a:pt x="6476" y="799"/>
                </a:lnTo>
                <a:lnTo>
                  <a:pt x="6230" y="816"/>
                </a:lnTo>
                <a:lnTo>
                  <a:pt x="5994" y="865"/>
                </a:lnTo>
                <a:lnTo>
                  <a:pt x="5771" y="944"/>
                </a:lnTo>
                <a:lnTo>
                  <a:pt x="5564" y="1051"/>
                </a:lnTo>
                <a:lnTo>
                  <a:pt x="5403" y="825"/>
                </a:lnTo>
                <a:lnTo>
                  <a:pt x="5217" y="620"/>
                </a:lnTo>
                <a:lnTo>
                  <a:pt x="5006" y="442"/>
                </a:lnTo>
                <a:lnTo>
                  <a:pt x="4774" y="289"/>
                </a:lnTo>
                <a:lnTo>
                  <a:pt x="4523" y="167"/>
                </a:lnTo>
                <a:lnTo>
                  <a:pt x="4254" y="76"/>
                </a:lnTo>
                <a:lnTo>
                  <a:pt x="3973" y="19"/>
                </a:lnTo>
                <a:lnTo>
                  <a:pt x="3679" y="0"/>
                </a:lnTo>
                <a:close/>
              </a:path>
            </a:pathLst>
          </a:custGeom>
          <a:gradFill rotWithShape="1">
            <a:gsLst>
              <a:gs pos="0">
                <a:srgbClr val="00587C"/>
              </a:gs>
              <a:gs pos="50000">
                <a:srgbClr val="0081B4"/>
              </a:gs>
              <a:gs pos="100000">
                <a:srgbClr val="009BD7"/>
              </a:gs>
            </a:gsLst>
            <a:lin ang="2700000" scaled="1"/>
          </a:gradFill>
          <a:ln w="57150" cap="flat" cmpd="sng">
            <a:solidFill>
              <a:schemeClr val="bg1"/>
            </a:solidFill>
            <a:prstDash val="solid"/>
            <a:round/>
            <a:headEnd/>
            <a:tailEnd/>
          </a:ln>
          <a:effectLst>
            <a:outerShdw blurRad="50800" dist="38100" dir="2700000" algn="tl" rotWithShape="0">
              <a:prstClr val="black">
                <a:alpha val="40000"/>
              </a:prstClr>
            </a:outerShdw>
          </a:effectLst>
          <a:extLst/>
        </p:spPr>
        <p:txBody>
          <a:bodyPr lIns="39694" tIns="19847" rIns="39694" bIns="19847"/>
          <a:lstStyle/>
          <a:p>
            <a:pPr eaLnBrk="1">
              <a:lnSpc>
                <a:spcPct val="93000"/>
              </a:lnSpc>
              <a:buClr>
                <a:srgbClr val="000000"/>
              </a:buClr>
              <a:buSzPct val="100000"/>
              <a:buFont typeface="Times New Roman" panose="02020603050405020304" pitchFamily="18" charset="0"/>
              <a:buNone/>
              <a:defRPr/>
            </a:pPr>
            <a:r>
              <a:rPr lang="en-GB" dirty="0">
                <a:solidFill>
                  <a:schemeClr val="bg1"/>
                </a:solidFill>
              </a:rPr>
              <a:t>            </a:t>
            </a:r>
          </a:p>
        </p:txBody>
      </p:sp>
      <p:pic>
        <p:nvPicPr>
          <p:cNvPr id="60" name="Picture 2"/>
          <p:cNvPicPr>
            <a:picLocks noChangeAspect="1" noChangeArrowheads="1"/>
          </p:cNvPicPr>
          <p:nvPr/>
        </p:nvPicPr>
        <p:blipFill>
          <a:blip r:embed="rId3"/>
          <a:srcRect/>
          <a:stretch>
            <a:fillRect/>
          </a:stretch>
        </p:blipFill>
        <p:spPr bwMode="auto">
          <a:xfrm>
            <a:off x="2900388" y="4592652"/>
            <a:ext cx="3325930" cy="336552"/>
          </a:xfrm>
          <a:prstGeom prst="rect">
            <a:avLst/>
          </a:prstGeom>
          <a:noFill/>
          <a:ln w="9525">
            <a:noFill/>
            <a:miter lim="800000"/>
            <a:headEnd/>
            <a:tailEnd/>
          </a:ln>
          <a:effectLst/>
        </p:spPr>
      </p:pic>
      <p:sp>
        <p:nvSpPr>
          <p:cNvPr id="61" name="Title 1"/>
          <p:cNvSpPr txBox="1">
            <a:spLocks/>
          </p:cNvSpPr>
          <p:nvPr/>
        </p:nvSpPr>
        <p:spPr bwMode="auto">
          <a:xfrm>
            <a:off x="199431" y="450850"/>
            <a:ext cx="8500069" cy="97478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a:lnSpc>
                <a:spcPct val="80000"/>
              </a:lnSpc>
              <a:spcAft>
                <a:spcPts val="600"/>
              </a:spcAft>
              <a:defRPr/>
            </a:pPr>
            <a:r>
              <a:rPr lang="en-GB" sz="3500" b="1" kern="0" dirty="0" smtClean="0">
                <a:solidFill>
                  <a:srgbClr val="FFFFFF"/>
                </a:solidFill>
                <a:latin typeface="Arial"/>
                <a:ea typeface="ＭＳ Ｐゴシック" charset="0"/>
              </a:rPr>
              <a:t>5 Steps for Capturing IoT Value</a:t>
            </a:r>
            <a:endParaRPr kumimoji="0" lang="en-US" altLang="en-US" sz="3500" b="1" i="1" u="none" strike="noStrike" kern="0" cap="none" spc="0" normalizeH="0" baseline="0" noProof="0" dirty="0">
              <a:ln>
                <a:noFill/>
              </a:ln>
              <a:solidFill>
                <a:schemeClr val="bg1"/>
              </a:solidFill>
              <a:effectLst/>
              <a:uLnTx/>
              <a:uFillTx/>
              <a:latin typeface="+mj-lt"/>
              <a:ea typeface="ＭＳ Ｐゴシック" charset="-128"/>
              <a:cs typeface="ＭＳ Ｐゴシック" charset="0"/>
            </a:endParaRPr>
          </a:p>
        </p:txBody>
      </p:sp>
      <p:grpSp>
        <p:nvGrpSpPr>
          <p:cNvPr id="83" name="Group 82"/>
          <p:cNvGrpSpPr/>
          <p:nvPr/>
        </p:nvGrpSpPr>
        <p:grpSpPr>
          <a:xfrm>
            <a:off x="427038" y="1590690"/>
            <a:ext cx="3910549" cy="803182"/>
            <a:chOff x="427038" y="1590690"/>
            <a:chExt cx="3910549" cy="803182"/>
          </a:xfrm>
        </p:grpSpPr>
        <p:sp>
          <p:nvSpPr>
            <p:cNvPr id="45" name="Freeform 71"/>
            <p:cNvSpPr>
              <a:spLocks/>
            </p:cNvSpPr>
            <p:nvPr/>
          </p:nvSpPr>
          <p:spPr bwMode="auto">
            <a:xfrm>
              <a:off x="4000496" y="2085994"/>
              <a:ext cx="337091" cy="307878"/>
            </a:xfrm>
            <a:custGeom>
              <a:avLst/>
              <a:gdLst/>
              <a:ahLst/>
              <a:cxnLst>
                <a:cxn ang="0">
                  <a:pos x="1046" y="858"/>
                </a:cxn>
                <a:cxn ang="0">
                  <a:pos x="1019" y="879"/>
                </a:cxn>
                <a:cxn ang="0">
                  <a:pos x="762" y="729"/>
                </a:cxn>
                <a:cxn ang="0">
                  <a:pos x="762" y="685"/>
                </a:cxn>
                <a:cxn ang="0">
                  <a:pos x="1028" y="533"/>
                </a:cxn>
                <a:cxn ang="0">
                  <a:pos x="1185" y="548"/>
                </a:cxn>
                <a:cxn ang="0">
                  <a:pos x="1235" y="363"/>
                </a:cxn>
                <a:cxn ang="0">
                  <a:pos x="1050" y="312"/>
                </a:cxn>
                <a:cxn ang="0">
                  <a:pos x="984" y="454"/>
                </a:cxn>
                <a:cxn ang="0">
                  <a:pos x="717" y="606"/>
                </a:cxn>
                <a:cxn ang="0">
                  <a:pos x="684" y="585"/>
                </a:cxn>
                <a:cxn ang="0">
                  <a:pos x="685" y="286"/>
                </a:cxn>
                <a:cxn ang="0">
                  <a:pos x="715" y="274"/>
                </a:cxn>
                <a:cxn ang="0">
                  <a:pos x="766" y="88"/>
                </a:cxn>
                <a:cxn ang="0">
                  <a:pos x="580" y="38"/>
                </a:cxn>
                <a:cxn ang="0">
                  <a:pos x="529" y="223"/>
                </a:cxn>
                <a:cxn ang="0">
                  <a:pos x="595" y="281"/>
                </a:cxn>
                <a:cxn ang="0">
                  <a:pos x="593" y="578"/>
                </a:cxn>
                <a:cxn ang="0">
                  <a:pos x="560" y="591"/>
                </a:cxn>
                <a:cxn ang="0">
                  <a:pos x="546" y="600"/>
                </a:cxn>
                <a:cxn ang="0">
                  <a:pos x="300" y="456"/>
                </a:cxn>
                <a:cxn ang="0">
                  <a:pos x="284" y="367"/>
                </a:cxn>
                <a:cxn ang="0">
                  <a:pos x="98" y="317"/>
                </a:cxn>
                <a:cxn ang="0">
                  <a:pos x="48" y="502"/>
                </a:cxn>
                <a:cxn ang="0">
                  <a:pos x="233" y="553"/>
                </a:cxn>
                <a:cxn ang="0">
                  <a:pos x="257" y="536"/>
                </a:cxn>
                <a:cxn ang="0">
                  <a:pos x="496" y="676"/>
                </a:cxn>
                <a:cxn ang="0">
                  <a:pos x="494" y="734"/>
                </a:cxn>
                <a:cxn ang="0">
                  <a:pos x="244" y="877"/>
                </a:cxn>
                <a:cxn ang="0">
                  <a:pos x="88" y="861"/>
                </a:cxn>
                <a:cxn ang="0">
                  <a:pos x="37" y="1047"/>
                </a:cxn>
                <a:cxn ang="0">
                  <a:pos x="223" y="1098"/>
                </a:cxn>
                <a:cxn ang="0">
                  <a:pos x="289" y="955"/>
                </a:cxn>
                <a:cxn ang="0">
                  <a:pos x="539" y="812"/>
                </a:cxn>
                <a:cxn ang="0">
                  <a:pos x="590" y="840"/>
                </a:cxn>
                <a:cxn ang="0">
                  <a:pos x="588" y="1123"/>
                </a:cxn>
                <a:cxn ang="0">
                  <a:pos x="561" y="1135"/>
                </a:cxn>
                <a:cxn ang="0">
                  <a:pos x="511" y="1321"/>
                </a:cxn>
                <a:cxn ang="0">
                  <a:pos x="696" y="1371"/>
                </a:cxn>
                <a:cxn ang="0">
                  <a:pos x="747" y="1186"/>
                </a:cxn>
                <a:cxn ang="0">
                  <a:pos x="679" y="1127"/>
                </a:cxn>
                <a:cxn ang="0">
                  <a:pos x="680" y="835"/>
                </a:cxn>
                <a:cxn ang="0">
                  <a:pos x="695" y="827"/>
                </a:cxn>
                <a:cxn ang="0">
                  <a:pos x="720" y="809"/>
                </a:cxn>
                <a:cxn ang="0">
                  <a:pos x="979" y="960"/>
                </a:cxn>
                <a:cxn ang="0">
                  <a:pos x="996" y="1044"/>
                </a:cxn>
                <a:cxn ang="0">
                  <a:pos x="1181" y="1094"/>
                </a:cxn>
                <a:cxn ang="0">
                  <a:pos x="1232" y="909"/>
                </a:cxn>
                <a:cxn ang="0">
                  <a:pos x="1046" y="858"/>
                </a:cxn>
              </a:cxnLst>
              <a:rect l="0" t="0" r="r" b="b"/>
              <a:pathLst>
                <a:path w="1273" h="1409">
                  <a:moveTo>
                    <a:pt x="1046" y="858"/>
                  </a:moveTo>
                  <a:cubicBezTo>
                    <a:pt x="1036" y="864"/>
                    <a:pt x="1027" y="871"/>
                    <a:pt x="1019" y="879"/>
                  </a:cubicBezTo>
                  <a:cubicBezTo>
                    <a:pt x="762" y="729"/>
                    <a:pt x="762" y="729"/>
                    <a:pt x="762" y="729"/>
                  </a:cubicBezTo>
                  <a:cubicBezTo>
                    <a:pt x="765" y="715"/>
                    <a:pt x="764" y="700"/>
                    <a:pt x="762" y="685"/>
                  </a:cubicBezTo>
                  <a:cubicBezTo>
                    <a:pt x="1028" y="533"/>
                    <a:pt x="1028" y="533"/>
                    <a:pt x="1028" y="533"/>
                  </a:cubicBezTo>
                  <a:cubicBezTo>
                    <a:pt x="1071" y="570"/>
                    <a:pt x="1133" y="578"/>
                    <a:pt x="1185" y="548"/>
                  </a:cubicBezTo>
                  <a:cubicBezTo>
                    <a:pt x="1250" y="511"/>
                    <a:pt x="1273" y="428"/>
                    <a:pt x="1235" y="363"/>
                  </a:cubicBezTo>
                  <a:cubicBezTo>
                    <a:pt x="1198" y="298"/>
                    <a:pt x="1115" y="275"/>
                    <a:pt x="1050" y="312"/>
                  </a:cubicBezTo>
                  <a:cubicBezTo>
                    <a:pt x="999" y="341"/>
                    <a:pt x="974" y="399"/>
                    <a:pt x="984" y="454"/>
                  </a:cubicBezTo>
                  <a:cubicBezTo>
                    <a:pt x="717" y="606"/>
                    <a:pt x="717" y="606"/>
                    <a:pt x="717" y="606"/>
                  </a:cubicBezTo>
                  <a:cubicBezTo>
                    <a:pt x="707" y="598"/>
                    <a:pt x="696" y="591"/>
                    <a:pt x="684" y="585"/>
                  </a:cubicBezTo>
                  <a:cubicBezTo>
                    <a:pt x="685" y="286"/>
                    <a:pt x="685" y="286"/>
                    <a:pt x="685" y="286"/>
                  </a:cubicBezTo>
                  <a:cubicBezTo>
                    <a:pt x="695" y="283"/>
                    <a:pt x="705" y="279"/>
                    <a:pt x="715" y="274"/>
                  </a:cubicBezTo>
                  <a:cubicBezTo>
                    <a:pt x="780" y="237"/>
                    <a:pt x="803" y="154"/>
                    <a:pt x="766" y="88"/>
                  </a:cubicBezTo>
                  <a:cubicBezTo>
                    <a:pt x="728" y="23"/>
                    <a:pt x="645" y="0"/>
                    <a:pt x="580" y="38"/>
                  </a:cubicBezTo>
                  <a:cubicBezTo>
                    <a:pt x="515" y="75"/>
                    <a:pt x="492" y="158"/>
                    <a:pt x="529" y="223"/>
                  </a:cubicBezTo>
                  <a:cubicBezTo>
                    <a:pt x="545" y="250"/>
                    <a:pt x="568" y="270"/>
                    <a:pt x="595" y="281"/>
                  </a:cubicBezTo>
                  <a:cubicBezTo>
                    <a:pt x="593" y="578"/>
                    <a:pt x="593" y="578"/>
                    <a:pt x="593" y="578"/>
                  </a:cubicBezTo>
                  <a:cubicBezTo>
                    <a:pt x="582" y="581"/>
                    <a:pt x="571" y="585"/>
                    <a:pt x="560" y="591"/>
                  </a:cubicBezTo>
                  <a:cubicBezTo>
                    <a:pt x="556" y="594"/>
                    <a:pt x="551" y="597"/>
                    <a:pt x="546" y="600"/>
                  </a:cubicBezTo>
                  <a:cubicBezTo>
                    <a:pt x="300" y="456"/>
                    <a:pt x="300" y="456"/>
                    <a:pt x="300" y="456"/>
                  </a:cubicBezTo>
                  <a:cubicBezTo>
                    <a:pt x="305" y="427"/>
                    <a:pt x="300" y="395"/>
                    <a:pt x="284" y="367"/>
                  </a:cubicBezTo>
                  <a:cubicBezTo>
                    <a:pt x="246" y="302"/>
                    <a:pt x="163" y="280"/>
                    <a:pt x="98" y="317"/>
                  </a:cubicBezTo>
                  <a:cubicBezTo>
                    <a:pt x="33" y="354"/>
                    <a:pt x="10" y="437"/>
                    <a:pt x="48" y="502"/>
                  </a:cubicBezTo>
                  <a:cubicBezTo>
                    <a:pt x="85" y="568"/>
                    <a:pt x="168" y="590"/>
                    <a:pt x="233" y="553"/>
                  </a:cubicBezTo>
                  <a:cubicBezTo>
                    <a:pt x="242" y="548"/>
                    <a:pt x="250" y="542"/>
                    <a:pt x="257" y="536"/>
                  </a:cubicBezTo>
                  <a:cubicBezTo>
                    <a:pt x="496" y="676"/>
                    <a:pt x="496" y="676"/>
                    <a:pt x="496" y="676"/>
                  </a:cubicBezTo>
                  <a:cubicBezTo>
                    <a:pt x="491" y="694"/>
                    <a:pt x="491" y="714"/>
                    <a:pt x="494" y="734"/>
                  </a:cubicBezTo>
                  <a:cubicBezTo>
                    <a:pt x="244" y="877"/>
                    <a:pt x="244" y="877"/>
                    <a:pt x="244" y="877"/>
                  </a:cubicBezTo>
                  <a:cubicBezTo>
                    <a:pt x="202" y="840"/>
                    <a:pt x="139" y="832"/>
                    <a:pt x="88" y="861"/>
                  </a:cubicBezTo>
                  <a:cubicBezTo>
                    <a:pt x="23" y="899"/>
                    <a:pt x="0" y="982"/>
                    <a:pt x="37" y="1047"/>
                  </a:cubicBezTo>
                  <a:cubicBezTo>
                    <a:pt x="75" y="1112"/>
                    <a:pt x="158" y="1135"/>
                    <a:pt x="223" y="1098"/>
                  </a:cubicBezTo>
                  <a:cubicBezTo>
                    <a:pt x="274" y="1068"/>
                    <a:pt x="299" y="1010"/>
                    <a:pt x="289" y="955"/>
                  </a:cubicBezTo>
                  <a:cubicBezTo>
                    <a:pt x="539" y="812"/>
                    <a:pt x="539" y="812"/>
                    <a:pt x="539" y="812"/>
                  </a:cubicBezTo>
                  <a:cubicBezTo>
                    <a:pt x="554" y="825"/>
                    <a:pt x="571" y="834"/>
                    <a:pt x="590" y="840"/>
                  </a:cubicBezTo>
                  <a:cubicBezTo>
                    <a:pt x="588" y="1123"/>
                    <a:pt x="588" y="1123"/>
                    <a:pt x="588" y="1123"/>
                  </a:cubicBezTo>
                  <a:cubicBezTo>
                    <a:pt x="579" y="1126"/>
                    <a:pt x="570" y="1130"/>
                    <a:pt x="561" y="1135"/>
                  </a:cubicBezTo>
                  <a:cubicBezTo>
                    <a:pt x="496" y="1172"/>
                    <a:pt x="474" y="1255"/>
                    <a:pt x="511" y="1321"/>
                  </a:cubicBezTo>
                  <a:cubicBezTo>
                    <a:pt x="548" y="1386"/>
                    <a:pt x="631" y="1409"/>
                    <a:pt x="696" y="1371"/>
                  </a:cubicBezTo>
                  <a:cubicBezTo>
                    <a:pt x="762" y="1334"/>
                    <a:pt x="784" y="1251"/>
                    <a:pt x="747" y="1186"/>
                  </a:cubicBezTo>
                  <a:cubicBezTo>
                    <a:pt x="731" y="1158"/>
                    <a:pt x="707" y="1138"/>
                    <a:pt x="679" y="1127"/>
                  </a:cubicBezTo>
                  <a:cubicBezTo>
                    <a:pt x="680" y="835"/>
                    <a:pt x="680" y="835"/>
                    <a:pt x="680" y="835"/>
                  </a:cubicBezTo>
                  <a:cubicBezTo>
                    <a:pt x="685" y="833"/>
                    <a:pt x="690" y="830"/>
                    <a:pt x="695" y="827"/>
                  </a:cubicBezTo>
                  <a:cubicBezTo>
                    <a:pt x="704" y="822"/>
                    <a:pt x="713" y="816"/>
                    <a:pt x="720" y="809"/>
                  </a:cubicBezTo>
                  <a:cubicBezTo>
                    <a:pt x="979" y="960"/>
                    <a:pt x="979" y="960"/>
                    <a:pt x="979" y="960"/>
                  </a:cubicBezTo>
                  <a:cubicBezTo>
                    <a:pt x="975" y="988"/>
                    <a:pt x="981" y="1017"/>
                    <a:pt x="996" y="1044"/>
                  </a:cubicBezTo>
                  <a:cubicBezTo>
                    <a:pt x="1033" y="1109"/>
                    <a:pt x="1116" y="1132"/>
                    <a:pt x="1181" y="1094"/>
                  </a:cubicBezTo>
                  <a:cubicBezTo>
                    <a:pt x="1246" y="1057"/>
                    <a:pt x="1269" y="974"/>
                    <a:pt x="1232" y="909"/>
                  </a:cubicBezTo>
                  <a:cubicBezTo>
                    <a:pt x="1195" y="844"/>
                    <a:pt x="1112" y="821"/>
                    <a:pt x="1046" y="858"/>
                  </a:cubicBezTo>
                  <a:close/>
                </a:path>
              </a:pathLst>
            </a:custGeom>
            <a:solidFill>
              <a:schemeClr val="bg1"/>
            </a:solidFill>
            <a:ln w="38100" cap="flat" cmpd="sng">
              <a:noFill/>
              <a:prstDash val="solid"/>
              <a:miter lim="800000"/>
              <a:headEnd/>
              <a:tailEnd/>
            </a:ln>
          </p:spPr>
          <p:txBody>
            <a:bodyPr lIns="39694" tIns="19847" rIns="39694" bIns="19847"/>
            <a:lstStyle/>
            <a:p>
              <a:pPr defTabSz="685549">
                <a:lnSpc>
                  <a:spcPct val="93000"/>
                </a:lnSpc>
                <a:buClr>
                  <a:srgbClr val="000000"/>
                </a:buClr>
                <a:buSzPct val="100000"/>
                <a:defRPr/>
              </a:pPr>
              <a:endParaRPr lang="en-US" sz="3000" kern="0" dirty="0">
                <a:latin typeface="Gill Sans" pitchFamily="-84" charset="0"/>
                <a:sym typeface="Gill Sans" pitchFamily="-84" charset="0"/>
              </a:endParaRPr>
            </a:p>
          </p:txBody>
        </p:sp>
        <p:sp>
          <p:nvSpPr>
            <p:cNvPr id="44" name="TextBox 43"/>
            <p:cNvSpPr txBox="1"/>
            <p:nvPr/>
          </p:nvSpPr>
          <p:spPr bwMode="auto">
            <a:xfrm>
              <a:off x="427038" y="1590690"/>
              <a:ext cx="1512123" cy="477054"/>
            </a:xfrm>
            <a:prstGeom prst="rect">
              <a:avLst/>
            </a:prstGeom>
            <a:noFill/>
            <a:ln>
              <a:noFill/>
            </a:ln>
          </p:spPr>
          <p:txBody>
            <a:bodyPr wrap="square" anchor="ctr">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marL="266700" lvl="0" indent="-266700" algn="ctr" defTabSz="457200" eaLnBrk="1" hangingPunct="1">
                <a:spcBef>
                  <a:spcPct val="20000"/>
                </a:spcBef>
                <a:buClr>
                  <a:schemeClr val="tx1"/>
                </a:buClr>
              </a:pPr>
              <a:r>
                <a:rPr lang="en-US" altLang="en-US" sz="2500" b="1" dirty="0" smtClean="0">
                  <a:solidFill>
                    <a:srgbClr val="EA4235"/>
                  </a:solidFill>
                </a:rPr>
                <a:t>Connect</a:t>
              </a:r>
              <a:endParaRPr lang="en-US" altLang="en-US" sz="2500" dirty="0">
                <a:solidFill>
                  <a:schemeClr val="bg1"/>
                </a:solidFill>
              </a:endParaRPr>
            </a:p>
          </p:txBody>
        </p:sp>
        <p:cxnSp>
          <p:nvCxnSpPr>
            <p:cNvPr id="67" name="Straight Connector 66"/>
            <p:cNvCxnSpPr/>
            <p:nvPr/>
          </p:nvCxnSpPr>
          <p:spPr bwMode="auto">
            <a:xfrm>
              <a:off x="2006600" y="1892300"/>
              <a:ext cx="1922458" cy="250822"/>
            </a:xfrm>
            <a:prstGeom prst="line">
              <a:avLst/>
            </a:prstGeom>
            <a:noFill/>
            <a:ln w="25400">
              <a:solidFill>
                <a:schemeClr val="bg1"/>
              </a:solidFill>
              <a:headEnd type="oval"/>
              <a:tailEnd type="ova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grpSp>
      <p:grpSp>
        <p:nvGrpSpPr>
          <p:cNvPr id="88" name="Group 87"/>
          <p:cNvGrpSpPr/>
          <p:nvPr/>
        </p:nvGrpSpPr>
        <p:grpSpPr>
          <a:xfrm>
            <a:off x="1231900" y="2728936"/>
            <a:ext cx="2625720" cy="834244"/>
            <a:chOff x="1231900" y="2728936"/>
            <a:chExt cx="2625720" cy="834244"/>
          </a:xfrm>
        </p:grpSpPr>
        <p:grpSp>
          <p:nvGrpSpPr>
            <p:cNvPr id="6" name="Group 40"/>
            <p:cNvGrpSpPr/>
            <p:nvPr/>
          </p:nvGrpSpPr>
          <p:grpSpPr>
            <a:xfrm>
              <a:off x="3551990" y="2728936"/>
              <a:ext cx="305630" cy="244954"/>
              <a:chOff x="7112000" y="1908249"/>
              <a:chExt cx="305630" cy="244954"/>
            </a:xfrm>
          </p:grpSpPr>
          <p:sp>
            <p:nvSpPr>
              <p:cNvPr id="46" name="AutoShape 50"/>
              <p:cNvSpPr>
                <a:spLocks noChangeArrowheads="1"/>
              </p:cNvSpPr>
              <p:nvPr/>
            </p:nvSpPr>
            <p:spPr bwMode="auto">
              <a:xfrm>
                <a:off x="7112000" y="1908249"/>
                <a:ext cx="305630" cy="244954"/>
              </a:xfrm>
              <a:prstGeom prst="can">
                <a:avLst>
                  <a:gd name="adj" fmla="val 33796"/>
                </a:avLst>
              </a:prstGeom>
              <a:noFill/>
              <a:ln w="28575">
                <a:solidFill>
                  <a:schemeClr val="bg1"/>
                </a:solidFill>
                <a:round/>
                <a:headEnd/>
                <a:tailEnd/>
              </a:ln>
              <a:effectLst/>
            </p:spPr>
            <p:txBody>
              <a:bodyPr wrap="none" anchor="ctr"/>
              <a:lstStyle/>
              <a:p>
                <a:pPr defTabSz="685549">
                  <a:lnSpc>
                    <a:spcPct val="93000"/>
                  </a:lnSpc>
                  <a:buClr>
                    <a:srgbClr val="000000"/>
                  </a:buClr>
                  <a:buSzPct val="100000"/>
                  <a:defRPr/>
                </a:pPr>
                <a:endParaRPr lang="en-US" sz="2100" kern="0" dirty="0">
                  <a:latin typeface="Gill Sans" pitchFamily="-84" charset="0"/>
                  <a:sym typeface="Gill Sans" pitchFamily="-84" charset="0"/>
                </a:endParaRPr>
              </a:p>
            </p:txBody>
          </p:sp>
          <p:grpSp>
            <p:nvGrpSpPr>
              <p:cNvPr id="7" name="Group 51"/>
              <p:cNvGrpSpPr>
                <a:grpSpLocks/>
              </p:cNvGrpSpPr>
              <p:nvPr/>
            </p:nvGrpSpPr>
            <p:grpSpPr bwMode="auto">
              <a:xfrm flipV="1">
                <a:off x="7138508" y="2035909"/>
                <a:ext cx="258241" cy="62103"/>
                <a:chOff x="174" y="1876"/>
                <a:chExt cx="655" cy="173"/>
              </a:xfrm>
              <a:solidFill>
                <a:schemeClr val="bg1"/>
              </a:solidFill>
            </p:grpSpPr>
            <p:sp>
              <p:nvSpPr>
                <p:cNvPr id="49" name="Oval 52"/>
                <p:cNvSpPr>
                  <a:spLocks noChangeArrowheads="1"/>
                </p:cNvSpPr>
                <p:nvPr/>
              </p:nvSpPr>
              <p:spPr bwMode="auto">
                <a:xfrm>
                  <a:off x="456" y="1881"/>
                  <a:ext cx="160" cy="160"/>
                </a:xfrm>
                <a:prstGeom prst="ellipse">
                  <a:avLst/>
                </a:prstGeom>
                <a:grpFill/>
                <a:ln w="9525" algn="ctr">
                  <a:solidFill>
                    <a:schemeClr val="bg1"/>
                  </a:solidFill>
                  <a:round/>
                  <a:headEnd/>
                  <a:tailEnd/>
                </a:ln>
                <a:effectLst/>
              </p:spPr>
              <p:txBody>
                <a:bodyPr wrap="none" anchor="ctr"/>
                <a:lstStyle/>
                <a:p>
                  <a:pPr defTabSz="685549">
                    <a:lnSpc>
                      <a:spcPct val="93000"/>
                    </a:lnSpc>
                    <a:buClr>
                      <a:srgbClr val="000000"/>
                    </a:buClr>
                    <a:buSzPct val="100000"/>
                    <a:defRPr/>
                  </a:pPr>
                  <a:endParaRPr lang="en-US" sz="2100" kern="0" dirty="0">
                    <a:solidFill>
                      <a:schemeClr val="bg1"/>
                    </a:solidFill>
                    <a:latin typeface="Gill Sans" pitchFamily="-84" charset="0"/>
                    <a:sym typeface="Gill Sans" pitchFamily="-84" charset="0"/>
                  </a:endParaRPr>
                </a:p>
              </p:txBody>
            </p:sp>
            <p:sp>
              <p:nvSpPr>
                <p:cNvPr id="50" name="AutoShape 53"/>
                <p:cNvSpPr>
                  <a:spLocks noChangeArrowheads="1"/>
                </p:cNvSpPr>
                <p:nvPr/>
              </p:nvSpPr>
              <p:spPr bwMode="auto">
                <a:xfrm rot="5400000">
                  <a:off x="668" y="1888"/>
                  <a:ext cx="173" cy="149"/>
                </a:xfrm>
                <a:prstGeom prst="triangle">
                  <a:avLst>
                    <a:gd name="adj" fmla="val 50000"/>
                  </a:avLst>
                </a:prstGeom>
                <a:grpFill/>
                <a:ln w="9525" algn="ctr">
                  <a:solidFill>
                    <a:schemeClr val="bg1"/>
                  </a:solidFill>
                  <a:miter lim="800000"/>
                  <a:headEnd/>
                  <a:tailEnd/>
                </a:ln>
                <a:effectLst/>
              </p:spPr>
              <p:txBody>
                <a:bodyPr wrap="none" anchor="ctr"/>
                <a:lstStyle/>
                <a:p>
                  <a:pPr defTabSz="685549">
                    <a:lnSpc>
                      <a:spcPct val="93000"/>
                    </a:lnSpc>
                    <a:buClr>
                      <a:srgbClr val="000000"/>
                    </a:buClr>
                    <a:buSzPct val="100000"/>
                    <a:defRPr/>
                  </a:pPr>
                  <a:endParaRPr lang="en-US" sz="2100" kern="0" dirty="0">
                    <a:solidFill>
                      <a:schemeClr val="bg1"/>
                    </a:solidFill>
                    <a:latin typeface="Gill Sans" pitchFamily="-84" charset="0"/>
                    <a:sym typeface="Gill Sans" pitchFamily="-84" charset="0"/>
                  </a:endParaRPr>
                </a:p>
              </p:txBody>
            </p:sp>
            <p:grpSp>
              <p:nvGrpSpPr>
                <p:cNvPr id="8" name="Group 54"/>
                <p:cNvGrpSpPr>
                  <a:grpSpLocks/>
                </p:cNvGrpSpPr>
                <p:nvPr/>
              </p:nvGrpSpPr>
              <p:grpSpPr bwMode="auto">
                <a:xfrm flipH="1">
                  <a:off x="174" y="1893"/>
                  <a:ext cx="227" cy="135"/>
                  <a:chOff x="510" y="2151"/>
                  <a:chExt cx="227" cy="135"/>
                </a:xfrm>
                <a:grpFill/>
              </p:grpSpPr>
              <p:sp>
                <p:nvSpPr>
                  <p:cNvPr id="52" name="AutoShape 55"/>
                  <p:cNvSpPr>
                    <a:spLocks noChangeArrowheads="1"/>
                  </p:cNvSpPr>
                  <p:nvPr/>
                </p:nvSpPr>
                <p:spPr bwMode="auto">
                  <a:xfrm rot="5400000">
                    <a:off x="502" y="2165"/>
                    <a:ext cx="128" cy="111"/>
                  </a:xfrm>
                  <a:prstGeom prst="triangle">
                    <a:avLst>
                      <a:gd name="adj" fmla="val 50000"/>
                    </a:avLst>
                  </a:prstGeom>
                  <a:grpFill/>
                  <a:ln w="9525" algn="ctr">
                    <a:solidFill>
                      <a:schemeClr val="bg1"/>
                    </a:solidFill>
                    <a:miter lim="800000"/>
                    <a:headEnd/>
                    <a:tailEnd/>
                  </a:ln>
                  <a:effectLst/>
                </p:spPr>
                <p:txBody>
                  <a:bodyPr wrap="none" anchor="ctr"/>
                  <a:lstStyle/>
                  <a:p>
                    <a:pPr defTabSz="685549">
                      <a:lnSpc>
                        <a:spcPct val="93000"/>
                      </a:lnSpc>
                      <a:buClr>
                        <a:srgbClr val="000000"/>
                      </a:buClr>
                      <a:buSzPct val="100000"/>
                      <a:defRPr/>
                    </a:pPr>
                    <a:endParaRPr lang="en-US" sz="2100" kern="0" dirty="0">
                      <a:solidFill>
                        <a:schemeClr val="bg1"/>
                      </a:solidFill>
                      <a:latin typeface="Gill Sans" pitchFamily="-84" charset="0"/>
                      <a:sym typeface="Gill Sans" pitchFamily="-84" charset="0"/>
                    </a:endParaRPr>
                  </a:p>
                </p:txBody>
              </p:sp>
              <p:sp>
                <p:nvSpPr>
                  <p:cNvPr id="53" name="AutoShape 56"/>
                  <p:cNvSpPr>
                    <a:spLocks noChangeArrowheads="1"/>
                  </p:cNvSpPr>
                  <p:nvPr/>
                </p:nvSpPr>
                <p:spPr bwMode="auto">
                  <a:xfrm rot="5400000">
                    <a:off x="598" y="2164"/>
                    <a:ext cx="128" cy="111"/>
                  </a:xfrm>
                  <a:prstGeom prst="triangle">
                    <a:avLst>
                      <a:gd name="adj" fmla="val 50000"/>
                    </a:avLst>
                  </a:prstGeom>
                  <a:grpFill/>
                  <a:ln w="9525" algn="ctr">
                    <a:solidFill>
                      <a:schemeClr val="bg1"/>
                    </a:solidFill>
                    <a:miter lim="800000"/>
                    <a:headEnd/>
                    <a:tailEnd/>
                  </a:ln>
                  <a:effectLst/>
                </p:spPr>
                <p:txBody>
                  <a:bodyPr wrap="none" anchor="ctr"/>
                  <a:lstStyle/>
                  <a:p>
                    <a:pPr defTabSz="685549">
                      <a:lnSpc>
                        <a:spcPct val="93000"/>
                      </a:lnSpc>
                      <a:buClr>
                        <a:srgbClr val="000000"/>
                      </a:buClr>
                      <a:buSzPct val="100000"/>
                      <a:defRPr/>
                    </a:pPr>
                    <a:endParaRPr lang="en-US" sz="2100" kern="0" dirty="0">
                      <a:solidFill>
                        <a:schemeClr val="bg1"/>
                      </a:solidFill>
                      <a:latin typeface="Gill Sans" pitchFamily="-84" charset="0"/>
                      <a:sym typeface="Gill Sans" pitchFamily="-84" charset="0"/>
                    </a:endParaRPr>
                  </a:p>
                </p:txBody>
              </p:sp>
              <p:sp>
                <p:nvSpPr>
                  <p:cNvPr id="54" name="Rectangle 57"/>
                  <p:cNvSpPr>
                    <a:spLocks noChangeArrowheads="1"/>
                  </p:cNvSpPr>
                  <p:nvPr/>
                </p:nvSpPr>
                <p:spPr bwMode="auto">
                  <a:xfrm>
                    <a:off x="710" y="2151"/>
                    <a:ext cx="27" cy="135"/>
                  </a:xfrm>
                  <a:prstGeom prst="rect">
                    <a:avLst/>
                  </a:prstGeom>
                  <a:grpFill/>
                  <a:ln w="9525" algn="ctr">
                    <a:solidFill>
                      <a:schemeClr val="bg1"/>
                    </a:solidFill>
                    <a:miter lim="800000"/>
                    <a:headEnd/>
                    <a:tailEnd/>
                  </a:ln>
                  <a:effectLst/>
                </p:spPr>
                <p:txBody>
                  <a:bodyPr wrap="none" anchor="ctr"/>
                  <a:lstStyle/>
                  <a:p>
                    <a:pPr defTabSz="685549">
                      <a:lnSpc>
                        <a:spcPct val="93000"/>
                      </a:lnSpc>
                      <a:buClr>
                        <a:srgbClr val="000000"/>
                      </a:buClr>
                      <a:buSzPct val="100000"/>
                      <a:defRPr/>
                    </a:pPr>
                    <a:endParaRPr lang="en-US" sz="2100" kern="0" dirty="0">
                      <a:solidFill>
                        <a:schemeClr val="bg1"/>
                      </a:solidFill>
                      <a:latin typeface="Gill Sans" pitchFamily="-84" charset="0"/>
                      <a:sym typeface="Gill Sans" pitchFamily="-84" charset="0"/>
                    </a:endParaRPr>
                  </a:p>
                </p:txBody>
              </p:sp>
            </p:grpSp>
          </p:grpSp>
        </p:grpSp>
        <p:sp>
          <p:nvSpPr>
            <p:cNvPr id="47" name="TextBox 46"/>
            <p:cNvSpPr txBox="1"/>
            <p:nvPr/>
          </p:nvSpPr>
          <p:spPr bwMode="auto">
            <a:xfrm>
              <a:off x="1231900" y="3086126"/>
              <a:ext cx="1493394" cy="477054"/>
            </a:xfrm>
            <a:prstGeom prst="rect">
              <a:avLst/>
            </a:prstGeom>
            <a:noFill/>
            <a:ln>
              <a:noFill/>
            </a:ln>
          </p:spPr>
          <p:txBody>
            <a:bodyPr wrap="square" anchor="ctr">
              <a:spAutoFit/>
            </a:bodyPr>
            <a:lstStyle>
              <a:lvl1pPr marL="342900" indent="-342900" eaLnBrk="0" hangingPunct="0">
                <a:defRPr sz="2200">
                  <a:solidFill>
                    <a:schemeClr val="hlink"/>
                  </a:solidFill>
                  <a:latin typeface="Arial" charset="0"/>
                  <a:ea typeface="ＭＳ Ｐゴシック" charset="-128"/>
                </a:defRPr>
              </a:lvl1pPr>
              <a:lvl2pPr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marL="266700" lvl="0" indent="-266700" algn="ctr" defTabSz="457200" eaLnBrk="1" hangingPunct="1">
                <a:spcBef>
                  <a:spcPct val="20000"/>
                </a:spcBef>
                <a:buClr>
                  <a:schemeClr val="tx1"/>
                </a:buClr>
              </a:pPr>
              <a:r>
                <a:rPr lang="en-US" altLang="en-US" sz="2500" b="1" dirty="0" smtClean="0">
                  <a:solidFill>
                    <a:srgbClr val="FEC721"/>
                  </a:solidFill>
                </a:rPr>
                <a:t>Collect</a:t>
              </a:r>
              <a:endParaRPr lang="en-US" altLang="en-US" sz="2500" dirty="0">
                <a:solidFill>
                  <a:schemeClr val="bg1"/>
                </a:solidFill>
              </a:endParaRPr>
            </a:p>
          </p:txBody>
        </p:sp>
        <p:cxnSp>
          <p:nvCxnSpPr>
            <p:cNvPr id="69" name="Straight Connector 68"/>
            <p:cNvCxnSpPr>
              <a:stCxn id="47" idx="3"/>
            </p:cNvCxnSpPr>
            <p:nvPr/>
          </p:nvCxnSpPr>
          <p:spPr bwMode="auto">
            <a:xfrm flipV="1">
              <a:off x="2725294" y="2943251"/>
              <a:ext cx="703698" cy="381402"/>
            </a:xfrm>
            <a:prstGeom prst="line">
              <a:avLst/>
            </a:prstGeom>
            <a:noFill/>
            <a:ln w="25400">
              <a:solidFill>
                <a:schemeClr val="bg1"/>
              </a:solidFill>
              <a:headEnd type="oval"/>
              <a:tailEnd type="ova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grpSp>
      <p:grpSp>
        <p:nvGrpSpPr>
          <p:cNvPr id="84" name="Group 83"/>
          <p:cNvGrpSpPr/>
          <p:nvPr/>
        </p:nvGrpSpPr>
        <p:grpSpPr>
          <a:xfrm>
            <a:off x="4786314" y="1425590"/>
            <a:ext cx="3163886" cy="1133247"/>
            <a:chOff x="4786314" y="1425590"/>
            <a:chExt cx="3163886" cy="1133247"/>
          </a:xfrm>
        </p:grpSpPr>
        <p:pic>
          <p:nvPicPr>
            <p:cNvPr id="48" name="Picture 70" descr="SETTINGS"/>
            <p:cNvPicPr preferRelativeResize="0">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rcRect b="15614"/>
            <a:stretch>
              <a:fillRect/>
            </a:stretch>
          </p:blipFill>
          <p:spPr bwMode="auto">
            <a:xfrm>
              <a:off x="4786314" y="2157432"/>
              <a:ext cx="476319" cy="4014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pic>
        <p:sp>
          <p:nvSpPr>
            <p:cNvPr id="51" name="TextBox 50"/>
            <p:cNvSpPr txBox="1"/>
            <p:nvPr/>
          </p:nvSpPr>
          <p:spPr bwMode="auto">
            <a:xfrm>
              <a:off x="6394464" y="1425590"/>
              <a:ext cx="1555736" cy="477054"/>
            </a:xfrm>
            <a:prstGeom prst="rect">
              <a:avLst/>
            </a:prstGeom>
            <a:noFill/>
            <a:ln>
              <a:noFill/>
            </a:ln>
          </p:spPr>
          <p:txBody>
            <a:bodyPr wrap="square" anchor="ctr">
              <a:spAutoFit/>
            </a:bodyPr>
            <a:lstStyle>
              <a:lvl1pPr marL="342900" indent="-342900" eaLnBrk="0" hangingPunct="0">
                <a:defRPr sz="2200">
                  <a:solidFill>
                    <a:schemeClr val="hlink"/>
                  </a:solidFill>
                  <a:latin typeface="Arial" charset="0"/>
                  <a:ea typeface="ＭＳ Ｐゴシック" charset="-128"/>
                </a:defRPr>
              </a:lvl1pPr>
              <a:lvl2pPr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marL="266700" lvl="0" indent="-266700" algn="ctr" defTabSz="457200" eaLnBrk="1" hangingPunct="1">
                <a:spcBef>
                  <a:spcPct val="20000"/>
                </a:spcBef>
                <a:buClr>
                  <a:schemeClr val="tx1"/>
                </a:buClr>
                <a:tabLst>
                  <a:tab pos="266700" algn="l"/>
                </a:tabLst>
              </a:pPr>
              <a:r>
                <a:rPr lang="en-US" altLang="en-US" sz="2500" b="1" dirty="0" smtClean="0">
                  <a:solidFill>
                    <a:srgbClr val="159E91"/>
                  </a:solidFill>
                </a:rPr>
                <a:t>Manage</a:t>
              </a:r>
              <a:endParaRPr lang="en-GB" sz="2500" dirty="0" smtClean="0">
                <a:solidFill>
                  <a:schemeClr val="bg1"/>
                </a:solidFill>
                <a:ea typeface="MS PGothic" panose="020B0600070205080204" pitchFamily="34" charset="-128"/>
                <a:cs typeface="Arial" panose="020B0604020202020204" pitchFamily="34" charset="0"/>
              </a:endParaRPr>
            </a:p>
          </p:txBody>
        </p:sp>
        <p:cxnSp>
          <p:nvCxnSpPr>
            <p:cNvPr id="71" name="Straight Connector 70"/>
            <p:cNvCxnSpPr/>
            <p:nvPr/>
          </p:nvCxnSpPr>
          <p:spPr bwMode="auto">
            <a:xfrm flipV="1">
              <a:off x="5262633" y="1753017"/>
              <a:ext cx="1169931" cy="579718"/>
            </a:xfrm>
            <a:prstGeom prst="line">
              <a:avLst/>
            </a:prstGeom>
            <a:noFill/>
            <a:ln w="25400">
              <a:solidFill>
                <a:schemeClr val="bg1"/>
              </a:solidFill>
              <a:headEnd type="oval"/>
              <a:tailEnd type="ova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grpSp>
      <p:grpSp>
        <p:nvGrpSpPr>
          <p:cNvPr id="86" name="Group 85"/>
          <p:cNvGrpSpPr/>
          <p:nvPr/>
        </p:nvGrpSpPr>
        <p:grpSpPr>
          <a:xfrm>
            <a:off x="5072066" y="2800374"/>
            <a:ext cx="3094034" cy="775506"/>
            <a:chOff x="5072066" y="2800374"/>
            <a:chExt cx="3094034" cy="775506"/>
          </a:xfrm>
        </p:grpSpPr>
        <p:grpSp>
          <p:nvGrpSpPr>
            <p:cNvPr id="5" name="Group 129"/>
            <p:cNvGrpSpPr>
              <a:grpSpLocks/>
            </p:cNvGrpSpPr>
            <p:nvPr/>
          </p:nvGrpSpPr>
          <p:grpSpPr bwMode="auto">
            <a:xfrm>
              <a:off x="5072066" y="2800374"/>
              <a:ext cx="548742" cy="226904"/>
              <a:chOff x="179512" y="1916832"/>
              <a:chExt cx="1152128" cy="432048"/>
            </a:xfrm>
          </p:grpSpPr>
          <p:sp>
            <p:nvSpPr>
              <p:cNvPr id="55" name="Rounded Rectangle 43"/>
              <p:cNvSpPr>
                <a:spLocks noChangeArrowheads="1"/>
              </p:cNvSpPr>
              <p:nvPr/>
            </p:nvSpPr>
            <p:spPr bwMode="auto">
              <a:xfrm>
                <a:off x="755577" y="1916832"/>
                <a:ext cx="432779" cy="143044"/>
              </a:xfrm>
              <a:prstGeom prst="roundRect">
                <a:avLst>
                  <a:gd name="adj" fmla="val 16667"/>
                </a:avLst>
              </a:prstGeom>
              <a:noFill/>
              <a:ln w="28575" algn="ctr">
                <a:solidFill>
                  <a:schemeClr val="bg1"/>
                </a:solidFill>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a:lstStyle>
                <a:lvl1pPr defTabSz="341313">
                  <a:lnSpc>
                    <a:spcPct val="93000"/>
                  </a:lnSpc>
                  <a:spcBef>
                    <a:spcPts val="438"/>
                  </a:spcBef>
                  <a:spcAft>
                    <a:spcPts val="1425"/>
                  </a:spcAft>
                  <a:buClr>
                    <a:srgbClr val="000000"/>
                  </a:buClr>
                  <a:buSzPct val="45000"/>
                  <a:buFont typeface="Wingdings" panose="05000000000000000000" pitchFamily="2" charset="2"/>
                  <a:buChar char=""/>
                  <a:defRPr sz="2200">
                    <a:solidFill>
                      <a:srgbClr val="000000"/>
                    </a:solidFill>
                    <a:latin typeface="Arial" panose="020B0604020202020204" pitchFamily="34" charset="0"/>
                    <a:ea typeface="MS Gothic" panose="020B0609070205080204" pitchFamily="49" charset="-128"/>
                  </a:defRPr>
                </a:lvl1pPr>
                <a:lvl2pPr marL="863600" indent="-323850" defTabSz="341313">
                  <a:lnSpc>
                    <a:spcPct val="93000"/>
                  </a:lnSpc>
                  <a:spcBef>
                    <a:spcPts val="400"/>
                  </a:spcBef>
                  <a:spcAft>
                    <a:spcPts val="1138"/>
                  </a:spcAft>
                  <a:buClr>
                    <a:srgbClr val="000000"/>
                  </a:buClr>
                  <a:buSzPct val="75000"/>
                  <a:buFont typeface="Symbol" panose="05050102010706020507" pitchFamily="18" charset="2"/>
                  <a:buChar char=""/>
                  <a:defRPr sz="2000">
                    <a:solidFill>
                      <a:srgbClr val="000000"/>
                    </a:solidFill>
                    <a:latin typeface="Arial" panose="020B0604020202020204" pitchFamily="34" charset="0"/>
                    <a:ea typeface="MS Gothic" panose="020B0609070205080204" pitchFamily="49" charset="-128"/>
                  </a:defRPr>
                </a:lvl2pPr>
                <a:lvl3pPr marL="1295400" indent="-287338" defTabSz="341313">
                  <a:lnSpc>
                    <a:spcPct val="93000"/>
                  </a:lnSpc>
                  <a:spcBef>
                    <a:spcPts val="363"/>
                  </a:spcBef>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MS Gothic" panose="020B0609070205080204" pitchFamily="49" charset="-128"/>
                  </a:defRPr>
                </a:lvl3pPr>
                <a:lvl4pPr marL="1727200" indent="-215900" defTabSz="341313">
                  <a:lnSpc>
                    <a:spcPct val="93000"/>
                  </a:lnSpc>
                  <a:spcBef>
                    <a:spcPts val="438"/>
                  </a:spcBef>
                  <a:spcAft>
                    <a:spcPts val="575"/>
                  </a:spcAft>
                  <a:buClr>
                    <a:srgbClr val="000000"/>
                  </a:buClr>
                  <a:buSzPct val="75000"/>
                  <a:buFont typeface="Symbol" panose="05050102010706020507" pitchFamily="18" charset="2"/>
                  <a:buChar char=""/>
                  <a:defRPr sz="2200">
                    <a:solidFill>
                      <a:srgbClr val="000000"/>
                    </a:solidFill>
                    <a:latin typeface="Arial" panose="020B0604020202020204" pitchFamily="34" charset="0"/>
                    <a:ea typeface="MS Gothic" panose="020B0609070205080204" pitchFamily="49" charset="-128"/>
                  </a:defRPr>
                </a:lvl4pPr>
                <a:lvl5pPr marL="2159000" indent="-215900" defTabSz="341313">
                  <a:lnSpc>
                    <a:spcPct val="93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5pPr>
                <a:lvl6pPr marL="26162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6pPr>
                <a:lvl7pPr marL="30734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7pPr>
                <a:lvl8pPr marL="35306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8pPr>
                <a:lvl9pPr marL="39878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9pPr>
              </a:lstStyle>
              <a:p>
                <a:pPr eaLnBrk="1" hangingPunct="1">
                  <a:lnSpc>
                    <a:spcPct val="92000"/>
                  </a:lnSpc>
                  <a:spcBef>
                    <a:spcPct val="0"/>
                  </a:spcBef>
                  <a:spcAft>
                    <a:spcPct val="0"/>
                  </a:spcAft>
                  <a:buFont typeface="Times New Roman" panose="02020603050405020304" pitchFamily="18" charset="0"/>
                  <a:buNone/>
                </a:pPr>
                <a:endParaRPr lang="en-US" altLang="en-US" sz="1500">
                  <a:solidFill>
                    <a:srgbClr val="99FE00"/>
                  </a:solidFill>
                  <a:cs typeface="Arial" panose="020B0604020202020204" pitchFamily="34" charset="0"/>
                </a:endParaRPr>
              </a:p>
            </p:txBody>
          </p:sp>
          <p:sp>
            <p:nvSpPr>
              <p:cNvPr id="56" name="Rounded Rectangle 44"/>
              <p:cNvSpPr>
                <a:spLocks noChangeArrowheads="1"/>
              </p:cNvSpPr>
              <p:nvPr/>
            </p:nvSpPr>
            <p:spPr bwMode="auto">
              <a:xfrm>
                <a:off x="898861" y="2205838"/>
                <a:ext cx="432779" cy="143042"/>
              </a:xfrm>
              <a:prstGeom prst="roundRect">
                <a:avLst>
                  <a:gd name="adj" fmla="val 16667"/>
                </a:avLst>
              </a:prstGeom>
              <a:noFill/>
              <a:ln w="28575" algn="ctr">
                <a:solidFill>
                  <a:schemeClr val="bg1"/>
                </a:solidFill>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a:lstStyle>
                <a:lvl1pPr defTabSz="341313">
                  <a:lnSpc>
                    <a:spcPct val="93000"/>
                  </a:lnSpc>
                  <a:spcBef>
                    <a:spcPts val="438"/>
                  </a:spcBef>
                  <a:spcAft>
                    <a:spcPts val="1425"/>
                  </a:spcAft>
                  <a:buClr>
                    <a:srgbClr val="000000"/>
                  </a:buClr>
                  <a:buSzPct val="45000"/>
                  <a:buFont typeface="Wingdings" panose="05000000000000000000" pitchFamily="2" charset="2"/>
                  <a:buChar char=""/>
                  <a:defRPr sz="2200">
                    <a:solidFill>
                      <a:srgbClr val="000000"/>
                    </a:solidFill>
                    <a:latin typeface="Arial" panose="020B0604020202020204" pitchFamily="34" charset="0"/>
                    <a:ea typeface="MS Gothic" panose="020B0609070205080204" pitchFamily="49" charset="-128"/>
                  </a:defRPr>
                </a:lvl1pPr>
                <a:lvl2pPr marL="863600" indent="-323850" defTabSz="341313">
                  <a:lnSpc>
                    <a:spcPct val="93000"/>
                  </a:lnSpc>
                  <a:spcBef>
                    <a:spcPts val="400"/>
                  </a:spcBef>
                  <a:spcAft>
                    <a:spcPts val="1138"/>
                  </a:spcAft>
                  <a:buClr>
                    <a:srgbClr val="000000"/>
                  </a:buClr>
                  <a:buSzPct val="75000"/>
                  <a:buFont typeface="Symbol" panose="05050102010706020507" pitchFamily="18" charset="2"/>
                  <a:buChar char=""/>
                  <a:defRPr sz="2000">
                    <a:solidFill>
                      <a:srgbClr val="000000"/>
                    </a:solidFill>
                    <a:latin typeface="Arial" panose="020B0604020202020204" pitchFamily="34" charset="0"/>
                    <a:ea typeface="MS Gothic" panose="020B0609070205080204" pitchFamily="49" charset="-128"/>
                  </a:defRPr>
                </a:lvl2pPr>
                <a:lvl3pPr marL="1295400" indent="-287338" defTabSz="341313">
                  <a:lnSpc>
                    <a:spcPct val="93000"/>
                  </a:lnSpc>
                  <a:spcBef>
                    <a:spcPts val="363"/>
                  </a:spcBef>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MS Gothic" panose="020B0609070205080204" pitchFamily="49" charset="-128"/>
                  </a:defRPr>
                </a:lvl3pPr>
                <a:lvl4pPr marL="1727200" indent="-215900" defTabSz="341313">
                  <a:lnSpc>
                    <a:spcPct val="93000"/>
                  </a:lnSpc>
                  <a:spcBef>
                    <a:spcPts val="438"/>
                  </a:spcBef>
                  <a:spcAft>
                    <a:spcPts val="575"/>
                  </a:spcAft>
                  <a:buClr>
                    <a:srgbClr val="000000"/>
                  </a:buClr>
                  <a:buSzPct val="75000"/>
                  <a:buFont typeface="Symbol" panose="05050102010706020507" pitchFamily="18" charset="2"/>
                  <a:buChar char=""/>
                  <a:defRPr sz="2200">
                    <a:solidFill>
                      <a:srgbClr val="000000"/>
                    </a:solidFill>
                    <a:latin typeface="Arial" panose="020B0604020202020204" pitchFamily="34" charset="0"/>
                    <a:ea typeface="MS Gothic" panose="020B0609070205080204" pitchFamily="49" charset="-128"/>
                  </a:defRPr>
                </a:lvl4pPr>
                <a:lvl5pPr marL="2159000" indent="-215900" defTabSz="341313">
                  <a:lnSpc>
                    <a:spcPct val="93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5pPr>
                <a:lvl6pPr marL="26162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6pPr>
                <a:lvl7pPr marL="30734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7pPr>
                <a:lvl8pPr marL="35306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8pPr>
                <a:lvl9pPr marL="39878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9pPr>
              </a:lstStyle>
              <a:p>
                <a:pPr eaLnBrk="1" hangingPunct="1">
                  <a:lnSpc>
                    <a:spcPct val="92000"/>
                  </a:lnSpc>
                  <a:spcBef>
                    <a:spcPct val="0"/>
                  </a:spcBef>
                  <a:spcAft>
                    <a:spcPct val="0"/>
                  </a:spcAft>
                  <a:buFont typeface="Times New Roman" panose="02020603050405020304" pitchFamily="18" charset="0"/>
                  <a:buNone/>
                </a:pPr>
                <a:endParaRPr lang="en-US" altLang="en-US" sz="1500">
                  <a:solidFill>
                    <a:srgbClr val="99FE00"/>
                  </a:solidFill>
                  <a:cs typeface="Arial" panose="020B0604020202020204" pitchFamily="34" charset="0"/>
                </a:endParaRPr>
              </a:p>
            </p:txBody>
          </p:sp>
          <p:sp>
            <p:nvSpPr>
              <p:cNvPr id="57" name="Rounded Rectangle 45"/>
              <p:cNvSpPr>
                <a:spLocks noChangeArrowheads="1"/>
              </p:cNvSpPr>
              <p:nvPr/>
            </p:nvSpPr>
            <p:spPr bwMode="auto">
              <a:xfrm>
                <a:off x="179512" y="2059876"/>
                <a:ext cx="432779" cy="145962"/>
              </a:xfrm>
              <a:prstGeom prst="roundRect">
                <a:avLst>
                  <a:gd name="adj" fmla="val 16667"/>
                </a:avLst>
              </a:prstGeom>
              <a:noFill/>
              <a:ln w="28575" algn="ctr">
                <a:solidFill>
                  <a:schemeClr val="bg1"/>
                </a:solidFill>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txBody>
              <a:bodyPr/>
              <a:lstStyle>
                <a:lvl1pPr defTabSz="341313">
                  <a:lnSpc>
                    <a:spcPct val="93000"/>
                  </a:lnSpc>
                  <a:spcBef>
                    <a:spcPts val="438"/>
                  </a:spcBef>
                  <a:spcAft>
                    <a:spcPts val="1425"/>
                  </a:spcAft>
                  <a:buClr>
                    <a:srgbClr val="000000"/>
                  </a:buClr>
                  <a:buSzPct val="45000"/>
                  <a:buFont typeface="Wingdings" panose="05000000000000000000" pitchFamily="2" charset="2"/>
                  <a:buChar char=""/>
                  <a:defRPr sz="2200">
                    <a:solidFill>
                      <a:srgbClr val="000000"/>
                    </a:solidFill>
                    <a:latin typeface="Arial" panose="020B0604020202020204" pitchFamily="34" charset="0"/>
                    <a:ea typeface="MS Gothic" panose="020B0609070205080204" pitchFamily="49" charset="-128"/>
                  </a:defRPr>
                </a:lvl1pPr>
                <a:lvl2pPr marL="863600" indent="-323850" defTabSz="341313">
                  <a:lnSpc>
                    <a:spcPct val="93000"/>
                  </a:lnSpc>
                  <a:spcBef>
                    <a:spcPts val="400"/>
                  </a:spcBef>
                  <a:spcAft>
                    <a:spcPts val="1138"/>
                  </a:spcAft>
                  <a:buClr>
                    <a:srgbClr val="000000"/>
                  </a:buClr>
                  <a:buSzPct val="75000"/>
                  <a:buFont typeface="Symbol" panose="05050102010706020507" pitchFamily="18" charset="2"/>
                  <a:buChar char=""/>
                  <a:defRPr sz="2000">
                    <a:solidFill>
                      <a:srgbClr val="000000"/>
                    </a:solidFill>
                    <a:latin typeface="Arial" panose="020B0604020202020204" pitchFamily="34" charset="0"/>
                    <a:ea typeface="MS Gothic" panose="020B0609070205080204" pitchFamily="49" charset="-128"/>
                  </a:defRPr>
                </a:lvl2pPr>
                <a:lvl3pPr marL="1295400" indent="-287338" defTabSz="341313">
                  <a:lnSpc>
                    <a:spcPct val="93000"/>
                  </a:lnSpc>
                  <a:spcBef>
                    <a:spcPts val="363"/>
                  </a:spcBef>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MS Gothic" panose="020B0609070205080204" pitchFamily="49" charset="-128"/>
                  </a:defRPr>
                </a:lvl3pPr>
                <a:lvl4pPr marL="1727200" indent="-215900" defTabSz="341313">
                  <a:lnSpc>
                    <a:spcPct val="93000"/>
                  </a:lnSpc>
                  <a:spcBef>
                    <a:spcPts val="438"/>
                  </a:spcBef>
                  <a:spcAft>
                    <a:spcPts val="575"/>
                  </a:spcAft>
                  <a:buClr>
                    <a:srgbClr val="000000"/>
                  </a:buClr>
                  <a:buSzPct val="75000"/>
                  <a:buFont typeface="Symbol" panose="05050102010706020507" pitchFamily="18" charset="2"/>
                  <a:buChar char=""/>
                  <a:defRPr sz="2200">
                    <a:solidFill>
                      <a:srgbClr val="000000"/>
                    </a:solidFill>
                    <a:latin typeface="Arial" panose="020B0604020202020204" pitchFamily="34" charset="0"/>
                    <a:ea typeface="MS Gothic" panose="020B0609070205080204" pitchFamily="49" charset="-128"/>
                  </a:defRPr>
                </a:lvl4pPr>
                <a:lvl5pPr marL="2159000" indent="-215900" defTabSz="341313">
                  <a:lnSpc>
                    <a:spcPct val="93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5pPr>
                <a:lvl6pPr marL="26162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6pPr>
                <a:lvl7pPr marL="30734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7pPr>
                <a:lvl8pPr marL="35306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8pPr>
                <a:lvl9pPr marL="3987800" indent="-215900" defTabSz="34131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9pPr>
              </a:lstStyle>
              <a:p>
                <a:pPr eaLnBrk="1" hangingPunct="1">
                  <a:lnSpc>
                    <a:spcPct val="92000"/>
                  </a:lnSpc>
                  <a:spcBef>
                    <a:spcPct val="0"/>
                  </a:spcBef>
                  <a:spcAft>
                    <a:spcPct val="0"/>
                  </a:spcAft>
                  <a:buFont typeface="Times New Roman" panose="02020603050405020304" pitchFamily="18" charset="0"/>
                  <a:buNone/>
                </a:pPr>
                <a:endParaRPr lang="en-US" altLang="en-US" sz="1500">
                  <a:solidFill>
                    <a:srgbClr val="99FE00"/>
                  </a:solidFill>
                  <a:cs typeface="Arial" panose="020B0604020202020204" pitchFamily="34" charset="0"/>
                </a:endParaRPr>
              </a:p>
            </p:txBody>
          </p:sp>
          <p:cxnSp>
            <p:nvCxnSpPr>
              <p:cNvPr id="58" name="Curved Connector 46"/>
              <p:cNvCxnSpPr>
                <a:cxnSpLocks noChangeShapeType="1"/>
                <a:stCxn id="57" idx="3"/>
                <a:endCxn id="55" idx="1"/>
              </p:cNvCxnSpPr>
              <p:nvPr/>
            </p:nvCxnSpPr>
            <p:spPr bwMode="auto">
              <a:xfrm flipV="1">
                <a:off x="612291" y="1989814"/>
                <a:ext cx="143286" cy="143042"/>
              </a:xfrm>
              <a:prstGeom prst="curvedConnector3">
                <a:avLst>
                  <a:gd name="adj1" fmla="val 50000"/>
                </a:avLst>
              </a:prstGeom>
              <a:noFill/>
              <a:ln w="28575" algn="ctr">
                <a:solidFill>
                  <a:schemeClr val="bg1"/>
                </a:solidFill>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noFill/>
                  </a14:hiddenFill>
                </a:ext>
              </a:extLst>
            </p:spPr>
          </p:cxnSp>
          <p:cxnSp>
            <p:nvCxnSpPr>
              <p:cNvPr id="59" name="Curved Connector 47"/>
              <p:cNvCxnSpPr>
                <a:cxnSpLocks noChangeShapeType="1"/>
                <a:stCxn id="57" idx="3"/>
                <a:endCxn id="56" idx="1"/>
              </p:cNvCxnSpPr>
              <p:nvPr/>
            </p:nvCxnSpPr>
            <p:spPr bwMode="auto">
              <a:xfrm>
                <a:off x="612291" y="2132856"/>
                <a:ext cx="286570" cy="143044"/>
              </a:xfrm>
              <a:prstGeom prst="curvedConnector3">
                <a:avLst>
                  <a:gd name="adj1" fmla="val 50000"/>
                </a:avLst>
              </a:prstGeom>
              <a:noFill/>
              <a:ln w="28575" algn="ctr">
                <a:solidFill>
                  <a:schemeClr val="bg1"/>
                </a:solidFill>
                <a:round/>
                <a:headEnd/>
                <a:tailEnd/>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noFill/>
                  </a14:hiddenFill>
                </a:ext>
              </a:extLst>
            </p:spPr>
          </p:cxnSp>
        </p:grpSp>
        <p:sp>
          <p:nvSpPr>
            <p:cNvPr id="62" name="TextBox 61"/>
            <p:cNvSpPr txBox="1"/>
            <p:nvPr/>
          </p:nvSpPr>
          <p:spPr bwMode="auto">
            <a:xfrm>
              <a:off x="6248412" y="3098826"/>
              <a:ext cx="1917688" cy="477054"/>
            </a:xfrm>
            <a:prstGeom prst="rect">
              <a:avLst/>
            </a:prstGeom>
            <a:noFill/>
            <a:ln>
              <a:noFill/>
            </a:ln>
          </p:spPr>
          <p:txBody>
            <a:bodyPr wrap="square" anchor="ctr">
              <a:spAutoFit/>
            </a:bodyPr>
            <a:lstStyle>
              <a:lvl1pPr marL="342900" indent="-342900" eaLnBrk="0" hangingPunct="0">
                <a:defRPr sz="2200">
                  <a:solidFill>
                    <a:schemeClr val="hlink"/>
                  </a:solidFill>
                  <a:latin typeface="Arial" charset="0"/>
                  <a:ea typeface="ＭＳ Ｐゴシック" charset="-128"/>
                </a:defRPr>
              </a:lvl1pPr>
              <a:lvl2pPr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marL="266700" lvl="0" indent="-266700" algn="ctr" defTabSz="457200" eaLnBrk="1" hangingPunct="1">
                <a:spcBef>
                  <a:spcPct val="20000"/>
                </a:spcBef>
                <a:buClr>
                  <a:schemeClr val="tx1"/>
                </a:buClr>
              </a:pPr>
              <a:r>
                <a:rPr lang="en-US" altLang="en-US" sz="2500" b="1" dirty="0" smtClean="0">
                  <a:solidFill>
                    <a:srgbClr val="14A4D0"/>
                  </a:solidFill>
                </a:rPr>
                <a:t>Assemble</a:t>
              </a:r>
              <a:endParaRPr lang="en-GB" sz="2500" dirty="0" smtClean="0">
                <a:solidFill>
                  <a:schemeClr val="bg1"/>
                </a:solidFill>
                <a:ea typeface="MS PGothic" panose="020B0600070205080204" pitchFamily="34" charset="-128"/>
                <a:cs typeface="Arial" panose="020B0604020202020204" pitchFamily="34" charset="0"/>
              </a:endParaRPr>
            </a:p>
          </p:txBody>
        </p:sp>
        <p:cxnSp>
          <p:nvCxnSpPr>
            <p:cNvPr id="73" name="Straight Connector 72"/>
            <p:cNvCxnSpPr>
              <a:endCxn id="62" idx="1"/>
            </p:cNvCxnSpPr>
            <p:nvPr/>
          </p:nvCxnSpPr>
          <p:spPr bwMode="auto">
            <a:xfrm>
              <a:off x="5676909" y="2887759"/>
              <a:ext cx="571503" cy="449594"/>
            </a:xfrm>
            <a:prstGeom prst="line">
              <a:avLst/>
            </a:prstGeom>
            <a:noFill/>
            <a:ln w="25400">
              <a:solidFill>
                <a:schemeClr val="bg1"/>
              </a:solidFill>
              <a:headEnd type="oval"/>
              <a:tailEnd type="ova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grpSp>
      <p:grpSp>
        <p:nvGrpSpPr>
          <p:cNvPr id="87" name="Group 86"/>
          <p:cNvGrpSpPr/>
          <p:nvPr/>
        </p:nvGrpSpPr>
        <p:grpSpPr>
          <a:xfrm>
            <a:off x="3983030" y="1097094"/>
            <a:ext cx="2352624" cy="2041420"/>
            <a:chOff x="3983030" y="1097094"/>
            <a:chExt cx="2352624" cy="2041420"/>
          </a:xfrm>
        </p:grpSpPr>
        <p:pic>
          <p:nvPicPr>
            <p:cNvPr id="42" name="Picture 2"/>
            <p:cNvPicPr>
              <a:picLocks noChangeAspect="1" noChangeArrowheads="1"/>
            </p:cNvPicPr>
            <p:nvPr/>
          </p:nvPicPr>
          <p:blipFill>
            <a:blip r:embed="rId5"/>
            <a:srcRect/>
            <a:stretch>
              <a:fillRect/>
            </a:stretch>
          </p:blipFill>
          <p:spPr bwMode="auto">
            <a:xfrm>
              <a:off x="4286248" y="2728936"/>
              <a:ext cx="427581" cy="409578"/>
            </a:xfrm>
            <a:prstGeom prst="rect">
              <a:avLst/>
            </a:prstGeom>
            <a:noFill/>
            <a:ln w="9525">
              <a:noFill/>
              <a:miter lim="800000"/>
              <a:headEnd/>
              <a:tailEnd/>
            </a:ln>
            <a:effectLst/>
          </p:spPr>
        </p:pic>
        <p:sp>
          <p:nvSpPr>
            <p:cNvPr id="65" name="TextBox 64"/>
            <p:cNvSpPr txBox="1"/>
            <p:nvPr/>
          </p:nvSpPr>
          <p:spPr bwMode="auto">
            <a:xfrm>
              <a:off x="3983030" y="1097094"/>
              <a:ext cx="2352624" cy="477054"/>
            </a:xfrm>
            <a:prstGeom prst="rect">
              <a:avLst/>
            </a:prstGeom>
            <a:noFill/>
            <a:ln>
              <a:noFill/>
            </a:ln>
          </p:spPr>
          <p:txBody>
            <a:bodyPr wrap="square" anchor="ctr">
              <a:spAutoFit/>
            </a:bodyPr>
            <a:lstStyle>
              <a:lvl1pPr marL="342900" indent="-342900" eaLnBrk="0" hangingPunct="0">
                <a:defRPr sz="2200">
                  <a:solidFill>
                    <a:schemeClr val="hlink"/>
                  </a:solidFill>
                  <a:latin typeface="Arial" charset="0"/>
                  <a:ea typeface="ＭＳ Ｐゴシック" charset="-128"/>
                </a:defRPr>
              </a:lvl1pPr>
              <a:lvl2pPr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marL="266700" lvl="0" indent="-266700" algn="ctr" defTabSz="457200" eaLnBrk="1" hangingPunct="1">
                <a:spcBef>
                  <a:spcPct val="20000"/>
                </a:spcBef>
                <a:buClr>
                  <a:schemeClr val="tx1"/>
                </a:buClr>
              </a:pPr>
              <a:r>
                <a:rPr lang="en-US" altLang="en-US" sz="2500" b="1" dirty="0" smtClean="0">
                  <a:solidFill>
                    <a:srgbClr val="A40063"/>
                  </a:solidFill>
                </a:rPr>
                <a:t>Run</a:t>
              </a:r>
              <a:endParaRPr lang="en-US" altLang="en-US" sz="2500" dirty="0">
                <a:solidFill>
                  <a:srgbClr val="A40063"/>
                </a:solidFill>
              </a:endParaRPr>
            </a:p>
          </p:txBody>
        </p:sp>
        <p:cxnSp>
          <p:nvCxnSpPr>
            <p:cNvPr id="75" name="Straight Connector 74"/>
            <p:cNvCxnSpPr>
              <a:endCxn id="65" idx="2"/>
            </p:cNvCxnSpPr>
            <p:nvPr/>
          </p:nvCxnSpPr>
          <p:spPr bwMode="auto">
            <a:xfrm rot="5400000" flipH="1" flipV="1">
              <a:off x="4376395" y="1820553"/>
              <a:ext cx="1029352" cy="536542"/>
            </a:xfrm>
            <a:prstGeom prst="line">
              <a:avLst/>
            </a:prstGeom>
            <a:noFill/>
            <a:ln w="25400">
              <a:solidFill>
                <a:schemeClr val="bg1"/>
              </a:solidFill>
              <a:headEnd type="oval"/>
              <a:tailEnd type="ova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1000"/>
                                        <p:tgtEl>
                                          <p:spTgt spid="8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fade">
                                      <p:cBhvr>
                                        <p:cTn id="20" dur="1000"/>
                                        <p:tgtEl>
                                          <p:spTgt spid="8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1000"/>
                                        <p:tgtEl>
                                          <p:spTgt spid="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 name="Rectangle 5"/>
          <p:cNvSpPr/>
          <p:nvPr/>
        </p:nvSpPr>
        <p:spPr bwMode="auto">
          <a:xfrm>
            <a:off x="0" y="878951"/>
            <a:ext cx="9144000" cy="1514999"/>
          </a:xfrm>
          <a:prstGeom prst="rect">
            <a:avLst/>
          </a:prstGeom>
          <a:solidFill>
            <a:srgbClr val="159E91"/>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13" name="Oval 12"/>
          <p:cNvSpPr/>
          <p:nvPr/>
        </p:nvSpPr>
        <p:spPr bwMode="auto">
          <a:xfrm>
            <a:off x="7620000" y="1047750"/>
            <a:ext cx="1219200" cy="1219200"/>
          </a:xfrm>
          <a:prstGeom prst="ellipse">
            <a:avLst/>
          </a:prstGeom>
          <a:solidFill>
            <a:schemeClr val="bg1"/>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dirty="0" smtClean="0">
              <a:ln>
                <a:noFill/>
              </a:ln>
              <a:solidFill>
                <a:schemeClr val="hlink"/>
              </a:solidFill>
              <a:effectLst/>
              <a:latin typeface="Arial" charset="0"/>
            </a:endParaRPr>
          </a:p>
        </p:txBody>
      </p:sp>
      <p:sp>
        <p:nvSpPr>
          <p:cNvPr id="7" name="Rectangle 6"/>
          <p:cNvSpPr/>
          <p:nvPr/>
        </p:nvSpPr>
        <p:spPr>
          <a:xfrm>
            <a:off x="497517" y="1785699"/>
            <a:ext cx="4489983" cy="374461"/>
          </a:xfrm>
          <a:prstGeom prst="rect">
            <a:avLst/>
          </a:prstGeom>
        </p:spPr>
        <p:txBody>
          <a:bodyPr wrap="square">
            <a:spAutoFit/>
          </a:bodyPr>
          <a:lstStyle/>
          <a:p>
            <a:pPr>
              <a:lnSpc>
                <a:spcPct val="90000"/>
              </a:lnSpc>
            </a:pPr>
            <a:r>
              <a:rPr lang="en-US" altLang="en-US" sz="2000" dirty="0" smtClean="0">
                <a:solidFill>
                  <a:srgbClr val="FFFFFF"/>
                </a:solidFill>
              </a:rPr>
              <a:t>The Internet of things in action</a:t>
            </a:r>
            <a:endParaRPr kumimoji="0" lang="en-US" sz="2000" b="0" i="0" u="none" strike="noStrike" cap="none" normalizeH="0" baseline="0" dirty="0" smtClean="0">
              <a:ln>
                <a:noFill/>
              </a:ln>
              <a:solidFill>
                <a:srgbClr val="FFFFFF"/>
              </a:solidFill>
              <a:effectLst/>
            </a:endParaRPr>
          </a:p>
        </p:txBody>
      </p:sp>
      <p:sp>
        <p:nvSpPr>
          <p:cNvPr id="8" name="Title 1"/>
          <p:cNvSpPr txBox="1">
            <a:spLocks/>
          </p:cNvSpPr>
          <p:nvPr/>
        </p:nvSpPr>
        <p:spPr bwMode="auto">
          <a:xfrm>
            <a:off x="491531" y="1098550"/>
            <a:ext cx="8119069" cy="97478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ts val="600"/>
              </a:spcAft>
              <a:buClrTx/>
              <a:buSzTx/>
              <a:buFontTx/>
              <a:buNone/>
              <a:tabLst/>
              <a:defRPr/>
            </a:pPr>
            <a:r>
              <a:rPr kumimoji="0" lang="en-US" altLang="en-US" sz="5000" b="1" i="0" u="none" strike="noStrike" kern="0" cap="none" spc="0" normalizeH="0" baseline="0" noProof="0" dirty="0" err="1" smtClean="0">
                <a:ln>
                  <a:noFill/>
                </a:ln>
                <a:solidFill>
                  <a:schemeClr val="bg1"/>
                </a:solidFill>
                <a:effectLst/>
                <a:uLnTx/>
                <a:uFillTx/>
                <a:latin typeface="+mj-lt"/>
                <a:ea typeface="ＭＳ Ｐゴシック" charset="-128"/>
                <a:cs typeface="ＭＳ Ｐゴシック" charset="0"/>
              </a:rPr>
              <a:t>FerryMan</a:t>
            </a:r>
            <a:endParaRPr kumimoji="0" lang="en-US" altLang="en-US" sz="5000" b="0" i="1" u="none" strike="noStrike" kern="0" cap="none" spc="0" normalizeH="0" baseline="0" noProof="0" dirty="0">
              <a:ln>
                <a:noFill/>
              </a:ln>
              <a:solidFill>
                <a:schemeClr val="bg1"/>
              </a:solidFill>
              <a:effectLst/>
              <a:uLnTx/>
              <a:uFillTx/>
              <a:latin typeface="+mj-lt"/>
              <a:ea typeface="ＭＳ Ｐゴシック" charset="-128"/>
              <a:cs typeface="ＭＳ Ｐゴシック" charset="0"/>
            </a:endParaRPr>
          </a:p>
        </p:txBody>
      </p:sp>
      <p:sp>
        <p:nvSpPr>
          <p:cNvPr id="39939" name="Slide Number Placeholder 3"/>
          <p:cNvSpPr>
            <a:spLocks noGrp="1"/>
          </p:cNvSpPr>
          <p:nvPr>
            <p:ph type="sldNum" sz="quarter" idx="12"/>
          </p:nvPr>
        </p:nvSpPr>
        <p:spPr>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fld id="{6B88B442-608E-A74A-9E1D-6F5DE638149F}" type="slidenum">
              <a:rPr lang="en-US" altLang="en-US" sz="800">
                <a:solidFill>
                  <a:schemeClr val="tx1"/>
                </a:solidFill>
              </a:rPr>
              <a:pPr/>
              <a:t>11</a:t>
            </a:fld>
            <a:endParaRPr lang="en-US" altLang="en-US" sz="800">
              <a:solidFill>
                <a:schemeClr val="tx1"/>
              </a:solidFill>
            </a:endParaRPr>
          </a:p>
        </p:txBody>
      </p:sp>
      <p:pic>
        <p:nvPicPr>
          <p:cNvPr id="10242" name="Picture 2" descr="https://pushover.net/icons/YSmf2mx91zMcn37.png"/>
          <p:cNvPicPr>
            <a:picLocks noChangeAspect="1" noChangeArrowheads="1"/>
          </p:cNvPicPr>
          <p:nvPr/>
        </p:nvPicPr>
        <p:blipFill>
          <a:blip r:embed="rId3"/>
          <a:srcRect/>
          <a:stretch>
            <a:fillRect/>
          </a:stretch>
        </p:blipFill>
        <p:spPr bwMode="auto">
          <a:xfrm>
            <a:off x="7848600" y="1276350"/>
            <a:ext cx="762000" cy="762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028" name="Picture 4" descr="C:\Users\choward\Documents\IBM\Big Data\Accelerators &amp; Toolkits\Geospatial\Blog\ais-signal.png"/>
          <p:cNvPicPr>
            <a:picLocks noChangeAspect="1" noChangeArrowheads="1"/>
          </p:cNvPicPr>
          <p:nvPr/>
        </p:nvPicPr>
        <p:blipFill>
          <a:blip r:embed="rId2"/>
          <a:srcRect/>
          <a:stretch>
            <a:fillRect/>
          </a:stretch>
        </p:blipFill>
        <p:spPr bwMode="auto">
          <a:xfrm>
            <a:off x="609600" y="1718654"/>
            <a:ext cx="6324600" cy="2758096"/>
          </a:xfrm>
          <a:prstGeom prst="rect">
            <a:avLst/>
          </a:prstGeom>
          <a:noFill/>
        </p:spPr>
      </p:pic>
      <p:sp>
        <p:nvSpPr>
          <p:cNvPr id="8" name="Rounded Rectangle 7"/>
          <p:cNvSpPr/>
          <p:nvPr/>
        </p:nvSpPr>
        <p:spPr bwMode="auto">
          <a:xfrm>
            <a:off x="6553200" y="2175853"/>
            <a:ext cx="1905000" cy="1752600"/>
          </a:xfrm>
          <a:prstGeom prst="roundRect">
            <a:avLst/>
          </a:prstGeom>
          <a:solidFill>
            <a:srgbClr val="A40063"/>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90000"/>
              </a:lnSpc>
            </a:pPr>
            <a:r>
              <a:rPr lang="en-AU" sz="1500" dirty="0" smtClean="0">
                <a:solidFill>
                  <a:srgbClr val="FFFFFF"/>
                </a:solidFill>
              </a:rPr>
              <a:t>{"</a:t>
            </a:r>
            <a:r>
              <a:rPr lang="en-AU" sz="1500" dirty="0" err="1" smtClean="0">
                <a:solidFill>
                  <a:srgbClr val="FFFFFF"/>
                </a:solidFill>
              </a:rPr>
              <a:t>mmsi</a:t>
            </a:r>
            <a:r>
              <a:rPr lang="en-AU" sz="1500" dirty="0" smtClean="0">
                <a:solidFill>
                  <a:srgbClr val="FFFFFF"/>
                </a:solidFill>
              </a:rPr>
              <a:t>":503604000,"lon":151.2622,"lat":-33.8417,"sog":14.2,"cog":35.9,"hdg":36}</a:t>
            </a:r>
            <a:endParaRPr kumimoji="0" lang="en-AU" sz="1500" b="0" i="0" u="none" strike="noStrike" cap="none" normalizeH="0" baseline="0" dirty="0" smtClean="0">
              <a:ln>
                <a:noFill/>
              </a:ln>
              <a:solidFill>
                <a:srgbClr val="FFFFFF"/>
              </a:solidFill>
              <a:effectLst/>
              <a:latin typeface="Arial" charset="0"/>
            </a:endParaRPr>
          </a:p>
        </p:txBody>
      </p:sp>
      <p:sp>
        <p:nvSpPr>
          <p:cNvPr id="6" name="Title 1"/>
          <p:cNvSpPr txBox="1">
            <a:spLocks/>
          </p:cNvSpPr>
          <p:nvPr/>
        </p:nvSpPr>
        <p:spPr bwMode="auto">
          <a:xfrm>
            <a:off x="194426" y="458788"/>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AU" sz="3500" b="1" i="0" u="none" strike="noStrike" kern="0" cap="none" spc="0" normalizeH="0" baseline="0" noProof="0" dirty="0" smtClean="0">
                <a:ln>
                  <a:noFill/>
                </a:ln>
                <a:solidFill>
                  <a:schemeClr val="bg1"/>
                </a:solidFill>
                <a:effectLst/>
                <a:uLnTx/>
                <a:uFillTx/>
                <a:latin typeface="+mj-lt"/>
                <a:ea typeface="ＭＳ Ｐゴシック" charset="0"/>
                <a:cs typeface="ＭＳ Ｐゴシック" charset="0"/>
              </a:rPr>
              <a:t>Building Blocks</a:t>
            </a:r>
            <a:endParaRPr kumimoji="0" lang="en-AU" sz="3500" b="1" i="0" u="none" strike="noStrike" kern="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7" name="Title 1"/>
          <p:cNvSpPr txBox="1">
            <a:spLocks/>
          </p:cNvSpPr>
          <p:nvPr/>
        </p:nvSpPr>
        <p:spPr bwMode="auto">
          <a:xfrm>
            <a:off x="207126" y="1025752"/>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eaLnBrk="0" hangingPunct="0">
              <a:lnSpc>
                <a:spcPct val="80000"/>
              </a:lnSpc>
            </a:pPr>
            <a:r>
              <a:rPr lang="en-AU" sz="2000" dirty="0" smtClean="0">
                <a:solidFill>
                  <a:srgbClr val="FFFFFF"/>
                </a:solidFill>
              </a:rPr>
              <a:t>Vessel Automatic Identification System (AIS)</a:t>
            </a:r>
            <a:endParaRPr kumimoji="0" lang="en-AU" sz="2000" b="0" i="0" u="none" strike="noStrike" kern="0" cap="none" spc="0" normalizeH="0" baseline="0" noProof="0" dirty="0">
              <a:ln>
                <a:noFill/>
              </a:ln>
              <a:solidFill>
                <a:srgbClr val="FFFFFF"/>
              </a:solidFill>
              <a:effectLst/>
              <a:uLnTx/>
              <a:uFillTx/>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 name="Title 1"/>
          <p:cNvSpPr txBox="1">
            <a:spLocks/>
          </p:cNvSpPr>
          <p:nvPr/>
        </p:nvSpPr>
        <p:spPr bwMode="auto">
          <a:xfrm>
            <a:off x="177800" y="458788"/>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AU" sz="3500" b="1" i="0" u="none" strike="noStrike" kern="0" cap="none" spc="0" normalizeH="0" baseline="0" noProof="0" dirty="0" smtClean="0">
                <a:ln>
                  <a:noFill/>
                </a:ln>
                <a:solidFill>
                  <a:schemeClr val="bg1"/>
                </a:solidFill>
                <a:effectLst/>
                <a:uLnTx/>
                <a:uFillTx/>
                <a:latin typeface="+mj-lt"/>
                <a:ea typeface="ＭＳ Ｐゴシック" charset="0"/>
                <a:cs typeface="ＭＳ Ｐゴシック" charset="0"/>
              </a:rPr>
              <a:t>Building Blocks</a:t>
            </a:r>
            <a:endParaRPr kumimoji="0" lang="en-AU" sz="3500" b="1" i="0" u="none" strike="noStrike" kern="0" cap="none" spc="0" normalizeH="0" baseline="0" noProof="0" dirty="0">
              <a:ln>
                <a:noFill/>
              </a:ln>
              <a:solidFill>
                <a:schemeClr val="bg1"/>
              </a:solidFill>
              <a:effectLst/>
              <a:uLnTx/>
              <a:uFillTx/>
              <a:latin typeface="+mj-lt"/>
              <a:ea typeface="ＭＳ Ｐゴシック" charset="0"/>
              <a:cs typeface="ＭＳ Ｐゴシック" charset="0"/>
            </a:endParaRPr>
          </a:p>
        </p:txBody>
      </p:sp>
      <p:pic>
        <p:nvPicPr>
          <p:cNvPr id="1026" name="Picture 2" descr="https://lh3.googleusercontent.com/qlCRA5kZZYZCdhpzspG-wpr4rKeKreB5fZkxcHQDeykajpYd1wdfFJyxdXq8t08FGD174rnz0-zgih2-72WcUP12ESArKg70KfzHXLBsm2_H4_TmnBaMiHaJPaPk8vjHGL-r8WrHLSEJry_oaiUuazNbaI50kGeO0uDEGUNpq-Ny7iaKdi6-9rLA701qqckcGL8MhUWANx6cz-YCY2DJT9t9BZ9wiY3wxg_ZP9X0K2md0Y02LGPe0SY7H3EsDtBMcS19kkcix2I3G_8rsKE6ftoyNKOQz-LwlfFnv-9HjnNpWLuYFajvw4YeL-8wF04FdjFHxhDaNsD3tTO0DpWsGO5zZucUS21DIX0lnCaXzS1Ydjp2LGAc7FIp8e2QXERW_f3PCfhVWXSKMWEDkrxwTPKWHrm38gqNzmDeC7l8wci_1-PY2IvLq9tETl4UOgvmVMCzjXKPq_PRcGb03Dl_RGpIojjoPYaGincu1TsOUcI5LIh-EZDWCAtU_lhGlOfEHf7wDpOjytuolZsLp5nQhLZvYNWA4M1YW52VthhLx_Y=w781-h1041-no"/>
          <p:cNvPicPr>
            <a:picLocks noChangeAspect="1" noChangeArrowheads="1"/>
          </p:cNvPicPr>
          <p:nvPr/>
        </p:nvPicPr>
        <p:blipFill>
          <a:blip r:embed="rId2"/>
          <a:srcRect/>
          <a:stretch>
            <a:fillRect/>
          </a:stretch>
        </p:blipFill>
        <p:spPr bwMode="auto">
          <a:xfrm>
            <a:off x="5143504" y="428610"/>
            <a:ext cx="3286148" cy="4380129"/>
          </a:xfrm>
          <a:prstGeom prst="rect">
            <a:avLst/>
          </a:prstGeom>
          <a:noFill/>
        </p:spPr>
      </p:pic>
      <p:sp>
        <p:nvSpPr>
          <p:cNvPr id="9" name="Rectangle 8"/>
          <p:cNvSpPr/>
          <p:nvPr/>
        </p:nvSpPr>
        <p:spPr bwMode="auto">
          <a:xfrm>
            <a:off x="7286644" y="357172"/>
            <a:ext cx="1785950" cy="4572032"/>
          </a:xfrm>
          <a:prstGeom prst="rect">
            <a:avLst/>
          </a:prstGeom>
          <a:solidFill>
            <a:schemeClr val="tx1">
              <a:alpha val="50000"/>
            </a:schemeClr>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AU" sz="2200" b="0" i="0" u="none" strike="noStrike" cap="none" normalizeH="0" baseline="0" smtClean="0">
              <a:ln>
                <a:noFill/>
              </a:ln>
              <a:solidFill>
                <a:schemeClr val="hlink"/>
              </a:solidFill>
              <a:effectLst/>
              <a:latin typeface="Arial" charset="0"/>
            </a:endParaRPr>
          </a:p>
        </p:txBody>
      </p:sp>
      <p:sp>
        <p:nvSpPr>
          <p:cNvPr id="10" name="Rectangle 9"/>
          <p:cNvSpPr/>
          <p:nvPr/>
        </p:nvSpPr>
        <p:spPr bwMode="auto">
          <a:xfrm>
            <a:off x="4786314" y="285734"/>
            <a:ext cx="1785950" cy="4572032"/>
          </a:xfrm>
          <a:prstGeom prst="rect">
            <a:avLst/>
          </a:prstGeom>
          <a:solidFill>
            <a:schemeClr val="tx1">
              <a:alpha val="50000"/>
            </a:schemeClr>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AU" sz="2200" b="0" i="0" u="none" strike="noStrike" cap="none" normalizeH="0" baseline="0" smtClean="0">
              <a:ln>
                <a:noFill/>
              </a:ln>
              <a:solidFill>
                <a:schemeClr val="hlink"/>
              </a:solidFill>
              <a:effectLst/>
              <a:latin typeface="Arial" charset="0"/>
            </a:endParaRPr>
          </a:p>
        </p:txBody>
      </p:sp>
      <p:pic>
        <p:nvPicPr>
          <p:cNvPr id="1030" name="Picture 6"/>
          <p:cNvPicPr>
            <a:picLocks noChangeAspect="1" noChangeArrowheads="1"/>
          </p:cNvPicPr>
          <p:nvPr/>
        </p:nvPicPr>
        <p:blipFill>
          <a:blip r:embed="rId3"/>
          <a:srcRect/>
          <a:stretch>
            <a:fillRect/>
          </a:stretch>
        </p:blipFill>
        <p:spPr bwMode="auto">
          <a:xfrm>
            <a:off x="6224586" y="3929072"/>
            <a:ext cx="2595564" cy="960359"/>
          </a:xfrm>
          <a:prstGeom prst="rect">
            <a:avLst/>
          </a:prstGeom>
          <a:noFill/>
          <a:ln w="9525">
            <a:noFill/>
            <a:miter lim="800000"/>
            <a:headEnd/>
            <a:tailEnd/>
          </a:ln>
          <a:effectLst/>
        </p:spPr>
      </p:pic>
      <p:sp>
        <p:nvSpPr>
          <p:cNvPr id="8" name="TextBox 7"/>
          <p:cNvSpPr txBox="1"/>
          <p:nvPr/>
        </p:nvSpPr>
        <p:spPr>
          <a:xfrm>
            <a:off x="236538" y="1295400"/>
            <a:ext cx="4094162" cy="3170099"/>
          </a:xfrm>
          <a:prstGeom prst="rect">
            <a:avLst/>
          </a:prstGeom>
          <a:noFill/>
        </p:spPr>
        <p:txBody>
          <a:bodyPr wrap="square" rtlCol="0">
            <a:spAutoFit/>
          </a:bodyPr>
          <a:lstStyle/>
          <a:p>
            <a:pPr marL="0" indent="0">
              <a:buNone/>
            </a:pPr>
            <a:r>
              <a:rPr lang="en-AU" sz="2000" dirty="0" smtClean="0">
                <a:solidFill>
                  <a:schemeClr val="bg1"/>
                </a:solidFill>
              </a:rPr>
              <a:t>Collinear Coax Antenna - multiple short coaxial cables, where the coax outer conductor is connected to the inner conductor in an alternating fashion.</a:t>
            </a:r>
          </a:p>
          <a:p>
            <a:pPr marL="0" indent="0">
              <a:buNone/>
            </a:pPr>
            <a:endParaRPr lang="en-AU" sz="2000" dirty="0" smtClean="0">
              <a:solidFill>
                <a:schemeClr val="bg1"/>
              </a:solidFill>
            </a:endParaRPr>
          </a:p>
          <a:p>
            <a:pPr marL="0" indent="0">
              <a:buNone/>
            </a:pPr>
            <a:r>
              <a:rPr lang="en-AU" sz="2000" dirty="0" smtClean="0">
                <a:solidFill>
                  <a:schemeClr val="bg1"/>
                </a:solidFill>
              </a:rPr>
              <a:t>RTL-SDR USB Receiver - software defined radio that uses a DVB-T TV tuner dongle</a:t>
            </a:r>
            <a:endParaRPr lang="en-AU" sz="2000" b="1" dirty="0" smtClean="0">
              <a:solidFill>
                <a:schemeClr val="bg1"/>
              </a:solidFill>
            </a:endParaRPr>
          </a:p>
          <a:p>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22" name="Hexagon 121"/>
          <p:cNvSpPr/>
          <p:nvPr/>
        </p:nvSpPr>
        <p:spPr bwMode="auto">
          <a:xfrm>
            <a:off x="1063562" y="1244600"/>
            <a:ext cx="4048252" cy="3489872"/>
          </a:xfrm>
          <a:prstGeom prst="hexagon">
            <a:avLst/>
          </a:prstGeom>
          <a:noFill/>
          <a:ln w="50800" cap="flat" cmpd="sng" algn="ctr">
            <a:solidFill>
              <a:srgbClr val="14A4D0"/>
            </a:solidFill>
            <a:prstDash val="solid"/>
            <a:round/>
            <a:headEnd type="none" w="med" len="med"/>
            <a:tailEnd type="none" w="med" len="med"/>
          </a:ln>
          <a:effectLst/>
          <a:extLs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grpSp>
        <p:nvGrpSpPr>
          <p:cNvPr id="18" name="Group 485"/>
          <p:cNvGrpSpPr/>
          <p:nvPr/>
        </p:nvGrpSpPr>
        <p:grpSpPr>
          <a:xfrm>
            <a:off x="6763395" y="3998015"/>
            <a:ext cx="526669" cy="463007"/>
            <a:chOff x="0" y="0"/>
            <a:chExt cx="1027287" cy="903112"/>
          </a:xfrm>
        </p:grpSpPr>
        <p:pic>
          <p:nvPicPr>
            <p:cNvPr id="19" name="image36.png" descr="C:\Users\Bryan\Desktop\blue rect.png"/>
            <p:cNvPicPr/>
            <p:nvPr/>
          </p:nvPicPr>
          <p:blipFill>
            <a:blip r:embed="rId2" cstate="print">
              <a:extLst/>
            </a:blip>
            <a:stretch>
              <a:fillRect/>
            </a:stretch>
          </p:blipFill>
          <p:spPr>
            <a:xfrm>
              <a:off x="0" y="0"/>
              <a:ext cx="1027288" cy="903113"/>
            </a:xfrm>
            <a:prstGeom prst="rect">
              <a:avLst/>
            </a:prstGeom>
            <a:ln w="12700" cap="flat">
              <a:noFill/>
              <a:miter lim="400000"/>
            </a:ln>
            <a:effectLst/>
          </p:spPr>
        </p:pic>
        <p:pic>
          <p:nvPicPr>
            <p:cNvPr id="21" name="image38.png" descr="JazzHub-identifier_64"/>
            <p:cNvPicPr/>
            <p:nvPr/>
          </p:nvPicPr>
          <p:blipFill>
            <a:blip r:embed="rId3" cstate="print">
              <a:extLst/>
            </a:blip>
            <a:stretch>
              <a:fillRect/>
            </a:stretch>
          </p:blipFill>
          <p:spPr>
            <a:xfrm>
              <a:off x="249280" y="177453"/>
              <a:ext cx="538255" cy="537115"/>
            </a:xfrm>
            <a:prstGeom prst="rect">
              <a:avLst/>
            </a:prstGeom>
            <a:ln w="12700" cap="flat">
              <a:noFill/>
              <a:miter lim="400000"/>
            </a:ln>
            <a:effectLst/>
          </p:spPr>
        </p:pic>
      </p:grpSp>
      <p:grpSp>
        <p:nvGrpSpPr>
          <p:cNvPr id="22" name="Group 488"/>
          <p:cNvGrpSpPr/>
          <p:nvPr/>
        </p:nvGrpSpPr>
        <p:grpSpPr>
          <a:xfrm>
            <a:off x="7624585" y="2478848"/>
            <a:ext cx="526671" cy="464164"/>
            <a:chOff x="0" y="0"/>
            <a:chExt cx="1027290" cy="905370"/>
          </a:xfrm>
        </p:grpSpPr>
        <p:pic>
          <p:nvPicPr>
            <p:cNvPr id="23" name="image36.png" descr="C:\Users\Bryan\Desktop\blue rect.png"/>
            <p:cNvPicPr/>
            <p:nvPr/>
          </p:nvPicPr>
          <p:blipFill>
            <a:blip r:embed="rId4" cstate="print">
              <a:extLst/>
            </a:blip>
            <a:stretch>
              <a:fillRect/>
            </a:stretch>
          </p:blipFill>
          <p:spPr>
            <a:xfrm>
              <a:off x="0" y="0"/>
              <a:ext cx="1027291" cy="905371"/>
            </a:xfrm>
            <a:prstGeom prst="rect">
              <a:avLst/>
            </a:prstGeom>
            <a:ln w="12700" cap="flat">
              <a:noFill/>
              <a:miter lim="400000"/>
            </a:ln>
            <a:effectLst/>
          </p:spPr>
        </p:pic>
        <p:pic>
          <p:nvPicPr>
            <p:cNvPr id="24" name="image63.png" descr="MAM64"/>
            <p:cNvPicPr/>
            <p:nvPr/>
          </p:nvPicPr>
          <p:blipFill>
            <a:blip r:embed="rId5" cstate="print">
              <a:extLst/>
            </a:blip>
            <a:stretch>
              <a:fillRect/>
            </a:stretch>
          </p:blipFill>
          <p:spPr>
            <a:xfrm>
              <a:off x="288975" y="192192"/>
              <a:ext cx="490623" cy="490807"/>
            </a:xfrm>
            <a:prstGeom prst="rect">
              <a:avLst/>
            </a:prstGeom>
            <a:ln w="12700" cap="flat">
              <a:noFill/>
              <a:miter lim="400000"/>
            </a:ln>
            <a:effectLst/>
          </p:spPr>
        </p:pic>
      </p:grpSp>
      <p:grpSp>
        <p:nvGrpSpPr>
          <p:cNvPr id="25" name="Group 491"/>
          <p:cNvGrpSpPr/>
          <p:nvPr/>
        </p:nvGrpSpPr>
        <p:grpSpPr>
          <a:xfrm>
            <a:off x="7195148" y="2724242"/>
            <a:ext cx="526669" cy="463007"/>
            <a:chOff x="0" y="0"/>
            <a:chExt cx="1027287" cy="903112"/>
          </a:xfrm>
        </p:grpSpPr>
        <p:pic>
          <p:nvPicPr>
            <p:cNvPr id="26" name="image36.png" descr="C:\Users\Bryan\Desktop\blue rect.png"/>
            <p:cNvPicPr/>
            <p:nvPr/>
          </p:nvPicPr>
          <p:blipFill>
            <a:blip r:embed="rId2" cstate="print">
              <a:extLst/>
            </a:blip>
            <a:stretch>
              <a:fillRect/>
            </a:stretch>
          </p:blipFill>
          <p:spPr>
            <a:xfrm>
              <a:off x="0" y="0"/>
              <a:ext cx="1027288" cy="903113"/>
            </a:xfrm>
            <a:prstGeom prst="rect">
              <a:avLst/>
            </a:prstGeom>
            <a:ln w="12700" cap="flat">
              <a:noFill/>
              <a:miter lim="400000"/>
            </a:ln>
            <a:effectLst/>
          </p:spPr>
        </p:pic>
        <p:pic>
          <p:nvPicPr>
            <p:cNvPr id="27" name="image64.png" descr="CloudOE%20SSO%2064x64%20copy"/>
            <p:cNvPicPr/>
            <p:nvPr/>
          </p:nvPicPr>
          <p:blipFill>
            <a:blip r:embed="rId6" cstate="print">
              <a:extLst/>
            </a:blip>
            <a:stretch>
              <a:fillRect/>
            </a:stretch>
          </p:blipFill>
          <p:spPr>
            <a:xfrm>
              <a:off x="214349" y="120414"/>
              <a:ext cx="609705" cy="608414"/>
            </a:xfrm>
            <a:prstGeom prst="rect">
              <a:avLst/>
            </a:prstGeom>
            <a:ln w="12700" cap="flat">
              <a:noFill/>
              <a:miter lim="400000"/>
            </a:ln>
            <a:effectLst/>
          </p:spPr>
        </p:pic>
      </p:grpSp>
      <p:grpSp>
        <p:nvGrpSpPr>
          <p:cNvPr id="28" name="Group 494"/>
          <p:cNvGrpSpPr/>
          <p:nvPr/>
        </p:nvGrpSpPr>
        <p:grpSpPr>
          <a:xfrm>
            <a:off x="7197463" y="3224289"/>
            <a:ext cx="526669" cy="464164"/>
            <a:chOff x="0" y="0"/>
            <a:chExt cx="1027287" cy="905370"/>
          </a:xfrm>
        </p:grpSpPr>
        <p:pic>
          <p:nvPicPr>
            <p:cNvPr id="29" name="image36.png" descr="C:\Users\Bryan\Desktop\blue rect.png"/>
            <p:cNvPicPr/>
            <p:nvPr/>
          </p:nvPicPr>
          <p:blipFill>
            <a:blip r:embed="rId4" cstate="print">
              <a:extLst/>
            </a:blip>
            <a:stretch>
              <a:fillRect/>
            </a:stretch>
          </p:blipFill>
          <p:spPr>
            <a:xfrm>
              <a:off x="0" y="0"/>
              <a:ext cx="1027288" cy="905371"/>
            </a:xfrm>
            <a:prstGeom prst="rect">
              <a:avLst/>
            </a:prstGeom>
            <a:ln w="12700" cap="flat">
              <a:noFill/>
              <a:miter lim="400000"/>
            </a:ln>
            <a:effectLst/>
          </p:spPr>
        </p:pic>
        <p:pic>
          <p:nvPicPr>
            <p:cNvPr id="30" name="image65.png" descr="AppScan_64x64"/>
            <p:cNvPicPr/>
            <p:nvPr/>
          </p:nvPicPr>
          <p:blipFill>
            <a:blip r:embed="rId7" cstate="print">
              <a:extLst/>
            </a:blip>
            <a:stretch>
              <a:fillRect/>
            </a:stretch>
          </p:blipFill>
          <p:spPr>
            <a:xfrm>
              <a:off x="206410" y="141364"/>
              <a:ext cx="609705" cy="609935"/>
            </a:xfrm>
            <a:prstGeom prst="rect">
              <a:avLst/>
            </a:prstGeom>
            <a:ln w="12700" cap="flat">
              <a:noFill/>
              <a:miter lim="400000"/>
            </a:ln>
            <a:effectLst/>
          </p:spPr>
        </p:pic>
      </p:grpSp>
      <p:grpSp>
        <p:nvGrpSpPr>
          <p:cNvPr id="31" name="Group 497"/>
          <p:cNvGrpSpPr/>
          <p:nvPr/>
        </p:nvGrpSpPr>
        <p:grpSpPr>
          <a:xfrm>
            <a:off x="7193990" y="2218409"/>
            <a:ext cx="526671" cy="464163"/>
            <a:chOff x="0" y="0"/>
            <a:chExt cx="1027290" cy="905367"/>
          </a:xfrm>
        </p:grpSpPr>
        <p:pic>
          <p:nvPicPr>
            <p:cNvPr id="32" name="image36.png" descr="C:\Users\Bryan\Desktop\blue rect.png"/>
            <p:cNvPicPr/>
            <p:nvPr/>
          </p:nvPicPr>
          <p:blipFill>
            <a:blip r:embed="rId4" cstate="print">
              <a:extLst/>
            </a:blip>
            <a:stretch>
              <a:fillRect/>
            </a:stretch>
          </p:blipFill>
          <p:spPr>
            <a:xfrm>
              <a:off x="0" y="0"/>
              <a:ext cx="1027291" cy="905368"/>
            </a:xfrm>
            <a:prstGeom prst="rect">
              <a:avLst/>
            </a:prstGeom>
            <a:ln w="12700" cap="flat">
              <a:noFill/>
              <a:miter lim="400000"/>
            </a:ln>
            <a:effectLst/>
          </p:spPr>
        </p:pic>
        <p:pic>
          <p:nvPicPr>
            <p:cNvPr id="33" name="image66.png" descr="rapidapps_identifier_64x64"/>
            <p:cNvPicPr/>
            <p:nvPr/>
          </p:nvPicPr>
          <p:blipFill>
            <a:blip r:embed="rId8" cstate="print">
              <a:extLst/>
            </a:blip>
            <a:stretch>
              <a:fillRect/>
            </a:stretch>
          </p:blipFill>
          <p:spPr>
            <a:xfrm>
              <a:off x="261983" y="193780"/>
              <a:ext cx="514440" cy="514631"/>
            </a:xfrm>
            <a:prstGeom prst="rect">
              <a:avLst/>
            </a:prstGeom>
            <a:ln w="12700" cap="flat">
              <a:noFill/>
              <a:miter lim="400000"/>
            </a:ln>
            <a:effectLst/>
          </p:spPr>
        </p:pic>
      </p:grpSp>
      <p:grpSp>
        <p:nvGrpSpPr>
          <p:cNvPr id="34" name="Group 500"/>
          <p:cNvGrpSpPr/>
          <p:nvPr/>
        </p:nvGrpSpPr>
        <p:grpSpPr>
          <a:xfrm>
            <a:off x="8082237" y="4229444"/>
            <a:ext cx="526671" cy="463007"/>
            <a:chOff x="0" y="0"/>
            <a:chExt cx="1027290" cy="903112"/>
          </a:xfrm>
        </p:grpSpPr>
        <p:pic>
          <p:nvPicPr>
            <p:cNvPr id="35" name="image36.png" descr="C:\Users\Bryan\Desktop\blue rect.png"/>
            <p:cNvPicPr/>
            <p:nvPr/>
          </p:nvPicPr>
          <p:blipFill>
            <a:blip r:embed="rId2" cstate="print">
              <a:extLst/>
            </a:blip>
            <a:stretch>
              <a:fillRect/>
            </a:stretch>
          </p:blipFill>
          <p:spPr>
            <a:xfrm>
              <a:off x="0" y="0"/>
              <a:ext cx="1027291" cy="903113"/>
            </a:xfrm>
            <a:prstGeom prst="rect">
              <a:avLst/>
            </a:prstGeom>
            <a:ln w="12700" cap="flat">
              <a:noFill/>
              <a:miter lim="400000"/>
            </a:ln>
            <a:effectLst/>
          </p:spPr>
        </p:pic>
        <p:pic>
          <p:nvPicPr>
            <p:cNvPr id="36" name="image67.png" descr="ODM-Cloud-OE-64"/>
            <p:cNvPicPr/>
            <p:nvPr/>
          </p:nvPicPr>
          <p:blipFill>
            <a:blip r:embed="rId9" cstate="print">
              <a:extLst/>
            </a:blip>
            <a:stretch>
              <a:fillRect/>
            </a:stretch>
          </p:blipFill>
          <p:spPr>
            <a:xfrm>
              <a:off x="222288" y="186960"/>
              <a:ext cx="525555" cy="524439"/>
            </a:xfrm>
            <a:prstGeom prst="rect">
              <a:avLst/>
            </a:prstGeom>
            <a:ln w="12700" cap="flat">
              <a:noFill/>
              <a:miter lim="400000"/>
            </a:ln>
            <a:effectLst/>
          </p:spPr>
        </p:pic>
      </p:grpSp>
      <p:grpSp>
        <p:nvGrpSpPr>
          <p:cNvPr id="37" name="Group 503"/>
          <p:cNvGrpSpPr/>
          <p:nvPr/>
        </p:nvGrpSpPr>
        <p:grpSpPr>
          <a:xfrm>
            <a:off x="6331642" y="2721927"/>
            <a:ext cx="526669" cy="464164"/>
            <a:chOff x="0" y="0"/>
            <a:chExt cx="1027287" cy="905370"/>
          </a:xfrm>
        </p:grpSpPr>
        <p:pic>
          <p:nvPicPr>
            <p:cNvPr id="38" name="image36.png" descr="C:\Users\Bryan\Desktop\blue rect.png"/>
            <p:cNvPicPr/>
            <p:nvPr/>
          </p:nvPicPr>
          <p:blipFill>
            <a:blip r:embed="rId4" cstate="print">
              <a:extLst/>
            </a:blip>
            <a:stretch>
              <a:fillRect/>
            </a:stretch>
          </p:blipFill>
          <p:spPr>
            <a:xfrm>
              <a:off x="0" y="0"/>
              <a:ext cx="1027288" cy="905371"/>
            </a:xfrm>
            <a:prstGeom prst="rect">
              <a:avLst/>
            </a:prstGeom>
            <a:ln w="12700" cap="flat">
              <a:noFill/>
              <a:miter lim="400000"/>
            </a:ln>
            <a:effectLst/>
          </p:spPr>
        </p:pic>
        <p:pic>
          <p:nvPicPr>
            <p:cNvPr id="39" name="image68.png" descr="64x64"/>
            <p:cNvPicPr/>
            <p:nvPr/>
          </p:nvPicPr>
          <p:blipFill>
            <a:blip r:embed="rId10" cstate="print">
              <a:extLst/>
            </a:blip>
            <a:stretch>
              <a:fillRect/>
            </a:stretch>
          </p:blipFill>
          <p:spPr>
            <a:xfrm>
              <a:off x="252455" y="133422"/>
              <a:ext cx="562072" cy="562284"/>
            </a:xfrm>
            <a:prstGeom prst="rect">
              <a:avLst/>
            </a:prstGeom>
            <a:ln w="12700" cap="flat">
              <a:noFill/>
              <a:miter lim="400000"/>
            </a:ln>
            <a:effectLst/>
          </p:spPr>
        </p:pic>
      </p:grpSp>
      <p:grpSp>
        <p:nvGrpSpPr>
          <p:cNvPr id="40" name="Group 506"/>
          <p:cNvGrpSpPr/>
          <p:nvPr/>
        </p:nvGrpSpPr>
        <p:grpSpPr>
          <a:xfrm>
            <a:off x="6752977" y="2970793"/>
            <a:ext cx="532457" cy="468793"/>
            <a:chOff x="0" y="0"/>
            <a:chExt cx="1038577" cy="914399"/>
          </a:xfrm>
        </p:grpSpPr>
        <p:pic>
          <p:nvPicPr>
            <p:cNvPr id="41" name="image69.png" descr="C:\Users\Bryan\Desktop\grey rect.png"/>
            <p:cNvPicPr/>
            <p:nvPr/>
          </p:nvPicPr>
          <p:blipFill>
            <a:blip r:embed="rId11" cstate="print">
              <a:extLst/>
            </a:blip>
            <a:stretch>
              <a:fillRect/>
            </a:stretch>
          </p:blipFill>
          <p:spPr>
            <a:xfrm>
              <a:off x="0" y="0"/>
              <a:ext cx="1038578" cy="914400"/>
            </a:xfrm>
            <a:prstGeom prst="rect">
              <a:avLst/>
            </a:prstGeom>
            <a:ln w="12700" cap="flat">
              <a:noFill/>
              <a:miter lim="400000"/>
            </a:ln>
            <a:effectLst/>
          </p:spPr>
        </p:pic>
        <p:pic>
          <p:nvPicPr>
            <p:cNvPr id="42" name="image70.png" descr="sessioncacheservice64"/>
            <p:cNvPicPr/>
            <p:nvPr/>
          </p:nvPicPr>
          <p:blipFill>
            <a:blip r:embed="rId12" cstate="print">
              <a:extLst/>
            </a:blip>
            <a:stretch>
              <a:fillRect/>
            </a:stretch>
          </p:blipFill>
          <p:spPr>
            <a:xfrm>
              <a:off x="255674" y="187324"/>
              <a:ext cx="524054" cy="523876"/>
            </a:xfrm>
            <a:prstGeom prst="rect">
              <a:avLst/>
            </a:prstGeom>
            <a:ln w="12700" cap="flat">
              <a:noFill/>
              <a:miter lim="400000"/>
            </a:ln>
            <a:effectLst/>
          </p:spPr>
        </p:pic>
      </p:grpSp>
      <p:grpSp>
        <p:nvGrpSpPr>
          <p:cNvPr id="43" name="Group 509"/>
          <p:cNvGrpSpPr/>
          <p:nvPr/>
        </p:nvGrpSpPr>
        <p:grpSpPr>
          <a:xfrm>
            <a:off x="6333958" y="3230075"/>
            <a:ext cx="534772" cy="471109"/>
            <a:chOff x="0" y="0"/>
            <a:chExt cx="1043093" cy="918915"/>
          </a:xfrm>
        </p:grpSpPr>
        <p:pic>
          <p:nvPicPr>
            <p:cNvPr id="44" name="image69.png" descr="C:\Users\Bryan\Desktop\grey rect.png"/>
            <p:cNvPicPr/>
            <p:nvPr/>
          </p:nvPicPr>
          <p:blipFill>
            <a:blip r:embed="rId13" cstate="print">
              <a:extLst/>
            </a:blip>
            <a:stretch>
              <a:fillRect/>
            </a:stretch>
          </p:blipFill>
          <p:spPr>
            <a:xfrm>
              <a:off x="0" y="0"/>
              <a:ext cx="1043094" cy="918916"/>
            </a:xfrm>
            <a:prstGeom prst="rect">
              <a:avLst/>
            </a:prstGeom>
            <a:ln w="12700" cap="flat">
              <a:noFill/>
              <a:miter lim="400000"/>
            </a:ln>
            <a:effectLst/>
          </p:spPr>
        </p:pic>
        <p:pic>
          <p:nvPicPr>
            <p:cNvPr id="45" name="image71.png" descr="datacache64"/>
            <p:cNvPicPr/>
            <p:nvPr/>
          </p:nvPicPr>
          <p:blipFill>
            <a:blip r:embed="rId14" cstate="print">
              <a:extLst/>
            </a:blip>
            <a:stretch>
              <a:fillRect/>
            </a:stretch>
          </p:blipFill>
          <p:spPr>
            <a:xfrm>
              <a:off x="262353" y="180303"/>
              <a:ext cx="531030" cy="531422"/>
            </a:xfrm>
            <a:prstGeom prst="rect">
              <a:avLst/>
            </a:prstGeom>
            <a:ln w="12700" cap="flat">
              <a:noFill/>
              <a:miter lim="400000"/>
            </a:ln>
            <a:effectLst/>
          </p:spPr>
        </p:pic>
      </p:grpSp>
      <p:grpSp>
        <p:nvGrpSpPr>
          <p:cNvPr id="46" name="Group 512"/>
          <p:cNvGrpSpPr/>
          <p:nvPr/>
        </p:nvGrpSpPr>
        <p:grpSpPr>
          <a:xfrm>
            <a:off x="5472766" y="3215029"/>
            <a:ext cx="526669" cy="463007"/>
            <a:chOff x="0" y="0"/>
            <a:chExt cx="1027287" cy="903112"/>
          </a:xfrm>
        </p:grpSpPr>
        <p:pic>
          <p:nvPicPr>
            <p:cNvPr id="47" name="image36.png" descr="C:\Users\Bryan\Desktop\blue rect.png"/>
            <p:cNvPicPr/>
            <p:nvPr/>
          </p:nvPicPr>
          <p:blipFill>
            <a:blip r:embed="rId2" cstate="print">
              <a:extLst/>
            </a:blip>
            <a:stretch>
              <a:fillRect/>
            </a:stretch>
          </p:blipFill>
          <p:spPr>
            <a:xfrm>
              <a:off x="0" y="0"/>
              <a:ext cx="1027288" cy="903113"/>
            </a:xfrm>
            <a:prstGeom prst="rect">
              <a:avLst/>
            </a:prstGeom>
            <a:ln w="12700" cap="flat">
              <a:noFill/>
              <a:miter lim="400000"/>
            </a:ln>
            <a:effectLst/>
          </p:spPr>
        </p:pic>
        <p:pic>
          <p:nvPicPr>
            <p:cNvPr id="48" name="image72.png" descr="autoscaling64"/>
            <p:cNvPicPr/>
            <p:nvPr/>
          </p:nvPicPr>
          <p:blipFill>
            <a:blip r:embed="rId15" cstate="print">
              <a:extLst/>
            </a:blip>
            <a:stretch>
              <a:fillRect/>
            </a:stretch>
          </p:blipFill>
          <p:spPr>
            <a:xfrm>
              <a:off x="166715" y="83973"/>
              <a:ext cx="695445" cy="693971"/>
            </a:xfrm>
            <a:prstGeom prst="rect">
              <a:avLst/>
            </a:prstGeom>
            <a:ln w="12700" cap="flat">
              <a:noFill/>
              <a:miter lim="400000"/>
            </a:ln>
            <a:effectLst/>
          </p:spPr>
        </p:pic>
      </p:grpSp>
      <p:sp>
        <p:nvSpPr>
          <p:cNvPr id="49" name="Shape 513"/>
          <p:cNvSpPr/>
          <p:nvPr/>
        </p:nvSpPr>
        <p:spPr>
          <a:xfrm>
            <a:off x="7692691" y="3092331"/>
            <a:ext cx="476896" cy="27699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45719" rIns="45719">
            <a:spAutoFit/>
          </a:bodyPr>
          <a:lstStyle>
            <a:lvl1pPr defTabSz="641350">
              <a:defRPr sz="1100">
                <a:latin typeface="Helvetica Neue Light"/>
                <a:ea typeface="Helvetica Neue Light"/>
                <a:cs typeface="Helvetica Neue Light"/>
                <a:sym typeface="Helvetica Neue Light"/>
              </a:defRPr>
            </a:lvl1pPr>
          </a:lstStyle>
          <a:p>
            <a:pPr lvl="0">
              <a:defRPr sz="1800"/>
            </a:pPr>
            <a:r>
              <a:rPr sz="600" dirty="0">
                <a:solidFill>
                  <a:schemeClr val="bg1"/>
                </a:solidFill>
                <a:latin typeface="Arial"/>
                <a:ea typeface="Arial"/>
                <a:cs typeface="Arial"/>
              </a:rPr>
              <a:t>Security Services</a:t>
            </a:r>
          </a:p>
        </p:txBody>
      </p:sp>
      <p:sp>
        <p:nvSpPr>
          <p:cNvPr id="50" name="Shape 514"/>
          <p:cNvSpPr/>
          <p:nvPr/>
        </p:nvSpPr>
        <p:spPr>
          <a:xfrm>
            <a:off x="5974940" y="3040243"/>
            <a:ext cx="476896" cy="3693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45719" rIns="45719">
            <a:spAutoFit/>
          </a:bodyPr>
          <a:lstStyle>
            <a:lvl1pPr defTabSz="641350">
              <a:defRPr sz="1100">
                <a:latin typeface="Helvetica Neue Light"/>
                <a:ea typeface="Helvetica Neue Light"/>
                <a:cs typeface="Helvetica Neue Light"/>
                <a:sym typeface="Helvetica Neue Light"/>
              </a:defRPr>
            </a:lvl1pPr>
          </a:lstStyle>
          <a:p>
            <a:pPr lvl="0">
              <a:defRPr sz="1800"/>
            </a:pPr>
            <a:r>
              <a:rPr sz="600" dirty="0">
                <a:solidFill>
                  <a:schemeClr val="bg1"/>
                </a:solidFill>
                <a:latin typeface="Arial"/>
                <a:ea typeface="Arial"/>
                <a:cs typeface="Arial"/>
              </a:rPr>
              <a:t>Web and application services</a:t>
            </a:r>
          </a:p>
        </p:txBody>
      </p:sp>
      <p:grpSp>
        <p:nvGrpSpPr>
          <p:cNvPr id="51" name="Group 517"/>
          <p:cNvGrpSpPr/>
          <p:nvPr/>
        </p:nvGrpSpPr>
        <p:grpSpPr>
          <a:xfrm>
            <a:off x="7199778" y="1704471"/>
            <a:ext cx="526669" cy="463007"/>
            <a:chOff x="0" y="0"/>
            <a:chExt cx="1027287" cy="903112"/>
          </a:xfrm>
        </p:grpSpPr>
        <p:pic>
          <p:nvPicPr>
            <p:cNvPr id="52" name="image36.png" descr="C:\Users\Bryan\Desktop\blue rect.png"/>
            <p:cNvPicPr/>
            <p:nvPr/>
          </p:nvPicPr>
          <p:blipFill>
            <a:blip r:embed="rId2" cstate="print">
              <a:extLst/>
            </a:blip>
            <a:stretch>
              <a:fillRect/>
            </a:stretch>
          </p:blipFill>
          <p:spPr>
            <a:xfrm>
              <a:off x="0" y="0"/>
              <a:ext cx="1027288" cy="903113"/>
            </a:xfrm>
            <a:prstGeom prst="rect">
              <a:avLst/>
            </a:prstGeom>
            <a:ln w="12700" cap="flat">
              <a:noFill/>
              <a:miter lim="400000"/>
            </a:ln>
            <a:effectLst/>
          </p:spPr>
        </p:pic>
        <p:pic>
          <p:nvPicPr>
            <p:cNvPr id="53" name="image39.png"/>
            <p:cNvPicPr/>
            <p:nvPr/>
          </p:nvPicPr>
          <p:blipFill>
            <a:blip r:embed="rId16" cstate="print">
              <a:extLst/>
            </a:blip>
            <a:stretch>
              <a:fillRect/>
            </a:stretch>
          </p:blipFill>
          <p:spPr>
            <a:xfrm>
              <a:off x="257218" y="182206"/>
              <a:ext cx="527141" cy="518102"/>
            </a:xfrm>
            <a:prstGeom prst="rect">
              <a:avLst/>
            </a:prstGeom>
            <a:ln w="12700" cap="flat">
              <a:noFill/>
              <a:miter lim="400000"/>
            </a:ln>
            <a:effectLst/>
          </p:spPr>
        </p:pic>
      </p:grpSp>
      <p:sp>
        <p:nvSpPr>
          <p:cNvPr id="54" name="Shape 518"/>
          <p:cNvSpPr/>
          <p:nvPr/>
        </p:nvSpPr>
        <p:spPr>
          <a:xfrm>
            <a:off x="6839603" y="1510008"/>
            <a:ext cx="476896" cy="369332"/>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45719" rIns="45719">
            <a:spAutoFit/>
          </a:bodyPr>
          <a:lstStyle/>
          <a:p>
            <a:pPr lvl="0" defTabSz="641350">
              <a:defRPr sz="1800"/>
            </a:pPr>
            <a:r>
              <a:rPr sz="600" dirty="0">
                <a:solidFill>
                  <a:schemeClr val="bg1"/>
                </a:solidFill>
                <a:latin typeface="Arial"/>
                <a:ea typeface="Arial"/>
                <a:cs typeface="Arial"/>
                <a:sym typeface="Helvetica Neue Light"/>
              </a:rPr>
              <a:t>Cloud</a:t>
            </a:r>
          </a:p>
          <a:p>
            <a:pPr lvl="0" defTabSz="641350">
              <a:defRPr sz="1800"/>
            </a:pPr>
            <a:r>
              <a:rPr sz="600" dirty="0">
                <a:solidFill>
                  <a:schemeClr val="bg1"/>
                </a:solidFill>
                <a:latin typeface="Arial"/>
                <a:ea typeface="Arial"/>
                <a:cs typeface="Arial"/>
                <a:sym typeface="Helvetica Neue Light"/>
              </a:rPr>
              <a:t>Integration Services</a:t>
            </a:r>
          </a:p>
        </p:txBody>
      </p:sp>
      <p:grpSp>
        <p:nvGrpSpPr>
          <p:cNvPr id="55" name="Group 521"/>
          <p:cNvGrpSpPr/>
          <p:nvPr/>
        </p:nvGrpSpPr>
        <p:grpSpPr>
          <a:xfrm>
            <a:off x="7625742" y="1454450"/>
            <a:ext cx="526669" cy="464163"/>
            <a:chOff x="0" y="0"/>
            <a:chExt cx="1027287" cy="905367"/>
          </a:xfrm>
        </p:grpSpPr>
        <p:pic>
          <p:nvPicPr>
            <p:cNvPr id="56" name="image36.png" descr="C:\Users\Bryan\Desktop\blue rect.png"/>
            <p:cNvPicPr/>
            <p:nvPr/>
          </p:nvPicPr>
          <p:blipFill>
            <a:blip r:embed="rId4" cstate="print">
              <a:extLst/>
            </a:blip>
            <a:stretch>
              <a:fillRect/>
            </a:stretch>
          </p:blipFill>
          <p:spPr>
            <a:xfrm>
              <a:off x="0" y="0"/>
              <a:ext cx="1027288" cy="905368"/>
            </a:xfrm>
            <a:prstGeom prst="rect">
              <a:avLst/>
            </a:prstGeom>
            <a:ln w="12700" cap="flat">
              <a:noFill/>
              <a:miter lim="400000"/>
            </a:ln>
            <a:effectLst/>
          </p:spPr>
        </p:pic>
        <p:pic>
          <p:nvPicPr>
            <p:cNvPr id="57" name="image73.png" descr="Data64"/>
            <p:cNvPicPr/>
            <p:nvPr/>
          </p:nvPicPr>
          <p:blipFill>
            <a:blip r:embed="rId17" cstate="print">
              <a:extLst/>
            </a:blip>
            <a:stretch>
              <a:fillRect/>
            </a:stretch>
          </p:blipFill>
          <p:spPr>
            <a:xfrm>
              <a:off x="242929" y="181073"/>
              <a:ext cx="543018" cy="543222"/>
            </a:xfrm>
            <a:prstGeom prst="rect">
              <a:avLst/>
            </a:prstGeom>
            <a:ln w="12700" cap="flat">
              <a:noFill/>
              <a:miter lim="400000"/>
            </a:ln>
            <a:effectLst/>
          </p:spPr>
        </p:pic>
      </p:grpSp>
      <p:grpSp>
        <p:nvGrpSpPr>
          <p:cNvPr id="58" name="Group 524"/>
          <p:cNvGrpSpPr/>
          <p:nvPr/>
        </p:nvGrpSpPr>
        <p:grpSpPr>
          <a:xfrm>
            <a:off x="7622270" y="438150"/>
            <a:ext cx="526669" cy="463007"/>
            <a:chOff x="0" y="0"/>
            <a:chExt cx="1027287" cy="903112"/>
          </a:xfrm>
        </p:grpSpPr>
        <p:pic>
          <p:nvPicPr>
            <p:cNvPr id="59" name="image36.png" descr="C:\Users\Bryan\Desktop\blue rect.png"/>
            <p:cNvPicPr/>
            <p:nvPr/>
          </p:nvPicPr>
          <p:blipFill>
            <a:blip r:embed="rId2" cstate="print">
              <a:extLst/>
            </a:blip>
            <a:stretch>
              <a:fillRect/>
            </a:stretch>
          </p:blipFill>
          <p:spPr>
            <a:xfrm>
              <a:off x="0" y="0"/>
              <a:ext cx="1027288" cy="903113"/>
            </a:xfrm>
            <a:prstGeom prst="rect">
              <a:avLst/>
            </a:prstGeom>
            <a:ln w="12700" cap="flat">
              <a:noFill/>
              <a:miter lim="400000"/>
            </a:ln>
            <a:effectLst/>
          </p:spPr>
        </p:pic>
        <p:pic>
          <p:nvPicPr>
            <p:cNvPr id="60" name="image74.png" descr="Push64"/>
            <p:cNvPicPr/>
            <p:nvPr/>
          </p:nvPicPr>
          <p:blipFill>
            <a:blip r:embed="rId18" cstate="print">
              <a:extLst/>
            </a:blip>
            <a:stretch>
              <a:fillRect/>
            </a:stretch>
          </p:blipFill>
          <p:spPr>
            <a:xfrm>
              <a:off x="214349" y="156856"/>
              <a:ext cx="609705" cy="608413"/>
            </a:xfrm>
            <a:prstGeom prst="rect">
              <a:avLst/>
            </a:prstGeom>
            <a:ln w="12700" cap="flat">
              <a:noFill/>
              <a:miter lim="400000"/>
            </a:ln>
            <a:effectLst/>
          </p:spPr>
        </p:pic>
      </p:grpSp>
      <p:grpSp>
        <p:nvGrpSpPr>
          <p:cNvPr id="61" name="Group 527"/>
          <p:cNvGrpSpPr/>
          <p:nvPr/>
        </p:nvGrpSpPr>
        <p:grpSpPr>
          <a:xfrm>
            <a:off x="7202093" y="1194008"/>
            <a:ext cx="526669" cy="464164"/>
            <a:chOff x="0" y="0"/>
            <a:chExt cx="1027287" cy="905370"/>
          </a:xfrm>
        </p:grpSpPr>
        <p:pic>
          <p:nvPicPr>
            <p:cNvPr id="62" name="image36.png" descr="C:\Users\Bryan\Desktop\blue rect.png"/>
            <p:cNvPicPr/>
            <p:nvPr/>
          </p:nvPicPr>
          <p:blipFill>
            <a:blip r:embed="rId4" cstate="print">
              <a:extLst/>
            </a:blip>
            <a:stretch>
              <a:fillRect/>
            </a:stretch>
          </p:blipFill>
          <p:spPr>
            <a:xfrm>
              <a:off x="0" y="0"/>
              <a:ext cx="1027288" cy="905371"/>
            </a:xfrm>
            <a:prstGeom prst="rect">
              <a:avLst/>
            </a:prstGeom>
            <a:ln w="12700" cap="flat">
              <a:noFill/>
              <a:miter lim="400000"/>
            </a:ln>
            <a:effectLst/>
          </p:spPr>
        </p:pic>
        <p:pic>
          <p:nvPicPr>
            <p:cNvPr id="63" name="image75.png" descr="mqa_64"/>
            <p:cNvPicPr/>
            <p:nvPr/>
          </p:nvPicPr>
          <p:blipFill>
            <a:blip r:embed="rId19" cstate="print">
              <a:extLst/>
            </a:blip>
            <a:stretch>
              <a:fillRect/>
            </a:stretch>
          </p:blipFill>
          <p:spPr>
            <a:xfrm>
              <a:off x="222287" y="174720"/>
              <a:ext cx="609706" cy="609935"/>
            </a:xfrm>
            <a:prstGeom prst="rect">
              <a:avLst/>
            </a:prstGeom>
            <a:ln w="12700" cap="flat">
              <a:noFill/>
              <a:miter lim="400000"/>
            </a:ln>
            <a:effectLst/>
          </p:spPr>
        </p:pic>
      </p:grpSp>
      <p:sp>
        <p:nvSpPr>
          <p:cNvPr id="64" name="Shape 528"/>
          <p:cNvSpPr/>
          <p:nvPr/>
        </p:nvSpPr>
        <p:spPr>
          <a:xfrm>
            <a:off x="7265569" y="822446"/>
            <a:ext cx="476896" cy="27699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45719" rIns="45719">
            <a:spAutoFit/>
          </a:bodyPr>
          <a:lstStyle>
            <a:lvl1pPr defTabSz="641350">
              <a:defRPr sz="1100">
                <a:latin typeface="Helvetica Neue Light"/>
                <a:ea typeface="Helvetica Neue Light"/>
                <a:cs typeface="Helvetica Neue Light"/>
                <a:sym typeface="Helvetica Neue Light"/>
              </a:defRPr>
            </a:lvl1pPr>
          </a:lstStyle>
          <a:p>
            <a:pPr lvl="0">
              <a:defRPr sz="1800"/>
            </a:pPr>
            <a:r>
              <a:rPr sz="600" dirty="0">
                <a:solidFill>
                  <a:schemeClr val="bg1"/>
                </a:solidFill>
                <a:latin typeface="Arial"/>
                <a:ea typeface="Arial"/>
                <a:cs typeface="Arial"/>
              </a:rPr>
              <a:t>Mobile Services</a:t>
            </a:r>
          </a:p>
        </p:txBody>
      </p:sp>
      <p:grpSp>
        <p:nvGrpSpPr>
          <p:cNvPr id="65" name="Group 531"/>
          <p:cNvGrpSpPr/>
          <p:nvPr/>
        </p:nvGrpSpPr>
        <p:grpSpPr>
          <a:xfrm>
            <a:off x="7629214" y="942828"/>
            <a:ext cx="524355" cy="460691"/>
            <a:chOff x="0" y="0"/>
            <a:chExt cx="1022774" cy="898596"/>
          </a:xfrm>
        </p:grpSpPr>
        <p:pic>
          <p:nvPicPr>
            <p:cNvPr id="66" name="image76.png" descr="twilio64"/>
            <p:cNvPicPr/>
            <p:nvPr/>
          </p:nvPicPr>
          <p:blipFill>
            <a:blip r:embed="rId20" cstate="print">
              <a:extLst/>
            </a:blip>
            <a:stretch>
              <a:fillRect/>
            </a:stretch>
          </p:blipFill>
          <p:spPr>
            <a:xfrm>
              <a:off x="220411" y="156897"/>
              <a:ext cx="608909" cy="608574"/>
            </a:xfrm>
            <a:prstGeom prst="rect">
              <a:avLst/>
            </a:prstGeom>
            <a:ln w="12700" cap="flat">
              <a:noFill/>
              <a:miter lim="400000"/>
            </a:ln>
            <a:effectLst/>
          </p:spPr>
        </p:pic>
        <p:pic>
          <p:nvPicPr>
            <p:cNvPr id="67" name="image77.png" descr="C:\Users\Bryan\Desktop\green rect.png"/>
            <p:cNvPicPr/>
            <p:nvPr/>
          </p:nvPicPr>
          <p:blipFill>
            <a:blip r:embed="rId21" cstate="print">
              <a:extLst/>
            </a:blip>
            <a:stretch>
              <a:fillRect/>
            </a:stretch>
          </p:blipFill>
          <p:spPr>
            <a:xfrm>
              <a:off x="0" y="0"/>
              <a:ext cx="1022775" cy="898597"/>
            </a:xfrm>
            <a:prstGeom prst="rect">
              <a:avLst/>
            </a:prstGeom>
            <a:ln w="12700" cap="flat">
              <a:noFill/>
              <a:miter lim="400000"/>
            </a:ln>
            <a:effectLst/>
          </p:spPr>
        </p:pic>
      </p:grpSp>
      <p:grpSp>
        <p:nvGrpSpPr>
          <p:cNvPr id="68" name="Group 534"/>
          <p:cNvGrpSpPr/>
          <p:nvPr/>
        </p:nvGrpSpPr>
        <p:grpSpPr>
          <a:xfrm>
            <a:off x="8054022" y="687018"/>
            <a:ext cx="517409" cy="457219"/>
            <a:chOff x="0" y="0"/>
            <a:chExt cx="1009225" cy="891822"/>
          </a:xfrm>
        </p:grpSpPr>
        <p:pic>
          <p:nvPicPr>
            <p:cNvPr id="69" name="image78.png"/>
            <p:cNvPicPr/>
            <p:nvPr/>
          </p:nvPicPr>
          <p:blipFill>
            <a:blip r:embed="rId22" cstate="print">
              <a:extLst/>
            </a:blip>
            <a:stretch>
              <a:fillRect/>
            </a:stretch>
          </p:blipFill>
          <p:spPr>
            <a:xfrm>
              <a:off x="192006" y="198712"/>
              <a:ext cx="612519" cy="495988"/>
            </a:xfrm>
            <a:prstGeom prst="rect">
              <a:avLst/>
            </a:prstGeom>
            <a:ln w="12700" cap="flat">
              <a:noFill/>
              <a:miter lim="400000"/>
            </a:ln>
            <a:effectLst/>
          </p:spPr>
        </p:pic>
        <p:pic>
          <p:nvPicPr>
            <p:cNvPr id="70" name="image77.png" descr="C:\Users\Bryan\Desktop\green rect.png"/>
            <p:cNvPicPr/>
            <p:nvPr/>
          </p:nvPicPr>
          <p:blipFill>
            <a:blip r:embed="rId23" cstate="print">
              <a:extLst/>
            </a:blip>
            <a:stretch>
              <a:fillRect/>
            </a:stretch>
          </p:blipFill>
          <p:spPr>
            <a:xfrm>
              <a:off x="0" y="0"/>
              <a:ext cx="1009226" cy="891823"/>
            </a:xfrm>
            <a:prstGeom prst="rect">
              <a:avLst/>
            </a:prstGeom>
            <a:ln w="12700" cap="flat">
              <a:noFill/>
              <a:miter lim="400000"/>
            </a:ln>
            <a:effectLst/>
          </p:spPr>
        </p:pic>
      </p:grpSp>
      <p:grpSp>
        <p:nvGrpSpPr>
          <p:cNvPr id="71" name="Group 537"/>
          <p:cNvGrpSpPr/>
          <p:nvPr/>
        </p:nvGrpSpPr>
        <p:grpSpPr>
          <a:xfrm>
            <a:off x="6764553" y="1956811"/>
            <a:ext cx="525511" cy="463007"/>
            <a:chOff x="0" y="0"/>
            <a:chExt cx="1025029" cy="903112"/>
          </a:xfrm>
        </p:grpSpPr>
        <p:pic>
          <p:nvPicPr>
            <p:cNvPr id="72" name="image36.png" descr="C:\Users\Bryan\Desktop\blue rect.png"/>
            <p:cNvPicPr/>
            <p:nvPr/>
          </p:nvPicPr>
          <p:blipFill>
            <a:blip r:embed="rId24" cstate="print">
              <a:extLst/>
            </a:blip>
            <a:stretch>
              <a:fillRect/>
            </a:stretch>
          </p:blipFill>
          <p:spPr>
            <a:xfrm>
              <a:off x="0" y="0"/>
              <a:ext cx="1025030" cy="903113"/>
            </a:xfrm>
            <a:prstGeom prst="rect">
              <a:avLst/>
            </a:prstGeom>
            <a:ln w="12700" cap="flat">
              <a:noFill/>
              <a:miter lim="400000"/>
            </a:ln>
            <a:effectLst/>
          </p:spPr>
        </p:pic>
        <p:pic>
          <p:nvPicPr>
            <p:cNvPr id="73" name="image79.png" descr="BLU_AfC_64"/>
            <p:cNvPicPr/>
            <p:nvPr/>
          </p:nvPicPr>
          <p:blipFill>
            <a:blip r:embed="rId25" cstate="print">
              <a:extLst/>
            </a:blip>
            <a:stretch>
              <a:fillRect/>
            </a:stretch>
          </p:blipFill>
          <p:spPr>
            <a:xfrm>
              <a:off x="229720" y="160025"/>
              <a:ext cx="579848" cy="579894"/>
            </a:xfrm>
            <a:prstGeom prst="rect">
              <a:avLst/>
            </a:prstGeom>
            <a:ln w="12700" cap="flat">
              <a:noFill/>
              <a:miter lim="400000"/>
            </a:ln>
            <a:effectLst/>
          </p:spPr>
        </p:pic>
      </p:grpSp>
      <p:grpSp>
        <p:nvGrpSpPr>
          <p:cNvPr id="74" name="Group 540"/>
          <p:cNvGrpSpPr/>
          <p:nvPr/>
        </p:nvGrpSpPr>
        <p:grpSpPr>
          <a:xfrm>
            <a:off x="6336271" y="1688267"/>
            <a:ext cx="526669" cy="464163"/>
            <a:chOff x="0" y="0"/>
            <a:chExt cx="1027287" cy="905367"/>
          </a:xfrm>
        </p:grpSpPr>
        <p:pic>
          <p:nvPicPr>
            <p:cNvPr id="75" name="image36.png" descr="C:\Users\Bryan\Desktop\blue rect.png"/>
            <p:cNvPicPr/>
            <p:nvPr/>
          </p:nvPicPr>
          <p:blipFill>
            <a:blip r:embed="rId4" cstate="print">
              <a:extLst/>
            </a:blip>
            <a:stretch>
              <a:fillRect/>
            </a:stretch>
          </p:blipFill>
          <p:spPr>
            <a:xfrm>
              <a:off x="0" y="0"/>
              <a:ext cx="1027288" cy="905368"/>
            </a:xfrm>
            <a:prstGeom prst="rect">
              <a:avLst/>
            </a:prstGeom>
            <a:ln w="12700" cap="flat">
              <a:noFill/>
              <a:miter lim="400000"/>
            </a:ln>
            <a:effectLst/>
          </p:spPr>
        </p:pic>
        <p:pic>
          <p:nvPicPr>
            <p:cNvPr id="76" name="image80.png" descr="bi64"/>
            <p:cNvPicPr/>
            <p:nvPr/>
          </p:nvPicPr>
          <p:blipFill>
            <a:blip r:embed="rId26" cstate="print">
              <a:extLst/>
            </a:blip>
            <a:stretch>
              <a:fillRect/>
            </a:stretch>
          </p:blipFill>
          <p:spPr>
            <a:xfrm>
              <a:off x="241341" y="176308"/>
              <a:ext cx="543018" cy="543222"/>
            </a:xfrm>
            <a:prstGeom prst="rect">
              <a:avLst/>
            </a:prstGeom>
            <a:ln w="12700" cap="flat">
              <a:noFill/>
              <a:miter lim="400000"/>
            </a:ln>
            <a:effectLst/>
          </p:spPr>
        </p:pic>
      </p:grpSp>
      <p:grpSp>
        <p:nvGrpSpPr>
          <p:cNvPr id="77" name="Group 543"/>
          <p:cNvGrpSpPr/>
          <p:nvPr/>
        </p:nvGrpSpPr>
        <p:grpSpPr>
          <a:xfrm>
            <a:off x="5038700" y="3481797"/>
            <a:ext cx="526669" cy="464164"/>
            <a:chOff x="0" y="0"/>
            <a:chExt cx="1027287" cy="905370"/>
          </a:xfrm>
        </p:grpSpPr>
        <p:pic>
          <p:nvPicPr>
            <p:cNvPr id="78" name="image36.png" descr="C:\Users\Bryan\Desktop\blue rect.png"/>
            <p:cNvPicPr/>
            <p:nvPr/>
          </p:nvPicPr>
          <p:blipFill>
            <a:blip r:embed="rId4" cstate="print">
              <a:extLst/>
            </a:blip>
            <a:stretch>
              <a:fillRect/>
            </a:stretch>
          </p:blipFill>
          <p:spPr>
            <a:xfrm>
              <a:off x="0" y="0"/>
              <a:ext cx="1027288" cy="905371"/>
            </a:xfrm>
            <a:prstGeom prst="rect">
              <a:avLst/>
            </a:prstGeom>
            <a:ln w="12700" cap="flat">
              <a:noFill/>
              <a:miter lim="400000"/>
            </a:ln>
            <a:effectLst/>
          </p:spPr>
        </p:pic>
        <p:pic>
          <p:nvPicPr>
            <p:cNvPr id="79" name="image81.png" descr="timeseries64"/>
            <p:cNvPicPr/>
            <p:nvPr/>
          </p:nvPicPr>
          <p:blipFill>
            <a:blip r:embed="rId27" cstate="print">
              <a:extLst/>
            </a:blip>
            <a:stretch>
              <a:fillRect/>
            </a:stretch>
          </p:blipFill>
          <p:spPr>
            <a:xfrm>
              <a:off x="238165" y="173132"/>
              <a:ext cx="571599" cy="571813"/>
            </a:xfrm>
            <a:prstGeom prst="rect">
              <a:avLst/>
            </a:prstGeom>
            <a:ln w="12700" cap="flat">
              <a:noFill/>
              <a:miter lim="400000"/>
            </a:ln>
            <a:effectLst/>
          </p:spPr>
        </p:pic>
      </p:grpSp>
      <p:grpSp>
        <p:nvGrpSpPr>
          <p:cNvPr id="80" name="Group 546"/>
          <p:cNvGrpSpPr/>
          <p:nvPr/>
        </p:nvGrpSpPr>
        <p:grpSpPr>
          <a:xfrm>
            <a:off x="6336271" y="2204519"/>
            <a:ext cx="526669" cy="464163"/>
            <a:chOff x="0" y="0"/>
            <a:chExt cx="1027287" cy="905367"/>
          </a:xfrm>
        </p:grpSpPr>
        <p:pic>
          <p:nvPicPr>
            <p:cNvPr id="81" name="image36.png" descr="C:\Users\Bryan\Desktop\blue rect.png"/>
            <p:cNvPicPr/>
            <p:nvPr/>
          </p:nvPicPr>
          <p:blipFill>
            <a:blip r:embed="rId4" cstate="print">
              <a:extLst/>
            </a:blip>
            <a:stretch>
              <a:fillRect/>
            </a:stretch>
          </p:blipFill>
          <p:spPr>
            <a:xfrm>
              <a:off x="0" y="0"/>
              <a:ext cx="1027288" cy="905368"/>
            </a:xfrm>
            <a:prstGeom prst="rect">
              <a:avLst/>
            </a:prstGeom>
            <a:ln w="12700" cap="flat">
              <a:noFill/>
              <a:miter lim="400000"/>
            </a:ln>
            <a:effectLst/>
          </p:spPr>
        </p:pic>
        <p:pic>
          <p:nvPicPr>
            <p:cNvPr id="82" name="image82.png" descr="sqldblarge"/>
            <p:cNvPicPr/>
            <p:nvPr/>
          </p:nvPicPr>
          <p:blipFill>
            <a:blip r:embed="rId28" cstate="print">
              <a:extLst/>
            </a:blip>
            <a:stretch>
              <a:fillRect/>
            </a:stretch>
          </p:blipFill>
          <p:spPr>
            <a:xfrm>
              <a:off x="220700" y="171543"/>
              <a:ext cx="609705" cy="609933"/>
            </a:xfrm>
            <a:prstGeom prst="rect">
              <a:avLst/>
            </a:prstGeom>
            <a:ln w="12700" cap="flat">
              <a:noFill/>
              <a:miter lim="400000"/>
            </a:ln>
            <a:effectLst/>
          </p:spPr>
        </p:pic>
      </p:grpSp>
      <p:grpSp>
        <p:nvGrpSpPr>
          <p:cNvPr id="83" name="Group 549"/>
          <p:cNvGrpSpPr/>
          <p:nvPr/>
        </p:nvGrpSpPr>
        <p:grpSpPr>
          <a:xfrm>
            <a:off x="5905096" y="1427158"/>
            <a:ext cx="526671" cy="464164"/>
            <a:chOff x="0" y="0"/>
            <a:chExt cx="1027290" cy="905370"/>
          </a:xfrm>
        </p:grpSpPr>
        <p:pic>
          <p:nvPicPr>
            <p:cNvPr id="84" name="image36.png" descr="C:\Users\Bryan\Desktop\blue rect.png"/>
            <p:cNvPicPr/>
            <p:nvPr/>
          </p:nvPicPr>
          <p:blipFill>
            <a:blip r:embed="rId4" cstate="print">
              <a:extLst/>
            </a:blip>
            <a:stretch>
              <a:fillRect/>
            </a:stretch>
          </p:blipFill>
          <p:spPr>
            <a:xfrm>
              <a:off x="0" y="0"/>
              <a:ext cx="1027291" cy="905371"/>
            </a:xfrm>
            <a:prstGeom prst="rect">
              <a:avLst/>
            </a:prstGeom>
            <a:ln w="12700" cap="flat">
              <a:noFill/>
              <a:miter lim="400000"/>
            </a:ln>
            <a:effectLst/>
          </p:spPr>
        </p:pic>
        <p:pic>
          <p:nvPicPr>
            <p:cNvPr id="85" name="image83.png" descr="jsondblarge"/>
            <p:cNvPicPr/>
            <p:nvPr/>
          </p:nvPicPr>
          <p:blipFill>
            <a:blip r:embed="rId29" cstate="print">
              <a:extLst/>
            </a:blip>
            <a:stretch>
              <a:fillRect/>
            </a:stretch>
          </p:blipFill>
          <p:spPr>
            <a:xfrm>
              <a:off x="219113" y="158836"/>
              <a:ext cx="585890" cy="586109"/>
            </a:xfrm>
            <a:prstGeom prst="rect">
              <a:avLst/>
            </a:prstGeom>
            <a:ln w="12700" cap="flat">
              <a:noFill/>
              <a:miter lim="400000"/>
            </a:ln>
            <a:effectLst/>
          </p:spPr>
        </p:pic>
      </p:grpSp>
      <p:grpSp>
        <p:nvGrpSpPr>
          <p:cNvPr id="86" name="Group 552"/>
          <p:cNvGrpSpPr/>
          <p:nvPr/>
        </p:nvGrpSpPr>
        <p:grpSpPr>
          <a:xfrm>
            <a:off x="5899889" y="2453384"/>
            <a:ext cx="526671" cy="463007"/>
            <a:chOff x="0" y="0"/>
            <a:chExt cx="1027290" cy="903112"/>
          </a:xfrm>
        </p:grpSpPr>
        <p:pic>
          <p:nvPicPr>
            <p:cNvPr id="87" name="image36.png" descr="C:\Users\Bryan\Desktop\blue rect.png"/>
            <p:cNvPicPr/>
            <p:nvPr/>
          </p:nvPicPr>
          <p:blipFill>
            <a:blip r:embed="rId2" cstate="print">
              <a:extLst/>
            </a:blip>
            <a:stretch>
              <a:fillRect/>
            </a:stretch>
          </p:blipFill>
          <p:spPr>
            <a:xfrm>
              <a:off x="0" y="0"/>
              <a:ext cx="1027291" cy="903113"/>
            </a:xfrm>
            <a:prstGeom prst="rect">
              <a:avLst/>
            </a:prstGeom>
            <a:ln w="12700" cap="flat">
              <a:noFill/>
              <a:miter lim="400000"/>
            </a:ln>
            <a:effectLst/>
          </p:spPr>
        </p:pic>
        <p:pic>
          <p:nvPicPr>
            <p:cNvPr id="88" name="image84.png" descr="cloudant64"/>
            <p:cNvPicPr/>
            <p:nvPr/>
          </p:nvPicPr>
          <p:blipFill>
            <a:blip r:embed="rId30" cstate="print">
              <a:extLst/>
            </a:blip>
            <a:stretch>
              <a:fillRect/>
            </a:stretch>
          </p:blipFill>
          <p:spPr>
            <a:xfrm>
              <a:off x="215937" y="150518"/>
              <a:ext cx="609707" cy="608413"/>
            </a:xfrm>
            <a:prstGeom prst="rect">
              <a:avLst/>
            </a:prstGeom>
            <a:ln w="12700" cap="flat">
              <a:noFill/>
              <a:miter lim="400000"/>
            </a:ln>
            <a:effectLst/>
          </p:spPr>
        </p:pic>
      </p:grpSp>
      <p:sp>
        <p:nvSpPr>
          <p:cNvPr id="89" name="Shape 553"/>
          <p:cNvSpPr/>
          <p:nvPr/>
        </p:nvSpPr>
        <p:spPr>
          <a:xfrm>
            <a:off x="5979570" y="2043623"/>
            <a:ext cx="476896" cy="27699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45719" rIns="45719">
            <a:spAutoFit/>
          </a:bodyPr>
          <a:lstStyle>
            <a:lvl1pPr defTabSz="641350">
              <a:defRPr sz="1100">
                <a:latin typeface="Helvetica Neue Light"/>
                <a:ea typeface="Helvetica Neue Light"/>
                <a:cs typeface="Helvetica Neue Light"/>
                <a:sym typeface="Helvetica Neue Light"/>
              </a:defRPr>
            </a:lvl1pPr>
          </a:lstStyle>
          <a:p>
            <a:pPr lvl="0">
              <a:defRPr sz="1800"/>
            </a:pPr>
            <a:r>
              <a:rPr sz="600" dirty="0">
                <a:solidFill>
                  <a:schemeClr val="bg1"/>
                </a:solidFill>
                <a:latin typeface="Arial"/>
                <a:ea typeface="Arial"/>
                <a:cs typeface="Arial"/>
              </a:rPr>
              <a:t>Database services</a:t>
            </a:r>
          </a:p>
        </p:txBody>
      </p:sp>
      <p:sp>
        <p:nvSpPr>
          <p:cNvPr id="90" name="Shape 554"/>
          <p:cNvSpPr/>
          <p:nvPr/>
        </p:nvSpPr>
        <p:spPr>
          <a:xfrm>
            <a:off x="6834394" y="2603230"/>
            <a:ext cx="476896" cy="27699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45719" rIns="45719">
            <a:spAutoFit/>
          </a:bodyPr>
          <a:lstStyle>
            <a:lvl1pPr defTabSz="641350">
              <a:defRPr sz="1100">
                <a:latin typeface="Helvetica Neue Light"/>
                <a:ea typeface="Helvetica Neue Light"/>
                <a:cs typeface="Helvetica Neue Light"/>
                <a:sym typeface="Helvetica Neue Light"/>
              </a:defRPr>
            </a:lvl1pPr>
          </a:lstStyle>
          <a:p>
            <a:pPr lvl="0">
              <a:defRPr sz="1800"/>
            </a:pPr>
            <a:r>
              <a:rPr sz="600" dirty="0">
                <a:solidFill>
                  <a:schemeClr val="bg1"/>
                </a:solidFill>
                <a:latin typeface="Arial"/>
                <a:ea typeface="Arial"/>
                <a:cs typeface="Arial"/>
              </a:rPr>
              <a:t>Big Data services</a:t>
            </a:r>
          </a:p>
        </p:txBody>
      </p:sp>
      <p:grpSp>
        <p:nvGrpSpPr>
          <p:cNvPr id="91" name="Group 557"/>
          <p:cNvGrpSpPr/>
          <p:nvPr/>
        </p:nvGrpSpPr>
        <p:grpSpPr>
          <a:xfrm>
            <a:off x="6335694" y="4260266"/>
            <a:ext cx="526671" cy="464164"/>
            <a:chOff x="0" y="0"/>
            <a:chExt cx="1027290" cy="905370"/>
          </a:xfrm>
        </p:grpSpPr>
        <p:pic>
          <p:nvPicPr>
            <p:cNvPr id="92" name="image36.png" descr="C:\Users\Bryan\Desktop\blue rect.png"/>
            <p:cNvPicPr/>
            <p:nvPr/>
          </p:nvPicPr>
          <p:blipFill>
            <a:blip r:embed="rId4" cstate="print">
              <a:extLst/>
            </a:blip>
            <a:stretch>
              <a:fillRect/>
            </a:stretch>
          </p:blipFill>
          <p:spPr>
            <a:xfrm>
              <a:off x="0" y="0"/>
              <a:ext cx="1027291" cy="905371"/>
            </a:xfrm>
            <a:prstGeom prst="rect">
              <a:avLst/>
            </a:prstGeom>
            <a:ln w="12700" cap="flat">
              <a:noFill/>
              <a:miter lim="400000"/>
            </a:ln>
            <a:effectLst/>
          </p:spPr>
        </p:pic>
        <p:pic>
          <p:nvPicPr>
            <p:cNvPr id="93" name="image85.png" descr="IoT-64x64"/>
            <p:cNvPicPr/>
            <p:nvPr/>
          </p:nvPicPr>
          <p:blipFill>
            <a:blip r:embed="rId31" cstate="print">
              <a:extLst/>
            </a:blip>
            <a:stretch>
              <a:fillRect/>
            </a:stretch>
          </p:blipFill>
          <p:spPr>
            <a:xfrm>
              <a:off x="181006" y="163601"/>
              <a:ext cx="552547" cy="552754"/>
            </a:xfrm>
            <a:prstGeom prst="rect">
              <a:avLst/>
            </a:prstGeom>
            <a:ln w="12700" cap="flat">
              <a:noFill/>
              <a:miter lim="400000"/>
            </a:ln>
            <a:effectLst/>
          </p:spPr>
        </p:pic>
      </p:grpSp>
      <p:grpSp>
        <p:nvGrpSpPr>
          <p:cNvPr id="95" name="Group 561"/>
          <p:cNvGrpSpPr/>
          <p:nvPr/>
        </p:nvGrpSpPr>
        <p:grpSpPr>
          <a:xfrm>
            <a:off x="8049392" y="1718363"/>
            <a:ext cx="526669" cy="464163"/>
            <a:chOff x="0" y="0"/>
            <a:chExt cx="1027287" cy="905367"/>
          </a:xfrm>
        </p:grpSpPr>
        <p:pic>
          <p:nvPicPr>
            <p:cNvPr id="96" name="image36.png" descr="C:\Users\Bryan\Desktop\blue rect.png"/>
            <p:cNvPicPr/>
            <p:nvPr/>
          </p:nvPicPr>
          <p:blipFill>
            <a:blip r:embed="rId4" cstate="print">
              <a:extLst/>
            </a:blip>
            <a:stretch>
              <a:fillRect/>
            </a:stretch>
          </p:blipFill>
          <p:spPr>
            <a:xfrm>
              <a:off x="0" y="0"/>
              <a:ext cx="1027288" cy="905368"/>
            </a:xfrm>
            <a:prstGeom prst="rect">
              <a:avLst/>
            </a:prstGeom>
            <a:ln w="12700" cap="flat">
              <a:noFill/>
              <a:miter lim="400000"/>
            </a:ln>
            <a:effectLst/>
          </p:spPr>
        </p:pic>
        <p:pic>
          <p:nvPicPr>
            <p:cNvPr id="97" name="image86.png" descr="watson64"/>
            <p:cNvPicPr/>
            <p:nvPr/>
          </p:nvPicPr>
          <p:blipFill>
            <a:blip r:embed="rId32" cstate="print">
              <a:extLst/>
            </a:blip>
            <a:stretch>
              <a:fillRect/>
            </a:stretch>
          </p:blipFill>
          <p:spPr>
            <a:xfrm>
              <a:off x="214349" y="136599"/>
              <a:ext cx="609705" cy="609933"/>
            </a:xfrm>
            <a:prstGeom prst="rect">
              <a:avLst/>
            </a:prstGeom>
            <a:ln w="12700" cap="flat">
              <a:noFill/>
              <a:miter lim="400000"/>
            </a:ln>
            <a:effectLst/>
          </p:spPr>
        </p:pic>
      </p:grpSp>
      <p:sp>
        <p:nvSpPr>
          <p:cNvPr id="98" name="Shape 562"/>
          <p:cNvSpPr/>
          <p:nvPr/>
        </p:nvSpPr>
        <p:spPr>
          <a:xfrm>
            <a:off x="8133704" y="1319019"/>
            <a:ext cx="476896" cy="276999"/>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45719" rIns="45719">
            <a:spAutoFit/>
          </a:bodyPr>
          <a:lstStyle>
            <a:lvl1pPr defTabSz="641350">
              <a:defRPr sz="1100">
                <a:latin typeface="Helvetica Neue Light"/>
                <a:ea typeface="Helvetica Neue Light"/>
                <a:cs typeface="Helvetica Neue Light"/>
                <a:sym typeface="Helvetica Neue Light"/>
              </a:defRPr>
            </a:lvl1pPr>
          </a:lstStyle>
          <a:p>
            <a:pPr lvl="0">
              <a:defRPr sz="1800"/>
            </a:pPr>
            <a:r>
              <a:rPr sz="600" dirty="0">
                <a:solidFill>
                  <a:schemeClr val="bg1"/>
                </a:solidFill>
                <a:latin typeface="Arial"/>
                <a:ea typeface="Arial"/>
                <a:cs typeface="Arial"/>
              </a:rPr>
              <a:t>Watson Services</a:t>
            </a:r>
          </a:p>
        </p:txBody>
      </p:sp>
      <p:grpSp>
        <p:nvGrpSpPr>
          <p:cNvPr id="99" name="Group 565"/>
          <p:cNvGrpSpPr/>
          <p:nvPr/>
        </p:nvGrpSpPr>
        <p:grpSpPr>
          <a:xfrm>
            <a:off x="6333958" y="1183590"/>
            <a:ext cx="525511" cy="463007"/>
            <a:chOff x="0" y="0"/>
            <a:chExt cx="1025029" cy="903112"/>
          </a:xfrm>
        </p:grpSpPr>
        <p:pic>
          <p:nvPicPr>
            <p:cNvPr id="100" name="image36.png" descr="C:\Users\Bryan\Desktop\blue rect.png"/>
            <p:cNvPicPr/>
            <p:nvPr/>
          </p:nvPicPr>
          <p:blipFill>
            <a:blip r:embed="rId24" cstate="print">
              <a:extLst/>
            </a:blip>
            <a:stretch>
              <a:fillRect/>
            </a:stretch>
          </p:blipFill>
          <p:spPr>
            <a:xfrm>
              <a:off x="0" y="0"/>
              <a:ext cx="1025030" cy="903113"/>
            </a:xfrm>
            <a:prstGeom prst="rect">
              <a:avLst/>
            </a:prstGeom>
            <a:ln w="12700" cap="flat">
              <a:noFill/>
              <a:miter lim="400000"/>
            </a:ln>
            <a:effectLst/>
          </p:spPr>
        </p:pic>
        <p:pic>
          <p:nvPicPr>
            <p:cNvPr id="101" name="image87.png" descr="api_management64"/>
            <p:cNvPicPr/>
            <p:nvPr/>
          </p:nvPicPr>
          <p:blipFill>
            <a:blip r:embed="rId33" cstate="print">
              <a:extLst/>
            </a:blip>
            <a:stretch>
              <a:fillRect/>
            </a:stretch>
          </p:blipFill>
          <p:spPr>
            <a:xfrm>
              <a:off x="220215" y="137843"/>
              <a:ext cx="608365" cy="608413"/>
            </a:xfrm>
            <a:prstGeom prst="rect">
              <a:avLst/>
            </a:prstGeom>
            <a:ln w="12700" cap="flat">
              <a:noFill/>
              <a:miter lim="400000"/>
            </a:ln>
            <a:effectLst/>
          </p:spPr>
        </p:pic>
      </p:grpSp>
      <p:grpSp>
        <p:nvGrpSpPr>
          <p:cNvPr id="102" name="Group 568"/>
          <p:cNvGrpSpPr/>
          <p:nvPr/>
        </p:nvGrpSpPr>
        <p:grpSpPr>
          <a:xfrm>
            <a:off x="7193411" y="3739306"/>
            <a:ext cx="526669" cy="464163"/>
            <a:chOff x="0" y="0"/>
            <a:chExt cx="1027287" cy="905367"/>
          </a:xfrm>
        </p:grpSpPr>
        <p:pic>
          <p:nvPicPr>
            <p:cNvPr id="103" name="image88.png" descr="cloudmonitoring64"/>
            <p:cNvPicPr/>
            <p:nvPr/>
          </p:nvPicPr>
          <p:blipFill>
            <a:blip r:embed="rId34" cstate="print">
              <a:extLst/>
            </a:blip>
            <a:stretch>
              <a:fillRect/>
            </a:stretch>
          </p:blipFill>
          <p:spPr>
            <a:xfrm>
              <a:off x="220700" y="142952"/>
              <a:ext cx="609705" cy="609933"/>
            </a:xfrm>
            <a:prstGeom prst="rect">
              <a:avLst/>
            </a:prstGeom>
            <a:ln w="12700" cap="flat">
              <a:noFill/>
              <a:miter lim="400000"/>
            </a:ln>
            <a:effectLst/>
          </p:spPr>
        </p:pic>
        <p:pic>
          <p:nvPicPr>
            <p:cNvPr id="104" name="image36.png" descr="C:\Users\Bryan\Desktop\blue rect.png"/>
            <p:cNvPicPr/>
            <p:nvPr/>
          </p:nvPicPr>
          <p:blipFill>
            <a:blip r:embed="rId4" cstate="print">
              <a:extLst/>
            </a:blip>
            <a:stretch>
              <a:fillRect/>
            </a:stretch>
          </p:blipFill>
          <p:spPr>
            <a:xfrm>
              <a:off x="0" y="0"/>
              <a:ext cx="1027288" cy="905368"/>
            </a:xfrm>
            <a:prstGeom prst="rect">
              <a:avLst/>
            </a:prstGeom>
            <a:ln w="12700" cap="flat">
              <a:noFill/>
              <a:miter lim="400000"/>
            </a:ln>
            <a:effectLst/>
          </p:spPr>
        </p:pic>
      </p:grpSp>
      <p:grpSp>
        <p:nvGrpSpPr>
          <p:cNvPr id="105" name="Group 571"/>
          <p:cNvGrpSpPr/>
          <p:nvPr/>
        </p:nvGrpSpPr>
        <p:grpSpPr>
          <a:xfrm>
            <a:off x="5476239" y="2708037"/>
            <a:ext cx="526671" cy="463007"/>
            <a:chOff x="0" y="0"/>
            <a:chExt cx="1027290" cy="903112"/>
          </a:xfrm>
        </p:grpSpPr>
        <p:pic>
          <p:nvPicPr>
            <p:cNvPr id="106" name="image36.png" descr="C:\Users\Bryan\Desktop\blue rect.png"/>
            <p:cNvPicPr/>
            <p:nvPr/>
          </p:nvPicPr>
          <p:blipFill>
            <a:blip r:embed="rId2" cstate="print">
              <a:extLst/>
            </a:blip>
            <a:stretch>
              <a:fillRect/>
            </a:stretch>
          </p:blipFill>
          <p:spPr>
            <a:xfrm>
              <a:off x="0" y="0"/>
              <a:ext cx="1027291" cy="903113"/>
            </a:xfrm>
            <a:prstGeom prst="rect">
              <a:avLst/>
            </a:prstGeom>
            <a:ln w="12700" cap="flat">
              <a:noFill/>
              <a:miter lim="400000"/>
            </a:ln>
            <a:effectLst/>
          </p:spPr>
        </p:pic>
        <p:pic>
          <p:nvPicPr>
            <p:cNvPr id="107" name="image89.png" descr="loganalysis_64x64"/>
            <p:cNvPicPr/>
            <p:nvPr/>
          </p:nvPicPr>
          <p:blipFill>
            <a:blip r:embed="rId35" cstate="print">
              <a:extLst/>
            </a:blip>
            <a:stretch>
              <a:fillRect/>
            </a:stretch>
          </p:blipFill>
          <p:spPr>
            <a:xfrm>
              <a:off x="207998" y="109324"/>
              <a:ext cx="609707" cy="608413"/>
            </a:xfrm>
            <a:prstGeom prst="rect">
              <a:avLst/>
            </a:prstGeom>
            <a:ln w="12700" cap="flat">
              <a:noFill/>
              <a:miter lim="400000"/>
            </a:ln>
            <a:effectLst/>
          </p:spPr>
        </p:pic>
      </p:grpSp>
      <p:grpSp>
        <p:nvGrpSpPr>
          <p:cNvPr id="108" name="Group 574"/>
          <p:cNvGrpSpPr/>
          <p:nvPr/>
        </p:nvGrpSpPr>
        <p:grpSpPr>
          <a:xfrm>
            <a:off x="7622269" y="3480099"/>
            <a:ext cx="526671" cy="463007"/>
            <a:chOff x="0" y="0"/>
            <a:chExt cx="1027290" cy="903112"/>
          </a:xfrm>
        </p:grpSpPr>
        <p:pic>
          <p:nvPicPr>
            <p:cNvPr id="109" name="image36.png" descr="C:\Users\Bryan\Desktop\blue rect.png"/>
            <p:cNvPicPr/>
            <p:nvPr/>
          </p:nvPicPr>
          <p:blipFill>
            <a:blip r:embed="rId2" cstate="print">
              <a:extLst/>
            </a:blip>
            <a:stretch>
              <a:fillRect/>
            </a:stretch>
          </p:blipFill>
          <p:spPr>
            <a:xfrm>
              <a:off x="0" y="0"/>
              <a:ext cx="1027291" cy="903113"/>
            </a:xfrm>
            <a:prstGeom prst="rect">
              <a:avLst/>
            </a:prstGeom>
            <a:ln w="12700" cap="flat">
              <a:noFill/>
              <a:miter lim="400000"/>
            </a:ln>
            <a:effectLst/>
          </p:spPr>
        </p:pic>
        <p:pic>
          <p:nvPicPr>
            <p:cNvPr id="110" name="image90.png" descr="autodeploy64"/>
            <p:cNvPicPr/>
            <p:nvPr/>
          </p:nvPicPr>
          <p:blipFill>
            <a:blip r:embed="rId36" cstate="print">
              <a:extLst/>
            </a:blip>
            <a:stretch>
              <a:fillRect/>
            </a:stretch>
          </p:blipFill>
          <p:spPr>
            <a:xfrm>
              <a:off x="219113" y="141012"/>
              <a:ext cx="609707" cy="608413"/>
            </a:xfrm>
            <a:prstGeom prst="rect">
              <a:avLst/>
            </a:prstGeom>
            <a:ln w="12700" cap="flat">
              <a:noFill/>
              <a:miter lim="400000"/>
            </a:ln>
            <a:effectLst/>
          </p:spPr>
        </p:pic>
      </p:grpSp>
      <p:grpSp>
        <p:nvGrpSpPr>
          <p:cNvPr id="111" name="Group 577"/>
          <p:cNvGrpSpPr/>
          <p:nvPr/>
        </p:nvGrpSpPr>
        <p:grpSpPr>
          <a:xfrm>
            <a:off x="8049392" y="2741605"/>
            <a:ext cx="526669" cy="464163"/>
            <a:chOff x="0" y="0"/>
            <a:chExt cx="1027287" cy="905367"/>
          </a:xfrm>
        </p:grpSpPr>
        <p:pic>
          <p:nvPicPr>
            <p:cNvPr id="112" name="image36.png" descr="C:\Users\Bryan\Desktop\blue rect.png"/>
            <p:cNvPicPr/>
            <p:nvPr/>
          </p:nvPicPr>
          <p:blipFill>
            <a:blip r:embed="rId4" cstate="print">
              <a:extLst/>
            </a:blip>
            <a:stretch>
              <a:fillRect/>
            </a:stretch>
          </p:blipFill>
          <p:spPr>
            <a:xfrm>
              <a:off x="0" y="0"/>
              <a:ext cx="1027288" cy="905368"/>
            </a:xfrm>
            <a:prstGeom prst="rect">
              <a:avLst/>
            </a:prstGeom>
            <a:ln w="12700" cap="flat">
              <a:noFill/>
              <a:miter lim="400000"/>
            </a:ln>
            <a:effectLst/>
          </p:spPr>
        </p:pic>
        <p:pic>
          <p:nvPicPr>
            <p:cNvPr id="113" name="image91.png" descr="git64"/>
            <p:cNvPicPr/>
            <p:nvPr/>
          </p:nvPicPr>
          <p:blipFill>
            <a:blip r:embed="rId37" cstate="print">
              <a:extLst/>
            </a:blip>
            <a:stretch>
              <a:fillRect/>
            </a:stretch>
          </p:blipFill>
          <p:spPr>
            <a:xfrm>
              <a:off x="207998" y="146129"/>
              <a:ext cx="609705" cy="609933"/>
            </a:xfrm>
            <a:prstGeom prst="rect">
              <a:avLst/>
            </a:prstGeom>
            <a:ln w="12700" cap="flat">
              <a:noFill/>
              <a:miter lim="400000"/>
            </a:ln>
            <a:effectLst/>
          </p:spPr>
        </p:pic>
      </p:grpSp>
      <p:grpSp>
        <p:nvGrpSpPr>
          <p:cNvPr id="114" name="Group 580"/>
          <p:cNvGrpSpPr/>
          <p:nvPr/>
        </p:nvGrpSpPr>
        <p:grpSpPr>
          <a:xfrm>
            <a:off x="7202093" y="4254400"/>
            <a:ext cx="526669" cy="463007"/>
            <a:chOff x="0" y="0"/>
            <a:chExt cx="1027287" cy="903112"/>
          </a:xfrm>
        </p:grpSpPr>
        <p:pic>
          <p:nvPicPr>
            <p:cNvPr id="115" name="image36.png" descr="C:\Users\Bryan\Desktop\blue rect.png"/>
            <p:cNvPicPr/>
            <p:nvPr/>
          </p:nvPicPr>
          <p:blipFill>
            <a:blip r:embed="rId2" cstate="print">
              <a:extLst/>
            </a:blip>
            <a:stretch>
              <a:fillRect/>
            </a:stretch>
          </p:blipFill>
          <p:spPr>
            <a:xfrm>
              <a:off x="0" y="0"/>
              <a:ext cx="1027288" cy="903113"/>
            </a:xfrm>
            <a:prstGeom prst="rect">
              <a:avLst/>
            </a:prstGeom>
            <a:ln w="12700" cap="flat">
              <a:noFill/>
              <a:miter lim="400000"/>
            </a:ln>
            <a:effectLst/>
          </p:spPr>
        </p:pic>
        <p:pic>
          <p:nvPicPr>
            <p:cNvPr id="116" name="image92.png" descr="WebIDE64"/>
            <p:cNvPicPr/>
            <p:nvPr/>
          </p:nvPicPr>
          <p:blipFill>
            <a:blip r:embed="rId38" cstate="print">
              <a:extLst/>
            </a:blip>
            <a:stretch>
              <a:fillRect/>
            </a:stretch>
          </p:blipFill>
          <p:spPr>
            <a:xfrm>
              <a:off x="206410" y="82389"/>
              <a:ext cx="609705" cy="608413"/>
            </a:xfrm>
            <a:prstGeom prst="rect">
              <a:avLst/>
            </a:prstGeom>
            <a:ln w="12700" cap="flat">
              <a:noFill/>
              <a:miter lim="400000"/>
            </a:ln>
            <a:effectLst/>
          </p:spPr>
        </p:pic>
      </p:grpSp>
      <p:grpSp>
        <p:nvGrpSpPr>
          <p:cNvPr id="117" name="Group 583"/>
          <p:cNvGrpSpPr/>
          <p:nvPr/>
        </p:nvGrpSpPr>
        <p:grpSpPr>
          <a:xfrm>
            <a:off x="7635292" y="3987814"/>
            <a:ext cx="526669" cy="464163"/>
            <a:chOff x="0" y="0"/>
            <a:chExt cx="1027287" cy="905367"/>
          </a:xfrm>
        </p:grpSpPr>
        <p:pic>
          <p:nvPicPr>
            <p:cNvPr id="118" name="image36.png" descr="C:\Users\Bryan\Desktop\blue rect.png"/>
            <p:cNvPicPr/>
            <p:nvPr/>
          </p:nvPicPr>
          <p:blipFill>
            <a:blip r:embed="rId4" cstate="print">
              <a:extLst/>
            </a:blip>
            <a:stretch>
              <a:fillRect/>
            </a:stretch>
          </p:blipFill>
          <p:spPr>
            <a:xfrm>
              <a:off x="0" y="0"/>
              <a:ext cx="1027288" cy="905368"/>
            </a:xfrm>
            <a:prstGeom prst="rect">
              <a:avLst/>
            </a:prstGeom>
            <a:ln w="12700" cap="flat">
              <a:noFill/>
              <a:miter lim="400000"/>
            </a:ln>
            <a:effectLst/>
          </p:spPr>
        </p:pic>
        <p:pic>
          <p:nvPicPr>
            <p:cNvPr id="119" name="image93.png" descr="agile64"/>
            <p:cNvPicPr/>
            <p:nvPr/>
          </p:nvPicPr>
          <p:blipFill>
            <a:blip r:embed="rId39" cstate="print">
              <a:extLst/>
            </a:blip>
            <a:stretch>
              <a:fillRect/>
            </a:stretch>
          </p:blipFill>
          <p:spPr>
            <a:xfrm>
              <a:off x="214349" y="149306"/>
              <a:ext cx="609705" cy="609933"/>
            </a:xfrm>
            <a:prstGeom prst="rect">
              <a:avLst/>
            </a:prstGeom>
            <a:ln w="12700" cap="flat">
              <a:noFill/>
              <a:miter lim="400000"/>
            </a:ln>
            <a:effectLst/>
          </p:spPr>
        </p:pic>
      </p:grpSp>
      <p:sp>
        <p:nvSpPr>
          <p:cNvPr id="130" name="Shape 340"/>
          <p:cNvSpPr/>
          <p:nvPr/>
        </p:nvSpPr>
        <p:spPr>
          <a:xfrm>
            <a:off x="1628778" y="1460913"/>
            <a:ext cx="2917822" cy="3057247"/>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50800" tIns="50800" rIns="50800" bIns="50800" anchor="ctr">
            <a:spAutoFit/>
          </a:bodyPr>
          <a:lstStyle/>
          <a:p>
            <a:pPr algn="ctr" defTabSz="457200">
              <a:spcBef>
                <a:spcPts val="2400"/>
              </a:spcBef>
              <a:defRPr sz="1800"/>
            </a:pPr>
            <a:r>
              <a:rPr lang="en-AU" sz="3200" dirty="0" err="1" smtClean="0">
                <a:solidFill>
                  <a:srgbClr val="FFFFFF"/>
                </a:solidFill>
              </a:rPr>
              <a:t>Bluemix</a:t>
            </a:r>
            <a:r>
              <a:rPr lang="en-AU" sz="2400" dirty="0" smtClean="0">
                <a:solidFill>
                  <a:schemeClr val="bg1"/>
                </a:solidFill>
                <a:latin typeface="Arial" pitchFamily="34" charset="0"/>
                <a:ea typeface="Arial"/>
                <a:cs typeface="Arial" pitchFamily="34" charset="0"/>
                <a:sym typeface="Helvetica Neue Light"/>
              </a:rPr>
              <a:t/>
            </a:r>
            <a:br>
              <a:rPr lang="en-AU" sz="2400" dirty="0" smtClean="0">
                <a:solidFill>
                  <a:schemeClr val="bg1"/>
                </a:solidFill>
                <a:latin typeface="Arial" pitchFamily="34" charset="0"/>
                <a:ea typeface="Arial"/>
                <a:cs typeface="Arial" pitchFamily="34" charset="0"/>
                <a:sym typeface="Helvetica Neue Light"/>
              </a:rPr>
            </a:br>
            <a:r>
              <a:rPr lang="en-AU" sz="2000" dirty="0" smtClean="0">
                <a:solidFill>
                  <a:schemeClr val="bg1"/>
                </a:solidFill>
                <a:latin typeface="Arial" pitchFamily="34" charset="0"/>
                <a:ea typeface="Arial"/>
                <a:cs typeface="Arial" pitchFamily="34" charset="0"/>
                <a:sym typeface="Helvetica Neue Light"/>
              </a:rPr>
              <a:t>A</a:t>
            </a:r>
            <a:r>
              <a:rPr sz="2000" dirty="0" smtClean="0">
                <a:solidFill>
                  <a:schemeClr val="bg1"/>
                </a:solidFill>
                <a:latin typeface="Arial" pitchFamily="34" charset="0"/>
                <a:ea typeface="Arial"/>
                <a:cs typeface="Arial" pitchFamily="34" charset="0"/>
                <a:sym typeface="Helvetica Neue Light"/>
              </a:rPr>
              <a:t>n </a:t>
            </a:r>
            <a:r>
              <a:rPr sz="2000" b="1" dirty="0">
                <a:solidFill>
                  <a:schemeClr val="bg1"/>
                </a:solidFill>
                <a:latin typeface="Arial" pitchFamily="34" charset="0"/>
                <a:ea typeface="Arial"/>
                <a:cs typeface="Arial" pitchFamily="34" charset="0"/>
                <a:sym typeface="Helvetica Neue Light"/>
              </a:rPr>
              <a:t>open-standard</a:t>
            </a:r>
            <a:r>
              <a:rPr sz="2000" dirty="0">
                <a:solidFill>
                  <a:schemeClr val="bg1"/>
                </a:solidFill>
                <a:latin typeface="Arial" pitchFamily="34" charset="0"/>
                <a:ea typeface="Arial"/>
                <a:cs typeface="Arial" pitchFamily="34" charset="0"/>
                <a:sym typeface="Helvetica Neue Light"/>
              </a:rPr>
              <a:t>, cloud-based </a:t>
            </a:r>
            <a:r>
              <a:rPr sz="2000" b="1" dirty="0">
                <a:solidFill>
                  <a:schemeClr val="bg1"/>
                </a:solidFill>
                <a:latin typeface="Arial" pitchFamily="34" charset="0"/>
                <a:ea typeface="Arial"/>
                <a:cs typeface="Arial" pitchFamily="34" charset="0"/>
                <a:sym typeface="Helvetica Neue Light"/>
              </a:rPr>
              <a:t>platform</a:t>
            </a:r>
            <a:r>
              <a:rPr sz="2000" dirty="0">
                <a:solidFill>
                  <a:schemeClr val="bg1"/>
                </a:solidFill>
                <a:latin typeface="Arial" pitchFamily="34" charset="0"/>
                <a:ea typeface="Arial"/>
                <a:cs typeface="Arial" pitchFamily="34" charset="0"/>
                <a:sym typeface="Helvetica Neue Light"/>
              </a:rPr>
              <a:t> for </a:t>
            </a:r>
            <a:r>
              <a:rPr sz="2000" b="1" dirty="0">
                <a:solidFill>
                  <a:schemeClr val="bg1"/>
                </a:solidFill>
                <a:latin typeface="Arial" pitchFamily="34" charset="0"/>
                <a:ea typeface="Arial"/>
                <a:cs typeface="Arial" pitchFamily="34" charset="0"/>
                <a:sym typeface="Helvetica Neue Light"/>
              </a:rPr>
              <a:t>building</a:t>
            </a:r>
            <a:r>
              <a:rPr sz="2000" dirty="0">
                <a:solidFill>
                  <a:schemeClr val="bg1"/>
                </a:solidFill>
                <a:latin typeface="Arial" pitchFamily="34" charset="0"/>
                <a:ea typeface="Arial"/>
                <a:cs typeface="Arial" pitchFamily="34" charset="0"/>
                <a:sym typeface="Helvetica Neue Light"/>
              </a:rPr>
              <a:t>, </a:t>
            </a:r>
            <a:r>
              <a:rPr sz="2000" b="1" dirty="0">
                <a:solidFill>
                  <a:schemeClr val="bg1"/>
                </a:solidFill>
                <a:latin typeface="Arial" pitchFamily="34" charset="0"/>
                <a:ea typeface="Arial"/>
                <a:cs typeface="Arial" pitchFamily="34" charset="0"/>
                <a:sym typeface="Helvetica Neue Light"/>
              </a:rPr>
              <a:t>managing</a:t>
            </a:r>
            <a:r>
              <a:rPr sz="2000" dirty="0">
                <a:solidFill>
                  <a:schemeClr val="bg1"/>
                </a:solidFill>
                <a:latin typeface="Arial" pitchFamily="34" charset="0"/>
                <a:ea typeface="Arial"/>
                <a:cs typeface="Arial" pitchFamily="34" charset="0"/>
                <a:sym typeface="Helvetica Neue Light"/>
              </a:rPr>
              <a:t>, and </a:t>
            </a:r>
            <a:r>
              <a:rPr sz="2000" b="1" dirty="0">
                <a:solidFill>
                  <a:schemeClr val="bg1"/>
                </a:solidFill>
                <a:latin typeface="Arial" pitchFamily="34" charset="0"/>
                <a:ea typeface="Arial"/>
                <a:cs typeface="Arial" pitchFamily="34" charset="0"/>
                <a:sym typeface="Helvetica Neue Light"/>
              </a:rPr>
              <a:t>running applications of all types</a:t>
            </a:r>
            <a:r>
              <a:rPr sz="2000" dirty="0">
                <a:solidFill>
                  <a:schemeClr val="bg1"/>
                </a:solidFill>
                <a:latin typeface="Arial" pitchFamily="34" charset="0"/>
                <a:ea typeface="Arial"/>
                <a:cs typeface="Arial" pitchFamily="34" charset="0"/>
                <a:sym typeface="Helvetica Neue Light"/>
              </a:rPr>
              <a:t> (web, mobile, big data, new smart devices, and so on).</a:t>
            </a:r>
          </a:p>
        </p:txBody>
      </p:sp>
      <p:sp>
        <p:nvSpPr>
          <p:cNvPr id="120" name="Title 1"/>
          <p:cNvSpPr txBox="1">
            <a:spLocks/>
          </p:cNvSpPr>
          <p:nvPr/>
        </p:nvSpPr>
        <p:spPr bwMode="auto">
          <a:xfrm>
            <a:off x="181726" y="458788"/>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AU" sz="3500" b="1" i="0" u="none" strike="noStrike" kern="0" cap="none" spc="0" normalizeH="0" baseline="0" noProof="0" dirty="0" smtClean="0">
                <a:ln>
                  <a:noFill/>
                </a:ln>
                <a:solidFill>
                  <a:schemeClr val="bg1"/>
                </a:solidFill>
                <a:effectLst/>
                <a:uLnTx/>
                <a:uFillTx/>
                <a:latin typeface="+mj-lt"/>
                <a:ea typeface="ＭＳ Ｐゴシック" charset="0"/>
                <a:cs typeface="ＭＳ Ｐゴシック" charset="0"/>
              </a:rPr>
              <a:t>Building Blocks</a:t>
            </a:r>
            <a:endParaRPr kumimoji="0" lang="en-AU" sz="3500" b="1" i="0" u="none" strike="noStrike" kern="0" cap="none" spc="0" normalizeH="0" baseline="0" noProof="0" dirty="0">
              <a:ln>
                <a:noFill/>
              </a:ln>
              <a:solidFill>
                <a:schemeClr val="bg1"/>
              </a:solidFill>
              <a:effectLst/>
              <a:uLnTx/>
              <a:uFillTx/>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458788"/>
            <a:ext cx="7514474" cy="860198"/>
          </a:xfrm>
        </p:spPr>
        <p:txBody>
          <a:bodyPr/>
          <a:lstStyle/>
          <a:p>
            <a:r>
              <a:rPr lang="en-AU" sz="3500" b="1" dirty="0" smtClean="0"/>
              <a:t>Building Blocks</a:t>
            </a:r>
            <a:endParaRPr lang="en-AU" sz="3500" b="1" dirty="0"/>
          </a:p>
        </p:txBody>
      </p:sp>
      <p:pic>
        <p:nvPicPr>
          <p:cNvPr id="6" name="Picture 4"/>
          <p:cNvPicPr>
            <a:picLocks noChangeAspect="1" noChangeArrowheads="1"/>
          </p:cNvPicPr>
          <p:nvPr/>
        </p:nvPicPr>
        <p:blipFill>
          <a:blip r:embed="rId3"/>
          <a:srcRect/>
          <a:stretch>
            <a:fillRect/>
          </a:stretch>
        </p:blipFill>
        <p:spPr bwMode="auto">
          <a:xfrm>
            <a:off x="1867081" y="2400111"/>
            <a:ext cx="2580508" cy="2243341"/>
          </a:xfrm>
          <a:prstGeom prst="rect">
            <a:avLst/>
          </a:prstGeom>
          <a:noFill/>
          <a:ln w="9525">
            <a:noFill/>
            <a:miter lim="800000"/>
            <a:headEnd/>
            <a:tailEnd/>
          </a:ln>
        </p:spPr>
      </p:pic>
      <p:pic>
        <p:nvPicPr>
          <p:cNvPr id="7" name="Picture 16" descr="geospatial.jpg"/>
          <p:cNvPicPr>
            <a:picLocks noChangeAspect="1"/>
          </p:cNvPicPr>
          <p:nvPr/>
        </p:nvPicPr>
        <p:blipFill>
          <a:blip r:embed="rId4"/>
          <a:srcRect/>
          <a:stretch>
            <a:fillRect/>
          </a:stretch>
        </p:blipFill>
        <p:spPr bwMode="auto">
          <a:xfrm>
            <a:off x="6148481" y="1886247"/>
            <a:ext cx="1090520" cy="1090236"/>
          </a:xfrm>
          <a:prstGeom prst="rect">
            <a:avLst/>
          </a:prstGeom>
          <a:noFill/>
          <a:ln w="9525">
            <a:noFill/>
            <a:miter lim="800000"/>
            <a:headEnd/>
            <a:tailEnd/>
          </a:ln>
        </p:spPr>
      </p:pic>
      <p:sp>
        <p:nvSpPr>
          <p:cNvPr id="8" name="TextBox 7"/>
          <p:cNvSpPr txBox="1"/>
          <p:nvPr/>
        </p:nvSpPr>
        <p:spPr bwMode="auto">
          <a:xfrm>
            <a:off x="1418333" y="3060653"/>
            <a:ext cx="676368" cy="323165"/>
          </a:xfrm>
          <a:prstGeom prst="rect">
            <a:avLst/>
          </a:prstGeom>
          <a:noFill/>
        </p:spPr>
        <p:txBody>
          <a:bodyPr wrap="none">
            <a:spAutoFit/>
          </a:bodyPr>
          <a:lstStyle/>
          <a:p>
            <a:pPr algn="ctr" fontAlgn="auto">
              <a:spcBef>
                <a:spcPts val="0"/>
              </a:spcBef>
              <a:spcAft>
                <a:spcPts val="0"/>
              </a:spcAft>
              <a:defRPr/>
            </a:pPr>
            <a:r>
              <a:rPr lang="en-AU" sz="1500" b="1" dirty="0">
                <a:solidFill>
                  <a:schemeClr val="bg1"/>
                </a:solidFill>
                <a:latin typeface="+mn-lt"/>
                <a:cs typeface="+mn-cs"/>
              </a:rPr>
              <a:t>Entry</a:t>
            </a:r>
          </a:p>
        </p:txBody>
      </p:sp>
      <p:sp>
        <p:nvSpPr>
          <p:cNvPr id="9" name="TextBox 8"/>
          <p:cNvSpPr txBox="1"/>
          <p:nvPr/>
        </p:nvSpPr>
        <p:spPr bwMode="auto">
          <a:xfrm>
            <a:off x="4003222" y="4287060"/>
            <a:ext cx="543739" cy="323165"/>
          </a:xfrm>
          <a:prstGeom prst="rect">
            <a:avLst/>
          </a:prstGeom>
          <a:noFill/>
        </p:spPr>
        <p:txBody>
          <a:bodyPr wrap="none">
            <a:spAutoFit/>
          </a:bodyPr>
          <a:lstStyle/>
          <a:p>
            <a:pPr algn="ctr" fontAlgn="auto">
              <a:spcBef>
                <a:spcPts val="0"/>
              </a:spcBef>
              <a:spcAft>
                <a:spcPts val="0"/>
              </a:spcAft>
              <a:defRPr/>
            </a:pPr>
            <a:r>
              <a:rPr lang="en-AU" sz="1500" b="1" dirty="0">
                <a:solidFill>
                  <a:schemeClr val="bg1"/>
                </a:solidFill>
                <a:latin typeface="+mn-lt"/>
                <a:cs typeface="+mn-cs"/>
              </a:rPr>
              <a:t>Exit</a:t>
            </a:r>
          </a:p>
        </p:txBody>
      </p:sp>
      <p:sp>
        <p:nvSpPr>
          <p:cNvPr id="12" name="TextBox 11"/>
          <p:cNvSpPr txBox="1"/>
          <p:nvPr/>
        </p:nvSpPr>
        <p:spPr bwMode="auto">
          <a:xfrm>
            <a:off x="7336420" y="2038075"/>
            <a:ext cx="1578980" cy="784830"/>
          </a:xfrm>
          <a:prstGeom prst="rect">
            <a:avLst/>
          </a:prstGeom>
          <a:noFill/>
        </p:spPr>
        <p:txBody>
          <a:bodyPr wrap="square">
            <a:spAutoFit/>
          </a:bodyPr>
          <a:lstStyle/>
          <a:p>
            <a:pPr fontAlgn="auto">
              <a:spcBef>
                <a:spcPts val="0"/>
              </a:spcBef>
              <a:spcAft>
                <a:spcPts val="0"/>
              </a:spcAft>
              <a:defRPr/>
            </a:pPr>
            <a:r>
              <a:rPr lang="en-AU" sz="1500" dirty="0">
                <a:solidFill>
                  <a:schemeClr val="bg1"/>
                </a:solidFill>
                <a:latin typeface="+mn-lt"/>
                <a:cs typeface="+mn-cs"/>
              </a:rPr>
              <a:t>Geospatial</a:t>
            </a:r>
            <a:br>
              <a:rPr lang="en-AU" sz="1500" dirty="0">
                <a:solidFill>
                  <a:schemeClr val="bg1"/>
                </a:solidFill>
                <a:latin typeface="+mn-lt"/>
                <a:cs typeface="+mn-cs"/>
              </a:rPr>
            </a:br>
            <a:r>
              <a:rPr lang="en-AU" sz="1500" dirty="0">
                <a:solidFill>
                  <a:schemeClr val="bg1"/>
                </a:solidFill>
                <a:latin typeface="+mn-lt"/>
                <a:cs typeface="+mn-cs"/>
              </a:rPr>
              <a:t>Analytics</a:t>
            </a:r>
            <a:br>
              <a:rPr lang="en-AU" sz="1500" dirty="0">
                <a:solidFill>
                  <a:schemeClr val="bg1"/>
                </a:solidFill>
                <a:latin typeface="+mn-lt"/>
                <a:cs typeface="+mn-cs"/>
              </a:rPr>
            </a:br>
            <a:r>
              <a:rPr lang="en-AU" sz="1500" dirty="0">
                <a:solidFill>
                  <a:schemeClr val="bg1"/>
                </a:solidFill>
                <a:latin typeface="+mn-lt"/>
                <a:cs typeface="+mn-cs"/>
              </a:rPr>
              <a:t>Service</a:t>
            </a:r>
          </a:p>
        </p:txBody>
      </p:sp>
      <p:sp>
        <p:nvSpPr>
          <p:cNvPr id="13" name="TextBox 12"/>
          <p:cNvSpPr txBox="1"/>
          <p:nvPr/>
        </p:nvSpPr>
        <p:spPr bwMode="auto">
          <a:xfrm>
            <a:off x="2643407" y="2041274"/>
            <a:ext cx="1061277" cy="323165"/>
          </a:xfrm>
          <a:prstGeom prst="rect">
            <a:avLst/>
          </a:prstGeom>
          <a:noFill/>
        </p:spPr>
        <p:txBody>
          <a:bodyPr wrap="none">
            <a:spAutoFit/>
          </a:bodyPr>
          <a:lstStyle/>
          <a:p>
            <a:pPr algn="ctr" fontAlgn="auto">
              <a:spcBef>
                <a:spcPts val="0"/>
              </a:spcBef>
              <a:spcAft>
                <a:spcPts val="0"/>
              </a:spcAft>
              <a:defRPr/>
            </a:pPr>
            <a:r>
              <a:rPr lang="en-AU" sz="1500" b="1" dirty="0">
                <a:solidFill>
                  <a:schemeClr val="bg1"/>
                </a:solidFill>
                <a:latin typeface="+mn-lt"/>
                <a:cs typeface="+mn-cs"/>
              </a:rPr>
              <a:t>Geofence</a:t>
            </a:r>
          </a:p>
        </p:txBody>
      </p:sp>
      <p:pic>
        <p:nvPicPr>
          <p:cNvPr id="14" name="Picture 4" descr="http://www.clker.com/cliparts/a/4/1/d/1301963432622081819stick_figure%20(1)-hi.png"/>
          <p:cNvPicPr>
            <a:picLocks noChangeAspect="1" noChangeArrowheads="1"/>
          </p:cNvPicPr>
          <p:nvPr/>
        </p:nvPicPr>
        <p:blipFill>
          <a:blip r:embed="rId5"/>
          <a:srcRect/>
          <a:stretch>
            <a:fillRect/>
          </a:stretch>
        </p:blipFill>
        <p:spPr bwMode="auto">
          <a:xfrm>
            <a:off x="2594283" y="3254382"/>
            <a:ext cx="817726" cy="762000"/>
          </a:xfrm>
          <a:prstGeom prst="rect">
            <a:avLst/>
          </a:prstGeom>
          <a:noFill/>
          <a:ln w="9525">
            <a:noFill/>
            <a:miter lim="800000"/>
            <a:headEnd/>
            <a:tailEnd/>
          </a:ln>
        </p:spPr>
      </p:pic>
      <p:sp>
        <p:nvSpPr>
          <p:cNvPr id="15" name="Hexagon 14"/>
          <p:cNvSpPr/>
          <p:nvPr/>
        </p:nvSpPr>
        <p:spPr bwMode="auto">
          <a:xfrm>
            <a:off x="1869064" y="2423340"/>
            <a:ext cx="2547155" cy="219495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schemeClr val="bg1"/>
              </a:solidFill>
            </a:endParaRPr>
          </a:p>
        </p:txBody>
      </p:sp>
      <p:sp>
        <p:nvSpPr>
          <p:cNvPr id="16" name="Freeform 15"/>
          <p:cNvSpPr/>
          <p:nvPr/>
        </p:nvSpPr>
        <p:spPr bwMode="auto">
          <a:xfrm>
            <a:off x="3284150" y="3192728"/>
            <a:ext cx="2176086" cy="1094332"/>
          </a:xfrm>
          <a:custGeom>
            <a:avLst/>
            <a:gdLst>
              <a:gd name="connsiteX0" fmla="*/ 0 w 1647825"/>
              <a:gd name="connsiteY0" fmla="*/ 409575 h 828675"/>
              <a:gd name="connsiteX1" fmla="*/ 800100 w 1647825"/>
              <a:gd name="connsiteY1" fmla="*/ 828675 h 828675"/>
              <a:gd name="connsiteX2" fmla="*/ 1209675 w 1647825"/>
              <a:gd name="connsiteY2" fmla="*/ 0 h 828675"/>
              <a:gd name="connsiteX3" fmla="*/ 1647825 w 1647825"/>
              <a:gd name="connsiteY3" fmla="*/ 228600 h 828675"/>
              <a:gd name="connsiteX4" fmla="*/ 1647825 w 1647825"/>
              <a:gd name="connsiteY4" fmla="*/ 228600 h 828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825" h="828675">
                <a:moveTo>
                  <a:pt x="0" y="409575"/>
                </a:moveTo>
                <a:lnTo>
                  <a:pt x="800100" y="828675"/>
                </a:lnTo>
                <a:lnTo>
                  <a:pt x="1209675" y="0"/>
                </a:lnTo>
                <a:lnTo>
                  <a:pt x="1647825" y="228600"/>
                </a:lnTo>
                <a:lnTo>
                  <a:pt x="1647825" y="228600"/>
                </a:lnTo>
              </a:path>
            </a:pathLst>
          </a:custGeom>
          <a:ln w="38100">
            <a:solidFill>
              <a:srgbClr val="FEC721"/>
            </a:solidFill>
            <a:tailEnd type="triangle" w="lg" len="med"/>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AU">
              <a:solidFill>
                <a:schemeClr val="bg1"/>
              </a:solidFill>
            </a:endParaRPr>
          </a:p>
        </p:txBody>
      </p:sp>
      <p:sp>
        <p:nvSpPr>
          <p:cNvPr id="17" name="Freeform 16"/>
          <p:cNvSpPr/>
          <p:nvPr/>
        </p:nvSpPr>
        <p:spPr bwMode="auto">
          <a:xfrm>
            <a:off x="1252716" y="2117263"/>
            <a:ext cx="1559739" cy="1408796"/>
          </a:xfrm>
          <a:custGeom>
            <a:avLst/>
            <a:gdLst>
              <a:gd name="connsiteX0" fmla="*/ 0 w 1181100"/>
              <a:gd name="connsiteY0" fmla="*/ 0 h 1066800"/>
              <a:gd name="connsiteX1" fmla="*/ 628650 w 1181100"/>
              <a:gd name="connsiteY1" fmla="*/ 371475 h 1066800"/>
              <a:gd name="connsiteX2" fmla="*/ 457200 w 1181100"/>
              <a:gd name="connsiteY2" fmla="*/ 676275 h 1066800"/>
              <a:gd name="connsiteX3" fmla="*/ 1181100 w 1181100"/>
              <a:gd name="connsiteY3" fmla="*/ 1066800 h 1066800"/>
              <a:gd name="connsiteX4" fmla="*/ 1171575 w 1181100"/>
              <a:gd name="connsiteY4" fmla="*/ 1066800 h 1066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1066800">
                <a:moveTo>
                  <a:pt x="0" y="0"/>
                </a:moveTo>
                <a:lnTo>
                  <a:pt x="628650" y="371475"/>
                </a:lnTo>
                <a:lnTo>
                  <a:pt x="457200" y="676275"/>
                </a:lnTo>
                <a:lnTo>
                  <a:pt x="1181100" y="1066800"/>
                </a:lnTo>
                <a:lnTo>
                  <a:pt x="1171575" y="1066800"/>
                </a:lnTo>
              </a:path>
            </a:pathLst>
          </a:custGeom>
          <a:ln w="38100">
            <a:solidFill>
              <a:srgbClr val="FEC721"/>
            </a:solidFill>
            <a:tailEnd type="triangle" w="lg" len="med"/>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AU">
              <a:solidFill>
                <a:schemeClr val="bg1"/>
              </a:solidFill>
            </a:endParaRPr>
          </a:p>
        </p:txBody>
      </p:sp>
      <p:pic>
        <p:nvPicPr>
          <p:cNvPr id="3074" name="Picture 2"/>
          <p:cNvPicPr>
            <a:picLocks noChangeAspect="1" noChangeArrowheads="1"/>
          </p:cNvPicPr>
          <p:nvPr/>
        </p:nvPicPr>
        <p:blipFill>
          <a:blip r:embed="rId6"/>
          <a:srcRect/>
          <a:stretch>
            <a:fillRect/>
          </a:stretch>
        </p:blipFill>
        <p:spPr bwMode="auto">
          <a:xfrm>
            <a:off x="5314950" y="3359157"/>
            <a:ext cx="651312" cy="623888"/>
          </a:xfrm>
          <a:prstGeom prst="rect">
            <a:avLst/>
          </a:prstGeom>
          <a:noFill/>
          <a:ln w="9525">
            <a:noFill/>
            <a:miter lim="800000"/>
            <a:headEnd/>
            <a:tailEnd/>
          </a:ln>
          <a:effectLst/>
        </p:spPr>
      </p:pic>
      <p:pic>
        <p:nvPicPr>
          <p:cNvPr id="20" name="Picture 2"/>
          <p:cNvPicPr>
            <a:picLocks noChangeAspect="1" noChangeArrowheads="1"/>
          </p:cNvPicPr>
          <p:nvPr/>
        </p:nvPicPr>
        <p:blipFill>
          <a:blip r:embed="rId6"/>
          <a:srcRect/>
          <a:stretch>
            <a:fillRect/>
          </a:stretch>
        </p:blipFill>
        <p:spPr bwMode="auto">
          <a:xfrm>
            <a:off x="609600" y="1749432"/>
            <a:ext cx="651312" cy="623888"/>
          </a:xfrm>
          <a:prstGeom prst="rect">
            <a:avLst/>
          </a:prstGeom>
          <a:noFill/>
          <a:ln w="9525">
            <a:noFill/>
            <a:miter lim="800000"/>
            <a:headEnd/>
            <a:tailEnd/>
          </a:ln>
          <a:effectLst/>
        </p:spPr>
      </p:pic>
      <p:sp>
        <p:nvSpPr>
          <p:cNvPr id="18" name="Title 1"/>
          <p:cNvSpPr txBox="1">
            <a:spLocks/>
          </p:cNvSpPr>
          <p:nvPr/>
        </p:nvSpPr>
        <p:spPr bwMode="auto">
          <a:xfrm>
            <a:off x="211138" y="1038452"/>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eaLnBrk="0" hangingPunct="0">
              <a:lnSpc>
                <a:spcPct val="80000"/>
              </a:lnSpc>
            </a:pPr>
            <a:r>
              <a:rPr lang="en-AU" sz="2000" dirty="0" err="1" smtClean="0">
                <a:solidFill>
                  <a:srgbClr val="FFFFFF"/>
                </a:solidFill>
              </a:rPr>
              <a:t>Bluemix</a:t>
            </a:r>
            <a:r>
              <a:rPr lang="en-AU" sz="2000" dirty="0" smtClean="0">
                <a:solidFill>
                  <a:srgbClr val="FFFFFF"/>
                </a:solidFill>
              </a:rPr>
              <a:t> Geospatial service</a:t>
            </a:r>
            <a:endParaRPr kumimoji="0" lang="en-AU" sz="2000" b="0" i="0" u="none" strike="noStrike" kern="0" cap="none" spc="0" normalizeH="0" baseline="0" noProof="0" dirty="0">
              <a:ln>
                <a:noFill/>
              </a:ln>
              <a:solidFill>
                <a:srgbClr val="FFFFFF"/>
              </a:solidFill>
              <a:effectLst/>
              <a:uLnTx/>
              <a:uFillTx/>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8822" y="1757363"/>
            <a:ext cx="2757478" cy="3048000"/>
          </a:xfrm>
        </p:spPr>
        <p:txBody>
          <a:bodyPr/>
          <a:lstStyle/>
          <a:p>
            <a:pPr marL="0" indent="0">
              <a:buNone/>
            </a:pPr>
            <a:r>
              <a:rPr lang="en-US" sz="2000" dirty="0" smtClean="0"/>
              <a:t>Node-RED – Open source, browser-based editor for visually wiring the Internet of Things (hardware devices, APIs and online services) in new and interesting ways.</a:t>
            </a:r>
          </a:p>
          <a:p>
            <a:pPr>
              <a:buNone/>
            </a:pPr>
            <a:endParaRPr lang="en-AU" sz="2000" dirty="0"/>
          </a:p>
        </p:txBody>
      </p:sp>
      <p:sp>
        <p:nvSpPr>
          <p:cNvPr id="6" name="Title 1"/>
          <p:cNvSpPr txBox="1">
            <a:spLocks/>
          </p:cNvSpPr>
          <p:nvPr/>
        </p:nvSpPr>
        <p:spPr bwMode="auto">
          <a:xfrm>
            <a:off x="181726" y="458788"/>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AU" sz="3500" b="1" i="0" u="none" strike="noStrike" kern="0" cap="none" spc="0" normalizeH="0" baseline="0" noProof="0" dirty="0" smtClean="0">
                <a:ln>
                  <a:noFill/>
                </a:ln>
                <a:solidFill>
                  <a:schemeClr val="bg1"/>
                </a:solidFill>
                <a:effectLst/>
                <a:uLnTx/>
                <a:uFillTx/>
                <a:latin typeface="+mj-lt"/>
                <a:ea typeface="ＭＳ Ｐゴシック" charset="0"/>
                <a:cs typeface="ＭＳ Ｐゴシック" charset="0"/>
              </a:rPr>
              <a:t>Building Blocks</a:t>
            </a:r>
            <a:endParaRPr kumimoji="0" lang="en-AU" sz="3500" b="1" i="0" u="none" strike="noStrike" kern="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7" name="Title 1"/>
          <p:cNvSpPr txBox="1">
            <a:spLocks/>
          </p:cNvSpPr>
          <p:nvPr/>
        </p:nvSpPr>
        <p:spPr bwMode="auto">
          <a:xfrm>
            <a:off x="181726" y="1038452"/>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eaLnBrk="0" hangingPunct="0">
              <a:lnSpc>
                <a:spcPct val="80000"/>
              </a:lnSpc>
            </a:pPr>
            <a:r>
              <a:rPr lang="en-AU" sz="2000" dirty="0" smtClean="0">
                <a:solidFill>
                  <a:srgbClr val="FFFFFF"/>
                </a:solidFill>
              </a:rPr>
              <a:t>Node-Red on </a:t>
            </a:r>
            <a:r>
              <a:rPr lang="en-AU" sz="2000" dirty="0" err="1" smtClean="0">
                <a:solidFill>
                  <a:srgbClr val="FFFFFF"/>
                </a:solidFill>
              </a:rPr>
              <a:t>Bluemix</a:t>
            </a:r>
            <a:endParaRPr kumimoji="0" lang="en-AU" sz="2000" b="0" i="0" u="none" strike="noStrike" kern="0" cap="none" spc="0" normalizeH="0" baseline="0" noProof="0" dirty="0">
              <a:ln>
                <a:noFill/>
              </a:ln>
              <a:solidFill>
                <a:srgbClr val="FFFFFF"/>
              </a:solidFill>
              <a:effectLst/>
              <a:uLnTx/>
              <a:uFillTx/>
              <a:latin typeface="+mj-lt"/>
              <a:ea typeface="ＭＳ Ｐゴシック" charset="0"/>
              <a:cs typeface="ＭＳ Ｐゴシック" charset="0"/>
            </a:endParaRPr>
          </a:p>
        </p:txBody>
      </p:sp>
      <p:pic>
        <p:nvPicPr>
          <p:cNvPr id="8" name="Picture 2" descr="http://nodered.org/images/node-red-screenshot.png"/>
          <p:cNvPicPr>
            <a:picLocks noChangeAspect="1" noChangeArrowheads="1"/>
          </p:cNvPicPr>
          <p:nvPr/>
        </p:nvPicPr>
        <p:blipFill>
          <a:blip r:embed="rId2"/>
          <a:srcRect/>
          <a:stretch>
            <a:fillRect/>
          </a:stretch>
        </p:blipFill>
        <p:spPr bwMode="auto">
          <a:xfrm>
            <a:off x="287338" y="1547255"/>
            <a:ext cx="4817016" cy="319199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6381750" y="1425566"/>
            <a:ext cx="2438400" cy="3082869"/>
          </a:xfrm>
          <a:prstGeom prst="rect">
            <a:avLst/>
          </a:prstGeom>
          <a:noFill/>
          <a:ln w="9525">
            <a:noFill/>
            <a:miter lim="800000"/>
            <a:headEnd/>
            <a:tailEnd/>
          </a:ln>
        </p:spPr>
      </p:pic>
      <p:sp>
        <p:nvSpPr>
          <p:cNvPr id="9" name="Rounded Rectangle 8"/>
          <p:cNvSpPr/>
          <p:nvPr/>
        </p:nvSpPr>
        <p:spPr bwMode="auto">
          <a:xfrm>
            <a:off x="1473200" y="4001599"/>
            <a:ext cx="3147978" cy="692790"/>
          </a:xfrm>
          <a:prstGeom prst="roundRect">
            <a:avLst/>
          </a:prstGeom>
          <a:solidFill>
            <a:schemeClr val="bg1"/>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lnSpc>
                <a:spcPct val="90000"/>
              </a:lnSpc>
            </a:pPr>
            <a:r>
              <a:rPr lang="en-AU" sz="1400" dirty="0" smtClean="0">
                <a:solidFill>
                  <a:schemeClr val="tx1"/>
                </a:solidFill>
              </a:rPr>
              <a:t>{"mmsi":503604000,"lon":151.2622,"lat":-33.8417,"sog":14.2,"cog":35.9,"hdg":36}</a:t>
            </a:r>
            <a:endParaRPr kumimoji="0" lang="en-AU" sz="1400" b="0" i="0" u="none" strike="noStrike" cap="none" normalizeH="0" baseline="0" dirty="0" smtClean="0">
              <a:ln>
                <a:noFill/>
              </a:ln>
              <a:solidFill>
                <a:schemeClr val="tx1"/>
              </a:solidFill>
              <a:effectLst/>
              <a:latin typeface="Arial" charset="0"/>
            </a:endParaRPr>
          </a:p>
        </p:txBody>
      </p:sp>
      <p:sp>
        <p:nvSpPr>
          <p:cNvPr id="8" name="Title 1"/>
          <p:cNvSpPr txBox="1">
            <a:spLocks/>
          </p:cNvSpPr>
          <p:nvPr/>
        </p:nvSpPr>
        <p:spPr bwMode="auto">
          <a:xfrm>
            <a:off x="207126" y="458788"/>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AU" sz="3500" b="1" i="0" u="none" strike="noStrike" kern="0" cap="none" spc="0" normalizeH="0" baseline="0" noProof="0" dirty="0" smtClean="0">
                <a:ln>
                  <a:noFill/>
                </a:ln>
                <a:solidFill>
                  <a:schemeClr val="bg1"/>
                </a:solidFill>
                <a:effectLst/>
                <a:uLnTx/>
                <a:uFillTx/>
                <a:latin typeface="+mj-lt"/>
                <a:ea typeface="ＭＳ Ｐゴシック" charset="0"/>
                <a:cs typeface="ＭＳ Ｐゴシック" charset="0"/>
              </a:rPr>
              <a:t>Geospatial with Node-Red</a:t>
            </a:r>
            <a:endParaRPr kumimoji="0" lang="en-AU" sz="3500" b="1" i="0" u="none" strike="noStrike" kern="0" cap="none" spc="0" normalizeH="0" baseline="0" noProof="0" dirty="0">
              <a:ln>
                <a:noFill/>
              </a:ln>
              <a:solidFill>
                <a:schemeClr val="bg1"/>
              </a:solidFill>
              <a:effectLst/>
              <a:uLnTx/>
              <a:uFillTx/>
              <a:latin typeface="+mj-lt"/>
              <a:ea typeface="ＭＳ Ｐゴシック" charset="0"/>
              <a:cs typeface="ＭＳ Ｐゴシック" charset="0"/>
            </a:endParaRPr>
          </a:p>
        </p:txBody>
      </p:sp>
      <p:sp>
        <p:nvSpPr>
          <p:cNvPr id="10" name="Title 1"/>
          <p:cNvSpPr txBox="1">
            <a:spLocks/>
          </p:cNvSpPr>
          <p:nvPr/>
        </p:nvSpPr>
        <p:spPr bwMode="auto">
          <a:xfrm>
            <a:off x="249238" y="1025752"/>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eaLnBrk="0" hangingPunct="0">
              <a:lnSpc>
                <a:spcPct val="80000"/>
              </a:lnSpc>
            </a:pPr>
            <a:r>
              <a:rPr lang="en-AU" sz="2000" dirty="0" smtClean="0">
                <a:solidFill>
                  <a:srgbClr val="FFFFFF"/>
                </a:solidFill>
              </a:rPr>
              <a:t>Wiring AIS feed to Geospatial Service</a:t>
            </a:r>
            <a:endParaRPr kumimoji="0" lang="en-AU" sz="2000" b="0" i="0" u="none" strike="noStrike" kern="0" cap="none" spc="0" normalizeH="0" baseline="0" noProof="0" dirty="0">
              <a:ln>
                <a:noFill/>
              </a:ln>
              <a:solidFill>
                <a:srgbClr val="FFFFFF"/>
              </a:solidFill>
              <a:effectLst/>
              <a:uLnTx/>
              <a:uFillTx/>
              <a:latin typeface="+mj-lt"/>
              <a:ea typeface="ＭＳ Ｐゴシック" charset="0"/>
              <a:cs typeface="ＭＳ Ｐゴシック" charset="0"/>
            </a:endParaRPr>
          </a:p>
        </p:txBody>
      </p:sp>
      <p:pic>
        <p:nvPicPr>
          <p:cNvPr id="1026" name="Picture 2"/>
          <p:cNvPicPr>
            <a:picLocks noChangeAspect="1" noChangeArrowheads="1"/>
          </p:cNvPicPr>
          <p:nvPr/>
        </p:nvPicPr>
        <p:blipFill>
          <a:blip r:embed="rId3">
            <a:clrChange>
              <a:clrFrom>
                <a:srgbClr val="000000"/>
              </a:clrFrom>
              <a:clrTo>
                <a:srgbClr val="000000">
                  <a:alpha val="0"/>
                </a:srgbClr>
              </a:clrTo>
            </a:clrChange>
          </a:blip>
          <a:srcRect/>
          <a:stretch>
            <a:fillRect/>
          </a:stretch>
        </p:blipFill>
        <p:spPr bwMode="auto">
          <a:xfrm>
            <a:off x="211138" y="1357304"/>
            <a:ext cx="5938762" cy="32146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tretch>
            <a:fillRect/>
          </a:stretch>
        </p:blipFill>
        <p:spPr bwMode="auto">
          <a:xfrm>
            <a:off x="3746500" y="1428750"/>
            <a:ext cx="1117600" cy="67056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1076795" y="2647950"/>
            <a:ext cx="632460" cy="579120"/>
          </a:xfrm>
          <a:prstGeom prst="rect">
            <a:avLst/>
          </a:prstGeom>
          <a:noFill/>
          <a:ln w="9525">
            <a:noFill/>
            <a:miter lim="800000"/>
            <a:headEnd/>
            <a:tailEnd/>
          </a:ln>
          <a:effectLst/>
        </p:spPr>
      </p:pic>
      <p:pic>
        <p:nvPicPr>
          <p:cNvPr id="1033" name="Picture 9"/>
          <p:cNvPicPr>
            <a:picLocks noChangeAspect="1" noChangeArrowheads="1"/>
          </p:cNvPicPr>
          <p:nvPr/>
        </p:nvPicPr>
        <p:blipFill>
          <a:blip r:embed="rId4" cstate="print"/>
          <a:srcRect/>
          <a:stretch>
            <a:fillRect/>
          </a:stretch>
        </p:blipFill>
        <p:spPr bwMode="auto">
          <a:xfrm>
            <a:off x="3365500" y="1352550"/>
            <a:ext cx="304270" cy="745758"/>
          </a:xfrm>
          <a:prstGeom prst="rect">
            <a:avLst/>
          </a:prstGeom>
          <a:noFill/>
          <a:ln w="9525">
            <a:noFill/>
            <a:miter lim="800000"/>
            <a:headEnd/>
            <a:tailEnd/>
          </a:ln>
          <a:effectLst/>
        </p:spPr>
      </p:pic>
      <p:sp>
        <p:nvSpPr>
          <p:cNvPr id="23" name="TextBox 22"/>
          <p:cNvSpPr txBox="1"/>
          <p:nvPr/>
        </p:nvSpPr>
        <p:spPr>
          <a:xfrm>
            <a:off x="927100" y="1365250"/>
            <a:ext cx="2468949" cy="784830"/>
          </a:xfrm>
          <a:prstGeom prst="rect">
            <a:avLst/>
          </a:prstGeom>
          <a:noFill/>
        </p:spPr>
        <p:txBody>
          <a:bodyPr wrap="square" rtlCol="0">
            <a:spAutoFit/>
          </a:bodyPr>
          <a:lstStyle/>
          <a:p>
            <a:r>
              <a:rPr lang="en-AU" sz="1500" b="1" dirty="0" smtClean="0">
                <a:solidFill>
                  <a:schemeClr val="bg1"/>
                </a:solidFill>
              </a:rPr>
              <a:t>AIS Receiver</a:t>
            </a:r>
          </a:p>
          <a:p>
            <a:r>
              <a:rPr lang="en-AU" sz="1500" dirty="0" smtClean="0">
                <a:solidFill>
                  <a:schemeClr val="bg1"/>
                </a:solidFill>
              </a:rPr>
              <a:t>Captures RF signal &amp; converts to binary packet </a:t>
            </a:r>
            <a:endParaRPr lang="en-AU" sz="1500" dirty="0">
              <a:solidFill>
                <a:schemeClr val="bg1"/>
              </a:solidFill>
            </a:endParaRPr>
          </a:p>
        </p:txBody>
      </p:sp>
      <p:cxnSp>
        <p:nvCxnSpPr>
          <p:cNvPr id="38" name="Straight Connector 37"/>
          <p:cNvCxnSpPr/>
          <p:nvPr/>
        </p:nvCxnSpPr>
        <p:spPr bwMode="auto">
          <a:xfrm rot="10800000">
            <a:off x="5105400" y="1733550"/>
            <a:ext cx="838200" cy="1588"/>
          </a:xfrm>
          <a:prstGeom prst="line">
            <a:avLst/>
          </a:prstGeom>
          <a:noFill/>
          <a:ln w="12700">
            <a:solidFill>
              <a:schemeClr val="bg1"/>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pic>
        <p:nvPicPr>
          <p:cNvPr id="1035" name="Picture 11" descr="http://nodered.org/node-red.png"/>
          <p:cNvPicPr>
            <a:picLocks noChangeAspect="1" noChangeArrowheads="1"/>
          </p:cNvPicPr>
          <p:nvPr/>
        </p:nvPicPr>
        <p:blipFill>
          <a:blip r:embed="rId5"/>
          <a:srcRect/>
          <a:stretch>
            <a:fillRect/>
          </a:stretch>
        </p:blipFill>
        <p:spPr bwMode="auto">
          <a:xfrm>
            <a:off x="6617491" y="1340554"/>
            <a:ext cx="785818" cy="316796"/>
          </a:xfrm>
          <a:prstGeom prst="rect">
            <a:avLst/>
          </a:prstGeom>
          <a:noFill/>
        </p:spPr>
      </p:pic>
      <p:sp>
        <p:nvSpPr>
          <p:cNvPr id="47" name="TextBox 46"/>
          <p:cNvSpPr txBox="1"/>
          <p:nvPr/>
        </p:nvSpPr>
        <p:spPr>
          <a:xfrm>
            <a:off x="6184900" y="1733550"/>
            <a:ext cx="1651000" cy="784830"/>
          </a:xfrm>
          <a:prstGeom prst="rect">
            <a:avLst/>
          </a:prstGeom>
          <a:noFill/>
        </p:spPr>
        <p:txBody>
          <a:bodyPr wrap="square" rtlCol="0">
            <a:spAutoFit/>
          </a:bodyPr>
          <a:lstStyle/>
          <a:p>
            <a:pPr algn="ctr"/>
            <a:r>
              <a:rPr lang="en-AU" sz="1500" b="1" dirty="0" smtClean="0">
                <a:solidFill>
                  <a:schemeClr val="bg1"/>
                </a:solidFill>
              </a:rPr>
              <a:t>Node-RED</a:t>
            </a:r>
          </a:p>
          <a:p>
            <a:pPr algn="ctr"/>
            <a:r>
              <a:rPr lang="en-AU" sz="1500" dirty="0" smtClean="0">
                <a:solidFill>
                  <a:schemeClr val="bg1"/>
                </a:solidFill>
              </a:rPr>
              <a:t>Parse and filter AIS Messages </a:t>
            </a:r>
            <a:endParaRPr lang="en-AU" sz="1500" dirty="0">
              <a:solidFill>
                <a:schemeClr val="bg1"/>
              </a:solidFill>
            </a:endParaRPr>
          </a:p>
        </p:txBody>
      </p:sp>
      <p:pic>
        <p:nvPicPr>
          <p:cNvPr id="48" name="Picture 16" descr="geospatial.jpg"/>
          <p:cNvPicPr>
            <a:picLocks noChangeAspect="1"/>
          </p:cNvPicPr>
          <p:nvPr/>
        </p:nvPicPr>
        <p:blipFill>
          <a:blip r:embed="rId6"/>
          <a:srcRect/>
          <a:stretch>
            <a:fillRect/>
          </a:stretch>
        </p:blipFill>
        <p:spPr bwMode="auto">
          <a:xfrm>
            <a:off x="3789382" y="2750820"/>
            <a:ext cx="476250" cy="476250"/>
          </a:xfrm>
          <a:prstGeom prst="rect">
            <a:avLst/>
          </a:prstGeom>
          <a:noFill/>
          <a:ln w="9525">
            <a:noFill/>
            <a:miter lim="800000"/>
            <a:headEnd/>
            <a:tailEnd/>
          </a:ln>
        </p:spPr>
      </p:pic>
      <p:cxnSp>
        <p:nvCxnSpPr>
          <p:cNvPr id="51" name="Straight Connector 50"/>
          <p:cNvCxnSpPr/>
          <p:nvPr/>
        </p:nvCxnSpPr>
        <p:spPr bwMode="auto">
          <a:xfrm rot="10800000">
            <a:off x="7772400" y="3105150"/>
            <a:ext cx="838994" cy="1588"/>
          </a:xfrm>
          <a:prstGeom prst="line">
            <a:avLst/>
          </a:prstGeom>
          <a:noFill/>
          <a:ln w="12700">
            <a:solidFill>
              <a:schemeClr val="bg1"/>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cxnSp>
        <p:nvCxnSpPr>
          <p:cNvPr id="52" name="Straight Connector 51"/>
          <p:cNvCxnSpPr/>
          <p:nvPr/>
        </p:nvCxnSpPr>
        <p:spPr bwMode="auto">
          <a:xfrm rot="5400000" flipH="1" flipV="1">
            <a:off x="7925594" y="2419350"/>
            <a:ext cx="1370806" cy="794"/>
          </a:xfrm>
          <a:prstGeom prst="line">
            <a:avLst/>
          </a:prstGeom>
          <a:noFill/>
          <a:ln w="12700">
            <a:solidFill>
              <a:schemeClr val="bg1"/>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sp>
        <p:nvSpPr>
          <p:cNvPr id="55" name="TextBox 54"/>
          <p:cNvSpPr txBox="1"/>
          <p:nvPr/>
        </p:nvSpPr>
        <p:spPr>
          <a:xfrm>
            <a:off x="5676868" y="3282322"/>
            <a:ext cx="2997232" cy="1015663"/>
          </a:xfrm>
          <a:prstGeom prst="rect">
            <a:avLst/>
          </a:prstGeom>
          <a:noFill/>
        </p:spPr>
        <p:txBody>
          <a:bodyPr wrap="square" rtlCol="0">
            <a:spAutoFit/>
          </a:bodyPr>
          <a:lstStyle/>
          <a:p>
            <a:pPr algn="ctr"/>
            <a:r>
              <a:rPr lang="en-AU" sz="1500" b="1" dirty="0" smtClean="0">
                <a:solidFill>
                  <a:schemeClr val="bg1"/>
                </a:solidFill>
              </a:rPr>
              <a:t>MQTT</a:t>
            </a:r>
          </a:p>
          <a:p>
            <a:pPr algn="ctr"/>
            <a:r>
              <a:rPr lang="en-AU" sz="1500" dirty="0" smtClean="0">
                <a:solidFill>
                  <a:schemeClr val="bg1"/>
                </a:solidFill>
              </a:rPr>
              <a:t>Securely send AIS data to the </a:t>
            </a:r>
            <a:br>
              <a:rPr lang="en-AU" sz="1500" dirty="0" smtClean="0">
                <a:solidFill>
                  <a:schemeClr val="bg1"/>
                </a:solidFill>
              </a:rPr>
            </a:br>
            <a:r>
              <a:rPr lang="en-AU" sz="1500" dirty="0" smtClean="0">
                <a:solidFill>
                  <a:schemeClr val="bg1"/>
                </a:solidFill>
              </a:rPr>
              <a:t>cloud using the open, lightweight MQTT messaging protocol</a:t>
            </a:r>
            <a:endParaRPr lang="en-AU" sz="1500" dirty="0">
              <a:solidFill>
                <a:schemeClr val="bg1"/>
              </a:solidFill>
            </a:endParaRPr>
          </a:p>
        </p:txBody>
      </p:sp>
      <p:sp>
        <p:nvSpPr>
          <p:cNvPr id="56" name="TextBox 55"/>
          <p:cNvSpPr txBox="1"/>
          <p:nvPr/>
        </p:nvSpPr>
        <p:spPr>
          <a:xfrm>
            <a:off x="2780204" y="3282322"/>
            <a:ext cx="2604596" cy="784830"/>
          </a:xfrm>
          <a:prstGeom prst="rect">
            <a:avLst/>
          </a:prstGeom>
          <a:noFill/>
        </p:spPr>
        <p:txBody>
          <a:bodyPr wrap="square" rtlCol="0">
            <a:spAutoFit/>
          </a:bodyPr>
          <a:lstStyle/>
          <a:p>
            <a:pPr algn="ctr"/>
            <a:r>
              <a:rPr lang="en-AU" sz="1500" b="1" dirty="0" smtClean="0">
                <a:solidFill>
                  <a:schemeClr val="bg1"/>
                </a:solidFill>
              </a:rPr>
              <a:t>Geospatial Service</a:t>
            </a:r>
          </a:p>
          <a:p>
            <a:pPr algn="ctr"/>
            <a:r>
              <a:rPr lang="en-AU" sz="1500" dirty="0" smtClean="0">
                <a:solidFill>
                  <a:schemeClr val="bg1"/>
                </a:solidFill>
              </a:rPr>
              <a:t>Triggers </a:t>
            </a:r>
            <a:r>
              <a:rPr lang="en-AU" sz="1500" dirty="0" err="1" smtClean="0">
                <a:solidFill>
                  <a:schemeClr val="bg1"/>
                </a:solidFill>
              </a:rPr>
              <a:t>geofence</a:t>
            </a:r>
            <a:r>
              <a:rPr lang="en-AU" sz="1500" dirty="0" smtClean="0">
                <a:solidFill>
                  <a:schemeClr val="bg1"/>
                </a:solidFill>
              </a:rPr>
              <a:t> entry and exit events for each vessel</a:t>
            </a:r>
            <a:endParaRPr lang="en-AU" sz="1500" dirty="0">
              <a:solidFill>
                <a:schemeClr val="bg1"/>
              </a:solidFill>
            </a:endParaRPr>
          </a:p>
        </p:txBody>
      </p:sp>
      <p:pic>
        <p:nvPicPr>
          <p:cNvPr id="1036" name="Picture 12"/>
          <p:cNvPicPr>
            <a:picLocks noChangeAspect="1" noChangeArrowheads="1"/>
          </p:cNvPicPr>
          <p:nvPr/>
        </p:nvPicPr>
        <p:blipFill>
          <a:blip r:embed="rId7"/>
          <a:srcRect/>
          <a:stretch>
            <a:fillRect/>
          </a:stretch>
        </p:blipFill>
        <p:spPr bwMode="auto">
          <a:xfrm>
            <a:off x="6884654" y="2663190"/>
            <a:ext cx="556260" cy="563880"/>
          </a:xfrm>
          <a:prstGeom prst="rect">
            <a:avLst/>
          </a:prstGeom>
          <a:noFill/>
          <a:ln w="9525">
            <a:noFill/>
            <a:miter lim="800000"/>
            <a:headEnd/>
            <a:tailEnd/>
          </a:ln>
          <a:effectLst/>
        </p:spPr>
      </p:pic>
      <p:cxnSp>
        <p:nvCxnSpPr>
          <p:cNvPr id="59" name="Straight Connector 58"/>
          <p:cNvCxnSpPr/>
          <p:nvPr/>
        </p:nvCxnSpPr>
        <p:spPr bwMode="auto">
          <a:xfrm rot="10800000">
            <a:off x="4889500" y="3105149"/>
            <a:ext cx="1625600" cy="1588"/>
          </a:xfrm>
          <a:prstGeom prst="line">
            <a:avLst/>
          </a:prstGeom>
          <a:noFill/>
          <a:ln w="12700">
            <a:solidFill>
              <a:schemeClr val="bg1"/>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cxnSp>
        <p:nvCxnSpPr>
          <p:cNvPr id="63" name="Straight Connector 62"/>
          <p:cNvCxnSpPr/>
          <p:nvPr/>
        </p:nvCxnSpPr>
        <p:spPr bwMode="auto">
          <a:xfrm rot="10800000">
            <a:off x="1981200" y="3103561"/>
            <a:ext cx="1143000" cy="1588"/>
          </a:xfrm>
          <a:prstGeom prst="line">
            <a:avLst/>
          </a:prstGeom>
          <a:noFill/>
          <a:ln w="12700">
            <a:solidFill>
              <a:schemeClr val="bg1"/>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pic>
        <p:nvPicPr>
          <p:cNvPr id="67" name="Picture 2" descr="https://pushover.net/icons/YSmf2mx91zMcn37.png"/>
          <p:cNvPicPr>
            <a:picLocks noChangeAspect="1" noChangeArrowheads="1"/>
          </p:cNvPicPr>
          <p:nvPr/>
        </p:nvPicPr>
        <p:blipFill>
          <a:blip r:embed="rId8"/>
          <a:srcRect/>
          <a:stretch>
            <a:fillRect/>
          </a:stretch>
        </p:blipFill>
        <p:spPr bwMode="auto">
          <a:xfrm>
            <a:off x="4381129" y="4448113"/>
            <a:ext cx="489255" cy="489255"/>
          </a:xfrm>
          <a:prstGeom prst="rect">
            <a:avLst/>
          </a:prstGeom>
          <a:noFill/>
        </p:spPr>
      </p:pic>
      <p:sp>
        <p:nvSpPr>
          <p:cNvPr id="69" name="TextBox 68"/>
          <p:cNvSpPr txBox="1"/>
          <p:nvPr/>
        </p:nvSpPr>
        <p:spPr>
          <a:xfrm>
            <a:off x="182550" y="3282322"/>
            <a:ext cx="2420950" cy="1015663"/>
          </a:xfrm>
          <a:prstGeom prst="rect">
            <a:avLst/>
          </a:prstGeom>
          <a:noFill/>
        </p:spPr>
        <p:txBody>
          <a:bodyPr wrap="square" rtlCol="0">
            <a:spAutoFit/>
          </a:bodyPr>
          <a:lstStyle/>
          <a:p>
            <a:pPr algn="ctr"/>
            <a:r>
              <a:rPr lang="en-AU" sz="1500" b="1" dirty="0" smtClean="0">
                <a:solidFill>
                  <a:schemeClr val="bg1"/>
                </a:solidFill>
              </a:rPr>
              <a:t>REST API</a:t>
            </a:r>
          </a:p>
          <a:p>
            <a:pPr algn="ctr"/>
            <a:r>
              <a:rPr lang="en-AU" sz="1500" dirty="0" smtClean="0">
                <a:solidFill>
                  <a:schemeClr val="bg1"/>
                </a:solidFill>
              </a:rPr>
              <a:t>Secure API to define </a:t>
            </a:r>
            <a:r>
              <a:rPr lang="en-AU" sz="1500" dirty="0" err="1" smtClean="0">
                <a:solidFill>
                  <a:schemeClr val="bg1"/>
                </a:solidFill>
              </a:rPr>
              <a:t>geofence</a:t>
            </a:r>
            <a:r>
              <a:rPr lang="en-AU" sz="1500" dirty="0" smtClean="0">
                <a:solidFill>
                  <a:schemeClr val="bg1"/>
                </a:solidFill>
              </a:rPr>
              <a:t> regions and control the service</a:t>
            </a:r>
          </a:p>
        </p:txBody>
      </p:sp>
      <p:cxnSp>
        <p:nvCxnSpPr>
          <p:cNvPr id="74" name="Straight Connector 73"/>
          <p:cNvCxnSpPr/>
          <p:nvPr/>
        </p:nvCxnSpPr>
        <p:spPr bwMode="auto">
          <a:xfrm rot="16200000" flipV="1">
            <a:off x="3452430" y="4414860"/>
            <a:ext cx="714380" cy="2"/>
          </a:xfrm>
          <a:prstGeom prst="line">
            <a:avLst/>
          </a:prstGeom>
          <a:noFill/>
          <a:ln w="12700">
            <a:solidFill>
              <a:schemeClr val="bg1"/>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cxnSp>
        <p:nvCxnSpPr>
          <p:cNvPr id="75" name="Straight Connector 74"/>
          <p:cNvCxnSpPr/>
          <p:nvPr/>
        </p:nvCxnSpPr>
        <p:spPr bwMode="auto">
          <a:xfrm rot="10800000">
            <a:off x="3809626" y="4772051"/>
            <a:ext cx="406775" cy="1588"/>
          </a:xfrm>
          <a:prstGeom prst="line">
            <a:avLst/>
          </a:prstGeom>
          <a:noFill/>
          <a:ln w="12700">
            <a:solidFill>
              <a:schemeClr val="bg1"/>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sp>
        <p:nvSpPr>
          <p:cNvPr id="83" name="TextBox 82"/>
          <p:cNvSpPr txBox="1"/>
          <p:nvPr/>
        </p:nvSpPr>
        <p:spPr>
          <a:xfrm>
            <a:off x="4902201" y="4426863"/>
            <a:ext cx="4020770" cy="553998"/>
          </a:xfrm>
          <a:prstGeom prst="rect">
            <a:avLst/>
          </a:prstGeom>
          <a:noFill/>
        </p:spPr>
        <p:txBody>
          <a:bodyPr wrap="square" rtlCol="0">
            <a:spAutoFit/>
          </a:bodyPr>
          <a:lstStyle/>
          <a:p>
            <a:pPr algn="ctr"/>
            <a:r>
              <a:rPr lang="en-AU" sz="1500" b="1" dirty="0" smtClean="0">
                <a:solidFill>
                  <a:schemeClr val="bg1"/>
                </a:solidFill>
              </a:rPr>
              <a:t>Pushover / </a:t>
            </a:r>
            <a:r>
              <a:rPr lang="en-AU" sz="1500" b="1" dirty="0" err="1" smtClean="0">
                <a:solidFill>
                  <a:schemeClr val="bg1"/>
                </a:solidFill>
              </a:rPr>
              <a:t>FerryMan</a:t>
            </a:r>
            <a:endParaRPr lang="en-AU" sz="1500" b="1" dirty="0" smtClean="0">
              <a:solidFill>
                <a:schemeClr val="bg1"/>
              </a:solidFill>
            </a:endParaRPr>
          </a:p>
          <a:p>
            <a:pPr algn="ctr"/>
            <a:r>
              <a:rPr lang="en-AU" sz="1500" dirty="0" smtClean="0">
                <a:solidFill>
                  <a:schemeClr val="bg1"/>
                </a:solidFill>
              </a:rPr>
              <a:t>Arrival / Departure alerts sent to smart device</a:t>
            </a:r>
            <a:endParaRPr lang="en-AU" sz="1500" dirty="0">
              <a:solidFill>
                <a:schemeClr val="bg1"/>
              </a:solidFill>
            </a:endParaRPr>
          </a:p>
        </p:txBody>
      </p:sp>
      <p:cxnSp>
        <p:nvCxnSpPr>
          <p:cNvPr id="90" name="Straight Connector 89"/>
          <p:cNvCxnSpPr/>
          <p:nvPr/>
        </p:nvCxnSpPr>
        <p:spPr bwMode="auto">
          <a:xfrm rot="10800000">
            <a:off x="8077200" y="1735138"/>
            <a:ext cx="542978" cy="1588"/>
          </a:xfrm>
          <a:prstGeom prst="line">
            <a:avLst/>
          </a:prstGeom>
          <a:noFill/>
          <a:ln w="12700">
            <a:solidFill>
              <a:schemeClr val="bg1"/>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cxnSp>
      <p:sp>
        <p:nvSpPr>
          <p:cNvPr id="35" name="Title 1"/>
          <p:cNvSpPr txBox="1">
            <a:spLocks/>
          </p:cNvSpPr>
          <p:nvPr/>
        </p:nvSpPr>
        <p:spPr bwMode="auto">
          <a:xfrm>
            <a:off x="223838" y="458788"/>
            <a:ext cx="7514474" cy="86019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80000"/>
              </a:lnSpc>
              <a:spcBef>
                <a:spcPct val="0"/>
              </a:spcBef>
              <a:spcAft>
                <a:spcPct val="0"/>
              </a:spcAft>
              <a:buClrTx/>
              <a:buSzTx/>
              <a:buFontTx/>
              <a:buNone/>
              <a:tabLst/>
              <a:defRPr/>
            </a:pPr>
            <a:r>
              <a:rPr kumimoji="0" lang="en-AU" sz="3500" b="1" i="0" u="none" strike="noStrike" kern="0" cap="none" spc="0" normalizeH="0" baseline="0" noProof="0" dirty="0" smtClean="0">
                <a:ln>
                  <a:noFill/>
                </a:ln>
                <a:solidFill>
                  <a:schemeClr val="bg1"/>
                </a:solidFill>
                <a:effectLst/>
                <a:uLnTx/>
                <a:uFillTx/>
                <a:latin typeface="+mj-lt"/>
                <a:ea typeface="ＭＳ Ｐゴシック" charset="0"/>
                <a:cs typeface="ＭＳ Ｐゴシック" charset="0"/>
              </a:rPr>
              <a:t>The big picture</a:t>
            </a:r>
            <a:endParaRPr kumimoji="0" lang="en-AU" sz="3500" b="1" i="0" u="none" strike="noStrike" kern="0" cap="none" spc="0" normalizeH="0" baseline="0" noProof="0" dirty="0">
              <a:ln>
                <a:noFill/>
              </a:ln>
              <a:solidFill>
                <a:schemeClr val="bg1"/>
              </a:solidFill>
              <a:effectLst/>
              <a:uLnTx/>
              <a:uFillTx/>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a:off x="3937000" y="1709839"/>
            <a:ext cx="4089400" cy="316844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Picture 2"/>
          <p:cNvPicPr>
            <a:picLocks noChangeAspect="1" noChangeArrowheads="1"/>
          </p:cNvPicPr>
          <p:nvPr/>
        </p:nvPicPr>
        <p:blipFill>
          <a:blip r:embed="rId3"/>
          <a:srcRect/>
          <a:stretch>
            <a:fillRect/>
          </a:stretch>
        </p:blipFill>
        <p:spPr bwMode="auto">
          <a:xfrm>
            <a:off x="1100138" y="1242724"/>
            <a:ext cx="3901729" cy="3043526"/>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Title 1"/>
          <p:cNvSpPr txBox="1">
            <a:spLocks/>
          </p:cNvSpPr>
          <p:nvPr/>
        </p:nvSpPr>
        <p:spPr bwMode="auto">
          <a:xfrm>
            <a:off x="198438" y="461963"/>
            <a:ext cx="6295274" cy="381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eaLnBrk="0" hangingPunct="0">
              <a:lnSpc>
                <a:spcPct val="80000"/>
              </a:lnSpc>
            </a:pPr>
            <a:r>
              <a:rPr lang="en-AU" sz="3500" b="1" kern="0" dirty="0" err="1" smtClean="0">
                <a:solidFill>
                  <a:schemeClr val="bg1"/>
                </a:solidFill>
                <a:ea typeface="ＭＳ Ｐゴシック" charset="0"/>
                <a:cs typeface="ＭＳ Ｐゴシック" charset="0"/>
              </a:rPr>
              <a:t>FerryMan</a:t>
            </a:r>
            <a:r>
              <a:rPr lang="en-AU" sz="3500" b="1" kern="0" dirty="0" smtClean="0">
                <a:solidFill>
                  <a:schemeClr val="bg1"/>
                </a:solidFill>
                <a:ea typeface="ＭＳ Ｐゴシック" charset="0"/>
                <a:cs typeface="ＭＳ Ｐゴシック" charset="0"/>
              </a:rPr>
              <a:t> Live Maps</a:t>
            </a:r>
            <a:endParaRPr kumimoji="0" lang="en-AU" sz="3500" b="1" i="0" u="none" strike="noStrike" kern="0" cap="none" spc="0" normalizeH="0" baseline="0" noProof="0" dirty="0">
              <a:ln>
                <a:noFill/>
              </a:ln>
              <a:solidFill>
                <a:schemeClr val="bg1"/>
              </a:solidFill>
              <a:effectLst/>
              <a:uLnTx/>
              <a:uFillTx/>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pSp>
        <p:nvGrpSpPr>
          <p:cNvPr id="21" name="Group 20"/>
          <p:cNvGrpSpPr/>
          <p:nvPr/>
        </p:nvGrpSpPr>
        <p:grpSpPr>
          <a:xfrm>
            <a:off x="1212763" y="2151394"/>
            <a:ext cx="1487156" cy="2090371"/>
            <a:chOff x="1352463" y="2151394"/>
            <a:chExt cx="1487156" cy="2090371"/>
          </a:xfrm>
        </p:grpSpPr>
        <p:sp>
          <p:nvSpPr>
            <p:cNvPr id="29703" name="Rectangle 12"/>
            <p:cNvSpPr>
              <a:spLocks noChangeArrowheads="1"/>
            </p:cNvSpPr>
            <p:nvPr/>
          </p:nvSpPr>
          <p:spPr bwMode="auto">
            <a:xfrm>
              <a:off x="1568503" y="3817263"/>
              <a:ext cx="1055076" cy="4245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ctr">
                <a:lnSpc>
                  <a:spcPct val="90000"/>
                </a:lnSpc>
              </a:pPr>
              <a:r>
                <a:rPr lang="en-US" altLang="en-US" sz="2400" b="1" dirty="0">
                  <a:solidFill>
                    <a:schemeClr val="bg1"/>
                  </a:solidFill>
                </a:rPr>
                <a:t>Cloud</a:t>
              </a:r>
            </a:p>
          </p:txBody>
        </p:sp>
        <p:grpSp>
          <p:nvGrpSpPr>
            <p:cNvPr id="3" name="Group 11"/>
            <p:cNvGrpSpPr/>
            <p:nvPr/>
          </p:nvGrpSpPr>
          <p:grpSpPr>
            <a:xfrm>
              <a:off x="1352463" y="2151394"/>
              <a:ext cx="1487156" cy="1487156"/>
              <a:chOff x="892707" y="1527349"/>
              <a:chExt cx="1487156" cy="1487156"/>
            </a:xfrm>
          </p:grpSpPr>
          <p:sp>
            <p:nvSpPr>
              <p:cNvPr id="6" name="Oval 5"/>
              <p:cNvSpPr/>
              <p:nvPr/>
            </p:nvSpPr>
            <p:spPr bwMode="auto">
              <a:xfrm>
                <a:off x="892707" y="1527349"/>
                <a:ext cx="1487156" cy="1487156"/>
              </a:xfrm>
              <a:prstGeom prst="ellipse">
                <a:avLst/>
              </a:prstGeom>
              <a:solidFill>
                <a:srgbClr val="EA4235"/>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26" name="Picture 25"/>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967189" y="1620856"/>
                <a:ext cx="1338192" cy="1338192"/>
              </a:xfrm>
              <a:prstGeom prst="rect">
                <a:avLst/>
              </a:prstGeom>
            </p:spPr>
          </p:pic>
        </p:grpSp>
      </p:grpSp>
      <p:grpSp>
        <p:nvGrpSpPr>
          <p:cNvPr id="19" name="Group 18"/>
          <p:cNvGrpSpPr/>
          <p:nvPr/>
        </p:nvGrpSpPr>
        <p:grpSpPr>
          <a:xfrm>
            <a:off x="3695809" y="2151394"/>
            <a:ext cx="1553600" cy="2090371"/>
            <a:chOff x="3883317" y="2151394"/>
            <a:chExt cx="1553600" cy="2090371"/>
          </a:xfrm>
        </p:grpSpPr>
        <p:sp>
          <p:nvSpPr>
            <p:cNvPr id="29704" name="Rectangle 13"/>
            <p:cNvSpPr>
              <a:spLocks noChangeArrowheads="1"/>
            </p:cNvSpPr>
            <p:nvPr/>
          </p:nvSpPr>
          <p:spPr bwMode="auto">
            <a:xfrm>
              <a:off x="3883317" y="3817263"/>
              <a:ext cx="1553600" cy="4245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ctr">
                <a:lnSpc>
                  <a:spcPct val="90000"/>
                </a:lnSpc>
              </a:pPr>
              <a:r>
                <a:rPr lang="en-US" altLang="en-US" sz="2400" b="1" dirty="0">
                  <a:solidFill>
                    <a:schemeClr val="bg1"/>
                  </a:solidFill>
                </a:rPr>
                <a:t>Analytics</a:t>
              </a:r>
            </a:p>
          </p:txBody>
        </p:sp>
        <p:grpSp>
          <p:nvGrpSpPr>
            <p:cNvPr id="8" name="Group 12"/>
            <p:cNvGrpSpPr/>
            <p:nvPr/>
          </p:nvGrpSpPr>
          <p:grpSpPr>
            <a:xfrm>
              <a:off x="3916539" y="2151394"/>
              <a:ext cx="1487156" cy="1487156"/>
              <a:chOff x="4006850" y="1527349"/>
              <a:chExt cx="1487156" cy="1487156"/>
            </a:xfrm>
          </p:grpSpPr>
          <p:sp>
            <p:nvSpPr>
              <p:cNvPr id="29" name="Oval 28"/>
              <p:cNvSpPr/>
              <p:nvPr/>
            </p:nvSpPr>
            <p:spPr bwMode="auto">
              <a:xfrm>
                <a:off x="4006850" y="1527349"/>
                <a:ext cx="1487156" cy="1487156"/>
              </a:xfrm>
              <a:prstGeom prst="ellipse">
                <a:avLst/>
              </a:prstGeom>
              <a:solidFill>
                <a:srgbClr val="14A4D0"/>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7" name="Picture 6" descr="analytics.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288425" y="1758461"/>
                <a:ext cx="924007" cy="984740"/>
              </a:xfrm>
              <a:prstGeom prst="rect">
                <a:avLst/>
              </a:prstGeom>
            </p:spPr>
          </p:pic>
        </p:grpSp>
      </p:grpSp>
      <p:grpSp>
        <p:nvGrpSpPr>
          <p:cNvPr id="20" name="Group 19"/>
          <p:cNvGrpSpPr/>
          <p:nvPr/>
        </p:nvGrpSpPr>
        <p:grpSpPr>
          <a:xfrm>
            <a:off x="5727700" y="2151394"/>
            <a:ext cx="2725552" cy="2096756"/>
            <a:chOff x="5867400" y="2151394"/>
            <a:chExt cx="2725552" cy="2096756"/>
          </a:xfrm>
        </p:grpSpPr>
        <p:sp>
          <p:nvSpPr>
            <p:cNvPr id="31" name="Rectangle 13"/>
            <p:cNvSpPr>
              <a:spLocks noChangeArrowheads="1"/>
            </p:cNvSpPr>
            <p:nvPr/>
          </p:nvSpPr>
          <p:spPr bwMode="auto">
            <a:xfrm>
              <a:off x="5867400" y="3817263"/>
              <a:ext cx="2725552" cy="430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ctr">
                <a:lnSpc>
                  <a:spcPct val="90000"/>
                </a:lnSpc>
              </a:pPr>
              <a:r>
                <a:rPr lang="en-US" altLang="en-US" sz="2400" b="1" dirty="0" smtClean="0">
                  <a:solidFill>
                    <a:schemeClr val="bg1"/>
                  </a:solidFill>
                </a:rPr>
                <a:t>Mobile &amp; Social</a:t>
              </a:r>
              <a:endParaRPr lang="en-US" altLang="en-US" sz="2400" b="1" dirty="0">
                <a:solidFill>
                  <a:schemeClr val="bg1"/>
                </a:solidFill>
              </a:endParaRPr>
            </a:p>
          </p:txBody>
        </p:sp>
        <p:grpSp>
          <p:nvGrpSpPr>
            <p:cNvPr id="10" name="Group 13"/>
            <p:cNvGrpSpPr/>
            <p:nvPr/>
          </p:nvGrpSpPr>
          <p:grpSpPr>
            <a:xfrm>
              <a:off x="6486598" y="2151394"/>
              <a:ext cx="1487156" cy="1487156"/>
              <a:chOff x="6709856" y="1527349"/>
              <a:chExt cx="1487156" cy="1487156"/>
            </a:xfrm>
          </p:grpSpPr>
          <p:sp>
            <p:nvSpPr>
              <p:cNvPr id="32" name="Oval 31"/>
              <p:cNvSpPr/>
              <p:nvPr/>
            </p:nvSpPr>
            <p:spPr bwMode="auto">
              <a:xfrm>
                <a:off x="6709856" y="1527349"/>
                <a:ext cx="1487156" cy="1487156"/>
              </a:xfrm>
              <a:prstGeom prst="ellipse">
                <a:avLst/>
              </a:prstGeom>
              <a:solidFill>
                <a:srgbClr val="A40063"/>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33" name="Picture 32"/>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6800291" y="1597687"/>
                <a:ext cx="1306288" cy="1306288"/>
              </a:xfrm>
              <a:prstGeom prst="rect">
                <a:avLst/>
              </a:prstGeom>
            </p:spPr>
          </p:pic>
        </p:grpSp>
      </p:grpSp>
      <p:sp>
        <p:nvSpPr>
          <p:cNvPr id="18" name="Title 1"/>
          <p:cNvSpPr txBox="1">
            <a:spLocks/>
          </p:cNvSpPr>
          <p:nvPr/>
        </p:nvSpPr>
        <p:spPr bwMode="auto">
          <a:xfrm>
            <a:off x="274638" y="438150"/>
            <a:ext cx="8119069" cy="1047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80000"/>
              </a:lnSpc>
              <a:spcBef>
                <a:spcPct val="0"/>
              </a:spcBef>
              <a:spcAft>
                <a:spcPts val="600"/>
              </a:spcAft>
              <a:buClrTx/>
              <a:buSzTx/>
              <a:buFontTx/>
              <a:buNone/>
              <a:tabLst/>
              <a:defRPr/>
            </a:pPr>
            <a:r>
              <a:rPr kumimoji="0" lang="en-US" altLang="en-US" sz="3500" b="1"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0"/>
              </a:rPr>
              <a:t>We live in a time of enormous</a:t>
            </a:r>
            <a:br>
              <a:rPr kumimoji="0" lang="en-US" altLang="en-US" sz="3500" b="1"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0"/>
              </a:rPr>
            </a:br>
            <a:r>
              <a:rPr kumimoji="0" lang="en-US" altLang="en-US" sz="3500" b="1"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0"/>
              </a:rPr>
              <a:t>transformation and opportunity</a:t>
            </a:r>
            <a:endParaRPr kumimoji="0" lang="en-US" altLang="en-US" sz="3500" b="0" i="1" u="none" strike="noStrike" kern="0" cap="none" spc="0" normalizeH="0" baseline="0" noProof="0" dirty="0">
              <a:ln>
                <a:noFill/>
              </a:ln>
              <a:solidFill>
                <a:schemeClr val="bg1"/>
              </a:solidFill>
              <a:effectLst/>
              <a:uLnTx/>
              <a:uFillTx/>
              <a:latin typeface="+mj-lt"/>
              <a:ea typeface="ＭＳ Ｐゴシック" charset="-128"/>
              <a:cs typeface="ＭＳ Ｐゴシック" charset="0"/>
            </a:endParaRPr>
          </a:p>
        </p:txBody>
      </p:sp>
    </p:spTree>
    <p:extLst>
      <p:ext uri="{BB962C8B-B14F-4D97-AF65-F5344CB8AC3E}">
        <p14:creationId xmlns:mc="http://schemas.openxmlformats.org/markup-compatibility/2006" xmlns:mv="urn:schemas-microsoft-com:mac:vml" xmlns:p14="http://schemas.microsoft.com/office/powerpoint/2010/main" xmlns="" xmlns:p="http://schemas.openxmlformats.org/presentationml/2006/main" xmlns:r="http://schemas.openxmlformats.org/officeDocument/2006/relationships" xmlns:a="http://schemas.openxmlformats.org/drawingml/2006/main" val="338314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146" name="Picture 2" descr="C:\Users\choward\Documents\IBM\Big Data\Accelerators &amp; Toolkits\Geospatial\Blog\image35767.jpg"/>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2222501" y="1186527"/>
            <a:ext cx="1950762" cy="3468022"/>
          </a:xfrm>
          <a:prstGeom prst="rect">
            <a:avLst/>
          </a:prstGeom>
          <a:noFill/>
        </p:spPr>
      </p:pic>
      <p:pic>
        <p:nvPicPr>
          <p:cNvPr id="6147" name="Picture 3" descr="C:\Users\choward\Documents\IBM\Big Data\Accelerators &amp; Toolkits\Geospatial\Blog\image35769.jpg"/>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4421156" y="1168400"/>
            <a:ext cx="1960959" cy="3486150"/>
          </a:xfrm>
          <a:prstGeom prst="rect">
            <a:avLst/>
          </a:prstGeom>
          <a:noFill/>
        </p:spPr>
      </p:pic>
      <p:sp>
        <p:nvSpPr>
          <p:cNvPr id="6" name="Title 1"/>
          <p:cNvSpPr txBox="1">
            <a:spLocks/>
          </p:cNvSpPr>
          <p:nvPr/>
        </p:nvSpPr>
        <p:spPr bwMode="auto">
          <a:xfrm>
            <a:off x="207126" y="463550"/>
            <a:ext cx="6295274" cy="381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lvl="0" eaLnBrk="0" hangingPunct="0">
              <a:lnSpc>
                <a:spcPct val="80000"/>
              </a:lnSpc>
            </a:pPr>
            <a:r>
              <a:rPr lang="en-AU" sz="3500" b="1" kern="0" dirty="0" smtClean="0">
                <a:solidFill>
                  <a:schemeClr val="bg1"/>
                </a:solidFill>
                <a:ea typeface="ＭＳ Ｐゴシック" charset="0"/>
                <a:cs typeface="ＭＳ Ｐゴシック" charset="0"/>
              </a:rPr>
              <a:t>Pushover Integration</a:t>
            </a:r>
            <a:endParaRPr kumimoji="0" lang="en-AU" sz="3500" b="1" i="0" u="none" strike="noStrike" kern="0" cap="none" spc="0" normalizeH="0" baseline="0" noProof="0" dirty="0">
              <a:ln>
                <a:noFill/>
              </a:ln>
              <a:solidFill>
                <a:schemeClr val="bg1"/>
              </a:solidFill>
              <a:effectLst/>
              <a:uLnTx/>
              <a:uFillTx/>
              <a:latin typeface="+mj-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6000" b="1" dirty="0" smtClean="0"/>
              <a:t>Questions ?</a:t>
            </a:r>
            <a:endParaRPr lang="en-AU" sz="6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9939" name="Slide Number Placeholder 3"/>
          <p:cNvSpPr>
            <a:spLocks noGrp="1"/>
          </p:cNvSpPr>
          <p:nvPr>
            <p:ph type="sldNum" sz="quarter" idx="12"/>
          </p:nvPr>
        </p:nvSpPr>
        <p:spPr>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fld id="{6B88B442-608E-A74A-9E1D-6F5DE638149F}" type="slidenum">
              <a:rPr lang="en-US" altLang="en-US" sz="800">
                <a:solidFill>
                  <a:schemeClr val="tx1"/>
                </a:solidFill>
              </a:rPr>
              <a:pPr/>
              <a:t>22</a:t>
            </a:fld>
            <a:endParaRPr lang="en-US" altLang="en-US" sz="800">
              <a:solidFill>
                <a:schemeClr val="tx1"/>
              </a:solidFill>
            </a:endParaRPr>
          </a:p>
        </p:txBody>
      </p:sp>
      <p:sp>
        <p:nvSpPr>
          <p:cNvPr id="6" name="Rectangle 5"/>
          <p:cNvSpPr/>
          <p:nvPr/>
        </p:nvSpPr>
        <p:spPr bwMode="auto">
          <a:xfrm>
            <a:off x="0" y="878951"/>
            <a:ext cx="9144000" cy="1514999"/>
          </a:xfrm>
          <a:prstGeom prst="rect">
            <a:avLst/>
          </a:prstGeom>
          <a:solidFill>
            <a:srgbClr val="159E91"/>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7" name="Rectangle 6"/>
          <p:cNvSpPr/>
          <p:nvPr/>
        </p:nvSpPr>
        <p:spPr>
          <a:xfrm>
            <a:off x="497517" y="1607899"/>
            <a:ext cx="6280096" cy="374461"/>
          </a:xfrm>
          <a:prstGeom prst="rect">
            <a:avLst/>
          </a:prstGeom>
        </p:spPr>
        <p:txBody>
          <a:bodyPr wrap="square">
            <a:spAutoFit/>
          </a:bodyPr>
          <a:lstStyle/>
          <a:p>
            <a:pPr>
              <a:lnSpc>
                <a:spcPct val="90000"/>
              </a:lnSpc>
            </a:pPr>
            <a:r>
              <a:rPr lang="en-US" altLang="en-US" sz="2000" dirty="0" smtClean="0">
                <a:solidFill>
                  <a:srgbClr val="FFFFFF"/>
                </a:solidFill>
              </a:rPr>
              <a:t>Resources to get started with your </a:t>
            </a:r>
            <a:r>
              <a:rPr lang="en-US" altLang="en-US" sz="2000" dirty="0" err="1" smtClean="0">
                <a:solidFill>
                  <a:srgbClr val="FFFFFF"/>
                </a:solidFill>
              </a:rPr>
              <a:t>loT</a:t>
            </a:r>
            <a:r>
              <a:rPr lang="en-US" altLang="en-US" sz="2000" dirty="0" smtClean="0">
                <a:solidFill>
                  <a:srgbClr val="FFFFFF"/>
                </a:solidFill>
              </a:rPr>
              <a:t> project today!</a:t>
            </a:r>
            <a:endParaRPr kumimoji="0" lang="en-US" sz="2000" b="0" i="0" u="none" strike="noStrike" cap="none" normalizeH="0" baseline="0" dirty="0" smtClean="0">
              <a:ln>
                <a:noFill/>
              </a:ln>
              <a:solidFill>
                <a:srgbClr val="FFFFFF"/>
              </a:solidFill>
              <a:effectLst/>
            </a:endParaRPr>
          </a:p>
        </p:txBody>
      </p:sp>
      <p:sp>
        <p:nvSpPr>
          <p:cNvPr id="8" name="Title 1"/>
          <p:cNvSpPr txBox="1">
            <a:spLocks/>
          </p:cNvSpPr>
          <p:nvPr/>
        </p:nvSpPr>
        <p:spPr bwMode="auto">
          <a:xfrm>
            <a:off x="491531" y="1123950"/>
            <a:ext cx="8119069" cy="97478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ts val="600"/>
              </a:spcAft>
              <a:buClrTx/>
              <a:buSzTx/>
              <a:buFontTx/>
              <a:buNone/>
              <a:tabLst/>
              <a:defRPr/>
            </a:pPr>
            <a:r>
              <a:rPr kumimoji="0" lang="en-US" altLang="en-US" sz="3500" b="1"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0"/>
              </a:rPr>
              <a:t>Start today</a:t>
            </a:r>
            <a:endParaRPr kumimoji="0" lang="en-US" altLang="en-US" sz="3500" b="0" i="1" u="none" strike="noStrike" kern="0" cap="none" spc="0" normalizeH="0" baseline="0" noProof="0" dirty="0">
              <a:ln>
                <a:noFill/>
              </a:ln>
              <a:solidFill>
                <a:schemeClr val="bg1"/>
              </a:solidFill>
              <a:effectLst/>
              <a:uLnTx/>
              <a:uFillTx/>
              <a:latin typeface="+mj-lt"/>
              <a:ea typeface="ＭＳ Ｐゴシック" charset="-128"/>
              <a:cs typeface="ＭＳ Ｐゴシック" charset="0"/>
            </a:endParaRPr>
          </a:p>
        </p:txBody>
      </p:sp>
      <p:sp>
        <p:nvSpPr>
          <p:cNvPr id="10" name="TextBox 9"/>
          <p:cNvSpPr txBox="1"/>
          <p:nvPr/>
        </p:nvSpPr>
        <p:spPr>
          <a:xfrm>
            <a:off x="592138" y="2743200"/>
            <a:ext cx="7840662" cy="2308324"/>
          </a:xfrm>
          <a:prstGeom prst="rect">
            <a:avLst/>
          </a:prstGeom>
          <a:noFill/>
        </p:spPr>
        <p:txBody>
          <a:bodyPr wrap="square" rtlCol="0">
            <a:spAutoFit/>
          </a:bodyPr>
          <a:lstStyle/>
          <a:p>
            <a:pPr>
              <a:defRPr/>
            </a:pPr>
            <a:r>
              <a:rPr lang="en-GB" sz="1600" b="1" dirty="0" smtClean="0">
                <a:solidFill>
                  <a:schemeClr val="bg1"/>
                </a:solidFill>
              </a:rPr>
              <a:t>IoT Zone in </a:t>
            </a:r>
            <a:r>
              <a:rPr lang="en-GB" sz="1600" b="1" dirty="0" err="1" smtClean="0">
                <a:solidFill>
                  <a:schemeClr val="bg1"/>
                </a:solidFill>
              </a:rPr>
              <a:t>Bluemix</a:t>
            </a:r>
            <a:r>
              <a:rPr lang="en-GB" sz="1600" b="1" dirty="0" smtClean="0">
                <a:solidFill>
                  <a:schemeClr val="bg1"/>
                </a:solidFill>
              </a:rPr>
              <a:t> </a:t>
            </a:r>
            <a:br>
              <a:rPr lang="en-GB" sz="1600" b="1" dirty="0" smtClean="0">
                <a:solidFill>
                  <a:schemeClr val="bg1"/>
                </a:solidFill>
              </a:rPr>
            </a:br>
            <a:r>
              <a:rPr lang="en-GB" sz="1600" dirty="0" smtClean="0">
                <a:solidFill>
                  <a:srgbClr val="14A4D0"/>
                </a:solidFill>
                <a:hlinkClick r:id="rId3"/>
              </a:rPr>
              <a:t>https://bluemix.net/solutions/iot</a:t>
            </a:r>
            <a:r>
              <a:rPr lang="en-GB" sz="1600" dirty="0" smtClean="0">
                <a:solidFill>
                  <a:srgbClr val="14A4D0"/>
                </a:solidFill>
              </a:rPr>
              <a:t>  </a:t>
            </a:r>
          </a:p>
          <a:p>
            <a:pPr>
              <a:defRPr/>
            </a:pPr>
            <a:r>
              <a:rPr lang="en-GB" sz="1600" b="1" dirty="0" smtClean="0">
                <a:solidFill>
                  <a:schemeClr val="bg1"/>
                </a:solidFill>
              </a:rPr>
              <a:t>Explore the Recipes </a:t>
            </a:r>
            <a:br>
              <a:rPr lang="en-GB" sz="1600" b="1" dirty="0" smtClean="0">
                <a:solidFill>
                  <a:schemeClr val="bg1"/>
                </a:solidFill>
              </a:rPr>
            </a:br>
            <a:r>
              <a:rPr lang="en-GB" sz="1600" dirty="0" smtClean="0">
                <a:solidFill>
                  <a:srgbClr val="00B0F0"/>
                </a:solidFill>
                <a:hlinkClick r:id="rId4"/>
              </a:rPr>
              <a:t>https://developer.ibm.com/iot/</a:t>
            </a:r>
            <a:r>
              <a:rPr lang="en-GB" sz="1600" dirty="0" smtClean="0">
                <a:solidFill>
                  <a:srgbClr val="00B0F0"/>
                </a:solidFill>
              </a:rPr>
              <a:t> </a:t>
            </a:r>
            <a:br>
              <a:rPr lang="en-GB" sz="1600" dirty="0" smtClean="0">
                <a:solidFill>
                  <a:srgbClr val="00B0F0"/>
                </a:solidFill>
              </a:rPr>
            </a:br>
            <a:r>
              <a:rPr lang="en-GB" sz="1600" dirty="0" err="1" smtClean="0">
                <a:solidFill>
                  <a:schemeClr val="bg1"/>
                </a:solidFill>
              </a:rPr>
              <a:t>Bluemix</a:t>
            </a:r>
            <a:r>
              <a:rPr lang="en-GB" sz="1600" dirty="0" smtClean="0">
                <a:solidFill>
                  <a:schemeClr val="bg1"/>
                </a:solidFill>
              </a:rPr>
              <a:t> </a:t>
            </a:r>
            <a:r>
              <a:rPr lang="en-GB" sz="1600" dirty="0" err="1" smtClean="0">
                <a:solidFill>
                  <a:schemeClr val="bg1"/>
                </a:solidFill>
              </a:rPr>
              <a:t>Blog</a:t>
            </a:r>
            <a:r>
              <a:rPr lang="en-GB" sz="1600" dirty="0" smtClean="0">
                <a:solidFill>
                  <a:schemeClr val="bg1"/>
                </a:solidFill>
              </a:rPr>
              <a:t> </a:t>
            </a:r>
            <a:r>
              <a:rPr lang="en-GB" sz="1600" dirty="0" smtClean="0">
                <a:solidFill>
                  <a:schemeClr val="bg1"/>
                </a:solidFill>
                <a:hlinkClick r:id="rId5"/>
              </a:rPr>
              <a:t>https://developer.ibm.com/bluemix/2014/12/17/find-bluemix-geospatial-analytics/</a:t>
            </a:r>
            <a:endParaRPr lang="en-GB" sz="1600" dirty="0" smtClean="0">
              <a:solidFill>
                <a:schemeClr val="bg1"/>
              </a:solidFill>
            </a:endParaRPr>
          </a:p>
          <a:p>
            <a:pPr>
              <a:defRPr/>
            </a:pPr>
            <a:r>
              <a:rPr lang="en-GB" sz="1600" dirty="0" smtClean="0">
                <a:solidFill>
                  <a:schemeClr val="bg1"/>
                </a:solidFill>
              </a:rPr>
              <a:t>Follow the community on Twitter  </a:t>
            </a:r>
            <a:br>
              <a:rPr lang="en-GB" sz="1600" dirty="0" smtClean="0">
                <a:solidFill>
                  <a:schemeClr val="bg1"/>
                </a:solidFill>
              </a:rPr>
            </a:br>
            <a:r>
              <a:rPr lang="en-GB" sz="1600" dirty="0" smtClean="0">
                <a:solidFill>
                  <a:srgbClr val="00B0F0"/>
                </a:solidFill>
                <a:hlinkClick r:id="rId6"/>
              </a:rPr>
              <a:t>@IBMIoT</a:t>
            </a:r>
            <a:endParaRPr lang="en-GB" sz="1600" dirty="0" smtClean="0">
              <a:solidFill>
                <a:srgbClr val="00B0F0"/>
              </a:solidFill>
            </a:endParaRPr>
          </a:p>
          <a:p>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 name="Rectangle 2"/>
          <p:cNvSpPr/>
          <p:nvPr/>
        </p:nvSpPr>
        <p:spPr bwMode="auto">
          <a:xfrm>
            <a:off x="0" y="878951"/>
            <a:ext cx="9144000" cy="1514999"/>
          </a:xfrm>
          <a:prstGeom prst="rect">
            <a:avLst/>
          </a:prstGeom>
          <a:solidFill>
            <a:srgbClr val="EA4235"/>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2" name="Title 1"/>
          <p:cNvSpPr>
            <a:spLocks noGrp="1"/>
          </p:cNvSpPr>
          <p:nvPr>
            <p:ph type="title"/>
          </p:nvPr>
        </p:nvSpPr>
        <p:spPr>
          <a:xfrm>
            <a:off x="491531" y="1098550"/>
            <a:ext cx="8119069" cy="974784"/>
          </a:xfrm>
        </p:spPr>
        <p:txBody>
          <a:bodyPr/>
          <a:lstStyle/>
          <a:p>
            <a:pPr eaLnBrk="1" hangingPunct="1">
              <a:spcAft>
                <a:spcPts val="600"/>
              </a:spcAft>
            </a:pPr>
            <a:r>
              <a:rPr lang="en-US" altLang="en-US" sz="5000" b="1" dirty="0" smtClean="0">
                <a:ea typeface="ＭＳ Ｐゴシック" charset="-128"/>
              </a:rPr>
              <a:t>Big Data and the </a:t>
            </a:r>
            <a:r>
              <a:rPr lang="en-US" altLang="en-US" sz="5000" b="1" dirty="0" err="1" smtClean="0">
                <a:ea typeface="ＭＳ Ｐゴシック" charset="-128"/>
              </a:rPr>
              <a:t>IoT</a:t>
            </a:r>
            <a:endParaRPr lang="en-US" altLang="en-US" sz="5000" i="1" dirty="0">
              <a:ea typeface="ＭＳ Ｐゴシック" charset="-128"/>
            </a:endParaRPr>
          </a:p>
        </p:txBody>
      </p:sp>
      <p:sp>
        <p:nvSpPr>
          <p:cNvPr id="35842" name="Slide Number Placeholder 3"/>
          <p:cNvSpPr>
            <a:spLocks noGrp="1"/>
          </p:cNvSpPr>
          <p:nvPr>
            <p:ph type="sldNum" sz="quarter" idx="12"/>
          </p:nvPr>
        </p:nvSpPr>
        <p:spPr>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fld id="{7FBFB37F-08EE-0D45-A16A-831FA3788DAA}" type="slidenum">
              <a:rPr lang="en-US" altLang="en-US" sz="800">
                <a:solidFill>
                  <a:schemeClr val="tx1"/>
                </a:solidFill>
              </a:rPr>
              <a:pPr/>
              <a:t>3</a:t>
            </a:fld>
            <a:endParaRPr lang="en-US" altLang="en-US" sz="800">
              <a:solidFill>
                <a:schemeClr val="tx1"/>
              </a:solidFill>
            </a:endParaRPr>
          </a:p>
        </p:txBody>
      </p:sp>
      <p:sp>
        <p:nvSpPr>
          <p:cNvPr id="6" name="Rectangle 5"/>
          <p:cNvSpPr/>
          <p:nvPr/>
        </p:nvSpPr>
        <p:spPr>
          <a:xfrm>
            <a:off x="497517" y="1785699"/>
            <a:ext cx="4489983" cy="374461"/>
          </a:xfrm>
          <a:prstGeom prst="rect">
            <a:avLst/>
          </a:prstGeom>
        </p:spPr>
        <p:txBody>
          <a:bodyPr wrap="square">
            <a:spAutoFit/>
          </a:bodyPr>
          <a:lstStyle/>
          <a:p>
            <a:pPr>
              <a:lnSpc>
                <a:spcPct val="90000"/>
              </a:lnSpc>
            </a:pPr>
            <a:r>
              <a:rPr kumimoji="0" lang="en-US" sz="2000" b="0" i="0" u="none" strike="noStrike" cap="none" normalizeH="0" baseline="0" dirty="0" smtClean="0">
                <a:ln>
                  <a:noFill/>
                </a:ln>
                <a:solidFill>
                  <a:schemeClr val="bg1"/>
                </a:solidFill>
                <a:effectLst/>
              </a:rPr>
              <a:t>A</a:t>
            </a:r>
            <a:r>
              <a:rPr kumimoji="0" lang="en-US" sz="2000" b="0" i="0" u="none" strike="noStrike" cap="none" normalizeH="0" dirty="0" smtClean="0">
                <a:ln>
                  <a:noFill/>
                </a:ln>
                <a:solidFill>
                  <a:schemeClr val="bg1"/>
                </a:solidFill>
                <a:effectLst/>
              </a:rPr>
              <a:t> match made in heaven</a:t>
            </a:r>
            <a:endParaRPr kumimoji="0" lang="en-US" sz="2000" b="0" i="0" u="none" strike="noStrike" cap="none" normalizeH="0" baseline="0" dirty="0" smtClean="0">
              <a:ln>
                <a:noFill/>
              </a:ln>
              <a:solidFill>
                <a:schemeClr val="bg1"/>
              </a:soli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28803_IoT_InterConnectKeynote_pres_3a_03.jpg"/>
          <p:cNvPicPr>
            <a:picLocks noChangeAspect="1"/>
          </p:cNvPicPr>
          <p:nvPr/>
        </p:nvPicPr>
        <p:blipFill>
          <a:blip r:embed="rId3" cstate="print">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061" y="0"/>
            <a:ext cx="9135878" cy="5143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2"/>
          </p:nvPr>
        </p:nvSpPr>
        <p:spPr bwMode="auto">
          <a:xfrm>
            <a:off x="1554163" y="4902200"/>
            <a:ext cx="5943600" cy="138113"/>
          </a:xfrm>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fld id="{1AE909E3-744D-874F-96E8-7EB719309EE3}" type="slidenum">
              <a:rPr lang="en-US" altLang="en-US" sz="800">
                <a:solidFill>
                  <a:schemeClr val="tx1"/>
                </a:solidFill>
              </a:rPr>
              <a:pPr/>
              <a:t>5</a:t>
            </a:fld>
            <a:endParaRPr lang="en-US" altLang="en-US" sz="800">
              <a:solidFill>
                <a:schemeClr val="tx1"/>
              </a:solidFill>
            </a:endParaRPr>
          </a:p>
        </p:txBody>
      </p:sp>
      <p:sp>
        <p:nvSpPr>
          <p:cNvPr id="31751" name="TextBox 19"/>
          <p:cNvSpPr txBox="1">
            <a:spLocks noChangeArrowheads="1"/>
          </p:cNvSpPr>
          <p:nvPr/>
        </p:nvSpPr>
        <p:spPr bwMode="auto">
          <a:xfrm>
            <a:off x="223838" y="1223705"/>
            <a:ext cx="2635896" cy="231242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lnSpc>
                <a:spcPct val="90000"/>
              </a:lnSpc>
            </a:pPr>
            <a:r>
              <a:rPr lang="en-US" altLang="en-US" sz="9600" b="1" dirty="0" smtClean="0">
                <a:solidFill>
                  <a:srgbClr val="EA4235"/>
                </a:solidFill>
              </a:rPr>
              <a:t>9</a:t>
            </a:r>
            <a:r>
              <a:rPr lang="en-US" altLang="en-US" sz="4500" b="1" dirty="0" smtClean="0">
                <a:solidFill>
                  <a:srgbClr val="EA4235"/>
                </a:solidFill>
              </a:rPr>
              <a:t>Billion</a:t>
            </a:r>
            <a:endParaRPr lang="en-US" altLang="en-US" sz="4500" b="1" dirty="0">
              <a:solidFill>
                <a:srgbClr val="EA4235"/>
              </a:solidFill>
            </a:endParaRPr>
          </a:p>
          <a:p>
            <a:pPr eaLnBrk="1" hangingPunct="1">
              <a:lnSpc>
                <a:spcPct val="90000"/>
              </a:lnSpc>
            </a:pPr>
            <a:r>
              <a:rPr lang="en-AU" altLang="en-US" sz="1600" dirty="0" smtClean="0">
                <a:solidFill>
                  <a:schemeClr val="bg1"/>
                </a:solidFill>
              </a:rPr>
              <a:t>devices around the world are currently connected to the Internet, including computers &amp; smart phones</a:t>
            </a:r>
            <a:endParaRPr lang="en-US" altLang="en-US" sz="1600" baseline="30000" dirty="0">
              <a:solidFill>
                <a:schemeClr val="bg1"/>
              </a:solidFill>
            </a:endParaRPr>
          </a:p>
        </p:txBody>
      </p:sp>
      <p:sp>
        <p:nvSpPr>
          <p:cNvPr id="31753" name="TextBox 16"/>
          <p:cNvSpPr txBox="1">
            <a:spLocks noChangeArrowheads="1"/>
          </p:cNvSpPr>
          <p:nvPr/>
        </p:nvSpPr>
        <p:spPr bwMode="auto">
          <a:xfrm>
            <a:off x="3200400" y="1239828"/>
            <a:ext cx="2997200" cy="319882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lnSpc>
                <a:spcPct val="90000"/>
              </a:lnSpc>
            </a:pPr>
            <a:r>
              <a:rPr lang="en-AU" altLang="en-US" sz="1600" dirty="0" smtClean="0">
                <a:solidFill>
                  <a:schemeClr val="bg1"/>
                </a:solidFill>
              </a:rPr>
              <a:t>In </a:t>
            </a:r>
            <a:r>
              <a:rPr lang="en-AU" altLang="en-US" sz="9600" b="1" dirty="0" smtClean="0">
                <a:solidFill>
                  <a:srgbClr val="159E91"/>
                </a:solidFill>
              </a:rPr>
              <a:t>5</a:t>
            </a:r>
            <a:r>
              <a:rPr lang="en-AU" altLang="en-US" sz="1600" b="1" dirty="0" smtClean="0">
                <a:solidFill>
                  <a:srgbClr val="159E91"/>
                </a:solidFill>
              </a:rPr>
              <a:t> </a:t>
            </a:r>
            <a:r>
              <a:rPr lang="en-AU" altLang="en-US" sz="4500" b="1" dirty="0" smtClean="0">
                <a:solidFill>
                  <a:srgbClr val="159E91"/>
                </a:solidFill>
              </a:rPr>
              <a:t>years</a:t>
            </a:r>
            <a:r>
              <a:rPr lang="en-AU" altLang="en-US" sz="1600" dirty="0" smtClean="0">
                <a:solidFill>
                  <a:schemeClr val="bg1"/>
                </a:solidFill>
              </a:rPr>
              <a:t>, </a:t>
            </a:r>
          </a:p>
          <a:p>
            <a:pPr eaLnBrk="1" hangingPunct="1">
              <a:lnSpc>
                <a:spcPct val="90000"/>
              </a:lnSpc>
            </a:pPr>
            <a:r>
              <a:rPr lang="en-US" altLang="en-US" sz="9600" b="1" dirty="0" smtClean="0">
                <a:solidFill>
                  <a:srgbClr val="FEC721"/>
                </a:solidFill>
              </a:rPr>
              <a:t>1</a:t>
            </a:r>
            <a:r>
              <a:rPr lang="en-US" altLang="en-US" sz="4500" b="1" dirty="0" smtClean="0">
                <a:solidFill>
                  <a:srgbClr val="FEC721"/>
                </a:solidFill>
              </a:rPr>
              <a:t>Million</a:t>
            </a:r>
          </a:p>
          <a:p>
            <a:pPr eaLnBrk="1" hangingPunct="1">
              <a:lnSpc>
                <a:spcPct val="90000"/>
              </a:lnSpc>
            </a:pPr>
            <a:r>
              <a:rPr lang="en-AU" altLang="en-US" sz="1600" dirty="0" smtClean="0">
                <a:solidFill>
                  <a:schemeClr val="bg1"/>
                </a:solidFill>
              </a:rPr>
              <a:t>new devices will come</a:t>
            </a:r>
            <a:br>
              <a:rPr lang="en-AU" altLang="en-US" sz="1600" dirty="0" smtClean="0">
                <a:solidFill>
                  <a:schemeClr val="bg1"/>
                </a:solidFill>
              </a:rPr>
            </a:br>
            <a:r>
              <a:rPr lang="en-AU" altLang="en-US" sz="1600" dirty="0" smtClean="0">
                <a:solidFill>
                  <a:schemeClr val="bg1"/>
                </a:solidFill>
              </a:rPr>
              <a:t> online every hour.</a:t>
            </a:r>
            <a:endParaRPr lang="en-US" altLang="en-US" sz="1600" b="1" dirty="0" smtClean="0">
              <a:solidFill>
                <a:schemeClr val="bg1"/>
              </a:solidFill>
            </a:endParaRPr>
          </a:p>
        </p:txBody>
      </p:sp>
      <p:sp>
        <p:nvSpPr>
          <p:cNvPr id="31755" name="TextBox 22"/>
          <p:cNvSpPr txBox="1">
            <a:spLocks noChangeArrowheads="1"/>
          </p:cNvSpPr>
          <p:nvPr/>
        </p:nvSpPr>
        <p:spPr bwMode="auto">
          <a:xfrm>
            <a:off x="6346190" y="1719005"/>
            <a:ext cx="2861310" cy="211134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lnSpc>
                <a:spcPct val="90000"/>
              </a:lnSpc>
            </a:pPr>
            <a:r>
              <a:rPr lang="en-AU" altLang="en-US" sz="1600" dirty="0" smtClean="0">
                <a:solidFill>
                  <a:schemeClr val="bg1"/>
                </a:solidFill>
              </a:rPr>
              <a:t>The worldwide market for Internet of Things solutions</a:t>
            </a:r>
            <a:br>
              <a:rPr lang="en-AU" altLang="en-US" sz="1600" dirty="0" smtClean="0">
                <a:solidFill>
                  <a:schemeClr val="bg1"/>
                </a:solidFill>
              </a:rPr>
            </a:br>
            <a:r>
              <a:rPr lang="en-AU" altLang="en-US" sz="1600" dirty="0" smtClean="0">
                <a:solidFill>
                  <a:schemeClr val="bg1"/>
                </a:solidFill>
              </a:rPr>
              <a:t>is expected to grown to </a:t>
            </a:r>
            <a:r>
              <a:rPr lang="en-US" altLang="en-US" sz="9600" b="1" dirty="0" smtClean="0">
                <a:solidFill>
                  <a:srgbClr val="14A4D0"/>
                </a:solidFill>
              </a:rPr>
              <a:t>$7.1</a:t>
            </a:r>
          </a:p>
        </p:txBody>
      </p:sp>
      <p:sp>
        <p:nvSpPr>
          <p:cNvPr id="8" name="Title 1"/>
          <p:cNvSpPr txBox="1">
            <a:spLocks/>
          </p:cNvSpPr>
          <p:nvPr/>
        </p:nvSpPr>
        <p:spPr bwMode="auto">
          <a:xfrm>
            <a:off x="249238" y="450850"/>
            <a:ext cx="8119069" cy="609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ts val="600"/>
              </a:spcAft>
              <a:buClrTx/>
              <a:buSzTx/>
              <a:buFontTx/>
              <a:buNone/>
              <a:tabLst/>
              <a:defRPr/>
            </a:pPr>
            <a:r>
              <a:rPr kumimoji="0" lang="en-US" altLang="en-US" sz="3500" b="1"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0"/>
              </a:rPr>
              <a:t>An exploding</a:t>
            </a:r>
            <a:r>
              <a:rPr kumimoji="0" lang="en-US" altLang="en-US" sz="3500" b="1" i="0" u="none" strike="noStrike" kern="0" cap="none" spc="0" normalizeH="0" noProof="0" dirty="0" smtClean="0">
                <a:ln>
                  <a:noFill/>
                </a:ln>
                <a:solidFill>
                  <a:schemeClr val="bg1"/>
                </a:solidFill>
                <a:effectLst/>
                <a:uLnTx/>
                <a:uFillTx/>
                <a:latin typeface="+mj-lt"/>
                <a:ea typeface="ＭＳ Ｐゴシック" charset="-128"/>
                <a:cs typeface="ＭＳ Ｐゴシック" charset="0"/>
              </a:rPr>
              <a:t> market</a:t>
            </a:r>
            <a:endParaRPr kumimoji="0" lang="en-US" altLang="en-US" sz="3500" b="0" i="1" u="none" strike="noStrike" kern="0" cap="none" spc="0" normalizeH="0" baseline="0" noProof="0" dirty="0">
              <a:ln>
                <a:noFill/>
              </a:ln>
              <a:solidFill>
                <a:schemeClr val="bg1"/>
              </a:solidFill>
              <a:effectLst/>
              <a:uLnTx/>
              <a:uFillTx/>
              <a:latin typeface="+mj-lt"/>
              <a:ea typeface="ＭＳ Ｐゴシック" charset="-128"/>
              <a:cs typeface="ＭＳ Ｐゴシック" charset="0"/>
            </a:endParaRPr>
          </a:p>
        </p:txBody>
      </p:sp>
      <p:sp>
        <p:nvSpPr>
          <p:cNvPr id="10" name="TextBox 22"/>
          <p:cNvSpPr txBox="1">
            <a:spLocks noChangeArrowheads="1"/>
          </p:cNvSpPr>
          <p:nvPr/>
        </p:nvSpPr>
        <p:spPr bwMode="auto">
          <a:xfrm>
            <a:off x="6286512" y="3724282"/>
            <a:ext cx="2556510" cy="3701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eaLnBrk="1" hangingPunct="1">
              <a:lnSpc>
                <a:spcPts val="2000"/>
              </a:lnSpc>
              <a:spcBef>
                <a:spcPts val="0"/>
              </a:spcBef>
              <a:spcAft>
                <a:spcPts val="2400"/>
              </a:spcAft>
            </a:pPr>
            <a:r>
              <a:rPr lang="en-US" altLang="en-US" sz="2400" b="1" dirty="0" smtClean="0">
                <a:solidFill>
                  <a:srgbClr val="14A4D0"/>
                </a:solidFill>
              </a:rPr>
              <a:t>Trillion </a:t>
            </a:r>
            <a:r>
              <a:rPr lang="en-AU" altLang="en-US" sz="2400" dirty="0" smtClean="0">
                <a:solidFill>
                  <a:schemeClr val="bg1"/>
                </a:solidFill>
              </a:rPr>
              <a:t>by 2020</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87338" y="1428750"/>
            <a:ext cx="2667000" cy="47701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1406" tIns="45703" rIns="91406" bIns="45703">
            <a:spAutoFit/>
          </a:bodyP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r>
              <a:rPr lang="en-US" sz="2500" b="1" dirty="0">
                <a:solidFill>
                  <a:srgbClr val="14A4D0"/>
                </a:solidFill>
                <a:cs typeface="Arial" pitchFamily="34" charset="0"/>
              </a:rPr>
              <a:t>M</a:t>
            </a:r>
            <a:r>
              <a:rPr lang="en-US" sz="2500" b="1" dirty="0" smtClean="0">
                <a:solidFill>
                  <a:srgbClr val="14A4D0"/>
                </a:solidFill>
                <a:cs typeface="Arial" pitchFamily="34" charset="0"/>
              </a:rPr>
              <a:t>akers</a:t>
            </a:r>
            <a:endParaRPr lang="en-US" sz="2500" b="1" dirty="0">
              <a:solidFill>
                <a:srgbClr val="14A4D0"/>
              </a:solidFill>
              <a:cs typeface="Arial" pitchFamily="34" charset="0"/>
            </a:endParaRPr>
          </a:p>
        </p:txBody>
      </p:sp>
      <p:sp>
        <p:nvSpPr>
          <p:cNvPr id="8" name="TextBox 7"/>
          <p:cNvSpPr txBox="1">
            <a:spLocks noChangeArrowheads="1"/>
          </p:cNvSpPr>
          <p:nvPr/>
        </p:nvSpPr>
        <p:spPr bwMode="auto">
          <a:xfrm>
            <a:off x="4838700" y="1428750"/>
            <a:ext cx="2667000" cy="47701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lIns="91406" tIns="45703" rIns="91406" bIns="45703">
            <a:spAutoFit/>
          </a:bodyP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r>
              <a:rPr lang="en-US" sz="2500" b="1" dirty="0">
                <a:solidFill>
                  <a:srgbClr val="A40063"/>
                </a:solidFill>
                <a:cs typeface="Arial" pitchFamily="34" charset="0"/>
              </a:rPr>
              <a:t>O</a:t>
            </a:r>
            <a:r>
              <a:rPr lang="en-US" sz="2500" b="1" dirty="0" smtClean="0">
                <a:solidFill>
                  <a:srgbClr val="A40063"/>
                </a:solidFill>
                <a:cs typeface="Arial" pitchFamily="34" charset="0"/>
              </a:rPr>
              <a:t>perators</a:t>
            </a:r>
            <a:endParaRPr lang="en-US" sz="2500" b="1" dirty="0">
              <a:solidFill>
                <a:srgbClr val="A40063"/>
              </a:solidFill>
              <a:cs typeface="Arial" pitchFamily="34" charset="0"/>
            </a:endParaRPr>
          </a:p>
        </p:txBody>
      </p:sp>
      <p:sp>
        <p:nvSpPr>
          <p:cNvPr id="9" name="TextBox 8"/>
          <p:cNvSpPr txBox="1">
            <a:spLocks noChangeArrowheads="1"/>
          </p:cNvSpPr>
          <p:nvPr/>
        </p:nvSpPr>
        <p:spPr bwMode="auto">
          <a:xfrm>
            <a:off x="287338" y="1853540"/>
            <a:ext cx="3505202" cy="95407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lIns="91406" tIns="45703" rIns="91406" bIns="45703">
            <a:spAutoFit/>
          </a:bodyP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r>
              <a:rPr lang="en-US" sz="1400" dirty="0">
                <a:solidFill>
                  <a:schemeClr val="bg1"/>
                </a:solidFill>
                <a:cs typeface="Arial" pitchFamily="34" charset="0"/>
              </a:rPr>
              <a:t>The creation of smarter, connected products will redefine every industry with new capabilities that improve functionality, reduce costs,</a:t>
            </a:r>
            <a:r>
              <a:rPr lang="en-US" sz="1400" dirty="0" smtClean="0">
                <a:solidFill>
                  <a:schemeClr val="bg1"/>
                </a:solidFill>
                <a:cs typeface="Arial" pitchFamily="34" charset="0"/>
              </a:rPr>
              <a:t> and </a:t>
            </a:r>
            <a:r>
              <a:rPr lang="en-US" sz="1400" dirty="0">
                <a:solidFill>
                  <a:schemeClr val="bg1"/>
                </a:solidFill>
                <a:cs typeface="Arial" pitchFamily="34" charset="0"/>
              </a:rPr>
              <a:t>deliver new value</a:t>
            </a:r>
          </a:p>
        </p:txBody>
      </p:sp>
      <p:sp>
        <p:nvSpPr>
          <p:cNvPr id="10" name="TextBox 9"/>
          <p:cNvSpPr txBox="1">
            <a:spLocks noChangeArrowheads="1"/>
          </p:cNvSpPr>
          <p:nvPr/>
        </p:nvSpPr>
        <p:spPr bwMode="auto">
          <a:xfrm>
            <a:off x="4838700" y="1872590"/>
            <a:ext cx="3619500" cy="95407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lIns="91406" tIns="45703" rIns="91406" bIns="45703">
            <a:spAutoFit/>
          </a:bodyP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r>
              <a:rPr lang="en-US" sz="1400" dirty="0">
                <a:solidFill>
                  <a:schemeClr val="bg1"/>
                </a:solidFill>
                <a:cs typeface="Arial" pitchFamily="34" charset="0"/>
              </a:rPr>
              <a:t>The operation of old and new systems,</a:t>
            </a:r>
            <a:r>
              <a:rPr lang="en-US" sz="1400" dirty="0" smtClean="0">
                <a:solidFill>
                  <a:schemeClr val="bg1"/>
                </a:solidFill>
                <a:cs typeface="Arial" pitchFamily="34" charset="0"/>
              </a:rPr>
              <a:t> </a:t>
            </a:r>
            <a:br>
              <a:rPr lang="en-US" sz="1400" dirty="0" smtClean="0">
                <a:solidFill>
                  <a:schemeClr val="bg1"/>
                </a:solidFill>
                <a:cs typeface="Arial" pitchFamily="34" charset="0"/>
              </a:rPr>
            </a:br>
            <a:r>
              <a:rPr lang="en-US" sz="1400" dirty="0" smtClean="0">
                <a:solidFill>
                  <a:schemeClr val="bg1"/>
                </a:solidFill>
                <a:cs typeface="Arial" pitchFamily="34" charset="0"/>
              </a:rPr>
              <a:t>now </a:t>
            </a:r>
            <a:r>
              <a:rPr lang="en-US" sz="1400" dirty="0">
                <a:solidFill>
                  <a:schemeClr val="bg1"/>
                </a:solidFill>
                <a:cs typeface="Arial" pitchFamily="34" charset="0"/>
              </a:rPr>
              <a:t>integrated with intelligent things, can become interactive, reactive, and adaptive</a:t>
            </a:r>
            <a:r>
              <a:rPr lang="en-US" sz="1400" dirty="0" smtClean="0">
                <a:solidFill>
                  <a:schemeClr val="bg1"/>
                </a:solidFill>
                <a:cs typeface="Arial" pitchFamily="34" charset="0"/>
              </a:rPr>
              <a:t>; to </a:t>
            </a:r>
            <a:r>
              <a:rPr lang="en-US" sz="1400" dirty="0">
                <a:solidFill>
                  <a:schemeClr val="bg1"/>
                </a:solidFill>
                <a:cs typeface="Arial" pitchFamily="34" charset="0"/>
              </a:rPr>
              <a:t>each other, people and places</a:t>
            </a:r>
          </a:p>
        </p:txBody>
      </p:sp>
      <p:sp>
        <p:nvSpPr>
          <p:cNvPr id="56" name="Rectangle 13"/>
          <p:cNvSpPr>
            <a:spLocks noChangeArrowheads="1"/>
          </p:cNvSpPr>
          <p:nvPr/>
        </p:nvSpPr>
        <p:spPr bwMode="auto">
          <a:xfrm>
            <a:off x="824471" y="4530234"/>
            <a:ext cx="1325052" cy="37446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ctr">
              <a:lnSpc>
                <a:spcPct val="90000"/>
              </a:lnSpc>
            </a:pPr>
            <a:r>
              <a:rPr lang="en-US" altLang="en-US" sz="2000" b="1" dirty="0">
                <a:solidFill>
                  <a:schemeClr val="bg1"/>
                </a:solidFill>
              </a:rPr>
              <a:t>Analytics</a:t>
            </a:r>
          </a:p>
        </p:txBody>
      </p:sp>
      <p:grpSp>
        <p:nvGrpSpPr>
          <p:cNvPr id="57" name="Group 12"/>
          <p:cNvGrpSpPr/>
          <p:nvPr/>
        </p:nvGrpSpPr>
        <p:grpSpPr>
          <a:xfrm>
            <a:off x="875994" y="3294275"/>
            <a:ext cx="1222006" cy="1222006"/>
            <a:chOff x="4006850" y="1527349"/>
            <a:chExt cx="1487156" cy="1487156"/>
          </a:xfrm>
        </p:grpSpPr>
        <p:sp>
          <p:nvSpPr>
            <p:cNvPr id="58" name="Oval 57"/>
            <p:cNvSpPr/>
            <p:nvPr/>
          </p:nvSpPr>
          <p:spPr bwMode="auto">
            <a:xfrm>
              <a:off x="4006850" y="1527349"/>
              <a:ext cx="1487156" cy="1487156"/>
            </a:xfrm>
            <a:prstGeom prst="ellipse">
              <a:avLst/>
            </a:prstGeom>
            <a:solidFill>
              <a:srgbClr val="14A4D0"/>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59" name="Picture 58" descr="analytics.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4288425" y="1758461"/>
              <a:ext cx="924007" cy="984740"/>
            </a:xfrm>
            <a:prstGeom prst="rect">
              <a:avLst/>
            </a:prstGeom>
          </p:spPr>
        </p:pic>
      </p:grpSp>
      <p:sp>
        <p:nvSpPr>
          <p:cNvPr id="60" name="TextBox 139"/>
          <p:cNvSpPr txBox="1">
            <a:spLocks noChangeArrowheads="1"/>
          </p:cNvSpPr>
          <p:nvPr/>
        </p:nvSpPr>
        <p:spPr bwMode="auto">
          <a:xfrm>
            <a:off x="611794" y="2903885"/>
            <a:ext cx="1750406" cy="33409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lgn="ctr"/>
            <a:r>
              <a:rPr lang="en-US" sz="1571" b="1" dirty="0" smtClean="0">
                <a:solidFill>
                  <a:schemeClr val="bg1"/>
                </a:solidFill>
                <a:latin typeface="Calibri" pitchFamily="34" charset="0"/>
                <a:cs typeface="Arial" pitchFamily="34" charset="0"/>
              </a:rPr>
              <a:t>Powered By</a:t>
            </a:r>
            <a:endParaRPr lang="en-US" sz="2429" b="1" dirty="0">
              <a:solidFill>
                <a:schemeClr val="bg1"/>
              </a:solidFill>
              <a:latin typeface="Calibri" pitchFamily="34" charset="0"/>
              <a:cs typeface="Arial" pitchFamily="34" charset="0"/>
            </a:endParaRPr>
          </a:p>
        </p:txBody>
      </p:sp>
      <p:sp>
        <p:nvSpPr>
          <p:cNvPr id="51" name="Rectangle 12"/>
          <p:cNvSpPr>
            <a:spLocks noChangeArrowheads="1"/>
          </p:cNvSpPr>
          <p:nvPr/>
        </p:nvSpPr>
        <p:spPr bwMode="auto">
          <a:xfrm>
            <a:off x="7554260" y="4569516"/>
            <a:ext cx="911152" cy="37446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algn="ctr">
              <a:lnSpc>
                <a:spcPct val="90000"/>
              </a:lnSpc>
            </a:pPr>
            <a:r>
              <a:rPr lang="en-US" altLang="en-US" sz="2000" b="1" dirty="0">
                <a:solidFill>
                  <a:schemeClr val="bg1"/>
                </a:solidFill>
              </a:rPr>
              <a:t>Cloud</a:t>
            </a:r>
          </a:p>
        </p:txBody>
      </p:sp>
      <p:grpSp>
        <p:nvGrpSpPr>
          <p:cNvPr id="52" name="Group 11"/>
          <p:cNvGrpSpPr/>
          <p:nvPr/>
        </p:nvGrpSpPr>
        <p:grpSpPr>
          <a:xfrm>
            <a:off x="7375291" y="3294063"/>
            <a:ext cx="1269090" cy="1269090"/>
            <a:chOff x="892707" y="1527349"/>
            <a:chExt cx="1487156" cy="1487156"/>
          </a:xfrm>
        </p:grpSpPr>
        <p:sp>
          <p:nvSpPr>
            <p:cNvPr id="53" name="Oval 52"/>
            <p:cNvSpPr/>
            <p:nvPr/>
          </p:nvSpPr>
          <p:spPr bwMode="auto">
            <a:xfrm>
              <a:off x="892707" y="1527349"/>
              <a:ext cx="1487156" cy="1487156"/>
            </a:xfrm>
            <a:prstGeom prst="ellipse">
              <a:avLst/>
            </a:prstGeom>
            <a:solidFill>
              <a:srgbClr val="EA4235"/>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54" name="Picture 53"/>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967189" y="1620856"/>
              <a:ext cx="1338192" cy="1338192"/>
            </a:xfrm>
            <a:prstGeom prst="rect">
              <a:avLst/>
            </a:prstGeom>
          </p:spPr>
        </p:pic>
      </p:grpSp>
      <p:sp>
        <p:nvSpPr>
          <p:cNvPr id="66" name="TextBox 139"/>
          <p:cNvSpPr txBox="1">
            <a:spLocks noChangeArrowheads="1"/>
          </p:cNvSpPr>
          <p:nvPr/>
        </p:nvSpPr>
        <p:spPr bwMode="auto">
          <a:xfrm>
            <a:off x="7358057" y="2903885"/>
            <a:ext cx="1303558" cy="33409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wrap="square">
            <a:spAutoFit/>
          </a:bodyPr>
          <a:lstStyle>
            <a:lvl1pPr defTabSz="457200">
              <a:defRPr>
                <a:solidFill>
                  <a:schemeClr val="tx1"/>
                </a:solidFill>
                <a:latin typeface="Arial" pitchFamily="34" charset="0"/>
                <a:ea typeface="ＭＳ Ｐゴシック" pitchFamily="34" charset="-128"/>
              </a:defRPr>
            </a:lvl1pPr>
            <a:lvl2pPr marL="742950" indent="-285750" defTabSz="457200">
              <a:defRPr>
                <a:solidFill>
                  <a:schemeClr val="tx1"/>
                </a:solidFill>
                <a:latin typeface="Arial" pitchFamily="34" charset="0"/>
                <a:ea typeface="ＭＳ Ｐゴシック" pitchFamily="34" charset="-128"/>
              </a:defRPr>
            </a:lvl2pPr>
            <a:lvl3pPr marL="1143000" indent="-228600" defTabSz="457200">
              <a:defRPr>
                <a:solidFill>
                  <a:schemeClr val="tx1"/>
                </a:solidFill>
                <a:latin typeface="Arial" pitchFamily="34" charset="0"/>
                <a:ea typeface="ＭＳ Ｐゴシック" pitchFamily="34" charset="-128"/>
              </a:defRPr>
            </a:lvl3pPr>
            <a:lvl4pPr marL="1600200" indent="-228600" defTabSz="457200">
              <a:defRPr>
                <a:solidFill>
                  <a:schemeClr val="tx1"/>
                </a:solidFill>
                <a:latin typeface="Arial" pitchFamily="34" charset="0"/>
                <a:ea typeface="ＭＳ Ｐゴシック" pitchFamily="34" charset="-128"/>
              </a:defRPr>
            </a:lvl4pPr>
            <a:lvl5pPr marL="2057400" indent="-228600" defTabSz="4572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lgn="ctr"/>
            <a:r>
              <a:rPr lang="en-US" sz="1571" b="1" dirty="0" smtClean="0">
                <a:solidFill>
                  <a:schemeClr val="bg1"/>
                </a:solidFill>
                <a:latin typeface="Calibri" pitchFamily="34" charset="0"/>
                <a:cs typeface="Arial" pitchFamily="34" charset="0"/>
              </a:rPr>
              <a:t>Enabled By</a:t>
            </a:r>
            <a:endParaRPr lang="en-US" sz="2429" b="1" dirty="0">
              <a:solidFill>
                <a:schemeClr val="bg1"/>
              </a:solidFill>
              <a:latin typeface="Calibri" pitchFamily="34" charset="0"/>
              <a:cs typeface="Arial" pitchFamily="34" charset="0"/>
            </a:endParaRPr>
          </a:p>
        </p:txBody>
      </p:sp>
      <p:sp>
        <p:nvSpPr>
          <p:cNvPr id="70" name="Rounded Rectangle 69"/>
          <p:cNvSpPr/>
          <p:nvPr/>
        </p:nvSpPr>
        <p:spPr>
          <a:xfrm>
            <a:off x="3152773" y="3656291"/>
            <a:ext cx="3095628" cy="1125259"/>
          </a:xfrm>
          <a:prstGeom prst="roundRect">
            <a:avLst/>
          </a:prstGeom>
          <a:solidFill>
            <a:schemeClr val="accent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06" tIns="45703" rIns="91406" bIns="45703" anchor="ctr"/>
          <a:lstStyle/>
          <a:p>
            <a:pPr algn="ctr">
              <a:defRPr/>
            </a:pPr>
            <a:r>
              <a:rPr lang="en-US" sz="2500" b="1" dirty="0" smtClean="0">
                <a:solidFill>
                  <a:srgbClr val="FFFFFF"/>
                </a:solidFill>
                <a:latin typeface="+mj-lt"/>
              </a:rPr>
              <a:t>Insight</a:t>
            </a:r>
            <a:endParaRPr lang="en-US" sz="2500" b="1" dirty="0">
              <a:solidFill>
                <a:srgbClr val="FFFFFF"/>
              </a:solidFill>
              <a:latin typeface="+mj-lt"/>
            </a:endParaRPr>
          </a:p>
          <a:p>
            <a:pPr algn="ctr">
              <a:defRPr/>
            </a:pPr>
            <a:r>
              <a:rPr lang="en-US" sz="1400" dirty="0">
                <a:solidFill>
                  <a:srgbClr val="FFFFFF"/>
                </a:solidFill>
                <a:latin typeface="+mj-lt"/>
              </a:rPr>
              <a:t>C</a:t>
            </a:r>
            <a:r>
              <a:rPr lang="en-US" sz="1400" dirty="0" smtClean="0">
                <a:solidFill>
                  <a:srgbClr val="FFFFFF"/>
                </a:solidFill>
                <a:latin typeface="+mj-lt"/>
              </a:rPr>
              <a:t>hanges </a:t>
            </a:r>
            <a:r>
              <a:rPr lang="en-US" sz="1400" dirty="0">
                <a:solidFill>
                  <a:srgbClr val="FFFFFF"/>
                </a:solidFill>
                <a:latin typeface="+mj-lt"/>
              </a:rPr>
              <a:t>the way </a:t>
            </a:r>
            <a:r>
              <a:rPr lang="en-US" sz="1400" dirty="0" smtClean="0">
                <a:solidFill>
                  <a:srgbClr val="FFFFFF"/>
                </a:solidFill>
                <a:latin typeface="+mj-lt"/>
              </a:rPr>
              <a:t>we design</a:t>
            </a:r>
            <a:r>
              <a:rPr lang="en-US" sz="1400" dirty="0">
                <a:solidFill>
                  <a:srgbClr val="FFFFFF"/>
                </a:solidFill>
                <a:latin typeface="+mj-lt"/>
              </a:rPr>
              <a:t>, secure, and operate</a:t>
            </a:r>
          </a:p>
        </p:txBody>
      </p:sp>
      <p:grpSp>
        <p:nvGrpSpPr>
          <p:cNvPr id="73" name="Group 28"/>
          <p:cNvGrpSpPr>
            <a:grpSpLocks/>
          </p:cNvGrpSpPr>
          <p:nvPr/>
        </p:nvGrpSpPr>
        <p:grpSpPr bwMode="auto">
          <a:xfrm>
            <a:off x="2590800" y="2876550"/>
            <a:ext cx="273050" cy="282575"/>
            <a:chOff x="4295775" y="3104331"/>
            <a:chExt cx="762000" cy="762000"/>
          </a:xfrm>
          <a:solidFill>
            <a:schemeClr val="tx1"/>
          </a:solidFill>
        </p:grpSpPr>
        <p:sp>
          <p:nvSpPr>
            <p:cNvPr id="74" name="Oval 73"/>
            <p:cNvSpPr/>
            <p:nvPr/>
          </p:nvSpPr>
          <p:spPr>
            <a:xfrm>
              <a:off x="4295775" y="3104331"/>
              <a:ext cx="762000" cy="762000"/>
            </a:xfrm>
            <a:prstGeom prst="ellipse">
              <a:avLst/>
            </a:prstGeom>
            <a:grpFill/>
            <a:ln w="508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286">
                <a:solidFill>
                  <a:srgbClr val="FFFFFF"/>
                </a:solidFill>
              </a:endParaRPr>
            </a:p>
          </p:txBody>
        </p:sp>
        <p:sp>
          <p:nvSpPr>
            <p:cNvPr id="75" name="Oval 74"/>
            <p:cNvSpPr/>
            <p:nvPr/>
          </p:nvSpPr>
          <p:spPr>
            <a:xfrm>
              <a:off x="4552728" y="3382591"/>
              <a:ext cx="256953" cy="218324"/>
            </a:xfrm>
            <a:prstGeom prst="ellipse">
              <a:avLst/>
            </a:prstGeom>
            <a:grpFill/>
            <a:ln w="508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286">
                <a:solidFill>
                  <a:srgbClr val="FFFFFF"/>
                </a:solidFill>
              </a:endParaRPr>
            </a:p>
          </p:txBody>
        </p:sp>
      </p:grpSp>
      <p:cxnSp>
        <p:nvCxnSpPr>
          <p:cNvPr id="84" name="Shape 83"/>
          <p:cNvCxnSpPr>
            <a:stCxn id="74" idx="4"/>
            <a:endCxn id="70" idx="1"/>
          </p:cNvCxnSpPr>
          <p:nvPr/>
        </p:nvCxnSpPr>
        <p:spPr bwMode="auto">
          <a:xfrm rot="16200000" flipH="1">
            <a:off x="2410151" y="3476299"/>
            <a:ext cx="1059796" cy="425448"/>
          </a:xfrm>
          <a:prstGeom prst="bentConnector2">
            <a:avLst/>
          </a:prstGeom>
          <a:ln>
            <a:solidFill>
              <a:schemeClr val="accent6"/>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grpSp>
        <p:nvGrpSpPr>
          <p:cNvPr id="86" name="Group 28"/>
          <p:cNvGrpSpPr>
            <a:grpSpLocks/>
          </p:cNvGrpSpPr>
          <p:nvPr/>
        </p:nvGrpSpPr>
        <p:grpSpPr bwMode="auto">
          <a:xfrm>
            <a:off x="6553200" y="2876550"/>
            <a:ext cx="273050" cy="282575"/>
            <a:chOff x="4295775" y="3104331"/>
            <a:chExt cx="762000" cy="762000"/>
          </a:xfrm>
        </p:grpSpPr>
        <p:sp>
          <p:nvSpPr>
            <p:cNvPr id="87" name="Oval 86"/>
            <p:cNvSpPr/>
            <p:nvPr/>
          </p:nvSpPr>
          <p:spPr>
            <a:xfrm>
              <a:off x="4295775" y="3104331"/>
              <a:ext cx="762000" cy="762000"/>
            </a:xfrm>
            <a:prstGeom prst="ellips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286">
                <a:solidFill>
                  <a:srgbClr val="000000"/>
                </a:solidFill>
              </a:endParaRPr>
            </a:p>
          </p:txBody>
        </p:sp>
        <p:sp>
          <p:nvSpPr>
            <p:cNvPr id="88" name="Oval 87"/>
            <p:cNvSpPr/>
            <p:nvPr/>
          </p:nvSpPr>
          <p:spPr>
            <a:xfrm>
              <a:off x="4552728" y="3382591"/>
              <a:ext cx="256953" cy="218324"/>
            </a:xfrm>
            <a:prstGeom prst="ellipse">
              <a:avLst/>
            </a:prstGeom>
            <a:ln w="50800">
              <a:solidFill>
                <a:schemeClr val="accent6"/>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1286">
                <a:solidFill>
                  <a:srgbClr val="000000"/>
                </a:solidFill>
              </a:endParaRPr>
            </a:p>
          </p:txBody>
        </p:sp>
      </p:grpSp>
      <p:cxnSp>
        <p:nvCxnSpPr>
          <p:cNvPr id="89" name="Shape 88"/>
          <p:cNvCxnSpPr>
            <a:stCxn id="87" idx="4"/>
            <a:endCxn id="70" idx="3"/>
          </p:cNvCxnSpPr>
          <p:nvPr/>
        </p:nvCxnSpPr>
        <p:spPr bwMode="auto">
          <a:xfrm rot="5400000">
            <a:off x="5939165" y="3468361"/>
            <a:ext cx="1059796" cy="441324"/>
          </a:xfrm>
          <a:prstGeom prst="bentConnector2">
            <a:avLst/>
          </a:prstGeom>
          <a:ln>
            <a:solidFill>
              <a:schemeClr val="accent6"/>
            </a:solidFill>
          </a:ln>
          <a:effectLst/>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1" name="Title 1"/>
          <p:cNvSpPr txBox="1">
            <a:spLocks/>
          </p:cNvSpPr>
          <p:nvPr/>
        </p:nvSpPr>
        <p:spPr bwMode="auto">
          <a:xfrm>
            <a:off x="190500" y="450850"/>
            <a:ext cx="8119069" cy="91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ts val="600"/>
              </a:spcAft>
              <a:buClrTx/>
              <a:buSzTx/>
              <a:buFontTx/>
              <a:buNone/>
              <a:tabLst/>
              <a:defRPr/>
            </a:pPr>
            <a:r>
              <a:rPr kumimoji="0" lang="en-US" altLang="en-US" sz="3500" b="1" i="0" u="none" strike="noStrike" kern="0" cap="none" spc="0" normalizeH="0" baseline="0" noProof="0" dirty="0" err="1" smtClean="0">
                <a:ln>
                  <a:noFill/>
                </a:ln>
                <a:solidFill>
                  <a:schemeClr val="bg1"/>
                </a:solidFill>
                <a:effectLst/>
                <a:uLnTx/>
                <a:uFillTx/>
                <a:latin typeface="+mj-lt"/>
                <a:ea typeface="ＭＳ Ｐゴシック" charset="-128"/>
                <a:cs typeface="ＭＳ Ｐゴシック" charset="0"/>
              </a:rPr>
              <a:t>IoT</a:t>
            </a:r>
            <a:r>
              <a:rPr kumimoji="0" lang="en-US" altLang="en-US" sz="3500" b="1" i="0" u="none" strike="noStrike" kern="0" cap="none" spc="0" normalizeH="0" noProof="0" dirty="0" smtClean="0">
                <a:ln>
                  <a:noFill/>
                </a:ln>
                <a:solidFill>
                  <a:schemeClr val="bg1"/>
                </a:solidFill>
                <a:effectLst/>
                <a:uLnTx/>
                <a:uFillTx/>
                <a:latin typeface="+mj-lt"/>
                <a:ea typeface="ＭＳ Ｐゴシック" charset="-128"/>
                <a:cs typeface="ＭＳ Ｐゴシック" charset="0"/>
              </a:rPr>
              <a:t> value creation is being led</a:t>
            </a:r>
            <a:br>
              <a:rPr kumimoji="0" lang="en-US" altLang="en-US" sz="3500" b="1" i="0" u="none" strike="noStrike" kern="0" cap="none" spc="0" normalizeH="0" noProof="0" dirty="0" smtClean="0">
                <a:ln>
                  <a:noFill/>
                </a:ln>
                <a:solidFill>
                  <a:schemeClr val="bg1"/>
                </a:solidFill>
                <a:effectLst/>
                <a:uLnTx/>
                <a:uFillTx/>
                <a:latin typeface="+mj-lt"/>
                <a:ea typeface="ＭＳ Ｐゴシック" charset="-128"/>
                <a:cs typeface="ＭＳ Ｐゴシック" charset="0"/>
              </a:rPr>
            </a:br>
            <a:r>
              <a:rPr kumimoji="0" lang="en-US" altLang="en-US" sz="3500" b="1" i="0" u="none" strike="noStrike" kern="0" cap="none" spc="0" normalizeH="0" noProof="0" dirty="0" smtClean="0">
                <a:ln>
                  <a:noFill/>
                </a:ln>
                <a:solidFill>
                  <a:schemeClr val="bg1"/>
                </a:solidFill>
                <a:effectLst/>
                <a:uLnTx/>
                <a:uFillTx/>
                <a:latin typeface="+mj-lt"/>
                <a:ea typeface="ＭＳ Ｐゴシック" charset="-128"/>
                <a:cs typeface="ＭＳ Ｐゴシック" charset="0"/>
              </a:rPr>
              <a:t>by makers &amp; operators</a:t>
            </a:r>
            <a:endParaRPr kumimoji="0" lang="en-US" altLang="en-US" sz="3500" b="0" i="1" u="none" strike="noStrike" kern="0" cap="none" spc="0" normalizeH="0" baseline="0" noProof="0" dirty="0">
              <a:ln>
                <a:noFill/>
              </a:ln>
              <a:solidFill>
                <a:schemeClr val="bg1"/>
              </a:solidFill>
              <a:effectLst/>
              <a:uLnTx/>
              <a:uFillTx/>
              <a:latin typeface="+mj-lt"/>
              <a:ea typeface="ＭＳ Ｐゴシック" charset="-128"/>
              <a:cs typeface="ＭＳ Ｐゴシック"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3799" name="Slide Number Placeholder 3"/>
          <p:cNvSpPr>
            <a:spLocks noGrp="1"/>
          </p:cNvSpPr>
          <p:nvPr>
            <p:ph type="sldNum" sz="quarter" idx="12"/>
          </p:nvPr>
        </p:nvSpPr>
        <p:spPr>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fld id="{C6B98BE8-2135-D54F-A3F0-9D6B3F5CE59D}" type="slidenum">
              <a:rPr lang="en-US" altLang="en-US" sz="800">
                <a:solidFill>
                  <a:schemeClr val="tx1"/>
                </a:solidFill>
              </a:rPr>
              <a:pPr/>
              <a:t>7</a:t>
            </a:fld>
            <a:endParaRPr lang="en-US" altLang="en-US" sz="800">
              <a:solidFill>
                <a:schemeClr val="tx1"/>
              </a:solidFill>
            </a:endParaRPr>
          </a:p>
        </p:txBody>
      </p:sp>
      <p:sp>
        <p:nvSpPr>
          <p:cNvPr id="9" name="TextBox 8"/>
          <p:cNvSpPr txBox="1"/>
          <p:nvPr/>
        </p:nvSpPr>
        <p:spPr bwMode="auto">
          <a:xfrm>
            <a:off x="177800" y="1291606"/>
            <a:ext cx="2476450" cy="707886"/>
          </a:xfrm>
          <a:prstGeom prst="rect">
            <a:avLst/>
          </a:prstGeom>
          <a:noFill/>
          <a:ln>
            <a:noFill/>
          </a:ln>
        </p:spPr>
        <p:txBody>
          <a:bodyPr wrap="square" anchor="ctr">
            <a:spAutoFit/>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marL="266700" lvl="0" indent="-266700" defTabSz="457200" eaLnBrk="1" hangingPunct="1">
              <a:spcBef>
                <a:spcPct val="20000"/>
              </a:spcBef>
              <a:buClr>
                <a:schemeClr val="tx1"/>
              </a:buClr>
            </a:pPr>
            <a:r>
              <a:rPr lang="en-US" altLang="en-US" sz="4000" b="1" dirty="0" err="1" smtClean="0">
                <a:solidFill>
                  <a:srgbClr val="EA4235"/>
                </a:solidFill>
              </a:rPr>
              <a:t>Monetise</a:t>
            </a:r>
            <a:endParaRPr lang="en-US" altLang="en-US" sz="1600" dirty="0">
              <a:solidFill>
                <a:schemeClr val="bg1"/>
              </a:solidFill>
            </a:endParaRPr>
          </a:p>
        </p:txBody>
      </p:sp>
      <p:sp>
        <p:nvSpPr>
          <p:cNvPr id="7" name="TextBox 6"/>
          <p:cNvSpPr txBox="1"/>
          <p:nvPr/>
        </p:nvSpPr>
        <p:spPr bwMode="auto">
          <a:xfrm>
            <a:off x="177800" y="2168159"/>
            <a:ext cx="2352624" cy="707886"/>
          </a:xfrm>
          <a:prstGeom prst="rect">
            <a:avLst/>
          </a:prstGeom>
          <a:noFill/>
          <a:ln>
            <a:noFill/>
          </a:ln>
        </p:spPr>
        <p:txBody>
          <a:bodyPr wrap="square" anchor="ctr">
            <a:spAutoFit/>
          </a:bodyPr>
          <a:lstStyle>
            <a:lvl1pPr marL="342900" indent="-342900" eaLnBrk="0" hangingPunct="0">
              <a:defRPr sz="2200">
                <a:solidFill>
                  <a:schemeClr val="hlink"/>
                </a:solidFill>
                <a:latin typeface="Arial" charset="0"/>
                <a:ea typeface="ＭＳ Ｐゴシック" charset="-128"/>
              </a:defRPr>
            </a:lvl1pPr>
            <a:lvl2pPr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marL="266700" lvl="0" indent="-266700" defTabSz="457200" eaLnBrk="1" hangingPunct="1">
              <a:spcBef>
                <a:spcPct val="20000"/>
              </a:spcBef>
              <a:buClr>
                <a:schemeClr val="tx1"/>
              </a:buClr>
            </a:pPr>
            <a:r>
              <a:rPr lang="en-US" altLang="en-US" sz="4000" b="1" dirty="0" err="1" smtClean="0">
                <a:solidFill>
                  <a:srgbClr val="FEC721"/>
                </a:solidFill>
              </a:rPr>
              <a:t>Optimise</a:t>
            </a:r>
            <a:endParaRPr lang="en-US" altLang="en-US" sz="1600" dirty="0">
              <a:solidFill>
                <a:schemeClr val="bg1"/>
              </a:solidFill>
            </a:endParaRPr>
          </a:p>
        </p:txBody>
      </p:sp>
      <p:sp>
        <p:nvSpPr>
          <p:cNvPr id="8" name="TextBox 7"/>
          <p:cNvSpPr txBox="1"/>
          <p:nvPr/>
        </p:nvSpPr>
        <p:spPr bwMode="auto">
          <a:xfrm>
            <a:off x="177800" y="3044712"/>
            <a:ext cx="1943049" cy="707886"/>
          </a:xfrm>
          <a:prstGeom prst="rect">
            <a:avLst/>
          </a:prstGeom>
          <a:noFill/>
          <a:ln>
            <a:noFill/>
          </a:ln>
        </p:spPr>
        <p:txBody>
          <a:bodyPr wrap="square" anchor="ctr">
            <a:spAutoFit/>
          </a:bodyPr>
          <a:lstStyle>
            <a:lvl1pPr marL="342900" indent="-342900" eaLnBrk="0" hangingPunct="0">
              <a:defRPr sz="2200">
                <a:solidFill>
                  <a:schemeClr val="hlink"/>
                </a:solidFill>
                <a:latin typeface="Arial" charset="0"/>
                <a:ea typeface="ＭＳ Ｐゴシック" charset="-128"/>
              </a:defRPr>
            </a:lvl1pPr>
            <a:lvl2pPr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marL="266700" lvl="0" indent="-266700" defTabSz="457200" eaLnBrk="1" hangingPunct="1">
              <a:spcBef>
                <a:spcPct val="20000"/>
              </a:spcBef>
              <a:buClr>
                <a:schemeClr val="tx1"/>
              </a:buClr>
              <a:tabLst>
                <a:tab pos="266700" algn="l"/>
              </a:tabLst>
            </a:pPr>
            <a:r>
              <a:rPr lang="en-US" altLang="en-US" sz="4000" b="1" dirty="0" smtClean="0">
                <a:solidFill>
                  <a:srgbClr val="159E91"/>
                </a:solidFill>
              </a:rPr>
              <a:t>Extend</a:t>
            </a:r>
            <a:endParaRPr lang="en-GB" sz="1600" dirty="0" smtClean="0">
              <a:solidFill>
                <a:schemeClr val="bg1"/>
              </a:solidFill>
              <a:ea typeface="MS PGothic" panose="020B0600070205080204" pitchFamily="34" charset="-128"/>
              <a:cs typeface="Arial" panose="020B0604020202020204" pitchFamily="34" charset="0"/>
            </a:endParaRPr>
          </a:p>
        </p:txBody>
      </p:sp>
      <p:sp>
        <p:nvSpPr>
          <p:cNvPr id="10" name="TextBox 9"/>
          <p:cNvSpPr txBox="1"/>
          <p:nvPr/>
        </p:nvSpPr>
        <p:spPr bwMode="auto">
          <a:xfrm>
            <a:off x="177800" y="3921264"/>
            <a:ext cx="2057349" cy="707886"/>
          </a:xfrm>
          <a:prstGeom prst="rect">
            <a:avLst/>
          </a:prstGeom>
          <a:noFill/>
          <a:ln>
            <a:noFill/>
          </a:ln>
        </p:spPr>
        <p:txBody>
          <a:bodyPr wrap="square" anchor="ctr">
            <a:spAutoFit/>
          </a:bodyPr>
          <a:lstStyle>
            <a:lvl1pPr marL="342900" indent="-342900" eaLnBrk="0" hangingPunct="0">
              <a:defRPr sz="2200">
                <a:solidFill>
                  <a:schemeClr val="hlink"/>
                </a:solidFill>
                <a:latin typeface="Arial" charset="0"/>
                <a:ea typeface="ＭＳ Ｐゴシック" charset="-128"/>
              </a:defRPr>
            </a:lvl1pPr>
            <a:lvl2pPr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pPr marL="266700" lvl="0" indent="-266700" defTabSz="457200" eaLnBrk="1" hangingPunct="1">
              <a:spcBef>
                <a:spcPct val="20000"/>
              </a:spcBef>
              <a:buClr>
                <a:schemeClr val="tx1"/>
              </a:buClr>
            </a:pPr>
            <a:r>
              <a:rPr lang="en-US" altLang="en-US" sz="4000" b="1" dirty="0" smtClean="0">
                <a:solidFill>
                  <a:srgbClr val="14A4D0"/>
                </a:solidFill>
              </a:rPr>
              <a:t>Control</a:t>
            </a:r>
            <a:endParaRPr lang="en-GB" sz="1600" dirty="0" smtClean="0">
              <a:solidFill>
                <a:schemeClr val="bg1"/>
              </a:solidFill>
              <a:ea typeface="MS PGothic" panose="020B0600070205080204" pitchFamily="34" charset="-128"/>
              <a:cs typeface="Arial" panose="020B0604020202020204" pitchFamily="34" charset="0"/>
            </a:endParaRPr>
          </a:p>
        </p:txBody>
      </p:sp>
      <p:sp>
        <p:nvSpPr>
          <p:cNvPr id="11" name="Rectangle 10"/>
          <p:cNvSpPr/>
          <p:nvPr/>
        </p:nvSpPr>
        <p:spPr>
          <a:xfrm>
            <a:off x="3028899" y="1392631"/>
            <a:ext cx="4572000" cy="584775"/>
          </a:xfrm>
          <a:prstGeom prst="rect">
            <a:avLst/>
          </a:prstGeom>
        </p:spPr>
        <p:txBody>
          <a:bodyPr>
            <a:spAutoFit/>
          </a:bodyPr>
          <a:lstStyle/>
          <a:p>
            <a:r>
              <a:rPr lang="en-GB" sz="1600" dirty="0" smtClean="0">
                <a:solidFill>
                  <a:schemeClr val="bg1"/>
                </a:solidFill>
                <a:ea typeface="MS PGothic" panose="020B0600070205080204" pitchFamily="34" charset="-128"/>
                <a:cs typeface="Arial" panose="020B0604020202020204" pitchFamily="34" charset="0"/>
              </a:rPr>
              <a:t>Charge for usage that is tracked by things. Enable Pay-per-use models of things.</a:t>
            </a:r>
            <a:endParaRPr lang="en-AU" sz="1600" dirty="0"/>
          </a:p>
        </p:txBody>
      </p:sp>
      <p:sp>
        <p:nvSpPr>
          <p:cNvPr id="12" name="Rectangle 11"/>
          <p:cNvSpPr/>
          <p:nvPr/>
        </p:nvSpPr>
        <p:spPr>
          <a:xfrm>
            <a:off x="3028899" y="2282206"/>
            <a:ext cx="5629275" cy="584775"/>
          </a:xfrm>
          <a:prstGeom prst="rect">
            <a:avLst/>
          </a:prstGeom>
        </p:spPr>
        <p:txBody>
          <a:bodyPr wrap="square">
            <a:spAutoFit/>
          </a:bodyPr>
          <a:lstStyle/>
          <a:p>
            <a:r>
              <a:rPr lang="en-GB" sz="1600" dirty="0" smtClean="0">
                <a:solidFill>
                  <a:schemeClr val="bg1"/>
                </a:solidFill>
                <a:ea typeface="MS PGothic" panose="020B0600070205080204" pitchFamily="34" charset="-128"/>
                <a:cs typeface="Arial" panose="020B0604020202020204" pitchFamily="34" charset="0"/>
              </a:rPr>
              <a:t>Improve efficiency of activities with data from things. Anticipate &amp; predict optimal actions and responses.</a:t>
            </a:r>
            <a:endParaRPr lang="en-AU" sz="1600" dirty="0"/>
          </a:p>
        </p:txBody>
      </p:sp>
      <p:sp>
        <p:nvSpPr>
          <p:cNvPr id="13" name="Rectangle 12"/>
          <p:cNvSpPr/>
          <p:nvPr/>
        </p:nvSpPr>
        <p:spPr>
          <a:xfrm>
            <a:off x="3028899" y="3120406"/>
            <a:ext cx="4838700" cy="584775"/>
          </a:xfrm>
          <a:prstGeom prst="rect">
            <a:avLst/>
          </a:prstGeom>
        </p:spPr>
        <p:txBody>
          <a:bodyPr wrap="square">
            <a:spAutoFit/>
          </a:bodyPr>
          <a:lstStyle/>
          <a:p>
            <a:r>
              <a:rPr lang="en-GB" sz="1600" dirty="0" smtClean="0">
                <a:solidFill>
                  <a:schemeClr val="bg1"/>
                </a:solidFill>
                <a:ea typeface="MS PGothic" panose="020B0600070205080204" pitchFamily="34" charset="-128"/>
                <a:cs typeface="Arial" panose="020B0604020202020204" pitchFamily="34" charset="0"/>
              </a:rPr>
              <a:t>Provide more value through connected things. Deliver data, content, services through things.</a:t>
            </a:r>
            <a:endParaRPr lang="en-AU" sz="1600" dirty="0"/>
          </a:p>
        </p:txBody>
      </p:sp>
      <p:sp>
        <p:nvSpPr>
          <p:cNvPr id="14" name="Rectangle 13"/>
          <p:cNvSpPr/>
          <p:nvPr/>
        </p:nvSpPr>
        <p:spPr>
          <a:xfrm>
            <a:off x="3028900" y="4034806"/>
            <a:ext cx="4876800" cy="584775"/>
          </a:xfrm>
          <a:prstGeom prst="rect">
            <a:avLst/>
          </a:prstGeom>
        </p:spPr>
        <p:txBody>
          <a:bodyPr wrap="square">
            <a:spAutoFit/>
          </a:bodyPr>
          <a:lstStyle/>
          <a:p>
            <a:r>
              <a:rPr lang="en-GB" sz="1600" dirty="0" smtClean="0">
                <a:solidFill>
                  <a:schemeClr val="bg1"/>
                </a:solidFill>
                <a:ea typeface="MS PGothic" panose="020B0600070205080204" pitchFamily="34" charset="-128"/>
                <a:cs typeface="Arial" panose="020B0604020202020204" pitchFamily="34" charset="0"/>
              </a:rPr>
              <a:t>Remotely affect behaviour by controlling things. Make remote adjustments to optimize things.</a:t>
            </a:r>
            <a:endParaRPr lang="en-AU" sz="1600" dirty="0"/>
          </a:p>
        </p:txBody>
      </p:sp>
      <p:sp>
        <p:nvSpPr>
          <p:cNvPr id="17" name="Title 1"/>
          <p:cNvSpPr txBox="1">
            <a:spLocks/>
          </p:cNvSpPr>
          <p:nvPr/>
        </p:nvSpPr>
        <p:spPr bwMode="auto">
          <a:xfrm>
            <a:off x="247599" y="450850"/>
            <a:ext cx="8119069" cy="6096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ts val="600"/>
              </a:spcAft>
              <a:buClrTx/>
              <a:buSzTx/>
              <a:buFontTx/>
              <a:buNone/>
              <a:tabLst/>
              <a:defRPr/>
            </a:pPr>
            <a:r>
              <a:rPr kumimoji="0" lang="en-US" altLang="en-US" sz="3500" b="1"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0"/>
              </a:rPr>
              <a:t>What can you do with </a:t>
            </a:r>
            <a:r>
              <a:rPr kumimoji="0" lang="en-US" altLang="en-US" sz="3500" b="1" i="0" u="none" strike="noStrike" kern="0" cap="none" spc="0" normalizeH="0" baseline="0" noProof="0" dirty="0" err="1" smtClean="0">
                <a:ln>
                  <a:noFill/>
                </a:ln>
                <a:solidFill>
                  <a:schemeClr val="bg1"/>
                </a:solidFill>
                <a:effectLst/>
                <a:uLnTx/>
                <a:uFillTx/>
                <a:latin typeface="+mj-lt"/>
                <a:ea typeface="ＭＳ Ｐゴシック" charset="-128"/>
                <a:cs typeface="ＭＳ Ｐゴシック" charset="0"/>
              </a:rPr>
              <a:t>IoT</a:t>
            </a:r>
            <a:r>
              <a:rPr kumimoji="0" lang="en-US" altLang="en-US" sz="3500" b="1"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0"/>
              </a:rPr>
              <a:t> data?</a:t>
            </a:r>
            <a:endParaRPr kumimoji="0" lang="en-US" altLang="en-US" sz="3500" b="0" i="1" u="none" strike="noStrike" kern="0" cap="none" spc="0" normalizeH="0" baseline="0" noProof="0" dirty="0">
              <a:ln>
                <a:noFill/>
              </a:ln>
              <a:solidFill>
                <a:schemeClr val="bg1"/>
              </a:solidFill>
              <a:effectLst/>
              <a:uLnTx/>
              <a:uFillTx/>
              <a:latin typeface="+mj-lt"/>
              <a:ea typeface="ＭＳ Ｐゴシック" charset="-128"/>
              <a:cs typeface="ＭＳ Ｐゴシック"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 name="Rectangle 4"/>
          <p:cNvSpPr/>
          <p:nvPr/>
        </p:nvSpPr>
        <p:spPr bwMode="auto">
          <a:xfrm>
            <a:off x="0" y="878951"/>
            <a:ext cx="9144000" cy="1514999"/>
          </a:xfrm>
          <a:prstGeom prst="rect">
            <a:avLst/>
          </a:prstGeom>
          <a:solidFill>
            <a:srgbClr val="FEC721"/>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nSpc>
                <a:spcPct val="90000"/>
              </a:lnSpc>
            </a:pPr>
            <a:endParaRPr kumimoji="0" lang="en-US" sz="2200" b="0" i="0" u="none" strike="noStrike" cap="none" normalizeH="0" baseline="0" dirty="0" smtClean="0">
              <a:ln>
                <a:noFill/>
              </a:ln>
              <a:solidFill>
                <a:schemeClr val="bg1"/>
              </a:solidFill>
              <a:effectLst/>
            </a:endParaRPr>
          </a:p>
        </p:txBody>
      </p:sp>
      <p:sp>
        <p:nvSpPr>
          <p:cNvPr id="6" name="Rectangle 5"/>
          <p:cNvSpPr/>
          <p:nvPr/>
        </p:nvSpPr>
        <p:spPr>
          <a:xfrm>
            <a:off x="497517" y="1811099"/>
            <a:ext cx="4489983" cy="374461"/>
          </a:xfrm>
          <a:prstGeom prst="rect">
            <a:avLst/>
          </a:prstGeom>
        </p:spPr>
        <p:txBody>
          <a:bodyPr wrap="square">
            <a:spAutoFit/>
          </a:bodyPr>
          <a:lstStyle/>
          <a:p>
            <a:pPr>
              <a:lnSpc>
                <a:spcPct val="90000"/>
              </a:lnSpc>
            </a:pPr>
            <a:r>
              <a:rPr lang="en-US" altLang="en-US" sz="2000" dirty="0" smtClean="0">
                <a:solidFill>
                  <a:srgbClr val="FFFFFF"/>
                </a:solidFill>
              </a:rPr>
              <a:t>A strategy by a different name.</a:t>
            </a:r>
            <a:endParaRPr kumimoji="0" lang="en-US" sz="2000" b="0" i="0" u="none" strike="noStrike" cap="none" normalizeH="0" baseline="0" dirty="0" smtClean="0">
              <a:ln>
                <a:noFill/>
              </a:ln>
              <a:solidFill>
                <a:srgbClr val="FFFFFF"/>
              </a:solidFill>
              <a:effectLst/>
            </a:endParaRPr>
          </a:p>
        </p:txBody>
      </p:sp>
      <p:sp>
        <p:nvSpPr>
          <p:cNvPr id="37896" name="Slide Number Placeholder 3"/>
          <p:cNvSpPr>
            <a:spLocks noGrp="1"/>
          </p:cNvSpPr>
          <p:nvPr>
            <p:ph type="sldNum" sz="quarter" idx="12"/>
          </p:nvPr>
        </p:nvSpPr>
        <p:spPr>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fld id="{D417C541-033E-9C46-A135-BC39F1FB1817}" type="slidenum">
              <a:rPr lang="en-US" altLang="en-US" sz="800">
                <a:solidFill>
                  <a:schemeClr val="tx1"/>
                </a:solidFill>
              </a:rPr>
              <a:pPr/>
              <a:t>8</a:t>
            </a:fld>
            <a:endParaRPr lang="en-US" altLang="en-US" sz="800">
              <a:solidFill>
                <a:schemeClr val="tx1"/>
              </a:solidFill>
            </a:endParaRPr>
          </a:p>
        </p:txBody>
      </p:sp>
      <p:sp>
        <p:nvSpPr>
          <p:cNvPr id="7" name="Title 1"/>
          <p:cNvSpPr txBox="1">
            <a:spLocks/>
          </p:cNvSpPr>
          <p:nvPr/>
        </p:nvSpPr>
        <p:spPr bwMode="auto">
          <a:xfrm>
            <a:off x="491531" y="1098550"/>
            <a:ext cx="8119069" cy="97478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ts val="600"/>
              </a:spcAft>
              <a:buClrTx/>
              <a:buSzTx/>
              <a:buFontTx/>
              <a:buNone/>
              <a:tabLst/>
              <a:defRPr/>
            </a:pPr>
            <a:r>
              <a:rPr kumimoji="0" lang="en-US" altLang="en-US" sz="5000" b="1"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0"/>
              </a:rPr>
              <a:t>IBM and the </a:t>
            </a:r>
            <a:r>
              <a:rPr kumimoji="0" lang="en-US" altLang="en-US" sz="5000" b="1" i="0" u="none" strike="noStrike" kern="0" cap="none" spc="0" normalizeH="0" baseline="0" noProof="0" dirty="0" err="1" smtClean="0">
                <a:ln>
                  <a:noFill/>
                </a:ln>
                <a:solidFill>
                  <a:schemeClr val="bg1"/>
                </a:solidFill>
                <a:effectLst/>
                <a:uLnTx/>
                <a:uFillTx/>
                <a:latin typeface="+mj-lt"/>
                <a:ea typeface="ＭＳ Ｐゴシック" charset="-128"/>
                <a:cs typeface="ＭＳ Ｐゴシック" charset="0"/>
              </a:rPr>
              <a:t>IoT</a:t>
            </a:r>
            <a:endParaRPr kumimoji="0" lang="en-US" altLang="en-US" sz="5000" b="0" i="1" u="none" strike="noStrike" kern="0" cap="none" spc="0" normalizeH="0" baseline="0" noProof="0" dirty="0">
              <a:ln>
                <a:noFill/>
              </a:ln>
              <a:solidFill>
                <a:schemeClr val="bg1"/>
              </a:solidFill>
              <a:effectLst/>
              <a:uLnTx/>
              <a:uFillTx/>
              <a:latin typeface="+mj-lt"/>
              <a:ea typeface="ＭＳ Ｐゴシック" charset="-128"/>
              <a:cs typeface="ＭＳ Ｐゴシック"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3799" name="Slide Number Placeholder 3"/>
          <p:cNvSpPr>
            <a:spLocks noGrp="1"/>
          </p:cNvSpPr>
          <p:nvPr>
            <p:ph type="sldNum" sz="quarter" idx="12"/>
          </p:nvPr>
        </p:nvSpPr>
        <p:spPr>
          <a:noFill/>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200">
                <a:solidFill>
                  <a:schemeClr val="hlink"/>
                </a:solidFill>
                <a:latin typeface="Arial" charset="0"/>
                <a:ea typeface="ＭＳ Ｐゴシック" charset="-128"/>
              </a:defRPr>
            </a:lvl1pPr>
            <a:lvl2pPr marL="742950" indent="-285750" eaLnBrk="0" hangingPunct="0">
              <a:defRPr sz="2200">
                <a:solidFill>
                  <a:schemeClr val="hlink"/>
                </a:solidFill>
                <a:latin typeface="Arial" charset="0"/>
                <a:ea typeface="ＭＳ Ｐゴシック" charset="-128"/>
              </a:defRPr>
            </a:lvl2pPr>
            <a:lvl3pPr marL="1143000" indent="-228600" eaLnBrk="0" hangingPunct="0">
              <a:defRPr sz="2200">
                <a:solidFill>
                  <a:schemeClr val="hlink"/>
                </a:solidFill>
                <a:latin typeface="Arial" charset="0"/>
                <a:ea typeface="ＭＳ Ｐゴシック" charset="-128"/>
              </a:defRPr>
            </a:lvl3pPr>
            <a:lvl4pPr marL="1600200" indent="-228600" eaLnBrk="0" hangingPunct="0">
              <a:defRPr sz="2200">
                <a:solidFill>
                  <a:schemeClr val="hlink"/>
                </a:solidFill>
                <a:latin typeface="Arial" charset="0"/>
                <a:ea typeface="ＭＳ Ｐゴシック" charset="-128"/>
              </a:defRPr>
            </a:lvl4pPr>
            <a:lvl5pPr marL="2057400" indent="-228600" eaLnBrk="0" hangingPunct="0">
              <a:defRPr sz="2200">
                <a:solidFill>
                  <a:schemeClr val="hlink"/>
                </a:solidFill>
                <a:latin typeface="Arial" charset="0"/>
                <a:ea typeface="ＭＳ Ｐゴシック" charset="-128"/>
              </a:defRPr>
            </a:lvl5pPr>
            <a:lvl6pPr marL="2514600" indent="-228600" eaLnBrk="0" fontAlgn="base" hangingPunct="0">
              <a:spcBef>
                <a:spcPct val="0"/>
              </a:spcBef>
              <a:spcAft>
                <a:spcPct val="0"/>
              </a:spcAft>
              <a:defRPr sz="2200">
                <a:solidFill>
                  <a:schemeClr val="hlink"/>
                </a:solidFill>
                <a:latin typeface="Arial" charset="0"/>
                <a:ea typeface="ＭＳ Ｐゴシック" charset="-128"/>
              </a:defRPr>
            </a:lvl6pPr>
            <a:lvl7pPr marL="2971800" indent="-228600" eaLnBrk="0" fontAlgn="base" hangingPunct="0">
              <a:spcBef>
                <a:spcPct val="0"/>
              </a:spcBef>
              <a:spcAft>
                <a:spcPct val="0"/>
              </a:spcAft>
              <a:defRPr sz="2200">
                <a:solidFill>
                  <a:schemeClr val="hlink"/>
                </a:solidFill>
                <a:latin typeface="Arial" charset="0"/>
                <a:ea typeface="ＭＳ Ｐゴシック" charset="-128"/>
              </a:defRPr>
            </a:lvl7pPr>
            <a:lvl8pPr marL="3429000" indent="-228600" eaLnBrk="0" fontAlgn="base" hangingPunct="0">
              <a:spcBef>
                <a:spcPct val="0"/>
              </a:spcBef>
              <a:spcAft>
                <a:spcPct val="0"/>
              </a:spcAft>
              <a:defRPr sz="2200">
                <a:solidFill>
                  <a:schemeClr val="hlink"/>
                </a:solidFill>
                <a:latin typeface="Arial" charset="0"/>
                <a:ea typeface="ＭＳ Ｐゴシック" charset="-128"/>
              </a:defRPr>
            </a:lvl8pPr>
            <a:lvl9pPr marL="3886200" indent="-228600" eaLnBrk="0" fontAlgn="base" hangingPunct="0">
              <a:spcBef>
                <a:spcPct val="0"/>
              </a:spcBef>
              <a:spcAft>
                <a:spcPct val="0"/>
              </a:spcAft>
              <a:defRPr sz="2200">
                <a:solidFill>
                  <a:schemeClr val="hlink"/>
                </a:solidFill>
                <a:latin typeface="Arial" charset="0"/>
                <a:ea typeface="ＭＳ Ｐゴシック" charset="-128"/>
              </a:defRPr>
            </a:lvl9pPr>
          </a:lstStyle>
          <a:p>
            <a:fld id="{C6B98BE8-2135-D54F-A3F0-9D6B3F5CE59D}" type="slidenum">
              <a:rPr lang="en-US" altLang="en-US" sz="800">
                <a:solidFill>
                  <a:schemeClr val="tx1"/>
                </a:solidFill>
              </a:rPr>
              <a:pPr/>
              <a:t>9</a:t>
            </a:fld>
            <a:endParaRPr lang="en-US" altLang="en-US" sz="800">
              <a:solidFill>
                <a:schemeClr val="tx1"/>
              </a:solidFill>
            </a:endParaRPr>
          </a:p>
        </p:txBody>
      </p:sp>
      <p:sp>
        <p:nvSpPr>
          <p:cNvPr id="10" name="Shape 87"/>
          <p:cNvSpPr/>
          <p:nvPr/>
        </p:nvSpPr>
        <p:spPr>
          <a:xfrm>
            <a:off x="2296343" y="2099702"/>
            <a:ext cx="5780857" cy="1184695"/>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nchor="b"/>
          <a:lstStyle/>
          <a:p>
            <a:pPr defTabSz="642915">
              <a:defRPr sz="1800"/>
            </a:pPr>
            <a:endParaRPr sz="2109" dirty="0">
              <a:latin typeface="HelvNeue Bold for IBM"/>
              <a:ea typeface="HelvNeue Bold for IBM"/>
              <a:cs typeface="HelvNeue Bold for IBM"/>
              <a:sym typeface="HelvNeue Bold for IBM"/>
            </a:endParaRPr>
          </a:p>
        </p:txBody>
      </p:sp>
      <p:sp>
        <p:nvSpPr>
          <p:cNvPr id="12" name="Shape 90"/>
          <p:cNvSpPr/>
          <p:nvPr/>
        </p:nvSpPr>
        <p:spPr>
          <a:xfrm>
            <a:off x="2318095" y="1411523"/>
            <a:ext cx="3460405" cy="755654"/>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lvl1pPr indent="1587" algn="l" defTabSz="914400">
              <a:lnSpc>
                <a:spcPct val="95000"/>
              </a:lnSpc>
              <a:spcBef>
                <a:spcPts val="3700"/>
              </a:spcBef>
              <a:tabLst>
                <a:tab pos="723900" algn="l"/>
                <a:tab pos="1447800" algn="l"/>
                <a:tab pos="2171700" algn="l"/>
                <a:tab pos="2895600" algn="l"/>
                <a:tab pos="3619500" algn="l"/>
                <a:tab pos="4343400" algn="l"/>
                <a:tab pos="5067300" algn="l"/>
              </a:tabLst>
              <a:defRPr sz="1800">
                <a:solidFill>
                  <a:srgbClr val="323232"/>
                </a:solidFill>
                <a:latin typeface="HelvNeue Light for IBM"/>
                <a:ea typeface="HelvNeue Light for IBM"/>
                <a:cs typeface="HelvNeue Light for IBM"/>
                <a:sym typeface="HelvNeue Light for IBM"/>
              </a:defRPr>
            </a:lvl1pPr>
          </a:lstStyle>
          <a:p>
            <a:pPr lvl="0">
              <a:defRPr>
                <a:solidFill>
                  <a:srgbClr val="000000"/>
                </a:solidFill>
              </a:defRPr>
            </a:pPr>
            <a:r>
              <a:rPr sz="1400" dirty="0">
                <a:solidFill>
                  <a:schemeClr val="bg1"/>
                </a:solidFill>
              </a:rPr>
              <a:t>Digital technologies (sensors and other monitoring devices) are being embedded into many objects, systems</a:t>
            </a:r>
            <a:r>
              <a:rPr sz="1400" dirty="0" smtClean="0">
                <a:solidFill>
                  <a:schemeClr val="bg1"/>
                </a:solidFill>
              </a:rPr>
              <a:t> </a:t>
            </a:r>
            <a:r>
              <a:rPr lang="en-AU" sz="1400" dirty="0" smtClean="0">
                <a:solidFill>
                  <a:schemeClr val="bg1"/>
                </a:solidFill>
              </a:rPr>
              <a:t>&amp; </a:t>
            </a:r>
            <a:r>
              <a:rPr sz="1400" dirty="0" smtClean="0">
                <a:solidFill>
                  <a:schemeClr val="bg1"/>
                </a:solidFill>
              </a:rPr>
              <a:t>processes</a:t>
            </a:r>
            <a:r>
              <a:rPr sz="1266" dirty="0">
                <a:solidFill>
                  <a:schemeClr val="bg1"/>
                </a:solidFill>
              </a:rPr>
              <a:t>.</a:t>
            </a:r>
          </a:p>
        </p:txBody>
      </p:sp>
      <p:sp>
        <p:nvSpPr>
          <p:cNvPr id="14" name="Shape 94"/>
          <p:cNvSpPr/>
          <p:nvPr/>
        </p:nvSpPr>
        <p:spPr>
          <a:xfrm>
            <a:off x="4311994" y="3751012"/>
            <a:ext cx="3899865" cy="851876"/>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p>
            <a:pPr indent="1116" defTabSz="642915">
              <a:lnSpc>
                <a:spcPct val="95000"/>
              </a:lnSpc>
              <a:spcBef>
                <a:spcPts val="2601"/>
              </a:spcBef>
              <a:tabLst>
                <a:tab pos="508974" algn="l"/>
                <a:tab pos="1017948" algn="l"/>
                <a:tab pos="1526922" algn="l"/>
                <a:tab pos="2035896" algn="l"/>
                <a:tab pos="2544870" algn="l"/>
                <a:tab pos="3053845" algn="l"/>
                <a:tab pos="3562819" algn="l"/>
              </a:tabLst>
              <a:defRPr sz="1800"/>
            </a:pPr>
            <a:r>
              <a:rPr sz="1400" dirty="0">
                <a:solidFill>
                  <a:schemeClr val="bg1"/>
                </a:solidFill>
                <a:latin typeface="HelvNeue Light for IBM"/>
                <a:ea typeface="HelvNeue Light for IBM"/>
                <a:cs typeface="HelvNeue Light for IBM"/>
                <a:sym typeface="HelvNeue Light for IBM"/>
              </a:rPr>
              <a:t>Leveraging the data generated by digital technology provides intelligence to help us do things better, improving our responsiveness and ability to predict and </a:t>
            </a:r>
            <a:r>
              <a:rPr sz="1400" dirty="0" smtClean="0">
                <a:solidFill>
                  <a:schemeClr val="bg1"/>
                </a:solidFill>
                <a:latin typeface="HelvNeue Light for IBM"/>
                <a:ea typeface="HelvNeue Light for IBM"/>
                <a:cs typeface="HelvNeue Light for IBM"/>
                <a:sym typeface="HelvNeue Light for IBM"/>
              </a:rPr>
              <a:t>optimize </a:t>
            </a:r>
            <a:r>
              <a:rPr sz="1400" dirty="0">
                <a:solidFill>
                  <a:schemeClr val="bg1"/>
                </a:solidFill>
                <a:latin typeface="HelvNeue Light for IBM"/>
                <a:ea typeface="HelvNeue Light for IBM"/>
                <a:cs typeface="HelvNeue Light for IBM"/>
                <a:sym typeface="HelvNeue Light for IBM"/>
              </a:rPr>
              <a:t>for future events.</a:t>
            </a:r>
          </a:p>
        </p:txBody>
      </p:sp>
      <p:grpSp>
        <p:nvGrpSpPr>
          <p:cNvPr id="36" name="Group 35"/>
          <p:cNvGrpSpPr/>
          <p:nvPr/>
        </p:nvGrpSpPr>
        <p:grpSpPr>
          <a:xfrm>
            <a:off x="2683678" y="3546950"/>
            <a:ext cx="1260000" cy="1260000"/>
            <a:chOff x="2815807" y="3460924"/>
            <a:chExt cx="1260000" cy="1260000"/>
          </a:xfrm>
        </p:grpSpPr>
        <p:sp>
          <p:nvSpPr>
            <p:cNvPr id="26" name="Oval 25"/>
            <p:cNvSpPr>
              <a:spLocks noChangeAspect="1"/>
            </p:cNvSpPr>
            <p:nvPr/>
          </p:nvSpPr>
          <p:spPr bwMode="auto">
            <a:xfrm>
              <a:off x="2815807" y="3460924"/>
              <a:ext cx="1260000" cy="1260000"/>
            </a:xfrm>
            <a:prstGeom prst="ellipse">
              <a:avLst/>
            </a:prstGeom>
            <a:solidFill>
              <a:srgbClr val="14A4D0"/>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27" name="Picture 26" descr="analytics.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val="0"/>
                </a:ext>
              </a:extLst>
            </a:blip>
            <a:stretch>
              <a:fillRect/>
            </a:stretch>
          </p:blipFill>
          <p:spPr>
            <a:xfrm>
              <a:off x="3043617" y="3662299"/>
              <a:ext cx="804381" cy="857251"/>
            </a:xfrm>
            <a:prstGeom prst="rect">
              <a:avLst/>
            </a:prstGeom>
          </p:spPr>
        </p:pic>
      </p:grpSp>
      <p:grpSp>
        <p:nvGrpSpPr>
          <p:cNvPr id="37" name="Group 36"/>
          <p:cNvGrpSpPr/>
          <p:nvPr/>
        </p:nvGrpSpPr>
        <p:grpSpPr>
          <a:xfrm>
            <a:off x="613578" y="1159350"/>
            <a:ext cx="1260000" cy="1260000"/>
            <a:chOff x="1499508" y="5365924"/>
            <a:chExt cx="1260000" cy="1260000"/>
          </a:xfrm>
        </p:grpSpPr>
        <p:sp>
          <p:nvSpPr>
            <p:cNvPr id="21" name="Oval 20"/>
            <p:cNvSpPr>
              <a:spLocks noChangeAspect="1"/>
            </p:cNvSpPr>
            <p:nvPr/>
          </p:nvSpPr>
          <p:spPr bwMode="auto">
            <a:xfrm>
              <a:off x="1499508" y="5365924"/>
              <a:ext cx="1260000" cy="1260000"/>
            </a:xfrm>
            <a:prstGeom prst="ellipse">
              <a:avLst/>
            </a:prstGeom>
            <a:solidFill>
              <a:srgbClr val="EA4235"/>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34" name="Picture 8" descr="3i_instru_ko_0109.png"/>
            <p:cNvPicPr>
              <a:picLocks noChangeAspect="1"/>
            </p:cNvPicPr>
            <p:nvPr/>
          </p:nvPicPr>
          <p:blipFill>
            <a:blip r:embed="rId4"/>
            <a:stretch>
              <a:fillRect/>
            </a:stretch>
          </p:blipFill>
          <p:spPr bwMode="auto">
            <a:xfrm>
              <a:off x="1576344" y="5442760"/>
              <a:ext cx="1106329" cy="1106329"/>
            </a:xfrm>
            <a:prstGeom prst="rect">
              <a:avLst/>
            </a:prstGeom>
            <a:noFill/>
            <a:ln w="9525">
              <a:noFill/>
              <a:miter lim="800000"/>
              <a:headEnd/>
              <a:tailEnd/>
            </a:ln>
          </p:spPr>
        </p:pic>
      </p:grpSp>
      <p:sp>
        <p:nvSpPr>
          <p:cNvPr id="13" name="Shape 92"/>
          <p:cNvSpPr/>
          <p:nvPr/>
        </p:nvSpPr>
        <p:spPr>
          <a:xfrm>
            <a:off x="3226145" y="2675969"/>
            <a:ext cx="4698655" cy="646113"/>
          </a:xfrm>
          <a:prstGeom prst="rect">
            <a:avLst/>
          </a:prstGeom>
          <a:ln w="12700">
            <a:miter lim="400000"/>
          </a:ln>
          <a:extLst>
            <a:ext uri="{C572A759-6A51-4108-AA02-DFA0A04FC94B}">
              <ma14:wrappingTextBox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lIns="0" tIns="0" rIns="0" bIns="0"/>
          <a:lstStyle/>
          <a:p>
            <a:pPr indent="1116" defTabSz="642915">
              <a:lnSpc>
                <a:spcPct val="95000"/>
              </a:lnSpc>
              <a:spcBef>
                <a:spcPts val="2601"/>
              </a:spcBef>
              <a:tabLst>
                <a:tab pos="508974" algn="l"/>
                <a:tab pos="1017948" algn="l"/>
                <a:tab pos="1526922" algn="l"/>
                <a:tab pos="2035896" algn="l"/>
                <a:tab pos="2544870" algn="l"/>
                <a:tab pos="3053845" algn="l"/>
                <a:tab pos="3562819" algn="l"/>
              </a:tabLst>
              <a:defRPr sz="1800"/>
            </a:pPr>
            <a:r>
              <a:rPr sz="1400" dirty="0">
                <a:solidFill>
                  <a:schemeClr val="bg1"/>
                </a:solidFill>
                <a:latin typeface="HelvNeue Light for IBM"/>
                <a:ea typeface="HelvNeue Light for IBM"/>
                <a:cs typeface="HelvNeue Light for IBM"/>
                <a:sym typeface="HelvNeue Light for IBM"/>
              </a:rPr>
              <a:t>In the </a:t>
            </a:r>
            <a:r>
              <a:rPr sz="1400" dirty="0" smtClean="0">
                <a:solidFill>
                  <a:schemeClr val="bg1"/>
                </a:solidFill>
                <a:latin typeface="HelvNeue Light for IBM"/>
                <a:ea typeface="HelvNeue Light for IBM"/>
                <a:cs typeface="HelvNeue Light for IBM"/>
                <a:sym typeface="HelvNeue Light for IBM"/>
              </a:rPr>
              <a:t>globali</a:t>
            </a:r>
            <a:r>
              <a:rPr lang="en-AU" sz="1400" dirty="0" err="1" smtClean="0">
                <a:solidFill>
                  <a:schemeClr val="bg1"/>
                </a:solidFill>
                <a:latin typeface="HelvNeue Light for IBM"/>
                <a:ea typeface="HelvNeue Light for IBM"/>
                <a:cs typeface="HelvNeue Light for IBM"/>
                <a:sym typeface="HelvNeue Light for IBM"/>
              </a:rPr>
              <a:t>s</a:t>
            </a:r>
            <a:r>
              <a:rPr sz="1400" dirty="0" smtClean="0">
                <a:solidFill>
                  <a:schemeClr val="bg1"/>
                </a:solidFill>
                <a:latin typeface="HelvNeue Light for IBM"/>
                <a:ea typeface="HelvNeue Light for IBM"/>
                <a:cs typeface="HelvNeue Light for IBM"/>
                <a:sym typeface="HelvNeue Light for IBM"/>
              </a:rPr>
              <a:t>ed</a:t>
            </a:r>
            <a:r>
              <a:rPr sz="1400" dirty="0">
                <a:solidFill>
                  <a:schemeClr val="bg1"/>
                </a:solidFill>
                <a:latin typeface="HelvNeue Light for IBM"/>
                <a:ea typeface="HelvNeue Light for IBM"/>
                <a:cs typeface="HelvNeue Light for IBM"/>
                <a:sym typeface="HelvNeue Light for IBM"/>
              </a:rPr>
              <a:t>, networked world, people, systems, </a:t>
            </a:r>
            <a:br>
              <a:rPr sz="1400" dirty="0">
                <a:solidFill>
                  <a:schemeClr val="bg1"/>
                </a:solidFill>
                <a:latin typeface="HelvNeue Light for IBM"/>
                <a:ea typeface="HelvNeue Light for IBM"/>
                <a:cs typeface="HelvNeue Light for IBM"/>
                <a:sym typeface="HelvNeue Light for IBM"/>
              </a:rPr>
            </a:br>
            <a:r>
              <a:rPr sz="1400" dirty="0">
                <a:solidFill>
                  <a:schemeClr val="bg1"/>
                </a:solidFill>
                <a:latin typeface="HelvNeue Light for IBM"/>
                <a:ea typeface="HelvNeue Light for IBM"/>
                <a:cs typeface="HelvNeue Light for IBM"/>
                <a:sym typeface="HelvNeue Light for IBM"/>
              </a:rPr>
              <a:t>objects and processes are connected, and </a:t>
            </a:r>
            <a:r>
              <a:rPr sz="1400" dirty="0" smtClean="0">
                <a:solidFill>
                  <a:schemeClr val="bg1"/>
                </a:solidFill>
                <a:latin typeface="HelvNeue Light for IBM"/>
                <a:ea typeface="HelvNeue Light for IBM"/>
                <a:cs typeface="HelvNeue Light for IBM"/>
                <a:sym typeface="HelvNeue Light for IBM"/>
              </a:rPr>
              <a:t>they</a:t>
            </a:r>
            <a:r>
              <a:rPr lang="en-AU" sz="1400" dirty="0" smtClean="0">
                <a:solidFill>
                  <a:schemeClr val="bg1"/>
                </a:solidFill>
                <a:latin typeface="HelvNeue Light for IBM"/>
                <a:ea typeface="HelvNeue Light for IBM"/>
                <a:cs typeface="HelvNeue Light for IBM"/>
                <a:sym typeface="HelvNeue Light for IBM"/>
              </a:rPr>
              <a:t> </a:t>
            </a:r>
            <a:r>
              <a:rPr sz="1400" dirty="0" smtClean="0">
                <a:solidFill>
                  <a:schemeClr val="bg1"/>
                </a:solidFill>
                <a:latin typeface="HelvNeue Light for IBM"/>
                <a:ea typeface="HelvNeue Light for IBM"/>
                <a:cs typeface="HelvNeue Light for IBM"/>
                <a:sym typeface="HelvNeue Light for IBM"/>
              </a:rPr>
              <a:t>are </a:t>
            </a:r>
            <a:r>
              <a:rPr sz="1400" dirty="0">
                <a:solidFill>
                  <a:schemeClr val="bg1"/>
                </a:solidFill>
                <a:latin typeface="HelvNeue Light for IBM"/>
                <a:ea typeface="HelvNeue Light for IBM"/>
                <a:cs typeface="HelvNeue Light for IBM"/>
                <a:sym typeface="HelvNeue Light for IBM"/>
              </a:rPr>
              <a:t>communicating with one another in entirely new ways.</a:t>
            </a:r>
          </a:p>
        </p:txBody>
      </p:sp>
      <p:grpSp>
        <p:nvGrpSpPr>
          <p:cNvPr id="38" name="Group 37"/>
          <p:cNvGrpSpPr/>
          <p:nvPr/>
        </p:nvGrpSpPr>
        <p:grpSpPr>
          <a:xfrm>
            <a:off x="1597828" y="2369025"/>
            <a:ext cx="1260000" cy="1260000"/>
            <a:chOff x="6532231" y="5365924"/>
            <a:chExt cx="1260000" cy="1260000"/>
          </a:xfrm>
        </p:grpSpPr>
        <p:sp>
          <p:nvSpPr>
            <p:cNvPr id="31" name="Oval 30"/>
            <p:cNvSpPr>
              <a:spLocks noChangeAspect="1"/>
            </p:cNvSpPr>
            <p:nvPr/>
          </p:nvSpPr>
          <p:spPr bwMode="auto">
            <a:xfrm>
              <a:off x="6532231" y="5365924"/>
              <a:ext cx="1260000" cy="1260000"/>
            </a:xfrm>
            <a:prstGeom prst="ellipse">
              <a:avLst/>
            </a:prstGeom>
            <a:solidFill>
              <a:srgbClr val="A40063"/>
            </a:solidFill>
            <a:ln>
              <a:noFill/>
            </a:ln>
            <a:effectLst/>
            <a:extLs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2200" b="0" i="0" u="none" strike="noStrike" cap="none" normalizeH="0" baseline="0" smtClean="0">
                <a:ln>
                  <a:noFill/>
                </a:ln>
                <a:solidFill>
                  <a:schemeClr val="hlink"/>
                </a:solidFill>
                <a:effectLst/>
                <a:latin typeface="Arial" charset="0"/>
              </a:endParaRPr>
            </a:p>
          </p:txBody>
        </p:sp>
        <p:pic>
          <p:nvPicPr>
            <p:cNvPr id="35" name="Picture 9" descr="3i_interc_ko_0109.png"/>
            <p:cNvPicPr>
              <a:picLocks noChangeAspect="1"/>
            </p:cNvPicPr>
            <p:nvPr/>
          </p:nvPicPr>
          <p:blipFill>
            <a:blip r:embed="rId5"/>
            <a:stretch>
              <a:fillRect/>
            </a:stretch>
          </p:blipFill>
          <p:spPr bwMode="auto">
            <a:xfrm>
              <a:off x="6680266" y="5494909"/>
              <a:ext cx="963930" cy="963930"/>
            </a:xfrm>
            <a:prstGeom prst="rect">
              <a:avLst/>
            </a:prstGeom>
            <a:noFill/>
            <a:ln w="9525">
              <a:noFill/>
              <a:miter lim="800000"/>
              <a:headEnd/>
              <a:tailEnd/>
            </a:ln>
          </p:spPr>
        </p:pic>
      </p:grpSp>
      <p:sp>
        <p:nvSpPr>
          <p:cNvPr id="17" name="Title 1"/>
          <p:cNvSpPr txBox="1">
            <a:spLocks/>
          </p:cNvSpPr>
          <p:nvPr/>
        </p:nvSpPr>
        <p:spPr bwMode="auto">
          <a:xfrm>
            <a:off x="199431" y="450850"/>
            <a:ext cx="8119069" cy="97478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mc="http://schemas.openxmlformats.org/markup-compatibility/2006" xmlns:mv="urn:schemas-microsoft-com:mac:vml" xmlns:a14="http://schemas.microsoft.com/office/drawing/2010/main" xmlns=""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xmlns:p="http://schemas.openxmlformats.org/presentationml/2006/main" xmlns:r="http://schemas.openxmlformats.org/officeDocument/2006/relationships" xmlns:a="http://schemas.openxmlformats.org/drawingml/2006/main" val="1"/>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ts val="600"/>
              </a:spcAft>
              <a:buClrTx/>
              <a:buSzTx/>
              <a:buFontTx/>
              <a:buNone/>
              <a:tabLst/>
              <a:defRPr/>
            </a:pPr>
            <a:r>
              <a:rPr kumimoji="0" lang="en-US" altLang="en-US" sz="3500" b="1" i="0" u="none" strike="noStrike" kern="0" cap="none" spc="0" normalizeH="0" baseline="0" noProof="0" dirty="0" smtClean="0">
                <a:ln>
                  <a:noFill/>
                </a:ln>
                <a:solidFill>
                  <a:schemeClr val="bg1"/>
                </a:solidFill>
                <a:effectLst/>
                <a:uLnTx/>
                <a:uFillTx/>
                <a:latin typeface="+mj-lt"/>
                <a:ea typeface="ＭＳ Ｐゴシック" charset="-128"/>
                <a:cs typeface="ＭＳ Ｐゴシック" charset="0"/>
              </a:rPr>
              <a:t>Smarter</a:t>
            </a:r>
            <a:r>
              <a:rPr kumimoji="0" lang="en-US" altLang="en-US" sz="3500" b="1" i="0" u="none" strike="noStrike" kern="0" cap="none" spc="0" normalizeH="0" noProof="0" dirty="0" smtClean="0">
                <a:ln>
                  <a:noFill/>
                </a:ln>
                <a:solidFill>
                  <a:schemeClr val="bg1"/>
                </a:solidFill>
                <a:effectLst/>
                <a:uLnTx/>
                <a:uFillTx/>
                <a:latin typeface="+mj-lt"/>
                <a:ea typeface="ＭＳ Ｐゴシック" charset="-128"/>
                <a:cs typeface="ＭＳ Ｐゴシック" charset="0"/>
              </a:rPr>
              <a:t> Planet &amp; the three l’s</a:t>
            </a:r>
            <a:endParaRPr kumimoji="0" lang="en-US" altLang="en-US" sz="3500" b="0" i="1" u="none" strike="noStrike" kern="0" cap="none" spc="0" normalizeH="0" baseline="0" noProof="0" dirty="0">
              <a:ln>
                <a:noFill/>
              </a:ln>
              <a:solidFill>
                <a:schemeClr val="bg1"/>
              </a:solidFill>
              <a:effectLst/>
              <a:uLnTx/>
              <a:uFillTx/>
              <a:latin typeface="+mj-lt"/>
              <a:ea typeface="ＭＳ Ｐゴシック" charset="-128"/>
              <a:cs typeface="ＭＳ Ｐゴシック"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0 September 2009_ITSO1">
  <a:themeElements>
    <a:clrScheme name="IBM Connect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A4235"/>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 xmlns:a="http://schemas.openxmlformats.org/drawingml/2006/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xmlns:a="http://schemas.openxmlformats.org/drawingml/2006/main">
              <a:solidFill>
                <a:schemeClr val="accent1"/>
              </a:solidFill>
            </a14:hiddenFill>
          </a:ext>
          <a:ext uri="{91240B29-F687-4F45-9708-019B960494DF}">
            <a14:hiddenLine xmlns:a14="http://schemas.microsoft.com/office/drawing/2010/main" xmlns="" xmlns:a="http://schemas.openxmlformats.org/drawingml/2006/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xmlns:a="http://schemas.openxmlformats.org/drawingml/2006/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lnDef>
  </a:objectDefaults>
  <a:extraClrSchemeLst>
    <a:extraClrScheme>
      <a:clrScheme name="10 September 2009_ITSO1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2050</TotalTime>
  <Words>1475</Words>
  <Application>Microsoft Macintosh PowerPoint</Application>
  <PresentationFormat>On-screen Show (16:9)</PresentationFormat>
  <Paragraphs>196</Paragraphs>
  <Slides>22</Slides>
  <Notes>13</Notes>
  <HiddenSlides>0</HiddenSlides>
  <MMClips>0</MMClips>
  <ScaleCrop>false</ScaleCrop>
  <HeadingPairs>
    <vt:vector size="4" baseType="variant">
      <vt:variant>
        <vt:lpstr>Design Template</vt:lpstr>
      </vt:variant>
      <vt:variant>
        <vt:i4>2</vt:i4>
      </vt:variant>
      <vt:variant>
        <vt:lpstr>Slide Titles</vt:lpstr>
      </vt:variant>
      <vt:variant>
        <vt:i4>22</vt:i4>
      </vt:variant>
    </vt:vector>
  </HeadingPairs>
  <TitlesOfParts>
    <vt:vector size="24" baseType="lpstr">
      <vt:lpstr>10 September 2009_ITSO1</vt:lpstr>
      <vt:lpstr>Custom Design</vt:lpstr>
      <vt:lpstr>Connecting the Internet of Things</vt:lpstr>
      <vt:lpstr>Slide 2</vt:lpstr>
      <vt:lpstr>Big Data and the IoT</vt:lpstr>
      <vt:lpstr>Slide 4</vt:lpstr>
      <vt:lpstr>Slide 5</vt:lpstr>
      <vt:lpstr>Slide 6</vt:lpstr>
      <vt:lpstr>Slide 7</vt:lpstr>
      <vt:lpstr>Slide 8</vt:lpstr>
      <vt:lpstr>Slide 9</vt:lpstr>
      <vt:lpstr>Slide 10</vt:lpstr>
      <vt:lpstr>Slide 11</vt:lpstr>
      <vt:lpstr>Slide 12</vt:lpstr>
      <vt:lpstr>Slide 13</vt:lpstr>
      <vt:lpstr>Slide 14</vt:lpstr>
      <vt:lpstr>Building Blocks</vt:lpstr>
      <vt:lpstr>Slide 16</vt:lpstr>
      <vt:lpstr>Slide 17</vt:lpstr>
      <vt:lpstr>Slide 18</vt:lpstr>
      <vt:lpstr>Slide 19</vt:lpstr>
      <vt:lpstr>Slide 20</vt:lpstr>
      <vt:lpstr>Questions ?</vt:lpstr>
      <vt:lpstr>Slide 22</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Seize the Moment</dc:title>
  <dc:creator>lisanobl</dc:creator>
  <cp:lastModifiedBy>IBMChiemi</cp:lastModifiedBy>
  <cp:revision>81</cp:revision>
  <dcterms:created xsi:type="dcterms:W3CDTF">2015-10-12T02:11:47Z</dcterms:created>
  <dcterms:modified xsi:type="dcterms:W3CDTF">2015-10-12T02:11:59Z</dcterms:modified>
</cp:coreProperties>
</file>