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notesSlides/notesSlide1.xml" ContentType="application/vnd.openxmlformats-officedocument.presentationml.notesSlide+xml"/>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notesSlides/notesSlide2.xml" ContentType="application/vnd.openxmlformats-officedocument.presentationml.notesSlide+xml"/>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x="16256000" cy="9144000"/>
  <p:notesSz cx="6858000" cy="9144000"/>
  <p:defaultTextStyle>
    <a:lvl1pPr defTabSz="457200">
      <a:defRPr sz="1200">
        <a:latin typeface="+mn-lt"/>
        <a:ea typeface="+mn-ea"/>
        <a:cs typeface="+mn-cs"/>
        <a:sym typeface="Helvetica"/>
      </a:defRPr>
    </a:lvl1pPr>
    <a:lvl2pPr indent="228600" defTabSz="457200">
      <a:defRPr sz="1200">
        <a:latin typeface="+mn-lt"/>
        <a:ea typeface="+mn-ea"/>
        <a:cs typeface="+mn-cs"/>
        <a:sym typeface="Helvetica"/>
      </a:defRPr>
    </a:lvl2pPr>
    <a:lvl3pPr indent="457200" defTabSz="457200">
      <a:defRPr sz="1200">
        <a:latin typeface="+mn-lt"/>
        <a:ea typeface="+mn-ea"/>
        <a:cs typeface="+mn-cs"/>
        <a:sym typeface="Helvetica"/>
      </a:defRPr>
    </a:lvl3pPr>
    <a:lvl4pPr indent="685800" defTabSz="457200">
      <a:defRPr sz="1200">
        <a:latin typeface="+mn-lt"/>
        <a:ea typeface="+mn-ea"/>
        <a:cs typeface="+mn-cs"/>
        <a:sym typeface="Helvetica"/>
      </a:defRPr>
    </a:lvl4pPr>
    <a:lvl5pPr indent="914400" defTabSz="457200">
      <a:defRPr sz="1200">
        <a:latin typeface="+mn-lt"/>
        <a:ea typeface="+mn-ea"/>
        <a:cs typeface="+mn-cs"/>
        <a:sym typeface="Helvetica"/>
      </a:defRPr>
    </a:lvl5pPr>
    <a:lvl6pPr indent="1143000" defTabSz="457200">
      <a:defRPr sz="1200">
        <a:latin typeface="+mn-lt"/>
        <a:ea typeface="+mn-ea"/>
        <a:cs typeface="+mn-cs"/>
        <a:sym typeface="Helvetica"/>
      </a:defRPr>
    </a:lvl6pPr>
    <a:lvl7pPr indent="1371600" defTabSz="457200">
      <a:defRPr sz="1200">
        <a:latin typeface="+mn-lt"/>
        <a:ea typeface="+mn-ea"/>
        <a:cs typeface="+mn-cs"/>
        <a:sym typeface="Helvetica"/>
      </a:defRPr>
    </a:lvl7pPr>
    <a:lvl8pPr indent="1600200" defTabSz="457200">
      <a:defRPr sz="1200">
        <a:latin typeface="+mn-lt"/>
        <a:ea typeface="+mn-ea"/>
        <a:cs typeface="+mn-cs"/>
        <a:sym typeface="Helvetica"/>
      </a:defRPr>
    </a:lvl8pPr>
    <a:lvl9pPr indent="1828800" defTabSz="457200">
      <a:defRPr sz="1200">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def" i="de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def" i="def">
        <a:font>
          <a:latin typeface="Gill Sans Light"/>
          <a:ea typeface="Gill Sans Light"/>
          <a:cs typeface="Gill Sans Light"/>
        </a:font>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def" i="de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def" i="de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def" i="de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def" i="de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def" i="de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def" i="def">
        <a:font>
          <a:latin typeface="Gill Sans Light"/>
          <a:ea typeface="Gill Sans Light"/>
          <a:cs typeface="Gill Sans Light"/>
        </a:font>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def" i="de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D4553"/>
          </a:solidFill>
        </a:fill>
      </a:tcStyle>
    </a:firstCol>
    <a:lastRow>
      <a:tcTxStyle b="def" i="de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lastRow>
    <a:firstRow>
      <a:tcTxStyle b="def" i="de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firstRow>
  </a:tblStyle>
  <a:tblStyle styleId="{CF821DB8-F4EB-4A41-A1BA-3FCAFE7338EE}" styleName="">
    <a:tblBg/>
    <a:wholeTbl>
      <a:tcTxStyle b="def" i="def">
        <a:font>
          <a:latin typeface="Gill Sans Light"/>
          <a:ea typeface="Gill Sans Light"/>
          <a:cs typeface="Gill Sans Light"/>
        </a:font>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b="def" i="def"/>
      <a:tcStyle>
        <a:tcBdr/>
        <a:fill>
          <a:solidFill>
            <a:srgbClr val="000000">
              <a:alpha val="5000"/>
            </a:srgbClr>
          </a:solidFill>
        </a:fill>
      </a:tcStyle>
    </a:band2H>
    <a:firstCol>
      <a:tcTxStyle b="def" i="de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def" i="def">
        <a:font>
          <a:latin typeface="Gill Sans Light"/>
          <a:ea typeface="Gill Sans Light"/>
          <a:cs typeface="Gill Sans Light"/>
        </a:font>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def" i="de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def" i="de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def" i="de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def" i="de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def" i="de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def" i="de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def" i="def">
        <a:font>
          <a:latin typeface="Gill Sans Light"/>
          <a:ea typeface="Gill Sans Light"/>
          <a:cs typeface="Gill Sans Light"/>
        </a:font>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def" i="de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def" i="de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D51ADE6A-740E-44AE-83CC-AE7238B6C88D}"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4A9BC294-FFE2-49D5-8D69-9E1BD2C41BD5}"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BBFC77FB-9ED0-4EC9-95AA-A1379042E648}"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3DC5C2F9-1CAC-4260-A1DD-9FCDBB877499}"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6CBB8FF1-D9AA-43F3-AF6F-95CC898621D3}"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FA770385-6080-4A6D-A8CB-737578D3BD7C}"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366725"/>
          <c:y val="0.0364735"/>
          <c:w val="0.464392"/>
          <c:h val="0.890921"/>
        </c:manualLayout>
      </c:layout>
      <c:barChart>
        <c:barDir val="col"/>
        <c:grouping val="stacked"/>
        <c:varyColors val="0"/>
        <c:ser>
          <c:idx val="0"/>
          <c:order val="0"/>
          <c:tx>
            <c:strRef>
              <c:f>Sheet1!$A$2</c:f>
              <c:strCache>
                <c:pt idx="0">
                  <c:v>Market research</c:v>
                </c:pt>
              </c:strCache>
            </c:strRef>
          </c:tx>
          <c:spPr>
            <a:solidFill>
              <a:srgbClr val="2F7202">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Sheet1!$B$2:$C$2</c:f>
              <c:numCache>
                <c:ptCount val="2"/>
                <c:pt idx="0">
                  <c:v>20.000000</c:v>
                </c:pt>
                <c:pt idx="1">
                  <c:v>10.000000</c:v>
                </c:pt>
              </c:numCache>
            </c:numRef>
          </c:val>
        </c:ser>
        <c:ser>
          <c:idx val="1"/>
          <c:order val="1"/>
          <c:tx>
            <c:strRef>
              <c:f>Sheet1!$A$3</c:f>
              <c:strCache>
                <c:pt idx="0">
                  <c:v>Emails</c:v>
                </c:pt>
              </c:strCache>
            </c:strRef>
          </c:tx>
          <c:spPr>
            <a:solidFill>
              <a:srgbClr val="0B5AAB">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Sheet1!$B$3:$C$3</c:f>
              <c:numCache>
                <c:ptCount val="2"/>
                <c:pt idx="0">
                  <c:v>45.000000</c:v>
                </c:pt>
                <c:pt idx="1">
                  <c:v>30.000000</c:v>
                </c:pt>
              </c:numCache>
            </c:numRef>
          </c:val>
        </c:ser>
        <c:ser>
          <c:idx val="2"/>
          <c:order val="2"/>
          <c:tx>
            <c:strRef>
              <c:f>Sheet1!$A$4</c:f>
              <c:strCache>
                <c:pt idx="0">
                  <c:v>Customer prioritisation</c:v>
                </c:pt>
              </c:strCache>
            </c:strRef>
          </c:tx>
          <c:spPr>
            <a:solidFill>
              <a:srgbClr val="5FA804">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Sheet1!$B$4:$C$4</c:f>
              <c:numCache>
                <c:ptCount val="2"/>
                <c:pt idx="0">
                  <c:v>15.000000</c:v>
                </c:pt>
                <c:pt idx="1">
                  <c:v>2.000000</c:v>
                </c:pt>
              </c:numCache>
            </c:numRef>
          </c:val>
        </c:ser>
        <c:ser>
          <c:idx val="3"/>
          <c:order val="3"/>
          <c:tx>
            <c:strRef>
              <c:f>Sheet1!$A$5</c:f>
              <c:strCache>
                <c:pt idx="0">
                  <c:v>Customer research</c:v>
                </c:pt>
              </c:strCache>
            </c:strRef>
          </c:tx>
          <c:spPr>
            <a:solidFill>
              <a:srgbClr val="258EEB">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Sheet1!$B$5:$C$5</c:f>
              <c:numCache>
                <c:ptCount val="2"/>
                <c:pt idx="0">
                  <c:v>60.000000</c:v>
                </c:pt>
                <c:pt idx="1">
                  <c:v>20.000000</c:v>
                </c:pt>
              </c:numCache>
            </c:numRef>
          </c:val>
        </c:ser>
        <c:ser>
          <c:idx val="4"/>
          <c:order val="4"/>
          <c:tx>
            <c:strRef>
              <c:f>Sheet1!$A$6</c:f>
              <c:strCache>
                <c:pt idx="0">
                  <c:v>Appointment setting</c:v>
                </c:pt>
              </c:strCache>
            </c:strRef>
          </c:tx>
          <c:spPr>
            <a:solidFill>
              <a:srgbClr val="0C5B19">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Sheet1!$B$6:$C$6</c:f>
              <c:numCache>
                <c:ptCount val="2"/>
                <c:pt idx="0">
                  <c:v>30.000000</c:v>
                </c:pt>
                <c:pt idx="1">
                  <c:v>30.000000</c:v>
                </c:pt>
              </c:numCache>
            </c:numRef>
          </c:val>
        </c:ser>
        <c:ser>
          <c:idx val="5"/>
          <c:order val="5"/>
          <c:tx>
            <c:strRef>
              <c:f>Sheet1!$A$7</c:f>
              <c:strCache>
                <c:pt idx="0">
                  <c:v>Travel to meeting</c:v>
                </c:pt>
              </c:strCache>
            </c:strRef>
          </c:tx>
          <c:spPr>
            <a:solidFill>
              <a:srgbClr val="1D3178">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Sheet1!$B$7:$C$7</c:f>
              <c:numCache>
                <c:ptCount val="2"/>
                <c:pt idx="0">
                  <c:v>30.000000</c:v>
                </c:pt>
                <c:pt idx="1">
                  <c:v>30.000000</c:v>
                </c:pt>
              </c:numCache>
            </c:numRef>
          </c:val>
        </c:ser>
        <c:ser>
          <c:idx val="6"/>
          <c:order val="6"/>
          <c:tx>
            <c:strRef>
              <c:f>Sheet1!$A$8</c:f>
              <c:strCache>
                <c:pt idx="0">
                  <c:v>Customer appointment</c:v>
                </c:pt>
              </c:strCache>
            </c:strRef>
          </c:tx>
          <c:spPr>
            <a:solidFill>
              <a:srgbClr val="428513">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Sheet1!$B$8:$C$8</c:f>
              <c:numCache>
                <c:ptCount val="2"/>
                <c:pt idx="0">
                  <c:v>60.000000</c:v>
                </c:pt>
                <c:pt idx="1">
                  <c:v>60.000000</c:v>
                </c:pt>
              </c:numCache>
            </c:numRef>
          </c:val>
        </c:ser>
        <c:ser>
          <c:idx val="7"/>
          <c:order val="7"/>
          <c:tx>
            <c:strRef>
              <c:f>Sheet1!$A$9</c:f>
              <c:strCache>
                <c:pt idx="0">
                  <c:v>Travel to office</c:v>
                </c:pt>
              </c:strCache>
            </c:strRef>
          </c:tx>
          <c:spPr>
            <a:solidFill>
              <a:srgbClr val="226CB6">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Sheet1!$B$9:$C$9</c:f>
              <c:numCache>
                <c:ptCount val="2"/>
                <c:pt idx="0">
                  <c:v>30.000000</c:v>
                </c:pt>
                <c:pt idx="1">
                  <c:v>30.000000</c:v>
                </c:pt>
              </c:numCache>
            </c:numRef>
          </c:val>
        </c:ser>
        <c:ser>
          <c:idx val="8"/>
          <c:order val="8"/>
          <c:tx>
            <c:strRef>
              <c:f>Sheet1!$A$10</c:f>
              <c:strCache>
                <c:pt idx="0">
                  <c:v>Pricing request from support</c:v>
                </c:pt>
              </c:strCache>
            </c:strRef>
          </c:tx>
          <c:spPr>
            <a:solidFill>
              <a:srgbClr val="70B31C">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Sheet1!$B$10:$C$10</c:f>
              <c:numCache>
                <c:ptCount val="2"/>
                <c:pt idx="0">
                  <c:v>5.000000</c:v>
                </c:pt>
                <c:pt idx="1">
                  <c:v>2.000000</c:v>
                </c:pt>
              </c:numCache>
            </c:numRef>
          </c:val>
        </c:ser>
        <c:ser>
          <c:idx val="9"/>
          <c:order val="9"/>
          <c:tx>
            <c:strRef>
              <c:f>Sheet1!$A$11</c:f>
              <c:strCache>
                <c:pt idx="0">
                  <c:v>Quote review and preparation</c:v>
                </c:pt>
              </c:strCache>
            </c:strRef>
          </c:tx>
          <c:spPr>
            <a:solidFill>
              <a:srgbClr val="409CED">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Sheet1!$B$11:$C$11</c:f>
              <c:numCache>
                <c:ptCount val="2"/>
                <c:pt idx="0">
                  <c:v>10.000000</c:v>
                </c:pt>
                <c:pt idx="1">
                  <c:v>5.000000</c:v>
                </c:pt>
              </c:numCache>
            </c:numRef>
          </c:val>
        </c:ser>
        <c:ser>
          <c:idx val="10"/>
          <c:order val="10"/>
          <c:tx>
            <c:strRef>
              <c:f>Sheet1!$A$12</c:f>
              <c:strCache>
                <c:pt idx="0">
                  <c:v>Customer call</c:v>
                </c:pt>
              </c:strCache>
            </c:strRef>
          </c:tx>
          <c:spPr>
            <a:solidFill>
              <a:srgbClr val="1C712A">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Sheet1!$B$12:$C$12</c:f>
              <c:numCache>
                <c:ptCount val="2"/>
                <c:pt idx="0">
                  <c:v>10.000000</c:v>
                </c:pt>
                <c:pt idx="1">
                  <c:v>15.000000</c:v>
                </c:pt>
              </c:numCache>
            </c:numRef>
          </c:val>
        </c:ser>
        <c:ser>
          <c:idx val="11"/>
          <c:order val="11"/>
          <c:tx>
            <c:strRef>
              <c:f>Sheet1!$A$13</c:f>
              <c:strCache>
                <c:pt idx="0">
                  <c:v>Requoting based on customer feedback or quote expiry</c:v>
                </c:pt>
              </c:strCache>
            </c:strRef>
          </c:tx>
          <c:spPr>
            <a:solidFill>
              <a:srgbClr val="30448A">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Sheet1!$B$13:$C$13</c:f>
              <c:numCache>
                <c:ptCount val="2"/>
                <c:pt idx="0">
                  <c:v>5.000000</c:v>
                </c:pt>
                <c:pt idx="1">
                  <c:v>2.000000</c:v>
                </c:pt>
              </c:numCache>
            </c:numRef>
          </c:val>
        </c:ser>
        <c:ser>
          <c:idx val="12"/>
          <c:order val="12"/>
          <c:tx>
            <c:strRef>
              <c:f>Sheet1!$A$14</c:f>
              <c:strCache>
                <c:pt idx="0">
                  <c:v>Deal tracking and customer follow up</c:v>
                </c:pt>
              </c:strCache>
            </c:strRef>
          </c:tx>
          <c:spPr>
            <a:solidFill>
              <a:srgbClr val="57982A">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Sheet1!$B$14:$C$14</c:f>
              <c:numCache>
                <c:ptCount val="2"/>
                <c:pt idx="0">
                  <c:v>10.000000</c:v>
                </c:pt>
                <c:pt idx="1">
                  <c:v>5.000000</c:v>
                </c:pt>
              </c:numCache>
            </c:numRef>
          </c:val>
        </c:ser>
        <c:ser>
          <c:idx val="13"/>
          <c:order val="13"/>
          <c:tx>
            <c:strRef>
              <c:f>Sheet1!$A$15</c:f>
              <c:strCache>
                <c:pt idx="0">
                  <c:v>Offer pack production</c:v>
                </c:pt>
              </c:strCache>
            </c:strRef>
          </c:tx>
          <c:spPr>
            <a:solidFill>
              <a:srgbClr val="3D7FC1">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Sheet1!$B$15:$C$15</c:f>
              <c:numCache>
                <c:ptCount val="2"/>
                <c:pt idx="0">
                  <c:v>20.000000</c:v>
                </c:pt>
                <c:pt idx="1">
                  <c:v>5.000000</c:v>
                </c:pt>
              </c:numCache>
            </c:numRef>
          </c:val>
        </c:ser>
        <c:ser>
          <c:idx val="14"/>
          <c:order val="14"/>
          <c:tx>
            <c:strRef>
              <c:f>Sheet1!$A$16</c:f>
              <c:strCache>
                <c:pt idx="0">
                  <c:v>Travel to meeting</c:v>
                </c:pt>
              </c:strCache>
            </c:strRef>
          </c:tx>
          <c:spPr>
            <a:solidFill>
              <a:srgbClr val="82BF36">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Sheet1!$B$16:$C$16</c:f>
              <c:numCache>
                <c:ptCount val="2"/>
                <c:pt idx="0">
                  <c:v>30.000000</c:v>
                </c:pt>
                <c:pt idx="1">
                  <c:v>30.000000</c:v>
                </c:pt>
              </c:numCache>
            </c:numRef>
          </c:val>
        </c:ser>
        <c:ser>
          <c:idx val="15"/>
          <c:order val="15"/>
          <c:tx>
            <c:strRef>
              <c:f>Sheet1!$A$17</c:f>
              <c:strCache>
                <c:pt idx="0">
                  <c:v>Customer appointment</c:v>
                </c:pt>
              </c:strCache>
            </c:strRef>
          </c:tx>
          <c:spPr>
            <a:solidFill>
              <a:srgbClr val="5CAAF0">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Sheet1!$B$17:$C$17</c:f>
              <c:numCache>
                <c:ptCount val="2"/>
                <c:pt idx="0">
                  <c:v>45.000000</c:v>
                </c:pt>
                <c:pt idx="1">
                  <c:v>45.000000</c:v>
                </c:pt>
              </c:numCache>
            </c:numRef>
          </c:val>
        </c:ser>
        <c:ser>
          <c:idx val="16"/>
          <c:order val="16"/>
          <c:tx>
            <c:strRef>
              <c:f>Sheet1!$A$18</c:f>
              <c:strCache>
                <c:pt idx="0">
                  <c:v>Travel to office</c:v>
                </c:pt>
              </c:strCache>
            </c:strRef>
          </c:tx>
          <c:spPr>
            <a:solidFill>
              <a:srgbClr val="318740">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Sheet1!$B$18:$C$18</c:f>
              <c:numCache>
                <c:ptCount val="2"/>
                <c:pt idx="0">
                  <c:v>30.000000</c:v>
                </c:pt>
                <c:pt idx="1">
                  <c:v>30.000000</c:v>
                </c:pt>
              </c:numCache>
            </c:numRef>
          </c:val>
        </c:ser>
        <c:ser>
          <c:idx val="17"/>
          <c:order val="17"/>
          <c:tx>
            <c:strRef>
              <c:f>Sheet1!$A$19</c:f>
              <c:strCache>
                <c:pt idx="0">
                  <c:v>Contract paperwork processing</c:v>
                </c:pt>
              </c:strCache>
            </c:strRef>
          </c:tx>
          <c:spPr>
            <a:solidFill>
              <a:srgbClr val="46599C">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Sheet1!$B$19:$C$19</c:f>
              <c:numCache>
                <c:ptCount val="2"/>
                <c:pt idx="0">
                  <c:v>15.000000</c:v>
                </c:pt>
                <c:pt idx="1">
                  <c:v>5.000000</c:v>
                </c:pt>
              </c:numCache>
            </c:numRef>
          </c:val>
        </c:ser>
        <c:ser>
          <c:idx val="18"/>
          <c:order val="18"/>
          <c:tx>
            <c:strRef>
              <c:f>Sheet1!$A$20</c:f>
              <c:strCache>
                <c:pt idx="0">
                  <c:v>Performance review/forecasting</c:v>
                </c:pt>
              </c:strCache>
            </c:strRef>
          </c:tx>
          <c:spPr>
            <a:solidFill>
              <a:srgbClr val="6FAA46">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Sheet1!$B$20:$C$20</c:f>
              <c:numCache>
                <c:ptCount val="2"/>
                <c:pt idx="0">
                  <c:v>5.000000</c:v>
                </c:pt>
                <c:pt idx="1">
                  <c:v>2.000000</c:v>
                </c:pt>
              </c:numCache>
            </c:numRef>
          </c:val>
        </c:ser>
        <c:ser>
          <c:idx val="19"/>
          <c:order val="19"/>
          <c:tx>
            <c:strRef>
              <c:f>Sheet1!$A$21</c:f>
              <c:strCache>
                <c:pt idx="0">
                  <c:v>Plan next day</c:v>
                </c:pt>
              </c:strCache>
            </c:strRef>
          </c:tx>
          <c:spPr>
            <a:solidFill>
              <a:srgbClr val="5A93CD">
                <a:alpha val="90000"/>
              </a:srgbClr>
            </a:solidFill>
            <a:ln w="12700" cap="flat">
              <a:noFill/>
              <a:miter lim="400000"/>
            </a:ln>
            <a:effectLst/>
          </c:spPr>
          <c:invertIfNegative val="0"/>
          <c:dLbls>
            <c:numFmt formatCode="#,##0" sourceLinked="0"/>
            <c:txPr>
              <a:bodyPr/>
              <a:lstStyle/>
              <a:p>
                <a:pPr lvl="0">
                  <a:defRPr b="0" i="0" strike="noStrike" sz="2315" u="none">
                    <a:solidFill>
                      <a:srgbClr val="FFFFFF"/>
                    </a:solidFill>
                    <a:effectLst>
                      <a:outerShdw sx="100000" sy="100000" kx="0" ky="0" algn="b" rotWithShape="0" blurRad="0" dist="38100" dir="2700000">
                        <a:srgbClr val="000000"/>
                      </a:outerShdw>
                    </a:effectLst>
                    <a:latin typeface="Helvetica Light"/>
                  </a:defRPr>
                </a:pPr>
                <a:r>
                  <a:rPr b="0" i="0" strike="noStrike" sz="2315"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Sheet1!$B$1:$C$1</c:f>
              <c:strCache>
                <c:ptCount val="2"/>
                <c:pt idx="0">
                  <c:v>Current</c:v>
                </c:pt>
                <c:pt idx="1">
                  <c:v>Target</c:v>
                </c:pt>
              </c:strCache>
            </c:strRef>
          </c:cat>
          <c:val>
            <c:numRef>
              <c:f>Sheet1!$B$21:$C$21</c:f>
              <c:numCache>
                <c:ptCount val="2"/>
                <c:pt idx="0">
                  <c:v>5.000000</c:v>
                </c:pt>
                <c:pt idx="1">
                  <c:v>2.000000</c:v>
                </c:pt>
              </c:numCache>
            </c:numRef>
          </c:val>
        </c:ser>
        <c:gapWidth val="40"/>
        <c:overlap val="100"/>
        <c:axId val="0"/>
        <c:axId val="1"/>
      </c:barChart>
      <c:catAx>
        <c:axId val="0"/>
        <c:scaling>
          <c:orientation val="minMax"/>
        </c:scaling>
        <c:delete val="0"/>
        <c:axPos val="b"/>
        <c:numFmt formatCode="General" sourceLinked="0"/>
        <c:majorTickMark val="none"/>
        <c:minorTickMark val="none"/>
        <c:tickLblPos val="low"/>
        <c:spPr>
          <a:ln w="6350" cap="flat">
            <a:solidFill>
              <a:srgbClr val="CBCBCB"/>
            </a:solidFill>
            <a:prstDash val="solid"/>
            <a:miter lim="400000"/>
          </a:ln>
        </c:spPr>
        <c:txPr>
          <a:bodyPr rot="0"/>
          <a:lstStyle/>
          <a:p>
            <a:pPr lvl="0">
              <a:defRPr b="0" i="0" strike="noStrike" sz="1543" u="none">
                <a:solidFill>
                  <a:srgbClr val="535353"/>
                </a:solidFill>
                <a:effectLst/>
                <a:latin typeface="Helvetica Light"/>
              </a:defRPr>
            </a:pPr>
          </a:p>
        </c:txPr>
        <c:crossAx val="1"/>
        <c:crosses val="autoZero"/>
        <c:auto val="1"/>
        <c:lblAlgn val="ctr"/>
        <c:noMultiLvlLbl val="1"/>
      </c:catAx>
      <c:valAx>
        <c:axId val="1"/>
        <c:scaling>
          <c:orientation val="minMax"/>
        </c:scaling>
        <c:delete val="0"/>
        <c:axPos val="l"/>
        <c:majorGridlines>
          <c:spPr>
            <a:ln w="12700" cap="flat">
              <a:solidFill>
                <a:srgbClr val="CBCBCB"/>
              </a:solidFill>
              <a:prstDash val="solid"/>
              <a:miter lim="400000"/>
            </a:ln>
          </c:spPr>
        </c:majorGridlines>
        <c:numFmt formatCode="General" sourceLinked="0"/>
        <c:majorTickMark val="none"/>
        <c:minorTickMark val="none"/>
        <c:tickLblPos val="nextTo"/>
        <c:spPr>
          <a:ln w="6350" cap="flat">
            <a:noFill/>
            <a:prstDash val="solid"/>
            <a:miter lim="400000"/>
          </a:ln>
        </c:spPr>
        <c:txPr>
          <a:bodyPr rot="0"/>
          <a:lstStyle/>
          <a:p>
            <a:pPr lvl="0">
              <a:defRPr b="0" i="0" strike="noStrike" sz="1543" u="none">
                <a:solidFill>
                  <a:srgbClr val="535353"/>
                </a:solidFill>
                <a:effectLst/>
                <a:latin typeface="Helvetica Light"/>
              </a:defRPr>
            </a:pPr>
          </a:p>
        </c:txPr>
        <c:crossAx val="0"/>
        <c:crosses val="autoZero"/>
        <c:crossBetween val="between"/>
        <c:majorUnit val="125"/>
        <c:minorUnit val="62.5"/>
      </c:valAx>
      <c:spPr>
        <a:noFill/>
        <a:ln w="12700" cap="flat">
          <a:noFill/>
          <a:miter lim="400000"/>
        </a:ln>
        <a:effectLst/>
      </c:spPr>
    </c:plotArea>
    <c:legend>
      <c:legendPos val="r"/>
      <c:layout>
        <c:manualLayout>
          <c:xMode val="edge"/>
          <c:yMode val="edge"/>
          <c:x val="0.44634"/>
          <c:y val="0.38571"/>
          <c:w val="0.55366"/>
          <c:h val="0.62679"/>
        </c:manualLayout>
      </c:layout>
      <c:overlay val="1"/>
      <c:spPr>
        <a:noFill/>
        <a:ln w="12700" cap="flat">
          <a:noFill/>
          <a:miter lim="400000"/>
        </a:ln>
        <a:effectLst/>
      </c:spPr>
      <c:txPr>
        <a:bodyPr/>
        <a:lstStyle/>
        <a:p>
          <a:pPr lvl="0">
            <a:defRPr b="0" i="0" strike="noStrike" sz="1309" u="none">
              <a:solidFill>
                <a:srgbClr val="535353"/>
              </a:solidFill>
              <a:effectLst/>
              <a:latin typeface="Helvetica Light"/>
            </a:defRPr>
          </a:pPr>
        </a:p>
      </c:txPr>
    </c:legend>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05"/>
          <c:y val="0.005"/>
          <c:w val="0.976518"/>
          <c:h val="0.770392"/>
        </c:manualLayout>
      </c:layout>
      <c:pieChart>
        <c:varyColors val="0"/>
        <c:ser>
          <c:idx val="0"/>
          <c:order val="0"/>
          <c:tx>
            <c:strRef>
              <c:f>Sheet1!$A$2</c:f>
              <c:strCache>
                <c:pt idx="0">
                  <c:v>Current</c:v>
                </c:pt>
              </c:strCache>
            </c:strRef>
          </c:tx>
          <c:spPr>
            <a:solidFill>
              <a:srgbClr val="2F7202">
                <a:alpha val="90000"/>
              </a:srgbClr>
            </a:solidFill>
            <a:ln w="12700" cap="flat">
              <a:noFill/>
              <a:miter lim="400000"/>
            </a:ln>
            <a:effectLst/>
          </c:spPr>
          <c:explosion val="0"/>
          <c:dPt>
            <c:idx val="0"/>
            <c:explosion val="0"/>
            <c:spPr>
              <a:solidFill>
                <a:srgbClr val="2F7202">
                  <a:alpha val="90000"/>
                </a:srgbClr>
              </a:solidFill>
              <a:ln w="12700" cap="flat">
                <a:noFill/>
                <a:miter lim="400000"/>
              </a:ln>
              <a:effectLst/>
            </c:spPr>
          </c:dPt>
          <c:dPt>
            <c:idx val="1"/>
            <c:explosion val="0"/>
            <c:spPr>
              <a:solidFill>
                <a:srgbClr val="0B5AAB">
                  <a:alpha val="90000"/>
                </a:srgbClr>
              </a:solidFill>
              <a:ln w="12700" cap="flat">
                <a:noFill/>
                <a:miter lim="400000"/>
              </a:ln>
              <a:effectLst/>
            </c:spPr>
          </c:dPt>
          <c:dPt>
            <c:idx val="2"/>
            <c:explosion val="0"/>
            <c:spPr>
              <a:solidFill>
                <a:srgbClr val="5FA804">
                  <a:alpha val="90000"/>
                </a:srgbClr>
              </a:solidFill>
              <a:ln w="12700" cap="flat">
                <a:noFill/>
                <a:miter lim="400000"/>
              </a:ln>
              <a:effectLst/>
            </c:spPr>
          </c:dPt>
          <c:dLbls>
            <c:dLbl>
              <c:idx val="0"/>
              <c:numFmt formatCode="&quot;$&quot;#,##0&quot;M&quot;" sourceLinked="0"/>
              <c:txPr>
                <a:bodyPr/>
                <a:lstStyle/>
                <a:p>
                  <a:pPr lvl="0">
                    <a:defRPr b="0" i="0" strike="noStrike" sz="1967" u="none">
                      <a:solidFill>
                        <a:srgbClr val="FFFFFF"/>
                      </a:solidFill>
                      <a:effectLst/>
                      <a:latin typeface="Helvetica"/>
                    </a:defRPr>
                  </a:pPr>
                  <a:r>
                    <a:rPr b="0" i="0" strike="noStrike" sz="1967" u="none">
                      <a:solidFill>
                        <a:srgbClr val="FFFFFF"/>
                      </a:solidFill>
                      <a:effectLst/>
                      <a:latin typeface="Helvetica"/>
                    </a:rPr>
                    <a:t/>
                  </a:r>
                </a:p>
              </c:txPr>
              <c:dLblPos val="ctr"/>
              <c:showLegendKey val="0"/>
              <c:showVal val="1"/>
              <c:showCatName val="0"/>
              <c:showSerName val="0"/>
              <c:showPercent val="0"/>
              <c:showBubbleSize val="0"/>
            </c:dLbl>
            <c:dLbl>
              <c:idx val="1"/>
              <c:numFmt formatCode="&quot;$&quot;#,##0&quot;M&quot;" sourceLinked="0"/>
              <c:txPr>
                <a:bodyPr/>
                <a:lstStyle/>
                <a:p>
                  <a:pPr lvl="0">
                    <a:defRPr b="0" i="0" strike="noStrike" sz="1967" u="none">
                      <a:solidFill>
                        <a:srgbClr val="FFFFFF"/>
                      </a:solidFill>
                      <a:effectLst/>
                      <a:latin typeface="Helvetica"/>
                    </a:defRPr>
                  </a:pPr>
                  <a:r>
                    <a:rPr b="0" i="0" strike="noStrike" sz="1967" u="none">
                      <a:solidFill>
                        <a:srgbClr val="FFFFFF"/>
                      </a:solidFill>
                      <a:effectLst/>
                      <a:latin typeface="Helvetica"/>
                    </a:rPr>
                    <a:t/>
                  </a:r>
                </a:p>
              </c:txPr>
              <c:dLblPos val="ctr"/>
              <c:showLegendKey val="0"/>
              <c:showVal val="1"/>
              <c:showCatName val="0"/>
              <c:showSerName val="0"/>
              <c:showPercent val="0"/>
              <c:showBubbleSize val="0"/>
            </c:dLbl>
            <c:dLbl>
              <c:idx val="2"/>
              <c:numFmt formatCode="&quot;$&quot;#,##0&quot;M&quot;" sourceLinked="0"/>
              <c:txPr>
                <a:bodyPr/>
                <a:lstStyle/>
                <a:p>
                  <a:pPr lvl="0">
                    <a:defRPr b="0" i="0" strike="noStrike" sz="1967" u="none">
                      <a:solidFill>
                        <a:srgbClr val="FFFFFF"/>
                      </a:solidFill>
                      <a:effectLst/>
                      <a:latin typeface="Helvetica"/>
                    </a:defRPr>
                  </a:pPr>
                  <a:r>
                    <a:rPr b="0" i="0" strike="noStrike" sz="1967" u="none">
                      <a:solidFill>
                        <a:srgbClr val="FFFFFF"/>
                      </a:solidFill>
                      <a:effectLst/>
                      <a:latin typeface="Helvetica"/>
                    </a:rPr>
                    <a:t/>
                  </a:r>
                </a:p>
              </c:txPr>
              <c:dLblPos val="ctr"/>
              <c:showLegendKey val="0"/>
              <c:showVal val="1"/>
              <c:showCatName val="0"/>
              <c:showSerName val="0"/>
              <c:showPercent val="0"/>
              <c:showBubbleSize val="0"/>
            </c:dLbl>
            <c:numFmt formatCode="&quot;$&quot;#,##0&quot;M&quot;" sourceLinked="0"/>
            <c:txPr>
              <a:bodyPr/>
              <a:lstStyle/>
              <a:p>
                <a:pPr lvl="0">
                  <a:defRPr b="0" i="0" strike="noStrike" sz="1967" u="none">
                    <a:solidFill>
                      <a:srgbClr val="FFFFFF"/>
                    </a:solidFill>
                    <a:effectLst/>
                    <a:latin typeface="Helvetica"/>
                  </a:defRPr>
                </a:pPr>
                <a:r>
                  <a:rPr b="0" i="0" strike="noStrike" sz="1967" u="none">
                    <a:solidFill>
                      <a:srgbClr val="FFFFFF"/>
                    </a:solidFill>
                    <a:effectLst/>
                    <a:latin typeface="Helvetica"/>
                  </a:rPr>
                  <a:t/>
                </a:r>
              </a:p>
            </c:txPr>
            <c:dLblPos val="ctr"/>
            <c:showLegendKey val="0"/>
            <c:showVal val="1"/>
            <c:showCatName val="0"/>
            <c:showSerName val="0"/>
            <c:showPercent val="0"/>
            <c:showBubbleSize val="0"/>
            <c:showLeaderLines val="0"/>
          </c:dLbls>
          <c:cat>
            <c:strRef>
              <c:f>Sheet1!$B$1:$D$1</c:f>
              <c:strCache>
                <c:ptCount val="3"/>
                <c:pt idx="0">
                  <c:v>Electricity</c:v>
                </c:pt>
                <c:pt idx="1">
                  <c:v>Gas</c:v>
                </c:pt>
                <c:pt idx="2">
                  <c:v>Energy Services</c:v>
                </c:pt>
              </c:strCache>
            </c:strRef>
          </c:cat>
          <c:val>
            <c:numRef>
              <c:f>Sheet1!$B$2:$D$2</c:f>
              <c:numCache>
                <c:ptCount val="3"/>
                <c:pt idx="0">
                  <c:v>604.000000</c:v>
                </c:pt>
                <c:pt idx="1">
                  <c:v>536.000000</c:v>
                </c:pt>
                <c:pt idx="2">
                  <c:v>48.000000</c:v>
                </c:pt>
              </c:numCache>
            </c:numRef>
          </c:val>
        </c:ser>
        <c:firstSliceAng val="0"/>
      </c:pieChart>
      <c:spPr>
        <a:noFill/>
        <a:ln w="12700" cap="flat">
          <a:noFill/>
          <a:miter lim="400000"/>
        </a:ln>
        <a:effectLst/>
      </c:spPr>
    </c:plotArea>
    <c:legend>
      <c:legendPos val="b"/>
      <c:layout>
        <c:manualLayout>
          <c:xMode val="edge"/>
          <c:yMode val="edge"/>
          <c:x val="0.149505"/>
          <c:y val="0.884931"/>
          <c:w val="0.850495"/>
          <c:h val="0.127569"/>
        </c:manualLayout>
      </c:layout>
      <c:overlay val="1"/>
      <c:spPr>
        <a:noFill/>
        <a:ln w="12700" cap="flat">
          <a:noFill/>
          <a:miter lim="400000"/>
        </a:ln>
        <a:effectLst/>
      </c:spPr>
      <c:txPr>
        <a:bodyPr/>
        <a:lstStyle/>
        <a:p>
          <a:pPr lvl="0">
            <a:defRPr b="0" i="0" strike="noStrike" sz="1615" u="none">
              <a:solidFill>
                <a:srgbClr val="535353"/>
              </a:solidFill>
              <a:effectLst/>
              <a:latin typeface="Helvetica"/>
            </a:defRPr>
          </a:pPr>
        </a:p>
      </c:txPr>
    </c:legend>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179113"/>
          <c:y val="0.00633812"/>
          <c:w val="0.765217"/>
          <c:h val="0.767283"/>
        </c:manualLayout>
      </c:layout>
      <c:pieChart>
        <c:varyColors val="0"/>
        <c:ser>
          <c:idx val="0"/>
          <c:order val="0"/>
          <c:tx>
            <c:strRef>
              <c:f>Sheet1!$A$2</c:f>
              <c:strCache>
                <c:pt idx="0">
                  <c:v>Current</c:v>
                </c:pt>
              </c:strCache>
            </c:strRef>
          </c:tx>
          <c:spPr>
            <a:solidFill>
              <a:srgbClr val="545454"/>
            </a:solidFill>
            <a:ln w="12700" cap="flat">
              <a:noFill/>
              <a:miter lim="400000"/>
            </a:ln>
            <a:effectLst/>
          </c:spPr>
          <c:explosion val="0"/>
          <c:dPt>
            <c:idx val="0"/>
            <c:explosion val="0"/>
            <c:spPr>
              <a:solidFill>
                <a:srgbClr val="545454"/>
              </a:solidFill>
              <a:ln w="12700" cap="flat">
                <a:noFill/>
                <a:miter lim="400000"/>
              </a:ln>
              <a:effectLst/>
            </c:spPr>
          </c:dPt>
          <c:dPt>
            <c:idx val="1"/>
            <c:explosion val="0"/>
            <c:spPr>
              <a:solidFill>
                <a:srgbClr val="D74C7A"/>
              </a:solidFill>
              <a:ln w="12700" cap="flat">
                <a:noFill/>
                <a:miter lim="400000"/>
              </a:ln>
              <a:effectLst/>
            </c:spPr>
          </c:dPt>
          <c:dPt>
            <c:idx val="2"/>
            <c:explosion val="0"/>
            <c:spPr>
              <a:solidFill>
                <a:srgbClr val="3DAAD6"/>
              </a:solidFill>
              <a:ln w="12700" cap="flat">
                <a:noFill/>
                <a:miter lim="400000"/>
              </a:ln>
              <a:effectLst/>
            </c:spPr>
          </c:dPt>
          <c:dLbls>
            <c:dLbl>
              <c:idx val="0"/>
              <c:numFmt formatCode="&quot;$&quot;#,##0&quot;M&quot;" sourceLinked="0"/>
              <c:txPr>
                <a:bodyPr/>
                <a:lstStyle/>
                <a:p>
                  <a:pPr lvl="0">
                    <a:defRPr b="0" i="0" strike="noStrike" sz="1625" u="none">
                      <a:solidFill>
                        <a:srgbClr val="FFFFFF"/>
                      </a:solidFill>
                      <a:effectLst/>
                      <a:latin typeface="Helvetica"/>
                    </a:defRPr>
                  </a:pPr>
                  <a:r>
                    <a:rPr b="0" i="0" strike="noStrike" sz="1625" u="none">
                      <a:solidFill>
                        <a:srgbClr val="FFFFFF"/>
                      </a:solidFill>
                      <a:effectLst/>
                      <a:latin typeface="Helvetica"/>
                    </a:rPr>
                    <a:t/>
                  </a:r>
                </a:p>
              </c:txPr>
              <c:dLblPos val="ctr"/>
              <c:showLegendKey val="0"/>
              <c:showVal val="1"/>
              <c:showCatName val="0"/>
              <c:showSerName val="0"/>
              <c:showPercent val="0"/>
              <c:showBubbleSize val="0"/>
            </c:dLbl>
            <c:dLbl>
              <c:idx val="1"/>
              <c:numFmt formatCode="&quot;$&quot;#,##0&quot;M&quot;" sourceLinked="0"/>
              <c:txPr>
                <a:bodyPr/>
                <a:lstStyle/>
                <a:p>
                  <a:pPr lvl="0">
                    <a:defRPr b="0" i="0" strike="noStrike" sz="1625" u="none">
                      <a:solidFill>
                        <a:srgbClr val="FFFFFF"/>
                      </a:solidFill>
                      <a:effectLst/>
                      <a:latin typeface="Helvetica"/>
                    </a:defRPr>
                  </a:pPr>
                  <a:r>
                    <a:rPr b="0" i="0" strike="noStrike" sz="1625" u="none">
                      <a:solidFill>
                        <a:srgbClr val="FFFFFF"/>
                      </a:solidFill>
                      <a:effectLst/>
                      <a:latin typeface="Helvetica"/>
                    </a:rPr>
                    <a:t/>
                  </a:r>
                </a:p>
              </c:txPr>
              <c:dLblPos val="ctr"/>
              <c:showLegendKey val="0"/>
              <c:showVal val="1"/>
              <c:showCatName val="0"/>
              <c:showSerName val="0"/>
              <c:showPercent val="0"/>
              <c:showBubbleSize val="0"/>
            </c:dLbl>
            <c:dLbl>
              <c:idx val="2"/>
              <c:numFmt formatCode="&quot;$&quot;#,##0&quot;M&quot;" sourceLinked="0"/>
              <c:txPr>
                <a:bodyPr/>
                <a:lstStyle/>
                <a:p>
                  <a:pPr lvl="0">
                    <a:defRPr b="0" i="0" strike="noStrike" sz="1625" u="none">
                      <a:solidFill>
                        <a:srgbClr val="FFFFFF"/>
                      </a:solidFill>
                      <a:effectLst/>
                      <a:latin typeface="Helvetica"/>
                    </a:defRPr>
                  </a:pPr>
                  <a:r>
                    <a:rPr b="0" i="0" strike="noStrike" sz="1625" u="none">
                      <a:solidFill>
                        <a:srgbClr val="FFFFFF"/>
                      </a:solidFill>
                      <a:effectLst/>
                      <a:latin typeface="Helvetica"/>
                    </a:rPr>
                    <a:t/>
                  </a:r>
                </a:p>
              </c:txPr>
              <c:dLblPos val="inEnd"/>
              <c:showLegendKey val="0"/>
              <c:showVal val="1"/>
              <c:showCatName val="0"/>
              <c:showSerName val="0"/>
              <c:showPercent val="0"/>
              <c:showBubbleSize val="0"/>
            </c:dLbl>
            <c:numFmt formatCode="&quot;$&quot;#,##0&quot;M&quot;" sourceLinked="0"/>
            <c:txPr>
              <a:bodyPr/>
              <a:lstStyle/>
              <a:p>
                <a:pPr lvl="0">
                  <a:defRPr b="0" i="0" strike="noStrike" sz="1625" u="none">
                    <a:solidFill>
                      <a:srgbClr val="FFFFFF"/>
                    </a:solidFill>
                    <a:effectLst/>
                    <a:latin typeface="Helvetica"/>
                  </a:defRPr>
                </a:pPr>
                <a:r>
                  <a:rPr b="0" i="0" strike="noStrike" sz="1625" u="none">
                    <a:solidFill>
                      <a:srgbClr val="FFFFFF"/>
                    </a:solidFill>
                    <a:effectLst/>
                    <a:latin typeface="Helvetica"/>
                  </a:rPr>
                  <a:t/>
                </a:r>
              </a:p>
            </c:txPr>
            <c:dLblPos val="ctr"/>
            <c:showLegendKey val="0"/>
            <c:showVal val="1"/>
            <c:showCatName val="0"/>
            <c:showSerName val="0"/>
            <c:showPercent val="0"/>
            <c:showBubbleSize val="0"/>
            <c:showLeaderLines val="0"/>
          </c:dLbls>
          <c:cat>
            <c:strRef>
              <c:f>Sheet1!$B$1:$D$1</c:f>
              <c:strCache>
                <c:ptCount val="3"/>
                <c:pt idx="0">
                  <c:v>Total Sales Baseline</c:v>
                </c:pt>
                <c:pt idx="1">
                  <c:v>Better Conversion Opp to Close - Won</c:v>
                </c:pt>
                <c:pt idx="2">
                  <c:v>Fewer Close - Missed</c:v>
                </c:pt>
              </c:strCache>
            </c:strRef>
          </c:cat>
          <c:val>
            <c:numRef>
              <c:f>Sheet1!$B$2:$D$2</c:f>
              <c:numCache>
                <c:ptCount val="3"/>
                <c:pt idx="0">
                  <c:v>1188.000000</c:v>
                </c:pt>
                <c:pt idx="1">
                  <c:v>121.000000</c:v>
                </c:pt>
                <c:pt idx="2">
                  <c:v>32.000000</c:v>
                </c:pt>
              </c:numCache>
            </c:numRef>
          </c:val>
        </c:ser>
        <c:firstSliceAng val="0"/>
      </c:pieChart>
      <c:spPr>
        <a:noFill/>
        <a:ln w="12700" cap="flat">
          <a:noFill/>
          <a:miter lim="400000"/>
        </a:ln>
        <a:effectLst/>
      </c:spPr>
    </c:plotArea>
    <c:legend>
      <c:legendPos val="b"/>
      <c:layout>
        <c:manualLayout>
          <c:xMode val="edge"/>
          <c:yMode val="edge"/>
          <c:x val="0.005"/>
          <c:y val="0.862375"/>
          <c:w val="1"/>
          <c:h val="0.150125"/>
        </c:manualLayout>
      </c:layout>
      <c:overlay val="1"/>
      <c:spPr>
        <a:noFill/>
        <a:ln w="12700" cap="flat">
          <a:noFill/>
          <a:miter lim="400000"/>
        </a:ln>
        <a:effectLst/>
      </c:spPr>
      <c:txPr>
        <a:bodyPr/>
        <a:lstStyle/>
        <a:p>
          <a:pPr lvl="0">
            <a:defRPr b="0" i="0" strike="noStrike" sz="1335" u="none">
              <a:solidFill>
                <a:srgbClr val="535353"/>
              </a:solidFill>
              <a:effectLst/>
              <a:latin typeface="Helvetica"/>
            </a:defRPr>
          </a:pPr>
        </a:p>
      </c:txPr>
    </c:legend>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p:nvPr>
            <p:ph type="sldImg"/>
          </p:nvPr>
        </p:nvSpPr>
        <p:spPr>
          <a:xfrm>
            <a:off x="1143000" y="685800"/>
            <a:ext cx="4572000" cy="3429000"/>
          </a:xfrm>
          <a:prstGeom prst="rect">
            <a:avLst/>
          </a:prstGeom>
        </p:spPr>
        <p:txBody>
          <a:bodyPr/>
          <a:lstStyle/>
          <a:p>
            <a:pPr lvl="0"/>
          </a:p>
        </p:txBody>
      </p:sp>
      <p:sp>
        <p:nvSpPr>
          <p:cNvPr id="166" name="Shape 16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546100">
      <a:defRPr sz="2200">
        <a:latin typeface="Lucida Grande"/>
        <a:ea typeface="Lucida Grande"/>
        <a:cs typeface="Lucida Grande"/>
        <a:sym typeface="Lucida Grande"/>
      </a:defRPr>
    </a:lvl1pPr>
    <a:lvl2pPr indent="228600" defTabSz="546100">
      <a:defRPr sz="2200">
        <a:latin typeface="Lucida Grande"/>
        <a:ea typeface="Lucida Grande"/>
        <a:cs typeface="Lucida Grande"/>
        <a:sym typeface="Lucida Grande"/>
      </a:defRPr>
    </a:lvl2pPr>
    <a:lvl3pPr indent="457200" defTabSz="546100">
      <a:defRPr sz="2200">
        <a:latin typeface="Lucida Grande"/>
        <a:ea typeface="Lucida Grande"/>
        <a:cs typeface="Lucida Grande"/>
        <a:sym typeface="Lucida Grande"/>
      </a:defRPr>
    </a:lvl3pPr>
    <a:lvl4pPr indent="685800" defTabSz="546100">
      <a:defRPr sz="2200">
        <a:latin typeface="Lucida Grande"/>
        <a:ea typeface="Lucida Grande"/>
        <a:cs typeface="Lucida Grande"/>
        <a:sym typeface="Lucida Grande"/>
      </a:defRPr>
    </a:lvl4pPr>
    <a:lvl5pPr indent="914400" defTabSz="546100">
      <a:defRPr sz="2200">
        <a:latin typeface="Lucida Grande"/>
        <a:ea typeface="Lucida Grande"/>
        <a:cs typeface="Lucida Grande"/>
        <a:sym typeface="Lucida Grande"/>
      </a:defRPr>
    </a:lvl5pPr>
    <a:lvl6pPr indent="1143000" defTabSz="546100">
      <a:defRPr sz="2200">
        <a:latin typeface="Lucida Grande"/>
        <a:ea typeface="Lucida Grande"/>
        <a:cs typeface="Lucida Grande"/>
        <a:sym typeface="Lucida Grande"/>
      </a:defRPr>
    </a:lvl6pPr>
    <a:lvl7pPr indent="1371600" defTabSz="546100">
      <a:defRPr sz="2200">
        <a:latin typeface="Lucida Grande"/>
        <a:ea typeface="Lucida Grande"/>
        <a:cs typeface="Lucida Grande"/>
        <a:sym typeface="Lucida Grande"/>
      </a:defRPr>
    </a:lvl7pPr>
    <a:lvl8pPr indent="1600200" defTabSz="546100">
      <a:defRPr sz="2200">
        <a:latin typeface="Lucida Grande"/>
        <a:ea typeface="Lucida Grande"/>
        <a:cs typeface="Lucida Grande"/>
        <a:sym typeface="Lucida Grande"/>
      </a:defRPr>
    </a:lvl8pPr>
    <a:lvl9pPr indent="1828800" defTabSz="54610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lvl="0"/>
          </a:p>
        </p:txBody>
      </p:sp>
      <p:sp>
        <p:nvSpPr>
          <p:cNvPr id="283" name="Shape 283"/>
          <p:cNvSpPr/>
          <p:nvPr>
            <p:ph type="body" sz="quarter" idx="1"/>
          </p:nvPr>
        </p:nvSpPr>
        <p:spPr>
          <a:prstGeom prst="rect">
            <a:avLst/>
          </a:prstGeom>
        </p:spPr>
        <p:txBody>
          <a:bodyPr/>
          <a:lstStyle/>
          <a:p>
            <a:pPr lvl="0" defTabSz="457200">
              <a:lnSpc>
                <a:spcPct val="125000"/>
              </a:lnSpc>
              <a:defRPr sz="1800"/>
            </a:pPr>
            <a:r>
              <a:rPr sz="1600">
                <a:latin typeface="Avenir Book"/>
                <a:ea typeface="Avenir Book"/>
                <a:cs typeface="Avenir Book"/>
                <a:sym typeface="Avenir Book"/>
              </a:rPr>
              <a:t>MBD Value: </a:t>
            </a:r>
            <a:endParaRPr sz="1600">
              <a:latin typeface="Avenir Book"/>
              <a:ea typeface="Avenir Book"/>
              <a:cs typeface="Avenir Book"/>
              <a:sym typeface="Avenir Book"/>
            </a:endParaRPr>
          </a:p>
          <a:p>
            <a:pPr lvl="0" defTabSz="457200">
              <a:lnSpc>
                <a:spcPct val="125000"/>
              </a:lnSpc>
              <a:defRPr sz="1800"/>
            </a:pPr>
            <a:r>
              <a:rPr sz="1600">
                <a:latin typeface="Avenir Book"/>
                <a:ea typeface="Avenir Book"/>
                <a:cs typeface="Avenir Book"/>
                <a:sym typeface="Avenir Book"/>
              </a:rPr>
              <a:t>Customer engagement:</a:t>
            </a:r>
            <a:endParaRPr sz="1600">
              <a:latin typeface="Avenir Book"/>
              <a:ea typeface="Avenir Book"/>
              <a:cs typeface="Avenir Book"/>
              <a:sym typeface="Avenir Book"/>
            </a:endParaRPr>
          </a:p>
          <a:p>
            <a:pPr lvl="0" defTabSz="457200">
              <a:lnSpc>
                <a:spcPct val="125000"/>
              </a:lnSpc>
              <a:defRPr sz="1800"/>
            </a:pPr>
            <a:r>
              <a:rPr sz="1600">
                <a:latin typeface="Avenir Book"/>
                <a:ea typeface="Avenir Book"/>
                <a:cs typeface="Avenir Book"/>
                <a:sym typeface="Avenir Book"/>
              </a:rPr>
              <a:t>Productivity/Resource Development: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Shape 426"/>
          <p:cNvSpPr/>
          <p:nvPr>
            <p:ph type="sldImg"/>
          </p:nvPr>
        </p:nvSpPr>
        <p:spPr>
          <a:prstGeom prst="rect">
            <a:avLst/>
          </a:prstGeom>
        </p:spPr>
        <p:txBody>
          <a:bodyPr/>
          <a:lstStyle/>
          <a:p>
            <a:pPr lvl="0"/>
          </a:p>
        </p:txBody>
      </p:sp>
      <p:sp>
        <p:nvSpPr>
          <p:cNvPr id="427" name="Shape 427"/>
          <p:cNvSpPr/>
          <p:nvPr>
            <p:ph type="body" sz="quarter" idx="1"/>
          </p:nvPr>
        </p:nvSpPr>
        <p:spPr>
          <a:prstGeom prst="rect">
            <a:avLst/>
          </a:prstGeom>
        </p:spPr>
        <p:txBody>
          <a:bodyPr/>
          <a:lstStyle/>
          <a:p>
            <a:pPr lvl="0" defTabSz="457200">
              <a:lnSpc>
                <a:spcPct val="125000"/>
              </a:lnSpc>
              <a:defRPr sz="1800"/>
            </a:pPr>
            <a:r>
              <a:rPr sz="1600">
                <a:latin typeface="Avenir Book"/>
                <a:ea typeface="Avenir Book"/>
                <a:cs typeface="Avenir Book"/>
                <a:sym typeface="Avenir Book"/>
              </a:rPr>
              <a:t>MBD Value: </a:t>
            </a:r>
            <a:endParaRPr sz="1600">
              <a:latin typeface="Avenir Book"/>
              <a:ea typeface="Avenir Book"/>
              <a:cs typeface="Avenir Book"/>
              <a:sym typeface="Avenir Book"/>
            </a:endParaRPr>
          </a:p>
          <a:p>
            <a:pPr lvl="0" defTabSz="457200">
              <a:lnSpc>
                <a:spcPct val="125000"/>
              </a:lnSpc>
              <a:defRPr sz="1800"/>
            </a:pPr>
            <a:r>
              <a:rPr sz="1600">
                <a:latin typeface="Avenir Book"/>
                <a:ea typeface="Avenir Book"/>
                <a:cs typeface="Avenir Book"/>
                <a:sym typeface="Avenir Book"/>
              </a:rPr>
              <a:t>Customer engagement:</a:t>
            </a:r>
            <a:endParaRPr sz="1600">
              <a:latin typeface="Avenir Book"/>
              <a:ea typeface="Avenir Book"/>
              <a:cs typeface="Avenir Book"/>
              <a:sym typeface="Avenir Book"/>
            </a:endParaRPr>
          </a:p>
          <a:p>
            <a:pPr lvl="0" defTabSz="457200">
              <a:lnSpc>
                <a:spcPct val="125000"/>
              </a:lnSpc>
              <a:defRPr sz="1800"/>
            </a:pPr>
            <a:r>
              <a:rPr sz="1600">
                <a:latin typeface="Avenir Book"/>
                <a:ea typeface="Avenir Book"/>
                <a:cs typeface="Avenir Book"/>
                <a:sym typeface="Avenir Book"/>
              </a:rPr>
              <a:t>Productivity/Resource Development:</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1.tif"/></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3.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3.tif"/></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snow white">
    <p:spTree>
      <p:nvGrpSpPr>
        <p:cNvPr id="1" name=""/>
        <p:cNvGrpSpPr/>
        <p:nvPr/>
      </p:nvGrpSpPr>
      <p:grpSpPr>
        <a:xfrm>
          <a:off x="0" y="0"/>
          <a:ext cx="0" cy="0"/>
          <a:chOff x="0" y="0"/>
          <a:chExt cx="0" cy="0"/>
        </a:xfrm>
      </p:grpSpPr>
      <p:sp>
        <p:nvSpPr>
          <p:cNvPr id="7" name="Shape 7"/>
          <p:cNvSpPr/>
          <p:nvPr>
            <p:ph type="title"/>
          </p:nvPr>
        </p:nvSpPr>
        <p:spPr>
          <a:prstGeom prst="rect">
            <a:avLst/>
          </a:prstGeom>
        </p:spPr>
        <p:txBody>
          <a:bodyPr/>
          <a:lstStyle/>
          <a:p>
            <a:pPr lvl="0">
              <a:defRPr cap="none" sz="1800">
                <a:solidFill>
                  <a:srgbClr val="000000"/>
                </a:solidFill>
              </a:defRPr>
            </a:pPr>
            <a:r>
              <a:rPr cap="all" sz="7200">
                <a:solidFill>
                  <a:srgbClr val="424242"/>
                </a:solidFill>
              </a:rPr>
              <a:t>Title Text</a:t>
            </a:r>
          </a:p>
        </p:txBody>
      </p:sp>
      <p:sp>
        <p:nvSpPr>
          <p:cNvPr id="8" name="Shape 8"/>
          <p:cNvSpPr/>
          <p:nvPr>
            <p:ph type="body" idx="1"/>
          </p:nvPr>
        </p:nvSpPr>
        <p:spPr>
          <a:prstGeom prst="rect">
            <a:avLst/>
          </a:prstGeom>
        </p:spPr>
        <p:txBody>
          <a:bodyPr/>
          <a:lstStyle/>
          <a:p>
            <a:pPr lvl="0">
              <a:defRPr sz="1800">
                <a:solidFill>
                  <a:srgbClr val="000000"/>
                </a:solidFill>
              </a:defRPr>
            </a:pPr>
            <a:r>
              <a:rPr sz="3400">
                <a:solidFill>
                  <a:srgbClr val="535353"/>
                </a:solidFill>
              </a:rPr>
              <a:t>Body Level One</a:t>
            </a:r>
            <a:endParaRPr sz="3400">
              <a:solidFill>
                <a:srgbClr val="535353"/>
              </a:solidFill>
            </a:endParaRPr>
          </a:p>
          <a:p>
            <a:pPr lvl="1">
              <a:defRPr sz="1800">
                <a:solidFill>
                  <a:srgbClr val="000000"/>
                </a:solidFill>
              </a:defRPr>
            </a:pPr>
            <a:r>
              <a:rPr sz="3400">
                <a:solidFill>
                  <a:srgbClr val="535353"/>
                </a:solidFill>
              </a:rPr>
              <a:t>Body Level Two</a:t>
            </a:r>
            <a:endParaRPr sz="3400">
              <a:solidFill>
                <a:srgbClr val="535353"/>
              </a:solidFill>
            </a:endParaRPr>
          </a:p>
          <a:p>
            <a:pPr lvl="2">
              <a:defRPr sz="1800">
                <a:solidFill>
                  <a:srgbClr val="000000"/>
                </a:solidFill>
              </a:defRPr>
            </a:pPr>
            <a:r>
              <a:rPr sz="3400">
                <a:solidFill>
                  <a:srgbClr val="535353"/>
                </a:solidFill>
              </a:rPr>
              <a:t>Body Level Three</a:t>
            </a:r>
            <a:endParaRPr sz="3400">
              <a:solidFill>
                <a:srgbClr val="535353"/>
              </a:solidFill>
            </a:endParaRPr>
          </a:p>
          <a:p>
            <a:pPr lvl="3">
              <a:defRPr sz="1800">
                <a:solidFill>
                  <a:srgbClr val="000000"/>
                </a:solidFill>
              </a:defRPr>
            </a:pPr>
            <a:r>
              <a:rPr sz="3400">
                <a:solidFill>
                  <a:srgbClr val="535353"/>
                </a:solidFill>
              </a:rPr>
              <a:t>Body Level Four</a:t>
            </a:r>
            <a:endParaRPr sz="3400">
              <a:solidFill>
                <a:srgbClr val="535353"/>
              </a:solidFill>
            </a:endParaRPr>
          </a:p>
          <a:p>
            <a:pPr lvl="4">
              <a:defRPr sz="1800">
                <a:solidFill>
                  <a:srgbClr val="000000"/>
                </a:solidFill>
              </a:defRPr>
            </a:pPr>
            <a:r>
              <a:rPr sz="3400">
                <a:solidFill>
                  <a:srgbClr val="535353"/>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78" name="pasted-image.pdf"/>
          <p:cNvPicPr/>
          <p:nvPr/>
        </p:nvPicPr>
        <p:blipFill>
          <a:blip r:embed="rId2">
            <a:extLst/>
          </a:blip>
          <a:srcRect l="58991" t="0" r="0" b="0"/>
          <a:stretch>
            <a:fillRect/>
          </a:stretch>
        </p:blipFill>
        <p:spPr>
          <a:xfrm>
            <a:off x="444499" y="8170378"/>
            <a:ext cx="1101274" cy="760169"/>
          </a:xfrm>
          <a:prstGeom prst="rect">
            <a:avLst/>
          </a:prstGeom>
          <a:ln w="12700">
            <a:miter lim="400000"/>
          </a:ln>
        </p:spPr>
      </p:pic>
      <p:pic>
        <p:nvPicPr>
          <p:cNvPr id="79" name="pasted-image.tif"/>
          <p:cNvPicPr/>
          <p:nvPr/>
        </p:nvPicPr>
        <p:blipFill>
          <a:blip r:embed="rId3">
            <a:extLst/>
          </a:blip>
          <a:stretch>
            <a:fillRect/>
          </a:stretch>
        </p:blipFill>
        <p:spPr>
          <a:xfrm>
            <a:off x="14998713" y="8291871"/>
            <a:ext cx="1104838" cy="517030"/>
          </a:xfrm>
          <a:prstGeom prst="rect">
            <a:avLst/>
          </a:prstGeom>
          <a:ln w="12700">
            <a:miter lim="400000"/>
          </a:ln>
        </p:spPr>
      </p:pic>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light blue">
    <p:bg>
      <p:bgPr>
        <a:solidFill>
          <a:srgbClr val="EBF2F7"/>
        </a:solidFill>
      </p:bgPr>
    </p:bg>
    <p:spTree>
      <p:nvGrpSpPr>
        <p:cNvPr id="1" name=""/>
        <p:cNvGrpSpPr/>
        <p:nvPr/>
      </p:nvGrpSpPr>
      <p:grpSpPr>
        <a:xfrm>
          <a:off x="0" y="0"/>
          <a:ext cx="0" cy="0"/>
          <a:chOff x="0" y="0"/>
          <a:chExt cx="0" cy="0"/>
        </a:xfrm>
      </p:grpSpPr>
      <p:sp>
        <p:nvSpPr>
          <p:cNvPr id="81" name="Shape 81"/>
          <p:cNvSpPr/>
          <p:nvPr>
            <p:ph type="title"/>
          </p:nvPr>
        </p:nvSpPr>
        <p:spPr>
          <a:xfrm>
            <a:off x="444499" y="304799"/>
            <a:ext cx="15367001" cy="2286001"/>
          </a:xfrm>
          <a:prstGeom prst="rect">
            <a:avLst/>
          </a:prstGeom>
        </p:spPr>
        <p:txBody>
          <a:bodyPr lIns="0" tIns="0" rIns="0" bIns="0"/>
          <a:lstStyle/>
          <a:p>
            <a:pPr lvl="0">
              <a:defRPr cap="none" sz="1800">
                <a:solidFill>
                  <a:srgbClr val="000000"/>
                </a:solidFill>
              </a:defRPr>
            </a:pPr>
            <a:r>
              <a:rPr cap="all" sz="7200">
                <a:solidFill>
                  <a:srgbClr val="424242"/>
                </a:solidFill>
              </a:rPr>
              <a:t>Title Text</a:t>
            </a:r>
          </a:p>
        </p:txBody>
      </p:sp>
      <p:sp>
        <p:nvSpPr>
          <p:cNvPr id="82" name="Shape 82"/>
          <p:cNvSpPr/>
          <p:nvPr>
            <p:ph type="body" idx="1"/>
          </p:nvPr>
        </p:nvSpPr>
        <p:spPr>
          <a:xfrm>
            <a:off x="444499" y="2946400"/>
            <a:ext cx="15367001" cy="5308600"/>
          </a:xfrm>
          <a:prstGeom prst="rect">
            <a:avLst/>
          </a:prstGeom>
        </p:spPr>
        <p:txBody>
          <a:bodyPr lIns="0" tIns="0" rIns="0" bIns="0"/>
          <a:lstStyle>
            <a:lvl1pPr marL="617142" indent="-617142">
              <a:defRPr sz="3200">
                <a:solidFill>
                  <a:srgbClr val="525252"/>
                </a:solidFill>
              </a:defRPr>
            </a:lvl1pPr>
            <a:lvl2pPr marL="617142" indent="-617142">
              <a:defRPr sz="3200">
                <a:solidFill>
                  <a:srgbClr val="525252"/>
                </a:solidFill>
              </a:defRPr>
            </a:lvl2pPr>
            <a:lvl3pPr marL="617142" indent="-617142">
              <a:defRPr sz="3200">
                <a:solidFill>
                  <a:srgbClr val="525252"/>
                </a:solidFill>
              </a:defRPr>
            </a:lvl3pPr>
            <a:lvl4pPr marL="617142" indent="-617142">
              <a:defRPr sz="3200">
                <a:solidFill>
                  <a:srgbClr val="525252"/>
                </a:solidFill>
              </a:defRPr>
            </a:lvl4pPr>
            <a:lvl5pPr marL="617142" indent="-617142">
              <a:defRPr sz="3200">
                <a:solidFill>
                  <a:srgbClr val="525252"/>
                </a:solidFill>
              </a:defRPr>
            </a:lvl5pPr>
          </a:lstStyle>
          <a:p>
            <a:pPr lvl="0">
              <a:defRPr sz="1800">
                <a:solidFill>
                  <a:srgbClr val="000000"/>
                </a:solidFill>
              </a:defRPr>
            </a:pPr>
            <a:r>
              <a:rPr sz="3200">
                <a:solidFill>
                  <a:srgbClr val="525252"/>
                </a:solidFill>
              </a:rPr>
              <a:t>Body Level One</a:t>
            </a:r>
            <a:endParaRPr sz="3200">
              <a:solidFill>
                <a:srgbClr val="525252"/>
              </a:solidFill>
            </a:endParaRPr>
          </a:p>
          <a:p>
            <a:pPr lvl="1">
              <a:defRPr sz="1800">
                <a:solidFill>
                  <a:srgbClr val="000000"/>
                </a:solidFill>
              </a:defRPr>
            </a:pPr>
            <a:r>
              <a:rPr sz="3200">
                <a:solidFill>
                  <a:srgbClr val="525252"/>
                </a:solidFill>
              </a:rPr>
              <a:t>Body Level Two</a:t>
            </a:r>
            <a:endParaRPr sz="3200">
              <a:solidFill>
                <a:srgbClr val="525252"/>
              </a:solidFill>
            </a:endParaRPr>
          </a:p>
          <a:p>
            <a:pPr lvl="2">
              <a:defRPr sz="1800">
                <a:solidFill>
                  <a:srgbClr val="000000"/>
                </a:solidFill>
              </a:defRPr>
            </a:pPr>
            <a:r>
              <a:rPr sz="3200">
                <a:solidFill>
                  <a:srgbClr val="525252"/>
                </a:solidFill>
              </a:rPr>
              <a:t>Body Level Three</a:t>
            </a:r>
            <a:endParaRPr sz="3200">
              <a:solidFill>
                <a:srgbClr val="525252"/>
              </a:solidFill>
            </a:endParaRPr>
          </a:p>
          <a:p>
            <a:pPr lvl="3">
              <a:defRPr sz="1800">
                <a:solidFill>
                  <a:srgbClr val="000000"/>
                </a:solidFill>
              </a:defRPr>
            </a:pPr>
            <a:r>
              <a:rPr sz="3200">
                <a:solidFill>
                  <a:srgbClr val="525252"/>
                </a:solidFill>
              </a:rPr>
              <a:t>Body Level Four</a:t>
            </a:r>
            <a:endParaRPr sz="3200">
              <a:solidFill>
                <a:srgbClr val="525252"/>
              </a:solidFill>
            </a:endParaRPr>
          </a:p>
          <a:p>
            <a:pPr lvl="4">
              <a:defRPr sz="1800">
                <a:solidFill>
                  <a:srgbClr val="000000"/>
                </a:solidFill>
              </a:defRPr>
            </a:pPr>
            <a:r>
              <a:rPr sz="3200">
                <a:solidFill>
                  <a:srgbClr val="525252"/>
                </a:solidFill>
              </a:rPr>
              <a:t>Body Level Five</a:t>
            </a:r>
          </a:p>
        </p:txBody>
      </p:sp>
      <p:pic>
        <p:nvPicPr>
          <p:cNvPr id="83" name="pasted-image.pdf"/>
          <p:cNvPicPr/>
          <p:nvPr/>
        </p:nvPicPr>
        <p:blipFill>
          <a:blip r:embed="rId2">
            <a:extLst/>
          </a:blip>
          <a:srcRect l="58991" t="0" r="0" b="0"/>
          <a:stretch>
            <a:fillRect/>
          </a:stretch>
        </p:blipFill>
        <p:spPr>
          <a:xfrm>
            <a:off x="444499" y="8170378"/>
            <a:ext cx="1101274" cy="760169"/>
          </a:xfrm>
          <a:prstGeom prst="rect">
            <a:avLst/>
          </a:prstGeom>
          <a:ln w="12700">
            <a:miter lim="400000"/>
          </a:ln>
        </p:spPr>
      </p:pic>
      <p:pic>
        <p:nvPicPr>
          <p:cNvPr id="84" name="pasted-image.tif"/>
          <p:cNvPicPr/>
          <p:nvPr/>
        </p:nvPicPr>
        <p:blipFill>
          <a:blip r:embed="rId3">
            <a:extLst/>
          </a:blip>
          <a:stretch>
            <a:fillRect/>
          </a:stretch>
        </p:blipFill>
        <p:spPr>
          <a:xfrm>
            <a:off x="14998713" y="8291871"/>
            <a:ext cx="1104838" cy="517030"/>
          </a:xfrm>
          <a:prstGeom prst="rect">
            <a:avLst/>
          </a:prstGeom>
          <a:ln w="12700">
            <a:miter lim="400000"/>
          </a:ln>
        </p:spPr>
      </p:pic>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sky blue">
    <p:bg>
      <p:bgPr>
        <a:solidFill>
          <a:srgbClr val="26B3F7"/>
        </a:solidFill>
      </p:bgPr>
    </p:bg>
    <p:spTree>
      <p:nvGrpSpPr>
        <p:cNvPr id="1" name=""/>
        <p:cNvGrpSpPr/>
        <p:nvPr/>
      </p:nvGrpSpPr>
      <p:grpSpPr>
        <a:xfrm>
          <a:off x="0" y="0"/>
          <a:ext cx="0" cy="0"/>
          <a:chOff x="0" y="0"/>
          <a:chExt cx="0" cy="0"/>
        </a:xfrm>
      </p:grpSpPr>
      <p:sp>
        <p:nvSpPr>
          <p:cNvPr id="86" name="Shape 86"/>
          <p:cNvSpPr/>
          <p:nvPr>
            <p:ph type="title"/>
          </p:nvPr>
        </p:nvSpPr>
        <p:spPr>
          <a:xfrm>
            <a:off x="444499" y="304799"/>
            <a:ext cx="15367001" cy="2286001"/>
          </a:xfrm>
          <a:prstGeom prst="rect">
            <a:avLst/>
          </a:prstGeom>
        </p:spPr>
        <p:txBody>
          <a:bodyPr lIns="0" tIns="0" rIns="0" bIns="0"/>
          <a:lstStyle>
            <a:lvl1pPr>
              <a:defRPr>
                <a:solidFill>
                  <a:srgbClr val="EBF2F7"/>
                </a:solidFill>
              </a:defRPr>
            </a:lvl1pPr>
          </a:lstStyle>
          <a:p>
            <a:pPr lvl="0">
              <a:defRPr cap="none" sz="1800">
                <a:solidFill>
                  <a:srgbClr val="000000"/>
                </a:solidFill>
              </a:defRPr>
            </a:pPr>
            <a:r>
              <a:rPr cap="all" sz="7200">
                <a:solidFill>
                  <a:srgbClr val="EBF2F7"/>
                </a:solidFill>
              </a:rPr>
              <a:t>Title Text</a:t>
            </a:r>
          </a:p>
        </p:txBody>
      </p:sp>
      <p:sp>
        <p:nvSpPr>
          <p:cNvPr id="87" name="Shape 87"/>
          <p:cNvSpPr/>
          <p:nvPr>
            <p:ph type="body" idx="1"/>
          </p:nvPr>
        </p:nvSpPr>
        <p:spPr>
          <a:xfrm>
            <a:off x="444499" y="2946400"/>
            <a:ext cx="15367001" cy="5308600"/>
          </a:xfrm>
          <a:prstGeom prst="rect">
            <a:avLst/>
          </a:prstGeom>
        </p:spPr>
        <p:txBody>
          <a:bodyPr lIns="0" tIns="0" rIns="0" bIns="0"/>
          <a:lstStyle>
            <a:lvl1pPr marL="617142" indent="-617142">
              <a:buClr>
                <a:srgbClr val="FFFFFF"/>
              </a:buClr>
              <a:defRPr sz="3200">
                <a:solidFill>
                  <a:srgbClr val="EBF2F7"/>
                </a:solidFill>
              </a:defRPr>
            </a:lvl1pPr>
            <a:lvl2pPr marL="617142" indent="-617142">
              <a:buClr>
                <a:srgbClr val="FFFFFF"/>
              </a:buClr>
              <a:defRPr sz="3200">
                <a:solidFill>
                  <a:srgbClr val="EBF2F7"/>
                </a:solidFill>
              </a:defRPr>
            </a:lvl2pPr>
            <a:lvl3pPr marL="617142" indent="-617142">
              <a:buClr>
                <a:srgbClr val="FFFFFF"/>
              </a:buClr>
              <a:defRPr sz="3200">
                <a:solidFill>
                  <a:srgbClr val="EBF2F7"/>
                </a:solidFill>
              </a:defRPr>
            </a:lvl3pPr>
            <a:lvl4pPr marL="617142" indent="-617142">
              <a:buClr>
                <a:srgbClr val="FFFFFF"/>
              </a:buClr>
              <a:defRPr sz="3200">
                <a:solidFill>
                  <a:srgbClr val="EBF2F7"/>
                </a:solidFill>
              </a:defRPr>
            </a:lvl4pPr>
            <a:lvl5pPr marL="617142" indent="-617142">
              <a:buClr>
                <a:srgbClr val="FFFFFF"/>
              </a:buClr>
              <a:defRPr sz="3200">
                <a:solidFill>
                  <a:srgbClr val="EBF2F7"/>
                </a:solidFill>
              </a:defRPr>
            </a:lvl5pPr>
          </a:lstStyle>
          <a:p>
            <a:pPr lvl="0">
              <a:defRPr sz="1800">
                <a:solidFill>
                  <a:srgbClr val="000000"/>
                </a:solidFill>
              </a:defRPr>
            </a:pPr>
            <a:r>
              <a:rPr sz="3200">
                <a:solidFill>
                  <a:srgbClr val="EBF2F7"/>
                </a:solidFill>
              </a:rPr>
              <a:t>Body Level One</a:t>
            </a:r>
            <a:endParaRPr sz="3200">
              <a:solidFill>
                <a:srgbClr val="EBF2F7"/>
              </a:solidFill>
            </a:endParaRPr>
          </a:p>
          <a:p>
            <a:pPr lvl="1">
              <a:defRPr sz="1800">
                <a:solidFill>
                  <a:srgbClr val="000000"/>
                </a:solidFill>
              </a:defRPr>
            </a:pPr>
            <a:r>
              <a:rPr sz="3200">
                <a:solidFill>
                  <a:srgbClr val="EBF2F7"/>
                </a:solidFill>
              </a:rPr>
              <a:t>Body Level Two</a:t>
            </a:r>
            <a:endParaRPr sz="3200">
              <a:solidFill>
                <a:srgbClr val="EBF2F7"/>
              </a:solidFill>
            </a:endParaRPr>
          </a:p>
          <a:p>
            <a:pPr lvl="2">
              <a:defRPr sz="1800">
                <a:solidFill>
                  <a:srgbClr val="000000"/>
                </a:solidFill>
              </a:defRPr>
            </a:pPr>
            <a:r>
              <a:rPr sz="3200">
                <a:solidFill>
                  <a:srgbClr val="EBF2F7"/>
                </a:solidFill>
              </a:rPr>
              <a:t>Body Level Three</a:t>
            </a:r>
            <a:endParaRPr sz="3200">
              <a:solidFill>
                <a:srgbClr val="EBF2F7"/>
              </a:solidFill>
            </a:endParaRPr>
          </a:p>
          <a:p>
            <a:pPr lvl="3">
              <a:defRPr sz="1800">
                <a:solidFill>
                  <a:srgbClr val="000000"/>
                </a:solidFill>
              </a:defRPr>
            </a:pPr>
            <a:r>
              <a:rPr sz="3200">
                <a:solidFill>
                  <a:srgbClr val="EBF2F7"/>
                </a:solidFill>
              </a:rPr>
              <a:t>Body Level Four</a:t>
            </a:r>
            <a:endParaRPr sz="3200">
              <a:solidFill>
                <a:srgbClr val="EBF2F7"/>
              </a:solidFill>
            </a:endParaRPr>
          </a:p>
          <a:p>
            <a:pPr lvl="4">
              <a:defRPr sz="1800">
                <a:solidFill>
                  <a:srgbClr val="000000"/>
                </a:solidFill>
              </a:defRPr>
            </a:pPr>
            <a:r>
              <a:rPr sz="3200">
                <a:solidFill>
                  <a:srgbClr val="EBF2F7"/>
                </a:solidFill>
              </a:rPr>
              <a:t>Body Level Five</a:t>
            </a:r>
          </a:p>
        </p:txBody>
      </p:sp>
      <p:sp>
        <p:nvSpPr>
          <p:cNvPr id="88" name="Shape 88"/>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solidFill>
                  <a:srgbClr val="FFFFFF"/>
                </a:solidFill>
              </a:rPr>
              <a:t>© 2015 ALIVE MOBILE GROUP PTY LTD ALL RIGHTS RESERVED. ABN 70 159 398 446. </a:t>
            </a:r>
            <a:r>
              <a:rPr cap="all" sz="600">
                <a:solidFill>
                  <a:srgbClr val="FFFFFF"/>
                </a:solidFill>
              </a:rPr>
              <a:t>This document is provided commercially in confidence and remains the property of Alive Mobile Group Pty Ltd.</a:t>
            </a:r>
          </a:p>
        </p:txBody>
      </p:sp>
      <p:pic>
        <p:nvPicPr>
          <p:cNvPr id="89" name="pasted-image.pdf"/>
          <p:cNvPicPr/>
          <p:nvPr/>
        </p:nvPicPr>
        <p:blipFill>
          <a:blip r:embed="rId2">
            <a:extLst/>
          </a:blip>
          <a:srcRect l="57376" t="0" r="0" b="0"/>
          <a:stretch>
            <a:fillRect/>
          </a:stretch>
        </p:blipFill>
        <p:spPr>
          <a:xfrm>
            <a:off x="395124" y="8170075"/>
            <a:ext cx="1145344" cy="760625"/>
          </a:xfrm>
          <a:prstGeom prst="rect">
            <a:avLst/>
          </a:prstGeom>
          <a:ln w="12700">
            <a:miter lim="400000"/>
          </a:ln>
        </p:spPr>
      </p:pic>
      <p:pic>
        <p:nvPicPr>
          <p:cNvPr id="90" name="pasted-image.tif"/>
          <p:cNvPicPr/>
          <p:nvPr/>
        </p:nvPicPr>
        <p:blipFill>
          <a:blip r:embed="rId3">
            <a:extLst/>
          </a:blip>
          <a:stretch>
            <a:fillRect/>
          </a:stretch>
        </p:blipFill>
        <p:spPr>
          <a:xfrm>
            <a:off x="14249400" y="7878372"/>
            <a:ext cx="2227339" cy="1344084"/>
          </a:xfrm>
          <a:prstGeom prst="rect">
            <a:avLst/>
          </a:prstGeom>
          <a:ln w="12700">
            <a:miter lim="400000"/>
          </a:ln>
        </p:spPr>
      </p:pic>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ruby red">
    <p:bg>
      <p:bgPr>
        <a:solidFill>
          <a:srgbClr val="FF2E8B"/>
        </a:solidFill>
      </p:bgPr>
    </p:bg>
    <p:spTree>
      <p:nvGrpSpPr>
        <p:cNvPr id="1" name=""/>
        <p:cNvGrpSpPr/>
        <p:nvPr/>
      </p:nvGrpSpPr>
      <p:grpSpPr>
        <a:xfrm>
          <a:off x="0" y="0"/>
          <a:ext cx="0" cy="0"/>
          <a:chOff x="0" y="0"/>
          <a:chExt cx="0" cy="0"/>
        </a:xfrm>
      </p:grpSpPr>
      <p:sp>
        <p:nvSpPr>
          <p:cNvPr id="92" name="Shape 92"/>
          <p:cNvSpPr/>
          <p:nvPr>
            <p:ph type="title"/>
          </p:nvPr>
        </p:nvSpPr>
        <p:spPr>
          <a:xfrm>
            <a:off x="444499" y="304799"/>
            <a:ext cx="15367001" cy="2286001"/>
          </a:xfrm>
          <a:prstGeom prst="rect">
            <a:avLst/>
          </a:prstGeom>
        </p:spPr>
        <p:txBody>
          <a:bodyPr lIns="0" tIns="0" rIns="0" bIns="0"/>
          <a:lstStyle>
            <a:lvl1pPr>
              <a:defRPr>
                <a:solidFill>
                  <a:srgbClr val="FFFFFF"/>
                </a:solidFill>
              </a:defRPr>
            </a:lvl1pPr>
          </a:lstStyle>
          <a:p>
            <a:pPr lvl="0">
              <a:defRPr cap="none" sz="1800">
                <a:solidFill>
                  <a:srgbClr val="000000"/>
                </a:solidFill>
              </a:defRPr>
            </a:pPr>
            <a:r>
              <a:rPr cap="all" sz="7200">
                <a:solidFill>
                  <a:srgbClr val="FFFFFF"/>
                </a:solidFill>
              </a:rPr>
              <a:t>Title Text</a:t>
            </a:r>
          </a:p>
        </p:txBody>
      </p:sp>
      <p:sp>
        <p:nvSpPr>
          <p:cNvPr id="93" name="Shape 93"/>
          <p:cNvSpPr/>
          <p:nvPr>
            <p:ph type="body" idx="1"/>
          </p:nvPr>
        </p:nvSpPr>
        <p:spPr>
          <a:xfrm>
            <a:off x="444499" y="2946400"/>
            <a:ext cx="15367001" cy="5308600"/>
          </a:xfrm>
          <a:prstGeom prst="rect">
            <a:avLst/>
          </a:prstGeom>
        </p:spPr>
        <p:txBody>
          <a:bodyPr lIns="0" tIns="0" rIns="0" bIns="0"/>
          <a:lstStyle>
            <a:lvl1pPr marL="617142" indent="-617142">
              <a:buClr>
                <a:srgbClr val="EBF2F7"/>
              </a:buClr>
              <a:defRPr sz="3200">
                <a:solidFill>
                  <a:srgbClr val="FFFFFF"/>
                </a:solidFill>
              </a:defRPr>
            </a:lvl1pPr>
            <a:lvl2pPr marL="617142" indent="-617142">
              <a:buClr>
                <a:srgbClr val="EBF2F7"/>
              </a:buClr>
              <a:defRPr sz="3200">
                <a:solidFill>
                  <a:srgbClr val="FFFFFF"/>
                </a:solidFill>
              </a:defRPr>
            </a:lvl2pPr>
            <a:lvl3pPr marL="617142" indent="-617142">
              <a:buClr>
                <a:srgbClr val="EBF2F7"/>
              </a:buClr>
              <a:defRPr sz="3200">
                <a:solidFill>
                  <a:srgbClr val="FFFFFF"/>
                </a:solidFill>
              </a:defRPr>
            </a:lvl3pPr>
            <a:lvl4pPr marL="617142" indent="-617142">
              <a:buClr>
                <a:srgbClr val="EBF2F7"/>
              </a:buClr>
              <a:defRPr sz="3200">
                <a:solidFill>
                  <a:srgbClr val="FFFFFF"/>
                </a:solidFill>
              </a:defRPr>
            </a:lvl4pPr>
            <a:lvl5pPr marL="617142" indent="-617142">
              <a:buClr>
                <a:srgbClr val="EBF2F7"/>
              </a:buClr>
              <a:defRPr sz="3200">
                <a:solidFill>
                  <a:srgbClr val="FFFFFF"/>
                </a:solidFill>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
        <p:nvSpPr>
          <p:cNvPr id="94" name="Shape 94"/>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solidFill>
                  <a:srgbClr val="FFFFFF"/>
                </a:solidFill>
              </a:rPr>
              <a:t>© 2015 ALIVE MOBILE GROUP PTY LTD ALL RIGHTS RESERVED. ABN 70 159 398 446. </a:t>
            </a:r>
            <a:r>
              <a:rPr cap="all" sz="600">
                <a:solidFill>
                  <a:srgbClr val="FFFFFF"/>
                </a:solidFill>
              </a:rPr>
              <a:t>This document is provided commercially in confidence and remains the property of Alive Mobile Group Pty Ltd.</a:t>
            </a:r>
          </a:p>
        </p:txBody>
      </p:sp>
      <p:pic>
        <p:nvPicPr>
          <p:cNvPr id="95" name="pasted-image.pdf"/>
          <p:cNvPicPr/>
          <p:nvPr/>
        </p:nvPicPr>
        <p:blipFill>
          <a:blip r:embed="rId2">
            <a:extLst/>
          </a:blip>
          <a:srcRect l="57376" t="0" r="0" b="0"/>
          <a:stretch>
            <a:fillRect/>
          </a:stretch>
        </p:blipFill>
        <p:spPr>
          <a:xfrm>
            <a:off x="395124" y="8170075"/>
            <a:ext cx="1145344" cy="760625"/>
          </a:xfrm>
          <a:prstGeom prst="rect">
            <a:avLst/>
          </a:prstGeom>
          <a:ln w="12700">
            <a:miter lim="400000"/>
          </a:ln>
        </p:spPr>
      </p:pic>
      <p:pic>
        <p:nvPicPr>
          <p:cNvPr id="96" name="pasted-image.tif"/>
          <p:cNvPicPr/>
          <p:nvPr/>
        </p:nvPicPr>
        <p:blipFill>
          <a:blip r:embed="rId3">
            <a:extLst/>
          </a:blip>
          <a:stretch>
            <a:fillRect/>
          </a:stretch>
        </p:blipFill>
        <p:spPr>
          <a:xfrm>
            <a:off x="14249400" y="7878372"/>
            <a:ext cx="2227339" cy="1344084"/>
          </a:xfrm>
          <a:prstGeom prst="rect">
            <a:avLst/>
          </a:prstGeom>
          <a:ln w="12700">
            <a:miter lim="400000"/>
          </a:ln>
        </p:spPr>
      </p:pic>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dark grey">
    <p:bg>
      <p:bgPr>
        <a:solidFill>
          <a:srgbClr val="424242"/>
        </a:solidFill>
      </p:bgPr>
    </p:bg>
    <p:spTree>
      <p:nvGrpSpPr>
        <p:cNvPr id="1" name=""/>
        <p:cNvGrpSpPr/>
        <p:nvPr/>
      </p:nvGrpSpPr>
      <p:grpSpPr>
        <a:xfrm>
          <a:off x="0" y="0"/>
          <a:ext cx="0" cy="0"/>
          <a:chOff x="0" y="0"/>
          <a:chExt cx="0" cy="0"/>
        </a:xfrm>
      </p:grpSpPr>
      <p:sp>
        <p:nvSpPr>
          <p:cNvPr id="98" name="Shape 98"/>
          <p:cNvSpPr/>
          <p:nvPr>
            <p:ph type="title"/>
          </p:nvPr>
        </p:nvSpPr>
        <p:spPr>
          <a:xfrm>
            <a:off x="444499" y="304799"/>
            <a:ext cx="15367001" cy="2286001"/>
          </a:xfrm>
          <a:prstGeom prst="rect">
            <a:avLst/>
          </a:prstGeom>
        </p:spPr>
        <p:txBody>
          <a:bodyPr lIns="0" tIns="0" rIns="0" bIns="0"/>
          <a:lstStyle>
            <a:lvl1pPr>
              <a:defRPr>
                <a:solidFill>
                  <a:srgbClr val="FFFFFF"/>
                </a:solidFill>
              </a:defRPr>
            </a:lvl1pPr>
          </a:lstStyle>
          <a:p>
            <a:pPr lvl="0">
              <a:defRPr cap="none" sz="1800">
                <a:solidFill>
                  <a:srgbClr val="000000"/>
                </a:solidFill>
              </a:defRPr>
            </a:pPr>
            <a:r>
              <a:rPr cap="all" sz="7200">
                <a:solidFill>
                  <a:srgbClr val="FFFFFF"/>
                </a:solidFill>
              </a:rPr>
              <a:t>Title Text</a:t>
            </a:r>
          </a:p>
        </p:txBody>
      </p:sp>
      <p:sp>
        <p:nvSpPr>
          <p:cNvPr id="99" name="Shape 99"/>
          <p:cNvSpPr/>
          <p:nvPr>
            <p:ph type="body" idx="1"/>
          </p:nvPr>
        </p:nvSpPr>
        <p:spPr>
          <a:xfrm>
            <a:off x="444499" y="2946400"/>
            <a:ext cx="15367001" cy="5308600"/>
          </a:xfrm>
          <a:prstGeom prst="rect">
            <a:avLst/>
          </a:prstGeom>
        </p:spPr>
        <p:txBody>
          <a:bodyPr lIns="0" tIns="0" rIns="0" bIns="0"/>
          <a:lstStyle>
            <a:lvl1pPr marL="617142" indent="-617142">
              <a:buClr>
                <a:srgbClr val="EBF2F7"/>
              </a:buClr>
              <a:defRPr sz="3200">
                <a:solidFill>
                  <a:srgbClr val="FFFFFF"/>
                </a:solidFill>
              </a:defRPr>
            </a:lvl1pPr>
            <a:lvl2pPr marL="617142" indent="-617142">
              <a:buClr>
                <a:srgbClr val="EBF2F7"/>
              </a:buClr>
              <a:defRPr sz="3200">
                <a:solidFill>
                  <a:srgbClr val="FFFFFF"/>
                </a:solidFill>
              </a:defRPr>
            </a:lvl2pPr>
            <a:lvl3pPr marL="617142" indent="-617142">
              <a:buClr>
                <a:srgbClr val="EBF2F7"/>
              </a:buClr>
              <a:defRPr sz="3200">
                <a:solidFill>
                  <a:srgbClr val="FFFFFF"/>
                </a:solidFill>
              </a:defRPr>
            </a:lvl3pPr>
            <a:lvl4pPr marL="617142" indent="-617142">
              <a:buClr>
                <a:srgbClr val="EBF2F7"/>
              </a:buClr>
              <a:defRPr sz="3200">
                <a:solidFill>
                  <a:srgbClr val="FFFFFF"/>
                </a:solidFill>
              </a:defRPr>
            </a:lvl4pPr>
            <a:lvl5pPr marL="617142" indent="-617142">
              <a:buClr>
                <a:srgbClr val="EBF2F7"/>
              </a:buClr>
              <a:defRPr sz="3200">
                <a:solidFill>
                  <a:srgbClr val="FFFFFF"/>
                </a:solidFill>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
        <p:nvSpPr>
          <p:cNvPr id="100" name="Shape 100"/>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solidFill>
                  <a:srgbClr val="FFFFFF"/>
                </a:solidFill>
              </a:rPr>
              <a:t>© 2015 ALIVE MOBILE GROUP PTY LTD ALL RIGHTS RESERVED. ABN 70 159 398 446. </a:t>
            </a:r>
            <a:r>
              <a:rPr cap="all" sz="600">
                <a:solidFill>
                  <a:srgbClr val="FFFFFF"/>
                </a:solidFill>
              </a:rPr>
              <a:t>This document is provided commercially in confidence and remains the property of Alive Mobile Group Pty Ltd.</a:t>
            </a:r>
          </a:p>
        </p:txBody>
      </p:sp>
      <p:pic>
        <p:nvPicPr>
          <p:cNvPr id="101" name="pasted-image.pdf"/>
          <p:cNvPicPr/>
          <p:nvPr/>
        </p:nvPicPr>
        <p:blipFill>
          <a:blip r:embed="rId2">
            <a:extLst/>
          </a:blip>
          <a:srcRect l="57376" t="0" r="0" b="0"/>
          <a:stretch>
            <a:fillRect/>
          </a:stretch>
        </p:blipFill>
        <p:spPr>
          <a:xfrm>
            <a:off x="395124" y="8170075"/>
            <a:ext cx="1145344" cy="760625"/>
          </a:xfrm>
          <a:prstGeom prst="rect">
            <a:avLst/>
          </a:prstGeom>
          <a:ln w="12700">
            <a:miter lim="400000"/>
          </a:ln>
        </p:spPr>
      </p:pic>
      <p:pic>
        <p:nvPicPr>
          <p:cNvPr id="102" name="pasted-image.tif"/>
          <p:cNvPicPr/>
          <p:nvPr/>
        </p:nvPicPr>
        <p:blipFill>
          <a:blip r:embed="rId3">
            <a:extLst/>
          </a:blip>
          <a:stretch>
            <a:fillRect/>
          </a:stretch>
        </p:blipFill>
        <p:spPr>
          <a:xfrm>
            <a:off x="14249400" y="7878372"/>
            <a:ext cx="2227339" cy="1344084"/>
          </a:xfrm>
          <a:prstGeom prst="rect">
            <a:avLst/>
          </a:prstGeom>
          <a:ln w="12700">
            <a:miter lim="400000"/>
          </a:ln>
        </p:spPr>
      </p:pic>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sky blue">
    <p:bg>
      <p:bgPr>
        <a:solidFill>
          <a:srgbClr val="26B3F7"/>
        </a:solidFill>
      </p:bgPr>
    </p:bg>
    <p:spTree>
      <p:nvGrpSpPr>
        <p:cNvPr id="1" name=""/>
        <p:cNvGrpSpPr/>
        <p:nvPr/>
      </p:nvGrpSpPr>
      <p:grpSpPr>
        <a:xfrm>
          <a:off x="0" y="0"/>
          <a:ext cx="0" cy="0"/>
          <a:chOff x="0" y="0"/>
          <a:chExt cx="0" cy="0"/>
        </a:xfrm>
      </p:grpSpPr>
      <p:sp>
        <p:nvSpPr>
          <p:cNvPr id="104" name="Shape 104"/>
          <p:cNvSpPr/>
          <p:nvPr>
            <p:ph type="title"/>
          </p:nvPr>
        </p:nvSpPr>
        <p:spPr>
          <a:xfrm>
            <a:off x="444499" y="304799"/>
            <a:ext cx="15367001" cy="2286001"/>
          </a:xfrm>
          <a:prstGeom prst="rect">
            <a:avLst/>
          </a:prstGeom>
        </p:spPr>
        <p:txBody>
          <a:bodyPr lIns="0" tIns="0" rIns="0" bIns="0"/>
          <a:lstStyle>
            <a:lvl1pPr>
              <a:defRPr>
                <a:solidFill>
                  <a:srgbClr val="EBF2F7"/>
                </a:solidFill>
              </a:defRPr>
            </a:lvl1pPr>
          </a:lstStyle>
          <a:p>
            <a:pPr lvl="0">
              <a:defRPr cap="none" sz="1800">
                <a:solidFill>
                  <a:srgbClr val="000000"/>
                </a:solidFill>
              </a:defRPr>
            </a:pPr>
            <a:r>
              <a:rPr cap="all" sz="7200">
                <a:solidFill>
                  <a:srgbClr val="EBF2F7"/>
                </a:solidFill>
              </a:rPr>
              <a:t>Title Text</a:t>
            </a:r>
          </a:p>
        </p:txBody>
      </p:sp>
      <p:sp>
        <p:nvSpPr>
          <p:cNvPr id="105" name="Shape 105"/>
          <p:cNvSpPr/>
          <p:nvPr>
            <p:ph type="body" idx="1"/>
          </p:nvPr>
        </p:nvSpPr>
        <p:spPr>
          <a:xfrm>
            <a:off x="444499" y="2946400"/>
            <a:ext cx="15367001" cy="5308600"/>
          </a:xfrm>
          <a:prstGeom prst="rect">
            <a:avLst/>
          </a:prstGeom>
        </p:spPr>
        <p:txBody>
          <a:bodyPr lIns="0" tIns="0" rIns="0" bIns="0"/>
          <a:lstStyle>
            <a:lvl1pPr marL="617142" indent="-617142">
              <a:buClr>
                <a:srgbClr val="FFFFFF"/>
              </a:buClr>
              <a:defRPr sz="3200">
                <a:solidFill>
                  <a:srgbClr val="EBF2F7"/>
                </a:solidFill>
              </a:defRPr>
            </a:lvl1pPr>
            <a:lvl2pPr marL="617142" indent="-617142">
              <a:buClr>
                <a:srgbClr val="FFFFFF"/>
              </a:buClr>
              <a:defRPr sz="3200">
                <a:solidFill>
                  <a:srgbClr val="EBF2F7"/>
                </a:solidFill>
              </a:defRPr>
            </a:lvl2pPr>
            <a:lvl3pPr marL="617142" indent="-617142">
              <a:buClr>
                <a:srgbClr val="FFFFFF"/>
              </a:buClr>
              <a:defRPr sz="3200">
                <a:solidFill>
                  <a:srgbClr val="EBF2F7"/>
                </a:solidFill>
              </a:defRPr>
            </a:lvl3pPr>
            <a:lvl4pPr marL="617142" indent="-617142">
              <a:buClr>
                <a:srgbClr val="FFFFFF"/>
              </a:buClr>
              <a:defRPr sz="3200">
                <a:solidFill>
                  <a:srgbClr val="EBF2F7"/>
                </a:solidFill>
              </a:defRPr>
            </a:lvl4pPr>
            <a:lvl5pPr marL="617142" indent="-617142">
              <a:buClr>
                <a:srgbClr val="FFFFFF"/>
              </a:buClr>
              <a:defRPr sz="3200">
                <a:solidFill>
                  <a:srgbClr val="EBF2F7"/>
                </a:solidFill>
              </a:defRPr>
            </a:lvl5pPr>
          </a:lstStyle>
          <a:p>
            <a:pPr lvl="0">
              <a:defRPr sz="1800">
                <a:solidFill>
                  <a:srgbClr val="000000"/>
                </a:solidFill>
              </a:defRPr>
            </a:pPr>
            <a:r>
              <a:rPr sz="3200">
                <a:solidFill>
                  <a:srgbClr val="EBF2F7"/>
                </a:solidFill>
              </a:rPr>
              <a:t>Body Level One</a:t>
            </a:r>
            <a:endParaRPr sz="3200">
              <a:solidFill>
                <a:srgbClr val="EBF2F7"/>
              </a:solidFill>
            </a:endParaRPr>
          </a:p>
          <a:p>
            <a:pPr lvl="1">
              <a:defRPr sz="1800">
                <a:solidFill>
                  <a:srgbClr val="000000"/>
                </a:solidFill>
              </a:defRPr>
            </a:pPr>
            <a:r>
              <a:rPr sz="3200">
                <a:solidFill>
                  <a:srgbClr val="EBF2F7"/>
                </a:solidFill>
              </a:rPr>
              <a:t>Body Level Two</a:t>
            </a:r>
            <a:endParaRPr sz="3200">
              <a:solidFill>
                <a:srgbClr val="EBF2F7"/>
              </a:solidFill>
            </a:endParaRPr>
          </a:p>
          <a:p>
            <a:pPr lvl="2">
              <a:defRPr sz="1800">
                <a:solidFill>
                  <a:srgbClr val="000000"/>
                </a:solidFill>
              </a:defRPr>
            </a:pPr>
            <a:r>
              <a:rPr sz="3200">
                <a:solidFill>
                  <a:srgbClr val="EBF2F7"/>
                </a:solidFill>
              </a:rPr>
              <a:t>Body Level Three</a:t>
            </a:r>
            <a:endParaRPr sz="3200">
              <a:solidFill>
                <a:srgbClr val="EBF2F7"/>
              </a:solidFill>
            </a:endParaRPr>
          </a:p>
          <a:p>
            <a:pPr lvl="3">
              <a:defRPr sz="1800">
                <a:solidFill>
                  <a:srgbClr val="000000"/>
                </a:solidFill>
              </a:defRPr>
            </a:pPr>
            <a:r>
              <a:rPr sz="3200">
                <a:solidFill>
                  <a:srgbClr val="EBF2F7"/>
                </a:solidFill>
              </a:rPr>
              <a:t>Body Level Four</a:t>
            </a:r>
            <a:endParaRPr sz="3200">
              <a:solidFill>
                <a:srgbClr val="EBF2F7"/>
              </a:solidFill>
            </a:endParaRPr>
          </a:p>
          <a:p>
            <a:pPr lvl="4">
              <a:defRPr sz="1800">
                <a:solidFill>
                  <a:srgbClr val="000000"/>
                </a:solidFill>
              </a:defRPr>
            </a:pPr>
            <a:r>
              <a:rPr sz="3200">
                <a:solidFill>
                  <a:srgbClr val="EBF2F7"/>
                </a:solidFill>
              </a:rPr>
              <a:t>Body Level Five</a:t>
            </a:r>
          </a:p>
        </p:txBody>
      </p:sp>
      <p:sp>
        <p:nvSpPr>
          <p:cNvPr id="106" name="Shape 106"/>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solidFill>
                  <a:srgbClr val="FFFFFF"/>
                </a:solidFill>
              </a:rPr>
              <a:t>© 2015 ALIVE MOBILE GROUP PTY LTD ALL RIGHTS RESERVED. ABN 70 159 398 446. </a:t>
            </a:r>
            <a:r>
              <a:rPr cap="all" sz="600">
                <a:solidFill>
                  <a:srgbClr val="FFFFFF"/>
                </a:solidFill>
              </a:rPr>
              <a:t>This document is provided commercially in confidence and remains the property of Alive Mobile Group Pty Ltd.</a:t>
            </a:r>
          </a:p>
        </p:txBody>
      </p:sp>
      <p:pic>
        <p:nvPicPr>
          <p:cNvPr id="107" name="pasted-image.pdf"/>
          <p:cNvPicPr/>
          <p:nvPr/>
        </p:nvPicPr>
        <p:blipFill>
          <a:blip r:embed="rId2">
            <a:extLst/>
          </a:blip>
          <a:srcRect l="57376" t="0" r="0" b="0"/>
          <a:stretch>
            <a:fillRect/>
          </a:stretch>
        </p:blipFill>
        <p:spPr>
          <a:xfrm>
            <a:off x="395124" y="8170075"/>
            <a:ext cx="1145344" cy="760625"/>
          </a:xfrm>
          <a:prstGeom prst="rect">
            <a:avLst/>
          </a:prstGeom>
          <a:ln w="12700">
            <a:miter lim="400000"/>
          </a:ln>
        </p:spPr>
      </p:pic>
      <p:pic>
        <p:nvPicPr>
          <p:cNvPr id="108" name="pasted-image.tif"/>
          <p:cNvPicPr/>
          <p:nvPr/>
        </p:nvPicPr>
        <p:blipFill>
          <a:blip r:embed="rId3">
            <a:extLst/>
          </a:blip>
          <a:stretch>
            <a:fillRect/>
          </a:stretch>
        </p:blipFill>
        <p:spPr>
          <a:xfrm>
            <a:off x="14249400" y="7878372"/>
            <a:ext cx="2227339" cy="1344084"/>
          </a:xfrm>
          <a:prstGeom prst="rect">
            <a:avLst/>
          </a:prstGeom>
          <a:ln w="12700">
            <a:miter lim="400000"/>
          </a:ln>
        </p:spPr>
      </p:pic>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snow white">
    <p:spTree>
      <p:nvGrpSpPr>
        <p:cNvPr id="1" name=""/>
        <p:cNvGrpSpPr/>
        <p:nvPr/>
      </p:nvGrpSpPr>
      <p:grpSpPr>
        <a:xfrm>
          <a:off x="0" y="0"/>
          <a:ext cx="0" cy="0"/>
          <a:chOff x="0" y="0"/>
          <a:chExt cx="0" cy="0"/>
        </a:xfrm>
      </p:grpSpPr>
      <p:sp>
        <p:nvSpPr>
          <p:cNvPr id="110" name="Shape 110"/>
          <p:cNvSpPr/>
          <p:nvPr>
            <p:ph type="title"/>
          </p:nvPr>
        </p:nvSpPr>
        <p:spPr>
          <a:xfrm>
            <a:off x="444499" y="304799"/>
            <a:ext cx="15367001" cy="2286001"/>
          </a:xfrm>
          <a:prstGeom prst="rect">
            <a:avLst/>
          </a:prstGeom>
        </p:spPr>
        <p:txBody>
          <a:bodyPr lIns="0" tIns="0" rIns="0" bIns="0"/>
          <a:lstStyle/>
          <a:p>
            <a:pPr lvl="0">
              <a:defRPr cap="none" sz="1800">
                <a:solidFill>
                  <a:srgbClr val="000000"/>
                </a:solidFill>
              </a:defRPr>
            </a:pPr>
            <a:r>
              <a:rPr cap="all" sz="7200">
                <a:solidFill>
                  <a:srgbClr val="424242"/>
                </a:solidFill>
              </a:rPr>
              <a:t>Title Text</a:t>
            </a:r>
          </a:p>
        </p:txBody>
      </p:sp>
      <p:sp>
        <p:nvSpPr>
          <p:cNvPr id="111" name="Shape 111"/>
          <p:cNvSpPr/>
          <p:nvPr>
            <p:ph type="body" idx="1"/>
          </p:nvPr>
        </p:nvSpPr>
        <p:spPr>
          <a:xfrm>
            <a:off x="444499" y="2946400"/>
            <a:ext cx="15367001" cy="5308600"/>
          </a:xfrm>
          <a:prstGeom prst="rect">
            <a:avLst/>
          </a:prstGeom>
        </p:spPr>
        <p:txBody>
          <a:bodyPr lIns="0" tIns="0" rIns="0" bIns="0"/>
          <a:lstStyle>
            <a:lvl1pPr marL="642857" indent="-642857">
              <a:defRPr sz="2400"/>
            </a:lvl1pPr>
            <a:lvl2pPr marL="642857" indent="-642857">
              <a:defRPr sz="2400"/>
            </a:lvl2pPr>
            <a:lvl3pPr marL="642857" indent="-642857">
              <a:defRPr sz="2400"/>
            </a:lvl3pPr>
            <a:lvl4pPr marL="642857" indent="-642857">
              <a:defRPr sz="2400"/>
            </a:lvl4pPr>
            <a:lvl5pPr marL="642857" indent="-642857">
              <a:defRPr sz="2400"/>
            </a:lvl5pPr>
          </a:lstStyle>
          <a:p>
            <a:pPr lvl="0">
              <a:defRPr sz="1800">
                <a:solidFill>
                  <a:srgbClr val="000000"/>
                </a:solidFill>
              </a:defRPr>
            </a:pPr>
            <a:r>
              <a:rPr sz="2400">
                <a:solidFill>
                  <a:srgbClr val="535353"/>
                </a:solidFill>
              </a:rPr>
              <a:t>Body Level One</a:t>
            </a:r>
            <a:endParaRPr sz="2400">
              <a:solidFill>
                <a:srgbClr val="535353"/>
              </a:solidFill>
            </a:endParaRPr>
          </a:p>
          <a:p>
            <a:pPr lvl="1">
              <a:defRPr sz="1800">
                <a:solidFill>
                  <a:srgbClr val="000000"/>
                </a:solidFill>
              </a:defRPr>
            </a:pPr>
            <a:r>
              <a:rPr sz="2400">
                <a:solidFill>
                  <a:srgbClr val="535353"/>
                </a:solidFill>
              </a:rPr>
              <a:t>Body Level Two</a:t>
            </a:r>
            <a:endParaRPr sz="2400">
              <a:solidFill>
                <a:srgbClr val="535353"/>
              </a:solidFill>
            </a:endParaRPr>
          </a:p>
          <a:p>
            <a:pPr lvl="2">
              <a:defRPr sz="1800">
                <a:solidFill>
                  <a:srgbClr val="000000"/>
                </a:solidFill>
              </a:defRPr>
            </a:pPr>
            <a:r>
              <a:rPr sz="2400">
                <a:solidFill>
                  <a:srgbClr val="535353"/>
                </a:solidFill>
              </a:rPr>
              <a:t>Body Level Three</a:t>
            </a:r>
            <a:endParaRPr sz="2400">
              <a:solidFill>
                <a:srgbClr val="535353"/>
              </a:solidFill>
            </a:endParaRPr>
          </a:p>
          <a:p>
            <a:pPr lvl="3">
              <a:defRPr sz="1800">
                <a:solidFill>
                  <a:srgbClr val="000000"/>
                </a:solidFill>
              </a:defRPr>
            </a:pPr>
            <a:r>
              <a:rPr sz="2400">
                <a:solidFill>
                  <a:srgbClr val="535353"/>
                </a:solidFill>
              </a:rPr>
              <a:t>Body Level Four</a:t>
            </a:r>
            <a:endParaRPr sz="2400">
              <a:solidFill>
                <a:srgbClr val="535353"/>
              </a:solidFill>
            </a:endParaRPr>
          </a:p>
          <a:p>
            <a:pPr lvl="4">
              <a:defRPr sz="1800">
                <a:solidFill>
                  <a:srgbClr val="000000"/>
                </a:solidFill>
              </a:defRPr>
            </a:pPr>
            <a:r>
              <a:rPr sz="2400">
                <a:solidFill>
                  <a:srgbClr val="535353"/>
                </a:solidFill>
              </a:rPr>
              <a:t>Body Level Five</a:t>
            </a:r>
          </a:p>
        </p:txBody>
      </p:sp>
      <p:sp>
        <p:nvSpPr>
          <p:cNvPr id="112" name="Shape 112"/>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t>© 2015 ALIVE MOBILE GROUP PTY LTD ALL RIGHTS RESERVED. ABN 70 159 398 446. </a:t>
            </a:r>
            <a:r>
              <a:rPr cap="all" sz="600"/>
              <a:t>This document is provided commercially in confidence and remains the property of Alive Mobile Group Pty Ltd.</a:t>
            </a:r>
          </a:p>
        </p:txBody>
      </p:sp>
      <p:pic>
        <p:nvPicPr>
          <p:cNvPr id="113" name="pasted-image.pdf"/>
          <p:cNvPicPr/>
          <p:nvPr/>
        </p:nvPicPr>
        <p:blipFill>
          <a:blip r:embed="rId2">
            <a:extLst/>
          </a:blip>
          <a:srcRect l="58991" t="0" r="0" b="0"/>
          <a:stretch>
            <a:fillRect/>
          </a:stretch>
        </p:blipFill>
        <p:spPr>
          <a:xfrm>
            <a:off x="444499" y="8170378"/>
            <a:ext cx="1101274" cy="760169"/>
          </a:xfrm>
          <a:prstGeom prst="rect">
            <a:avLst/>
          </a:prstGeom>
          <a:ln w="12700">
            <a:miter lim="400000"/>
          </a:ln>
        </p:spPr>
      </p:pic>
      <p:pic>
        <p:nvPicPr>
          <p:cNvPr id="114" name="pasted-image.tif"/>
          <p:cNvPicPr/>
          <p:nvPr/>
        </p:nvPicPr>
        <p:blipFill>
          <a:blip r:embed="rId3">
            <a:extLst/>
          </a:blip>
          <a:stretch>
            <a:fillRect/>
          </a:stretch>
        </p:blipFill>
        <p:spPr>
          <a:xfrm>
            <a:off x="14998713" y="8291871"/>
            <a:ext cx="1104838" cy="517030"/>
          </a:xfrm>
          <a:prstGeom prst="rect">
            <a:avLst/>
          </a:prstGeom>
          <a:ln w="12700">
            <a:miter lim="400000"/>
          </a:ln>
        </p:spPr>
      </p:pic>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snow white copy">
    <p:spTree>
      <p:nvGrpSpPr>
        <p:cNvPr id="1" name=""/>
        <p:cNvGrpSpPr/>
        <p:nvPr/>
      </p:nvGrpSpPr>
      <p:grpSpPr>
        <a:xfrm>
          <a:off x="0" y="0"/>
          <a:ext cx="0" cy="0"/>
          <a:chOff x="0" y="0"/>
          <a:chExt cx="0" cy="0"/>
        </a:xfrm>
      </p:grpSpPr>
      <p:sp>
        <p:nvSpPr>
          <p:cNvPr id="116" name="Shape 116"/>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t>© 2015 ALIVE MOBILE GROUP PTY LTD ALL RIGHTS RESERVED. ABN 70 159 398 446. </a:t>
            </a:r>
            <a:r>
              <a:rPr cap="all" sz="600"/>
              <a:t>This document is provided commercially in confidence and remains the property of Alive Mobile Group Pty Ltd.</a:t>
            </a:r>
          </a:p>
        </p:txBody>
      </p:sp>
      <p:sp>
        <p:nvSpPr>
          <p:cNvPr id="117" name="Shape 117"/>
          <p:cNvSpPr/>
          <p:nvPr>
            <p:ph type="title"/>
          </p:nvPr>
        </p:nvSpPr>
        <p:spPr>
          <a:xfrm>
            <a:off x="444499" y="304799"/>
            <a:ext cx="15367001" cy="2286001"/>
          </a:xfrm>
          <a:prstGeom prst="rect">
            <a:avLst/>
          </a:prstGeom>
        </p:spPr>
        <p:txBody>
          <a:bodyPr lIns="0" tIns="0" rIns="0" bIns="0"/>
          <a:lstStyle/>
          <a:p>
            <a:pPr lvl="0">
              <a:defRPr cap="none" sz="1800">
                <a:solidFill>
                  <a:srgbClr val="000000"/>
                </a:solidFill>
              </a:defRPr>
            </a:pPr>
            <a:r>
              <a:rPr cap="all" sz="7200">
                <a:solidFill>
                  <a:srgbClr val="424242"/>
                </a:solidFill>
              </a:rPr>
              <a:t>Title Text</a:t>
            </a:r>
          </a:p>
        </p:txBody>
      </p:sp>
      <p:sp>
        <p:nvSpPr>
          <p:cNvPr id="118" name="Shape 118"/>
          <p:cNvSpPr/>
          <p:nvPr>
            <p:ph type="body" idx="1"/>
          </p:nvPr>
        </p:nvSpPr>
        <p:spPr>
          <a:xfrm>
            <a:off x="444499" y="2929929"/>
            <a:ext cx="15367001" cy="5308601"/>
          </a:xfrm>
          <a:prstGeom prst="rect">
            <a:avLst/>
          </a:prstGeom>
        </p:spPr>
        <p:txBody>
          <a:bodyPr lIns="0" tIns="0" rIns="0" bIns="0"/>
          <a:lstStyle>
            <a:lvl1pPr marL="617142" indent="-617142">
              <a:defRPr sz="3200"/>
            </a:lvl1pPr>
            <a:lvl2pPr marL="617142" indent="-617142">
              <a:defRPr sz="3200"/>
            </a:lvl2pPr>
            <a:lvl3pPr marL="617142" indent="-617142">
              <a:defRPr sz="3200"/>
            </a:lvl3pPr>
            <a:lvl4pPr marL="617142" indent="-617142">
              <a:defRPr sz="3200"/>
            </a:lvl4pPr>
            <a:lvl5pPr marL="617142" indent="-617142">
              <a:defRPr sz="3200"/>
            </a:lvl5pPr>
          </a:lstStyle>
          <a:p>
            <a:pPr lvl="0">
              <a:defRPr sz="1800">
                <a:solidFill>
                  <a:srgbClr val="000000"/>
                </a:solidFill>
              </a:defRPr>
            </a:pPr>
            <a:r>
              <a:rPr sz="3200">
                <a:solidFill>
                  <a:srgbClr val="535353"/>
                </a:solidFill>
              </a:rPr>
              <a:t>Body Level One</a:t>
            </a:r>
            <a:endParaRPr sz="3200">
              <a:solidFill>
                <a:srgbClr val="535353"/>
              </a:solidFill>
            </a:endParaRPr>
          </a:p>
          <a:p>
            <a:pPr lvl="1">
              <a:defRPr sz="1800">
                <a:solidFill>
                  <a:srgbClr val="000000"/>
                </a:solidFill>
              </a:defRPr>
            </a:pPr>
            <a:r>
              <a:rPr sz="3200">
                <a:solidFill>
                  <a:srgbClr val="535353"/>
                </a:solidFill>
              </a:rPr>
              <a:t>Body Level Two</a:t>
            </a:r>
            <a:endParaRPr sz="3200">
              <a:solidFill>
                <a:srgbClr val="535353"/>
              </a:solidFill>
            </a:endParaRPr>
          </a:p>
          <a:p>
            <a:pPr lvl="2">
              <a:defRPr sz="1800">
                <a:solidFill>
                  <a:srgbClr val="000000"/>
                </a:solidFill>
              </a:defRPr>
            </a:pPr>
            <a:r>
              <a:rPr sz="3200">
                <a:solidFill>
                  <a:srgbClr val="535353"/>
                </a:solidFill>
              </a:rPr>
              <a:t>Body Level Three</a:t>
            </a:r>
            <a:endParaRPr sz="3200">
              <a:solidFill>
                <a:srgbClr val="535353"/>
              </a:solidFill>
            </a:endParaRPr>
          </a:p>
          <a:p>
            <a:pPr lvl="3">
              <a:defRPr sz="1800">
                <a:solidFill>
                  <a:srgbClr val="000000"/>
                </a:solidFill>
              </a:defRPr>
            </a:pPr>
            <a:r>
              <a:rPr sz="3200">
                <a:solidFill>
                  <a:srgbClr val="535353"/>
                </a:solidFill>
              </a:rPr>
              <a:t>Body Level Four</a:t>
            </a:r>
            <a:endParaRPr sz="3200">
              <a:solidFill>
                <a:srgbClr val="535353"/>
              </a:solidFill>
            </a:endParaRPr>
          </a:p>
          <a:p>
            <a:pPr lvl="4">
              <a:defRPr sz="1800">
                <a:solidFill>
                  <a:srgbClr val="000000"/>
                </a:solidFill>
              </a:defRPr>
            </a:pPr>
            <a:r>
              <a:rPr sz="3200">
                <a:solidFill>
                  <a:srgbClr val="535353"/>
                </a:solidFill>
              </a:rPr>
              <a:t>Body Level Five</a:t>
            </a:r>
          </a:p>
        </p:txBody>
      </p:sp>
      <p:pic>
        <p:nvPicPr>
          <p:cNvPr id="119" name="pasted-image.pdf"/>
          <p:cNvPicPr/>
          <p:nvPr/>
        </p:nvPicPr>
        <p:blipFill>
          <a:blip r:embed="rId2">
            <a:extLst/>
          </a:blip>
          <a:srcRect l="58991" t="0" r="0" b="0"/>
          <a:stretch>
            <a:fillRect/>
          </a:stretch>
        </p:blipFill>
        <p:spPr>
          <a:xfrm>
            <a:off x="444499" y="8170378"/>
            <a:ext cx="1101274" cy="760169"/>
          </a:xfrm>
          <a:prstGeom prst="rect">
            <a:avLst/>
          </a:prstGeom>
          <a:ln w="12700">
            <a:miter lim="400000"/>
          </a:ln>
        </p:spPr>
      </p:pic>
      <p:pic>
        <p:nvPicPr>
          <p:cNvPr id="120" name="pasted-image.tif"/>
          <p:cNvPicPr/>
          <p:nvPr/>
        </p:nvPicPr>
        <p:blipFill>
          <a:blip r:embed="rId3">
            <a:extLst/>
          </a:blip>
          <a:stretch>
            <a:fillRect/>
          </a:stretch>
        </p:blipFill>
        <p:spPr>
          <a:xfrm>
            <a:off x="14998713" y="8291871"/>
            <a:ext cx="1104838" cy="517030"/>
          </a:xfrm>
          <a:prstGeom prst="rect">
            <a:avLst/>
          </a:prstGeom>
          <a:ln w="12700">
            <a:miter lim="400000"/>
          </a:ln>
        </p:spPr>
      </p:pic>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White slide">
    <p:spTree>
      <p:nvGrpSpPr>
        <p:cNvPr id="1" name=""/>
        <p:cNvGrpSpPr/>
        <p:nvPr/>
      </p:nvGrpSpPr>
      <p:grpSpPr>
        <a:xfrm>
          <a:off x="0" y="0"/>
          <a:ext cx="0" cy="0"/>
          <a:chOff x="0" y="0"/>
          <a:chExt cx="0" cy="0"/>
        </a:xfrm>
      </p:grpSpPr>
      <p:sp>
        <p:nvSpPr>
          <p:cNvPr id="122" name="Shape 122"/>
          <p:cNvSpPr/>
          <p:nvPr>
            <p:ph type="title"/>
          </p:nvPr>
        </p:nvSpPr>
        <p:spPr>
          <a:xfrm>
            <a:off x="444499" y="-1"/>
            <a:ext cx="15367001" cy="2286001"/>
          </a:xfrm>
          <a:prstGeom prst="rect">
            <a:avLst/>
          </a:prstGeom>
        </p:spPr>
        <p:txBody>
          <a:bodyPr lIns="0" tIns="0" rIns="0" bIns="0"/>
          <a:lstStyle>
            <a:lvl1pPr>
              <a:defRPr sz="4800"/>
            </a:lvl1pPr>
          </a:lstStyle>
          <a:p>
            <a:pPr lvl="0">
              <a:defRPr cap="none" sz="1800">
                <a:solidFill>
                  <a:srgbClr val="000000"/>
                </a:solidFill>
              </a:defRPr>
            </a:pPr>
            <a:r>
              <a:rPr cap="all" sz="4800">
                <a:solidFill>
                  <a:srgbClr val="424242"/>
                </a:solidFill>
              </a:rPr>
              <a:t>Title Text</a:t>
            </a:r>
          </a:p>
        </p:txBody>
      </p:sp>
      <p:sp>
        <p:nvSpPr>
          <p:cNvPr id="123" name="Shape 123"/>
          <p:cNvSpPr/>
          <p:nvPr>
            <p:ph type="body" idx="1"/>
          </p:nvPr>
        </p:nvSpPr>
        <p:spPr>
          <a:xfrm>
            <a:off x="444499" y="2370666"/>
            <a:ext cx="15367001" cy="5249334"/>
          </a:xfrm>
          <a:prstGeom prst="rect">
            <a:avLst/>
          </a:prstGeom>
        </p:spPr>
        <p:txBody>
          <a:bodyPr lIns="0" tIns="0" rIns="0" bIns="0"/>
          <a:lstStyle>
            <a:lvl1pPr marL="304800" indent="-304800" defTabSz="457200">
              <a:lnSpc>
                <a:spcPct val="150000"/>
              </a:lnSpc>
              <a:spcBef>
                <a:spcPts val="1600"/>
              </a:spcBef>
              <a:buClr>
                <a:srgbClr val="34B4F4"/>
              </a:buClr>
              <a:buSzPct val="100000"/>
              <a:defRPr sz="1600">
                <a:solidFill>
                  <a:srgbClr val="000000"/>
                </a:solidFill>
              </a:defRPr>
            </a:lvl1pPr>
            <a:lvl2pPr marL="304800" indent="-304800" defTabSz="457200">
              <a:lnSpc>
                <a:spcPct val="150000"/>
              </a:lnSpc>
              <a:spcBef>
                <a:spcPts val="1600"/>
              </a:spcBef>
              <a:buClr>
                <a:srgbClr val="34B4F4"/>
              </a:buClr>
              <a:buSzPct val="100000"/>
              <a:defRPr sz="1600">
                <a:solidFill>
                  <a:srgbClr val="000000"/>
                </a:solidFill>
              </a:defRPr>
            </a:lvl2pPr>
            <a:lvl3pPr marL="304800" indent="-304800" defTabSz="457200">
              <a:lnSpc>
                <a:spcPct val="150000"/>
              </a:lnSpc>
              <a:spcBef>
                <a:spcPts val="1600"/>
              </a:spcBef>
              <a:buClr>
                <a:srgbClr val="34B4F4"/>
              </a:buClr>
              <a:buSzPct val="100000"/>
              <a:defRPr sz="1600">
                <a:solidFill>
                  <a:srgbClr val="000000"/>
                </a:solidFill>
              </a:defRPr>
            </a:lvl3pPr>
            <a:lvl4pPr marL="304800" indent="-304800" defTabSz="457200">
              <a:lnSpc>
                <a:spcPct val="150000"/>
              </a:lnSpc>
              <a:spcBef>
                <a:spcPts val="1600"/>
              </a:spcBef>
              <a:buClr>
                <a:srgbClr val="34B4F4"/>
              </a:buClr>
              <a:buSzPct val="100000"/>
              <a:defRPr sz="1600">
                <a:solidFill>
                  <a:srgbClr val="000000"/>
                </a:solidFill>
              </a:defRPr>
            </a:lvl4pPr>
            <a:lvl5pPr marL="304800" indent="-304800" defTabSz="457200">
              <a:lnSpc>
                <a:spcPct val="150000"/>
              </a:lnSpc>
              <a:spcBef>
                <a:spcPts val="1600"/>
              </a:spcBef>
              <a:buClr>
                <a:srgbClr val="34B4F4"/>
              </a:buClr>
              <a:buSzPct val="100000"/>
              <a:defRPr sz="1600">
                <a:solidFill>
                  <a:srgbClr val="000000"/>
                </a:solidFill>
              </a:defRPr>
            </a:lvl5pPr>
          </a:lstStyle>
          <a:p>
            <a:pPr lvl="0">
              <a:defRPr sz="1800"/>
            </a:pPr>
            <a:r>
              <a:rPr sz="1600"/>
              <a:t>Body Level One</a:t>
            </a:r>
            <a:endParaRPr sz="1600"/>
          </a:p>
          <a:p>
            <a:pPr lvl="1">
              <a:defRPr sz="1800"/>
            </a:pPr>
            <a:r>
              <a:rPr sz="1600"/>
              <a:t>Body Level Two</a:t>
            </a:r>
            <a:endParaRPr sz="1600"/>
          </a:p>
          <a:p>
            <a:pPr lvl="2">
              <a:defRPr sz="1800"/>
            </a:pPr>
            <a:r>
              <a:rPr sz="1600"/>
              <a:t>Body Level Three</a:t>
            </a:r>
            <a:endParaRPr sz="1600"/>
          </a:p>
          <a:p>
            <a:pPr lvl="3">
              <a:defRPr sz="1800"/>
            </a:pPr>
            <a:r>
              <a:rPr sz="1600"/>
              <a:t>Body Level Four</a:t>
            </a:r>
            <a:endParaRPr sz="1600"/>
          </a:p>
          <a:p>
            <a:pPr lvl="4">
              <a:defRPr sz="1800"/>
            </a:pPr>
            <a:r>
              <a:rPr sz="1600"/>
              <a:t>Body Level Five</a:t>
            </a:r>
          </a:p>
        </p:txBody>
      </p:sp>
      <p:sp>
        <p:nvSpPr>
          <p:cNvPr id="124" name="Shape 124"/>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solidFill>
                  <a:srgbClr val="424242"/>
                </a:solidFill>
              </a:rPr>
              <a:t>© 2015 ALIVE MOBILE GROUP PTY LTD ALL RIGHTS RESERVED. ABN 70 159 398 446. </a:t>
            </a:r>
            <a:r>
              <a:rPr cap="all" sz="600">
                <a:solidFill>
                  <a:srgbClr val="424242"/>
                </a:solidFill>
              </a:rPr>
              <a:t>This document is provided commercially in confidence and remains the property of Alive Mobile Group Pty Ltd.</a:t>
            </a:r>
          </a:p>
        </p:txBody>
      </p:sp>
      <p:pic>
        <p:nvPicPr>
          <p:cNvPr id="125" name="alive-logo-blue_B.pdf"/>
          <p:cNvPicPr/>
          <p:nvPr/>
        </p:nvPicPr>
        <p:blipFill>
          <a:blip r:embed="rId2">
            <a:extLst/>
          </a:blip>
          <a:srcRect l="16370" t="28298" r="16370" b="28298"/>
          <a:stretch>
            <a:fillRect/>
          </a:stretch>
        </p:blipFill>
        <p:spPr>
          <a:xfrm>
            <a:off x="516466" y="8280400"/>
            <a:ext cx="973668" cy="371179"/>
          </a:xfrm>
          <a:prstGeom prst="rect">
            <a:avLst/>
          </a:prstGeom>
          <a:ln w="12700">
            <a:miter lim="400000"/>
          </a:ln>
        </p:spPr>
      </p:pic>
      <p:pic>
        <p:nvPicPr>
          <p:cNvPr id="126" name="pasted-image.tif"/>
          <p:cNvPicPr/>
          <p:nvPr/>
        </p:nvPicPr>
        <p:blipFill>
          <a:blip r:embed="rId3">
            <a:extLst/>
          </a:blip>
          <a:stretch>
            <a:fillRect/>
          </a:stretch>
        </p:blipFill>
        <p:spPr>
          <a:xfrm>
            <a:off x="14998713" y="8291871"/>
            <a:ext cx="1104838" cy="517030"/>
          </a:xfrm>
          <a:prstGeom prst="rect">
            <a:avLst/>
          </a:prstGeom>
          <a:ln w="12700">
            <a:miter lim="400000"/>
          </a:ln>
        </p:spPr>
      </p:pic>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Light Blue slide">
    <p:bg>
      <p:bgPr>
        <a:solidFill>
          <a:srgbClr val="EBF2F7"/>
        </a:solidFill>
      </p:bgPr>
    </p:bg>
    <p:spTree>
      <p:nvGrpSpPr>
        <p:cNvPr id="1" name=""/>
        <p:cNvGrpSpPr/>
        <p:nvPr/>
      </p:nvGrpSpPr>
      <p:grpSpPr>
        <a:xfrm>
          <a:off x="0" y="0"/>
          <a:ext cx="0" cy="0"/>
          <a:chOff x="0" y="0"/>
          <a:chExt cx="0" cy="0"/>
        </a:xfrm>
      </p:grpSpPr>
      <p:sp>
        <p:nvSpPr>
          <p:cNvPr id="128" name="Shape 128"/>
          <p:cNvSpPr/>
          <p:nvPr>
            <p:ph type="title"/>
          </p:nvPr>
        </p:nvSpPr>
        <p:spPr>
          <a:xfrm>
            <a:off x="444499" y="-1"/>
            <a:ext cx="15367001" cy="2286001"/>
          </a:xfrm>
          <a:prstGeom prst="rect">
            <a:avLst/>
          </a:prstGeom>
        </p:spPr>
        <p:txBody>
          <a:bodyPr lIns="0" tIns="0" rIns="0" bIns="0"/>
          <a:lstStyle>
            <a:lvl1pPr>
              <a:defRPr sz="4800"/>
            </a:lvl1pPr>
          </a:lstStyle>
          <a:p>
            <a:pPr lvl="0">
              <a:defRPr cap="none" sz="1800">
                <a:solidFill>
                  <a:srgbClr val="000000"/>
                </a:solidFill>
              </a:defRPr>
            </a:pPr>
            <a:r>
              <a:rPr cap="all" sz="4800">
                <a:solidFill>
                  <a:srgbClr val="424242"/>
                </a:solidFill>
              </a:rPr>
              <a:t>Title Text</a:t>
            </a:r>
          </a:p>
        </p:txBody>
      </p:sp>
      <p:sp>
        <p:nvSpPr>
          <p:cNvPr id="129" name="Shape 129"/>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solidFill>
                  <a:srgbClr val="424242"/>
                </a:solidFill>
              </a:rPr>
              <a:t>© 2015 ALIVE MOBILE GROUP PTY LTD ALL RIGHTS RESERVED. ABN 70 159 398 446. </a:t>
            </a:r>
            <a:r>
              <a:rPr cap="all" sz="600">
                <a:solidFill>
                  <a:srgbClr val="424242"/>
                </a:solidFill>
              </a:rPr>
              <a:t>This document is provided commercially in confidence and remains the property of Alive Mobile Group Pty Ltd.</a:t>
            </a:r>
          </a:p>
        </p:txBody>
      </p:sp>
      <p:sp>
        <p:nvSpPr>
          <p:cNvPr id="130" name="Shape 130"/>
          <p:cNvSpPr/>
          <p:nvPr>
            <p:ph type="body" idx="1"/>
          </p:nvPr>
        </p:nvSpPr>
        <p:spPr>
          <a:xfrm>
            <a:off x="444499" y="2370666"/>
            <a:ext cx="15367001" cy="5249334"/>
          </a:xfrm>
          <a:prstGeom prst="rect">
            <a:avLst/>
          </a:prstGeom>
        </p:spPr>
        <p:txBody>
          <a:bodyPr lIns="0" tIns="0" rIns="0" bIns="0"/>
          <a:lstStyle>
            <a:lvl1pPr marL="304800" indent="-304800" defTabSz="457200">
              <a:lnSpc>
                <a:spcPct val="150000"/>
              </a:lnSpc>
              <a:spcBef>
                <a:spcPts val="1600"/>
              </a:spcBef>
              <a:buClr>
                <a:srgbClr val="34B4F4"/>
              </a:buClr>
              <a:buSzPct val="100000"/>
              <a:defRPr sz="1600">
                <a:solidFill>
                  <a:srgbClr val="000000"/>
                </a:solidFill>
              </a:defRPr>
            </a:lvl1pPr>
            <a:lvl2pPr marL="304800" indent="-304800" defTabSz="457200">
              <a:lnSpc>
                <a:spcPct val="150000"/>
              </a:lnSpc>
              <a:spcBef>
                <a:spcPts val="1600"/>
              </a:spcBef>
              <a:buClr>
                <a:srgbClr val="34B4F4"/>
              </a:buClr>
              <a:buSzPct val="100000"/>
              <a:defRPr sz="1600">
                <a:solidFill>
                  <a:srgbClr val="000000"/>
                </a:solidFill>
              </a:defRPr>
            </a:lvl2pPr>
            <a:lvl3pPr marL="304800" indent="-304800" defTabSz="457200">
              <a:lnSpc>
                <a:spcPct val="150000"/>
              </a:lnSpc>
              <a:spcBef>
                <a:spcPts val="1600"/>
              </a:spcBef>
              <a:buClr>
                <a:srgbClr val="34B4F4"/>
              </a:buClr>
              <a:buSzPct val="100000"/>
              <a:defRPr sz="1600">
                <a:solidFill>
                  <a:srgbClr val="000000"/>
                </a:solidFill>
              </a:defRPr>
            </a:lvl3pPr>
            <a:lvl4pPr marL="304800" indent="-304800" defTabSz="457200">
              <a:lnSpc>
                <a:spcPct val="150000"/>
              </a:lnSpc>
              <a:spcBef>
                <a:spcPts val="1600"/>
              </a:spcBef>
              <a:buClr>
                <a:srgbClr val="34B4F4"/>
              </a:buClr>
              <a:buSzPct val="100000"/>
              <a:defRPr sz="1600">
                <a:solidFill>
                  <a:srgbClr val="000000"/>
                </a:solidFill>
              </a:defRPr>
            </a:lvl4pPr>
            <a:lvl5pPr marL="304800" indent="-304800" defTabSz="457200">
              <a:lnSpc>
                <a:spcPct val="150000"/>
              </a:lnSpc>
              <a:spcBef>
                <a:spcPts val="1600"/>
              </a:spcBef>
              <a:buClr>
                <a:srgbClr val="34B4F4"/>
              </a:buClr>
              <a:buSzPct val="100000"/>
              <a:defRPr sz="1600">
                <a:solidFill>
                  <a:srgbClr val="000000"/>
                </a:solidFill>
              </a:defRPr>
            </a:lvl5pPr>
          </a:lstStyle>
          <a:p>
            <a:pPr lvl="0">
              <a:defRPr sz="1800"/>
            </a:pPr>
            <a:r>
              <a:rPr sz="1600"/>
              <a:t>Body Level One</a:t>
            </a:r>
            <a:endParaRPr sz="1600"/>
          </a:p>
          <a:p>
            <a:pPr lvl="1">
              <a:defRPr sz="1800"/>
            </a:pPr>
            <a:r>
              <a:rPr sz="1600"/>
              <a:t>Body Level Two</a:t>
            </a:r>
            <a:endParaRPr sz="1600"/>
          </a:p>
          <a:p>
            <a:pPr lvl="2">
              <a:defRPr sz="1800"/>
            </a:pPr>
            <a:r>
              <a:rPr sz="1600"/>
              <a:t>Body Level Three</a:t>
            </a:r>
            <a:endParaRPr sz="1600"/>
          </a:p>
          <a:p>
            <a:pPr lvl="3">
              <a:defRPr sz="1800"/>
            </a:pPr>
            <a:r>
              <a:rPr sz="1600"/>
              <a:t>Body Level Four</a:t>
            </a:r>
            <a:endParaRPr sz="1600"/>
          </a:p>
          <a:p>
            <a:pPr lvl="4">
              <a:defRPr sz="1800"/>
            </a:pPr>
            <a:r>
              <a:rPr sz="1600"/>
              <a:t>Body Level Five</a:t>
            </a:r>
          </a:p>
        </p:txBody>
      </p:sp>
      <p:grpSp>
        <p:nvGrpSpPr>
          <p:cNvPr id="134" name="Group 134"/>
          <p:cNvGrpSpPr/>
          <p:nvPr/>
        </p:nvGrpSpPr>
        <p:grpSpPr>
          <a:xfrm>
            <a:off x="444499" y="9562947"/>
            <a:ext cx="2303289" cy="718990"/>
            <a:chOff x="0" y="0"/>
            <a:chExt cx="2303288" cy="718988"/>
          </a:xfrm>
        </p:grpSpPr>
        <p:sp>
          <p:nvSpPr>
            <p:cNvPr id="131" name="Shape 131"/>
            <p:cNvSpPr/>
            <p:nvPr/>
          </p:nvSpPr>
          <p:spPr>
            <a:xfrm flipV="1">
              <a:off x="1212366" y="-1"/>
              <a:ext cx="1" cy="718990"/>
            </a:xfrm>
            <a:prstGeom prst="line">
              <a:avLst/>
            </a:prstGeom>
            <a:noFill/>
            <a:ln w="3175" cap="flat">
              <a:solidFill>
                <a:srgbClr val="32B4F4"/>
              </a:solidFill>
              <a:prstDash val="solid"/>
              <a:miter lim="400000"/>
            </a:ln>
            <a:effectLst/>
          </p:spPr>
          <p:txBody>
            <a:bodyPr wrap="square" lIns="0" tIns="0" rIns="0" bIns="0" numCol="1" anchor="ctr">
              <a:noAutofit/>
            </a:bodyPr>
            <a:lstStyle/>
            <a:p>
              <a:pPr lvl="0" algn="ctr" defTabSz="546100">
                <a:defRPr sz="1600">
                  <a:solidFill>
                    <a:srgbClr val="424242"/>
                  </a:solidFill>
                </a:defRPr>
              </a:pPr>
            </a:p>
          </p:txBody>
        </p:sp>
        <p:pic>
          <p:nvPicPr>
            <p:cNvPr id="132" name="IBM.png"/>
            <p:cNvPicPr/>
            <p:nvPr/>
          </p:nvPicPr>
          <p:blipFill>
            <a:blip r:embed="rId2">
              <a:extLst/>
            </a:blip>
            <a:srcRect l="0" t="0" r="0" b="0"/>
            <a:stretch>
              <a:fillRect/>
            </a:stretch>
          </p:blipFill>
          <p:spPr>
            <a:xfrm>
              <a:off x="0" y="69563"/>
              <a:ext cx="1100138" cy="579863"/>
            </a:xfrm>
            <a:prstGeom prst="rect">
              <a:avLst/>
            </a:prstGeom>
            <a:ln w="12700" cap="flat">
              <a:noFill/>
              <a:miter lim="400000"/>
            </a:ln>
            <a:effectLst/>
          </p:spPr>
        </p:pic>
        <p:pic>
          <p:nvPicPr>
            <p:cNvPr id="133" name="alive-logo-blue_B.pdf"/>
            <p:cNvPicPr/>
            <p:nvPr/>
          </p:nvPicPr>
          <p:blipFill>
            <a:blip r:embed="rId3">
              <a:extLst/>
            </a:blip>
            <a:srcRect l="16370" t="28298" r="16370" b="28298"/>
            <a:stretch>
              <a:fillRect/>
            </a:stretch>
          </p:blipFill>
          <p:spPr>
            <a:xfrm>
              <a:off x="1329621" y="142342"/>
              <a:ext cx="973668" cy="371179"/>
            </a:xfrm>
            <a:prstGeom prst="rect">
              <a:avLst/>
            </a:prstGeom>
            <a:ln w="12700" cap="flat">
              <a:noFill/>
              <a:miter lim="400000"/>
            </a:ln>
            <a:effectLst/>
          </p:spPr>
        </p:pic>
      </p:grpSp>
      <p:pic>
        <p:nvPicPr>
          <p:cNvPr id="135" name="alive-logo-blue_B.pdf"/>
          <p:cNvPicPr/>
          <p:nvPr/>
        </p:nvPicPr>
        <p:blipFill>
          <a:blip r:embed="rId3">
            <a:extLst/>
          </a:blip>
          <a:srcRect l="16370" t="28298" r="16370" b="28298"/>
          <a:stretch>
            <a:fillRect/>
          </a:stretch>
        </p:blipFill>
        <p:spPr>
          <a:xfrm>
            <a:off x="516466" y="8280400"/>
            <a:ext cx="973668" cy="371179"/>
          </a:xfrm>
          <a:prstGeom prst="rect">
            <a:avLst/>
          </a:prstGeom>
          <a:ln w="12700">
            <a:miter lim="400000"/>
          </a:ln>
        </p:spPr>
      </p:pic>
      <p:pic>
        <p:nvPicPr>
          <p:cNvPr id="136" name="pasted-image.tif"/>
          <p:cNvPicPr/>
          <p:nvPr/>
        </p:nvPicPr>
        <p:blipFill>
          <a:blip r:embed="rId4">
            <a:extLst/>
          </a:blip>
          <a:stretch>
            <a:fillRect/>
          </a:stretch>
        </p:blipFill>
        <p:spPr>
          <a:xfrm>
            <a:off x="14998713" y="8291871"/>
            <a:ext cx="1104838" cy="517030"/>
          </a:xfrm>
          <a:prstGeom prst="rect">
            <a:avLst/>
          </a:prstGeom>
          <a:ln w="12700">
            <a:miter lim="400000"/>
          </a:ln>
        </p:spPr>
      </p:pic>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light blue">
    <p:bg>
      <p:bgPr>
        <a:solidFill>
          <a:srgbClr val="EBF2F7"/>
        </a:solidFill>
      </p:bgPr>
    </p:bg>
    <p:spTree>
      <p:nvGrpSpPr>
        <p:cNvPr id="1" name=""/>
        <p:cNvGrpSpPr/>
        <p:nvPr/>
      </p:nvGrpSpPr>
      <p:grpSpPr>
        <a:xfrm>
          <a:off x="0" y="0"/>
          <a:ext cx="0" cy="0"/>
          <a:chOff x="0" y="0"/>
          <a:chExt cx="0" cy="0"/>
        </a:xfrm>
      </p:grpSpPr>
      <p:sp>
        <p:nvSpPr>
          <p:cNvPr id="10" name="Shape 10"/>
          <p:cNvSpPr/>
          <p:nvPr>
            <p:ph type="title"/>
          </p:nvPr>
        </p:nvSpPr>
        <p:spPr>
          <a:prstGeom prst="rect">
            <a:avLst/>
          </a:prstGeom>
        </p:spPr>
        <p:txBody>
          <a:bodyPr/>
          <a:lstStyle/>
          <a:p>
            <a:pPr lvl="0">
              <a:defRPr cap="none" sz="1800">
                <a:solidFill>
                  <a:srgbClr val="000000"/>
                </a:solidFill>
              </a:defRPr>
            </a:pPr>
            <a:r>
              <a:rPr cap="all" sz="7200">
                <a:solidFill>
                  <a:srgbClr val="424242"/>
                </a:solidFill>
              </a:rPr>
              <a:t>Title Text</a:t>
            </a:r>
          </a:p>
        </p:txBody>
      </p:sp>
      <p:sp>
        <p:nvSpPr>
          <p:cNvPr id="11" name="Shape 11"/>
          <p:cNvSpPr/>
          <p:nvPr>
            <p:ph type="body" idx="1"/>
          </p:nvPr>
        </p:nvSpPr>
        <p:spPr>
          <a:prstGeom prst="rect">
            <a:avLst/>
          </a:prstGeom>
        </p:spPr>
        <p:txBody>
          <a:bodyPr/>
          <a:lstStyle/>
          <a:p>
            <a:pPr lvl="0">
              <a:defRPr sz="1800">
                <a:solidFill>
                  <a:srgbClr val="000000"/>
                </a:solidFill>
              </a:defRPr>
            </a:pPr>
            <a:r>
              <a:rPr sz="3400">
                <a:solidFill>
                  <a:srgbClr val="535353"/>
                </a:solidFill>
              </a:rPr>
              <a:t>Body Level One</a:t>
            </a:r>
            <a:endParaRPr sz="3400">
              <a:solidFill>
                <a:srgbClr val="535353"/>
              </a:solidFill>
            </a:endParaRPr>
          </a:p>
          <a:p>
            <a:pPr lvl="1">
              <a:defRPr sz="1800">
                <a:solidFill>
                  <a:srgbClr val="000000"/>
                </a:solidFill>
              </a:defRPr>
            </a:pPr>
            <a:r>
              <a:rPr sz="3400">
                <a:solidFill>
                  <a:srgbClr val="535353"/>
                </a:solidFill>
              </a:rPr>
              <a:t>Body Level Two</a:t>
            </a:r>
            <a:endParaRPr sz="3400">
              <a:solidFill>
                <a:srgbClr val="535353"/>
              </a:solidFill>
            </a:endParaRPr>
          </a:p>
          <a:p>
            <a:pPr lvl="2">
              <a:defRPr sz="1800">
                <a:solidFill>
                  <a:srgbClr val="000000"/>
                </a:solidFill>
              </a:defRPr>
            </a:pPr>
            <a:r>
              <a:rPr sz="3400">
                <a:solidFill>
                  <a:srgbClr val="535353"/>
                </a:solidFill>
              </a:rPr>
              <a:t>Body Level Three</a:t>
            </a:r>
            <a:endParaRPr sz="3400">
              <a:solidFill>
                <a:srgbClr val="535353"/>
              </a:solidFill>
            </a:endParaRPr>
          </a:p>
          <a:p>
            <a:pPr lvl="3">
              <a:defRPr sz="1800">
                <a:solidFill>
                  <a:srgbClr val="000000"/>
                </a:solidFill>
              </a:defRPr>
            </a:pPr>
            <a:r>
              <a:rPr sz="3400">
                <a:solidFill>
                  <a:srgbClr val="535353"/>
                </a:solidFill>
              </a:rPr>
              <a:t>Body Level Four</a:t>
            </a:r>
            <a:endParaRPr sz="3400">
              <a:solidFill>
                <a:srgbClr val="535353"/>
              </a:solidFill>
            </a:endParaRPr>
          </a:p>
          <a:p>
            <a:pPr lvl="4">
              <a:defRPr sz="1800">
                <a:solidFill>
                  <a:srgbClr val="000000"/>
                </a:solidFill>
              </a:defRPr>
            </a:pPr>
            <a:r>
              <a:rPr sz="3400">
                <a:solidFill>
                  <a:srgbClr val="535353"/>
                </a:solidFill>
              </a:rPr>
              <a:t>Body Level Five</a:t>
            </a:r>
          </a:p>
        </p:txBody>
      </p:sp>
      <p:pic>
        <p:nvPicPr>
          <p:cNvPr id="12" name="pasted-image.pdf"/>
          <p:cNvPicPr/>
          <p:nvPr/>
        </p:nvPicPr>
        <p:blipFill>
          <a:blip r:embed="rId2">
            <a:extLst/>
          </a:blip>
          <a:srcRect l="58991" t="0" r="0" b="0"/>
          <a:stretch>
            <a:fillRect/>
          </a:stretch>
        </p:blipFill>
        <p:spPr>
          <a:xfrm>
            <a:off x="444499" y="8170378"/>
            <a:ext cx="1101274" cy="760169"/>
          </a:xfrm>
          <a:prstGeom prst="rect">
            <a:avLst/>
          </a:prstGeom>
          <a:ln w="12700">
            <a:miter lim="400000"/>
          </a:ln>
        </p:spPr>
      </p:pic>
      <p:pic>
        <p:nvPicPr>
          <p:cNvPr id="13" name="pasted-image.tif"/>
          <p:cNvPicPr/>
          <p:nvPr/>
        </p:nvPicPr>
        <p:blipFill>
          <a:blip r:embed="rId3">
            <a:extLst/>
          </a:blip>
          <a:stretch>
            <a:fillRect/>
          </a:stretch>
        </p:blipFill>
        <p:spPr>
          <a:xfrm>
            <a:off x="14287500" y="8291871"/>
            <a:ext cx="1104838" cy="517030"/>
          </a:xfrm>
          <a:prstGeom prst="rect">
            <a:avLst/>
          </a:prstGeom>
          <a:ln w="12700">
            <a:miter lim="400000"/>
          </a:ln>
        </p:spPr>
      </p:pic>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snow white">
    <p:spTree>
      <p:nvGrpSpPr>
        <p:cNvPr id="1" name=""/>
        <p:cNvGrpSpPr/>
        <p:nvPr/>
      </p:nvGrpSpPr>
      <p:grpSpPr>
        <a:xfrm>
          <a:off x="0" y="0"/>
          <a:ext cx="0" cy="0"/>
          <a:chOff x="0" y="0"/>
          <a:chExt cx="0" cy="0"/>
        </a:xfrm>
      </p:grpSpPr>
      <p:sp>
        <p:nvSpPr>
          <p:cNvPr id="138" name="Shape 138"/>
          <p:cNvSpPr/>
          <p:nvPr>
            <p:ph type="title"/>
          </p:nvPr>
        </p:nvSpPr>
        <p:spPr>
          <a:xfrm>
            <a:off x="444499" y="304799"/>
            <a:ext cx="15367001" cy="2286001"/>
          </a:xfrm>
          <a:prstGeom prst="rect">
            <a:avLst/>
          </a:prstGeom>
        </p:spPr>
        <p:txBody>
          <a:bodyPr lIns="0" tIns="0" rIns="0" bIns="0"/>
          <a:lstStyle/>
          <a:p>
            <a:pPr lvl="0">
              <a:defRPr cap="none" sz="1800">
                <a:solidFill>
                  <a:srgbClr val="000000"/>
                </a:solidFill>
              </a:defRPr>
            </a:pPr>
            <a:r>
              <a:rPr cap="all" sz="7200">
                <a:solidFill>
                  <a:srgbClr val="424242"/>
                </a:solidFill>
              </a:rPr>
              <a:t>Title Text</a:t>
            </a:r>
          </a:p>
        </p:txBody>
      </p:sp>
      <p:sp>
        <p:nvSpPr>
          <p:cNvPr id="139" name="Shape 139"/>
          <p:cNvSpPr/>
          <p:nvPr>
            <p:ph type="body" idx="1"/>
          </p:nvPr>
        </p:nvSpPr>
        <p:spPr>
          <a:xfrm>
            <a:off x="444499" y="2946400"/>
            <a:ext cx="15367001" cy="5308600"/>
          </a:xfrm>
          <a:prstGeom prst="rect">
            <a:avLst/>
          </a:prstGeom>
        </p:spPr>
        <p:txBody>
          <a:bodyPr lIns="0" tIns="0" rIns="0" bIns="0"/>
          <a:lstStyle>
            <a:lvl1pPr marL="642857" indent="-642857">
              <a:defRPr sz="2400"/>
            </a:lvl1pPr>
            <a:lvl2pPr marL="642857" indent="-642857">
              <a:defRPr sz="2400"/>
            </a:lvl2pPr>
            <a:lvl3pPr marL="642857" indent="-642857">
              <a:defRPr sz="2400"/>
            </a:lvl3pPr>
            <a:lvl4pPr marL="642857" indent="-642857">
              <a:defRPr sz="2400"/>
            </a:lvl4pPr>
            <a:lvl5pPr marL="642857" indent="-642857">
              <a:defRPr sz="2400"/>
            </a:lvl5pPr>
          </a:lstStyle>
          <a:p>
            <a:pPr lvl="0">
              <a:defRPr sz="1800">
                <a:solidFill>
                  <a:srgbClr val="000000"/>
                </a:solidFill>
              </a:defRPr>
            </a:pPr>
            <a:r>
              <a:rPr sz="2400">
                <a:solidFill>
                  <a:srgbClr val="535353"/>
                </a:solidFill>
              </a:rPr>
              <a:t>Body Level One</a:t>
            </a:r>
            <a:endParaRPr sz="2400">
              <a:solidFill>
                <a:srgbClr val="535353"/>
              </a:solidFill>
            </a:endParaRPr>
          </a:p>
          <a:p>
            <a:pPr lvl="1">
              <a:defRPr sz="1800">
                <a:solidFill>
                  <a:srgbClr val="000000"/>
                </a:solidFill>
              </a:defRPr>
            </a:pPr>
            <a:r>
              <a:rPr sz="2400">
                <a:solidFill>
                  <a:srgbClr val="535353"/>
                </a:solidFill>
              </a:rPr>
              <a:t>Body Level Two</a:t>
            </a:r>
            <a:endParaRPr sz="2400">
              <a:solidFill>
                <a:srgbClr val="535353"/>
              </a:solidFill>
            </a:endParaRPr>
          </a:p>
          <a:p>
            <a:pPr lvl="2">
              <a:defRPr sz="1800">
                <a:solidFill>
                  <a:srgbClr val="000000"/>
                </a:solidFill>
              </a:defRPr>
            </a:pPr>
            <a:r>
              <a:rPr sz="2400">
                <a:solidFill>
                  <a:srgbClr val="535353"/>
                </a:solidFill>
              </a:rPr>
              <a:t>Body Level Three</a:t>
            </a:r>
            <a:endParaRPr sz="2400">
              <a:solidFill>
                <a:srgbClr val="535353"/>
              </a:solidFill>
            </a:endParaRPr>
          </a:p>
          <a:p>
            <a:pPr lvl="3">
              <a:defRPr sz="1800">
                <a:solidFill>
                  <a:srgbClr val="000000"/>
                </a:solidFill>
              </a:defRPr>
            </a:pPr>
            <a:r>
              <a:rPr sz="2400">
                <a:solidFill>
                  <a:srgbClr val="535353"/>
                </a:solidFill>
              </a:rPr>
              <a:t>Body Level Four</a:t>
            </a:r>
            <a:endParaRPr sz="2400">
              <a:solidFill>
                <a:srgbClr val="535353"/>
              </a:solidFill>
            </a:endParaRPr>
          </a:p>
          <a:p>
            <a:pPr lvl="4">
              <a:defRPr sz="1800">
                <a:solidFill>
                  <a:srgbClr val="000000"/>
                </a:solidFill>
              </a:defRPr>
            </a:pPr>
            <a:r>
              <a:rPr sz="2400">
                <a:solidFill>
                  <a:srgbClr val="535353"/>
                </a:solidFill>
              </a:rPr>
              <a:t>Body Level Five</a:t>
            </a:r>
          </a:p>
        </p:txBody>
      </p:sp>
      <p:sp>
        <p:nvSpPr>
          <p:cNvPr id="140" name="Shape 140"/>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t>© 2015 ALIVE MOBILE GROUP PTY LTD ALL RIGHTS RESERVED. ABN 70 159 398 446. </a:t>
            </a:r>
            <a:r>
              <a:rPr cap="all" sz="600"/>
              <a:t>This document is provided commercially in confidence and remains the property of Alive Mobile Group Pty Ltd.</a:t>
            </a:r>
          </a:p>
        </p:txBody>
      </p:sp>
      <p:pic>
        <p:nvPicPr>
          <p:cNvPr id="141" name="pasted-image.tif"/>
          <p:cNvPicPr/>
          <p:nvPr/>
        </p:nvPicPr>
        <p:blipFill>
          <a:blip r:embed="rId2">
            <a:extLst/>
          </a:blip>
          <a:stretch>
            <a:fillRect/>
          </a:stretch>
        </p:blipFill>
        <p:spPr>
          <a:xfrm>
            <a:off x="14998713" y="8291871"/>
            <a:ext cx="1104838" cy="517030"/>
          </a:xfrm>
          <a:prstGeom prst="rect">
            <a:avLst/>
          </a:prstGeom>
          <a:ln w="12700">
            <a:miter lim="400000"/>
          </a:ln>
        </p:spPr>
      </p:pic>
      <p:pic>
        <p:nvPicPr>
          <p:cNvPr id="142" name="alive-logo-blue_B.pdf"/>
          <p:cNvPicPr/>
          <p:nvPr/>
        </p:nvPicPr>
        <p:blipFill>
          <a:blip r:embed="rId3">
            <a:extLst/>
          </a:blip>
          <a:srcRect l="16370" t="28298" r="16370" b="28298"/>
          <a:stretch>
            <a:fillRect/>
          </a:stretch>
        </p:blipFill>
        <p:spPr>
          <a:xfrm>
            <a:off x="516466" y="8280400"/>
            <a:ext cx="973668" cy="371179"/>
          </a:xfrm>
          <a:prstGeom prst="rect">
            <a:avLst/>
          </a:prstGeom>
          <a:ln w="12700">
            <a:miter lim="400000"/>
          </a:ln>
        </p:spPr>
      </p:pic>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snow white copy">
    <p:spTree>
      <p:nvGrpSpPr>
        <p:cNvPr id="1" name=""/>
        <p:cNvGrpSpPr/>
        <p:nvPr/>
      </p:nvGrpSpPr>
      <p:grpSpPr>
        <a:xfrm>
          <a:off x="0" y="0"/>
          <a:ext cx="0" cy="0"/>
          <a:chOff x="0" y="0"/>
          <a:chExt cx="0" cy="0"/>
        </a:xfrm>
      </p:grpSpPr>
      <p:sp>
        <p:nvSpPr>
          <p:cNvPr id="144" name="Shape 144"/>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t>© 2015 ALIVE MOBILE GROUP PTY LTD ALL RIGHTS RESERVED. ABN 70 159 398 446. </a:t>
            </a:r>
            <a:r>
              <a:rPr cap="all" sz="600"/>
              <a:t>This document is provided commercially in confidence and remains the property of Alive Mobile Group Pty Ltd.</a:t>
            </a:r>
          </a:p>
        </p:txBody>
      </p:sp>
      <p:sp>
        <p:nvSpPr>
          <p:cNvPr id="145" name="Shape 145"/>
          <p:cNvSpPr/>
          <p:nvPr>
            <p:ph type="title"/>
          </p:nvPr>
        </p:nvSpPr>
        <p:spPr>
          <a:xfrm>
            <a:off x="444499" y="304799"/>
            <a:ext cx="15367001" cy="2286001"/>
          </a:xfrm>
          <a:prstGeom prst="rect">
            <a:avLst/>
          </a:prstGeom>
        </p:spPr>
        <p:txBody>
          <a:bodyPr lIns="0" tIns="0" rIns="0" bIns="0"/>
          <a:lstStyle/>
          <a:p>
            <a:pPr lvl="0">
              <a:defRPr cap="none" sz="1800">
                <a:solidFill>
                  <a:srgbClr val="000000"/>
                </a:solidFill>
              </a:defRPr>
            </a:pPr>
            <a:r>
              <a:rPr cap="all" sz="7200">
                <a:solidFill>
                  <a:srgbClr val="424242"/>
                </a:solidFill>
              </a:rPr>
              <a:t>Title Text</a:t>
            </a:r>
          </a:p>
        </p:txBody>
      </p:sp>
      <p:sp>
        <p:nvSpPr>
          <p:cNvPr id="146" name="Shape 146"/>
          <p:cNvSpPr/>
          <p:nvPr>
            <p:ph type="body" idx="1"/>
          </p:nvPr>
        </p:nvSpPr>
        <p:spPr>
          <a:xfrm>
            <a:off x="444499" y="2929929"/>
            <a:ext cx="15367001" cy="5308601"/>
          </a:xfrm>
          <a:prstGeom prst="rect">
            <a:avLst/>
          </a:prstGeom>
        </p:spPr>
        <p:txBody>
          <a:bodyPr lIns="0" tIns="0" rIns="0" bIns="0"/>
          <a:lstStyle>
            <a:lvl1pPr marL="617142" indent="-617142">
              <a:defRPr sz="3200">
                <a:solidFill>
                  <a:srgbClr val="525252"/>
                </a:solidFill>
              </a:defRPr>
            </a:lvl1pPr>
            <a:lvl2pPr marL="617142" indent="-617142">
              <a:defRPr sz="3200">
                <a:solidFill>
                  <a:srgbClr val="525252"/>
                </a:solidFill>
              </a:defRPr>
            </a:lvl2pPr>
            <a:lvl3pPr marL="617142" indent="-617142">
              <a:defRPr sz="3200">
                <a:solidFill>
                  <a:srgbClr val="525252"/>
                </a:solidFill>
              </a:defRPr>
            </a:lvl3pPr>
            <a:lvl4pPr marL="617142" indent="-617142">
              <a:defRPr sz="3200">
                <a:solidFill>
                  <a:srgbClr val="525252"/>
                </a:solidFill>
              </a:defRPr>
            </a:lvl4pPr>
            <a:lvl5pPr marL="617142" indent="-617142">
              <a:defRPr sz="3200">
                <a:solidFill>
                  <a:srgbClr val="525252"/>
                </a:solidFill>
              </a:defRPr>
            </a:lvl5pPr>
          </a:lstStyle>
          <a:p>
            <a:pPr lvl="0">
              <a:defRPr sz="1800">
                <a:solidFill>
                  <a:srgbClr val="000000"/>
                </a:solidFill>
              </a:defRPr>
            </a:pPr>
            <a:r>
              <a:rPr sz="3200">
                <a:solidFill>
                  <a:srgbClr val="525252"/>
                </a:solidFill>
              </a:rPr>
              <a:t>Body Level One</a:t>
            </a:r>
            <a:endParaRPr sz="3200">
              <a:solidFill>
                <a:srgbClr val="525252"/>
              </a:solidFill>
            </a:endParaRPr>
          </a:p>
          <a:p>
            <a:pPr lvl="1">
              <a:defRPr sz="1800">
                <a:solidFill>
                  <a:srgbClr val="000000"/>
                </a:solidFill>
              </a:defRPr>
            </a:pPr>
            <a:r>
              <a:rPr sz="3200">
                <a:solidFill>
                  <a:srgbClr val="525252"/>
                </a:solidFill>
              </a:rPr>
              <a:t>Body Level Two</a:t>
            </a:r>
            <a:endParaRPr sz="3200">
              <a:solidFill>
                <a:srgbClr val="525252"/>
              </a:solidFill>
            </a:endParaRPr>
          </a:p>
          <a:p>
            <a:pPr lvl="2">
              <a:defRPr sz="1800">
                <a:solidFill>
                  <a:srgbClr val="000000"/>
                </a:solidFill>
              </a:defRPr>
            </a:pPr>
            <a:r>
              <a:rPr sz="3200">
                <a:solidFill>
                  <a:srgbClr val="525252"/>
                </a:solidFill>
              </a:rPr>
              <a:t>Body Level Three</a:t>
            </a:r>
            <a:endParaRPr sz="3200">
              <a:solidFill>
                <a:srgbClr val="525252"/>
              </a:solidFill>
            </a:endParaRPr>
          </a:p>
          <a:p>
            <a:pPr lvl="3">
              <a:defRPr sz="1800">
                <a:solidFill>
                  <a:srgbClr val="000000"/>
                </a:solidFill>
              </a:defRPr>
            </a:pPr>
            <a:r>
              <a:rPr sz="3200">
                <a:solidFill>
                  <a:srgbClr val="525252"/>
                </a:solidFill>
              </a:rPr>
              <a:t>Body Level Four</a:t>
            </a:r>
            <a:endParaRPr sz="3200">
              <a:solidFill>
                <a:srgbClr val="525252"/>
              </a:solidFill>
            </a:endParaRPr>
          </a:p>
          <a:p>
            <a:pPr lvl="4">
              <a:defRPr sz="1800">
                <a:solidFill>
                  <a:srgbClr val="000000"/>
                </a:solidFill>
              </a:defRPr>
            </a:pPr>
            <a:r>
              <a:rPr sz="3200">
                <a:solidFill>
                  <a:srgbClr val="525252"/>
                </a:solidFill>
              </a:rPr>
              <a:t>Body Level Five</a:t>
            </a:r>
          </a:p>
        </p:txBody>
      </p:sp>
      <p:pic>
        <p:nvPicPr>
          <p:cNvPr id="147" name="pasted-image.pdf"/>
          <p:cNvPicPr/>
          <p:nvPr/>
        </p:nvPicPr>
        <p:blipFill>
          <a:blip r:embed="rId2">
            <a:extLst/>
          </a:blip>
          <a:stretch>
            <a:fillRect/>
          </a:stretch>
        </p:blipFill>
        <p:spPr>
          <a:xfrm>
            <a:off x="572267" y="8247969"/>
            <a:ext cx="2136918" cy="604890"/>
          </a:xfrm>
          <a:prstGeom prst="rect">
            <a:avLst/>
          </a:prstGeom>
          <a:ln w="12700">
            <a:miter lim="400000"/>
          </a:ln>
        </p:spPr>
      </p:pic>
      <p:pic>
        <p:nvPicPr>
          <p:cNvPr id="148" name="alive-logo-blue_B.pdf"/>
          <p:cNvPicPr/>
          <p:nvPr/>
        </p:nvPicPr>
        <p:blipFill>
          <a:blip r:embed="rId3">
            <a:extLst/>
          </a:blip>
          <a:srcRect l="16370" t="28298" r="16370" b="28298"/>
          <a:stretch>
            <a:fillRect/>
          </a:stretch>
        </p:blipFill>
        <p:spPr>
          <a:xfrm>
            <a:off x="516466" y="8280400"/>
            <a:ext cx="973668" cy="371179"/>
          </a:xfrm>
          <a:prstGeom prst="rect">
            <a:avLst/>
          </a:prstGeom>
          <a:ln w="12700">
            <a:miter lim="400000"/>
          </a:ln>
        </p:spPr>
      </p:pic>
      <p:pic>
        <p:nvPicPr>
          <p:cNvPr id="149" name="pasted-image.tif"/>
          <p:cNvPicPr/>
          <p:nvPr/>
        </p:nvPicPr>
        <p:blipFill>
          <a:blip r:embed="rId4">
            <a:extLst/>
          </a:blip>
          <a:stretch>
            <a:fillRect/>
          </a:stretch>
        </p:blipFill>
        <p:spPr>
          <a:xfrm>
            <a:off x="14998713" y="8291871"/>
            <a:ext cx="1104838" cy="517030"/>
          </a:xfrm>
          <a:prstGeom prst="rect">
            <a:avLst/>
          </a:prstGeom>
          <a:ln w="12700">
            <a:miter lim="400000"/>
          </a:ln>
        </p:spPr>
      </p:pic>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Alive white">
    <p:spTree>
      <p:nvGrpSpPr>
        <p:cNvPr id="1" name=""/>
        <p:cNvGrpSpPr/>
        <p:nvPr/>
      </p:nvGrpSpPr>
      <p:grpSpPr>
        <a:xfrm>
          <a:off x="0" y="0"/>
          <a:ext cx="0" cy="0"/>
          <a:chOff x="0" y="0"/>
          <a:chExt cx="0" cy="0"/>
        </a:xfrm>
      </p:grpSpPr>
      <p:sp>
        <p:nvSpPr>
          <p:cNvPr id="151" name="Shape 151"/>
          <p:cNvSpPr/>
          <p:nvPr>
            <p:ph type="title"/>
          </p:nvPr>
        </p:nvSpPr>
        <p:spPr>
          <a:xfrm>
            <a:off x="1658043" y="544537"/>
            <a:ext cx="12938220" cy="1089077"/>
          </a:xfrm>
          <a:prstGeom prst="rect">
            <a:avLst/>
          </a:prstGeom>
        </p:spPr>
        <p:txBody>
          <a:bodyPr lIns="0" tIns="0" rIns="0" bIns="0" anchor="t">
            <a:normAutofit fontScale="100000" lnSpcReduction="0"/>
          </a:bodyPr>
          <a:lstStyle>
            <a:lvl1pPr defTabSz="457200">
              <a:defRPr sz="3600">
                <a:solidFill>
                  <a:srgbClr val="545454"/>
                </a:solidFill>
              </a:defRPr>
            </a:lvl1pPr>
          </a:lstStyle>
          <a:p>
            <a:pPr lvl="0">
              <a:defRPr cap="none" sz="1800">
                <a:solidFill>
                  <a:srgbClr val="000000"/>
                </a:solidFill>
              </a:defRPr>
            </a:pPr>
            <a:r>
              <a:rPr cap="all" sz="3600">
                <a:solidFill>
                  <a:srgbClr val="545454"/>
                </a:solidFill>
              </a:rPr>
              <a:t>Title Text</a:t>
            </a:r>
          </a:p>
        </p:txBody>
      </p:sp>
      <p:sp>
        <p:nvSpPr>
          <p:cNvPr id="152" name="Shape 152"/>
          <p:cNvSpPr/>
          <p:nvPr>
            <p:ph type="body" idx="1"/>
          </p:nvPr>
        </p:nvSpPr>
        <p:spPr>
          <a:xfrm>
            <a:off x="2899589" y="2613781"/>
            <a:ext cx="10455127" cy="5227564"/>
          </a:xfrm>
          <a:prstGeom prst="rect">
            <a:avLst/>
          </a:prstGeom>
        </p:spPr>
        <p:txBody>
          <a:bodyPr lIns="0" tIns="0" rIns="0" bIns="0" anchor="t">
            <a:normAutofit fontScale="100000" lnSpcReduction="0"/>
          </a:bodyPr>
          <a:lstStyle>
            <a:lvl1pPr marL="0" indent="0" defTabSz="457200">
              <a:lnSpc>
                <a:spcPct val="110000"/>
              </a:lnSpc>
              <a:spcBef>
                <a:spcPts val="2200"/>
              </a:spcBef>
              <a:buClrTx/>
              <a:buSzTx/>
              <a:buNone/>
              <a:defRPr sz="2400">
                <a:solidFill>
                  <a:srgbClr val="545454"/>
                </a:solidFill>
              </a:defRPr>
            </a:lvl1pPr>
            <a:lvl2pPr marL="0" indent="0" defTabSz="457200">
              <a:lnSpc>
                <a:spcPct val="110000"/>
              </a:lnSpc>
              <a:spcBef>
                <a:spcPts val="2200"/>
              </a:spcBef>
              <a:buClrTx/>
              <a:buSzTx/>
              <a:buNone/>
              <a:defRPr sz="2400">
                <a:solidFill>
                  <a:srgbClr val="545454"/>
                </a:solidFill>
              </a:defRPr>
            </a:lvl2pPr>
            <a:lvl3pPr marL="0" indent="0" defTabSz="457200">
              <a:lnSpc>
                <a:spcPct val="110000"/>
              </a:lnSpc>
              <a:spcBef>
                <a:spcPts val="2200"/>
              </a:spcBef>
              <a:buClrTx/>
              <a:buSzTx/>
              <a:buNone/>
              <a:defRPr sz="2400">
                <a:solidFill>
                  <a:srgbClr val="545454"/>
                </a:solidFill>
              </a:defRPr>
            </a:lvl3pPr>
            <a:lvl4pPr marL="0" indent="0" defTabSz="457200">
              <a:lnSpc>
                <a:spcPct val="110000"/>
              </a:lnSpc>
              <a:spcBef>
                <a:spcPts val="2200"/>
              </a:spcBef>
              <a:buClrTx/>
              <a:buSzTx/>
              <a:buNone/>
              <a:defRPr sz="2400">
                <a:solidFill>
                  <a:srgbClr val="545454"/>
                </a:solidFill>
              </a:defRPr>
            </a:lvl4pPr>
            <a:lvl5pPr marL="0" indent="0" defTabSz="457200">
              <a:lnSpc>
                <a:spcPct val="110000"/>
              </a:lnSpc>
              <a:spcBef>
                <a:spcPts val="2200"/>
              </a:spcBef>
              <a:buClrTx/>
              <a:buSzTx/>
              <a:buNone/>
              <a:defRPr sz="2400">
                <a:solidFill>
                  <a:srgbClr val="545454"/>
                </a:solidFill>
              </a:defRPr>
            </a:lvl5pPr>
          </a:lstStyle>
          <a:p>
            <a:pPr lvl="0">
              <a:defRPr sz="1800">
                <a:solidFill>
                  <a:srgbClr val="000000"/>
                </a:solidFill>
              </a:defRPr>
            </a:pPr>
            <a:r>
              <a:rPr sz="2400">
                <a:solidFill>
                  <a:srgbClr val="545454"/>
                </a:solidFill>
              </a:rPr>
              <a:t>Body Level One</a:t>
            </a:r>
            <a:endParaRPr sz="2400">
              <a:solidFill>
                <a:srgbClr val="545454"/>
              </a:solidFill>
            </a:endParaRPr>
          </a:p>
          <a:p>
            <a:pPr lvl="1">
              <a:defRPr sz="1800">
                <a:solidFill>
                  <a:srgbClr val="000000"/>
                </a:solidFill>
              </a:defRPr>
            </a:pPr>
            <a:r>
              <a:rPr sz="2400">
                <a:solidFill>
                  <a:srgbClr val="545454"/>
                </a:solidFill>
              </a:rPr>
              <a:t>Body Level Two</a:t>
            </a:r>
            <a:endParaRPr sz="2400">
              <a:solidFill>
                <a:srgbClr val="545454"/>
              </a:solidFill>
            </a:endParaRPr>
          </a:p>
          <a:p>
            <a:pPr lvl="2">
              <a:defRPr sz="1800">
                <a:solidFill>
                  <a:srgbClr val="000000"/>
                </a:solidFill>
              </a:defRPr>
            </a:pPr>
            <a:r>
              <a:rPr sz="2400">
                <a:solidFill>
                  <a:srgbClr val="545454"/>
                </a:solidFill>
              </a:rPr>
              <a:t>Body Level Three</a:t>
            </a:r>
            <a:endParaRPr sz="2400">
              <a:solidFill>
                <a:srgbClr val="545454"/>
              </a:solidFill>
            </a:endParaRPr>
          </a:p>
          <a:p>
            <a:pPr lvl="3">
              <a:defRPr sz="1800">
                <a:solidFill>
                  <a:srgbClr val="000000"/>
                </a:solidFill>
              </a:defRPr>
            </a:pPr>
            <a:r>
              <a:rPr sz="2400">
                <a:solidFill>
                  <a:srgbClr val="545454"/>
                </a:solidFill>
              </a:rPr>
              <a:t>Body Level Four</a:t>
            </a:r>
            <a:endParaRPr sz="2400">
              <a:solidFill>
                <a:srgbClr val="545454"/>
              </a:solidFill>
            </a:endParaRPr>
          </a:p>
          <a:p>
            <a:pPr lvl="4">
              <a:defRPr sz="1800">
                <a:solidFill>
                  <a:srgbClr val="000000"/>
                </a:solidFill>
              </a:defRPr>
            </a:pPr>
            <a:r>
              <a:rPr sz="2400">
                <a:solidFill>
                  <a:srgbClr val="545454"/>
                </a:solidFill>
              </a:rPr>
              <a:t>Body Level Five</a:t>
            </a:r>
          </a:p>
        </p:txBody>
      </p:sp>
      <p:pic>
        <p:nvPicPr>
          <p:cNvPr id="153" name="alive-logo-blue_B.pdf"/>
          <p:cNvPicPr/>
          <p:nvPr/>
        </p:nvPicPr>
        <p:blipFill>
          <a:blip r:embed="rId2">
            <a:extLst/>
          </a:blip>
          <a:srcRect l="16370" t="28298" r="16370" b="28298"/>
          <a:stretch>
            <a:fillRect/>
          </a:stretch>
        </p:blipFill>
        <p:spPr>
          <a:xfrm>
            <a:off x="516466" y="8280400"/>
            <a:ext cx="973668" cy="371179"/>
          </a:xfrm>
          <a:prstGeom prst="rect">
            <a:avLst/>
          </a:prstGeom>
          <a:ln w="12700">
            <a:miter lim="400000"/>
          </a:ln>
        </p:spPr>
      </p:pic>
      <p:pic>
        <p:nvPicPr>
          <p:cNvPr id="154" name="pasted-image.tif"/>
          <p:cNvPicPr/>
          <p:nvPr/>
        </p:nvPicPr>
        <p:blipFill>
          <a:blip r:embed="rId3">
            <a:extLst/>
          </a:blip>
          <a:stretch>
            <a:fillRect/>
          </a:stretch>
        </p:blipFill>
        <p:spPr>
          <a:xfrm>
            <a:off x="14998713" y="8291871"/>
            <a:ext cx="1104838" cy="517030"/>
          </a:xfrm>
          <a:prstGeom prst="rect">
            <a:avLst/>
          </a:prstGeom>
          <a:ln w="12700">
            <a:miter lim="400000"/>
          </a:ln>
        </p:spPr>
      </p:pic>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Alive white">
    <p:spTree>
      <p:nvGrpSpPr>
        <p:cNvPr id="1" name=""/>
        <p:cNvGrpSpPr/>
        <p:nvPr/>
      </p:nvGrpSpPr>
      <p:grpSpPr>
        <a:xfrm>
          <a:off x="0" y="0"/>
          <a:ext cx="0" cy="0"/>
          <a:chOff x="0" y="0"/>
          <a:chExt cx="0" cy="0"/>
        </a:xfrm>
      </p:grpSpPr>
      <p:sp>
        <p:nvSpPr>
          <p:cNvPr id="156" name="Shape 156"/>
          <p:cNvSpPr/>
          <p:nvPr>
            <p:ph type="title"/>
          </p:nvPr>
        </p:nvSpPr>
        <p:spPr>
          <a:xfrm>
            <a:off x="2041520" y="544537"/>
            <a:ext cx="12178931" cy="1350001"/>
          </a:xfrm>
          <a:prstGeom prst="rect">
            <a:avLst/>
          </a:prstGeom>
        </p:spPr>
        <p:txBody>
          <a:bodyPr lIns="0" tIns="0" rIns="0" bIns="0" anchor="t">
            <a:normAutofit fontScale="100000" lnSpcReduction="0"/>
          </a:bodyPr>
          <a:lstStyle>
            <a:lvl1pPr defTabSz="457200">
              <a:defRPr sz="3600">
                <a:solidFill>
                  <a:srgbClr val="545454"/>
                </a:solidFill>
              </a:defRPr>
            </a:lvl1pPr>
          </a:lstStyle>
          <a:p>
            <a:pPr lvl="0">
              <a:defRPr cap="none" sz="1800">
                <a:solidFill>
                  <a:srgbClr val="000000"/>
                </a:solidFill>
              </a:defRPr>
            </a:pPr>
            <a:r>
              <a:rPr cap="all" sz="3600">
                <a:solidFill>
                  <a:srgbClr val="545454"/>
                </a:solidFill>
              </a:rPr>
              <a:t>Title Text</a:t>
            </a:r>
          </a:p>
        </p:txBody>
      </p:sp>
      <p:pic>
        <p:nvPicPr>
          <p:cNvPr id="157" name="alive-logo-blue_B.pdf"/>
          <p:cNvPicPr/>
          <p:nvPr/>
        </p:nvPicPr>
        <p:blipFill>
          <a:blip r:embed="rId2">
            <a:extLst/>
          </a:blip>
          <a:srcRect l="16370" t="28298" r="16370" b="28298"/>
          <a:stretch>
            <a:fillRect/>
          </a:stretch>
        </p:blipFill>
        <p:spPr>
          <a:xfrm>
            <a:off x="516466" y="8280400"/>
            <a:ext cx="973668" cy="371179"/>
          </a:xfrm>
          <a:prstGeom prst="rect">
            <a:avLst/>
          </a:prstGeom>
          <a:ln w="12700">
            <a:miter lim="400000"/>
          </a:ln>
        </p:spPr>
      </p:pic>
      <p:pic>
        <p:nvPicPr>
          <p:cNvPr id="158" name="pasted-image.tif"/>
          <p:cNvPicPr/>
          <p:nvPr/>
        </p:nvPicPr>
        <p:blipFill>
          <a:blip r:embed="rId3">
            <a:extLst/>
          </a:blip>
          <a:stretch>
            <a:fillRect/>
          </a:stretch>
        </p:blipFill>
        <p:spPr>
          <a:xfrm>
            <a:off x="14998713" y="8291871"/>
            <a:ext cx="1104838" cy="517030"/>
          </a:xfrm>
          <a:prstGeom prst="rect">
            <a:avLst/>
          </a:prstGeom>
          <a:ln w="12700">
            <a:miter lim="400000"/>
          </a:ln>
        </p:spPr>
      </p:pic>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White slide">
    <p:spTree>
      <p:nvGrpSpPr>
        <p:cNvPr id="1" name=""/>
        <p:cNvGrpSpPr/>
        <p:nvPr/>
      </p:nvGrpSpPr>
      <p:grpSpPr>
        <a:xfrm>
          <a:off x="0" y="0"/>
          <a:ext cx="0" cy="0"/>
          <a:chOff x="0" y="0"/>
          <a:chExt cx="0" cy="0"/>
        </a:xfrm>
      </p:grpSpPr>
      <p:sp>
        <p:nvSpPr>
          <p:cNvPr id="160" name="Shape 160"/>
          <p:cNvSpPr/>
          <p:nvPr>
            <p:ph type="title"/>
          </p:nvPr>
        </p:nvSpPr>
        <p:spPr>
          <a:xfrm>
            <a:off x="444499" y="-1"/>
            <a:ext cx="15367001" cy="2286001"/>
          </a:xfrm>
          <a:prstGeom prst="rect">
            <a:avLst/>
          </a:prstGeom>
        </p:spPr>
        <p:txBody>
          <a:bodyPr lIns="0" tIns="0" rIns="0" bIns="0"/>
          <a:lstStyle>
            <a:lvl1pPr>
              <a:defRPr sz="4800"/>
            </a:lvl1pPr>
          </a:lstStyle>
          <a:p>
            <a:pPr lvl="0">
              <a:defRPr cap="none" sz="1800">
                <a:solidFill>
                  <a:srgbClr val="000000"/>
                </a:solidFill>
              </a:defRPr>
            </a:pPr>
            <a:r>
              <a:rPr cap="all" sz="4800">
                <a:solidFill>
                  <a:srgbClr val="424242"/>
                </a:solidFill>
              </a:rPr>
              <a:t>Title Text</a:t>
            </a:r>
          </a:p>
        </p:txBody>
      </p:sp>
      <p:sp>
        <p:nvSpPr>
          <p:cNvPr id="161" name="Shape 161"/>
          <p:cNvSpPr/>
          <p:nvPr>
            <p:ph type="body" idx="1"/>
          </p:nvPr>
        </p:nvSpPr>
        <p:spPr>
          <a:xfrm>
            <a:off x="444499" y="2370666"/>
            <a:ext cx="15367001" cy="5249334"/>
          </a:xfrm>
          <a:prstGeom prst="rect">
            <a:avLst/>
          </a:prstGeom>
        </p:spPr>
        <p:txBody>
          <a:bodyPr lIns="0" tIns="0" rIns="0" bIns="0"/>
          <a:lstStyle>
            <a:lvl1pPr marL="304800" indent="-304800" defTabSz="457200">
              <a:lnSpc>
                <a:spcPct val="150000"/>
              </a:lnSpc>
              <a:spcBef>
                <a:spcPts val="1600"/>
              </a:spcBef>
              <a:buClr>
                <a:srgbClr val="34B4F4"/>
              </a:buClr>
              <a:buSzPct val="100000"/>
              <a:defRPr sz="1600">
                <a:solidFill>
                  <a:srgbClr val="000000"/>
                </a:solidFill>
              </a:defRPr>
            </a:lvl1pPr>
            <a:lvl2pPr marL="304800" indent="-304800" defTabSz="457200">
              <a:lnSpc>
                <a:spcPct val="150000"/>
              </a:lnSpc>
              <a:spcBef>
                <a:spcPts val="1600"/>
              </a:spcBef>
              <a:buClr>
                <a:srgbClr val="34B4F4"/>
              </a:buClr>
              <a:buSzPct val="100000"/>
              <a:defRPr sz="1600">
                <a:solidFill>
                  <a:srgbClr val="000000"/>
                </a:solidFill>
              </a:defRPr>
            </a:lvl2pPr>
            <a:lvl3pPr marL="304800" indent="-304800" defTabSz="457200">
              <a:lnSpc>
                <a:spcPct val="150000"/>
              </a:lnSpc>
              <a:spcBef>
                <a:spcPts val="1600"/>
              </a:spcBef>
              <a:buClr>
                <a:srgbClr val="34B4F4"/>
              </a:buClr>
              <a:buSzPct val="100000"/>
              <a:defRPr sz="1600">
                <a:solidFill>
                  <a:srgbClr val="000000"/>
                </a:solidFill>
              </a:defRPr>
            </a:lvl3pPr>
            <a:lvl4pPr marL="304800" indent="-304800" defTabSz="457200">
              <a:lnSpc>
                <a:spcPct val="150000"/>
              </a:lnSpc>
              <a:spcBef>
                <a:spcPts val="1600"/>
              </a:spcBef>
              <a:buClr>
                <a:srgbClr val="34B4F4"/>
              </a:buClr>
              <a:buSzPct val="100000"/>
              <a:defRPr sz="1600">
                <a:solidFill>
                  <a:srgbClr val="000000"/>
                </a:solidFill>
              </a:defRPr>
            </a:lvl4pPr>
            <a:lvl5pPr marL="304800" indent="-304800" defTabSz="457200">
              <a:lnSpc>
                <a:spcPct val="150000"/>
              </a:lnSpc>
              <a:spcBef>
                <a:spcPts val="1600"/>
              </a:spcBef>
              <a:buClr>
                <a:srgbClr val="34B4F4"/>
              </a:buClr>
              <a:buSzPct val="100000"/>
              <a:defRPr sz="1600">
                <a:solidFill>
                  <a:srgbClr val="000000"/>
                </a:solidFill>
              </a:defRPr>
            </a:lvl5pPr>
          </a:lstStyle>
          <a:p>
            <a:pPr lvl="0">
              <a:defRPr sz="1800"/>
            </a:pPr>
            <a:r>
              <a:rPr sz="1600"/>
              <a:t>Body Level One</a:t>
            </a:r>
            <a:endParaRPr sz="1600"/>
          </a:p>
          <a:p>
            <a:pPr lvl="1">
              <a:defRPr sz="1800"/>
            </a:pPr>
            <a:r>
              <a:rPr sz="1600"/>
              <a:t>Body Level Two</a:t>
            </a:r>
            <a:endParaRPr sz="1600"/>
          </a:p>
          <a:p>
            <a:pPr lvl="2">
              <a:defRPr sz="1800"/>
            </a:pPr>
            <a:r>
              <a:rPr sz="1600"/>
              <a:t>Body Level Three</a:t>
            </a:r>
            <a:endParaRPr sz="1600"/>
          </a:p>
          <a:p>
            <a:pPr lvl="3">
              <a:defRPr sz="1800"/>
            </a:pPr>
            <a:r>
              <a:rPr sz="1600"/>
              <a:t>Body Level Four</a:t>
            </a:r>
            <a:endParaRPr sz="1600"/>
          </a:p>
          <a:p>
            <a:pPr lvl="4">
              <a:defRPr sz="1800"/>
            </a:pPr>
            <a:r>
              <a:rPr sz="1600"/>
              <a:t>Body Level Five</a:t>
            </a:r>
          </a:p>
        </p:txBody>
      </p:sp>
      <p:sp>
        <p:nvSpPr>
          <p:cNvPr id="162" name="Shape 162"/>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solidFill>
                  <a:srgbClr val="424242"/>
                </a:solidFill>
              </a:rPr>
              <a:t>© 2015 ALIVE MOBILE GROUP PTY LTD ALL RIGHTS RESERVED. ABN 70 159 398 446. </a:t>
            </a:r>
            <a:r>
              <a:rPr cap="all" sz="600">
                <a:solidFill>
                  <a:srgbClr val="424242"/>
                </a:solidFill>
              </a:rPr>
              <a:t>This document is provided commercially in confidence and remains the property of Alive Mobile Group Pty Ltd.</a:t>
            </a:r>
          </a:p>
        </p:txBody>
      </p:sp>
      <p:pic>
        <p:nvPicPr>
          <p:cNvPr id="163" name="alive-logo-blue_B.pdf"/>
          <p:cNvPicPr/>
          <p:nvPr/>
        </p:nvPicPr>
        <p:blipFill>
          <a:blip r:embed="rId2">
            <a:extLst/>
          </a:blip>
          <a:srcRect l="16370" t="28298" r="16370" b="28298"/>
          <a:stretch>
            <a:fillRect/>
          </a:stretch>
        </p:blipFill>
        <p:spPr>
          <a:xfrm>
            <a:off x="424222" y="8312239"/>
            <a:ext cx="1096838" cy="418133"/>
          </a:xfrm>
          <a:prstGeom prst="rect">
            <a:avLst/>
          </a:prstGeom>
          <a:ln w="12700">
            <a:miter lim="400000"/>
          </a:ln>
        </p:spPr>
      </p:pic>
      <p:pic>
        <p:nvPicPr>
          <p:cNvPr id="164" name="pasted-image.tif"/>
          <p:cNvPicPr/>
          <p:nvPr/>
        </p:nvPicPr>
        <p:blipFill>
          <a:blip r:embed="rId3">
            <a:extLst/>
          </a:blip>
          <a:stretch>
            <a:fillRect/>
          </a:stretch>
        </p:blipFill>
        <p:spPr>
          <a:xfrm>
            <a:off x="14545164" y="7831277"/>
            <a:ext cx="1390515" cy="1031875"/>
          </a:xfrm>
          <a:prstGeom prst="rect">
            <a:avLst/>
          </a:prstGeom>
          <a:ln w="12700">
            <a:miter lim="400000"/>
          </a:ln>
        </p:spPr>
      </p:pic>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sky blue">
    <p:bg>
      <p:bgPr>
        <a:solidFill>
          <a:srgbClr val="26B3F7"/>
        </a:solidFill>
      </p:bgPr>
    </p:bg>
    <p:spTree>
      <p:nvGrpSpPr>
        <p:cNvPr id="1" name=""/>
        <p:cNvGrpSpPr/>
        <p:nvPr/>
      </p:nvGrpSpPr>
      <p:grpSpPr>
        <a:xfrm>
          <a:off x="0" y="0"/>
          <a:ext cx="0" cy="0"/>
          <a:chOff x="0" y="0"/>
          <a:chExt cx="0" cy="0"/>
        </a:xfrm>
      </p:grpSpPr>
      <p:sp>
        <p:nvSpPr>
          <p:cNvPr id="15" name="Shape 15"/>
          <p:cNvSpPr/>
          <p:nvPr>
            <p:ph type="title"/>
          </p:nvPr>
        </p:nvSpPr>
        <p:spPr>
          <a:prstGeom prst="rect">
            <a:avLst/>
          </a:prstGeom>
        </p:spPr>
        <p:txBody>
          <a:bodyPr/>
          <a:lstStyle>
            <a:lvl1pPr>
              <a:defRPr>
                <a:solidFill>
                  <a:srgbClr val="EBF2F7"/>
                </a:solidFill>
              </a:defRPr>
            </a:lvl1pPr>
          </a:lstStyle>
          <a:p>
            <a:pPr lvl="0">
              <a:defRPr cap="none" sz="1800">
                <a:solidFill>
                  <a:srgbClr val="000000"/>
                </a:solidFill>
              </a:defRPr>
            </a:pPr>
            <a:r>
              <a:rPr cap="all" sz="7200">
                <a:solidFill>
                  <a:srgbClr val="EBF2F7"/>
                </a:solidFill>
              </a:rPr>
              <a:t>Title Text</a:t>
            </a:r>
          </a:p>
        </p:txBody>
      </p:sp>
      <p:sp>
        <p:nvSpPr>
          <p:cNvPr id="16" name="Shape 16"/>
          <p:cNvSpPr/>
          <p:nvPr>
            <p:ph type="body" idx="1"/>
          </p:nvPr>
        </p:nvSpPr>
        <p:spPr>
          <a:prstGeom prst="rect">
            <a:avLst/>
          </a:prstGeom>
        </p:spPr>
        <p:txBody>
          <a:bodyPr/>
          <a:lstStyle>
            <a:lvl1pPr>
              <a:buClr>
                <a:srgbClr val="FFFFFF"/>
              </a:buClr>
              <a:defRPr>
                <a:solidFill>
                  <a:srgbClr val="EBF2F7"/>
                </a:solidFill>
              </a:defRPr>
            </a:lvl1pPr>
            <a:lvl2pPr>
              <a:buClr>
                <a:srgbClr val="FFFFFF"/>
              </a:buClr>
              <a:defRPr>
                <a:solidFill>
                  <a:srgbClr val="EBF2F7"/>
                </a:solidFill>
              </a:defRPr>
            </a:lvl2pPr>
            <a:lvl3pPr>
              <a:buClr>
                <a:srgbClr val="FFFFFF"/>
              </a:buClr>
              <a:defRPr>
                <a:solidFill>
                  <a:srgbClr val="EBF2F7"/>
                </a:solidFill>
              </a:defRPr>
            </a:lvl3pPr>
            <a:lvl4pPr>
              <a:buClr>
                <a:srgbClr val="FFFFFF"/>
              </a:buClr>
              <a:defRPr>
                <a:solidFill>
                  <a:srgbClr val="EBF2F7"/>
                </a:solidFill>
              </a:defRPr>
            </a:lvl4pPr>
            <a:lvl5pPr>
              <a:buClr>
                <a:srgbClr val="FFFFFF"/>
              </a:buClr>
              <a:defRPr>
                <a:solidFill>
                  <a:srgbClr val="EBF2F7"/>
                </a:solidFill>
              </a:defRPr>
            </a:lvl5pPr>
          </a:lstStyle>
          <a:p>
            <a:pPr lvl="0">
              <a:defRPr sz="1800">
                <a:solidFill>
                  <a:srgbClr val="000000"/>
                </a:solidFill>
              </a:defRPr>
            </a:pPr>
            <a:r>
              <a:rPr sz="3400">
                <a:solidFill>
                  <a:srgbClr val="EBF2F7"/>
                </a:solidFill>
              </a:rPr>
              <a:t>Body Level One</a:t>
            </a:r>
            <a:endParaRPr sz="3400">
              <a:solidFill>
                <a:srgbClr val="EBF2F7"/>
              </a:solidFill>
            </a:endParaRPr>
          </a:p>
          <a:p>
            <a:pPr lvl="1">
              <a:defRPr sz="1800">
                <a:solidFill>
                  <a:srgbClr val="000000"/>
                </a:solidFill>
              </a:defRPr>
            </a:pPr>
            <a:r>
              <a:rPr sz="3400">
                <a:solidFill>
                  <a:srgbClr val="EBF2F7"/>
                </a:solidFill>
              </a:rPr>
              <a:t>Body Level Two</a:t>
            </a:r>
            <a:endParaRPr sz="3400">
              <a:solidFill>
                <a:srgbClr val="EBF2F7"/>
              </a:solidFill>
            </a:endParaRPr>
          </a:p>
          <a:p>
            <a:pPr lvl="2">
              <a:defRPr sz="1800">
                <a:solidFill>
                  <a:srgbClr val="000000"/>
                </a:solidFill>
              </a:defRPr>
            </a:pPr>
            <a:r>
              <a:rPr sz="3400">
                <a:solidFill>
                  <a:srgbClr val="EBF2F7"/>
                </a:solidFill>
              </a:rPr>
              <a:t>Body Level Three</a:t>
            </a:r>
            <a:endParaRPr sz="3400">
              <a:solidFill>
                <a:srgbClr val="EBF2F7"/>
              </a:solidFill>
            </a:endParaRPr>
          </a:p>
          <a:p>
            <a:pPr lvl="3">
              <a:defRPr sz="1800">
                <a:solidFill>
                  <a:srgbClr val="000000"/>
                </a:solidFill>
              </a:defRPr>
            </a:pPr>
            <a:r>
              <a:rPr sz="3400">
                <a:solidFill>
                  <a:srgbClr val="EBF2F7"/>
                </a:solidFill>
              </a:rPr>
              <a:t>Body Level Four</a:t>
            </a:r>
            <a:endParaRPr sz="3400">
              <a:solidFill>
                <a:srgbClr val="EBF2F7"/>
              </a:solidFill>
            </a:endParaRPr>
          </a:p>
          <a:p>
            <a:pPr lvl="4">
              <a:defRPr sz="1800">
                <a:solidFill>
                  <a:srgbClr val="000000"/>
                </a:solidFill>
              </a:defRPr>
            </a:pPr>
            <a:r>
              <a:rPr sz="3400">
                <a:solidFill>
                  <a:srgbClr val="EBF2F7"/>
                </a:solidFill>
              </a:rPr>
              <a:t>Body Level Five</a:t>
            </a:r>
          </a:p>
        </p:txBody>
      </p:sp>
      <p:pic>
        <p:nvPicPr>
          <p:cNvPr id="17" name="pasted-image.pdf"/>
          <p:cNvPicPr/>
          <p:nvPr/>
        </p:nvPicPr>
        <p:blipFill>
          <a:blip r:embed="rId2">
            <a:extLst/>
          </a:blip>
          <a:srcRect l="57376" t="0" r="0" b="0"/>
          <a:stretch>
            <a:fillRect/>
          </a:stretch>
        </p:blipFill>
        <p:spPr>
          <a:xfrm>
            <a:off x="395124" y="8170075"/>
            <a:ext cx="1145344" cy="760625"/>
          </a:xfrm>
          <a:prstGeom prst="rect">
            <a:avLst/>
          </a:prstGeom>
          <a:ln w="12700">
            <a:miter lim="400000"/>
          </a:ln>
        </p:spPr>
      </p:pic>
      <p:pic>
        <p:nvPicPr>
          <p:cNvPr id="18" name="pasted-image.tif"/>
          <p:cNvPicPr/>
          <p:nvPr/>
        </p:nvPicPr>
        <p:blipFill>
          <a:blip r:embed="rId3">
            <a:extLst/>
          </a:blip>
          <a:stretch>
            <a:fillRect/>
          </a:stretch>
        </p:blipFill>
        <p:spPr>
          <a:xfrm>
            <a:off x="14252565" y="7878438"/>
            <a:ext cx="2227339" cy="1344084"/>
          </a:xfrm>
          <a:prstGeom prst="rect">
            <a:avLst/>
          </a:prstGeom>
          <a:ln w="12700">
            <a:miter lim="400000"/>
          </a:ln>
        </p:spPr>
      </p:pic>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ruby red">
    <p:bg>
      <p:bgPr>
        <a:solidFill>
          <a:srgbClr val="FF2E8B"/>
        </a:solidFill>
      </p:bgPr>
    </p:bg>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lvl1pPr>
              <a:defRPr>
                <a:solidFill>
                  <a:srgbClr val="FFFFFF"/>
                </a:solidFill>
              </a:defRPr>
            </a:lvl1pPr>
          </a:lstStyle>
          <a:p>
            <a:pPr lvl="0">
              <a:defRPr cap="none" sz="1800">
                <a:solidFill>
                  <a:srgbClr val="000000"/>
                </a:solidFill>
              </a:defRPr>
            </a:pPr>
            <a:r>
              <a:rPr cap="all" sz="7200">
                <a:solidFill>
                  <a:srgbClr val="FFFFFF"/>
                </a:solidFill>
              </a:rPr>
              <a:t>Title Text</a:t>
            </a:r>
          </a:p>
        </p:txBody>
      </p:sp>
      <p:sp>
        <p:nvSpPr>
          <p:cNvPr id="21" name="Shape 21"/>
          <p:cNvSpPr/>
          <p:nvPr>
            <p:ph type="body" idx="1"/>
          </p:nvPr>
        </p:nvSpPr>
        <p:spPr>
          <a:prstGeom prst="rect">
            <a:avLst/>
          </a:prstGeom>
        </p:spPr>
        <p:txBody>
          <a:bodyPr/>
          <a:lstStyle>
            <a:lvl1pPr>
              <a:buClr>
                <a:srgbClr val="EBF2F7"/>
              </a:buClr>
              <a:defRPr>
                <a:solidFill>
                  <a:srgbClr val="FFFFFF"/>
                </a:solidFill>
              </a:defRPr>
            </a:lvl1pPr>
            <a:lvl2pPr>
              <a:buClr>
                <a:srgbClr val="EBF2F7"/>
              </a:buClr>
              <a:defRPr>
                <a:solidFill>
                  <a:srgbClr val="FFFFFF"/>
                </a:solidFill>
              </a:defRPr>
            </a:lvl2pPr>
            <a:lvl3pPr>
              <a:buClr>
                <a:srgbClr val="EBF2F7"/>
              </a:buClr>
              <a:defRPr>
                <a:solidFill>
                  <a:srgbClr val="FFFFFF"/>
                </a:solidFill>
              </a:defRPr>
            </a:lvl3pPr>
            <a:lvl4pPr>
              <a:buClr>
                <a:srgbClr val="EBF2F7"/>
              </a:buClr>
              <a:defRPr>
                <a:solidFill>
                  <a:srgbClr val="FFFFFF"/>
                </a:solidFill>
              </a:defRPr>
            </a:lvl4pPr>
            <a:lvl5pPr>
              <a:buClr>
                <a:srgbClr val="EBF2F7"/>
              </a:buClr>
              <a:defRPr>
                <a:solidFill>
                  <a:srgbClr val="FFFFFF"/>
                </a:solidFill>
              </a:defRPr>
            </a:lvl5p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pic>
        <p:nvPicPr>
          <p:cNvPr id="22" name="pasted-image.pdf"/>
          <p:cNvPicPr/>
          <p:nvPr/>
        </p:nvPicPr>
        <p:blipFill>
          <a:blip r:embed="rId2">
            <a:extLst/>
          </a:blip>
          <a:srcRect l="57376" t="0" r="0" b="0"/>
          <a:stretch>
            <a:fillRect/>
          </a:stretch>
        </p:blipFill>
        <p:spPr>
          <a:xfrm>
            <a:off x="395124" y="8170075"/>
            <a:ext cx="1145344" cy="760625"/>
          </a:xfrm>
          <a:prstGeom prst="rect">
            <a:avLst/>
          </a:prstGeom>
          <a:ln w="12700">
            <a:miter lim="400000"/>
          </a:ln>
        </p:spPr>
      </p:pic>
      <p:pic>
        <p:nvPicPr>
          <p:cNvPr id="23" name="pasted-image.tif"/>
          <p:cNvPicPr/>
          <p:nvPr/>
        </p:nvPicPr>
        <p:blipFill>
          <a:blip r:embed="rId3">
            <a:extLst/>
          </a:blip>
          <a:stretch>
            <a:fillRect/>
          </a:stretch>
        </p:blipFill>
        <p:spPr>
          <a:xfrm>
            <a:off x="14249400" y="7878372"/>
            <a:ext cx="2227339" cy="1344084"/>
          </a:xfrm>
          <a:prstGeom prst="rect">
            <a:avLst/>
          </a:prstGeom>
          <a:ln w="12700">
            <a:miter lim="400000"/>
          </a:ln>
        </p:spPr>
      </p:pic>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ark grey">
    <p:bg>
      <p:bgPr>
        <a:solidFill>
          <a:srgbClr val="424242"/>
        </a:solidFill>
      </p:bgPr>
    </p:bg>
    <p:spTree>
      <p:nvGrpSpPr>
        <p:cNvPr id="1" name=""/>
        <p:cNvGrpSpPr/>
        <p:nvPr/>
      </p:nvGrpSpPr>
      <p:grpSpPr>
        <a:xfrm>
          <a:off x="0" y="0"/>
          <a:ext cx="0" cy="0"/>
          <a:chOff x="0" y="0"/>
          <a:chExt cx="0" cy="0"/>
        </a:xfrm>
      </p:grpSpPr>
      <p:sp>
        <p:nvSpPr>
          <p:cNvPr id="25" name="Shape 25"/>
          <p:cNvSpPr/>
          <p:nvPr>
            <p:ph type="title"/>
          </p:nvPr>
        </p:nvSpPr>
        <p:spPr>
          <a:prstGeom prst="rect">
            <a:avLst/>
          </a:prstGeom>
        </p:spPr>
        <p:txBody>
          <a:bodyPr/>
          <a:lstStyle>
            <a:lvl1pPr>
              <a:defRPr>
                <a:solidFill>
                  <a:srgbClr val="FFFFFF"/>
                </a:solidFill>
              </a:defRPr>
            </a:lvl1pPr>
          </a:lstStyle>
          <a:p>
            <a:pPr lvl="0">
              <a:defRPr cap="none" sz="1800">
                <a:solidFill>
                  <a:srgbClr val="000000"/>
                </a:solidFill>
              </a:defRPr>
            </a:pPr>
            <a:r>
              <a:rPr cap="all" sz="7200">
                <a:solidFill>
                  <a:srgbClr val="FFFFFF"/>
                </a:solidFill>
              </a:rPr>
              <a:t>Title Text</a:t>
            </a:r>
          </a:p>
        </p:txBody>
      </p:sp>
      <p:sp>
        <p:nvSpPr>
          <p:cNvPr id="26" name="Shape 26"/>
          <p:cNvSpPr/>
          <p:nvPr>
            <p:ph type="body" idx="1"/>
          </p:nvPr>
        </p:nvSpPr>
        <p:spPr>
          <a:prstGeom prst="rect">
            <a:avLst/>
          </a:prstGeom>
        </p:spPr>
        <p:txBody>
          <a:bodyPr/>
          <a:lstStyle>
            <a:lvl1pPr>
              <a:buClr>
                <a:srgbClr val="EBF2F7"/>
              </a:buClr>
              <a:defRPr>
                <a:solidFill>
                  <a:srgbClr val="FFFFFF"/>
                </a:solidFill>
              </a:defRPr>
            </a:lvl1pPr>
            <a:lvl2pPr>
              <a:buClr>
                <a:srgbClr val="EBF2F7"/>
              </a:buClr>
              <a:defRPr>
                <a:solidFill>
                  <a:srgbClr val="FFFFFF"/>
                </a:solidFill>
              </a:defRPr>
            </a:lvl2pPr>
            <a:lvl3pPr>
              <a:buClr>
                <a:srgbClr val="EBF2F7"/>
              </a:buClr>
              <a:defRPr>
                <a:solidFill>
                  <a:srgbClr val="FFFFFF"/>
                </a:solidFill>
              </a:defRPr>
            </a:lvl3pPr>
            <a:lvl4pPr>
              <a:buClr>
                <a:srgbClr val="EBF2F7"/>
              </a:buClr>
              <a:defRPr>
                <a:solidFill>
                  <a:srgbClr val="FFFFFF"/>
                </a:solidFill>
              </a:defRPr>
            </a:lvl4pPr>
            <a:lvl5pPr>
              <a:buClr>
                <a:srgbClr val="EBF2F7"/>
              </a:buClr>
              <a:defRPr>
                <a:solidFill>
                  <a:srgbClr val="FFFFFF"/>
                </a:solidFill>
              </a:defRPr>
            </a:lvl5p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pic>
        <p:nvPicPr>
          <p:cNvPr id="27" name="pasted-image.pdf"/>
          <p:cNvPicPr/>
          <p:nvPr/>
        </p:nvPicPr>
        <p:blipFill>
          <a:blip r:embed="rId2">
            <a:extLst/>
          </a:blip>
          <a:srcRect l="57376" t="0" r="0" b="0"/>
          <a:stretch>
            <a:fillRect/>
          </a:stretch>
        </p:blipFill>
        <p:spPr>
          <a:xfrm>
            <a:off x="395124" y="8170075"/>
            <a:ext cx="1145344" cy="760625"/>
          </a:xfrm>
          <a:prstGeom prst="rect">
            <a:avLst/>
          </a:prstGeom>
          <a:ln w="12700">
            <a:miter lim="400000"/>
          </a:ln>
        </p:spPr>
      </p:pic>
      <p:pic>
        <p:nvPicPr>
          <p:cNvPr id="28" name="pasted-image.tif"/>
          <p:cNvPicPr/>
          <p:nvPr/>
        </p:nvPicPr>
        <p:blipFill>
          <a:blip r:embed="rId3">
            <a:extLst/>
          </a:blip>
          <a:stretch>
            <a:fillRect/>
          </a:stretch>
        </p:blipFill>
        <p:spPr>
          <a:xfrm>
            <a:off x="14249400" y="7878372"/>
            <a:ext cx="2227339" cy="1344084"/>
          </a:xfrm>
          <a:prstGeom prst="rect">
            <a:avLst/>
          </a:prstGeom>
          <a:ln w="12700">
            <a:miter lim="400000"/>
          </a:ln>
        </p:spPr>
      </p:pic>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Jet black">
    <p:bg>
      <p:bgPr>
        <a:solidFill>
          <a:srgbClr val="000000"/>
        </a:solidFill>
      </p:bgPr>
    </p:bg>
    <p:spTree>
      <p:nvGrpSpPr>
        <p:cNvPr id="1" name=""/>
        <p:cNvGrpSpPr/>
        <p:nvPr/>
      </p:nvGrpSpPr>
      <p:grpSpPr>
        <a:xfrm>
          <a:off x="0" y="0"/>
          <a:ext cx="0" cy="0"/>
          <a:chOff x="0" y="0"/>
          <a:chExt cx="0" cy="0"/>
        </a:xfrm>
      </p:grpSpPr>
      <p:sp>
        <p:nvSpPr>
          <p:cNvPr id="30" name="Shape 30"/>
          <p:cNvSpPr/>
          <p:nvPr>
            <p:ph type="title"/>
          </p:nvPr>
        </p:nvSpPr>
        <p:spPr>
          <a:prstGeom prst="rect">
            <a:avLst/>
          </a:prstGeom>
        </p:spPr>
        <p:txBody>
          <a:bodyPr/>
          <a:lstStyle>
            <a:lvl1pPr>
              <a:defRPr>
                <a:solidFill>
                  <a:srgbClr val="FFFFFF"/>
                </a:solidFill>
              </a:defRPr>
            </a:lvl1pPr>
          </a:lstStyle>
          <a:p>
            <a:pPr lvl="0">
              <a:defRPr cap="none" sz="1800">
                <a:solidFill>
                  <a:srgbClr val="000000"/>
                </a:solidFill>
              </a:defRPr>
            </a:pPr>
            <a:r>
              <a:rPr cap="all" sz="7200">
                <a:solidFill>
                  <a:srgbClr val="FFFFFF"/>
                </a:solidFill>
              </a:rPr>
              <a:t>Title Text</a:t>
            </a:r>
          </a:p>
        </p:txBody>
      </p:sp>
      <p:sp>
        <p:nvSpPr>
          <p:cNvPr id="31" name="Shape 31"/>
          <p:cNvSpPr/>
          <p:nvPr>
            <p:ph type="body" idx="1"/>
          </p:nvPr>
        </p:nvSpPr>
        <p:spPr>
          <a:prstGeom prst="rect">
            <a:avLst/>
          </a:prstGeom>
        </p:spPr>
        <p:txBody>
          <a:bodyPr/>
          <a:lstStyle>
            <a:lvl1pPr>
              <a:buClr>
                <a:srgbClr val="EBF2F7"/>
              </a:buClr>
              <a:defRPr>
                <a:solidFill>
                  <a:srgbClr val="FFFFFF"/>
                </a:solidFill>
              </a:defRPr>
            </a:lvl1pPr>
            <a:lvl2pPr>
              <a:buClr>
                <a:srgbClr val="EBF2F7"/>
              </a:buClr>
              <a:defRPr>
                <a:solidFill>
                  <a:srgbClr val="FFFFFF"/>
                </a:solidFill>
              </a:defRPr>
            </a:lvl2pPr>
            <a:lvl3pPr>
              <a:buClr>
                <a:srgbClr val="EBF2F7"/>
              </a:buClr>
              <a:defRPr>
                <a:solidFill>
                  <a:srgbClr val="FFFFFF"/>
                </a:solidFill>
              </a:defRPr>
            </a:lvl3pPr>
            <a:lvl4pPr>
              <a:buClr>
                <a:srgbClr val="EBF2F7"/>
              </a:buClr>
              <a:defRPr>
                <a:solidFill>
                  <a:srgbClr val="FFFFFF"/>
                </a:solidFill>
              </a:defRPr>
            </a:lvl4pPr>
            <a:lvl5pPr>
              <a:buClr>
                <a:srgbClr val="EBF2F7"/>
              </a:buClr>
              <a:defRPr>
                <a:solidFill>
                  <a:srgbClr val="FFFFFF"/>
                </a:solidFill>
              </a:defRPr>
            </a:lvl5p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pic>
        <p:nvPicPr>
          <p:cNvPr id="32" name="pasted-image.pdf"/>
          <p:cNvPicPr/>
          <p:nvPr/>
        </p:nvPicPr>
        <p:blipFill>
          <a:blip r:embed="rId2">
            <a:extLst/>
          </a:blip>
          <a:srcRect l="57376" t="0" r="0" b="0"/>
          <a:stretch>
            <a:fillRect/>
          </a:stretch>
        </p:blipFill>
        <p:spPr>
          <a:xfrm>
            <a:off x="395124" y="8170075"/>
            <a:ext cx="1145344" cy="760625"/>
          </a:xfrm>
          <a:prstGeom prst="rect">
            <a:avLst/>
          </a:prstGeom>
          <a:ln w="12700">
            <a:miter lim="400000"/>
          </a:ln>
        </p:spPr>
      </p:pic>
      <p:pic>
        <p:nvPicPr>
          <p:cNvPr id="33" name="pasted-image.tif"/>
          <p:cNvPicPr/>
          <p:nvPr/>
        </p:nvPicPr>
        <p:blipFill>
          <a:blip r:embed="rId3">
            <a:extLst/>
          </a:blip>
          <a:stretch>
            <a:fillRect/>
          </a:stretch>
        </p:blipFill>
        <p:spPr>
          <a:xfrm>
            <a:off x="14249400" y="7878372"/>
            <a:ext cx="2227339" cy="1344084"/>
          </a:xfrm>
          <a:prstGeom prst="rect">
            <a:avLst/>
          </a:prstGeom>
          <a:ln w="12700">
            <a:miter lim="400000"/>
          </a:ln>
        </p:spPr>
      </p:pic>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angerine">
    <p:bg>
      <p:bgPr>
        <a:solidFill>
          <a:srgbClr val="FDBC2C"/>
        </a:solidFill>
      </p:bgPr>
    </p:bg>
    <p:spTree>
      <p:nvGrpSpPr>
        <p:cNvPr id="1" name=""/>
        <p:cNvGrpSpPr/>
        <p:nvPr/>
      </p:nvGrpSpPr>
      <p:grpSpPr>
        <a:xfrm>
          <a:off x="0" y="0"/>
          <a:ext cx="0" cy="0"/>
          <a:chOff x="0" y="0"/>
          <a:chExt cx="0" cy="0"/>
        </a:xfrm>
      </p:grpSpPr>
      <p:sp>
        <p:nvSpPr>
          <p:cNvPr id="35" name="Shape 35"/>
          <p:cNvSpPr/>
          <p:nvPr>
            <p:ph type="title"/>
          </p:nvPr>
        </p:nvSpPr>
        <p:spPr>
          <a:prstGeom prst="rect">
            <a:avLst/>
          </a:prstGeom>
        </p:spPr>
        <p:txBody>
          <a:bodyPr/>
          <a:lstStyle>
            <a:lvl1pPr>
              <a:defRPr>
                <a:solidFill>
                  <a:srgbClr val="000000"/>
                </a:solidFill>
              </a:defRPr>
            </a:lvl1pPr>
          </a:lstStyle>
          <a:p>
            <a:pPr lvl="0">
              <a:defRPr cap="none" sz="1800"/>
            </a:pPr>
            <a:r>
              <a:rPr cap="all" sz="7200"/>
              <a:t>Title Text</a:t>
            </a:r>
          </a:p>
        </p:txBody>
      </p:sp>
      <p:sp>
        <p:nvSpPr>
          <p:cNvPr id="36" name="Shape 36"/>
          <p:cNvSpPr/>
          <p:nvPr>
            <p:ph type="body" idx="1"/>
          </p:nvPr>
        </p:nvSpPr>
        <p:spPr>
          <a:prstGeom prst="rect">
            <a:avLst/>
          </a:prstGeom>
        </p:spPr>
        <p:txBody>
          <a:bodyPr/>
          <a:lstStyle>
            <a:lvl1pPr>
              <a:buClr>
                <a:srgbClr val="424242"/>
              </a:buClr>
              <a:defRPr>
                <a:solidFill>
                  <a:srgbClr val="000000"/>
                </a:solidFill>
              </a:defRPr>
            </a:lvl1pPr>
            <a:lvl2pPr>
              <a:buClr>
                <a:srgbClr val="424242"/>
              </a:buClr>
              <a:defRPr>
                <a:solidFill>
                  <a:srgbClr val="000000"/>
                </a:solidFill>
              </a:defRPr>
            </a:lvl2pPr>
            <a:lvl3pPr>
              <a:buClr>
                <a:srgbClr val="424242"/>
              </a:buClr>
              <a:defRPr>
                <a:solidFill>
                  <a:srgbClr val="000000"/>
                </a:solidFill>
              </a:defRPr>
            </a:lvl3pPr>
            <a:lvl4pPr>
              <a:buClr>
                <a:srgbClr val="424242"/>
              </a:buClr>
              <a:defRPr>
                <a:solidFill>
                  <a:srgbClr val="000000"/>
                </a:solidFill>
              </a:defRPr>
            </a:lvl4pPr>
            <a:lvl5pPr>
              <a:buClr>
                <a:srgbClr val="424242"/>
              </a:buClr>
              <a:defRPr>
                <a:solidFill>
                  <a:srgbClr val="000000"/>
                </a:solidFill>
              </a:defRPr>
            </a:lvl5pPr>
          </a:lstStyle>
          <a:p>
            <a:pPr lvl="0">
              <a:defRPr sz="1800"/>
            </a:pPr>
            <a:r>
              <a:rPr sz="3400"/>
              <a:t>Body Level One</a:t>
            </a:r>
            <a:endParaRPr sz="3400"/>
          </a:p>
          <a:p>
            <a:pPr lvl="1">
              <a:defRPr sz="1800"/>
            </a:pPr>
            <a:r>
              <a:rPr sz="3400"/>
              <a:t>Body Level Two</a:t>
            </a:r>
            <a:endParaRPr sz="3400"/>
          </a:p>
          <a:p>
            <a:pPr lvl="2">
              <a:defRPr sz="1800"/>
            </a:pPr>
            <a:r>
              <a:rPr sz="3400"/>
              <a:t>Body Level Three</a:t>
            </a:r>
            <a:endParaRPr sz="3400"/>
          </a:p>
          <a:p>
            <a:pPr lvl="3">
              <a:defRPr sz="1800"/>
            </a:pPr>
            <a:r>
              <a:rPr sz="3400"/>
              <a:t>Body Level Four</a:t>
            </a:r>
            <a:endParaRPr sz="3400"/>
          </a:p>
          <a:p>
            <a:pPr lvl="4">
              <a:defRPr sz="1800"/>
            </a:pPr>
            <a:r>
              <a:rPr sz="3400"/>
              <a:t>Body Level Five</a:t>
            </a:r>
          </a:p>
        </p:txBody>
      </p:sp>
      <p:pic>
        <p:nvPicPr>
          <p:cNvPr id="37" name="pasted-image.pdf"/>
          <p:cNvPicPr/>
          <p:nvPr/>
        </p:nvPicPr>
        <p:blipFill>
          <a:blip r:embed="rId2">
            <a:extLst/>
          </a:blip>
          <a:srcRect l="57376" t="0" r="0" b="0"/>
          <a:stretch>
            <a:fillRect/>
          </a:stretch>
        </p:blipFill>
        <p:spPr>
          <a:xfrm>
            <a:off x="395124" y="8170075"/>
            <a:ext cx="1145344" cy="760625"/>
          </a:xfrm>
          <a:prstGeom prst="rect">
            <a:avLst/>
          </a:prstGeom>
          <a:ln w="12700">
            <a:miter lim="400000"/>
          </a:ln>
        </p:spPr>
      </p:pic>
      <p:pic>
        <p:nvPicPr>
          <p:cNvPr id="38" name="pasted-image.tif"/>
          <p:cNvPicPr/>
          <p:nvPr/>
        </p:nvPicPr>
        <p:blipFill>
          <a:blip r:embed="rId3">
            <a:extLst/>
          </a:blip>
          <a:stretch>
            <a:fillRect/>
          </a:stretch>
        </p:blipFill>
        <p:spPr>
          <a:xfrm>
            <a:off x="14249400" y="7878372"/>
            <a:ext cx="2227339" cy="1344084"/>
          </a:xfrm>
          <a:prstGeom prst="rect">
            <a:avLst/>
          </a:prstGeom>
          <a:ln w="12700">
            <a:miter lim="400000"/>
          </a:ln>
        </p:spPr>
      </p:pic>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leaf green">
    <p:bg>
      <p:bgPr>
        <a:solidFill>
          <a:srgbClr val="00D67B"/>
        </a:solidFill>
      </p:bgPr>
    </p:bg>
    <p:spTree>
      <p:nvGrpSpPr>
        <p:cNvPr id="1" name=""/>
        <p:cNvGrpSpPr/>
        <p:nvPr/>
      </p:nvGrpSpPr>
      <p:grpSpPr>
        <a:xfrm>
          <a:off x="0" y="0"/>
          <a:ext cx="0" cy="0"/>
          <a:chOff x="0" y="0"/>
          <a:chExt cx="0" cy="0"/>
        </a:xfrm>
      </p:grpSpPr>
      <p:sp>
        <p:nvSpPr>
          <p:cNvPr id="40" name="Shape 40"/>
          <p:cNvSpPr/>
          <p:nvPr>
            <p:ph type="title"/>
          </p:nvPr>
        </p:nvSpPr>
        <p:spPr>
          <a:prstGeom prst="rect">
            <a:avLst/>
          </a:prstGeom>
        </p:spPr>
        <p:txBody>
          <a:bodyPr/>
          <a:lstStyle>
            <a:lvl1pPr>
              <a:defRPr>
                <a:solidFill>
                  <a:srgbClr val="000000"/>
                </a:solidFill>
              </a:defRPr>
            </a:lvl1pPr>
          </a:lstStyle>
          <a:p>
            <a:pPr lvl="0">
              <a:defRPr cap="none" sz="1800"/>
            </a:pPr>
            <a:r>
              <a:rPr cap="all" sz="7200"/>
              <a:t>Title Text</a:t>
            </a:r>
          </a:p>
        </p:txBody>
      </p:sp>
      <p:sp>
        <p:nvSpPr>
          <p:cNvPr id="41" name="Shape 41"/>
          <p:cNvSpPr/>
          <p:nvPr>
            <p:ph type="body" idx="1"/>
          </p:nvPr>
        </p:nvSpPr>
        <p:spPr>
          <a:prstGeom prst="rect">
            <a:avLst/>
          </a:prstGeom>
        </p:spPr>
        <p:txBody>
          <a:bodyPr/>
          <a:lstStyle>
            <a:lvl1pPr>
              <a:buClr>
                <a:srgbClr val="424242"/>
              </a:buClr>
              <a:defRPr>
                <a:solidFill>
                  <a:srgbClr val="000000"/>
                </a:solidFill>
              </a:defRPr>
            </a:lvl1pPr>
            <a:lvl2pPr>
              <a:buClr>
                <a:srgbClr val="424242"/>
              </a:buClr>
              <a:defRPr>
                <a:solidFill>
                  <a:srgbClr val="000000"/>
                </a:solidFill>
              </a:defRPr>
            </a:lvl2pPr>
            <a:lvl3pPr>
              <a:buClr>
                <a:srgbClr val="424242"/>
              </a:buClr>
              <a:defRPr>
                <a:solidFill>
                  <a:srgbClr val="000000"/>
                </a:solidFill>
              </a:defRPr>
            </a:lvl3pPr>
            <a:lvl4pPr>
              <a:buClr>
                <a:srgbClr val="424242"/>
              </a:buClr>
              <a:defRPr>
                <a:solidFill>
                  <a:srgbClr val="000000"/>
                </a:solidFill>
              </a:defRPr>
            </a:lvl4pPr>
            <a:lvl5pPr>
              <a:buClr>
                <a:srgbClr val="424242"/>
              </a:buClr>
              <a:defRPr>
                <a:solidFill>
                  <a:srgbClr val="000000"/>
                </a:solidFill>
              </a:defRPr>
            </a:lvl5pPr>
          </a:lstStyle>
          <a:p>
            <a:pPr lvl="0">
              <a:defRPr sz="1800"/>
            </a:pPr>
            <a:r>
              <a:rPr sz="3400"/>
              <a:t>Body Level One</a:t>
            </a:r>
            <a:endParaRPr sz="3400"/>
          </a:p>
          <a:p>
            <a:pPr lvl="1">
              <a:defRPr sz="1800"/>
            </a:pPr>
            <a:r>
              <a:rPr sz="3400"/>
              <a:t>Body Level Two</a:t>
            </a:r>
            <a:endParaRPr sz="3400"/>
          </a:p>
          <a:p>
            <a:pPr lvl="2">
              <a:defRPr sz="1800"/>
            </a:pPr>
            <a:r>
              <a:rPr sz="3400"/>
              <a:t>Body Level Three</a:t>
            </a:r>
            <a:endParaRPr sz="3400"/>
          </a:p>
          <a:p>
            <a:pPr lvl="3">
              <a:defRPr sz="1800"/>
            </a:pPr>
            <a:r>
              <a:rPr sz="3400"/>
              <a:t>Body Level Four</a:t>
            </a:r>
            <a:endParaRPr sz="3400"/>
          </a:p>
          <a:p>
            <a:pPr lvl="4">
              <a:defRPr sz="1800"/>
            </a:pPr>
            <a:r>
              <a:rPr sz="3400"/>
              <a:t>Body Level Five</a:t>
            </a:r>
          </a:p>
        </p:txBody>
      </p:sp>
      <p:pic>
        <p:nvPicPr>
          <p:cNvPr id="42" name="pasted-image.pdf"/>
          <p:cNvPicPr/>
          <p:nvPr/>
        </p:nvPicPr>
        <p:blipFill>
          <a:blip r:embed="rId2">
            <a:extLst/>
          </a:blip>
          <a:srcRect l="57376" t="0" r="0" b="0"/>
          <a:stretch>
            <a:fillRect/>
          </a:stretch>
        </p:blipFill>
        <p:spPr>
          <a:xfrm>
            <a:off x="395124" y="8170075"/>
            <a:ext cx="1145344" cy="760625"/>
          </a:xfrm>
          <a:prstGeom prst="rect">
            <a:avLst/>
          </a:prstGeom>
          <a:ln w="12700">
            <a:miter lim="400000"/>
          </a:ln>
        </p:spPr>
      </p:pic>
      <p:pic>
        <p:nvPicPr>
          <p:cNvPr id="43" name="pasted-image.tif"/>
          <p:cNvPicPr/>
          <p:nvPr/>
        </p:nvPicPr>
        <p:blipFill>
          <a:blip r:embed="rId3">
            <a:extLst/>
          </a:blip>
          <a:stretch>
            <a:fillRect/>
          </a:stretch>
        </p:blipFill>
        <p:spPr>
          <a:xfrm>
            <a:off x="14249400" y="7878372"/>
            <a:ext cx="2227339" cy="1344084"/>
          </a:xfrm>
          <a:prstGeom prst="rect">
            <a:avLst/>
          </a:prstGeom>
          <a:ln w="12700">
            <a:miter lim="400000"/>
          </a:ln>
        </p:spPr>
      </p:pic>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Shapes">
    <p:spTree>
      <p:nvGrpSpPr>
        <p:cNvPr id="1" name=""/>
        <p:cNvGrpSpPr/>
        <p:nvPr/>
      </p:nvGrpSpPr>
      <p:grpSpPr>
        <a:xfrm>
          <a:off x="0" y="0"/>
          <a:ext cx="0" cy="0"/>
          <a:chOff x="0" y="0"/>
          <a:chExt cx="0" cy="0"/>
        </a:xfrm>
      </p:grpSpPr>
      <p:sp>
        <p:nvSpPr>
          <p:cNvPr id="45" name="Shape 45"/>
          <p:cNvSpPr/>
          <p:nvPr/>
        </p:nvSpPr>
        <p:spPr>
          <a:xfrm>
            <a:off x="508000" y="495300"/>
            <a:ext cx="2540000" cy="2540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26B3F7"/>
          </a:solidFill>
          <a:ln w="12700">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6" name="Shape 46"/>
          <p:cNvSpPr/>
          <p:nvPr/>
        </p:nvSpPr>
        <p:spPr>
          <a:xfrm>
            <a:off x="3695700" y="495300"/>
            <a:ext cx="2540000" cy="2540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F2F7"/>
          </a:solidFill>
          <a:ln w="12700">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7" name="Shape 47"/>
          <p:cNvSpPr/>
          <p:nvPr/>
        </p:nvSpPr>
        <p:spPr>
          <a:xfrm>
            <a:off x="695833" y="15430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FFFFFF"/>
                </a:solidFill>
              </a:defRPr>
            </a:lvl1pPr>
          </a:lstStyle>
          <a:p>
            <a:pPr lvl="0">
              <a:defRPr sz="1800">
                <a:solidFill>
                  <a:srgbClr val="000000"/>
                </a:solidFill>
              </a:defRPr>
            </a:pPr>
            <a:r>
              <a:rPr sz="2800">
                <a:solidFill>
                  <a:srgbClr val="FFFFFF"/>
                </a:solidFill>
              </a:rPr>
              <a:t>Label</a:t>
            </a:r>
          </a:p>
        </p:txBody>
      </p:sp>
      <p:sp>
        <p:nvSpPr>
          <p:cNvPr id="48" name="Shape 48"/>
          <p:cNvSpPr/>
          <p:nvPr/>
        </p:nvSpPr>
        <p:spPr>
          <a:xfrm>
            <a:off x="381000" y="3924300"/>
            <a:ext cx="2794000" cy="1016000"/>
          </a:xfrm>
          <a:prstGeom prst="rect">
            <a:avLst/>
          </a:prstGeom>
          <a:solidFill>
            <a:srgbClr val="26B3F7"/>
          </a:solidFill>
          <a:ln w="12700">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9" name="Shape 49"/>
          <p:cNvSpPr/>
          <p:nvPr/>
        </p:nvSpPr>
        <p:spPr>
          <a:xfrm>
            <a:off x="3568700" y="3924300"/>
            <a:ext cx="2794000" cy="1016000"/>
          </a:xfrm>
          <a:prstGeom prst="rect">
            <a:avLst/>
          </a:prstGeom>
          <a:solidFill>
            <a:srgbClr val="EBF2F7"/>
          </a:solidFill>
          <a:ln w="12700">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0" name="Shape 50"/>
          <p:cNvSpPr/>
          <p:nvPr/>
        </p:nvSpPr>
        <p:spPr>
          <a:xfrm>
            <a:off x="6883400" y="495300"/>
            <a:ext cx="2540000" cy="2540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24242"/>
          </a:solidFill>
          <a:ln w="12700">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1" name="Shape 51"/>
          <p:cNvSpPr/>
          <p:nvPr/>
        </p:nvSpPr>
        <p:spPr>
          <a:xfrm>
            <a:off x="6763766" y="3924300"/>
            <a:ext cx="2794001" cy="1016000"/>
          </a:xfrm>
          <a:prstGeom prst="rect">
            <a:avLst/>
          </a:prstGeom>
          <a:solidFill>
            <a:srgbClr val="424242"/>
          </a:solidFill>
          <a:ln w="12700">
            <a:miter lim="400000"/>
          </a:ln>
        </p:spPr>
        <p:txBody>
          <a:bodyPr lIns="0" tIns="0" rIns="0" bIns="0" anchor="ctr"/>
          <a:lstStyle/>
          <a:p>
            <a:pPr lvl="0" algn="ctr" defTabSz="584200">
              <a:defRPr sz="4000">
                <a:solidFill>
                  <a:srgbClr val="424242"/>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2" name="Shape 52"/>
          <p:cNvSpPr/>
          <p:nvPr/>
        </p:nvSpPr>
        <p:spPr>
          <a:xfrm flipH="1">
            <a:off x="10397480" y="4002158"/>
            <a:ext cx="2483" cy="4416295"/>
          </a:xfrm>
          <a:prstGeom prst="line">
            <a:avLst/>
          </a:prstGeom>
          <a:ln w="38100">
            <a:solidFill>
              <a:srgbClr val="26B3F7"/>
            </a:solidFill>
            <a:miter lim="400000"/>
            <a:tailEnd type="stealth"/>
          </a:ln>
        </p:spPr>
        <p:txBody>
          <a:bodyPr lIns="0" tIns="0" rIns="0" bIns="0" anchor="ctr"/>
          <a:lstStyle/>
          <a:p>
            <a:pPr lvl="0"/>
          </a:p>
        </p:txBody>
      </p:sp>
      <p:sp>
        <p:nvSpPr>
          <p:cNvPr id="53" name="Shape 53"/>
          <p:cNvSpPr/>
          <p:nvPr/>
        </p:nvSpPr>
        <p:spPr>
          <a:xfrm flipH="1">
            <a:off x="11464279" y="4002158"/>
            <a:ext cx="2483" cy="4416295"/>
          </a:xfrm>
          <a:prstGeom prst="line">
            <a:avLst/>
          </a:prstGeom>
          <a:ln w="38100">
            <a:solidFill>
              <a:srgbClr val="FF2E8B"/>
            </a:solidFill>
            <a:miter lim="400000"/>
            <a:tailEnd type="stealth"/>
          </a:ln>
        </p:spPr>
        <p:txBody>
          <a:bodyPr lIns="0" tIns="0" rIns="0" bIns="0" anchor="ctr"/>
          <a:lstStyle/>
          <a:p>
            <a:pPr lvl="0"/>
          </a:p>
        </p:txBody>
      </p:sp>
      <p:sp>
        <p:nvSpPr>
          <p:cNvPr id="54" name="Shape 54"/>
          <p:cNvSpPr/>
          <p:nvPr/>
        </p:nvSpPr>
        <p:spPr>
          <a:xfrm flipH="1">
            <a:off x="12607279" y="4002158"/>
            <a:ext cx="2483" cy="4416295"/>
          </a:xfrm>
          <a:prstGeom prst="line">
            <a:avLst/>
          </a:prstGeom>
          <a:ln w="38100">
            <a:solidFill>
              <a:srgbClr val="EBF2F7"/>
            </a:solidFill>
            <a:miter lim="400000"/>
            <a:tailEnd type="stealth"/>
          </a:ln>
        </p:spPr>
        <p:txBody>
          <a:bodyPr lIns="0" tIns="0" rIns="0" bIns="0" anchor="ctr"/>
          <a:lstStyle/>
          <a:p>
            <a:pPr lvl="0"/>
          </a:p>
        </p:txBody>
      </p:sp>
      <p:sp>
        <p:nvSpPr>
          <p:cNvPr id="55" name="Shape 55"/>
          <p:cNvSpPr/>
          <p:nvPr/>
        </p:nvSpPr>
        <p:spPr>
          <a:xfrm>
            <a:off x="695833" y="42227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FFFFFF"/>
                </a:solidFill>
              </a:defRPr>
            </a:lvl1pPr>
          </a:lstStyle>
          <a:p>
            <a:pPr lvl="0">
              <a:defRPr sz="1800">
                <a:solidFill>
                  <a:srgbClr val="000000"/>
                </a:solidFill>
              </a:defRPr>
            </a:pPr>
            <a:r>
              <a:rPr sz="2800">
                <a:solidFill>
                  <a:srgbClr val="FFFFFF"/>
                </a:solidFill>
              </a:rPr>
              <a:t>Label</a:t>
            </a:r>
          </a:p>
        </p:txBody>
      </p:sp>
      <p:sp>
        <p:nvSpPr>
          <p:cNvPr id="56" name="Shape 56"/>
          <p:cNvSpPr/>
          <p:nvPr/>
        </p:nvSpPr>
        <p:spPr>
          <a:xfrm>
            <a:off x="3883533" y="15430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424242"/>
                </a:solidFill>
              </a:defRPr>
            </a:lvl1pPr>
          </a:lstStyle>
          <a:p>
            <a:pPr lvl="0">
              <a:defRPr sz="1800">
                <a:solidFill>
                  <a:srgbClr val="000000"/>
                </a:solidFill>
              </a:defRPr>
            </a:pPr>
            <a:r>
              <a:rPr sz="2800">
                <a:solidFill>
                  <a:srgbClr val="424242"/>
                </a:solidFill>
              </a:rPr>
              <a:t>Label</a:t>
            </a:r>
          </a:p>
        </p:txBody>
      </p:sp>
      <p:sp>
        <p:nvSpPr>
          <p:cNvPr id="57" name="Shape 57"/>
          <p:cNvSpPr/>
          <p:nvPr/>
        </p:nvSpPr>
        <p:spPr>
          <a:xfrm>
            <a:off x="3883533" y="42227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424242"/>
                </a:solidFill>
              </a:defRPr>
            </a:lvl1pPr>
          </a:lstStyle>
          <a:p>
            <a:pPr lvl="0">
              <a:defRPr sz="1800">
                <a:solidFill>
                  <a:srgbClr val="000000"/>
                </a:solidFill>
              </a:defRPr>
            </a:pPr>
            <a:r>
              <a:rPr sz="2800">
                <a:solidFill>
                  <a:srgbClr val="424242"/>
                </a:solidFill>
              </a:rPr>
              <a:t>Label</a:t>
            </a:r>
          </a:p>
        </p:txBody>
      </p:sp>
      <p:sp>
        <p:nvSpPr>
          <p:cNvPr id="58" name="Shape 58"/>
          <p:cNvSpPr/>
          <p:nvPr/>
        </p:nvSpPr>
        <p:spPr>
          <a:xfrm>
            <a:off x="7071233" y="15430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FFFFFF"/>
                </a:solidFill>
              </a:defRPr>
            </a:lvl1pPr>
          </a:lstStyle>
          <a:p>
            <a:pPr lvl="0">
              <a:defRPr sz="1800">
                <a:solidFill>
                  <a:srgbClr val="000000"/>
                </a:solidFill>
              </a:defRPr>
            </a:pPr>
            <a:r>
              <a:rPr sz="2800">
                <a:solidFill>
                  <a:srgbClr val="FFFFFF"/>
                </a:solidFill>
              </a:rPr>
              <a:t>Label</a:t>
            </a:r>
          </a:p>
        </p:txBody>
      </p:sp>
      <p:sp>
        <p:nvSpPr>
          <p:cNvPr id="59" name="Shape 59"/>
          <p:cNvSpPr/>
          <p:nvPr/>
        </p:nvSpPr>
        <p:spPr>
          <a:xfrm>
            <a:off x="7071233" y="42227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FFFFFF"/>
                </a:solidFill>
              </a:defRPr>
            </a:lvl1pPr>
          </a:lstStyle>
          <a:p>
            <a:pPr lvl="0">
              <a:defRPr sz="1800">
                <a:solidFill>
                  <a:srgbClr val="000000"/>
                </a:solidFill>
              </a:defRPr>
            </a:pPr>
            <a:r>
              <a:rPr sz="2800">
                <a:solidFill>
                  <a:srgbClr val="FFFFFF"/>
                </a:solidFill>
              </a:rPr>
              <a:t>Label</a:t>
            </a:r>
          </a:p>
        </p:txBody>
      </p:sp>
      <p:sp>
        <p:nvSpPr>
          <p:cNvPr id="60" name="Shape 60"/>
          <p:cNvSpPr/>
          <p:nvPr/>
        </p:nvSpPr>
        <p:spPr>
          <a:xfrm>
            <a:off x="381000" y="5702300"/>
            <a:ext cx="2794000" cy="1016000"/>
          </a:xfrm>
          <a:prstGeom prst="rect">
            <a:avLst/>
          </a:prstGeom>
          <a:ln w="25400">
            <a:solidFill>
              <a:srgbClr val="FF2E8B"/>
            </a:solidFill>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1" name="Shape 61"/>
          <p:cNvSpPr/>
          <p:nvPr/>
        </p:nvSpPr>
        <p:spPr>
          <a:xfrm>
            <a:off x="695833" y="60007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FF2E8B"/>
                </a:solidFill>
              </a:defRPr>
            </a:lvl1pPr>
          </a:lstStyle>
          <a:p>
            <a:pPr lvl="0">
              <a:defRPr sz="1800">
                <a:solidFill>
                  <a:srgbClr val="000000"/>
                </a:solidFill>
              </a:defRPr>
            </a:pPr>
            <a:r>
              <a:rPr sz="2800">
                <a:solidFill>
                  <a:srgbClr val="FF2E8B"/>
                </a:solidFill>
              </a:rPr>
              <a:t>Label</a:t>
            </a:r>
          </a:p>
        </p:txBody>
      </p:sp>
      <p:sp>
        <p:nvSpPr>
          <p:cNvPr id="62" name="Shape 62"/>
          <p:cNvSpPr/>
          <p:nvPr/>
        </p:nvSpPr>
        <p:spPr>
          <a:xfrm>
            <a:off x="381000" y="7480300"/>
            <a:ext cx="2794000" cy="1016000"/>
          </a:xfrm>
          <a:prstGeom prst="rect">
            <a:avLst/>
          </a:prstGeom>
          <a:solidFill>
            <a:srgbClr val="FF2E8B"/>
          </a:solidFill>
          <a:ln w="12700">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3" name="Shape 63"/>
          <p:cNvSpPr/>
          <p:nvPr/>
        </p:nvSpPr>
        <p:spPr>
          <a:xfrm>
            <a:off x="695833" y="77787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FFFFFF"/>
                </a:solidFill>
              </a:defRPr>
            </a:lvl1pPr>
          </a:lstStyle>
          <a:p>
            <a:pPr lvl="0">
              <a:defRPr sz="1800">
                <a:solidFill>
                  <a:srgbClr val="000000"/>
                </a:solidFill>
              </a:defRPr>
            </a:pPr>
            <a:r>
              <a:rPr sz="2800">
                <a:solidFill>
                  <a:srgbClr val="FFFFFF"/>
                </a:solidFill>
              </a:rPr>
              <a:t>Label</a:t>
            </a:r>
          </a:p>
        </p:txBody>
      </p:sp>
      <p:sp>
        <p:nvSpPr>
          <p:cNvPr id="64" name="Shape 64"/>
          <p:cNvSpPr/>
          <p:nvPr/>
        </p:nvSpPr>
        <p:spPr>
          <a:xfrm>
            <a:off x="6756400" y="5702300"/>
            <a:ext cx="2794000" cy="1016000"/>
          </a:xfrm>
          <a:prstGeom prst="rect">
            <a:avLst/>
          </a:prstGeom>
          <a:solidFill>
            <a:srgbClr val="00D67B"/>
          </a:solidFill>
          <a:ln w="12700">
            <a:miter lim="400000"/>
          </a:ln>
        </p:spPr>
        <p:txBody>
          <a:bodyPr lIns="0" tIns="0" rIns="0" bIns="0" anchor="ctr"/>
          <a:lstStyle/>
          <a:p>
            <a:pPr lvl="0" algn="ctr" defTabSz="584200">
              <a:defRPr sz="4000">
                <a:solidFill>
                  <a:srgbClr val="424242"/>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5" name="Shape 65"/>
          <p:cNvSpPr/>
          <p:nvPr/>
        </p:nvSpPr>
        <p:spPr>
          <a:xfrm>
            <a:off x="7071233" y="60007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FFFFFF"/>
                </a:solidFill>
              </a:defRPr>
            </a:lvl1pPr>
          </a:lstStyle>
          <a:p>
            <a:pPr lvl="0">
              <a:defRPr sz="1800">
                <a:solidFill>
                  <a:srgbClr val="000000"/>
                </a:solidFill>
              </a:defRPr>
            </a:pPr>
            <a:r>
              <a:rPr sz="2800">
                <a:solidFill>
                  <a:srgbClr val="FFFFFF"/>
                </a:solidFill>
              </a:rPr>
              <a:t>Label</a:t>
            </a:r>
          </a:p>
        </p:txBody>
      </p:sp>
      <p:sp>
        <p:nvSpPr>
          <p:cNvPr id="66" name="Shape 66"/>
          <p:cNvSpPr/>
          <p:nvPr/>
        </p:nvSpPr>
        <p:spPr>
          <a:xfrm>
            <a:off x="10071100" y="495300"/>
            <a:ext cx="2540000" cy="2540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DBC2C"/>
          </a:solidFill>
          <a:ln w="12700">
            <a:miter lim="400000"/>
          </a:ln>
        </p:spPr>
        <p:txBody>
          <a:bodyPr lIns="0" tIns="0" rIns="0" bIns="0" anchor="ctr"/>
          <a:lstStyle/>
          <a:p>
            <a:pPr lvl="0" algn="ctr" defTabSz="546100">
              <a:lnSpc>
                <a:spcPct val="120000"/>
              </a:lnSpc>
              <a:defRPr spc="-72" sz="3600">
                <a:solidFill>
                  <a:srgbClr val="FFFFFF"/>
                </a:solidFill>
              </a:defRPr>
            </a:pPr>
          </a:p>
        </p:txBody>
      </p:sp>
      <p:sp>
        <p:nvSpPr>
          <p:cNvPr id="67" name="Shape 67"/>
          <p:cNvSpPr/>
          <p:nvPr/>
        </p:nvSpPr>
        <p:spPr>
          <a:xfrm>
            <a:off x="10246233" y="15430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FFFFFF"/>
                </a:solidFill>
              </a:defRPr>
            </a:lvl1pPr>
          </a:lstStyle>
          <a:p>
            <a:pPr lvl="0">
              <a:defRPr sz="1800">
                <a:solidFill>
                  <a:srgbClr val="000000"/>
                </a:solidFill>
              </a:defRPr>
            </a:pPr>
            <a:r>
              <a:rPr sz="2800">
                <a:solidFill>
                  <a:srgbClr val="FFFFFF"/>
                </a:solidFill>
              </a:rPr>
              <a:t>Label</a:t>
            </a:r>
          </a:p>
        </p:txBody>
      </p:sp>
      <p:sp>
        <p:nvSpPr>
          <p:cNvPr id="68" name="Shape 68"/>
          <p:cNvSpPr/>
          <p:nvPr/>
        </p:nvSpPr>
        <p:spPr>
          <a:xfrm>
            <a:off x="6763766" y="7480300"/>
            <a:ext cx="2794001" cy="1016000"/>
          </a:xfrm>
          <a:prstGeom prst="rect">
            <a:avLst/>
          </a:prstGeom>
          <a:solidFill>
            <a:srgbClr val="FDBC2C"/>
          </a:solidFill>
          <a:ln w="12700">
            <a:miter lim="400000"/>
          </a:ln>
        </p:spPr>
        <p:txBody>
          <a:bodyPr lIns="0" tIns="0" rIns="0" bIns="0" anchor="ctr"/>
          <a:lstStyle/>
          <a:p>
            <a:pPr lvl="0" algn="ctr" defTabSz="584200">
              <a:defRPr sz="4000">
                <a:solidFill>
                  <a:srgbClr val="424242"/>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9" name="Shape 69"/>
          <p:cNvSpPr/>
          <p:nvPr/>
        </p:nvSpPr>
        <p:spPr>
          <a:xfrm>
            <a:off x="7078600" y="77787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FFFFFF"/>
                </a:solidFill>
              </a:defRPr>
            </a:lvl1pPr>
          </a:lstStyle>
          <a:p>
            <a:pPr lvl="0">
              <a:defRPr sz="1800">
                <a:solidFill>
                  <a:srgbClr val="000000"/>
                </a:solidFill>
              </a:defRPr>
            </a:pPr>
            <a:r>
              <a:rPr sz="2800">
                <a:solidFill>
                  <a:srgbClr val="FFFFFF"/>
                </a:solidFill>
              </a:rPr>
              <a:t>Label</a:t>
            </a:r>
          </a:p>
        </p:txBody>
      </p:sp>
      <p:sp>
        <p:nvSpPr>
          <p:cNvPr id="70" name="Shape 70"/>
          <p:cNvSpPr/>
          <p:nvPr/>
        </p:nvSpPr>
        <p:spPr>
          <a:xfrm>
            <a:off x="3765212" y="5829300"/>
            <a:ext cx="2540001" cy="2540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E8B"/>
          </a:solidFill>
          <a:ln w="12700">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1" name="Shape 71"/>
          <p:cNvSpPr/>
          <p:nvPr/>
        </p:nvSpPr>
        <p:spPr>
          <a:xfrm>
            <a:off x="3953045" y="68770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FFFFFF"/>
                </a:solidFill>
              </a:defRPr>
            </a:lvl1pPr>
          </a:lstStyle>
          <a:p>
            <a:pPr lvl="0">
              <a:defRPr sz="1800">
                <a:solidFill>
                  <a:srgbClr val="000000"/>
                </a:solidFill>
              </a:defRPr>
            </a:pPr>
            <a:r>
              <a:rPr sz="2800">
                <a:solidFill>
                  <a:srgbClr val="FFFFFF"/>
                </a:solidFill>
              </a:rPr>
              <a:t>Label</a:t>
            </a:r>
          </a:p>
        </p:txBody>
      </p:sp>
      <p:sp>
        <p:nvSpPr>
          <p:cNvPr id="72" name="Shape 72"/>
          <p:cNvSpPr/>
          <p:nvPr/>
        </p:nvSpPr>
        <p:spPr>
          <a:xfrm>
            <a:off x="13246100" y="495300"/>
            <a:ext cx="2540000" cy="2540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D67B"/>
          </a:solidFill>
          <a:ln w="12700">
            <a:miter lim="400000"/>
          </a:ln>
        </p:spPr>
        <p:txBody>
          <a:bodyPr lIns="0" tIns="0" rIns="0" bIns="0" anchor="ctr"/>
          <a:lstStyle/>
          <a:p>
            <a:pPr lvl="0" algn="ctr" defTabSz="546100">
              <a:lnSpc>
                <a:spcPct val="120000"/>
              </a:lnSpc>
              <a:defRPr spc="-72" sz="3600">
                <a:solidFill>
                  <a:srgbClr val="FFFFFF"/>
                </a:solidFill>
              </a:defRPr>
            </a:pPr>
          </a:p>
        </p:txBody>
      </p:sp>
      <p:sp>
        <p:nvSpPr>
          <p:cNvPr id="73" name="Shape 73"/>
          <p:cNvSpPr/>
          <p:nvPr/>
        </p:nvSpPr>
        <p:spPr>
          <a:xfrm>
            <a:off x="13421233" y="1543049"/>
            <a:ext cx="2171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defRPr sz="2800">
                <a:solidFill>
                  <a:srgbClr val="FFFFFF"/>
                </a:solidFill>
              </a:defRPr>
            </a:lvl1pPr>
          </a:lstStyle>
          <a:p>
            <a:pPr lvl="0">
              <a:defRPr sz="1800">
                <a:solidFill>
                  <a:srgbClr val="000000"/>
                </a:solidFill>
              </a:defRPr>
            </a:pPr>
            <a:r>
              <a:rPr sz="2800">
                <a:solidFill>
                  <a:srgbClr val="FFFFFF"/>
                </a:solidFill>
              </a:rPr>
              <a:t>Label</a:t>
            </a:r>
          </a:p>
        </p:txBody>
      </p:sp>
      <p:sp>
        <p:nvSpPr>
          <p:cNvPr id="74" name="Shape 74"/>
          <p:cNvSpPr/>
          <p:nvPr/>
        </p:nvSpPr>
        <p:spPr>
          <a:xfrm flipH="1">
            <a:off x="13699481" y="4002158"/>
            <a:ext cx="2482" cy="4416295"/>
          </a:xfrm>
          <a:prstGeom prst="line">
            <a:avLst/>
          </a:prstGeom>
          <a:ln w="38100">
            <a:solidFill>
              <a:srgbClr val="424242"/>
            </a:solidFill>
            <a:miter lim="400000"/>
            <a:tailEnd type="stealth"/>
          </a:ln>
        </p:spPr>
        <p:txBody>
          <a:bodyPr lIns="0" tIns="0" rIns="0" bIns="0" anchor="ctr"/>
          <a:lstStyle/>
          <a:p>
            <a:pPr lvl="0"/>
          </a:p>
        </p:txBody>
      </p:sp>
      <p:sp>
        <p:nvSpPr>
          <p:cNvPr id="75" name="Shape 75"/>
          <p:cNvSpPr/>
          <p:nvPr/>
        </p:nvSpPr>
        <p:spPr>
          <a:xfrm flipH="1">
            <a:off x="14766279" y="4002158"/>
            <a:ext cx="2483" cy="4416295"/>
          </a:xfrm>
          <a:prstGeom prst="line">
            <a:avLst/>
          </a:prstGeom>
          <a:ln w="38100">
            <a:solidFill>
              <a:srgbClr val="FDBC2C"/>
            </a:solidFill>
            <a:miter lim="400000"/>
            <a:tailEnd type="stealth"/>
          </a:ln>
        </p:spPr>
        <p:txBody>
          <a:bodyPr lIns="0" tIns="0" rIns="0" bIns="0" anchor="ctr"/>
          <a:lstStyle/>
          <a:p>
            <a:pPr lvl="0"/>
          </a:p>
        </p:txBody>
      </p:sp>
      <p:sp>
        <p:nvSpPr>
          <p:cNvPr id="76" name="Shape 76"/>
          <p:cNvSpPr/>
          <p:nvPr/>
        </p:nvSpPr>
        <p:spPr>
          <a:xfrm flipH="1">
            <a:off x="15909279" y="4002158"/>
            <a:ext cx="2483" cy="4416295"/>
          </a:xfrm>
          <a:prstGeom prst="line">
            <a:avLst/>
          </a:prstGeom>
          <a:ln w="38100">
            <a:solidFill>
              <a:srgbClr val="00D67B"/>
            </a:solidFill>
            <a:miter lim="400000"/>
            <a:tailEnd type="stealth"/>
          </a:ln>
        </p:spPr>
        <p:txBody>
          <a:bodyPr lIns="0" tIns="0" rIns="0" bIns="0" anchor="ctr"/>
          <a:lstStyle/>
          <a:p>
            <a:pPr lvl="0"/>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44500" y="304800"/>
            <a:ext cx="153670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cap="none" sz="1800">
                <a:solidFill>
                  <a:srgbClr val="000000"/>
                </a:solidFill>
              </a:defRPr>
            </a:pPr>
            <a:r>
              <a:rPr cap="all" sz="7200">
                <a:solidFill>
                  <a:srgbClr val="424242"/>
                </a:solidFill>
              </a:rPr>
              <a:t>Title Text</a:t>
            </a:r>
          </a:p>
        </p:txBody>
      </p:sp>
      <p:sp>
        <p:nvSpPr>
          <p:cNvPr id="3" name="Shape 3"/>
          <p:cNvSpPr/>
          <p:nvPr>
            <p:ph type="body" idx="1"/>
          </p:nvPr>
        </p:nvSpPr>
        <p:spPr>
          <a:xfrm>
            <a:off x="444500" y="2946400"/>
            <a:ext cx="15367000" cy="530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3400">
                <a:solidFill>
                  <a:srgbClr val="535353"/>
                </a:solidFill>
              </a:rPr>
              <a:t>Body Level One</a:t>
            </a:r>
            <a:endParaRPr sz="3400">
              <a:solidFill>
                <a:srgbClr val="535353"/>
              </a:solidFill>
            </a:endParaRPr>
          </a:p>
          <a:p>
            <a:pPr lvl="1">
              <a:defRPr sz="1800">
                <a:solidFill>
                  <a:srgbClr val="000000"/>
                </a:solidFill>
              </a:defRPr>
            </a:pPr>
            <a:r>
              <a:rPr sz="3400">
                <a:solidFill>
                  <a:srgbClr val="535353"/>
                </a:solidFill>
              </a:rPr>
              <a:t>Body Level Two</a:t>
            </a:r>
            <a:endParaRPr sz="3400">
              <a:solidFill>
                <a:srgbClr val="535353"/>
              </a:solidFill>
            </a:endParaRPr>
          </a:p>
          <a:p>
            <a:pPr lvl="2">
              <a:defRPr sz="1800">
                <a:solidFill>
                  <a:srgbClr val="000000"/>
                </a:solidFill>
              </a:defRPr>
            </a:pPr>
            <a:r>
              <a:rPr sz="3400">
                <a:solidFill>
                  <a:srgbClr val="535353"/>
                </a:solidFill>
              </a:rPr>
              <a:t>Body Level Three</a:t>
            </a:r>
            <a:endParaRPr sz="3400">
              <a:solidFill>
                <a:srgbClr val="535353"/>
              </a:solidFill>
            </a:endParaRPr>
          </a:p>
          <a:p>
            <a:pPr lvl="3">
              <a:defRPr sz="1800">
                <a:solidFill>
                  <a:srgbClr val="000000"/>
                </a:solidFill>
              </a:defRPr>
            </a:pPr>
            <a:r>
              <a:rPr sz="3400">
                <a:solidFill>
                  <a:srgbClr val="535353"/>
                </a:solidFill>
              </a:rPr>
              <a:t>Body Level Four</a:t>
            </a:r>
            <a:endParaRPr sz="3400">
              <a:solidFill>
                <a:srgbClr val="535353"/>
              </a:solidFill>
            </a:endParaRPr>
          </a:p>
          <a:p>
            <a:pPr lvl="4">
              <a:defRPr sz="1800">
                <a:solidFill>
                  <a:srgbClr val="000000"/>
                </a:solidFill>
              </a:defRPr>
            </a:pPr>
            <a:r>
              <a:rPr sz="3400">
                <a:solidFill>
                  <a:srgbClr val="535353"/>
                </a:solidFill>
              </a:rPr>
              <a:t>Body Level Five</a:t>
            </a:r>
          </a:p>
        </p:txBody>
      </p:sp>
      <p:pic>
        <p:nvPicPr>
          <p:cNvPr id="4" name="pasted-image.pdf"/>
          <p:cNvPicPr/>
          <p:nvPr/>
        </p:nvPicPr>
        <p:blipFill>
          <a:blip r:embed="rId2">
            <a:extLst/>
          </a:blip>
          <a:srcRect l="58991" t="0" r="0" b="0"/>
          <a:stretch>
            <a:fillRect/>
          </a:stretch>
        </p:blipFill>
        <p:spPr>
          <a:xfrm>
            <a:off x="444499" y="8170378"/>
            <a:ext cx="1101274" cy="760169"/>
          </a:xfrm>
          <a:prstGeom prst="rect">
            <a:avLst/>
          </a:prstGeom>
          <a:ln w="12700">
            <a:miter lim="400000"/>
          </a:ln>
        </p:spPr>
      </p:pic>
      <p:pic>
        <p:nvPicPr>
          <p:cNvPr id="5" name="pasted-image.tif"/>
          <p:cNvPicPr/>
          <p:nvPr/>
        </p:nvPicPr>
        <p:blipFill>
          <a:blip r:embed="rId3">
            <a:extLst/>
          </a:blip>
          <a:stretch>
            <a:fillRect/>
          </a:stretch>
        </p:blipFill>
        <p:spPr>
          <a:xfrm>
            <a:off x="14605206" y="8291871"/>
            <a:ext cx="1104838" cy="517030"/>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Lst>
  <p:transition spd="med" advClick="1"/>
  <p:txStyles>
    <p:titleStyle>
      <a:lvl1pPr algn="ctr" defTabSz="546100">
        <a:defRPr cap="all" sz="7200">
          <a:solidFill>
            <a:srgbClr val="424242"/>
          </a:solidFill>
          <a:latin typeface="+mn-lt"/>
          <a:ea typeface="+mn-ea"/>
          <a:cs typeface="+mn-cs"/>
          <a:sym typeface="Helvetica"/>
        </a:defRPr>
      </a:lvl1pPr>
      <a:lvl2pPr indent="228600" algn="ctr" defTabSz="546100">
        <a:defRPr cap="all" sz="7200">
          <a:solidFill>
            <a:srgbClr val="424242"/>
          </a:solidFill>
          <a:latin typeface="+mn-lt"/>
          <a:ea typeface="+mn-ea"/>
          <a:cs typeface="+mn-cs"/>
          <a:sym typeface="Helvetica"/>
        </a:defRPr>
      </a:lvl2pPr>
      <a:lvl3pPr indent="457200" algn="ctr" defTabSz="546100">
        <a:defRPr cap="all" sz="7200">
          <a:solidFill>
            <a:srgbClr val="424242"/>
          </a:solidFill>
          <a:latin typeface="+mn-lt"/>
          <a:ea typeface="+mn-ea"/>
          <a:cs typeface="+mn-cs"/>
          <a:sym typeface="Helvetica"/>
        </a:defRPr>
      </a:lvl3pPr>
      <a:lvl4pPr indent="685800" algn="ctr" defTabSz="546100">
        <a:defRPr cap="all" sz="7200">
          <a:solidFill>
            <a:srgbClr val="424242"/>
          </a:solidFill>
          <a:latin typeface="+mn-lt"/>
          <a:ea typeface="+mn-ea"/>
          <a:cs typeface="+mn-cs"/>
          <a:sym typeface="Helvetica"/>
        </a:defRPr>
      </a:lvl4pPr>
      <a:lvl5pPr indent="914400" algn="ctr" defTabSz="546100">
        <a:defRPr cap="all" sz="7200">
          <a:solidFill>
            <a:srgbClr val="424242"/>
          </a:solidFill>
          <a:latin typeface="+mn-lt"/>
          <a:ea typeface="+mn-ea"/>
          <a:cs typeface="+mn-cs"/>
          <a:sym typeface="Helvetica"/>
        </a:defRPr>
      </a:lvl5pPr>
      <a:lvl6pPr indent="1143000" algn="ctr" defTabSz="546100">
        <a:defRPr cap="all" sz="7200">
          <a:solidFill>
            <a:srgbClr val="424242"/>
          </a:solidFill>
          <a:latin typeface="+mn-lt"/>
          <a:ea typeface="+mn-ea"/>
          <a:cs typeface="+mn-cs"/>
          <a:sym typeface="Helvetica"/>
        </a:defRPr>
      </a:lvl6pPr>
      <a:lvl7pPr indent="1371600" algn="ctr" defTabSz="546100">
        <a:defRPr cap="all" sz="7200">
          <a:solidFill>
            <a:srgbClr val="424242"/>
          </a:solidFill>
          <a:latin typeface="+mn-lt"/>
          <a:ea typeface="+mn-ea"/>
          <a:cs typeface="+mn-cs"/>
          <a:sym typeface="Helvetica"/>
        </a:defRPr>
      </a:lvl7pPr>
      <a:lvl8pPr indent="1600200" algn="ctr" defTabSz="546100">
        <a:defRPr cap="all" sz="7200">
          <a:solidFill>
            <a:srgbClr val="424242"/>
          </a:solidFill>
          <a:latin typeface="+mn-lt"/>
          <a:ea typeface="+mn-ea"/>
          <a:cs typeface="+mn-cs"/>
          <a:sym typeface="Helvetica"/>
        </a:defRPr>
      </a:lvl8pPr>
      <a:lvl9pPr indent="1828800" algn="ctr" defTabSz="546100">
        <a:defRPr cap="all" sz="7200">
          <a:solidFill>
            <a:srgbClr val="424242"/>
          </a:solidFill>
          <a:latin typeface="+mn-lt"/>
          <a:ea typeface="+mn-ea"/>
          <a:cs typeface="+mn-cs"/>
          <a:sym typeface="Helvetica"/>
        </a:defRPr>
      </a:lvl9pPr>
    </p:titleStyle>
    <p:bodyStyle>
      <a:lvl1pPr marL="655714" indent="-655714" defTabSz="546100">
        <a:spcBef>
          <a:spcPts val="3600"/>
        </a:spcBef>
        <a:buClr>
          <a:srgbClr val="26B3F7"/>
        </a:buClr>
        <a:buSzPct val="150000"/>
        <a:buChar char="•"/>
        <a:defRPr sz="3400">
          <a:solidFill>
            <a:srgbClr val="535353"/>
          </a:solidFill>
          <a:latin typeface="+mn-lt"/>
          <a:ea typeface="+mn-ea"/>
          <a:cs typeface="+mn-cs"/>
          <a:sym typeface="Helvetica"/>
        </a:defRPr>
      </a:lvl1pPr>
      <a:lvl2pPr marL="655714" indent="-655714" defTabSz="546100">
        <a:spcBef>
          <a:spcPts val="3600"/>
        </a:spcBef>
        <a:buClr>
          <a:srgbClr val="26B3F7"/>
        </a:buClr>
        <a:buSzPct val="150000"/>
        <a:buChar char="•"/>
        <a:defRPr sz="3400">
          <a:solidFill>
            <a:srgbClr val="535353"/>
          </a:solidFill>
          <a:latin typeface="+mn-lt"/>
          <a:ea typeface="+mn-ea"/>
          <a:cs typeface="+mn-cs"/>
          <a:sym typeface="Helvetica"/>
        </a:defRPr>
      </a:lvl2pPr>
      <a:lvl3pPr marL="655714" indent="-655714" defTabSz="546100">
        <a:spcBef>
          <a:spcPts val="3600"/>
        </a:spcBef>
        <a:buClr>
          <a:srgbClr val="26B3F7"/>
        </a:buClr>
        <a:buSzPct val="150000"/>
        <a:buChar char="•"/>
        <a:defRPr sz="3400">
          <a:solidFill>
            <a:srgbClr val="535353"/>
          </a:solidFill>
          <a:latin typeface="+mn-lt"/>
          <a:ea typeface="+mn-ea"/>
          <a:cs typeface="+mn-cs"/>
          <a:sym typeface="Helvetica"/>
        </a:defRPr>
      </a:lvl3pPr>
      <a:lvl4pPr marL="655714" indent="-655714" defTabSz="546100">
        <a:spcBef>
          <a:spcPts val="3600"/>
        </a:spcBef>
        <a:buClr>
          <a:srgbClr val="26B3F7"/>
        </a:buClr>
        <a:buSzPct val="150000"/>
        <a:buChar char="•"/>
        <a:defRPr sz="3400">
          <a:solidFill>
            <a:srgbClr val="535353"/>
          </a:solidFill>
          <a:latin typeface="+mn-lt"/>
          <a:ea typeface="+mn-ea"/>
          <a:cs typeface="+mn-cs"/>
          <a:sym typeface="Helvetica"/>
        </a:defRPr>
      </a:lvl4pPr>
      <a:lvl5pPr marL="655714" indent="-655714" defTabSz="546100">
        <a:spcBef>
          <a:spcPts val="3600"/>
        </a:spcBef>
        <a:buClr>
          <a:srgbClr val="26B3F7"/>
        </a:buClr>
        <a:buSzPct val="150000"/>
        <a:buChar char="•"/>
        <a:defRPr sz="3400">
          <a:solidFill>
            <a:srgbClr val="535353"/>
          </a:solidFill>
          <a:latin typeface="+mn-lt"/>
          <a:ea typeface="+mn-ea"/>
          <a:cs typeface="+mn-cs"/>
          <a:sym typeface="Helvetica"/>
        </a:defRPr>
      </a:lvl5pPr>
      <a:lvl6pPr marL="655714" indent="-655714" defTabSz="546100">
        <a:spcBef>
          <a:spcPts val="3600"/>
        </a:spcBef>
        <a:buClr>
          <a:srgbClr val="26B3F7"/>
        </a:buClr>
        <a:buSzPct val="150000"/>
        <a:buChar char="•"/>
        <a:defRPr sz="3400">
          <a:solidFill>
            <a:srgbClr val="535353"/>
          </a:solidFill>
          <a:latin typeface="+mn-lt"/>
          <a:ea typeface="+mn-ea"/>
          <a:cs typeface="+mn-cs"/>
          <a:sym typeface="Helvetica"/>
        </a:defRPr>
      </a:lvl6pPr>
      <a:lvl7pPr marL="655714" indent="-655714" defTabSz="546100">
        <a:spcBef>
          <a:spcPts val="3600"/>
        </a:spcBef>
        <a:buClr>
          <a:srgbClr val="26B3F7"/>
        </a:buClr>
        <a:buSzPct val="150000"/>
        <a:buChar char="•"/>
        <a:defRPr sz="3400">
          <a:solidFill>
            <a:srgbClr val="535353"/>
          </a:solidFill>
          <a:latin typeface="+mn-lt"/>
          <a:ea typeface="+mn-ea"/>
          <a:cs typeface="+mn-cs"/>
          <a:sym typeface="Helvetica"/>
        </a:defRPr>
      </a:lvl7pPr>
      <a:lvl8pPr marL="655714" indent="-655714" defTabSz="546100">
        <a:spcBef>
          <a:spcPts val="3600"/>
        </a:spcBef>
        <a:buClr>
          <a:srgbClr val="26B3F7"/>
        </a:buClr>
        <a:buSzPct val="150000"/>
        <a:buChar char="•"/>
        <a:defRPr sz="3400">
          <a:solidFill>
            <a:srgbClr val="535353"/>
          </a:solidFill>
          <a:latin typeface="+mn-lt"/>
          <a:ea typeface="+mn-ea"/>
          <a:cs typeface="+mn-cs"/>
          <a:sym typeface="Helvetica"/>
        </a:defRPr>
      </a:lvl8pPr>
      <a:lvl9pPr marL="655714" indent="-655714" defTabSz="546100">
        <a:spcBef>
          <a:spcPts val="3600"/>
        </a:spcBef>
        <a:buClr>
          <a:srgbClr val="26B3F7"/>
        </a:buClr>
        <a:buSzPct val="150000"/>
        <a:buChar char="•"/>
        <a:defRPr sz="3400">
          <a:solidFill>
            <a:srgbClr val="535353"/>
          </a:solidFill>
          <a:latin typeface="+mn-lt"/>
          <a:ea typeface="+mn-ea"/>
          <a:cs typeface="+mn-cs"/>
          <a:sym typeface="Helvetica"/>
        </a:defRPr>
      </a:lvl9pPr>
    </p:bodyStyle>
    <p:otherStyle>
      <a:lvl1pPr algn="ctr" defTabSz="546100">
        <a:defRPr sz="1600">
          <a:solidFill>
            <a:schemeClr val="tx1"/>
          </a:solidFill>
          <a:latin typeface="+mn-lt"/>
          <a:ea typeface="+mn-ea"/>
          <a:cs typeface="+mn-cs"/>
          <a:sym typeface="Gill Sans Light"/>
        </a:defRPr>
      </a:lvl1pPr>
      <a:lvl2pPr indent="228600" algn="ctr" defTabSz="546100">
        <a:defRPr sz="1600">
          <a:solidFill>
            <a:schemeClr val="tx1"/>
          </a:solidFill>
          <a:latin typeface="+mn-lt"/>
          <a:ea typeface="+mn-ea"/>
          <a:cs typeface="+mn-cs"/>
          <a:sym typeface="Gill Sans Light"/>
        </a:defRPr>
      </a:lvl2pPr>
      <a:lvl3pPr indent="457200" algn="ctr" defTabSz="546100">
        <a:defRPr sz="1600">
          <a:solidFill>
            <a:schemeClr val="tx1"/>
          </a:solidFill>
          <a:latin typeface="+mn-lt"/>
          <a:ea typeface="+mn-ea"/>
          <a:cs typeface="+mn-cs"/>
          <a:sym typeface="Gill Sans Light"/>
        </a:defRPr>
      </a:lvl3pPr>
      <a:lvl4pPr indent="685800" algn="ctr" defTabSz="546100">
        <a:defRPr sz="1600">
          <a:solidFill>
            <a:schemeClr val="tx1"/>
          </a:solidFill>
          <a:latin typeface="+mn-lt"/>
          <a:ea typeface="+mn-ea"/>
          <a:cs typeface="+mn-cs"/>
          <a:sym typeface="Gill Sans Light"/>
        </a:defRPr>
      </a:lvl4pPr>
      <a:lvl5pPr indent="914400" algn="ctr" defTabSz="546100">
        <a:defRPr sz="1600">
          <a:solidFill>
            <a:schemeClr val="tx1"/>
          </a:solidFill>
          <a:latin typeface="+mn-lt"/>
          <a:ea typeface="+mn-ea"/>
          <a:cs typeface="+mn-cs"/>
          <a:sym typeface="Gill Sans Light"/>
        </a:defRPr>
      </a:lvl5pPr>
      <a:lvl6pPr indent="1143000" algn="ctr" defTabSz="546100">
        <a:defRPr sz="1600">
          <a:solidFill>
            <a:schemeClr val="tx1"/>
          </a:solidFill>
          <a:latin typeface="+mn-lt"/>
          <a:ea typeface="+mn-ea"/>
          <a:cs typeface="+mn-cs"/>
          <a:sym typeface="Gill Sans Light"/>
        </a:defRPr>
      </a:lvl6pPr>
      <a:lvl7pPr indent="1371600" algn="ctr" defTabSz="546100">
        <a:defRPr sz="1600">
          <a:solidFill>
            <a:schemeClr val="tx1"/>
          </a:solidFill>
          <a:latin typeface="+mn-lt"/>
          <a:ea typeface="+mn-ea"/>
          <a:cs typeface="+mn-cs"/>
          <a:sym typeface="Gill Sans Light"/>
        </a:defRPr>
      </a:lvl7pPr>
      <a:lvl8pPr indent="1600200" algn="ctr" defTabSz="546100">
        <a:defRPr sz="1600">
          <a:solidFill>
            <a:schemeClr val="tx1"/>
          </a:solidFill>
          <a:latin typeface="+mn-lt"/>
          <a:ea typeface="+mn-ea"/>
          <a:cs typeface="+mn-cs"/>
          <a:sym typeface="Gill Sans Light"/>
        </a:defRPr>
      </a:lvl8pPr>
      <a:lvl9pPr indent="1828800" algn="ctr" defTabSz="546100">
        <a:defRPr sz="1600">
          <a:solidFill>
            <a:schemeClr val="tx1"/>
          </a:solidFill>
          <a:latin typeface="+mn-lt"/>
          <a:ea typeface="+mn-ea"/>
          <a:cs typeface="+mn-cs"/>
          <a:sym typeface="Gill Sans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chart" Target="../charts/chart1.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chart" Target="../charts/chart2.xml"/><Relationship Id="rId3" Type="http://schemas.openxmlformats.org/officeDocument/2006/relationships/chart" Target="../charts/chart3.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png"/><Relationship Id="rId3" Type="http://schemas.openxmlformats.org/officeDocument/2006/relationships/image" Target="../media/image1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0.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1.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jpeg"/><Relationship Id="rId3" Type="http://schemas.openxmlformats.org/officeDocument/2006/relationships/image" Target="../media/image22.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jpe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jpeg"/><Relationship Id="rId3" Type="http://schemas.openxmlformats.org/officeDocument/2006/relationships/image" Target="../media/image3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tif"/><Relationship Id="rId3" Type="http://schemas.openxmlformats.org/officeDocument/2006/relationships/image" Target="../media/image34.png"/><Relationship Id="rId4" Type="http://schemas.openxmlformats.org/officeDocument/2006/relationships/hyperlink" Target="http://www.alivemobile.com/success-stories/mobility-in-business-pepper" TargetMode="Externa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5.png"/><Relationship Id="rId3" Type="http://schemas.openxmlformats.org/officeDocument/2006/relationships/image" Target="../media/image36.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png"/><Relationship Id="rId12" Type="http://schemas.openxmlformats.org/officeDocument/2006/relationships/image" Target="../media/image23.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7.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8.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jpe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tif"/><Relationship Id="rId6" Type="http://schemas.openxmlformats.org/officeDocument/2006/relationships/image" Target="../media/image51.png"/><Relationship Id="rId7" Type="http://schemas.openxmlformats.org/officeDocument/2006/relationships/image" Target="../media/image52.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jpeg"/><Relationship Id="rId3" Type="http://schemas.openxmlformats.org/officeDocument/2006/relationships/image" Target="../media/image26.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7.jpe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ailto:luke@alivemobile.com" TargetMode="Externa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xfrm>
            <a:off x="368300" y="3719000"/>
            <a:ext cx="15367000" cy="2286001"/>
          </a:xfrm>
          <a:prstGeom prst="rect">
            <a:avLst/>
          </a:prstGeom>
        </p:spPr>
        <p:txBody>
          <a:bodyPr/>
          <a:lstStyle/>
          <a:p>
            <a:pPr lvl="0" defTabSz="457200">
              <a:defRPr cap="none" sz="1800">
                <a:solidFill>
                  <a:srgbClr val="000000"/>
                </a:solidFill>
              </a:defRPr>
            </a:pPr>
            <a:r>
              <a:rPr sz="4800">
                <a:solidFill>
                  <a:srgbClr val="FFFFFF"/>
                </a:solidFill>
                <a:uFill>
                  <a:solidFill>
                    <a:srgbClr val="01649D"/>
                  </a:solidFill>
                </a:uFill>
              </a:rPr>
              <a:t>DESIGN-LED DEVELOPMENT FOR THE MOBILE ENABLED ORGANISATION</a:t>
            </a:r>
            <a:endParaRPr sz="4800">
              <a:solidFill>
                <a:srgbClr val="FFFFFF"/>
              </a:solidFill>
              <a:uFill>
                <a:solidFill>
                  <a:srgbClr val="01649D"/>
                </a:solidFill>
              </a:uFill>
            </a:endParaRPr>
          </a:p>
          <a:p>
            <a:pPr lvl="0" algn="l" defTabSz="457200">
              <a:defRPr cap="none" sz="1800">
                <a:solidFill>
                  <a:srgbClr val="000000"/>
                </a:solidFill>
              </a:defRPr>
            </a:pPr>
            <a:endParaRPr sz="1300">
              <a:solidFill>
                <a:srgbClr val="555555"/>
              </a:solidFill>
              <a:uFill>
                <a:solidFill>
                  <a:srgbClr val="01649D"/>
                </a:solidFill>
              </a:uFill>
              <a:latin typeface="Arial"/>
              <a:ea typeface="Arial"/>
              <a:cs typeface="Arial"/>
              <a:sym typeface="Arial"/>
            </a:endParaRP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title"/>
          </p:nvPr>
        </p:nvSpPr>
        <p:spPr>
          <a:xfrm>
            <a:off x="1658890" y="544537"/>
            <a:ext cx="12938220" cy="1089077"/>
          </a:xfrm>
          <a:prstGeom prst="rect">
            <a:avLst/>
          </a:prstGeom>
        </p:spPr>
        <p:txBody>
          <a:bodyPr/>
          <a:lstStyle>
            <a:lvl1pPr>
              <a:defRPr sz="4800"/>
            </a:lvl1pPr>
          </a:lstStyle>
          <a:p>
            <a:pPr lvl="0">
              <a:defRPr cap="none" sz="1800">
                <a:solidFill>
                  <a:srgbClr val="000000"/>
                </a:solidFill>
              </a:defRPr>
            </a:pPr>
            <a:r>
              <a:rPr cap="all" sz="4800">
                <a:solidFill>
                  <a:srgbClr val="545454"/>
                </a:solidFill>
              </a:rPr>
              <a:t>Up to 210 more hours per week</a:t>
            </a:r>
          </a:p>
        </p:txBody>
      </p:sp>
      <p:graphicFrame>
        <p:nvGraphicFramePr>
          <p:cNvPr id="195" name="Chart 195"/>
          <p:cNvGraphicFramePr/>
          <p:nvPr/>
        </p:nvGraphicFramePr>
        <p:xfrm>
          <a:off x="2533139" y="1587259"/>
          <a:ext cx="13665730" cy="6615772"/>
        </p:xfrm>
        <a:graphic xmlns:a="http://schemas.openxmlformats.org/drawingml/2006/main">
          <a:graphicData uri="http://schemas.openxmlformats.org/drawingml/2006/chart">
            <c:chart xmlns:c="http://schemas.openxmlformats.org/drawingml/2006/chart" r:id="rId2"/>
          </a:graphicData>
        </a:graphic>
      </p:graphicFrame>
      <p:sp>
        <p:nvSpPr>
          <p:cNvPr id="196" name="Shape 196"/>
          <p:cNvSpPr/>
          <p:nvPr/>
        </p:nvSpPr>
        <p:spPr>
          <a:xfrm>
            <a:off x="9780157" y="2164421"/>
            <a:ext cx="4174172" cy="1240545"/>
          </a:xfrm>
          <a:prstGeom prst="rect">
            <a:avLst/>
          </a:prstGeom>
          <a:ln w="12700">
            <a:miter lim="400000"/>
          </a:ln>
          <a:extLst>
            <a:ext uri="{C572A759-6A51-4108-AA02-DFA0A04FC94B}">
              <ma14:wrappingTextBoxFlag xmlns:ma14="http://schemas.microsoft.com/office/mac/drawingml/2011/main" val="1"/>
            </a:ext>
          </a:extLst>
        </p:spPr>
        <p:txBody>
          <a:bodyPr lIns="61472" tIns="61472" rIns="61472" bIns="61472" anchor="ctr">
            <a:spAutoFit/>
          </a:bodyPr>
          <a:lstStyle/>
          <a:p>
            <a:pPr lvl="0">
              <a:defRPr sz="1800"/>
            </a:pPr>
            <a:r>
              <a:rPr>
                <a:solidFill>
                  <a:srgbClr val="535353"/>
                </a:solidFill>
              </a:rPr>
              <a:t>Expected </a:t>
            </a:r>
            <a:r>
              <a:rPr>
                <a:solidFill>
                  <a:srgbClr val="535353"/>
                </a:solidFill>
              </a:rPr>
              <a:t>two hour saving per day</a:t>
            </a:r>
            <a:r>
              <a:rPr>
                <a:solidFill>
                  <a:srgbClr val="535353"/>
                </a:solidFill>
              </a:rPr>
              <a:t> </a:t>
            </a:r>
            <a:r>
              <a:rPr>
                <a:solidFill>
                  <a:srgbClr val="535353"/>
                </a:solidFill>
              </a:rPr>
              <a:t>per sales rep*</a:t>
            </a:r>
            <a:r>
              <a:rPr>
                <a:solidFill>
                  <a:srgbClr val="535353"/>
                </a:solidFill>
              </a:rPr>
              <a:t> to be redirected to trusted advisory, sales prospecting and pipeline management</a:t>
            </a:r>
          </a:p>
        </p:txBody>
      </p:sp>
      <p:sp>
        <p:nvSpPr>
          <p:cNvPr id="197" name="Shape 197"/>
          <p:cNvSpPr/>
          <p:nvPr/>
        </p:nvSpPr>
        <p:spPr>
          <a:xfrm>
            <a:off x="6656687" y="2073152"/>
            <a:ext cx="2283240" cy="1423084"/>
          </a:xfrm>
          <a:prstGeom prst="rect">
            <a:avLst/>
          </a:prstGeom>
          <a:solidFill>
            <a:srgbClr val="CBCBCB">
              <a:alpha val="32700"/>
            </a:srgbClr>
          </a:solidFill>
          <a:ln w="12700">
            <a:solidFill>
              <a:srgbClr val="5A5F5E">
                <a:alpha val="32700"/>
              </a:srgbClr>
            </a:solidFill>
            <a:custDash>
              <a:ds d="600000" sp="600000"/>
            </a:custDash>
            <a:miter lim="400000"/>
          </a:ln>
        </p:spPr>
        <p:txBody>
          <a:bodyPr lIns="61472" tIns="61472" rIns="61472" bIns="61472" anchor="ctr"/>
          <a:lstStyle/>
          <a:p>
            <a:pPr lvl="0" algn="ctr">
              <a:defRPr sz="2800">
                <a:solidFill>
                  <a:srgbClr val="FFFFFF"/>
                </a:solidFill>
                <a:latin typeface="Gill Sans Light"/>
                <a:ea typeface="Gill Sans Light"/>
                <a:cs typeface="Gill Sans Light"/>
                <a:sym typeface="Gill Sans Light"/>
              </a:defRPr>
            </a:pPr>
          </a:p>
        </p:txBody>
      </p:sp>
      <p:sp>
        <p:nvSpPr>
          <p:cNvPr id="198" name="Shape 198"/>
          <p:cNvSpPr/>
          <p:nvPr/>
        </p:nvSpPr>
        <p:spPr>
          <a:xfrm>
            <a:off x="6739201" y="2481921"/>
            <a:ext cx="2148949" cy="605545"/>
          </a:xfrm>
          <a:prstGeom prst="rect">
            <a:avLst/>
          </a:prstGeom>
          <a:ln w="12700">
            <a:miter lim="400000"/>
          </a:ln>
          <a:extLst>
            <a:ext uri="{C572A759-6A51-4108-AA02-DFA0A04FC94B}">
              <ma14:wrappingTextBoxFlag xmlns:ma14="http://schemas.microsoft.com/office/mac/drawingml/2011/main" val="1"/>
            </a:ext>
          </a:extLst>
        </p:spPr>
        <p:txBody>
          <a:bodyPr lIns="61472" tIns="61472" rIns="61472" bIns="61472" anchor="ctr">
            <a:spAutoFit/>
          </a:bodyPr>
          <a:lstStyle>
            <a:lvl1pPr algn="ctr">
              <a:defRPr sz="1600">
                <a:solidFill>
                  <a:srgbClr val="535353"/>
                </a:solidFill>
              </a:defRPr>
            </a:lvl1pPr>
          </a:lstStyle>
          <a:p>
            <a:pPr lvl="0">
              <a:defRPr sz="1800">
                <a:solidFill>
                  <a:srgbClr val="000000"/>
                </a:solidFill>
              </a:defRPr>
            </a:pPr>
            <a:r>
              <a:rPr sz="1600">
                <a:solidFill>
                  <a:srgbClr val="535353"/>
                </a:solidFill>
              </a:rPr>
              <a:t>Approx. 2 hours per day*</a:t>
            </a:r>
          </a:p>
        </p:txBody>
      </p:sp>
      <p:grpSp>
        <p:nvGrpSpPr>
          <p:cNvPr id="201" name="Group 201"/>
          <p:cNvGrpSpPr/>
          <p:nvPr/>
        </p:nvGrpSpPr>
        <p:grpSpPr>
          <a:xfrm>
            <a:off x="8857681" y="2174581"/>
            <a:ext cx="853231" cy="1220226"/>
            <a:chOff x="0" y="0"/>
            <a:chExt cx="853230" cy="1220224"/>
          </a:xfrm>
        </p:grpSpPr>
        <p:sp>
          <p:nvSpPr>
            <p:cNvPr id="199" name="Shape 199"/>
            <p:cNvSpPr/>
            <p:nvPr/>
          </p:nvSpPr>
          <p:spPr>
            <a:xfrm flipV="1">
              <a:off x="853230" y="0"/>
              <a:ext cx="1" cy="1220225"/>
            </a:xfrm>
            <a:prstGeom prst="line">
              <a:avLst/>
            </a:prstGeom>
            <a:noFill/>
            <a:ln w="12700" cap="flat">
              <a:solidFill>
                <a:srgbClr val="5A5F5E"/>
              </a:solidFill>
              <a:prstDash val="solid"/>
              <a:miter lim="400000"/>
            </a:ln>
            <a:effectLst/>
          </p:spPr>
          <p:txBody>
            <a:bodyPr wrap="square" lIns="61472" tIns="61472" rIns="61472" bIns="61472" numCol="1" anchor="ctr">
              <a:noAutofit/>
            </a:bodyPr>
            <a:lstStyle/>
            <a:p>
              <a:pPr lvl="0" algn="ctr">
                <a:defRPr sz="2800">
                  <a:solidFill>
                    <a:srgbClr val="FFFFFF"/>
                  </a:solidFill>
                  <a:latin typeface="Gill Sans Light"/>
                  <a:ea typeface="Gill Sans Light"/>
                  <a:cs typeface="Gill Sans Light"/>
                  <a:sym typeface="Gill Sans Light"/>
                </a:defRPr>
              </a:pPr>
            </a:p>
          </p:txBody>
        </p:sp>
        <p:sp>
          <p:nvSpPr>
            <p:cNvPr id="200" name="Shape 200"/>
            <p:cNvSpPr/>
            <p:nvPr/>
          </p:nvSpPr>
          <p:spPr>
            <a:xfrm>
              <a:off x="0" y="184416"/>
              <a:ext cx="845457" cy="1"/>
            </a:xfrm>
            <a:prstGeom prst="line">
              <a:avLst/>
            </a:prstGeom>
            <a:noFill/>
            <a:ln w="12700" cap="flat">
              <a:solidFill>
                <a:srgbClr val="5A5F5E"/>
              </a:solidFill>
              <a:prstDash val="solid"/>
              <a:miter lim="400000"/>
            </a:ln>
            <a:effectLst/>
          </p:spPr>
          <p:txBody>
            <a:bodyPr wrap="square" lIns="61472" tIns="61472" rIns="61472" bIns="61472" numCol="1" anchor="ctr">
              <a:noAutofit/>
            </a:bodyPr>
            <a:lstStyle/>
            <a:p>
              <a:pPr lvl="0" algn="ctr">
                <a:defRPr sz="2800">
                  <a:solidFill>
                    <a:srgbClr val="FFFFFF"/>
                  </a:solidFill>
                  <a:latin typeface="Gill Sans Light"/>
                  <a:ea typeface="Gill Sans Light"/>
                  <a:cs typeface="Gill Sans Light"/>
                  <a:sym typeface="Gill Sans Light"/>
                </a:defRPr>
              </a:pPr>
            </a:p>
          </p:txBody>
        </p:sp>
      </p:grpSp>
      <p:sp>
        <p:nvSpPr>
          <p:cNvPr id="202" name="Shape 202"/>
          <p:cNvSpPr/>
          <p:nvPr/>
        </p:nvSpPr>
        <p:spPr>
          <a:xfrm>
            <a:off x="2522167" y="8469770"/>
            <a:ext cx="10732675" cy="249946"/>
          </a:xfrm>
          <a:prstGeom prst="rect">
            <a:avLst/>
          </a:prstGeom>
          <a:ln w="12700">
            <a:miter lim="400000"/>
          </a:ln>
          <a:extLst>
            <a:ext uri="{C572A759-6A51-4108-AA02-DFA0A04FC94B}">
              <ma14:wrappingTextBoxFlag xmlns:ma14="http://schemas.microsoft.com/office/mac/drawingml/2011/main" val="1"/>
            </a:ext>
          </a:extLst>
        </p:spPr>
        <p:txBody>
          <a:bodyPr lIns="61472" tIns="61472" rIns="61472" bIns="61472" anchor="ctr">
            <a:spAutoFit/>
          </a:bodyPr>
          <a:lstStyle>
            <a:lvl1pPr>
              <a:defRPr sz="800">
                <a:solidFill>
                  <a:srgbClr val="535353"/>
                </a:solidFill>
              </a:defRPr>
            </a:lvl1pPr>
          </a:lstStyle>
          <a:p>
            <a:pPr lvl="0">
              <a:defRPr sz="1800">
                <a:solidFill>
                  <a:srgbClr val="000000"/>
                </a:solidFill>
              </a:defRPr>
            </a:pPr>
            <a:r>
              <a:rPr sz="800">
                <a:solidFill>
                  <a:srgbClr val="535353"/>
                </a:solidFill>
              </a:rPr>
              <a:t>* Savings estimate based on average Day in the Life of (DILO) a blended sales resource based on quantitative and qualitative interviews with BDM and KASE team representatives (n= 9)  </a:t>
            </a:r>
          </a:p>
        </p:txBody>
      </p:sp>
      <p:sp>
        <p:nvSpPr>
          <p:cNvPr id="203" name="Shape 203"/>
          <p:cNvSpPr/>
          <p:nvPr/>
        </p:nvSpPr>
        <p:spPr>
          <a:xfrm>
            <a:off x="9784549" y="3787855"/>
            <a:ext cx="1420268" cy="338845"/>
          </a:xfrm>
          <a:prstGeom prst="rect">
            <a:avLst/>
          </a:prstGeom>
          <a:ln w="12700">
            <a:miter lim="400000"/>
          </a:ln>
          <a:extLst>
            <a:ext uri="{C572A759-6A51-4108-AA02-DFA0A04FC94B}">
              <ma14:wrappingTextBoxFlag xmlns:ma14="http://schemas.microsoft.com/office/mac/drawingml/2011/main" val="1"/>
            </a:ext>
          </a:extLst>
        </p:spPr>
        <p:txBody>
          <a:bodyPr wrap="none" lIns="61472" tIns="61472" rIns="61472" bIns="61472" anchor="ctr">
            <a:spAutoFit/>
          </a:bodyPr>
          <a:lstStyle>
            <a:lvl1pPr algn="ctr">
              <a:defRPr sz="1400">
                <a:solidFill>
                  <a:srgbClr val="535353"/>
                </a:solidFill>
              </a:defRPr>
            </a:lvl1pPr>
          </a:lstStyle>
          <a:p>
            <a:pPr lvl="0">
              <a:defRPr sz="1800">
                <a:solidFill>
                  <a:srgbClr val="000000"/>
                </a:solidFill>
              </a:defRPr>
            </a:pPr>
            <a:r>
              <a:rPr sz="1400">
                <a:solidFill>
                  <a:srgbClr val="535353"/>
                </a:solidFill>
              </a:rPr>
              <a:t>Typical activities</a:t>
            </a:r>
          </a:p>
        </p:txBody>
      </p:sp>
    </p:spTree>
  </p:cSld>
  <p:clrMapOvr>
    <a:masterClrMapping/>
  </p:clrMapOvr>
  <p:transition spd="fast" advClick="1">
    <p:dissolve/>
  </p:transition>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p:nvPr>
        </p:nvSpPr>
        <p:spPr>
          <a:xfrm>
            <a:off x="453676" y="544537"/>
            <a:ext cx="15542450" cy="1350001"/>
          </a:xfrm>
          <a:prstGeom prst="rect">
            <a:avLst/>
          </a:prstGeom>
        </p:spPr>
        <p:txBody>
          <a:bodyPr/>
          <a:lstStyle>
            <a:lvl1pPr>
              <a:defRPr sz="4800"/>
            </a:lvl1pPr>
          </a:lstStyle>
          <a:p>
            <a:pPr lvl="0">
              <a:defRPr cap="none" sz="1800">
                <a:solidFill>
                  <a:srgbClr val="000000"/>
                </a:solidFill>
              </a:defRPr>
            </a:pPr>
            <a:r>
              <a:rPr cap="all" sz="4800">
                <a:solidFill>
                  <a:srgbClr val="545454"/>
                </a:solidFill>
              </a:rPr>
              <a:t>$109M in projected additional sales</a:t>
            </a:r>
          </a:p>
        </p:txBody>
      </p:sp>
      <p:graphicFrame>
        <p:nvGraphicFramePr>
          <p:cNvPr id="206" name="Chart 206"/>
          <p:cNvGraphicFramePr/>
          <p:nvPr/>
        </p:nvGraphicFramePr>
        <p:xfrm>
          <a:off x="3862061" y="3163560"/>
          <a:ext cx="3308733" cy="4194013"/>
        </p:xfrm>
        <a:graphic xmlns:a="http://schemas.openxmlformats.org/drawingml/2006/main">
          <a:graphicData uri="http://schemas.openxmlformats.org/drawingml/2006/chart">
            <c:chart xmlns:c="http://schemas.openxmlformats.org/drawingml/2006/chart" r:id="rId2"/>
          </a:graphicData>
        </a:graphic>
      </p:graphicFrame>
      <p:graphicFrame>
        <p:nvGraphicFramePr>
          <p:cNvPr id="207" name="Chart 207"/>
          <p:cNvGraphicFramePr/>
          <p:nvPr/>
        </p:nvGraphicFramePr>
        <p:xfrm>
          <a:off x="8214856" y="3086624"/>
          <a:ext cx="4441373" cy="4429413"/>
        </p:xfrm>
        <a:graphic xmlns:a="http://schemas.openxmlformats.org/drawingml/2006/main">
          <a:graphicData uri="http://schemas.openxmlformats.org/drawingml/2006/chart">
            <c:chart xmlns:c="http://schemas.openxmlformats.org/drawingml/2006/chart" r:id="rId3"/>
          </a:graphicData>
        </a:graphic>
      </p:graphicFrame>
      <p:sp>
        <p:nvSpPr>
          <p:cNvPr id="208" name="Shape 208"/>
          <p:cNvSpPr/>
          <p:nvPr/>
        </p:nvSpPr>
        <p:spPr>
          <a:xfrm>
            <a:off x="3763928" y="2372978"/>
            <a:ext cx="3350333" cy="402346"/>
          </a:xfrm>
          <a:prstGeom prst="rect">
            <a:avLst/>
          </a:prstGeom>
          <a:ln w="12700">
            <a:miter lim="400000"/>
          </a:ln>
          <a:extLst>
            <a:ext uri="{C572A759-6A51-4108-AA02-DFA0A04FC94B}">
              <ma14:wrappingTextBoxFlag xmlns:ma14="http://schemas.microsoft.com/office/mac/drawingml/2011/main" val="1"/>
            </a:ext>
          </a:extLst>
        </p:spPr>
        <p:txBody>
          <a:bodyPr wrap="none" lIns="61472" tIns="61472" rIns="61472" bIns="61472" anchor="ctr">
            <a:spAutoFit/>
          </a:bodyPr>
          <a:lstStyle>
            <a:lvl1pPr algn="ctr">
              <a:defRPr sz="1800">
                <a:solidFill>
                  <a:srgbClr val="535353"/>
                </a:solidFill>
              </a:defRPr>
            </a:lvl1pPr>
          </a:lstStyle>
          <a:p>
            <a:pPr lvl="0">
              <a:defRPr>
                <a:solidFill>
                  <a:srgbClr val="000000"/>
                </a:solidFill>
              </a:defRPr>
            </a:pPr>
            <a:r>
              <a:rPr>
                <a:solidFill>
                  <a:srgbClr val="535353"/>
                </a:solidFill>
              </a:rPr>
              <a:t>Sales Baseline (last 12 months)</a:t>
            </a:r>
          </a:p>
        </p:txBody>
      </p:sp>
      <p:sp>
        <p:nvSpPr>
          <p:cNvPr id="209" name="Shape 209"/>
          <p:cNvSpPr/>
          <p:nvPr/>
        </p:nvSpPr>
        <p:spPr>
          <a:xfrm>
            <a:off x="9022804" y="2372978"/>
            <a:ext cx="3070723" cy="402346"/>
          </a:xfrm>
          <a:prstGeom prst="rect">
            <a:avLst/>
          </a:prstGeom>
          <a:ln w="12700">
            <a:miter lim="400000"/>
          </a:ln>
          <a:extLst>
            <a:ext uri="{C572A759-6A51-4108-AA02-DFA0A04FC94B}">
              <ma14:wrappingTextBoxFlag xmlns:ma14="http://schemas.microsoft.com/office/mac/drawingml/2011/main" val="1"/>
            </a:ext>
          </a:extLst>
        </p:spPr>
        <p:txBody>
          <a:bodyPr wrap="none" lIns="61472" tIns="61472" rIns="61472" bIns="61472" anchor="ctr">
            <a:spAutoFit/>
          </a:bodyPr>
          <a:lstStyle>
            <a:lvl1pPr algn="ctr">
              <a:defRPr sz="1800">
                <a:solidFill>
                  <a:srgbClr val="535353"/>
                </a:solidFill>
              </a:defRPr>
            </a:lvl1pPr>
          </a:lstStyle>
          <a:p>
            <a:pPr lvl="0">
              <a:defRPr>
                <a:solidFill>
                  <a:srgbClr val="000000"/>
                </a:solidFill>
              </a:defRPr>
            </a:pPr>
            <a:r>
              <a:rPr>
                <a:solidFill>
                  <a:srgbClr val="535353"/>
                </a:solidFill>
              </a:rPr>
              <a:t>Sales Projection (12 months)</a:t>
            </a:r>
          </a:p>
        </p:txBody>
      </p:sp>
      <p:sp>
        <p:nvSpPr>
          <p:cNvPr id="210" name="Shape 210"/>
          <p:cNvSpPr/>
          <p:nvPr/>
        </p:nvSpPr>
        <p:spPr>
          <a:xfrm>
            <a:off x="2518655" y="8469770"/>
            <a:ext cx="10732675" cy="249946"/>
          </a:xfrm>
          <a:prstGeom prst="rect">
            <a:avLst/>
          </a:prstGeom>
          <a:ln w="12700">
            <a:miter lim="400000"/>
          </a:ln>
          <a:extLst>
            <a:ext uri="{C572A759-6A51-4108-AA02-DFA0A04FC94B}">
              <ma14:wrappingTextBoxFlag xmlns:ma14="http://schemas.microsoft.com/office/mac/drawingml/2011/main" val="1"/>
            </a:ext>
          </a:extLst>
        </p:spPr>
        <p:txBody>
          <a:bodyPr lIns="61472" tIns="61472" rIns="61472" bIns="61472" anchor="ctr">
            <a:spAutoFit/>
          </a:bodyPr>
          <a:lstStyle>
            <a:lvl1pPr>
              <a:defRPr sz="800">
                <a:solidFill>
                  <a:srgbClr val="535353"/>
                </a:solidFill>
              </a:defRPr>
            </a:lvl1pPr>
          </a:lstStyle>
          <a:p>
            <a:pPr lvl="0">
              <a:defRPr sz="1800">
                <a:solidFill>
                  <a:srgbClr val="000000"/>
                </a:solidFill>
              </a:defRPr>
            </a:pPr>
            <a:r>
              <a:rPr sz="800">
                <a:solidFill>
                  <a:srgbClr val="535353"/>
                </a:solidFill>
              </a:rPr>
              <a:t>Note: Blended baseline of sales data and uplift projections provided by AGL (May 2014) of BDM and KASE team sales in previous 7 and 12 months respectively</a:t>
            </a:r>
          </a:p>
        </p:txBody>
      </p:sp>
    </p:spTree>
  </p:cSld>
  <p:clrMapOvr>
    <a:masterClrMapping/>
  </p:clrMapOvr>
  <p:transition spd="fast"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title"/>
          </p:nvPr>
        </p:nvSpPr>
        <p:spPr>
          <a:xfrm>
            <a:off x="228600" y="3429000"/>
            <a:ext cx="15367000" cy="2286000"/>
          </a:xfrm>
          <a:prstGeom prst="rect">
            <a:avLst/>
          </a:prstGeom>
        </p:spPr>
        <p:txBody>
          <a:bodyPr/>
          <a:lstStyle>
            <a:lvl1pPr>
              <a:defRPr sz="4800"/>
            </a:lvl1pPr>
          </a:lstStyle>
          <a:p>
            <a:pPr lvl="0">
              <a:defRPr cap="none" sz="1800">
                <a:solidFill>
                  <a:srgbClr val="000000"/>
                </a:solidFill>
              </a:defRPr>
            </a:pPr>
            <a:r>
              <a:rPr cap="all" sz="4800">
                <a:solidFill>
                  <a:srgbClr val="FFFFFF"/>
                </a:solidFill>
              </a:rPr>
              <a:t>cross functional empathy</a:t>
            </a:r>
          </a:p>
        </p:txBody>
      </p:sp>
    </p:spTree>
  </p:cSld>
  <p:clrMapOvr>
    <a:masterClrMapping/>
  </p:clrMapOvr>
  <p:transition spd="fast"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p:nvPr>
        </p:nvSpPr>
        <p:spPr>
          <a:prstGeom prst="rect">
            <a:avLst/>
          </a:prstGeom>
        </p:spPr>
        <p:txBody>
          <a:bodyPr/>
          <a:lstStyle/>
          <a:p>
            <a:pPr lvl="0"/>
          </a:p>
        </p:txBody>
      </p:sp>
      <p:sp>
        <p:nvSpPr>
          <p:cNvPr id="215" name="Shape 215"/>
          <p:cNvSpPr/>
          <p:nvPr>
            <p:ph type="body" idx="1"/>
          </p:nvPr>
        </p:nvSpPr>
        <p:spPr>
          <a:prstGeom prst="rect">
            <a:avLst/>
          </a:prstGeom>
        </p:spPr>
        <p:txBody>
          <a:bodyPr/>
          <a:lstStyle/>
          <a:p>
            <a:pPr lvl="0">
              <a:defRPr>
                <a:solidFill>
                  <a:srgbClr val="525252"/>
                </a:solidFill>
              </a:defRPr>
            </a:pPr>
          </a:p>
        </p:txBody>
      </p:sp>
      <p:pic>
        <p:nvPicPr>
          <p:cNvPr id="216" name="SOGO_Meeting_18_08_15-3.jpg"/>
          <p:cNvPicPr/>
          <p:nvPr/>
        </p:nvPicPr>
        <p:blipFill>
          <a:blip r:embed="rId2">
            <a:extLst/>
          </a:blip>
          <a:stretch>
            <a:fillRect/>
          </a:stretch>
        </p:blipFill>
        <p:spPr>
          <a:xfrm>
            <a:off x="-29599" y="-161533"/>
            <a:ext cx="16315199" cy="1087680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title"/>
          </p:nvPr>
        </p:nvSpPr>
        <p:spPr>
          <a:prstGeom prst="rect">
            <a:avLst/>
          </a:prstGeom>
        </p:spPr>
        <p:txBody>
          <a:bodyPr/>
          <a:lstStyle/>
          <a:p>
            <a:pPr lvl="0"/>
          </a:p>
        </p:txBody>
      </p:sp>
      <p:sp>
        <p:nvSpPr>
          <p:cNvPr id="219" name="Shape 219"/>
          <p:cNvSpPr/>
          <p:nvPr>
            <p:ph type="body" idx="1"/>
          </p:nvPr>
        </p:nvSpPr>
        <p:spPr>
          <a:prstGeom prst="rect">
            <a:avLst/>
          </a:prstGeom>
        </p:spPr>
        <p:txBody>
          <a:bodyPr/>
          <a:lstStyle/>
          <a:p>
            <a:pPr lvl="0">
              <a:defRPr>
                <a:solidFill>
                  <a:srgbClr val="525252"/>
                </a:solidFill>
              </a:defRPr>
            </a:pPr>
          </a:p>
        </p:txBody>
      </p:sp>
      <p:pic>
        <p:nvPicPr>
          <p:cNvPr id="220" name="Aussie_Workshop2_04_03_15-28.jpg"/>
          <p:cNvPicPr/>
          <p:nvPr/>
        </p:nvPicPr>
        <p:blipFill>
          <a:blip r:embed="rId2">
            <a:extLst/>
          </a:blip>
          <a:stretch>
            <a:fillRect/>
          </a:stretch>
        </p:blipFill>
        <p:spPr>
          <a:xfrm>
            <a:off x="-7572" y="-851715"/>
            <a:ext cx="16271144" cy="10847430"/>
          </a:xfrm>
          <a:prstGeom prst="rect">
            <a:avLst/>
          </a:prstGeom>
          <a:ln w="12700">
            <a:miter lim="400000"/>
          </a:ln>
        </p:spPr>
      </p:pic>
    </p:spTree>
  </p:cSld>
  <p:clrMapOvr>
    <a:masterClrMapping/>
  </p:clrMapOvr>
  <p:transition spd="med" advClick="1">
    <p:wipe dir="l"/>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title"/>
          </p:nvPr>
        </p:nvSpPr>
        <p:spPr>
          <a:prstGeom prst="rect">
            <a:avLst/>
          </a:prstGeom>
        </p:spPr>
        <p:txBody>
          <a:bodyPr/>
          <a:lstStyle/>
          <a:p>
            <a:pPr lvl="0"/>
          </a:p>
        </p:txBody>
      </p:sp>
      <p:sp>
        <p:nvSpPr>
          <p:cNvPr id="223" name="Shape 223"/>
          <p:cNvSpPr/>
          <p:nvPr>
            <p:ph type="body" idx="1"/>
          </p:nvPr>
        </p:nvSpPr>
        <p:spPr>
          <a:prstGeom prst="rect">
            <a:avLst/>
          </a:prstGeom>
        </p:spPr>
        <p:txBody>
          <a:bodyPr/>
          <a:lstStyle/>
          <a:p>
            <a:pPr lvl="0">
              <a:defRPr>
                <a:solidFill>
                  <a:srgbClr val="525252"/>
                </a:solidFill>
              </a:defRPr>
            </a:pPr>
          </a:p>
        </p:txBody>
      </p:sp>
      <p:pic>
        <p:nvPicPr>
          <p:cNvPr id="224" name="Telstra_MQ_Workshop_13_02_15-27.jpg"/>
          <p:cNvPicPr/>
          <p:nvPr/>
        </p:nvPicPr>
        <p:blipFill>
          <a:blip r:embed="rId2">
            <a:extLst/>
          </a:blip>
          <a:stretch>
            <a:fillRect/>
          </a:stretch>
        </p:blipFill>
        <p:spPr>
          <a:xfrm>
            <a:off x="-29599" y="-293695"/>
            <a:ext cx="16315199" cy="10876800"/>
          </a:xfrm>
          <a:prstGeom prst="rect">
            <a:avLst/>
          </a:prstGeom>
          <a:ln w="12700">
            <a:miter lim="400000"/>
          </a:ln>
        </p:spPr>
      </p:pic>
    </p:spTree>
  </p:cSld>
  <p:clrMapOvr>
    <a:masterClrMapping/>
  </p:clrMapOvr>
  <p:transition spd="med" advClick="1">
    <p:wipe dir="l"/>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title"/>
          </p:nvPr>
        </p:nvSpPr>
        <p:spPr>
          <a:xfrm>
            <a:off x="228600" y="3429000"/>
            <a:ext cx="15367000" cy="2286000"/>
          </a:xfrm>
          <a:prstGeom prst="rect">
            <a:avLst/>
          </a:prstGeom>
        </p:spPr>
        <p:txBody>
          <a:bodyPr/>
          <a:lstStyle>
            <a:lvl1pPr>
              <a:defRPr sz="4800"/>
            </a:lvl1pPr>
          </a:lstStyle>
          <a:p>
            <a:pPr lvl="0">
              <a:defRPr cap="none" sz="1800">
                <a:solidFill>
                  <a:srgbClr val="000000"/>
                </a:solidFill>
              </a:defRPr>
            </a:pPr>
            <a:r>
              <a:rPr cap="all" sz="4800">
                <a:solidFill>
                  <a:srgbClr val="FFFFFF"/>
                </a:solidFill>
              </a:rPr>
              <a:t>innovation and ethnography</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nvSpPr>
        <p:spPr>
          <a:xfrm>
            <a:off x="1715833" y="4298949"/>
            <a:ext cx="11353745"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546100">
              <a:spcBef>
                <a:spcPts val="3600"/>
              </a:spcBef>
              <a:defRPr i="1" sz="2900">
                <a:solidFill>
                  <a:srgbClr val="FFFFFF"/>
                </a:solidFill>
              </a:defRPr>
            </a:lvl1pPr>
          </a:lstStyle>
          <a:p>
            <a:pPr lvl="0">
              <a:defRPr i="0" sz="1800">
                <a:solidFill>
                  <a:srgbClr val="000000"/>
                </a:solidFill>
              </a:defRPr>
            </a:pPr>
            <a:r>
              <a:rPr i="1" sz="2900">
                <a:solidFill>
                  <a:srgbClr val="FFFFFF"/>
                </a:solidFill>
              </a:rPr>
              <a:t>“People don’t want a quarter inch drill,  they want a quarter inch hole”</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body" idx="1"/>
          </p:nvPr>
        </p:nvSpPr>
        <p:spPr>
          <a:xfrm>
            <a:off x="444499" y="1917700"/>
            <a:ext cx="15367001" cy="5308600"/>
          </a:xfrm>
          <a:prstGeom prst="rect">
            <a:avLst/>
          </a:prstGeom>
        </p:spPr>
        <p:txBody>
          <a:bodyPr/>
          <a:lstStyle/>
          <a:p>
            <a:pPr lvl="0" marL="0" indent="0" algn="ctr">
              <a:buClrTx/>
              <a:buSzTx/>
              <a:buNone/>
              <a:defRPr sz="1800">
                <a:solidFill>
                  <a:srgbClr val="000000"/>
                </a:solidFill>
              </a:defRPr>
            </a:pPr>
            <a:r>
              <a:rPr b="1" sz="3800">
                <a:solidFill>
                  <a:srgbClr val="525252"/>
                </a:solidFill>
              </a:rPr>
              <a:t>Consulting Giant McKinsey buys itself a top Design Firm </a:t>
            </a:r>
            <a:r>
              <a:rPr b="1" sz="2800">
                <a:solidFill>
                  <a:srgbClr val="525252"/>
                </a:solidFill>
              </a:rPr>
              <a:t>(WIRED 14 May 2015)</a:t>
            </a:r>
            <a:endParaRPr b="1" sz="3800">
              <a:solidFill>
                <a:srgbClr val="525252"/>
              </a:solidFill>
            </a:endParaRPr>
          </a:p>
          <a:p>
            <a:pPr lvl="0" marL="0" indent="0" algn="ctr">
              <a:buClrTx/>
              <a:buSzTx/>
              <a:buNone/>
              <a:defRPr sz="1800">
                <a:solidFill>
                  <a:srgbClr val="000000"/>
                </a:solidFill>
              </a:defRPr>
            </a:pPr>
            <a:r>
              <a:rPr sz="2000">
                <a:solidFill>
                  <a:srgbClr val="525252"/>
                </a:solidFill>
              </a:rPr>
              <a:t>MCKINSEY &amp; COMPANY, the management consulting giant, is buying Lunar, the design consulting giant. </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body" idx="1"/>
          </p:nvPr>
        </p:nvSpPr>
        <p:spPr>
          <a:xfrm>
            <a:off x="3367025" y="1917700"/>
            <a:ext cx="12444475" cy="5308600"/>
          </a:xfrm>
          <a:prstGeom prst="rect">
            <a:avLst/>
          </a:prstGeom>
        </p:spPr>
        <p:txBody>
          <a:bodyPr/>
          <a:lstStyle/>
          <a:p>
            <a:pPr lvl="0" marL="0" indent="0">
              <a:buClrTx/>
              <a:buSzTx/>
              <a:buNone/>
              <a:defRPr sz="1800">
                <a:solidFill>
                  <a:srgbClr val="000000"/>
                </a:solidFill>
              </a:defRPr>
            </a:pPr>
            <a:r>
              <a:rPr sz="3200">
                <a:solidFill>
                  <a:srgbClr val="FFFFFF"/>
                </a:solidFill>
              </a:rPr>
              <a:t>People don’t care about your solutions…</a:t>
            </a:r>
            <a:endParaRPr sz="3200">
              <a:solidFill>
                <a:srgbClr val="FFFFFF"/>
              </a:solidFill>
            </a:endParaRPr>
          </a:p>
          <a:p>
            <a:pPr lvl="0" marL="0" indent="0">
              <a:buClrTx/>
              <a:buSzTx/>
              <a:buNone/>
              <a:defRPr sz="1800">
                <a:solidFill>
                  <a:srgbClr val="000000"/>
                </a:solidFill>
              </a:defRPr>
            </a:pPr>
            <a:r>
              <a:rPr sz="3200">
                <a:solidFill>
                  <a:srgbClr val="FFFFFF"/>
                </a:solidFill>
              </a:rPr>
              <a:t>they care about </a:t>
            </a:r>
            <a:r>
              <a:rPr sz="3200" u="sng">
                <a:solidFill>
                  <a:srgbClr val="FFFFFF"/>
                </a:solidFill>
              </a:rPr>
              <a:t>their</a:t>
            </a:r>
            <a:r>
              <a:rPr sz="3200">
                <a:solidFill>
                  <a:srgbClr val="FFFFFF"/>
                </a:solidFill>
              </a:rPr>
              <a:t> problems.</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body" idx="1"/>
          </p:nvPr>
        </p:nvSpPr>
        <p:spPr>
          <a:xfrm>
            <a:off x="444500" y="2100856"/>
            <a:ext cx="15367000" cy="4942288"/>
          </a:xfrm>
          <a:prstGeom prst="rect">
            <a:avLst/>
          </a:prstGeom>
        </p:spPr>
        <p:txBody>
          <a:bodyPr/>
          <a:lstStyle/>
          <a:p>
            <a:pPr lvl="0" marL="0" indent="0" algn="ctr" defTabSz="457200">
              <a:spcBef>
                <a:spcPts val="0"/>
              </a:spcBef>
              <a:buClrTx/>
              <a:buSzTx/>
              <a:buNone/>
              <a:defRPr sz="1800">
                <a:solidFill>
                  <a:srgbClr val="000000"/>
                </a:solidFill>
              </a:defRPr>
            </a:pPr>
            <a:r>
              <a:rPr b="1" i="1" sz="5200">
                <a:solidFill>
                  <a:srgbClr val="FFFFFF"/>
                </a:solidFill>
              </a:rPr>
              <a:t>#deshi**ify</a:t>
            </a:r>
            <a:endParaRPr b="1" i="1" sz="5200">
              <a:solidFill>
                <a:srgbClr val="FFFFFF"/>
              </a:solidFill>
            </a:endParaRPr>
          </a:p>
          <a:p>
            <a:pPr lvl="0" marL="0" indent="0" algn="ctr" defTabSz="457200">
              <a:spcBef>
                <a:spcPts val="0"/>
              </a:spcBef>
              <a:buClrTx/>
              <a:buSzTx/>
              <a:buNone/>
              <a:defRPr sz="1800">
                <a:solidFill>
                  <a:srgbClr val="000000"/>
                </a:solidFill>
              </a:defRPr>
            </a:pPr>
            <a:r>
              <a:rPr i="1" sz="4200">
                <a:solidFill>
                  <a:srgbClr val="FFFFFF"/>
                </a:solidFill>
              </a:rPr>
              <a:t>the enterprise</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title"/>
          </p:nvPr>
        </p:nvSpPr>
        <p:spPr>
          <a:xfrm>
            <a:off x="444500" y="3162300"/>
            <a:ext cx="15367000" cy="2286000"/>
          </a:xfrm>
          <a:prstGeom prst="rect">
            <a:avLst/>
          </a:prstGeom>
        </p:spPr>
        <p:txBody>
          <a:bodyPr/>
          <a:lstStyle>
            <a:lvl1pPr>
              <a:defRPr sz="4800">
                <a:solidFill>
                  <a:srgbClr val="FFFFFF"/>
                </a:solidFill>
              </a:defRPr>
            </a:lvl1pPr>
          </a:lstStyle>
          <a:p>
            <a:pPr lvl="0">
              <a:defRPr cap="none" sz="1800">
                <a:solidFill>
                  <a:srgbClr val="000000"/>
                </a:solidFill>
              </a:defRPr>
            </a:pPr>
            <a:r>
              <a:rPr cap="all" sz="4800">
                <a:solidFill>
                  <a:srgbClr val="FFFFFF"/>
                </a:solidFill>
              </a:rPr>
              <a:t>physical manifestation of the brand</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body" idx="1"/>
          </p:nvPr>
        </p:nvSpPr>
        <p:spPr>
          <a:xfrm>
            <a:off x="444500" y="1917700"/>
            <a:ext cx="15367000" cy="5308600"/>
          </a:xfrm>
          <a:prstGeom prst="rect">
            <a:avLst/>
          </a:prstGeom>
        </p:spPr>
        <p:txBody>
          <a:bodyPr/>
          <a:lstStyle/>
          <a:p>
            <a:pPr lvl="0" marL="0" indent="0" algn="ctr" defTabSz="457200">
              <a:spcBef>
                <a:spcPts val="0"/>
              </a:spcBef>
              <a:buClrTx/>
              <a:buSzTx/>
              <a:buNone/>
              <a:defRPr sz="1800">
                <a:solidFill>
                  <a:srgbClr val="000000"/>
                </a:solidFill>
              </a:defRPr>
            </a:pPr>
            <a:r>
              <a:rPr i="1" sz="2200">
                <a:solidFill>
                  <a:srgbClr val="FFFFFF"/>
                </a:solidFill>
                <a:latin typeface="Georgia"/>
                <a:ea typeface="Georgia"/>
                <a:cs typeface="Georgia"/>
                <a:sym typeface="Georgia"/>
              </a:rPr>
              <a:t>Enterprise software used to be about making work more efficient - now it is about transforming the work itself - </a:t>
            </a:r>
            <a:endParaRPr i="1" sz="2200">
              <a:solidFill>
                <a:srgbClr val="FFFFFF"/>
              </a:solidFill>
              <a:latin typeface="Georgia"/>
              <a:ea typeface="Georgia"/>
              <a:cs typeface="Georgia"/>
              <a:sym typeface="Georgia"/>
            </a:endParaRPr>
          </a:p>
          <a:p>
            <a:pPr lvl="0" marL="0" indent="0" algn="ctr" defTabSz="457200">
              <a:spcBef>
                <a:spcPts val="0"/>
              </a:spcBef>
              <a:buClrTx/>
              <a:buSzTx/>
              <a:buNone/>
              <a:defRPr sz="1800">
                <a:solidFill>
                  <a:srgbClr val="000000"/>
                </a:solidFill>
              </a:defRPr>
            </a:pPr>
            <a:endParaRPr sz="2200">
              <a:solidFill>
                <a:srgbClr val="FFFFFF"/>
              </a:solidFill>
              <a:latin typeface="Georgia"/>
              <a:ea typeface="Georgia"/>
              <a:cs typeface="Georgia"/>
              <a:sym typeface="Georgia"/>
            </a:endParaRPr>
          </a:p>
          <a:p>
            <a:pPr lvl="0" marL="0" indent="0" algn="ctr" defTabSz="457200">
              <a:spcBef>
                <a:spcPts val="0"/>
              </a:spcBef>
              <a:buClrTx/>
              <a:buSzTx/>
              <a:buNone/>
              <a:defRPr sz="1800">
                <a:solidFill>
                  <a:srgbClr val="000000"/>
                </a:solidFill>
              </a:defRPr>
            </a:pPr>
            <a:r>
              <a:rPr sz="2200">
                <a:solidFill>
                  <a:srgbClr val="FFFFFF"/>
                </a:solidFill>
                <a:latin typeface="Georgia"/>
                <a:ea typeface="Georgia"/>
                <a:cs typeface="Georgia"/>
                <a:sym typeface="Georgia"/>
              </a:rPr>
              <a:t>Aaron Levie</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title"/>
          </p:nvPr>
        </p:nvSpPr>
        <p:spPr>
          <a:prstGeom prst="rect">
            <a:avLst/>
          </a:prstGeom>
        </p:spPr>
        <p:txBody>
          <a:bodyPr/>
          <a:lstStyle/>
          <a:p>
            <a:pPr lvl="0"/>
          </a:p>
        </p:txBody>
      </p:sp>
      <p:sp>
        <p:nvSpPr>
          <p:cNvPr id="239" name="Shape 239"/>
          <p:cNvSpPr/>
          <p:nvPr>
            <p:ph type="body" idx="1"/>
          </p:nvPr>
        </p:nvSpPr>
        <p:spPr>
          <a:prstGeom prst="rect">
            <a:avLst/>
          </a:prstGeom>
        </p:spPr>
        <p:txBody>
          <a:bodyPr/>
          <a:lstStyle/>
          <a:p>
            <a:pPr lvl="0"/>
          </a:p>
        </p:txBody>
      </p:sp>
      <p:pic>
        <p:nvPicPr>
          <p:cNvPr id="240" name="Workshop_Booklet_03_06_15-2.jpg"/>
          <p:cNvPicPr/>
          <p:nvPr/>
        </p:nvPicPr>
        <p:blipFill>
          <a:blip r:embed="rId2">
            <a:extLst/>
          </a:blip>
          <a:stretch>
            <a:fillRect/>
          </a:stretch>
        </p:blipFill>
        <p:spPr>
          <a:xfrm>
            <a:off x="-29599" y="-1152752"/>
            <a:ext cx="16315198" cy="10876800"/>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title"/>
          </p:nvPr>
        </p:nvSpPr>
        <p:spPr>
          <a:prstGeom prst="rect">
            <a:avLst/>
          </a:prstGeom>
        </p:spPr>
        <p:txBody>
          <a:bodyPr/>
          <a:lstStyle/>
          <a:p>
            <a:pPr lvl="0">
              <a:defRPr cap="none" sz="1800">
                <a:solidFill>
                  <a:srgbClr val="000000"/>
                </a:solidFill>
              </a:defRPr>
            </a:pPr>
            <a:r>
              <a:rPr cap="all" sz="7200">
                <a:solidFill>
                  <a:srgbClr val="424242"/>
                </a:solidFill>
              </a:rPr>
              <a:t>WHY DESIGN-LED MATTERS</a:t>
            </a:r>
          </a:p>
        </p:txBody>
      </p:sp>
      <p:sp>
        <p:nvSpPr>
          <p:cNvPr id="243" name="Shape 243"/>
          <p:cNvSpPr/>
          <p:nvPr>
            <p:ph type="body" idx="1"/>
          </p:nvPr>
        </p:nvSpPr>
        <p:spPr>
          <a:xfrm>
            <a:off x="444500" y="2549912"/>
            <a:ext cx="15367000" cy="5308601"/>
          </a:xfrm>
          <a:prstGeom prst="rect">
            <a:avLst/>
          </a:prstGeom>
        </p:spPr>
        <p:txBody>
          <a:bodyPr/>
          <a:lstStyle/>
          <a:p>
            <a:pPr lvl="0" marL="508000" indent="-508000">
              <a:buClrTx/>
              <a:buSzPct val="80000"/>
              <a:buBlip>
                <a:blip r:embed="rId2"/>
              </a:buBlip>
              <a:defRPr sz="1800">
                <a:solidFill>
                  <a:srgbClr val="000000"/>
                </a:solidFill>
              </a:defRPr>
            </a:pPr>
            <a:r>
              <a:rPr sz="3400">
                <a:solidFill>
                  <a:srgbClr val="535353"/>
                </a:solidFill>
              </a:rPr>
              <a:t>Desirability - User Adoption</a:t>
            </a:r>
            <a:endParaRPr sz="3400">
              <a:solidFill>
                <a:srgbClr val="535353"/>
              </a:solidFill>
            </a:endParaRPr>
          </a:p>
          <a:p>
            <a:pPr lvl="0" marL="508000" indent="-508000">
              <a:buClrTx/>
              <a:buSzPct val="80000"/>
              <a:buBlip>
                <a:blip r:embed="rId2"/>
              </a:buBlip>
              <a:defRPr sz="1800">
                <a:solidFill>
                  <a:srgbClr val="000000"/>
                </a:solidFill>
              </a:defRPr>
            </a:pPr>
            <a:r>
              <a:rPr sz="3400">
                <a:solidFill>
                  <a:srgbClr val="535353"/>
                </a:solidFill>
              </a:rPr>
              <a:t>Viability - Return on Investment</a:t>
            </a:r>
            <a:endParaRPr sz="3400">
              <a:solidFill>
                <a:srgbClr val="535353"/>
              </a:solidFill>
            </a:endParaRPr>
          </a:p>
          <a:p>
            <a:pPr lvl="0" marL="508000" indent="-508000">
              <a:buClrTx/>
              <a:buSzPct val="80000"/>
              <a:buBlip>
                <a:blip r:embed="rId2"/>
              </a:buBlip>
              <a:defRPr sz="1800">
                <a:solidFill>
                  <a:srgbClr val="000000"/>
                </a:solidFill>
              </a:defRPr>
            </a:pPr>
            <a:r>
              <a:rPr sz="3400">
                <a:solidFill>
                  <a:srgbClr val="535353"/>
                </a:solidFill>
              </a:rPr>
              <a:t>Feasibility - it CAN be done</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nvSpPr>
        <p:spPr>
          <a:xfrm>
            <a:off x="399358" y="4152899"/>
            <a:ext cx="16382422"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spcBef>
                <a:spcPts val="3600"/>
              </a:spcBef>
              <a:defRPr i="1" sz="4800">
                <a:solidFill>
                  <a:srgbClr val="FFFFFF"/>
                </a:solidFill>
              </a:defRPr>
            </a:lvl1pPr>
          </a:lstStyle>
          <a:p>
            <a:pPr lvl="0">
              <a:defRPr i="0" sz="1800">
                <a:solidFill>
                  <a:srgbClr val="000000"/>
                </a:solidFill>
              </a:defRPr>
            </a:pPr>
            <a:r>
              <a:rPr i="1" sz="4800">
                <a:solidFill>
                  <a:srgbClr val="FFFFFF"/>
                </a:solidFill>
              </a:rPr>
              <a:t>LEADING WITH DESIGN - EXAMPLES</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title" idx="4294967295"/>
          </p:nvPr>
        </p:nvSpPr>
        <p:spPr>
          <a:xfrm>
            <a:off x="444499" y="-1"/>
            <a:ext cx="15367001" cy="2286001"/>
          </a:xfrm>
          <a:prstGeom prst="rect">
            <a:avLst/>
          </a:prstGeom>
        </p:spPr>
        <p:txBody>
          <a:bodyPr lIns="0" tIns="0" rIns="0" bIns="0"/>
          <a:lstStyle>
            <a:lvl1pPr>
              <a:defRPr sz="4800"/>
            </a:lvl1pPr>
          </a:lstStyle>
          <a:p>
            <a:pPr lvl="0">
              <a:defRPr cap="none" sz="1800">
                <a:solidFill>
                  <a:srgbClr val="000000"/>
                </a:solidFill>
              </a:defRPr>
            </a:pPr>
            <a:r>
              <a:rPr cap="all" sz="4800">
                <a:solidFill>
                  <a:srgbClr val="424242"/>
                </a:solidFill>
              </a:rPr>
              <a:t>GETTING IN FRONT OF CUSTOMERS</a:t>
            </a:r>
          </a:p>
        </p:txBody>
      </p:sp>
      <p:grpSp>
        <p:nvGrpSpPr>
          <p:cNvPr id="264" name="Group 264"/>
          <p:cNvGrpSpPr/>
          <p:nvPr/>
        </p:nvGrpSpPr>
        <p:grpSpPr>
          <a:xfrm>
            <a:off x="491066" y="3065028"/>
            <a:ext cx="15273868" cy="3025374"/>
            <a:chOff x="0" y="0"/>
            <a:chExt cx="15273866" cy="3025372"/>
          </a:xfrm>
        </p:grpSpPr>
        <p:grpSp>
          <p:nvGrpSpPr>
            <p:cNvPr id="250" name="Group 250"/>
            <p:cNvGrpSpPr/>
            <p:nvPr/>
          </p:nvGrpSpPr>
          <p:grpSpPr>
            <a:xfrm>
              <a:off x="-1" y="23209"/>
              <a:ext cx="3386668" cy="2459572"/>
              <a:chOff x="0" y="0"/>
              <a:chExt cx="3386666" cy="2459570"/>
            </a:xfrm>
          </p:grpSpPr>
          <p:pic>
            <p:nvPicPr>
              <p:cNvPr id="248" name="ipad-Recovered.png"/>
              <p:cNvPicPr/>
              <p:nvPr/>
            </p:nvPicPr>
            <p:blipFill>
              <a:blip r:embed="rId2">
                <a:extLst/>
              </a:blip>
              <a:srcRect l="8505" t="8301" r="8544" b="9081"/>
              <a:stretch>
                <a:fillRect/>
              </a:stretch>
            </p:blipFill>
            <p:spPr>
              <a:xfrm rot="16200000">
                <a:off x="463548" y="-463549"/>
                <a:ext cx="2459571" cy="3386668"/>
              </a:xfrm>
              <a:prstGeom prst="rect">
                <a:avLst/>
              </a:prstGeom>
              <a:ln w="25400" cap="flat">
                <a:noFill/>
                <a:miter lim="400000"/>
              </a:ln>
              <a:effectLst>
                <a:outerShdw sx="100000" sy="100000" kx="0" ky="0" algn="b" rotWithShape="0" blurRad="1270000" dist="0" dir="0">
                  <a:srgbClr val="000000">
                    <a:alpha val="75000"/>
                  </a:srgbClr>
                </a:outerShdw>
              </a:effectLst>
            </p:spPr>
          </p:pic>
          <p:pic>
            <p:nvPicPr>
              <p:cNvPr id="249" name="alsco_Login2.jpg"/>
              <p:cNvPicPr/>
              <p:nvPr/>
            </p:nvPicPr>
            <p:blipFill>
              <a:blip r:embed="rId3">
                <a:extLst/>
              </a:blip>
              <a:srcRect l="0" t="0" r="0" b="0"/>
              <a:stretch>
                <a:fillRect/>
              </a:stretch>
            </p:blipFill>
            <p:spPr>
              <a:xfrm>
                <a:off x="304190" y="205385"/>
                <a:ext cx="2778223" cy="2083668"/>
              </a:xfrm>
              <a:prstGeom prst="rect">
                <a:avLst/>
              </a:prstGeom>
              <a:ln w="12700" cap="flat">
                <a:noFill/>
                <a:miter lim="400000"/>
              </a:ln>
              <a:effectLst/>
            </p:spPr>
          </p:pic>
        </p:grpSp>
        <p:grpSp>
          <p:nvGrpSpPr>
            <p:cNvPr id="253" name="Group 253"/>
            <p:cNvGrpSpPr/>
            <p:nvPr/>
          </p:nvGrpSpPr>
          <p:grpSpPr>
            <a:xfrm>
              <a:off x="3962399" y="23209"/>
              <a:ext cx="3386668" cy="2459572"/>
              <a:chOff x="0" y="0"/>
              <a:chExt cx="3386666" cy="2459570"/>
            </a:xfrm>
          </p:grpSpPr>
          <p:pic>
            <p:nvPicPr>
              <p:cNvPr id="251" name="ipad-Recovered.png"/>
              <p:cNvPicPr/>
              <p:nvPr/>
            </p:nvPicPr>
            <p:blipFill>
              <a:blip r:embed="rId2">
                <a:extLst/>
              </a:blip>
              <a:srcRect l="8505" t="8301" r="8544" b="9081"/>
              <a:stretch>
                <a:fillRect/>
              </a:stretch>
            </p:blipFill>
            <p:spPr>
              <a:xfrm rot="16200000">
                <a:off x="463548" y="-463549"/>
                <a:ext cx="2459571" cy="3386668"/>
              </a:xfrm>
              <a:prstGeom prst="rect">
                <a:avLst/>
              </a:prstGeom>
              <a:ln w="25400" cap="flat">
                <a:noFill/>
                <a:miter lim="400000"/>
              </a:ln>
              <a:effectLst>
                <a:outerShdw sx="100000" sy="100000" kx="0" ky="0" algn="b" rotWithShape="0" blurRad="1270000" dist="0" dir="0">
                  <a:srgbClr val="000000">
                    <a:alpha val="75000"/>
                  </a:srgbClr>
                </a:outerShdw>
              </a:effectLst>
            </p:spPr>
          </p:pic>
          <p:pic>
            <p:nvPicPr>
              <p:cNvPr id="252" name="alsco_companies_Location_1.jpg"/>
              <p:cNvPicPr/>
              <p:nvPr/>
            </p:nvPicPr>
            <p:blipFill>
              <a:blip r:embed="rId4">
                <a:extLst/>
              </a:blip>
              <a:srcRect l="0" t="0" r="0" b="0"/>
              <a:stretch>
                <a:fillRect/>
              </a:stretch>
            </p:blipFill>
            <p:spPr>
              <a:xfrm>
                <a:off x="304190" y="205385"/>
                <a:ext cx="2778223" cy="2083668"/>
              </a:xfrm>
              <a:prstGeom prst="rect">
                <a:avLst/>
              </a:prstGeom>
              <a:ln w="12700" cap="flat">
                <a:noFill/>
                <a:miter lim="400000"/>
              </a:ln>
              <a:effectLst/>
            </p:spPr>
          </p:pic>
        </p:grpSp>
        <p:sp>
          <p:nvSpPr>
            <p:cNvPr id="254" name="Shape 254"/>
            <p:cNvSpPr/>
            <p:nvPr/>
          </p:nvSpPr>
          <p:spPr>
            <a:xfrm>
              <a:off x="406101" y="2682472"/>
              <a:ext cx="2574464"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546100">
                <a:lnSpc>
                  <a:spcPct val="150000"/>
                </a:lnSpc>
                <a:spcBef>
                  <a:spcPts val="3600"/>
                </a:spcBef>
                <a:defRPr b="1" cap="all" sz="1600">
                  <a:solidFill>
                    <a:srgbClr val="535353"/>
                  </a:solidFill>
                </a:defRPr>
              </a:lvl1pPr>
            </a:lstStyle>
            <a:p>
              <a:pPr lvl="0">
                <a:defRPr b="0" cap="none" sz="1800">
                  <a:solidFill>
                    <a:srgbClr val="000000"/>
                  </a:solidFill>
                </a:defRPr>
              </a:pPr>
              <a:r>
                <a:rPr b="1" cap="all" sz="1600">
                  <a:solidFill>
                    <a:srgbClr val="535353"/>
                  </a:solidFill>
                </a:rPr>
                <a:t>Security &amp; Privacy</a:t>
              </a:r>
            </a:p>
          </p:txBody>
        </p:sp>
        <p:sp>
          <p:nvSpPr>
            <p:cNvPr id="255" name="Shape 255"/>
            <p:cNvSpPr/>
            <p:nvPr/>
          </p:nvSpPr>
          <p:spPr>
            <a:xfrm>
              <a:off x="3890730" y="2682472"/>
              <a:ext cx="3530007"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546100">
                <a:lnSpc>
                  <a:spcPct val="150000"/>
                </a:lnSpc>
                <a:spcBef>
                  <a:spcPts val="3600"/>
                </a:spcBef>
                <a:defRPr b="1" cap="all" sz="1600">
                  <a:solidFill>
                    <a:srgbClr val="535353"/>
                  </a:solidFill>
                </a:defRPr>
              </a:lvl1pPr>
            </a:lstStyle>
            <a:p>
              <a:pPr lvl="0">
                <a:defRPr b="0" cap="none" sz="1800">
                  <a:solidFill>
                    <a:srgbClr val="000000"/>
                  </a:solidFill>
                </a:defRPr>
              </a:pPr>
              <a:r>
                <a:rPr b="1" cap="all" sz="1600">
                  <a:solidFill>
                    <a:srgbClr val="535353"/>
                  </a:solidFill>
                </a:rPr>
                <a:t>Consolidated Dashboard</a:t>
              </a:r>
            </a:p>
          </p:txBody>
        </p:sp>
        <p:grpSp>
          <p:nvGrpSpPr>
            <p:cNvPr id="258" name="Group 258"/>
            <p:cNvGrpSpPr/>
            <p:nvPr/>
          </p:nvGrpSpPr>
          <p:grpSpPr>
            <a:xfrm>
              <a:off x="7924799" y="-1"/>
              <a:ext cx="3386668" cy="2459572"/>
              <a:chOff x="0" y="0"/>
              <a:chExt cx="3386666" cy="2459570"/>
            </a:xfrm>
          </p:grpSpPr>
          <p:pic>
            <p:nvPicPr>
              <p:cNvPr id="256" name="ipad-Recovered.png"/>
              <p:cNvPicPr/>
              <p:nvPr/>
            </p:nvPicPr>
            <p:blipFill>
              <a:blip r:embed="rId2">
                <a:extLst/>
              </a:blip>
              <a:srcRect l="8505" t="8301" r="8544" b="9081"/>
              <a:stretch>
                <a:fillRect/>
              </a:stretch>
            </p:blipFill>
            <p:spPr>
              <a:xfrm rot="16200000">
                <a:off x="463548" y="-463549"/>
                <a:ext cx="2459571" cy="3386668"/>
              </a:xfrm>
              <a:prstGeom prst="rect">
                <a:avLst/>
              </a:prstGeom>
              <a:ln w="25400" cap="flat">
                <a:noFill/>
                <a:miter lim="400000"/>
              </a:ln>
              <a:effectLst>
                <a:outerShdw sx="100000" sy="100000" kx="0" ky="0" algn="b" rotWithShape="0" blurRad="1270000" dist="0" dir="0">
                  <a:srgbClr val="000000">
                    <a:alpha val="75000"/>
                  </a:srgbClr>
                </a:outerShdw>
              </a:effectLst>
            </p:spPr>
          </p:pic>
          <p:pic>
            <p:nvPicPr>
              <p:cNvPr id="257" name="alsco_map_v2.jpg"/>
              <p:cNvPicPr/>
              <p:nvPr/>
            </p:nvPicPr>
            <p:blipFill>
              <a:blip r:embed="rId5">
                <a:extLst/>
              </a:blip>
              <a:srcRect l="0" t="0" r="0" b="0"/>
              <a:stretch>
                <a:fillRect/>
              </a:stretch>
            </p:blipFill>
            <p:spPr>
              <a:xfrm>
                <a:off x="304190" y="205385"/>
                <a:ext cx="2778223" cy="2083668"/>
              </a:xfrm>
              <a:prstGeom prst="rect">
                <a:avLst/>
              </a:prstGeom>
              <a:ln w="12700" cap="flat">
                <a:noFill/>
                <a:miter lim="400000"/>
              </a:ln>
              <a:effectLst/>
            </p:spPr>
          </p:pic>
        </p:grpSp>
        <p:grpSp>
          <p:nvGrpSpPr>
            <p:cNvPr id="261" name="Group 261"/>
            <p:cNvGrpSpPr/>
            <p:nvPr/>
          </p:nvGrpSpPr>
          <p:grpSpPr>
            <a:xfrm>
              <a:off x="11887199" y="-1"/>
              <a:ext cx="3386668" cy="2459572"/>
              <a:chOff x="0" y="0"/>
              <a:chExt cx="3386666" cy="2459570"/>
            </a:xfrm>
          </p:grpSpPr>
          <p:pic>
            <p:nvPicPr>
              <p:cNvPr id="259" name="ipad-Recovered.png"/>
              <p:cNvPicPr/>
              <p:nvPr/>
            </p:nvPicPr>
            <p:blipFill>
              <a:blip r:embed="rId2">
                <a:extLst/>
              </a:blip>
              <a:srcRect l="8505" t="8301" r="8544" b="9081"/>
              <a:stretch>
                <a:fillRect/>
              </a:stretch>
            </p:blipFill>
            <p:spPr>
              <a:xfrm rot="16200000">
                <a:off x="463548" y="-463549"/>
                <a:ext cx="2459571" cy="3386668"/>
              </a:xfrm>
              <a:prstGeom prst="rect">
                <a:avLst/>
              </a:prstGeom>
              <a:ln w="25400" cap="flat">
                <a:noFill/>
                <a:miter lim="400000"/>
              </a:ln>
              <a:effectLst>
                <a:outerShdw sx="100000" sy="100000" kx="0" ky="0" algn="b" rotWithShape="0" blurRad="1270000" dist="0" dir="0">
                  <a:srgbClr val="000000">
                    <a:alpha val="75000"/>
                  </a:srgbClr>
                </a:outerShdw>
              </a:effectLst>
            </p:spPr>
          </p:pic>
          <p:pic>
            <p:nvPicPr>
              <p:cNvPr id="260" name="alsco_opportunities_assign_modal.jpg"/>
              <p:cNvPicPr/>
              <p:nvPr/>
            </p:nvPicPr>
            <p:blipFill>
              <a:blip r:embed="rId6">
                <a:extLst/>
              </a:blip>
              <a:srcRect l="0" t="0" r="0" b="0"/>
              <a:stretch>
                <a:fillRect/>
              </a:stretch>
            </p:blipFill>
            <p:spPr>
              <a:xfrm>
                <a:off x="304190" y="205385"/>
                <a:ext cx="2778223" cy="2083668"/>
              </a:xfrm>
              <a:prstGeom prst="rect">
                <a:avLst/>
              </a:prstGeom>
              <a:ln w="12700" cap="flat">
                <a:noFill/>
                <a:miter lim="400000"/>
              </a:ln>
              <a:effectLst/>
            </p:spPr>
          </p:pic>
        </p:grpSp>
        <p:sp>
          <p:nvSpPr>
            <p:cNvPr id="262" name="Shape 262"/>
            <p:cNvSpPr/>
            <p:nvPr/>
          </p:nvSpPr>
          <p:spPr>
            <a:xfrm>
              <a:off x="8339412" y="2679858"/>
              <a:ext cx="2557443"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546100">
                <a:lnSpc>
                  <a:spcPct val="150000"/>
                </a:lnSpc>
                <a:spcBef>
                  <a:spcPts val="3600"/>
                </a:spcBef>
                <a:defRPr b="1" cap="all" sz="1600">
                  <a:solidFill>
                    <a:srgbClr val="535353"/>
                  </a:solidFill>
                </a:defRPr>
              </a:lvl1pPr>
            </a:lstStyle>
            <a:p>
              <a:pPr lvl="0">
                <a:defRPr b="0" cap="none" sz="1800">
                  <a:solidFill>
                    <a:srgbClr val="000000"/>
                  </a:solidFill>
                </a:defRPr>
              </a:pPr>
              <a:r>
                <a:rPr b="1" cap="all" sz="1600">
                  <a:solidFill>
                    <a:srgbClr val="535353"/>
                  </a:solidFill>
                </a:rPr>
                <a:t>Directions &amp; Maps</a:t>
              </a:r>
            </a:p>
          </p:txBody>
        </p:sp>
        <p:sp>
          <p:nvSpPr>
            <p:cNvPr id="263" name="Shape 263"/>
            <p:cNvSpPr/>
            <p:nvPr/>
          </p:nvSpPr>
          <p:spPr>
            <a:xfrm>
              <a:off x="11937701" y="2682472"/>
              <a:ext cx="3285664"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546100">
                <a:lnSpc>
                  <a:spcPct val="150000"/>
                </a:lnSpc>
                <a:spcBef>
                  <a:spcPts val="3600"/>
                </a:spcBef>
                <a:defRPr b="1" cap="all" sz="1600">
                  <a:solidFill>
                    <a:srgbClr val="535353"/>
                  </a:solidFill>
                </a:defRPr>
              </a:lvl1pPr>
            </a:lstStyle>
            <a:p>
              <a:pPr lvl="0">
                <a:defRPr b="0" cap="none" sz="1800">
                  <a:solidFill>
                    <a:srgbClr val="000000"/>
                  </a:solidFill>
                </a:defRPr>
              </a:pPr>
              <a:r>
                <a:rPr b="1" cap="all" sz="1600">
                  <a:solidFill>
                    <a:srgbClr val="535353"/>
                  </a:solidFill>
                </a:rPr>
                <a:t>Contextual Awareness </a:t>
              </a:r>
            </a:p>
          </p:txBody>
        </p:sp>
      </p:grpSp>
    </p:spTree>
  </p:cSld>
  <p:clrMapOvr>
    <a:masterClrMapping/>
  </p:clrMapOvr>
  <p:transition spd="slow"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Screen Shot 2015-10-11 at 3.19.58 PM.png"/>
          <p:cNvPicPr/>
          <p:nvPr/>
        </p:nvPicPr>
        <p:blipFill>
          <a:blip r:embed="rId2">
            <a:extLst/>
          </a:blip>
          <a:stretch>
            <a:fillRect/>
          </a:stretch>
        </p:blipFill>
        <p:spPr>
          <a:xfrm>
            <a:off x="2680082" y="2075898"/>
            <a:ext cx="11600703" cy="6244823"/>
          </a:xfrm>
          <a:prstGeom prst="rect">
            <a:avLst/>
          </a:prstGeom>
          <a:ln w="12700">
            <a:miter lim="400000"/>
          </a:ln>
        </p:spPr>
      </p:pic>
      <p:sp>
        <p:nvSpPr>
          <p:cNvPr id="267" name="Shape 267"/>
          <p:cNvSpPr/>
          <p:nvPr>
            <p:ph type="title" idx="4294967295"/>
          </p:nvPr>
        </p:nvSpPr>
        <p:spPr>
          <a:xfrm>
            <a:off x="444499" y="-1"/>
            <a:ext cx="15367001" cy="2286001"/>
          </a:xfrm>
          <a:prstGeom prst="rect">
            <a:avLst/>
          </a:prstGeom>
        </p:spPr>
        <p:txBody>
          <a:bodyPr lIns="0" tIns="0" rIns="0" bIns="0"/>
          <a:lstStyle>
            <a:lvl1pPr>
              <a:defRPr sz="4800"/>
            </a:lvl1pPr>
          </a:lstStyle>
          <a:p>
            <a:pPr lvl="0">
              <a:defRPr cap="none" sz="1800">
                <a:solidFill>
                  <a:srgbClr val="000000"/>
                </a:solidFill>
              </a:defRPr>
            </a:pPr>
            <a:r>
              <a:rPr cap="all" sz="4800">
                <a:solidFill>
                  <a:srgbClr val="424242"/>
                </a:solidFill>
              </a:rPr>
              <a:t>seeing the results</a:t>
            </a:r>
          </a:p>
        </p:txBody>
      </p:sp>
    </p:spTree>
  </p:cSld>
  <p:clrMapOvr>
    <a:masterClrMapping/>
  </p:clrMapOvr>
  <p:transition spd="slow" advClick="1">
    <p:dissolve/>
  </p:transition>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9" name="Screen Shot 2015-10-11 at 3.27.46 PM.png"/>
          <p:cNvPicPr/>
          <p:nvPr/>
        </p:nvPicPr>
        <p:blipFill>
          <a:blip r:embed="rId2">
            <a:extLst/>
          </a:blip>
          <a:stretch>
            <a:fillRect/>
          </a:stretch>
        </p:blipFill>
        <p:spPr>
          <a:xfrm>
            <a:off x="-314628" y="21875"/>
            <a:ext cx="16885256" cy="9452512"/>
          </a:xfrm>
          <a:prstGeom prst="rect">
            <a:avLst/>
          </a:prstGeom>
          <a:ln w="12700">
            <a:miter lim="400000"/>
          </a:ln>
        </p:spPr>
      </p:pic>
      <p:pic>
        <p:nvPicPr>
          <p:cNvPr id="270" name=""/>
          <p:cNvPicPr/>
          <p:nvPr/>
        </p:nvPicPr>
        <p:blipFill>
          <a:blip r:embed="rId3">
            <a:extLst/>
          </a:blip>
          <a:stretch>
            <a:fillRect/>
          </a:stretch>
        </p:blipFill>
        <p:spPr>
          <a:xfrm rot="21600000">
            <a:off x="9644909" y="4447959"/>
            <a:ext cx="659838" cy="101601"/>
          </a:xfrm>
          <a:prstGeom prst="rect">
            <a:avLst/>
          </a:prstGeom>
        </p:spPr>
      </p:pic>
    </p:spTree>
  </p:cSld>
  <p:clrMapOvr>
    <a:masterClrMapping/>
  </p:clrMapOvr>
  <p:transition spd="slow" advClick="1">
    <p:dissolve/>
  </p:transition>
</p:sld>
</file>

<file path=ppt/slides/slide2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grpSp>
        <p:nvGrpSpPr>
          <p:cNvPr id="275" name="Group 275"/>
          <p:cNvGrpSpPr/>
          <p:nvPr/>
        </p:nvGrpSpPr>
        <p:grpSpPr>
          <a:xfrm>
            <a:off x="1299748" y="1981558"/>
            <a:ext cx="13656504" cy="5039811"/>
            <a:chOff x="0" y="52820"/>
            <a:chExt cx="13656502" cy="5039810"/>
          </a:xfrm>
        </p:grpSpPr>
        <p:pic>
          <p:nvPicPr>
            <p:cNvPr id="273" name="Screen Shot 2015-05-13 at 11.41.43 am.png"/>
            <p:cNvPicPr/>
            <p:nvPr/>
          </p:nvPicPr>
          <p:blipFill>
            <a:blip r:embed="rId2">
              <a:extLst/>
            </a:blip>
            <a:srcRect l="0" t="0" r="0" b="0"/>
            <a:stretch>
              <a:fillRect/>
            </a:stretch>
          </p:blipFill>
          <p:spPr>
            <a:xfrm>
              <a:off x="63763" y="73988"/>
              <a:ext cx="13528869" cy="4997695"/>
            </a:xfrm>
            <a:prstGeom prst="rect">
              <a:avLst/>
            </a:prstGeom>
            <a:ln w="12700" cap="flat">
              <a:noFill/>
              <a:miter lim="400000"/>
            </a:ln>
            <a:effectLst/>
          </p:spPr>
        </p:pic>
        <p:sp>
          <p:nvSpPr>
            <p:cNvPr id="274" name="Shape 274"/>
            <p:cNvSpPr/>
            <p:nvPr/>
          </p:nvSpPr>
          <p:spPr>
            <a:xfrm>
              <a:off x="0" y="52820"/>
              <a:ext cx="13656503" cy="5039811"/>
            </a:xfrm>
            <a:prstGeom prst="rect">
              <a:avLst/>
            </a:prstGeom>
            <a:solidFill>
              <a:srgbClr val="808785">
                <a:alpha val="5000"/>
              </a:srgbClr>
            </a:solidFill>
            <a:ln w="12700" cap="flat">
              <a:noFill/>
              <a:miter lim="400000"/>
            </a:ln>
            <a:effectLst/>
          </p:spPr>
          <p:txBody>
            <a:bodyPr wrap="square" lIns="0" tIns="0" rIns="0" bIns="0" numCol="1" anchor="ctr">
              <a:noAutofit/>
            </a:bodyPr>
            <a:lstStyle/>
            <a:p>
              <a:pPr lvl="0" algn="ctr" defTabSz="546100">
                <a:defRPr sz="1600">
                  <a:solidFill>
                    <a:srgbClr val="424242"/>
                  </a:solidFill>
                </a:defRPr>
              </a:pPr>
            </a:p>
          </p:txBody>
        </p:sp>
      </p:grpSp>
      <p:sp>
        <p:nvSpPr>
          <p:cNvPr id="276" name="Shape 276"/>
          <p:cNvSpPr/>
          <p:nvPr>
            <p:ph type="title"/>
          </p:nvPr>
        </p:nvSpPr>
        <p:spPr>
          <a:prstGeom prst="rect">
            <a:avLst/>
          </a:prstGeom>
        </p:spPr>
        <p:txBody>
          <a:bodyPr/>
          <a:lstStyle/>
          <a:p>
            <a:pPr lvl="0">
              <a:defRPr cap="none" sz="1800">
                <a:solidFill>
                  <a:srgbClr val="000000"/>
                </a:solidFill>
              </a:defRPr>
            </a:pPr>
            <a:r>
              <a:rPr cap="all" sz="4800">
                <a:solidFill>
                  <a:srgbClr val="424242"/>
                </a:solidFill>
              </a:rPr>
              <a:t>CLIENTS</a:t>
            </a:r>
          </a:p>
        </p:txBody>
      </p:sp>
    </p:spTree>
  </p:cSld>
  <p:clrMapOvr>
    <a:masterClrMapping/>
  </p:clrMapOvr>
  <p:transition spd="slow" advClick="1">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iPadAir-UWS-01.png"/>
          <p:cNvPicPr/>
          <p:nvPr/>
        </p:nvPicPr>
        <p:blipFill>
          <a:blip r:embed="rId3">
            <a:extLst/>
          </a:blip>
          <a:stretch>
            <a:fillRect/>
          </a:stretch>
        </p:blipFill>
        <p:spPr>
          <a:xfrm>
            <a:off x="838199" y="2984831"/>
            <a:ext cx="4656668" cy="3390054"/>
          </a:xfrm>
          <a:prstGeom prst="rect">
            <a:avLst/>
          </a:prstGeom>
          <a:ln w="12700">
            <a:miter lim="400000"/>
          </a:ln>
        </p:spPr>
      </p:pic>
      <p:pic>
        <p:nvPicPr>
          <p:cNvPr id="279" name="iPadAir-UWS-02.png"/>
          <p:cNvPicPr/>
          <p:nvPr/>
        </p:nvPicPr>
        <p:blipFill>
          <a:blip r:embed="rId4">
            <a:extLst/>
          </a:blip>
          <a:stretch>
            <a:fillRect/>
          </a:stretch>
        </p:blipFill>
        <p:spPr>
          <a:xfrm>
            <a:off x="5799666" y="2984831"/>
            <a:ext cx="4656668" cy="3390054"/>
          </a:xfrm>
          <a:prstGeom prst="rect">
            <a:avLst/>
          </a:prstGeom>
          <a:ln w="12700">
            <a:miter lim="400000"/>
          </a:ln>
        </p:spPr>
      </p:pic>
      <p:pic>
        <p:nvPicPr>
          <p:cNvPr id="280" name="iPadAir-UWS-03.png"/>
          <p:cNvPicPr/>
          <p:nvPr/>
        </p:nvPicPr>
        <p:blipFill>
          <a:blip r:embed="rId5">
            <a:extLst/>
          </a:blip>
          <a:stretch>
            <a:fillRect/>
          </a:stretch>
        </p:blipFill>
        <p:spPr>
          <a:xfrm>
            <a:off x="10761133" y="2984831"/>
            <a:ext cx="4656667" cy="3390054"/>
          </a:xfrm>
          <a:prstGeom prst="rect">
            <a:avLst/>
          </a:prstGeom>
          <a:ln w="12700">
            <a:miter lim="400000"/>
          </a:ln>
        </p:spPr>
      </p:pic>
      <p:sp>
        <p:nvSpPr>
          <p:cNvPr id="281" name="Shape 281"/>
          <p:cNvSpPr/>
          <p:nvPr>
            <p:ph type="title"/>
          </p:nvPr>
        </p:nvSpPr>
        <p:spPr>
          <a:prstGeom prst="rect">
            <a:avLst/>
          </a:prstGeom>
        </p:spPr>
        <p:txBody>
          <a:bodyPr/>
          <a:lstStyle>
            <a:lvl1pPr>
              <a:buClr>
                <a:srgbClr val="388BC4"/>
              </a:buClr>
              <a:defRPr sz="4800"/>
            </a:lvl1pPr>
          </a:lstStyle>
          <a:p>
            <a:pPr lvl="0">
              <a:defRPr cap="none" sz="1800">
                <a:solidFill>
                  <a:srgbClr val="000000"/>
                </a:solidFill>
              </a:defRPr>
            </a:pPr>
            <a:r>
              <a:rPr cap="all" sz="4800">
                <a:solidFill>
                  <a:srgbClr val="424242"/>
                </a:solidFill>
              </a:rPr>
              <a:t>connecting students</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p:nvPr>
        </p:nvSpPr>
        <p:spPr>
          <a:prstGeom prst="rect">
            <a:avLst/>
          </a:prstGeom>
        </p:spPr>
        <p:txBody>
          <a:bodyPr/>
          <a:lstStyle>
            <a:lvl1pPr>
              <a:defRPr sz="4800"/>
            </a:lvl1pPr>
          </a:lstStyle>
          <a:p>
            <a:pPr lvl="0">
              <a:defRPr cap="none" sz="1800">
                <a:solidFill>
                  <a:srgbClr val="000000"/>
                </a:solidFill>
              </a:defRPr>
            </a:pPr>
            <a:r>
              <a:rPr cap="all" sz="4800">
                <a:solidFill>
                  <a:srgbClr val="424242"/>
                </a:solidFill>
              </a:rPr>
              <a:t>let’s talk about</a:t>
            </a:r>
          </a:p>
        </p:txBody>
      </p:sp>
      <p:sp>
        <p:nvSpPr>
          <p:cNvPr id="173" name="Shape 173"/>
          <p:cNvSpPr/>
          <p:nvPr>
            <p:ph type="body" idx="1"/>
          </p:nvPr>
        </p:nvSpPr>
        <p:spPr>
          <a:xfrm>
            <a:off x="444500" y="2329801"/>
            <a:ext cx="15367000" cy="5308601"/>
          </a:xfrm>
          <a:prstGeom prst="rect">
            <a:avLst/>
          </a:prstGeom>
        </p:spPr>
        <p:txBody>
          <a:bodyPr/>
          <a:lstStyle/>
          <a:p>
            <a:pPr lvl="0" marL="384865" indent="-384865">
              <a:buClrTx/>
              <a:buSzPct val="80000"/>
              <a:buBlip>
                <a:blip r:embed="rId2"/>
              </a:buBlip>
              <a:defRPr sz="1800">
                <a:solidFill>
                  <a:srgbClr val="000000"/>
                </a:solidFill>
              </a:defRPr>
            </a:pPr>
            <a:r>
              <a:rPr sz="3400">
                <a:solidFill>
                  <a:srgbClr val="525252"/>
                </a:solidFill>
              </a:rPr>
              <a:t>What does being </a:t>
            </a:r>
            <a:r>
              <a:rPr i="1" sz="3400">
                <a:solidFill>
                  <a:srgbClr val="525252"/>
                </a:solidFill>
              </a:rPr>
              <a:t>design-led</a:t>
            </a:r>
            <a:r>
              <a:rPr sz="3400">
                <a:solidFill>
                  <a:srgbClr val="525252"/>
                </a:solidFill>
              </a:rPr>
              <a:t> mean, and why it matters</a:t>
            </a:r>
            <a:endParaRPr sz="3400">
              <a:solidFill>
                <a:srgbClr val="525252"/>
              </a:solidFill>
            </a:endParaRPr>
          </a:p>
          <a:p>
            <a:pPr lvl="0" marL="384865" indent="-384865">
              <a:buClrTx/>
              <a:buSzPct val="80000"/>
              <a:buBlip>
                <a:blip r:embed="rId2"/>
              </a:buBlip>
              <a:defRPr sz="1800">
                <a:solidFill>
                  <a:srgbClr val="000000"/>
                </a:solidFill>
              </a:defRPr>
            </a:pPr>
            <a:r>
              <a:rPr sz="3400">
                <a:solidFill>
                  <a:srgbClr val="525252"/>
                </a:solidFill>
              </a:rPr>
              <a:t>Leading with design…some examples</a:t>
            </a:r>
            <a:endParaRPr sz="3400">
              <a:solidFill>
                <a:srgbClr val="525252"/>
              </a:solidFill>
            </a:endParaRPr>
          </a:p>
          <a:p>
            <a:pPr lvl="0" marL="384865" indent="-384865">
              <a:buClrTx/>
              <a:buSzPct val="80000"/>
              <a:buBlip>
                <a:blip r:embed="rId2"/>
              </a:buBlip>
              <a:defRPr sz="1800">
                <a:solidFill>
                  <a:srgbClr val="000000"/>
                </a:solidFill>
              </a:defRPr>
            </a:pPr>
            <a:r>
              <a:rPr sz="3400">
                <a:solidFill>
                  <a:srgbClr val="525252"/>
                </a:solidFill>
              </a:rPr>
              <a:t>What are you going to do next?</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title"/>
          </p:nvPr>
        </p:nvSpPr>
        <p:spPr>
          <a:prstGeom prst="rect">
            <a:avLst/>
          </a:prstGeom>
        </p:spPr>
        <p:txBody>
          <a:bodyPr/>
          <a:lstStyle/>
          <a:p>
            <a:pPr lvl="0"/>
          </a:p>
        </p:txBody>
      </p:sp>
      <p:sp>
        <p:nvSpPr>
          <p:cNvPr id="286" name="Shape 286"/>
          <p:cNvSpPr/>
          <p:nvPr>
            <p:ph type="body" idx="1"/>
          </p:nvPr>
        </p:nvSpPr>
        <p:spPr>
          <a:prstGeom prst="rect">
            <a:avLst/>
          </a:prstGeom>
        </p:spPr>
        <p:txBody>
          <a:bodyPr/>
          <a:lstStyle/>
          <a:p>
            <a:pPr lvl="0"/>
          </a:p>
        </p:txBody>
      </p:sp>
      <p:pic>
        <p:nvPicPr>
          <p:cNvPr id="287" name="Screen Shot 2015-10-11 at 3.37.56 PM.png"/>
          <p:cNvPicPr/>
          <p:nvPr/>
        </p:nvPicPr>
        <p:blipFill>
          <a:blip r:embed="rId2">
            <a:extLst/>
          </a:blip>
          <a:stretch>
            <a:fillRect/>
          </a:stretch>
        </p:blipFill>
        <p:spPr>
          <a:xfrm>
            <a:off x="737627" y="128410"/>
            <a:ext cx="14780746" cy="8040600"/>
          </a:xfrm>
          <a:prstGeom prst="rect">
            <a:avLst/>
          </a:prstGeom>
          <a:ln w="12700">
            <a:miter lim="400000"/>
          </a:ln>
        </p:spPr>
      </p:pic>
    </p:spTree>
  </p:cSld>
  <p:clrMapOvr>
    <a:masterClrMapping/>
  </p:clrMapOvr>
  <p:transition spd="fast" advClick="1">
    <p:dissolve/>
  </p:transition>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p:nvPr>
        </p:nvSpPr>
        <p:spPr>
          <a:prstGeom prst="rect">
            <a:avLst/>
          </a:prstGeom>
        </p:spPr>
        <p:txBody>
          <a:bodyPr/>
          <a:lstStyle/>
          <a:p>
            <a:pPr lvl="0"/>
          </a:p>
        </p:txBody>
      </p:sp>
      <p:sp>
        <p:nvSpPr>
          <p:cNvPr id="290" name="Shape 290"/>
          <p:cNvSpPr/>
          <p:nvPr>
            <p:ph type="body" idx="1"/>
          </p:nvPr>
        </p:nvSpPr>
        <p:spPr>
          <a:prstGeom prst="rect">
            <a:avLst/>
          </a:prstGeom>
        </p:spPr>
        <p:txBody>
          <a:bodyPr/>
          <a:lstStyle/>
          <a:p>
            <a:pPr lvl="0"/>
          </a:p>
        </p:txBody>
      </p:sp>
      <p:pic>
        <p:nvPicPr>
          <p:cNvPr id="291" name="Screen Shot 2015-10-11 at 3.38.13 PM.png"/>
          <p:cNvPicPr/>
          <p:nvPr/>
        </p:nvPicPr>
        <p:blipFill>
          <a:blip r:embed="rId2">
            <a:extLst/>
          </a:blip>
          <a:stretch>
            <a:fillRect/>
          </a:stretch>
        </p:blipFill>
        <p:spPr>
          <a:xfrm>
            <a:off x="1581725" y="587590"/>
            <a:ext cx="13092550" cy="7549617"/>
          </a:xfrm>
          <a:prstGeom prst="rect">
            <a:avLst/>
          </a:prstGeom>
          <a:ln w="12700">
            <a:miter lim="400000"/>
          </a:ln>
        </p:spPr>
      </p:pic>
    </p:spTree>
  </p:cSld>
  <p:clrMapOvr>
    <a:masterClrMapping/>
  </p:clrMapOvr>
  <p:transition spd="slow" advClick="1">
    <p:dissolve/>
  </p:transition>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p:nvPr>
        </p:nvSpPr>
        <p:spPr>
          <a:prstGeom prst="rect">
            <a:avLst/>
          </a:prstGeom>
        </p:spPr>
        <p:txBody>
          <a:bodyPr/>
          <a:lstStyle/>
          <a:p>
            <a:pPr lvl="0"/>
          </a:p>
        </p:txBody>
      </p:sp>
      <p:sp>
        <p:nvSpPr>
          <p:cNvPr id="294" name="Shape 294"/>
          <p:cNvSpPr/>
          <p:nvPr>
            <p:ph type="body" idx="1"/>
          </p:nvPr>
        </p:nvSpPr>
        <p:spPr>
          <a:prstGeom prst="rect">
            <a:avLst/>
          </a:prstGeom>
        </p:spPr>
        <p:txBody>
          <a:bodyPr/>
          <a:lstStyle/>
          <a:p>
            <a:pPr lvl="0"/>
          </a:p>
        </p:txBody>
      </p:sp>
      <p:pic>
        <p:nvPicPr>
          <p:cNvPr id="295" name="Screen Shot 2015-10-11 at 3.45.09 PM.png"/>
          <p:cNvPicPr/>
          <p:nvPr/>
        </p:nvPicPr>
        <p:blipFill>
          <a:blip r:embed="rId2">
            <a:extLst/>
          </a:blip>
          <a:stretch>
            <a:fillRect/>
          </a:stretch>
        </p:blipFill>
        <p:spPr>
          <a:xfrm>
            <a:off x="1171948" y="680579"/>
            <a:ext cx="13912104" cy="7346516"/>
          </a:xfrm>
          <a:prstGeom prst="rect">
            <a:avLst/>
          </a:prstGeom>
          <a:ln w="12700">
            <a:miter lim="400000"/>
          </a:ln>
        </p:spPr>
      </p:pic>
    </p:spTree>
  </p:cSld>
  <p:clrMapOvr>
    <a:masterClrMapping/>
  </p:clrMapOvr>
  <p:transition spd="slow" advClick="1">
    <p:dissolve/>
  </p:transition>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p:nvPr>
        </p:nvSpPr>
        <p:spPr>
          <a:prstGeom prst="rect">
            <a:avLst/>
          </a:prstGeom>
        </p:spPr>
        <p:txBody>
          <a:bodyPr/>
          <a:lstStyle>
            <a:lvl1pPr>
              <a:buClr>
                <a:srgbClr val="388BC4"/>
              </a:buClr>
            </a:lvl1pPr>
          </a:lstStyle>
          <a:p>
            <a:pPr lvl="0">
              <a:defRPr cap="none" sz="1800">
                <a:solidFill>
                  <a:srgbClr val="000000"/>
                </a:solidFill>
              </a:defRPr>
            </a:pPr>
            <a:r>
              <a:rPr cap="all" sz="4800">
                <a:solidFill>
                  <a:srgbClr val="424242"/>
                </a:solidFill>
              </a:rPr>
              <a:t>field force sales office</a:t>
            </a:r>
          </a:p>
        </p:txBody>
      </p:sp>
      <p:pic>
        <p:nvPicPr>
          <p:cNvPr id="298" name="collage.png"/>
          <p:cNvPicPr/>
          <p:nvPr/>
        </p:nvPicPr>
        <p:blipFill>
          <a:blip r:embed="rId2">
            <a:extLst/>
          </a:blip>
          <a:stretch>
            <a:fillRect/>
          </a:stretch>
        </p:blipFill>
        <p:spPr>
          <a:xfrm>
            <a:off x="1090463" y="2751418"/>
            <a:ext cx="14075074" cy="4226646"/>
          </a:xfrm>
          <a:prstGeom prst="rect">
            <a:avLst/>
          </a:prstGeom>
          <a:ln w="12700">
            <a:miter lim="400000"/>
          </a:ln>
        </p:spPr>
      </p:pic>
    </p:spTree>
  </p:cSld>
  <p:clrMapOvr>
    <a:masterClrMapping/>
  </p:clrMapOvr>
  <p:transition spd="slow" advClick="1">
    <p:dissolve/>
  </p:transition>
</p:sld>
</file>

<file path=ppt/slides/slide3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00" name="Shape 300"/>
          <p:cNvSpPr/>
          <p:nvPr>
            <p:ph type="title"/>
          </p:nvPr>
        </p:nvSpPr>
        <p:spPr>
          <a:prstGeom prst="rect">
            <a:avLst/>
          </a:prstGeom>
        </p:spPr>
        <p:txBody>
          <a:bodyPr/>
          <a:lstStyle/>
          <a:p>
            <a:pPr lvl="0"/>
          </a:p>
        </p:txBody>
      </p:sp>
      <p:sp>
        <p:nvSpPr>
          <p:cNvPr id="301" name="Shape 301"/>
          <p:cNvSpPr/>
          <p:nvPr>
            <p:ph type="body" idx="1"/>
          </p:nvPr>
        </p:nvSpPr>
        <p:spPr>
          <a:prstGeom prst="rect">
            <a:avLst/>
          </a:prstGeom>
        </p:spPr>
        <p:txBody>
          <a:bodyPr/>
          <a:lstStyle/>
          <a:p>
            <a:pPr lvl="0"/>
          </a:p>
        </p:txBody>
      </p:sp>
      <p:pic>
        <p:nvPicPr>
          <p:cNvPr id="302" name="Screen Shot 2015-10-11 at 3.34.37 PM.png"/>
          <p:cNvPicPr/>
          <p:nvPr/>
        </p:nvPicPr>
        <p:blipFill>
          <a:blip r:embed="rId2">
            <a:extLst/>
          </a:blip>
          <a:stretch>
            <a:fillRect/>
          </a:stretch>
        </p:blipFill>
        <p:spPr>
          <a:xfrm>
            <a:off x="558972" y="265231"/>
            <a:ext cx="15138056" cy="7734003"/>
          </a:xfrm>
          <a:prstGeom prst="rect">
            <a:avLst/>
          </a:prstGeom>
          <a:ln w="12700">
            <a:miter lim="400000"/>
          </a:ln>
        </p:spPr>
      </p:pic>
    </p:spTree>
  </p:cSld>
  <p:clrMapOvr>
    <a:masterClrMapping/>
  </p:clrMapOvr>
  <p:transition spd="slow" advClick="1">
    <p:dissolve/>
  </p:transition>
</p:sld>
</file>

<file path=ppt/slides/slide3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04" name="Shape 304"/>
          <p:cNvSpPr/>
          <p:nvPr>
            <p:ph type="title"/>
          </p:nvPr>
        </p:nvSpPr>
        <p:spPr>
          <a:prstGeom prst="rect">
            <a:avLst/>
          </a:prstGeom>
        </p:spPr>
        <p:txBody>
          <a:bodyPr/>
          <a:lstStyle/>
          <a:p>
            <a:pPr lvl="0">
              <a:defRPr cap="none" sz="1800">
                <a:solidFill>
                  <a:srgbClr val="000000"/>
                </a:solidFill>
              </a:defRPr>
            </a:pPr>
            <a:r>
              <a:rPr cap="all" sz="4800">
                <a:solidFill>
                  <a:srgbClr val="424242"/>
                </a:solidFill>
              </a:rPr>
              <a:t>AWARD WINNING SOLUTIONS</a:t>
            </a:r>
          </a:p>
        </p:txBody>
      </p:sp>
      <p:sp>
        <p:nvSpPr>
          <p:cNvPr id="305" name="Shape 305"/>
          <p:cNvSpPr/>
          <p:nvPr>
            <p:ph type="body" idx="1"/>
          </p:nvPr>
        </p:nvSpPr>
        <p:spPr>
          <a:xfrm>
            <a:off x="10364571" y="2424426"/>
            <a:ext cx="3177386" cy="5063743"/>
          </a:xfrm>
          <a:prstGeom prst="rect">
            <a:avLst/>
          </a:prstGeom>
        </p:spPr>
        <p:txBody>
          <a:bodyPr anchor="t"/>
          <a:lstStyle>
            <a:lvl1pPr marL="0" indent="0" defTabSz="546100">
              <a:spcBef>
                <a:spcPts val="3600"/>
              </a:spcBef>
              <a:buSzTx/>
              <a:buNone/>
              <a:defRPr>
                <a:solidFill>
                  <a:srgbClr val="535353"/>
                </a:solidFill>
              </a:defRPr>
            </a:lvl1pPr>
          </a:lstStyle>
          <a:p>
            <a:pPr lvl="0">
              <a:defRPr sz="1800">
                <a:solidFill>
                  <a:srgbClr val="000000"/>
                </a:solidFill>
              </a:defRPr>
            </a:pPr>
            <a:r>
              <a:rPr sz="1600">
                <a:solidFill>
                  <a:srgbClr val="535353"/>
                </a:solidFill>
              </a:rPr>
              <a:t>Our clients' success underpins everything we do. We are extremely proud to have received the following industry awards recognising the work our amazing team has done on their behalf. Complementing these awards are our collective business achievements recorded in recent years.</a:t>
            </a:r>
          </a:p>
        </p:txBody>
      </p:sp>
      <p:grpSp>
        <p:nvGrpSpPr>
          <p:cNvPr id="319" name="Group 319"/>
          <p:cNvGrpSpPr/>
          <p:nvPr/>
        </p:nvGrpSpPr>
        <p:grpSpPr>
          <a:xfrm>
            <a:off x="3376368" y="1773492"/>
            <a:ext cx="6419432" cy="6365611"/>
            <a:chOff x="0" y="0"/>
            <a:chExt cx="6419431" cy="6365610"/>
          </a:xfrm>
        </p:grpSpPr>
        <p:grpSp>
          <p:nvGrpSpPr>
            <p:cNvPr id="317" name="Group 317"/>
            <p:cNvGrpSpPr/>
            <p:nvPr/>
          </p:nvGrpSpPr>
          <p:grpSpPr>
            <a:xfrm>
              <a:off x="0" y="0"/>
              <a:ext cx="6419432" cy="6365611"/>
              <a:chOff x="0" y="0"/>
              <a:chExt cx="6419431" cy="6365610"/>
            </a:xfrm>
          </p:grpSpPr>
          <p:pic>
            <p:nvPicPr>
              <p:cNvPr id="306" name="pasted-image-filtered.jpeg"/>
              <p:cNvPicPr/>
              <p:nvPr/>
            </p:nvPicPr>
            <p:blipFill>
              <a:blip r:embed="rId2">
                <a:extLst/>
              </a:blip>
              <a:stretch>
                <a:fillRect/>
              </a:stretch>
            </p:blipFill>
            <p:spPr>
              <a:xfrm>
                <a:off x="4605893" y="4715657"/>
                <a:ext cx="1303786" cy="1176037"/>
              </a:xfrm>
              <a:prstGeom prst="rect">
                <a:avLst/>
              </a:prstGeom>
              <a:ln w="12700" cap="flat">
                <a:noFill/>
                <a:miter lim="400000"/>
              </a:ln>
              <a:effectLst/>
            </p:spPr>
          </p:pic>
          <p:sp>
            <p:nvSpPr>
              <p:cNvPr id="307" name="Shape 307"/>
              <p:cNvSpPr/>
              <p:nvPr/>
            </p:nvSpPr>
            <p:spPr>
              <a:xfrm>
                <a:off x="0" y="0"/>
                <a:ext cx="6419432" cy="6365611"/>
              </a:xfrm>
              <a:prstGeom prst="rect">
                <a:avLst/>
              </a:prstGeom>
              <a:solidFill>
                <a:srgbClr val="98A09E">
                  <a:alpha val="5000"/>
                </a:srgbClr>
              </a:solidFill>
              <a:ln w="12700" cap="flat">
                <a:noFill/>
                <a:miter lim="400000"/>
              </a:ln>
              <a:effectLst/>
            </p:spPr>
            <p:txBody>
              <a:bodyPr wrap="square" lIns="0" tIns="0" rIns="0" bIns="0" numCol="1" anchor="ctr">
                <a:noAutofit/>
              </a:bodyPr>
              <a:lstStyle/>
              <a:p>
                <a:pPr lvl="0" algn="ctr" defTabSz="546100">
                  <a:defRPr sz="1600">
                    <a:solidFill>
                      <a:srgbClr val="424242"/>
                    </a:solidFill>
                  </a:defRPr>
                </a:pPr>
              </a:p>
            </p:txBody>
          </p:sp>
          <p:grpSp>
            <p:nvGrpSpPr>
              <p:cNvPr id="316" name="Group 316"/>
              <p:cNvGrpSpPr/>
              <p:nvPr/>
            </p:nvGrpSpPr>
            <p:grpSpPr>
              <a:xfrm>
                <a:off x="0" y="0"/>
                <a:ext cx="6419431" cy="6365611"/>
                <a:chOff x="0" y="0"/>
                <a:chExt cx="6419430" cy="6365610"/>
              </a:xfrm>
            </p:grpSpPr>
            <p:pic>
              <p:nvPicPr>
                <p:cNvPr id="308" name="08.png"/>
                <p:cNvPicPr/>
                <p:nvPr/>
              </p:nvPicPr>
              <p:blipFill>
                <a:blip r:embed="rId3">
                  <a:extLst/>
                </a:blip>
                <a:stretch>
                  <a:fillRect/>
                </a:stretch>
              </p:blipFill>
              <p:spPr>
                <a:xfrm>
                  <a:off x="4273296" y="0"/>
                  <a:ext cx="2146135" cy="2146134"/>
                </a:xfrm>
                <a:prstGeom prst="rect">
                  <a:avLst/>
                </a:prstGeom>
                <a:ln w="12700" cap="flat">
                  <a:noFill/>
                  <a:miter lim="400000"/>
                </a:ln>
                <a:effectLst/>
              </p:spPr>
            </p:pic>
            <p:pic>
              <p:nvPicPr>
                <p:cNvPr id="309" name="01.jpg"/>
                <p:cNvPicPr/>
                <p:nvPr/>
              </p:nvPicPr>
              <p:blipFill>
                <a:blip r:embed="rId4">
                  <a:extLst/>
                </a:blip>
                <a:stretch>
                  <a:fillRect/>
                </a:stretch>
              </p:blipFill>
              <p:spPr>
                <a:xfrm>
                  <a:off x="4273296" y="2081667"/>
                  <a:ext cx="2146135" cy="2146135"/>
                </a:xfrm>
                <a:prstGeom prst="rect">
                  <a:avLst/>
                </a:prstGeom>
                <a:ln w="12700" cap="flat">
                  <a:noFill/>
                  <a:miter lim="400000"/>
                </a:ln>
                <a:effectLst/>
              </p:spPr>
            </p:pic>
            <p:pic>
              <p:nvPicPr>
                <p:cNvPr id="310" name="02.jpg"/>
                <p:cNvPicPr/>
                <p:nvPr/>
              </p:nvPicPr>
              <p:blipFill>
                <a:blip r:embed="rId5">
                  <a:extLst/>
                </a:blip>
                <a:stretch>
                  <a:fillRect/>
                </a:stretch>
              </p:blipFill>
              <p:spPr>
                <a:xfrm>
                  <a:off x="2131266" y="4219476"/>
                  <a:ext cx="2146135" cy="2146135"/>
                </a:xfrm>
                <a:prstGeom prst="rect">
                  <a:avLst/>
                </a:prstGeom>
                <a:ln w="12700" cap="flat">
                  <a:noFill/>
                  <a:miter lim="400000"/>
                </a:ln>
                <a:effectLst/>
              </p:spPr>
            </p:pic>
            <p:pic>
              <p:nvPicPr>
                <p:cNvPr id="311" name="03.jpg"/>
                <p:cNvPicPr/>
                <p:nvPr/>
              </p:nvPicPr>
              <p:blipFill>
                <a:blip r:embed="rId6">
                  <a:extLst/>
                </a:blip>
                <a:stretch>
                  <a:fillRect/>
                </a:stretch>
              </p:blipFill>
              <p:spPr>
                <a:xfrm>
                  <a:off x="0" y="4219476"/>
                  <a:ext cx="2146135" cy="2146135"/>
                </a:xfrm>
                <a:prstGeom prst="rect">
                  <a:avLst/>
                </a:prstGeom>
                <a:ln w="12700" cap="flat">
                  <a:noFill/>
                  <a:miter lim="400000"/>
                </a:ln>
                <a:effectLst/>
              </p:spPr>
            </p:pic>
            <p:pic>
              <p:nvPicPr>
                <p:cNvPr id="312" name="04.jpg"/>
                <p:cNvPicPr/>
                <p:nvPr/>
              </p:nvPicPr>
              <p:blipFill>
                <a:blip r:embed="rId7">
                  <a:extLst/>
                </a:blip>
                <a:stretch>
                  <a:fillRect/>
                </a:stretch>
              </p:blipFill>
              <p:spPr>
                <a:xfrm>
                  <a:off x="2131266" y="2081667"/>
                  <a:ext cx="2146135" cy="2146135"/>
                </a:xfrm>
                <a:prstGeom prst="rect">
                  <a:avLst/>
                </a:prstGeom>
                <a:ln w="12700" cap="flat">
                  <a:noFill/>
                  <a:miter lim="400000"/>
                </a:ln>
                <a:effectLst/>
              </p:spPr>
            </p:pic>
            <p:pic>
              <p:nvPicPr>
                <p:cNvPr id="313" name="05.jpg"/>
                <p:cNvPicPr/>
                <p:nvPr/>
              </p:nvPicPr>
              <p:blipFill>
                <a:blip r:embed="rId8">
                  <a:extLst/>
                </a:blip>
                <a:stretch>
                  <a:fillRect/>
                </a:stretch>
              </p:blipFill>
              <p:spPr>
                <a:xfrm>
                  <a:off x="0" y="2081667"/>
                  <a:ext cx="2146135" cy="2146135"/>
                </a:xfrm>
                <a:prstGeom prst="rect">
                  <a:avLst/>
                </a:prstGeom>
                <a:ln w="12700" cap="flat">
                  <a:noFill/>
                  <a:miter lim="400000"/>
                </a:ln>
                <a:effectLst/>
              </p:spPr>
            </p:pic>
            <p:pic>
              <p:nvPicPr>
                <p:cNvPr id="314" name="06.jpg"/>
                <p:cNvPicPr/>
                <p:nvPr/>
              </p:nvPicPr>
              <p:blipFill>
                <a:blip r:embed="rId9">
                  <a:extLst/>
                </a:blip>
                <a:stretch>
                  <a:fillRect/>
                </a:stretch>
              </p:blipFill>
              <p:spPr>
                <a:xfrm>
                  <a:off x="2131266" y="0"/>
                  <a:ext cx="2146135" cy="2146134"/>
                </a:xfrm>
                <a:prstGeom prst="rect">
                  <a:avLst/>
                </a:prstGeom>
                <a:ln w="12700" cap="flat">
                  <a:noFill/>
                  <a:miter lim="400000"/>
                </a:ln>
                <a:effectLst/>
              </p:spPr>
            </p:pic>
            <p:pic>
              <p:nvPicPr>
                <p:cNvPr id="315" name="pasted-image.jpg"/>
                <p:cNvPicPr/>
                <p:nvPr/>
              </p:nvPicPr>
              <p:blipFill>
                <a:blip r:embed="rId10">
                  <a:extLst/>
                </a:blip>
                <a:stretch>
                  <a:fillRect/>
                </a:stretch>
              </p:blipFill>
              <p:spPr>
                <a:xfrm>
                  <a:off x="0" y="0"/>
                  <a:ext cx="2146135" cy="2146134"/>
                </a:xfrm>
                <a:prstGeom prst="rect">
                  <a:avLst/>
                </a:prstGeom>
                <a:ln w="12700" cap="flat">
                  <a:noFill/>
                  <a:miter lim="400000"/>
                </a:ln>
                <a:effectLst/>
              </p:spPr>
            </p:pic>
          </p:grpSp>
        </p:grpSp>
        <p:sp>
          <p:nvSpPr>
            <p:cNvPr id="318" name="Shape 318"/>
            <p:cNvSpPr/>
            <p:nvPr/>
          </p:nvSpPr>
          <p:spPr>
            <a:xfrm>
              <a:off x="4287049" y="4216455"/>
              <a:ext cx="1739694" cy="2041383"/>
            </a:xfrm>
            <a:prstGeom prst="rect">
              <a:avLst/>
            </a:prstGeom>
            <a:solidFill>
              <a:srgbClr val="FAFAFA"/>
            </a:solidFill>
            <a:ln w="12700" cap="flat">
              <a:noFill/>
              <a:miter lim="400000"/>
            </a:ln>
            <a:effectLst/>
          </p:spPr>
          <p:txBody>
            <a:bodyPr wrap="square" lIns="0" tIns="0" rIns="0" bIns="0" numCol="1" anchor="ctr">
              <a:noAutofit/>
            </a:bodyPr>
            <a:lstStyle/>
            <a:p>
              <a:pPr lvl="0" algn="ctr" defTabSz="546100">
                <a:defRPr sz="1600">
                  <a:solidFill>
                    <a:srgbClr val="424242"/>
                  </a:solidFill>
                </a:defRPr>
              </a:pPr>
            </a:p>
          </p:txBody>
        </p:sp>
      </p:gr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1" name="woreframes.jpg"/>
          <p:cNvPicPr/>
          <p:nvPr/>
        </p:nvPicPr>
        <p:blipFill>
          <a:blip r:embed="rId2">
            <a:extLst/>
          </a:blip>
          <a:stretch>
            <a:fillRect/>
          </a:stretch>
        </p:blipFill>
        <p:spPr>
          <a:xfrm>
            <a:off x="777081" y="2273111"/>
            <a:ext cx="7218182" cy="4818037"/>
          </a:xfrm>
          <a:prstGeom prst="rect">
            <a:avLst/>
          </a:prstGeom>
          <a:ln w="3175">
            <a:solidFill/>
            <a:miter lim="400000"/>
          </a:ln>
        </p:spPr>
      </p:pic>
      <p:pic>
        <p:nvPicPr>
          <p:cNvPr id="322" name="woreframes.jpg"/>
          <p:cNvPicPr/>
          <p:nvPr/>
        </p:nvPicPr>
        <p:blipFill>
          <a:blip r:embed="rId2">
            <a:extLst/>
          </a:blip>
          <a:stretch>
            <a:fillRect/>
          </a:stretch>
        </p:blipFill>
        <p:spPr>
          <a:xfrm>
            <a:off x="8260738" y="2273111"/>
            <a:ext cx="7218182" cy="4818037"/>
          </a:xfrm>
          <a:prstGeom prst="rect">
            <a:avLst/>
          </a:prstGeom>
          <a:ln w="3175">
            <a:solidFill/>
            <a:miter lim="400000"/>
          </a:ln>
        </p:spPr>
      </p:pic>
      <p:sp>
        <p:nvSpPr>
          <p:cNvPr id="323" name="Shape 323"/>
          <p:cNvSpPr/>
          <p:nvPr>
            <p:ph type="title"/>
          </p:nvPr>
        </p:nvSpPr>
        <p:spPr>
          <a:prstGeom prst="rect">
            <a:avLst/>
          </a:prstGeom>
        </p:spPr>
        <p:txBody>
          <a:bodyPr/>
          <a:lstStyle/>
          <a:p>
            <a:pPr lvl="0">
              <a:defRPr cap="none" sz="1800">
                <a:solidFill>
                  <a:srgbClr val="000000"/>
                </a:solidFill>
              </a:defRPr>
            </a:pPr>
            <a:r>
              <a:rPr cap="all" sz="4800">
                <a:solidFill>
                  <a:srgbClr val="424242"/>
                </a:solidFill>
              </a:rPr>
              <a:t>MOBILE HEALTH APP</a:t>
            </a:r>
          </a:p>
        </p:txBody>
      </p:sp>
      <p:sp>
        <p:nvSpPr>
          <p:cNvPr id="324" name="Shape 324"/>
          <p:cNvSpPr/>
          <p:nvPr>
            <p:ph type="body" idx="1"/>
          </p:nvPr>
        </p:nvSpPr>
        <p:spPr>
          <a:prstGeom prst="rect">
            <a:avLst/>
          </a:prstGeom>
        </p:spPr>
        <p:txBody>
          <a:bodyPr/>
          <a:lstStyle/>
          <a:p>
            <a:pPr lvl="0"/>
          </a:p>
        </p:txBody>
      </p:sp>
      <p:sp>
        <p:nvSpPr>
          <p:cNvPr id="325" name="Shape 325"/>
          <p:cNvSpPr/>
          <p:nvPr/>
        </p:nvSpPr>
        <p:spPr>
          <a:xfrm>
            <a:off x="2137873" y="7960612"/>
            <a:ext cx="2509097"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364066">
              <a:buClr>
                <a:srgbClr val="388BC4"/>
              </a:buClr>
              <a:defRPr cap="all" sz="1000">
                <a:solidFill>
                  <a:srgbClr val="424242"/>
                </a:solidFill>
              </a:defRPr>
            </a:lvl1pPr>
          </a:lstStyle>
          <a:p>
            <a:pPr lvl="0">
              <a:defRPr cap="none" sz="1800">
                <a:solidFill>
                  <a:srgbClr val="000000"/>
                </a:solidFill>
              </a:defRPr>
            </a:pPr>
            <a:r>
              <a:rPr cap="all" sz="1000">
                <a:solidFill>
                  <a:srgbClr val="424242"/>
                </a:solidFill>
              </a:rPr>
              <a:t>WELCOME SCREEN</a:t>
            </a:r>
          </a:p>
        </p:txBody>
      </p:sp>
      <p:sp>
        <p:nvSpPr>
          <p:cNvPr id="326" name="Shape 326"/>
          <p:cNvSpPr/>
          <p:nvPr/>
        </p:nvSpPr>
        <p:spPr>
          <a:xfrm>
            <a:off x="4516514" y="7960612"/>
            <a:ext cx="2509097"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364066">
              <a:buClr>
                <a:srgbClr val="388BC4"/>
              </a:buClr>
              <a:defRPr cap="all" sz="1000">
                <a:solidFill>
                  <a:srgbClr val="424242"/>
                </a:solidFill>
              </a:defRPr>
            </a:lvl1pPr>
          </a:lstStyle>
          <a:p>
            <a:pPr lvl="0">
              <a:defRPr cap="none" sz="1800">
                <a:solidFill>
                  <a:srgbClr val="000000"/>
                </a:solidFill>
              </a:defRPr>
            </a:pPr>
            <a:r>
              <a:rPr cap="all" sz="1000">
                <a:solidFill>
                  <a:srgbClr val="424242"/>
                </a:solidFill>
              </a:rPr>
              <a:t>RISK ASSESSMENT</a:t>
            </a:r>
          </a:p>
        </p:txBody>
      </p:sp>
      <p:sp>
        <p:nvSpPr>
          <p:cNvPr id="327" name="Shape 327"/>
          <p:cNvSpPr/>
          <p:nvPr/>
        </p:nvSpPr>
        <p:spPr>
          <a:xfrm>
            <a:off x="6873451" y="7960612"/>
            <a:ext cx="2509098"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364066">
              <a:buClr>
                <a:srgbClr val="388BC4"/>
              </a:buClr>
              <a:defRPr cap="all" sz="1000">
                <a:solidFill>
                  <a:srgbClr val="424242"/>
                </a:solidFill>
              </a:defRPr>
            </a:lvl1pPr>
          </a:lstStyle>
          <a:p>
            <a:pPr lvl="0">
              <a:defRPr cap="none" sz="1800">
                <a:solidFill>
                  <a:srgbClr val="000000"/>
                </a:solidFill>
              </a:defRPr>
            </a:pPr>
            <a:r>
              <a:rPr cap="all" sz="1000">
                <a:solidFill>
                  <a:srgbClr val="424242"/>
                </a:solidFill>
              </a:rPr>
              <a:t>RISK PROFILE</a:t>
            </a:r>
          </a:p>
        </p:txBody>
      </p:sp>
      <p:sp>
        <p:nvSpPr>
          <p:cNvPr id="328" name="Shape 328"/>
          <p:cNvSpPr/>
          <p:nvPr/>
        </p:nvSpPr>
        <p:spPr>
          <a:xfrm>
            <a:off x="9230388" y="7960612"/>
            <a:ext cx="2509097"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364066">
              <a:buClr>
                <a:srgbClr val="388BC4"/>
              </a:buClr>
              <a:defRPr cap="all" sz="1000">
                <a:solidFill>
                  <a:srgbClr val="424242"/>
                </a:solidFill>
              </a:defRPr>
            </a:lvl1pPr>
          </a:lstStyle>
          <a:p>
            <a:pPr lvl="0">
              <a:defRPr cap="none" sz="1800">
                <a:solidFill>
                  <a:srgbClr val="000000"/>
                </a:solidFill>
              </a:defRPr>
            </a:pPr>
            <a:r>
              <a:rPr cap="all" sz="1000">
                <a:solidFill>
                  <a:srgbClr val="424242"/>
                </a:solidFill>
              </a:rPr>
              <a:t>VACCINE locationS</a:t>
            </a:r>
          </a:p>
        </p:txBody>
      </p:sp>
      <p:grpSp>
        <p:nvGrpSpPr>
          <p:cNvPr id="334" name="Group 334"/>
          <p:cNvGrpSpPr/>
          <p:nvPr/>
        </p:nvGrpSpPr>
        <p:grpSpPr>
          <a:xfrm>
            <a:off x="1906839" y="3052854"/>
            <a:ext cx="12442322" cy="5098181"/>
            <a:chOff x="0" y="0"/>
            <a:chExt cx="12442321" cy="5098179"/>
          </a:xfrm>
        </p:grpSpPr>
        <p:pic>
          <p:nvPicPr>
            <p:cNvPr id="329" name="Home_iPhone.png"/>
            <p:cNvPicPr/>
            <p:nvPr/>
          </p:nvPicPr>
          <p:blipFill>
            <a:blip r:embed="rId3">
              <a:extLst/>
            </a:blip>
            <a:srcRect l="0" t="0" r="0" b="0"/>
            <a:stretch>
              <a:fillRect/>
            </a:stretch>
          </p:blipFill>
          <p:spPr>
            <a:xfrm>
              <a:off x="0" y="0"/>
              <a:ext cx="2909310" cy="5098089"/>
            </a:xfrm>
            <a:prstGeom prst="rect">
              <a:avLst/>
            </a:prstGeom>
            <a:ln w="12700" cap="flat">
              <a:noFill/>
              <a:miter lim="400000"/>
            </a:ln>
            <a:effectLst/>
          </p:spPr>
        </p:pic>
        <p:pic>
          <p:nvPicPr>
            <p:cNvPr id="330" name="Results_iPhone.png"/>
            <p:cNvPicPr/>
            <p:nvPr/>
          </p:nvPicPr>
          <p:blipFill>
            <a:blip r:embed="rId4">
              <a:extLst/>
            </a:blip>
            <a:srcRect l="0" t="0" r="0" b="0"/>
            <a:stretch>
              <a:fillRect/>
            </a:stretch>
          </p:blipFill>
          <p:spPr>
            <a:xfrm>
              <a:off x="4766433" y="0"/>
              <a:ext cx="2909311" cy="5098089"/>
            </a:xfrm>
            <a:prstGeom prst="rect">
              <a:avLst/>
            </a:prstGeom>
            <a:ln w="12700" cap="flat">
              <a:noFill/>
              <a:miter lim="400000"/>
            </a:ln>
            <a:effectLst/>
          </p:spPr>
        </p:pic>
        <p:pic>
          <p:nvPicPr>
            <p:cNvPr id="331" name="Survey_iPhone.png"/>
            <p:cNvPicPr/>
            <p:nvPr/>
          </p:nvPicPr>
          <p:blipFill>
            <a:blip r:embed="rId5">
              <a:extLst/>
            </a:blip>
            <a:srcRect l="0" t="0" r="0" b="0"/>
            <a:stretch>
              <a:fillRect/>
            </a:stretch>
          </p:blipFill>
          <p:spPr>
            <a:xfrm>
              <a:off x="2383252" y="0"/>
              <a:ext cx="2909311" cy="5098089"/>
            </a:xfrm>
            <a:prstGeom prst="rect">
              <a:avLst/>
            </a:prstGeom>
            <a:ln w="12700" cap="flat">
              <a:noFill/>
              <a:miter lim="400000"/>
            </a:ln>
            <a:effectLst/>
          </p:spPr>
        </p:pic>
        <p:pic>
          <p:nvPicPr>
            <p:cNvPr id="332" name="Map_screen.png"/>
            <p:cNvPicPr/>
            <p:nvPr/>
          </p:nvPicPr>
          <p:blipFill>
            <a:blip r:embed="rId6">
              <a:extLst/>
            </a:blip>
            <a:srcRect l="6654" t="0" r="6654" b="0"/>
            <a:stretch>
              <a:fillRect/>
            </a:stretch>
          </p:blipFill>
          <p:spPr>
            <a:xfrm>
              <a:off x="7343398" y="11"/>
              <a:ext cx="2522139" cy="5098169"/>
            </a:xfrm>
            <a:prstGeom prst="rect">
              <a:avLst/>
            </a:prstGeom>
            <a:ln w="12700" cap="flat">
              <a:noFill/>
              <a:miter lim="400000"/>
            </a:ln>
            <a:effectLst/>
          </p:spPr>
        </p:pic>
        <p:pic>
          <p:nvPicPr>
            <p:cNvPr id="333" name="reminder_iPhone.png"/>
            <p:cNvPicPr/>
            <p:nvPr/>
          </p:nvPicPr>
          <p:blipFill>
            <a:blip r:embed="rId7">
              <a:extLst/>
            </a:blip>
            <a:srcRect l="0" t="0" r="0" b="0"/>
            <a:stretch>
              <a:fillRect/>
            </a:stretch>
          </p:blipFill>
          <p:spPr>
            <a:xfrm>
              <a:off x="9533011" y="0"/>
              <a:ext cx="2909311" cy="5098089"/>
            </a:xfrm>
            <a:prstGeom prst="rect">
              <a:avLst/>
            </a:prstGeom>
            <a:ln w="12700" cap="flat">
              <a:noFill/>
              <a:miter lim="400000"/>
            </a:ln>
            <a:effectLst/>
          </p:spPr>
        </p:pic>
      </p:grpSp>
      <p:sp>
        <p:nvSpPr>
          <p:cNvPr id="335" name="Shape 335"/>
          <p:cNvSpPr/>
          <p:nvPr/>
        </p:nvSpPr>
        <p:spPr>
          <a:xfrm>
            <a:off x="11609030" y="7960612"/>
            <a:ext cx="2509097"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364066">
              <a:buClr>
                <a:srgbClr val="388BC4"/>
              </a:buClr>
              <a:defRPr cap="all" sz="1000">
                <a:solidFill>
                  <a:srgbClr val="424242"/>
                </a:solidFill>
              </a:defRPr>
            </a:lvl1pPr>
          </a:lstStyle>
          <a:p>
            <a:pPr lvl="0">
              <a:defRPr cap="none" sz="1800">
                <a:solidFill>
                  <a:srgbClr val="000000"/>
                </a:solidFill>
              </a:defRPr>
            </a:pPr>
            <a:r>
              <a:rPr cap="all" sz="1000">
                <a:solidFill>
                  <a:srgbClr val="424242"/>
                </a:solidFill>
              </a:rPr>
              <a:t>FLU-SHOT REMINDERS</a:t>
            </a:r>
          </a:p>
        </p:txBody>
      </p:sp>
      <p:sp>
        <p:nvSpPr>
          <p:cNvPr id="336" name="Shape 336"/>
          <p:cNvSpPr/>
          <p:nvPr/>
        </p:nvSpPr>
        <p:spPr>
          <a:xfrm>
            <a:off x="2137873" y="1606877"/>
            <a:ext cx="11989463"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lnSpc>
                <a:spcPct val="110000"/>
              </a:lnSpc>
              <a:spcBef>
                <a:spcPts val="3600"/>
              </a:spcBef>
              <a:defRPr i="1" sz="1000">
                <a:solidFill>
                  <a:srgbClr val="5A5F5E"/>
                </a:solidFill>
              </a:defRPr>
            </a:lvl1pPr>
          </a:lstStyle>
          <a:p>
            <a:pPr lvl="0">
              <a:defRPr i="0" sz="1800">
                <a:solidFill>
                  <a:srgbClr val="000000"/>
                </a:solidFill>
              </a:defRPr>
            </a:pPr>
            <a:r>
              <a:rPr i="1" sz="1000">
                <a:solidFill>
                  <a:srgbClr val="5A5F5E"/>
                </a:solidFill>
              </a:rPr>
              <a:t>“A dedicated mobile app that will increase influenza vaccination awareness and uptake”</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nvSpPr>
        <p:spPr>
          <a:xfrm>
            <a:off x="399358" y="4152899"/>
            <a:ext cx="16382422"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46100">
              <a:spcBef>
                <a:spcPts val="3600"/>
              </a:spcBef>
              <a:defRPr i="1" sz="4800">
                <a:solidFill>
                  <a:srgbClr val="FFFFFF"/>
                </a:solidFill>
              </a:defRPr>
            </a:lvl1pPr>
          </a:lstStyle>
          <a:p>
            <a:pPr lvl="0">
              <a:defRPr i="0" sz="1800">
                <a:solidFill>
                  <a:srgbClr val="000000"/>
                </a:solidFill>
              </a:defRPr>
            </a:pPr>
            <a:r>
              <a:rPr i="1" sz="4800">
                <a:solidFill>
                  <a:srgbClr val="FFFFFF"/>
                </a:solidFill>
              </a:rPr>
              <a:t>WHAT NEXT…</a:t>
            </a:r>
          </a:p>
        </p:txBody>
      </p:sp>
    </p:spTree>
  </p:cSld>
  <p:clrMapOvr>
    <a:masterClrMapping/>
  </p:clrMapOvr>
  <p:transition spd="slow"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ph type="title"/>
          </p:nvPr>
        </p:nvSpPr>
        <p:spPr>
          <a:xfrm>
            <a:off x="747070" y="-165994"/>
            <a:ext cx="15932306" cy="2286001"/>
          </a:xfrm>
          <a:prstGeom prst="rect">
            <a:avLst/>
          </a:prstGeom>
        </p:spPr>
        <p:txBody>
          <a:bodyPr/>
          <a:lstStyle/>
          <a:p>
            <a:pPr lvl="0">
              <a:defRPr cap="none" sz="1800">
                <a:solidFill>
                  <a:srgbClr val="000000"/>
                </a:solidFill>
              </a:defRPr>
            </a:pPr>
            <a:r>
              <a:rPr cap="all" sz="4800">
                <a:solidFill>
                  <a:srgbClr val="424242"/>
                </a:solidFill>
              </a:rPr>
              <a:t>tools, techniques and tactics</a:t>
            </a:r>
          </a:p>
        </p:txBody>
      </p:sp>
      <p:sp>
        <p:nvSpPr>
          <p:cNvPr id="341" name="Shape 341"/>
          <p:cNvSpPr/>
          <p:nvPr/>
        </p:nvSpPr>
        <p:spPr>
          <a:xfrm>
            <a:off x="2916781" y="1772656"/>
            <a:ext cx="2116667" cy="846668"/>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Business</a:t>
            </a:r>
            <a:endParaRPr sz="1600">
              <a:solidFill>
                <a:srgbClr val="FFFFFF"/>
              </a:solidFill>
            </a:endParaRPr>
          </a:p>
          <a:p>
            <a:pPr lvl="0" algn="ctr" defTabSz="546100">
              <a:defRPr sz="1800"/>
            </a:pPr>
            <a:r>
              <a:rPr sz="1600">
                <a:solidFill>
                  <a:srgbClr val="FFFFFF"/>
                </a:solidFill>
              </a:rPr>
              <a:t>Strategy</a:t>
            </a:r>
          </a:p>
        </p:txBody>
      </p:sp>
      <p:sp>
        <p:nvSpPr>
          <p:cNvPr id="342" name="Shape 342"/>
          <p:cNvSpPr/>
          <p:nvPr/>
        </p:nvSpPr>
        <p:spPr>
          <a:xfrm>
            <a:off x="2916781" y="2796718"/>
            <a:ext cx="2116667" cy="846668"/>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Discovery</a:t>
            </a:r>
            <a:endParaRPr sz="1600">
              <a:solidFill>
                <a:srgbClr val="FFFFFF"/>
              </a:solidFill>
            </a:endParaRPr>
          </a:p>
          <a:p>
            <a:pPr lvl="0" algn="ctr" defTabSz="546100">
              <a:defRPr sz="1800"/>
            </a:pPr>
            <a:r>
              <a:rPr sz="1600">
                <a:solidFill>
                  <a:srgbClr val="FFFFFF"/>
                </a:solidFill>
              </a:rPr>
              <a:t>Workshops</a:t>
            </a:r>
          </a:p>
        </p:txBody>
      </p:sp>
      <p:sp>
        <p:nvSpPr>
          <p:cNvPr id="343" name="Shape 343"/>
          <p:cNvSpPr/>
          <p:nvPr/>
        </p:nvSpPr>
        <p:spPr>
          <a:xfrm>
            <a:off x="2916781" y="3824177"/>
            <a:ext cx="2116667" cy="846667"/>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Business</a:t>
            </a:r>
            <a:endParaRPr sz="1600">
              <a:solidFill>
                <a:srgbClr val="FFFFFF"/>
              </a:solidFill>
            </a:endParaRPr>
          </a:p>
          <a:p>
            <a:pPr lvl="0" algn="ctr" defTabSz="546100">
              <a:defRPr sz="1800"/>
            </a:pPr>
            <a:r>
              <a:rPr sz="1600">
                <a:solidFill>
                  <a:srgbClr val="FFFFFF"/>
                </a:solidFill>
              </a:rPr>
              <a:t>Prioristation</a:t>
            </a:r>
          </a:p>
        </p:txBody>
      </p:sp>
      <p:sp>
        <p:nvSpPr>
          <p:cNvPr id="344" name="Shape 344"/>
          <p:cNvSpPr/>
          <p:nvPr/>
        </p:nvSpPr>
        <p:spPr>
          <a:xfrm>
            <a:off x="2916781" y="4868062"/>
            <a:ext cx="2116667" cy="846667"/>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Journey</a:t>
            </a:r>
            <a:endParaRPr sz="1600">
              <a:solidFill>
                <a:srgbClr val="FFFFFF"/>
              </a:solidFill>
            </a:endParaRPr>
          </a:p>
          <a:p>
            <a:pPr lvl="0" algn="ctr" defTabSz="546100">
              <a:defRPr sz="1800"/>
            </a:pPr>
            <a:r>
              <a:rPr sz="1600">
                <a:solidFill>
                  <a:srgbClr val="FFFFFF"/>
                </a:solidFill>
              </a:rPr>
              <a:t>Mapping</a:t>
            </a:r>
          </a:p>
        </p:txBody>
      </p:sp>
      <p:sp>
        <p:nvSpPr>
          <p:cNvPr id="345" name="Shape 345"/>
          <p:cNvSpPr/>
          <p:nvPr/>
        </p:nvSpPr>
        <p:spPr>
          <a:xfrm>
            <a:off x="5295810" y="1772656"/>
            <a:ext cx="2116668" cy="846668"/>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User &amp; Market Research</a:t>
            </a:r>
          </a:p>
        </p:txBody>
      </p:sp>
      <p:sp>
        <p:nvSpPr>
          <p:cNvPr id="346" name="Shape 346"/>
          <p:cNvSpPr/>
          <p:nvPr/>
        </p:nvSpPr>
        <p:spPr>
          <a:xfrm>
            <a:off x="5295810" y="2796718"/>
            <a:ext cx="2116668" cy="846668"/>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Stakeholder</a:t>
            </a:r>
            <a:endParaRPr sz="1600">
              <a:solidFill>
                <a:srgbClr val="FFFFFF"/>
              </a:solidFill>
            </a:endParaRPr>
          </a:p>
          <a:p>
            <a:pPr lvl="0" algn="ctr" defTabSz="546100">
              <a:defRPr sz="1800"/>
            </a:pPr>
            <a:r>
              <a:rPr sz="1600">
                <a:solidFill>
                  <a:srgbClr val="FFFFFF"/>
                </a:solidFill>
              </a:rPr>
              <a:t>Interviews</a:t>
            </a:r>
          </a:p>
        </p:txBody>
      </p:sp>
      <p:sp>
        <p:nvSpPr>
          <p:cNvPr id="347" name="Shape 347"/>
          <p:cNvSpPr/>
          <p:nvPr/>
        </p:nvSpPr>
        <p:spPr>
          <a:xfrm>
            <a:off x="5295810" y="3824177"/>
            <a:ext cx="2116668" cy="846667"/>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Analysis</a:t>
            </a:r>
            <a:endParaRPr sz="1600">
              <a:solidFill>
                <a:srgbClr val="FFFFFF"/>
              </a:solidFill>
            </a:endParaRPr>
          </a:p>
          <a:p>
            <a:pPr lvl="0" algn="ctr" defTabSz="546100">
              <a:defRPr sz="1800"/>
            </a:pPr>
            <a:r>
              <a:rPr sz="1600">
                <a:solidFill>
                  <a:srgbClr val="FFFFFF"/>
                </a:solidFill>
              </a:rPr>
              <a:t>&amp; Insights</a:t>
            </a:r>
          </a:p>
        </p:txBody>
      </p:sp>
      <p:sp>
        <p:nvSpPr>
          <p:cNvPr id="348" name="Shape 348"/>
          <p:cNvSpPr/>
          <p:nvPr/>
        </p:nvSpPr>
        <p:spPr>
          <a:xfrm>
            <a:off x="5295810" y="4868062"/>
            <a:ext cx="2116668" cy="846667"/>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Financial</a:t>
            </a:r>
            <a:endParaRPr sz="1600">
              <a:solidFill>
                <a:srgbClr val="FFFFFF"/>
              </a:solidFill>
            </a:endParaRPr>
          </a:p>
          <a:p>
            <a:pPr lvl="0" algn="ctr" defTabSz="546100">
              <a:defRPr sz="1800"/>
            </a:pPr>
            <a:r>
              <a:rPr sz="1600">
                <a:solidFill>
                  <a:srgbClr val="FFFFFF"/>
                </a:solidFill>
              </a:rPr>
              <a:t>Modelling</a:t>
            </a:r>
          </a:p>
        </p:txBody>
      </p:sp>
      <p:sp>
        <p:nvSpPr>
          <p:cNvPr id="349" name="Shape 349"/>
          <p:cNvSpPr/>
          <p:nvPr/>
        </p:nvSpPr>
        <p:spPr>
          <a:xfrm>
            <a:off x="7674841" y="1772656"/>
            <a:ext cx="2116668" cy="846668"/>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Design</a:t>
            </a:r>
            <a:endParaRPr sz="1600">
              <a:solidFill>
                <a:srgbClr val="FFFFFF"/>
              </a:solidFill>
            </a:endParaRPr>
          </a:p>
          <a:p>
            <a:pPr lvl="0" algn="ctr" defTabSz="546100">
              <a:defRPr sz="1800"/>
            </a:pPr>
            <a:r>
              <a:rPr sz="1600">
                <a:solidFill>
                  <a:srgbClr val="FFFFFF"/>
                </a:solidFill>
              </a:rPr>
              <a:t>Studios</a:t>
            </a:r>
          </a:p>
        </p:txBody>
      </p:sp>
      <p:sp>
        <p:nvSpPr>
          <p:cNvPr id="350" name="Shape 350"/>
          <p:cNvSpPr/>
          <p:nvPr/>
        </p:nvSpPr>
        <p:spPr>
          <a:xfrm>
            <a:off x="7654890" y="2796718"/>
            <a:ext cx="2116667" cy="846668"/>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UX Design</a:t>
            </a:r>
          </a:p>
        </p:txBody>
      </p:sp>
      <p:sp>
        <p:nvSpPr>
          <p:cNvPr id="351" name="Shape 351"/>
          <p:cNvSpPr/>
          <p:nvPr/>
        </p:nvSpPr>
        <p:spPr>
          <a:xfrm>
            <a:off x="7654890" y="3824177"/>
            <a:ext cx="2116667" cy="846667"/>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UI Design</a:t>
            </a:r>
          </a:p>
        </p:txBody>
      </p:sp>
      <p:sp>
        <p:nvSpPr>
          <p:cNvPr id="352" name="Shape 352"/>
          <p:cNvSpPr/>
          <p:nvPr/>
        </p:nvSpPr>
        <p:spPr>
          <a:xfrm>
            <a:off x="7654890" y="4868062"/>
            <a:ext cx="2116667" cy="846667"/>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Visual Design</a:t>
            </a:r>
          </a:p>
        </p:txBody>
      </p:sp>
      <p:sp>
        <p:nvSpPr>
          <p:cNvPr id="353" name="Shape 353"/>
          <p:cNvSpPr/>
          <p:nvPr/>
        </p:nvSpPr>
        <p:spPr>
          <a:xfrm>
            <a:off x="10033920" y="1772656"/>
            <a:ext cx="2116668" cy="846668"/>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Sketching</a:t>
            </a:r>
          </a:p>
        </p:txBody>
      </p:sp>
      <p:sp>
        <p:nvSpPr>
          <p:cNvPr id="354" name="Shape 354"/>
          <p:cNvSpPr/>
          <p:nvPr/>
        </p:nvSpPr>
        <p:spPr>
          <a:xfrm>
            <a:off x="10013969" y="2796718"/>
            <a:ext cx="2116668" cy="846668"/>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Wireframes</a:t>
            </a:r>
          </a:p>
        </p:txBody>
      </p:sp>
      <p:sp>
        <p:nvSpPr>
          <p:cNvPr id="355" name="Shape 355"/>
          <p:cNvSpPr/>
          <p:nvPr/>
        </p:nvSpPr>
        <p:spPr>
          <a:xfrm>
            <a:off x="10013969" y="3824177"/>
            <a:ext cx="2116668" cy="846667"/>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Prototyping</a:t>
            </a:r>
          </a:p>
        </p:txBody>
      </p:sp>
      <p:sp>
        <p:nvSpPr>
          <p:cNvPr id="356" name="Shape 356"/>
          <p:cNvSpPr/>
          <p:nvPr/>
        </p:nvSpPr>
        <p:spPr>
          <a:xfrm>
            <a:off x="10013969" y="4868062"/>
            <a:ext cx="2116668" cy="846667"/>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Branding</a:t>
            </a:r>
            <a:endParaRPr sz="1600">
              <a:solidFill>
                <a:srgbClr val="FFFFFF"/>
              </a:solidFill>
            </a:endParaRPr>
          </a:p>
          <a:p>
            <a:pPr lvl="0" algn="ctr" defTabSz="546100">
              <a:defRPr sz="1800"/>
            </a:pPr>
            <a:r>
              <a:rPr sz="1600">
                <a:solidFill>
                  <a:srgbClr val="FFFFFF"/>
                </a:solidFill>
              </a:rPr>
              <a:t>Identity</a:t>
            </a:r>
          </a:p>
        </p:txBody>
      </p:sp>
      <p:sp>
        <p:nvSpPr>
          <p:cNvPr id="357" name="Shape 357"/>
          <p:cNvSpPr/>
          <p:nvPr/>
        </p:nvSpPr>
        <p:spPr>
          <a:xfrm>
            <a:off x="12392999" y="1772656"/>
            <a:ext cx="2116668" cy="846668"/>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Qualitative</a:t>
            </a:r>
            <a:endParaRPr sz="1600">
              <a:solidFill>
                <a:srgbClr val="FFFFFF"/>
              </a:solidFill>
            </a:endParaRPr>
          </a:p>
          <a:p>
            <a:pPr lvl="0" algn="ctr" defTabSz="546100">
              <a:defRPr sz="1800"/>
            </a:pPr>
            <a:r>
              <a:rPr sz="1600">
                <a:solidFill>
                  <a:srgbClr val="FFFFFF"/>
                </a:solidFill>
              </a:rPr>
              <a:t>Testing</a:t>
            </a:r>
          </a:p>
        </p:txBody>
      </p:sp>
      <p:sp>
        <p:nvSpPr>
          <p:cNvPr id="358" name="Shape 358"/>
          <p:cNvSpPr/>
          <p:nvPr/>
        </p:nvSpPr>
        <p:spPr>
          <a:xfrm>
            <a:off x="12373049" y="2796718"/>
            <a:ext cx="2116668" cy="846668"/>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Quantitative </a:t>
            </a:r>
            <a:endParaRPr sz="1600">
              <a:solidFill>
                <a:srgbClr val="FFFFFF"/>
              </a:solidFill>
            </a:endParaRPr>
          </a:p>
          <a:p>
            <a:pPr lvl="0" algn="ctr" defTabSz="546100">
              <a:defRPr sz="1800"/>
            </a:pPr>
            <a:r>
              <a:rPr sz="1600">
                <a:solidFill>
                  <a:srgbClr val="FFFFFF"/>
                </a:solidFill>
              </a:rPr>
              <a:t>Testing</a:t>
            </a:r>
          </a:p>
        </p:txBody>
      </p:sp>
      <p:sp>
        <p:nvSpPr>
          <p:cNvPr id="359" name="Shape 359"/>
          <p:cNvSpPr/>
          <p:nvPr/>
        </p:nvSpPr>
        <p:spPr>
          <a:xfrm>
            <a:off x="12373049" y="3824177"/>
            <a:ext cx="2116668" cy="846667"/>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Technical</a:t>
            </a:r>
            <a:endParaRPr sz="1600">
              <a:solidFill>
                <a:srgbClr val="FFFFFF"/>
              </a:solidFill>
            </a:endParaRPr>
          </a:p>
          <a:p>
            <a:pPr lvl="0" algn="ctr" defTabSz="546100">
              <a:defRPr sz="1800"/>
            </a:pPr>
            <a:r>
              <a:rPr sz="1600">
                <a:solidFill>
                  <a:srgbClr val="FFFFFF"/>
                </a:solidFill>
              </a:rPr>
              <a:t>Feasibility</a:t>
            </a:r>
          </a:p>
        </p:txBody>
      </p:sp>
      <p:sp>
        <p:nvSpPr>
          <p:cNvPr id="360" name="Shape 360"/>
          <p:cNvSpPr/>
          <p:nvPr/>
        </p:nvSpPr>
        <p:spPr>
          <a:xfrm>
            <a:off x="12373049" y="4868062"/>
            <a:ext cx="2116668" cy="846667"/>
          </a:xfrm>
          <a:prstGeom prst="roundRect">
            <a:avLst>
              <a:gd name="adj" fmla="val 22009"/>
            </a:avLst>
          </a:prstGeom>
          <a:solidFill>
            <a:srgbClr val="01A3E2"/>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Design</a:t>
            </a:r>
            <a:endParaRPr sz="1600">
              <a:solidFill>
                <a:srgbClr val="FFFFFF"/>
              </a:solidFill>
            </a:endParaRPr>
          </a:p>
          <a:p>
            <a:pPr lvl="0" algn="ctr" defTabSz="546100">
              <a:defRPr sz="1800"/>
            </a:pPr>
            <a:r>
              <a:rPr sz="1600">
                <a:solidFill>
                  <a:srgbClr val="FFFFFF"/>
                </a:solidFill>
              </a:rPr>
              <a:t>Education</a:t>
            </a:r>
          </a:p>
        </p:txBody>
      </p:sp>
      <p:sp>
        <p:nvSpPr>
          <p:cNvPr id="361" name="Shape 361"/>
          <p:cNvSpPr/>
          <p:nvPr/>
        </p:nvSpPr>
        <p:spPr>
          <a:xfrm>
            <a:off x="2916781" y="5941402"/>
            <a:ext cx="2116667" cy="846668"/>
          </a:xfrm>
          <a:prstGeom prst="roundRect">
            <a:avLst>
              <a:gd name="adj" fmla="val 22009"/>
            </a:avLst>
          </a:prstGeom>
          <a:solidFill>
            <a:srgbClr val="FF6EBB"/>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Journey</a:t>
            </a:r>
            <a:endParaRPr sz="1600">
              <a:solidFill>
                <a:srgbClr val="FFFFFF"/>
              </a:solidFill>
            </a:endParaRPr>
          </a:p>
          <a:p>
            <a:pPr lvl="0" algn="ctr" defTabSz="546100">
              <a:defRPr sz="1800"/>
            </a:pPr>
            <a:r>
              <a:rPr sz="1600">
                <a:solidFill>
                  <a:srgbClr val="FFFFFF"/>
                </a:solidFill>
              </a:rPr>
              <a:t>Maps &amp; Personas</a:t>
            </a:r>
          </a:p>
        </p:txBody>
      </p:sp>
      <p:sp>
        <p:nvSpPr>
          <p:cNvPr id="362" name="Shape 362"/>
          <p:cNvSpPr/>
          <p:nvPr/>
        </p:nvSpPr>
        <p:spPr>
          <a:xfrm>
            <a:off x="2916781" y="6967163"/>
            <a:ext cx="2116667" cy="846667"/>
          </a:xfrm>
          <a:prstGeom prst="roundRect">
            <a:avLst>
              <a:gd name="adj" fmla="val 22009"/>
            </a:avLst>
          </a:prstGeom>
          <a:solidFill>
            <a:srgbClr val="FF6EBB"/>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Insights  &amp; Recommendations</a:t>
            </a:r>
          </a:p>
        </p:txBody>
      </p:sp>
      <p:sp>
        <p:nvSpPr>
          <p:cNvPr id="363" name="Shape 363"/>
          <p:cNvSpPr/>
          <p:nvPr/>
        </p:nvSpPr>
        <p:spPr>
          <a:xfrm>
            <a:off x="5295810" y="5941402"/>
            <a:ext cx="2116668" cy="846668"/>
          </a:xfrm>
          <a:prstGeom prst="roundRect">
            <a:avLst>
              <a:gd name="adj" fmla="val 22009"/>
            </a:avLst>
          </a:prstGeom>
          <a:solidFill>
            <a:srgbClr val="FF6EBB"/>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Prioritisation</a:t>
            </a:r>
            <a:endParaRPr sz="1600">
              <a:solidFill>
                <a:srgbClr val="FFFFFF"/>
              </a:solidFill>
            </a:endParaRPr>
          </a:p>
          <a:p>
            <a:pPr lvl="0" algn="ctr" defTabSz="546100">
              <a:defRPr sz="1800"/>
            </a:pPr>
            <a:r>
              <a:rPr sz="1600">
                <a:solidFill>
                  <a:srgbClr val="FFFFFF"/>
                </a:solidFill>
              </a:rPr>
              <a:t>Assessment</a:t>
            </a:r>
          </a:p>
        </p:txBody>
      </p:sp>
      <p:sp>
        <p:nvSpPr>
          <p:cNvPr id="364" name="Shape 364"/>
          <p:cNvSpPr/>
          <p:nvPr/>
        </p:nvSpPr>
        <p:spPr>
          <a:xfrm>
            <a:off x="7674841" y="5941402"/>
            <a:ext cx="2116668" cy="846668"/>
          </a:xfrm>
          <a:prstGeom prst="roundRect">
            <a:avLst>
              <a:gd name="adj" fmla="val 22009"/>
            </a:avLst>
          </a:prstGeom>
          <a:solidFill>
            <a:srgbClr val="FF6EBB"/>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High Fidelity Prototype</a:t>
            </a:r>
          </a:p>
        </p:txBody>
      </p:sp>
      <p:sp>
        <p:nvSpPr>
          <p:cNvPr id="365" name="Shape 365"/>
          <p:cNvSpPr/>
          <p:nvPr/>
        </p:nvSpPr>
        <p:spPr>
          <a:xfrm>
            <a:off x="10053872" y="5941402"/>
            <a:ext cx="2116668" cy="846668"/>
          </a:xfrm>
          <a:prstGeom prst="roundRect">
            <a:avLst>
              <a:gd name="adj" fmla="val 22009"/>
            </a:avLst>
          </a:prstGeom>
          <a:solidFill>
            <a:srgbClr val="FF6EBB"/>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App Map</a:t>
            </a:r>
          </a:p>
        </p:txBody>
      </p:sp>
      <p:sp>
        <p:nvSpPr>
          <p:cNvPr id="366" name="Shape 366"/>
          <p:cNvSpPr/>
          <p:nvPr/>
        </p:nvSpPr>
        <p:spPr>
          <a:xfrm>
            <a:off x="12373049" y="5941402"/>
            <a:ext cx="2116668" cy="846668"/>
          </a:xfrm>
          <a:prstGeom prst="roundRect">
            <a:avLst>
              <a:gd name="adj" fmla="val 22009"/>
            </a:avLst>
          </a:prstGeom>
          <a:solidFill>
            <a:srgbClr val="FF6EBB"/>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Information Architecture</a:t>
            </a:r>
          </a:p>
        </p:txBody>
      </p:sp>
      <p:sp>
        <p:nvSpPr>
          <p:cNvPr id="367" name="Shape 367"/>
          <p:cNvSpPr/>
          <p:nvPr/>
        </p:nvSpPr>
        <p:spPr>
          <a:xfrm>
            <a:off x="5295810" y="6967163"/>
            <a:ext cx="2116668" cy="846667"/>
          </a:xfrm>
          <a:prstGeom prst="roundRect">
            <a:avLst>
              <a:gd name="adj" fmla="val 22009"/>
            </a:avLst>
          </a:prstGeom>
          <a:solidFill>
            <a:srgbClr val="FF6EBB"/>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Solution</a:t>
            </a:r>
            <a:endParaRPr sz="1600">
              <a:solidFill>
                <a:srgbClr val="FFFFFF"/>
              </a:solidFill>
            </a:endParaRPr>
          </a:p>
          <a:p>
            <a:pPr lvl="0" algn="ctr" defTabSz="546100">
              <a:defRPr sz="1800"/>
            </a:pPr>
            <a:r>
              <a:rPr sz="1600">
                <a:solidFill>
                  <a:srgbClr val="FFFFFF"/>
                </a:solidFill>
              </a:rPr>
              <a:t>Roadmap</a:t>
            </a:r>
          </a:p>
        </p:txBody>
      </p:sp>
      <p:sp>
        <p:nvSpPr>
          <p:cNvPr id="368" name="Shape 368"/>
          <p:cNvSpPr/>
          <p:nvPr/>
        </p:nvSpPr>
        <p:spPr>
          <a:xfrm>
            <a:off x="7674841" y="6967163"/>
            <a:ext cx="2116668" cy="846667"/>
          </a:xfrm>
          <a:prstGeom prst="roundRect">
            <a:avLst>
              <a:gd name="adj" fmla="val 22009"/>
            </a:avLst>
          </a:prstGeom>
          <a:solidFill>
            <a:srgbClr val="FF6EBB"/>
          </a:solidFill>
          <a:ln w="12700">
            <a:miter lim="400000"/>
          </a:ln>
          <a:extLst>
            <a:ext uri="{C572A759-6A51-4108-AA02-DFA0A04FC94B}">
              <ma14:wrappingTextBoxFlag xmlns:ma14="http://schemas.microsoft.com/office/mac/drawingml/2011/main" val="1"/>
            </a:ext>
          </a:extLst>
        </p:spPr>
        <p:txBody>
          <a:bodyPr lIns="0" tIns="0" rIns="0" bIns="0" anchor="ctr"/>
          <a:lstStyle>
            <a:lvl1pPr algn="ctr" defTabSz="546100">
              <a:defRPr sz="1600">
                <a:solidFill>
                  <a:srgbClr val="FFFFFF"/>
                </a:solidFill>
              </a:defRPr>
            </a:lvl1pPr>
          </a:lstStyle>
          <a:p>
            <a:pPr lvl="0">
              <a:defRPr sz="1800">
                <a:solidFill>
                  <a:srgbClr val="000000"/>
                </a:solidFill>
              </a:defRPr>
            </a:pPr>
            <a:r>
              <a:rPr sz="1600">
                <a:solidFill>
                  <a:srgbClr val="FFFFFF"/>
                </a:solidFill>
              </a:rPr>
              <a:t>User Guides</a:t>
            </a:r>
          </a:p>
        </p:txBody>
      </p:sp>
      <p:sp>
        <p:nvSpPr>
          <p:cNvPr id="369" name="Shape 369"/>
          <p:cNvSpPr/>
          <p:nvPr/>
        </p:nvSpPr>
        <p:spPr>
          <a:xfrm>
            <a:off x="10053872" y="6967163"/>
            <a:ext cx="2116668" cy="846667"/>
          </a:xfrm>
          <a:prstGeom prst="roundRect">
            <a:avLst>
              <a:gd name="adj" fmla="val 22009"/>
            </a:avLst>
          </a:prstGeom>
          <a:solidFill>
            <a:srgbClr val="FF6EBB"/>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Style Guide</a:t>
            </a:r>
            <a:endParaRPr sz="1600">
              <a:solidFill>
                <a:srgbClr val="FFFFFF"/>
              </a:solidFill>
            </a:endParaRPr>
          </a:p>
          <a:p>
            <a:pPr lvl="0" algn="ctr" defTabSz="546100">
              <a:defRPr sz="1800"/>
            </a:pPr>
            <a:r>
              <a:rPr sz="1600">
                <a:solidFill>
                  <a:srgbClr val="FFFFFF"/>
                </a:solidFill>
              </a:rPr>
              <a:t>&amp; Toolkit</a:t>
            </a:r>
          </a:p>
        </p:txBody>
      </p:sp>
      <p:sp>
        <p:nvSpPr>
          <p:cNvPr id="370" name="Shape 370"/>
          <p:cNvSpPr/>
          <p:nvPr/>
        </p:nvSpPr>
        <p:spPr>
          <a:xfrm>
            <a:off x="12373049" y="6967163"/>
            <a:ext cx="2116668" cy="846667"/>
          </a:xfrm>
          <a:prstGeom prst="roundRect">
            <a:avLst>
              <a:gd name="adj" fmla="val 22009"/>
            </a:avLst>
          </a:prstGeom>
          <a:solidFill>
            <a:srgbClr val="FF6EBB"/>
          </a:solidFill>
          <a:ln w="12700">
            <a:miter lim="400000"/>
          </a:ln>
          <a:extLst>
            <a:ext uri="{C572A759-6A51-4108-AA02-DFA0A04FC94B}">
              <ma14:wrappingTextBoxFlag xmlns:ma14="http://schemas.microsoft.com/office/mac/drawingml/2011/main" val="1"/>
            </a:ext>
          </a:extLst>
        </p:spPr>
        <p:txBody>
          <a:bodyPr lIns="0" tIns="0" rIns="0" bIns="0" anchor="ctr"/>
          <a:lstStyle/>
          <a:p>
            <a:pPr lvl="0" algn="ctr" defTabSz="546100">
              <a:defRPr sz="1800"/>
            </a:pPr>
            <a:r>
              <a:rPr sz="1600">
                <a:solidFill>
                  <a:srgbClr val="FFFFFF"/>
                </a:solidFill>
              </a:rPr>
              <a:t>Functional</a:t>
            </a:r>
            <a:endParaRPr sz="1600">
              <a:solidFill>
                <a:srgbClr val="FFFFFF"/>
              </a:solidFill>
            </a:endParaRPr>
          </a:p>
          <a:p>
            <a:pPr lvl="0" algn="ctr" defTabSz="546100">
              <a:defRPr sz="1800"/>
            </a:pPr>
            <a:r>
              <a:rPr sz="1600">
                <a:solidFill>
                  <a:srgbClr val="FFFFFF"/>
                </a:solidFill>
              </a:rPr>
              <a:t>Specification</a:t>
            </a:r>
          </a:p>
        </p:txBody>
      </p:sp>
      <p:sp>
        <p:nvSpPr>
          <p:cNvPr id="371" name="Shape 371"/>
          <p:cNvSpPr/>
          <p:nvPr/>
        </p:nvSpPr>
        <p:spPr>
          <a:xfrm flipH="1">
            <a:off x="2717917" y="6017095"/>
            <a:ext cx="1" cy="1705460"/>
          </a:xfrm>
          <a:prstGeom prst="line">
            <a:avLst/>
          </a:prstGeom>
          <a:ln w="38100">
            <a:solidFill>
              <a:srgbClr val="FF6EBB"/>
            </a:solidFill>
            <a:miter lim="400000"/>
          </a:ln>
        </p:spPr>
        <p:txBody>
          <a:bodyPr lIns="30479" tIns="30479" rIns="30479" bIns="30479"/>
          <a:lstStyle/>
          <a:p>
            <a:pPr lvl="0">
              <a:defRPr sz="800"/>
            </a:pPr>
          </a:p>
        </p:txBody>
      </p:sp>
      <p:sp>
        <p:nvSpPr>
          <p:cNvPr id="372" name="Shape 372"/>
          <p:cNvSpPr/>
          <p:nvPr/>
        </p:nvSpPr>
        <p:spPr>
          <a:xfrm>
            <a:off x="509664" y="3515530"/>
            <a:ext cx="1427337" cy="406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46100">
              <a:defRPr sz="2000">
                <a:solidFill>
                  <a:srgbClr val="01A3E2"/>
                </a:solidFill>
              </a:defRPr>
            </a:lvl1pPr>
          </a:lstStyle>
          <a:p>
            <a:pPr lvl="0">
              <a:defRPr sz="1800">
                <a:solidFill>
                  <a:srgbClr val="000000"/>
                </a:solidFill>
              </a:defRPr>
            </a:pPr>
            <a:r>
              <a:rPr sz="2000">
                <a:solidFill>
                  <a:srgbClr val="01A3E2"/>
                </a:solidFill>
              </a:rPr>
              <a:t>Capabilities</a:t>
            </a:r>
          </a:p>
        </p:txBody>
      </p:sp>
      <p:sp>
        <p:nvSpPr>
          <p:cNvPr id="373" name="Shape 373"/>
          <p:cNvSpPr/>
          <p:nvPr/>
        </p:nvSpPr>
        <p:spPr>
          <a:xfrm flipH="1">
            <a:off x="2717917" y="1848512"/>
            <a:ext cx="1" cy="3808171"/>
          </a:xfrm>
          <a:prstGeom prst="line">
            <a:avLst/>
          </a:prstGeom>
          <a:ln w="38100">
            <a:solidFill>
              <a:srgbClr val="01A3E2"/>
            </a:solidFill>
            <a:miter lim="400000"/>
          </a:ln>
        </p:spPr>
        <p:txBody>
          <a:bodyPr lIns="30479" tIns="30479" rIns="30479" bIns="30479"/>
          <a:lstStyle/>
          <a:p>
            <a:pPr lvl="0">
              <a:defRPr sz="800"/>
            </a:pPr>
          </a:p>
        </p:txBody>
      </p:sp>
      <p:sp>
        <p:nvSpPr>
          <p:cNvPr id="374" name="Shape 374"/>
          <p:cNvSpPr/>
          <p:nvPr/>
        </p:nvSpPr>
        <p:spPr>
          <a:xfrm>
            <a:off x="721434" y="6598891"/>
            <a:ext cx="1003797" cy="406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46100">
              <a:defRPr sz="2000">
                <a:solidFill>
                  <a:srgbClr val="FF6EBB"/>
                </a:solidFill>
              </a:defRPr>
            </a:lvl1pPr>
          </a:lstStyle>
          <a:p>
            <a:pPr lvl="0">
              <a:defRPr sz="1800">
                <a:solidFill>
                  <a:srgbClr val="000000"/>
                </a:solidFill>
              </a:defRPr>
            </a:pPr>
            <a:r>
              <a:rPr sz="2000">
                <a:solidFill>
                  <a:srgbClr val="FF6EBB"/>
                </a:solidFill>
              </a:rPr>
              <a:t>Outputs</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76" name="Shape 376"/>
          <p:cNvSpPr/>
          <p:nvPr>
            <p:ph type="title"/>
          </p:nvPr>
        </p:nvSpPr>
        <p:spPr>
          <a:prstGeom prst="rect">
            <a:avLst/>
          </a:prstGeom>
        </p:spPr>
        <p:txBody>
          <a:bodyPr/>
          <a:lstStyle/>
          <a:p>
            <a:pPr lvl="0">
              <a:defRPr cap="none" sz="1800">
                <a:solidFill>
                  <a:srgbClr val="000000"/>
                </a:solidFill>
              </a:defRPr>
            </a:pPr>
            <a:r>
              <a:rPr cap="all" sz="4800">
                <a:solidFill>
                  <a:srgbClr val="424242"/>
                </a:solidFill>
              </a:rPr>
              <a:t>NDIS SOLUTION</a:t>
            </a:r>
          </a:p>
        </p:txBody>
      </p:sp>
      <p:sp>
        <p:nvSpPr>
          <p:cNvPr id="377" name="Shape 377"/>
          <p:cNvSpPr/>
          <p:nvPr/>
        </p:nvSpPr>
        <p:spPr>
          <a:xfrm>
            <a:off x="11450997" y="3449588"/>
            <a:ext cx="4441546" cy="27495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546100">
              <a:lnSpc>
                <a:spcPct val="150000"/>
              </a:lnSpc>
              <a:spcBef>
                <a:spcPts val="1600"/>
              </a:spcBef>
              <a:defRPr sz="1800"/>
            </a:pPr>
            <a:r>
              <a:rPr sz="900">
                <a:solidFill>
                  <a:srgbClr val="535353"/>
                </a:solidFill>
              </a:rPr>
              <a:t>Lifebridge provides a broad range of disability and aged-care services to its customers in the northern NSW area. Lifebridge's focus is on individualised services that empower their customers to live their most meaningful life. Alive was engaged by Lifebridge to conduct a market scan to identify innovative products designed to address a wide range of assistive care needs.</a:t>
            </a:r>
            <a:endParaRPr sz="900">
              <a:solidFill>
                <a:srgbClr val="535353"/>
              </a:solidFill>
            </a:endParaRPr>
          </a:p>
          <a:p>
            <a:pPr lvl="0" defTabSz="546100">
              <a:lnSpc>
                <a:spcPct val="150000"/>
              </a:lnSpc>
              <a:spcBef>
                <a:spcPts val="1600"/>
              </a:spcBef>
              <a:defRPr sz="1800"/>
            </a:pPr>
            <a:r>
              <a:rPr sz="900">
                <a:solidFill>
                  <a:srgbClr val="535353"/>
                </a:solidFill>
              </a:rPr>
              <a:t>Alive has extensive experience working with organisations that provide disability and aged-care services, and the Alive team was able to build upon their knowledge of the industry by conducting a thorough investigation of the latest assistive care products. As a result, Alive recognised a number of emerging trends driving innovations in not only in assistive care, but also in the broader healthcare industry. These findings highlight opportunities to utilise a design-led approach create innovative applications across all areas of the healthcare industry.</a:t>
            </a:r>
          </a:p>
        </p:txBody>
      </p:sp>
      <p:grpSp>
        <p:nvGrpSpPr>
          <p:cNvPr id="388" name="Group 388"/>
          <p:cNvGrpSpPr/>
          <p:nvPr/>
        </p:nvGrpSpPr>
        <p:grpSpPr>
          <a:xfrm>
            <a:off x="516466" y="2847844"/>
            <a:ext cx="10595222" cy="4314825"/>
            <a:chOff x="0" y="0"/>
            <a:chExt cx="10595221" cy="4314823"/>
          </a:xfrm>
        </p:grpSpPr>
        <p:pic>
          <p:nvPicPr>
            <p:cNvPr id="378" name="Lifebridge4.png"/>
            <p:cNvPicPr/>
            <p:nvPr/>
          </p:nvPicPr>
          <p:blipFill>
            <a:blip r:embed="rId2">
              <a:extLst/>
            </a:blip>
            <a:srcRect l="0" t="0" r="0" b="0"/>
            <a:stretch>
              <a:fillRect/>
            </a:stretch>
          </p:blipFill>
          <p:spPr>
            <a:xfrm>
              <a:off x="2171566" y="0"/>
              <a:ext cx="1908956" cy="3913028"/>
            </a:xfrm>
            <a:prstGeom prst="rect">
              <a:avLst/>
            </a:prstGeom>
            <a:ln w="12700" cap="flat">
              <a:noFill/>
              <a:miter lim="400000"/>
            </a:ln>
            <a:effectLst/>
          </p:spPr>
        </p:pic>
        <p:pic>
          <p:nvPicPr>
            <p:cNvPr id="379" name="Lifebridge2.png"/>
            <p:cNvPicPr/>
            <p:nvPr/>
          </p:nvPicPr>
          <p:blipFill>
            <a:blip r:embed="rId3">
              <a:extLst/>
            </a:blip>
            <a:srcRect l="0" t="0" r="0" b="0"/>
            <a:stretch>
              <a:fillRect/>
            </a:stretch>
          </p:blipFill>
          <p:spPr>
            <a:xfrm>
              <a:off x="0" y="0"/>
              <a:ext cx="1908956" cy="3913028"/>
            </a:xfrm>
            <a:prstGeom prst="rect">
              <a:avLst/>
            </a:prstGeom>
            <a:ln w="12700" cap="flat">
              <a:noFill/>
              <a:miter lim="400000"/>
            </a:ln>
            <a:effectLst/>
          </p:spPr>
        </p:pic>
        <p:pic>
          <p:nvPicPr>
            <p:cNvPr id="380" name="Lifebridge3.png"/>
            <p:cNvPicPr/>
            <p:nvPr/>
          </p:nvPicPr>
          <p:blipFill>
            <a:blip r:embed="rId4">
              <a:extLst/>
            </a:blip>
            <a:srcRect l="0" t="0" r="0" b="0"/>
            <a:stretch>
              <a:fillRect/>
            </a:stretch>
          </p:blipFill>
          <p:spPr>
            <a:xfrm>
              <a:off x="4343132" y="0"/>
              <a:ext cx="1908957" cy="3913028"/>
            </a:xfrm>
            <a:prstGeom prst="rect">
              <a:avLst/>
            </a:prstGeom>
            <a:ln w="12700" cap="flat">
              <a:noFill/>
              <a:miter lim="400000"/>
            </a:ln>
            <a:effectLst/>
          </p:spPr>
        </p:pic>
        <p:pic>
          <p:nvPicPr>
            <p:cNvPr id="381" name="Lifebridge5.png"/>
            <p:cNvPicPr/>
            <p:nvPr/>
          </p:nvPicPr>
          <p:blipFill>
            <a:blip r:embed="rId5">
              <a:extLst/>
            </a:blip>
            <a:srcRect l="0" t="0" r="0" b="0"/>
            <a:stretch>
              <a:fillRect/>
            </a:stretch>
          </p:blipFill>
          <p:spPr>
            <a:xfrm>
              <a:off x="6514698" y="0"/>
              <a:ext cx="1908957" cy="3913028"/>
            </a:xfrm>
            <a:prstGeom prst="rect">
              <a:avLst/>
            </a:prstGeom>
            <a:ln w="12700" cap="flat">
              <a:noFill/>
              <a:miter lim="400000"/>
            </a:ln>
            <a:effectLst/>
          </p:spPr>
        </p:pic>
        <p:pic>
          <p:nvPicPr>
            <p:cNvPr id="382" name="Lifebridge6.png"/>
            <p:cNvPicPr/>
            <p:nvPr/>
          </p:nvPicPr>
          <p:blipFill>
            <a:blip r:embed="rId6">
              <a:extLst/>
            </a:blip>
            <a:srcRect l="0" t="0" r="0" b="0"/>
            <a:stretch>
              <a:fillRect/>
            </a:stretch>
          </p:blipFill>
          <p:spPr>
            <a:xfrm>
              <a:off x="8686265" y="0"/>
              <a:ext cx="1908957" cy="3913028"/>
            </a:xfrm>
            <a:prstGeom prst="rect">
              <a:avLst/>
            </a:prstGeom>
            <a:ln w="12700" cap="flat">
              <a:noFill/>
              <a:miter lim="400000"/>
            </a:ln>
            <a:effectLst/>
          </p:spPr>
        </p:pic>
        <p:sp>
          <p:nvSpPr>
            <p:cNvPr id="383" name="Shape 383"/>
            <p:cNvSpPr/>
            <p:nvPr/>
          </p:nvSpPr>
          <p:spPr>
            <a:xfrm>
              <a:off x="652058" y="4071059"/>
              <a:ext cx="604840" cy="2437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364066">
                <a:defRPr sz="900"/>
              </a:lvl1pPr>
            </a:lstStyle>
            <a:p>
              <a:pPr lvl="0">
                <a:defRPr sz="1800"/>
              </a:pPr>
              <a:r>
                <a:rPr sz="900"/>
                <a:t>LOGIN</a:t>
              </a:r>
            </a:p>
          </p:txBody>
        </p:sp>
        <p:sp>
          <p:nvSpPr>
            <p:cNvPr id="384" name="Shape 384"/>
            <p:cNvSpPr/>
            <p:nvPr/>
          </p:nvSpPr>
          <p:spPr>
            <a:xfrm>
              <a:off x="2659693" y="4059632"/>
              <a:ext cx="932702" cy="2437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364066">
                <a:defRPr sz="900"/>
              </a:lvl1pPr>
            </a:lstStyle>
            <a:p>
              <a:pPr lvl="0">
                <a:defRPr sz="1800"/>
              </a:pPr>
              <a:r>
                <a:rPr sz="900"/>
                <a:t>LOCATION</a:t>
              </a:r>
            </a:p>
          </p:txBody>
        </p:sp>
        <p:sp>
          <p:nvSpPr>
            <p:cNvPr id="385" name="Shape 385"/>
            <p:cNvSpPr/>
            <p:nvPr/>
          </p:nvSpPr>
          <p:spPr>
            <a:xfrm>
              <a:off x="4802236" y="4059632"/>
              <a:ext cx="990749" cy="2437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364066">
                <a:defRPr sz="900"/>
              </a:lvl1pPr>
            </a:lstStyle>
            <a:p>
              <a:pPr lvl="0">
                <a:defRPr sz="1800"/>
              </a:pPr>
              <a:r>
                <a:rPr sz="900"/>
                <a:t>CALENDAR</a:t>
              </a:r>
            </a:p>
          </p:txBody>
        </p:sp>
        <p:sp>
          <p:nvSpPr>
            <p:cNvPr id="386" name="Shape 386"/>
            <p:cNvSpPr/>
            <p:nvPr/>
          </p:nvSpPr>
          <p:spPr>
            <a:xfrm>
              <a:off x="7047923" y="4059632"/>
              <a:ext cx="842509" cy="2437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364066">
                <a:defRPr sz="900"/>
              </a:lvl1pPr>
            </a:lstStyle>
            <a:p>
              <a:pPr lvl="0">
                <a:defRPr sz="1800"/>
              </a:pPr>
              <a:r>
                <a:rPr sz="900"/>
                <a:t>ACTIVITY</a:t>
              </a:r>
            </a:p>
          </p:txBody>
        </p:sp>
        <p:sp>
          <p:nvSpPr>
            <p:cNvPr id="387" name="Shape 387"/>
            <p:cNvSpPr/>
            <p:nvPr/>
          </p:nvSpPr>
          <p:spPr>
            <a:xfrm>
              <a:off x="9156248" y="4059632"/>
              <a:ext cx="968963" cy="2437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364066">
                <a:defRPr sz="900"/>
              </a:lvl1pPr>
            </a:lstStyle>
            <a:p>
              <a:pPr lvl="0">
                <a:defRPr sz="1800"/>
              </a:pPr>
              <a:r>
                <a:rPr sz="900"/>
                <a:t>FEEDBACK</a:t>
              </a:r>
            </a:p>
          </p:txBody>
        </p:sp>
      </p:gr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p:nvPr>
        </p:nvSpPr>
        <p:spPr>
          <a:prstGeom prst="rect">
            <a:avLst/>
          </a:prstGeom>
        </p:spPr>
        <p:txBody>
          <a:bodyPr/>
          <a:lstStyle>
            <a:lvl1pPr>
              <a:defRPr sz="4800"/>
            </a:lvl1pPr>
          </a:lstStyle>
          <a:p>
            <a:pPr lvl="0">
              <a:defRPr cap="none" sz="1800">
                <a:solidFill>
                  <a:srgbClr val="000000"/>
                </a:solidFill>
              </a:defRPr>
            </a:pPr>
            <a:r>
              <a:rPr cap="all" sz="4800">
                <a:solidFill>
                  <a:srgbClr val="424242"/>
                </a:solidFill>
              </a:rPr>
              <a:t>being design-led means</a:t>
            </a:r>
          </a:p>
        </p:txBody>
      </p:sp>
      <p:sp>
        <p:nvSpPr>
          <p:cNvPr id="176" name="Shape 176"/>
          <p:cNvSpPr/>
          <p:nvPr>
            <p:ph type="body" idx="1"/>
          </p:nvPr>
        </p:nvSpPr>
        <p:spPr>
          <a:xfrm>
            <a:off x="444500" y="2461803"/>
            <a:ext cx="15367000" cy="5308601"/>
          </a:xfrm>
          <a:prstGeom prst="rect">
            <a:avLst/>
          </a:prstGeom>
        </p:spPr>
        <p:txBody>
          <a:bodyPr/>
          <a:lstStyle/>
          <a:p>
            <a:pPr lvl="0" marL="0" indent="0" algn="ctr">
              <a:buClrTx/>
              <a:buSzTx/>
              <a:buNone/>
              <a:defRPr sz="1800">
                <a:solidFill>
                  <a:srgbClr val="000000"/>
                </a:solidFill>
              </a:defRPr>
            </a:pPr>
            <a:r>
              <a:rPr i="1" sz="3100">
                <a:solidFill>
                  <a:srgbClr val="535353"/>
                </a:solidFill>
              </a:rPr>
              <a:t>1.  Your culture is curious</a:t>
            </a:r>
            <a:endParaRPr i="1" sz="3100">
              <a:solidFill>
                <a:srgbClr val="535353"/>
              </a:solidFill>
            </a:endParaRPr>
          </a:p>
          <a:p>
            <a:pPr lvl="0" marL="0" indent="0" algn="ctr">
              <a:buClrTx/>
              <a:buSzTx/>
              <a:buNone/>
              <a:defRPr sz="1800">
                <a:solidFill>
                  <a:srgbClr val="000000"/>
                </a:solidFill>
              </a:defRPr>
            </a:pPr>
            <a:r>
              <a:rPr i="1" sz="3100">
                <a:solidFill>
                  <a:srgbClr val="525252"/>
                </a:solidFill>
              </a:rPr>
              <a:t>2.  Seeking cross functional empathy</a:t>
            </a:r>
            <a:endParaRPr i="1" sz="3100">
              <a:solidFill>
                <a:srgbClr val="525252"/>
              </a:solidFill>
            </a:endParaRPr>
          </a:p>
          <a:p>
            <a:pPr lvl="0" marL="0" indent="0" algn="ctr">
              <a:buClrTx/>
              <a:buSzTx/>
              <a:buNone/>
              <a:defRPr sz="1800">
                <a:solidFill>
                  <a:srgbClr val="000000"/>
                </a:solidFill>
              </a:defRPr>
            </a:pPr>
            <a:r>
              <a:rPr i="1" sz="3100">
                <a:solidFill>
                  <a:srgbClr val="525252"/>
                </a:solidFill>
              </a:rPr>
              <a:t>3.  Innovation is informed through ethnography</a:t>
            </a:r>
            <a:endParaRPr i="1" sz="3100">
              <a:solidFill>
                <a:srgbClr val="525252"/>
              </a:solidFill>
            </a:endParaRPr>
          </a:p>
          <a:p>
            <a:pPr lvl="0" marL="0" indent="0" algn="ctr">
              <a:buClrTx/>
              <a:buSzTx/>
              <a:buNone/>
              <a:defRPr sz="1800">
                <a:solidFill>
                  <a:srgbClr val="000000"/>
                </a:solidFill>
              </a:defRPr>
            </a:pPr>
            <a:r>
              <a:rPr i="1" sz="3100">
                <a:solidFill>
                  <a:srgbClr val="525252"/>
                </a:solidFill>
              </a:rPr>
              <a:t>4.  Design is a physical manifestation of the brand</a:t>
            </a:r>
          </a:p>
        </p:txBody>
      </p:sp>
      <p:sp>
        <p:nvSpPr>
          <p:cNvPr id="177" name="Shape 177"/>
          <p:cNvSpPr/>
          <p:nvPr/>
        </p:nvSpPr>
        <p:spPr>
          <a:xfrm>
            <a:off x="2937519" y="8410685"/>
            <a:ext cx="9645627"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1200"/>
              <a:t>Design-Driven Firms: Exploring What It Means To Be Design-Led:  Michael B. Beverland, RMIT,  Francis J. Farrelly, Monash University - 2007</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7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7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17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6" grpId="1"/>
    </p:bldLst>
  </p:timing>
</p:sld>
</file>

<file path=ppt/slides/slide4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90" name="Shape 390"/>
          <p:cNvSpPr/>
          <p:nvPr>
            <p:ph type="title"/>
          </p:nvPr>
        </p:nvSpPr>
        <p:spPr>
          <a:prstGeom prst="rect">
            <a:avLst/>
          </a:prstGeom>
        </p:spPr>
        <p:txBody>
          <a:bodyPr/>
          <a:lstStyle/>
          <a:p>
            <a:pPr lvl="0"/>
          </a:p>
        </p:txBody>
      </p:sp>
      <p:sp>
        <p:nvSpPr>
          <p:cNvPr id="391" name="Shape 391"/>
          <p:cNvSpPr/>
          <p:nvPr>
            <p:ph type="body" idx="1"/>
          </p:nvPr>
        </p:nvSpPr>
        <p:spPr>
          <a:prstGeom prst="rect">
            <a:avLst/>
          </a:prstGeom>
        </p:spPr>
        <p:txBody>
          <a:bodyPr/>
          <a:lstStyle/>
          <a:p>
            <a:pPr lvl="0"/>
          </a:p>
        </p:txBody>
      </p:sp>
      <p:pic>
        <p:nvPicPr>
          <p:cNvPr id="392" name="Mockup-filtered.jpeg"/>
          <p:cNvPicPr/>
          <p:nvPr/>
        </p:nvPicPr>
        <p:blipFill>
          <a:blip r:embed="rId2">
            <a:extLst/>
          </a:blip>
          <a:stretch>
            <a:fillRect/>
          </a:stretch>
        </p:blipFill>
        <p:spPr>
          <a:xfrm>
            <a:off x="-3199414" y="-1796658"/>
            <a:ext cx="20818581" cy="13879054"/>
          </a:xfrm>
          <a:prstGeom prst="rect">
            <a:avLst/>
          </a:prstGeom>
          <a:ln w="12700">
            <a:miter lim="400000"/>
          </a:ln>
        </p:spPr>
      </p:pic>
      <p:sp>
        <p:nvSpPr>
          <p:cNvPr id="393" name="Shape 393"/>
          <p:cNvSpPr/>
          <p:nvPr/>
        </p:nvSpPr>
        <p:spPr>
          <a:xfrm>
            <a:off x="10383021" y="844973"/>
            <a:ext cx="5140613" cy="457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ts val="2500"/>
              </a:lnSpc>
              <a:defRPr>
                <a:solidFill>
                  <a:srgbClr val="424242"/>
                </a:solidFill>
              </a:defRPr>
            </a:lvl1pPr>
          </a:lstStyle>
          <a:p>
            <a:pPr lvl="0">
              <a:defRPr sz="1800">
                <a:solidFill>
                  <a:srgbClr val="000000"/>
                </a:solidFill>
              </a:defRPr>
            </a:pPr>
            <a:r>
              <a:rPr sz="1200">
                <a:solidFill>
                  <a:srgbClr val="424242"/>
                </a:solidFill>
              </a:rPr>
              <a:t>Please note, this is a visual concept only and does not reflect the interface design nor feature functionality of the final application</a:t>
            </a:r>
          </a:p>
        </p:txBody>
      </p:sp>
      <p:sp>
        <p:nvSpPr>
          <p:cNvPr id="394" name="Shape 394"/>
          <p:cNvSpPr/>
          <p:nvPr/>
        </p:nvSpPr>
        <p:spPr>
          <a:xfrm>
            <a:off x="10383021" y="414443"/>
            <a:ext cx="3864131"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ts val="3900"/>
              </a:lnSpc>
              <a:defRPr b="1" sz="2400">
                <a:solidFill>
                  <a:srgbClr val="424242"/>
                </a:solidFill>
              </a:defRPr>
            </a:lvl1pPr>
          </a:lstStyle>
          <a:p>
            <a:pPr lvl="0">
              <a:defRPr b="0" sz="1800">
                <a:solidFill>
                  <a:srgbClr val="000000"/>
                </a:solidFill>
              </a:defRPr>
            </a:pPr>
            <a:r>
              <a:rPr b="1" sz="2400">
                <a:solidFill>
                  <a:srgbClr val="424242"/>
                </a:solidFill>
              </a:rPr>
              <a:t>RISK SURVEY SCREEN</a:t>
            </a:r>
          </a:p>
        </p:txBody>
      </p:sp>
      <p:sp>
        <p:nvSpPr>
          <p:cNvPr id="395" name="Shape 395"/>
          <p:cNvSpPr/>
          <p:nvPr/>
        </p:nvSpPr>
        <p:spPr>
          <a:xfrm>
            <a:off x="2989571" y="8455163"/>
            <a:ext cx="10276858" cy="190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46100">
              <a:defRPr sz="1800"/>
            </a:pPr>
            <a:r>
              <a:rPr sz="600">
                <a:solidFill>
                  <a:srgbClr val="FFFFFF"/>
                </a:solidFill>
              </a:rPr>
              <a:t>© 2015 ALIVE MOBILE GROUP PTY LTD ALL RIGHTS RESERVED. ABN 70 159 398 446. </a:t>
            </a:r>
            <a:r>
              <a:rPr cap="all" sz="600">
                <a:solidFill>
                  <a:srgbClr val="FFFFFF"/>
                </a:solidFill>
              </a:rPr>
              <a:t>This document is provided commercially in confidence and remains the property of Alive Mobile Group Pty Ltd.</a:t>
            </a:r>
          </a:p>
        </p:txBody>
      </p:sp>
      <p:grpSp>
        <p:nvGrpSpPr>
          <p:cNvPr id="398" name="Group 398"/>
          <p:cNvGrpSpPr/>
          <p:nvPr/>
        </p:nvGrpSpPr>
        <p:grpSpPr>
          <a:xfrm>
            <a:off x="280677" y="8138057"/>
            <a:ext cx="1081010" cy="718990"/>
            <a:chOff x="1212366" y="0"/>
            <a:chExt cx="1081008" cy="718988"/>
          </a:xfrm>
        </p:grpSpPr>
        <p:pic>
          <p:nvPicPr>
            <p:cNvPr id="396" name="alive_logo_white.png"/>
            <p:cNvPicPr/>
            <p:nvPr/>
          </p:nvPicPr>
          <p:blipFill>
            <a:blip r:embed="rId3">
              <a:extLst/>
            </a:blip>
            <a:srcRect l="0" t="0" r="0" b="0"/>
            <a:stretch>
              <a:fillRect/>
            </a:stretch>
          </p:blipFill>
          <p:spPr>
            <a:xfrm>
              <a:off x="1341471" y="167243"/>
              <a:ext cx="951904" cy="347446"/>
            </a:xfrm>
            <a:prstGeom prst="rect">
              <a:avLst/>
            </a:prstGeom>
            <a:ln w="12700" cap="flat">
              <a:noFill/>
              <a:miter lim="400000"/>
            </a:ln>
            <a:effectLst/>
          </p:spPr>
        </p:pic>
        <p:sp>
          <p:nvSpPr>
            <p:cNvPr id="397" name="Shape 397"/>
            <p:cNvSpPr/>
            <p:nvPr/>
          </p:nvSpPr>
          <p:spPr>
            <a:xfrm flipV="1">
              <a:off x="1212366" y="-1"/>
              <a:ext cx="1" cy="718990"/>
            </a:xfrm>
            <a:prstGeom prst="line">
              <a:avLst/>
            </a:prstGeom>
            <a:noFill/>
            <a:ln w="12700" cap="flat">
              <a:noFill/>
              <a:miter lim="400000"/>
            </a:ln>
            <a:effectLst/>
          </p:spPr>
          <p:txBody>
            <a:bodyPr wrap="square" lIns="0" tIns="0" rIns="0" bIns="0" numCol="1" anchor="ctr">
              <a:noAutofit/>
            </a:bodyPr>
            <a:lstStyle/>
            <a:p>
              <a:pPr lvl="0" algn="ctr" defTabSz="546100">
                <a:defRPr sz="1600">
                  <a:solidFill>
                    <a:srgbClr val="424242"/>
                  </a:solidFill>
                </a:defRPr>
              </a:pPr>
            </a:p>
          </p:txBody>
        </p:sp>
      </p:gr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00" name="Shape 400"/>
          <p:cNvSpPr/>
          <p:nvPr>
            <p:ph type="title"/>
          </p:nvPr>
        </p:nvSpPr>
        <p:spPr>
          <a:prstGeom prst="rect">
            <a:avLst/>
          </a:prstGeom>
        </p:spPr>
        <p:txBody>
          <a:bodyPr/>
          <a:lstStyle/>
          <a:p>
            <a:pPr lvl="0">
              <a:defRPr cap="none" sz="1800">
                <a:solidFill>
                  <a:srgbClr val="000000"/>
                </a:solidFill>
              </a:defRPr>
            </a:pPr>
            <a:r>
              <a:rPr cap="all" sz="4800">
                <a:solidFill>
                  <a:srgbClr val="424242"/>
                </a:solidFill>
              </a:rPr>
              <a:t>FINANCIAL SERVICES CASE STUDY</a:t>
            </a:r>
          </a:p>
        </p:txBody>
      </p:sp>
      <p:sp>
        <p:nvSpPr>
          <p:cNvPr id="401" name="Shape 401"/>
          <p:cNvSpPr/>
          <p:nvPr>
            <p:ph type="body" idx="1"/>
          </p:nvPr>
        </p:nvSpPr>
        <p:spPr>
          <a:xfrm>
            <a:off x="4597470" y="2816775"/>
            <a:ext cx="3016790" cy="5308601"/>
          </a:xfrm>
          <a:prstGeom prst="rect">
            <a:avLst/>
          </a:prstGeom>
        </p:spPr>
        <p:txBody>
          <a:bodyPr anchor="t"/>
          <a:lstStyle/>
          <a:p>
            <a:pPr lvl="0" marL="0" indent="0" defTabSz="546100">
              <a:spcBef>
                <a:spcPts val="3600"/>
              </a:spcBef>
              <a:buClrTx/>
              <a:buSzTx/>
              <a:buNone/>
              <a:defRPr sz="1800"/>
            </a:pPr>
            <a:r>
              <a:rPr b="1" cap="all" sz="1600">
                <a:solidFill>
                  <a:srgbClr val="535353"/>
                </a:solidFill>
              </a:rPr>
              <a:t>CHALLENGE</a:t>
            </a:r>
            <a:endParaRPr b="1" cap="all" sz="1600">
              <a:solidFill>
                <a:srgbClr val="535353"/>
              </a:solidFill>
            </a:endParaRPr>
          </a:p>
          <a:p>
            <a:pPr lvl="0" marL="0" indent="0">
              <a:spcBef>
                <a:spcPts val="1500"/>
              </a:spcBef>
              <a:buClrTx/>
              <a:buSzTx/>
              <a:buNone/>
              <a:defRPr sz="1800"/>
            </a:pPr>
            <a:r>
              <a:rPr sz="900"/>
              <a:t>Pepper Co-Group CEO Patrick Tuttle identified the opportunity to employ mobile technology, because existing information systems were stored on platforms that were not designed to be used simultaneously by multiple users in varying locations. The data was being captured, but it wasn’t accessible when and where it was required. </a:t>
            </a:r>
            <a:endParaRPr sz="900"/>
          </a:p>
          <a:p>
            <a:pPr lvl="0" marL="0" indent="0">
              <a:buClrTx/>
              <a:buSzTx/>
              <a:buNone/>
              <a:defRPr sz="1800"/>
            </a:pPr>
            <a:r>
              <a:rPr sz="900"/>
              <a:t>As a result, Pepper’s business processes were being dictated by the limitations of its systems. Maintaining up-to-date and accessible information proved a challenge, and as a result was impacting the productivity of the sales staff. Pepper wanted to give its sales teams access to all the relevant internal systems in one simple interface, in order to grow the business through better customer engagement and increased productivity.</a:t>
            </a:r>
          </a:p>
        </p:txBody>
      </p:sp>
      <p:sp>
        <p:nvSpPr>
          <p:cNvPr id="402" name="Shape 402"/>
          <p:cNvSpPr/>
          <p:nvPr/>
        </p:nvSpPr>
        <p:spPr>
          <a:xfrm>
            <a:off x="8219926" y="2816775"/>
            <a:ext cx="3016791" cy="632722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546100">
              <a:lnSpc>
                <a:spcPct val="150000"/>
              </a:lnSpc>
              <a:spcBef>
                <a:spcPts val="3600"/>
              </a:spcBef>
              <a:defRPr sz="1800"/>
            </a:pPr>
            <a:r>
              <a:rPr b="1" cap="all" sz="1600">
                <a:solidFill>
                  <a:srgbClr val="535353"/>
                </a:solidFill>
              </a:rPr>
              <a:t>SOLUTION</a:t>
            </a:r>
            <a:endParaRPr b="1" cap="all" sz="1600">
              <a:solidFill>
                <a:srgbClr val="535353"/>
              </a:solidFill>
            </a:endParaRPr>
          </a:p>
          <a:p>
            <a:pPr lvl="0" defTabSz="546100">
              <a:lnSpc>
                <a:spcPct val="150000"/>
              </a:lnSpc>
              <a:spcBef>
                <a:spcPts val="800"/>
              </a:spcBef>
              <a:defRPr sz="1800"/>
            </a:pPr>
            <a:r>
              <a:rPr sz="900">
                <a:solidFill>
                  <a:srgbClr val="535353"/>
                </a:solidFill>
              </a:rPr>
              <a:t>Alive’s Business Design team immersed itself in the Pepper business, interviewing staff and customers, as well as going on the road with its sales teams. This allowed Alive to witness first-hand the challenges faced by Pepper’s teams when they needed to access business-critical data, gaining invaluable insights into the Pepper business processes. </a:t>
            </a:r>
            <a:endParaRPr sz="900">
              <a:solidFill>
                <a:srgbClr val="535353"/>
              </a:solidFill>
            </a:endParaRPr>
          </a:p>
          <a:p>
            <a:pPr lvl="0">
              <a:lnSpc>
                <a:spcPct val="150000"/>
              </a:lnSpc>
              <a:spcBef>
                <a:spcPts val="1600"/>
              </a:spcBef>
              <a:defRPr sz="1800"/>
            </a:pPr>
            <a:r>
              <a:rPr sz="900"/>
              <a:t>Alive took a mobile-first approach, redesigning the business process to allow remote access to all the data via a bespoke Customer Relationship Management (CRM) system. The iPad CRM app — named Pepper Peak — provides sales teams with a holistic view of customer interactions, sales leads and opportunities as well as KPIs and targets. This allows them to better engage with their customers and provide a more complete and professional service.</a:t>
            </a:r>
          </a:p>
        </p:txBody>
      </p:sp>
      <p:sp>
        <p:nvSpPr>
          <p:cNvPr id="403" name="Shape 403"/>
          <p:cNvSpPr/>
          <p:nvPr/>
        </p:nvSpPr>
        <p:spPr>
          <a:xfrm>
            <a:off x="11842383" y="2816775"/>
            <a:ext cx="3016790" cy="519755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546100">
              <a:lnSpc>
                <a:spcPct val="150000"/>
              </a:lnSpc>
              <a:spcBef>
                <a:spcPts val="3600"/>
              </a:spcBef>
              <a:defRPr sz="1800"/>
            </a:pPr>
            <a:r>
              <a:rPr b="1" cap="all" sz="1600">
                <a:solidFill>
                  <a:srgbClr val="535353"/>
                </a:solidFill>
              </a:rPr>
              <a:t>OUTCOME</a:t>
            </a:r>
            <a:endParaRPr b="1" cap="all" sz="1600">
              <a:solidFill>
                <a:srgbClr val="535353"/>
              </a:solidFill>
            </a:endParaRPr>
          </a:p>
          <a:p>
            <a:pPr lvl="0">
              <a:lnSpc>
                <a:spcPct val="150000"/>
              </a:lnSpc>
              <a:spcBef>
                <a:spcPts val="1600"/>
              </a:spcBef>
              <a:defRPr sz="1800"/>
            </a:pPr>
            <a:r>
              <a:rPr sz="900"/>
              <a:t>The Pepper Peak app provides sales teams with an accurate and meaningful source of information to enhance customer service, drive sales and increase productivity. The app is expected to provide a saving of two hours per day, per sales person, through reduced administration and travel time. </a:t>
            </a:r>
            <a:endParaRPr sz="900"/>
          </a:p>
          <a:p>
            <a:pPr lvl="0">
              <a:lnSpc>
                <a:spcPct val="150000"/>
              </a:lnSpc>
              <a:spcBef>
                <a:spcPts val="1600"/>
              </a:spcBef>
              <a:defRPr sz="1800"/>
            </a:pPr>
            <a:r>
              <a:rPr sz="900"/>
              <a:t>Pepper Peak represents the first of several apps the organisation plans to develop with Alive, with each solution focused on improving performance and business growth. Pepper’s willingness to embrace mobile technology, supports their innovative approach and importantly positions the organisation as one of the leading mobile-enabled financial institutions in Australia. </a:t>
            </a:r>
          </a:p>
        </p:txBody>
      </p:sp>
      <p:sp>
        <p:nvSpPr>
          <p:cNvPr id="404" name="Shape 404"/>
          <p:cNvSpPr/>
          <p:nvPr/>
        </p:nvSpPr>
        <p:spPr>
          <a:xfrm flipV="1">
            <a:off x="3983336" y="2604228"/>
            <a:ext cx="1" cy="5045699"/>
          </a:xfrm>
          <a:prstGeom prst="line">
            <a:avLst/>
          </a:prstGeom>
          <a:ln w="3175">
            <a:solidFill>
              <a:srgbClr val="5A5F5E"/>
            </a:solidFill>
            <a:miter lim="400000"/>
          </a:ln>
        </p:spPr>
        <p:txBody>
          <a:bodyPr lIns="0" tIns="0" rIns="0" bIns="0" anchor="ctr"/>
          <a:lstStyle/>
          <a:p>
            <a:pPr lvl="0" algn="ctr" defTabSz="546100">
              <a:defRPr sz="4000">
                <a:solidFill>
                  <a:srgbClr val="FFFFFF"/>
                </a:solidFill>
              </a:defRPr>
            </a:pPr>
          </a:p>
        </p:txBody>
      </p:sp>
      <p:sp>
        <p:nvSpPr>
          <p:cNvPr id="405" name="Shape 405"/>
          <p:cNvSpPr/>
          <p:nvPr/>
        </p:nvSpPr>
        <p:spPr>
          <a:xfrm>
            <a:off x="1396827" y="3551956"/>
            <a:ext cx="2282269" cy="407790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nSpc>
                <a:spcPct val="150000"/>
              </a:lnSpc>
              <a:spcBef>
                <a:spcPts val="1600"/>
              </a:spcBef>
              <a:defRPr sz="1800"/>
            </a:pPr>
            <a:r>
              <a:rPr i="1" sz="1200"/>
              <a:t>“It’s all about efficiencies and productivity. Alive’s solution ensures our sales teams have everything they need at their fingertips to be their best”</a:t>
            </a:r>
            <a:endParaRPr i="1" sz="1200"/>
          </a:p>
          <a:p>
            <a:pPr lvl="0">
              <a:lnSpc>
                <a:spcPct val="150000"/>
              </a:lnSpc>
              <a:defRPr sz="1800"/>
            </a:pPr>
            <a:r>
              <a:rPr b="1" sz="900"/>
              <a:t>Patrick Tuttle </a:t>
            </a:r>
            <a:endParaRPr b="1" sz="900"/>
          </a:p>
          <a:p>
            <a:pPr lvl="0">
              <a:lnSpc>
                <a:spcPct val="150000"/>
              </a:lnSpc>
              <a:defRPr sz="1800"/>
            </a:pPr>
            <a:r>
              <a:rPr b="1" sz="900"/>
              <a:t>Pepper Co-Group CEO</a:t>
            </a:r>
            <a:endParaRPr b="1" sz="900"/>
          </a:p>
          <a:p>
            <a:pPr lvl="0">
              <a:lnSpc>
                <a:spcPct val="150000"/>
              </a:lnSpc>
              <a:defRPr sz="1800"/>
            </a:pPr>
            <a:endParaRPr sz="1200"/>
          </a:p>
          <a:p>
            <a:pPr lvl="0">
              <a:lnSpc>
                <a:spcPct val="150000"/>
              </a:lnSpc>
              <a:defRPr sz="1800"/>
            </a:pPr>
            <a:endParaRPr sz="1200"/>
          </a:p>
          <a:p>
            <a:pPr lvl="0">
              <a:lnSpc>
                <a:spcPct val="150000"/>
              </a:lnSpc>
              <a:defRPr sz="1800"/>
            </a:pPr>
            <a:endParaRPr sz="1200"/>
          </a:p>
          <a:p>
            <a:pPr lvl="0">
              <a:lnSpc>
                <a:spcPct val="150000"/>
              </a:lnSpc>
              <a:defRPr sz="1800"/>
            </a:pPr>
            <a:endParaRPr sz="1200"/>
          </a:p>
          <a:p>
            <a:pPr lvl="0">
              <a:lnSpc>
                <a:spcPct val="150000"/>
              </a:lnSpc>
              <a:defRPr sz="1800"/>
            </a:pPr>
            <a:endParaRPr sz="1200"/>
          </a:p>
          <a:p>
            <a:pPr lvl="0">
              <a:lnSpc>
                <a:spcPct val="150000"/>
              </a:lnSpc>
              <a:defRPr sz="1800"/>
            </a:pPr>
            <a:endParaRPr sz="1200"/>
          </a:p>
        </p:txBody>
      </p:sp>
      <p:pic>
        <p:nvPicPr>
          <p:cNvPr id="406" name="pasted-image.tif"/>
          <p:cNvPicPr/>
          <p:nvPr/>
        </p:nvPicPr>
        <p:blipFill>
          <a:blip r:embed="rId2">
            <a:extLst/>
          </a:blip>
          <a:stretch>
            <a:fillRect/>
          </a:stretch>
        </p:blipFill>
        <p:spPr>
          <a:xfrm>
            <a:off x="1430595" y="2867575"/>
            <a:ext cx="1628367" cy="424539"/>
          </a:xfrm>
          <a:prstGeom prst="rect">
            <a:avLst/>
          </a:prstGeom>
          <a:ln w="12700">
            <a:miter lim="400000"/>
          </a:ln>
        </p:spPr>
      </p:pic>
      <p:pic>
        <p:nvPicPr>
          <p:cNvPr id="407" name="pasted-image.png"/>
          <p:cNvPicPr/>
          <p:nvPr/>
        </p:nvPicPr>
        <p:blipFill>
          <a:blip r:embed="rId3">
            <a:extLst/>
          </a:blip>
          <a:stretch>
            <a:fillRect/>
          </a:stretch>
        </p:blipFill>
        <p:spPr>
          <a:xfrm>
            <a:off x="1441720" y="6035359"/>
            <a:ext cx="1974050" cy="1106914"/>
          </a:xfrm>
          <a:prstGeom prst="rect">
            <a:avLst/>
          </a:prstGeom>
          <a:ln w="3175">
            <a:solidFill/>
            <a:miter lim="400000"/>
          </a:ln>
        </p:spPr>
      </p:pic>
      <p:sp>
        <p:nvSpPr>
          <p:cNvPr id="408" name="Shape 408"/>
          <p:cNvSpPr/>
          <p:nvPr/>
        </p:nvSpPr>
        <p:spPr>
          <a:xfrm>
            <a:off x="1464848" y="7239292"/>
            <a:ext cx="1898229"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46100">
              <a:defRPr b="1">
                <a:solidFill>
                  <a:srgbClr val="DD1F03"/>
                </a:solidFill>
                <a:hlinkClick r:id="rId4" invalidUrl="" action="" tgtFrame="" tooltip="" history="1" highlightClick="0" endSnd="0"/>
              </a:defRPr>
            </a:lvl1pPr>
          </a:lstStyle>
          <a:p>
            <a:pPr lvl="0">
              <a:defRPr b="0" sz="1800">
                <a:solidFill>
                  <a:srgbClr val="000000"/>
                </a:solidFill>
              </a:defRPr>
            </a:pPr>
            <a:r>
              <a:rPr b="1" sz="1200">
                <a:solidFill>
                  <a:srgbClr val="DD1F03"/>
                </a:solidFill>
                <a:hlinkClick r:id="rId4" invalidUrl="" action="" tgtFrame="" tooltip="" history="1" highlightClick="0" endSnd="0"/>
              </a:rPr>
              <a:t>VIEW  INTERVIEW HERE</a:t>
            </a:r>
          </a:p>
        </p:txBody>
      </p:sp>
    </p:spTree>
  </p:cSld>
  <p:clrMapOvr>
    <a:masterClrMapping/>
  </p:clrMapOvr>
  <p:transition spd="slow" advClick="1"/>
</p:sld>
</file>

<file path=ppt/slides/slide4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10" name="Shape 410"/>
          <p:cNvSpPr/>
          <p:nvPr>
            <p:ph type="title"/>
          </p:nvPr>
        </p:nvSpPr>
        <p:spPr>
          <a:prstGeom prst="rect">
            <a:avLst/>
          </a:prstGeom>
        </p:spPr>
        <p:txBody>
          <a:bodyPr/>
          <a:lstStyle/>
          <a:p>
            <a:pPr lvl="0">
              <a:defRPr cap="none" sz="1800">
                <a:solidFill>
                  <a:srgbClr val="000000"/>
                </a:solidFill>
              </a:defRPr>
            </a:pPr>
            <a:r>
              <a:rPr cap="all" sz="4800">
                <a:solidFill>
                  <a:srgbClr val="424242"/>
                </a:solidFill>
              </a:rPr>
              <a:t>logistic services case study</a:t>
            </a:r>
          </a:p>
        </p:txBody>
      </p:sp>
      <p:sp>
        <p:nvSpPr>
          <p:cNvPr id="411" name="Shape 411"/>
          <p:cNvSpPr/>
          <p:nvPr/>
        </p:nvSpPr>
        <p:spPr>
          <a:xfrm>
            <a:off x="8219926" y="2816775"/>
            <a:ext cx="3016791" cy="632722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546100">
              <a:lnSpc>
                <a:spcPct val="150000"/>
              </a:lnSpc>
              <a:spcBef>
                <a:spcPts val="3600"/>
              </a:spcBef>
              <a:defRPr sz="1800"/>
            </a:pPr>
            <a:r>
              <a:rPr sz="1600">
                <a:solidFill>
                  <a:srgbClr val="535353"/>
                </a:solidFill>
              </a:rPr>
              <a:t>SOLUTION</a:t>
            </a:r>
            <a:endParaRPr sz="1600">
              <a:solidFill>
                <a:srgbClr val="535353"/>
              </a:solidFill>
            </a:endParaRPr>
          </a:p>
          <a:p>
            <a:pPr lvl="0" defTabSz="546100">
              <a:lnSpc>
                <a:spcPct val="150000"/>
              </a:lnSpc>
              <a:spcBef>
                <a:spcPts val="1500"/>
              </a:spcBef>
              <a:defRPr sz="1800"/>
            </a:pPr>
            <a:r>
              <a:rPr sz="900">
                <a:solidFill>
                  <a:srgbClr val="535353"/>
                </a:solidFill>
              </a:rPr>
              <a:t>With advances in Apple’s iOS, iPhone and  iPad technology and the power of mobility, Alive saw an opportunity to improve productivity and significantly enhance the quality of data available.</a:t>
            </a:r>
            <a:endParaRPr sz="900">
              <a:solidFill>
                <a:srgbClr val="535353"/>
              </a:solidFill>
            </a:endParaRPr>
          </a:p>
          <a:p>
            <a:pPr lvl="0" defTabSz="546100">
              <a:lnSpc>
                <a:spcPct val="150000"/>
              </a:lnSpc>
              <a:spcBef>
                <a:spcPts val="1500"/>
              </a:spcBef>
              <a:defRPr sz="1800"/>
            </a:pPr>
            <a:r>
              <a:rPr sz="900">
                <a:solidFill>
                  <a:srgbClr val="535353"/>
                </a:solidFill>
              </a:rPr>
              <a:t>The Alive team conducted a comprehensive consultation process in which they interviewed and work-shopped with 20 Alsco staﬀ members and went on the road with field teams. Through this process, Alsco’s fundamental challenges were uncovered and invaluable insights were gained.</a:t>
            </a:r>
            <a:endParaRPr sz="900">
              <a:solidFill>
                <a:srgbClr val="535353"/>
              </a:solidFill>
            </a:endParaRPr>
          </a:p>
          <a:p>
            <a:pPr lvl="0" defTabSz="546100">
              <a:lnSpc>
                <a:spcPct val="150000"/>
              </a:lnSpc>
              <a:spcBef>
                <a:spcPts val="1500"/>
              </a:spcBef>
              <a:defRPr sz="1800"/>
            </a:pPr>
            <a:r>
              <a:rPr sz="900">
                <a:solidFill>
                  <a:srgbClr val="535353"/>
                </a:solidFill>
              </a:rPr>
              <a:t>Alive were subsequently able to design a dedicated mobile CRM iPad application, with fully customised features tailored to the Alsco </a:t>
            </a:r>
            <a:br>
              <a:rPr sz="900">
                <a:solidFill>
                  <a:srgbClr val="535353"/>
                </a:solidFill>
              </a:rPr>
            </a:br>
            <a:r>
              <a:rPr sz="900">
                <a:solidFill>
                  <a:srgbClr val="535353"/>
                </a:solidFill>
              </a:rPr>
              <a:t>sales process such as customised tool, automated proposals, cloud migration etc all of which were integrated within a mobile device that Alsco staff could take with them anywhere. </a:t>
            </a:r>
            <a:endParaRPr sz="900">
              <a:solidFill>
                <a:srgbClr val="535353"/>
              </a:solidFill>
            </a:endParaRPr>
          </a:p>
          <a:p>
            <a:pPr lvl="0">
              <a:lnSpc>
                <a:spcPct val="120000"/>
              </a:lnSpc>
              <a:spcBef>
                <a:spcPts val="800"/>
              </a:spcBef>
              <a:defRPr sz="1800"/>
            </a:pPr>
            <a:endParaRPr sz="500"/>
          </a:p>
        </p:txBody>
      </p:sp>
      <p:sp>
        <p:nvSpPr>
          <p:cNvPr id="412" name="Shape 412"/>
          <p:cNvSpPr/>
          <p:nvPr/>
        </p:nvSpPr>
        <p:spPr>
          <a:xfrm>
            <a:off x="11842383" y="2816775"/>
            <a:ext cx="3016790" cy="519755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546100">
              <a:lnSpc>
                <a:spcPct val="150000"/>
              </a:lnSpc>
              <a:spcBef>
                <a:spcPts val="3600"/>
              </a:spcBef>
              <a:defRPr sz="1800"/>
            </a:pPr>
            <a:r>
              <a:rPr sz="1600">
                <a:solidFill>
                  <a:srgbClr val="535353"/>
                </a:solidFill>
              </a:rPr>
              <a:t>OUTCOME</a:t>
            </a:r>
            <a:endParaRPr sz="1600">
              <a:solidFill>
                <a:srgbClr val="535353"/>
              </a:solidFill>
            </a:endParaRPr>
          </a:p>
          <a:p>
            <a:pPr lvl="0" defTabSz="546100">
              <a:lnSpc>
                <a:spcPct val="150000"/>
              </a:lnSpc>
              <a:spcBef>
                <a:spcPts val="1500"/>
              </a:spcBef>
              <a:defRPr sz="1800"/>
            </a:pPr>
            <a:r>
              <a:rPr sz="900">
                <a:solidFill>
                  <a:srgbClr val="535353"/>
                </a:solidFill>
              </a:rPr>
              <a:t>The Alsco iPad application has revolutionised the way field teams operate. Team members have all the data they need on hand, in order to offer their customers more and to seize new business opportunities as they arise. The Alsco CRM also significantly reduces downtime, leading to greater efficiency of resources.</a:t>
            </a:r>
            <a:endParaRPr sz="900">
              <a:solidFill>
                <a:srgbClr val="535353"/>
              </a:solidFill>
            </a:endParaRPr>
          </a:p>
          <a:p>
            <a:pPr lvl="0" defTabSz="546100">
              <a:lnSpc>
                <a:spcPct val="150000"/>
              </a:lnSpc>
              <a:spcBef>
                <a:spcPts val="1500"/>
              </a:spcBef>
              <a:defRPr sz="1800"/>
            </a:pPr>
            <a:r>
              <a:rPr sz="900">
                <a:solidFill>
                  <a:srgbClr val="535353"/>
                </a:solidFill>
              </a:rPr>
              <a:t>Individually, the Alsco team members have become more confident and subsequently more productive. They are capable of presenting a professional service and a seamless sales process, through complete product knowledge and increased customer engagement.</a:t>
            </a:r>
          </a:p>
        </p:txBody>
      </p:sp>
      <p:sp>
        <p:nvSpPr>
          <p:cNvPr id="413" name="Shape 413"/>
          <p:cNvSpPr/>
          <p:nvPr/>
        </p:nvSpPr>
        <p:spPr>
          <a:xfrm flipV="1">
            <a:off x="3983336" y="2604228"/>
            <a:ext cx="1" cy="5045699"/>
          </a:xfrm>
          <a:prstGeom prst="line">
            <a:avLst/>
          </a:prstGeom>
          <a:ln w="3175">
            <a:solidFill>
              <a:srgbClr val="5A5F5E"/>
            </a:solidFill>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4" name="Shape 414"/>
          <p:cNvSpPr/>
          <p:nvPr/>
        </p:nvSpPr>
        <p:spPr>
          <a:xfrm>
            <a:off x="1396827" y="3551956"/>
            <a:ext cx="2282269" cy="407790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546100">
              <a:lnSpc>
                <a:spcPct val="150000"/>
              </a:lnSpc>
              <a:spcBef>
                <a:spcPts val="3600"/>
              </a:spcBef>
              <a:defRPr sz="1800"/>
            </a:pPr>
            <a:r>
              <a:rPr i="1" sz="1200">
                <a:solidFill>
                  <a:srgbClr val="535353"/>
                </a:solidFill>
              </a:rPr>
              <a:t>“We expect to get per sales person, somewhere between 10 – 14 hours per week of productivity gain, which is significant”</a:t>
            </a:r>
            <a:endParaRPr i="1" sz="1200">
              <a:solidFill>
                <a:srgbClr val="535353"/>
              </a:solidFill>
            </a:endParaRPr>
          </a:p>
          <a:p>
            <a:pPr lvl="0" defTabSz="546100">
              <a:lnSpc>
                <a:spcPct val="150000"/>
              </a:lnSpc>
              <a:defRPr sz="1800"/>
            </a:pPr>
            <a:r>
              <a:rPr b="1" sz="900">
                <a:solidFill>
                  <a:srgbClr val="535353"/>
                </a:solidFill>
              </a:rPr>
              <a:t>David Petrie </a:t>
            </a:r>
            <a:endParaRPr b="1" sz="900">
              <a:solidFill>
                <a:srgbClr val="535353"/>
              </a:solidFill>
            </a:endParaRPr>
          </a:p>
          <a:p>
            <a:pPr lvl="0" defTabSz="546100">
              <a:lnSpc>
                <a:spcPct val="150000"/>
              </a:lnSpc>
              <a:defRPr sz="1800"/>
            </a:pPr>
            <a:r>
              <a:rPr b="1" sz="900">
                <a:solidFill>
                  <a:srgbClr val="535353"/>
                </a:solidFill>
              </a:rPr>
              <a:t>Alsco National Sales and </a:t>
            </a:r>
            <a:endParaRPr b="1" sz="900">
              <a:solidFill>
                <a:srgbClr val="535353"/>
              </a:solidFill>
            </a:endParaRPr>
          </a:p>
          <a:p>
            <a:pPr lvl="0" defTabSz="546100">
              <a:lnSpc>
                <a:spcPct val="150000"/>
              </a:lnSpc>
              <a:defRPr sz="1800"/>
            </a:pPr>
            <a:r>
              <a:rPr b="1" sz="900">
                <a:solidFill>
                  <a:srgbClr val="535353"/>
                </a:solidFill>
              </a:rPr>
              <a:t>Marketing Manager</a:t>
            </a:r>
            <a:endParaRPr b="1" sz="900">
              <a:solidFill>
                <a:srgbClr val="535353"/>
              </a:solidFill>
            </a:endParaRPr>
          </a:p>
          <a:p>
            <a:pPr lvl="0" defTabSz="546100">
              <a:lnSpc>
                <a:spcPct val="150000"/>
              </a:lnSpc>
              <a:defRPr sz="1800"/>
            </a:pPr>
            <a:endParaRPr sz="1200">
              <a:solidFill>
                <a:srgbClr val="535353"/>
              </a:solidFill>
            </a:endParaRPr>
          </a:p>
          <a:p>
            <a:pPr lvl="0" defTabSz="546100">
              <a:lnSpc>
                <a:spcPct val="150000"/>
              </a:lnSpc>
              <a:defRPr sz="1800"/>
            </a:pPr>
            <a:endParaRPr sz="1200">
              <a:solidFill>
                <a:srgbClr val="535353"/>
              </a:solidFill>
            </a:endParaRPr>
          </a:p>
          <a:p>
            <a:pPr lvl="0" defTabSz="546100">
              <a:lnSpc>
                <a:spcPct val="150000"/>
              </a:lnSpc>
              <a:defRPr sz="1800"/>
            </a:pPr>
            <a:endParaRPr sz="1200">
              <a:solidFill>
                <a:srgbClr val="535353"/>
              </a:solidFill>
            </a:endParaRPr>
          </a:p>
          <a:p>
            <a:pPr lvl="0" defTabSz="546100">
              <a:lnSpc>
                <a:spcPct val="150000"/>
              </a:lnSpc>
              <a:defRPr sz="1800"/>
            </a:pPr>
            <a:endParaRPr sz="1200">
              <a:solidFill>
                <a:srgbClr val="535353"/>
              </a:solidFill>
            </a:endParaRPr>
          </a:p>
          <a:p>
            <a:pPr lvl="0" defTabSz="546100">
              <a:lnSpc>
                <a:spcPct val="150000"/>
              </a:lnSpc>
              <a:defRPr sz="1800"/>
            </a:pPr>
            <a:endParaRPr sz="1200">
              <a:solidFill>
                <a:srgbClr val="535353"/>
              </a:solidFill>
            </a:endParaRPr>
          </a:p>
          <a:p>
            <a:pPr lvl="0" defTabSz="546100">
              <a:lnSpc>
                <a:spcPct val="150000"/>
              </a:lnSpc>
              <a:defRPr sz="1800"/>
            </a:pPr>
            <a:endParaRPr sz="1200">
              <a:solidFill>
                <a:srgbClr val="535353"/>
              </a:solidFill>
            </a:endParaRPr>
          </a:p>
        </p:txBody>
      </p:sp>
      <p:pic>
        <p:nvPicPr>
          <p:cNvPr id="415" name="ALSCO-Logo.png"/>
          <p:cNvPicPr/>
          <p:nvPr/>
        </p:nvPicPr>
        <p:blipFill>
          <a:blip r:embed="rId2">
            <a:extLst/>
          </a:blip>
          <a:srcRect l="0" t="0" r="0" b="0"/>
          <a:stretch>
            <a:fillRect/>
          </a:stretch>
        </p:blipFill>
        <p:spPr>
          <a:xfrm>
            <a:off x="1406535" y="2867575"/>
            <a:ext cx="1845820" cy="424539"/>
          </a:xfrm>
          <a:prstGeom prst="rect">
            <a:avLst/>
          </a:prstGeom>
          <a:ln w="12700">
            <a:miter lim="400000"/>
          </a:ln>
        </p:spPr>
      </p:pic>
      <p:pic>
        <p:nvPicPr>
          <p:cNvPr id="416" name="-1.png"/>
          <p:cNvPicPr/>
          <p:nvPr/>
        </p:nvPicPr>
        <p:blipFill>
          <a:blip r:embed="rId3">
            <a:extLst/>
          </a:blip>
          <a:srcRect l="0" t="131" r="0" b="131"/>
          <a:stretch>
            <a:fillRect/>
          </a:stretch>
        </p:blipFill>
        <p:spPr>
          <a:xfrm>
            <a:off x="1811912" y="6167861"/>
            <a:ext cx="1452099" cy="1599505"/>
          </a:xfrm>
          <a:prstGeom prst="rect">
            <a:avLst/>
          </a:prstGeom>
          <a:ln w="12700">
            <a:miter lim="400000"/>
          </a:ln>
        </p:spPr>
      </p:pic>
      <p:sp>
        <p:nvSpPr>
          <p:cNvPr id="417" name="Shape 417"/>
          <p:cNvSpPr/>
          <p:nvPr/>
        </p:nvSpPr>
        <p:spPr>
          <a:xfrm>
            <a:off x="4672393" y="2901442"/>
            <a:ext cx="3016790" cy="632722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nSpc>
                <a:spcPct val="150000"/>
              </a:lnSpc>
              <a:spcBef>
                <a:spcPts val="1600"/>
              </a:spcBef>
              <a:defRPr sz="1800"/>
            </a:pPr>
            <a:r>
              <a:rPr sz="1600"/>
              <a:t>CHALLENGE</a:t>
            </a:r>
            <a:endParaRPr sz="1600"/>
          </a:p>
          <a:p>
            <a:pPr lvl="0">
              <a:lnSpc>
                <a:spcPct val="150000"/>
              </a:lnSpc>
              <a:spcBef>
                <a:spcPts val="1500"/>
              </a:spcBef>
              <a:defRPr sz="1800"/>
            </a:pPr>
            <a:r>
              <a:rPr sz="900"/>
              <a:t>Since 1962 Alsco has been providing professional textile rental services throughout Australasia. Their sales teams spend a significant time on the road, engaging with prospective customers and putting together proposals based on a wide range of services in Alsco’s diverse portfolio.</a:t>
            </a:r>
            <a:endParaRPr sz="900"/>
          </a:p>
          <a:p>
            <a:pPr lvl="0">
              <a:lnSpc>
                <a:spcPct val="150000"/>
              </a:lnSpc>
              <a:spcBef>
                <a:spcPts val="1500"/>
              </a:spcBef>
              <a:defRPr sz="1800"/>
            </a:pPr>
            <a:r>
              <a:rPr sz="900"/>
              <a:t>However, Alsco field teams had a major mobility issue. There was no reliable CRM solution available to sales executives and there were increasing gaps in their product knowledge. This often led to confusion over customer ownership, and caused Alsco to miss opportunities and lose business — resulting in poor customer engagement and a negative impact on sales figures.</a:t>
            </a:r>
            <a:endParaRPr sz="900"/>
          </a:p>
          <a:p>
            <a:pPr lvl="0">
              <a:lnSpc>
                <a:spcPct val="150000"/>
              </a:lnSpc>
              <a:spcBef>
                <a:spcPts val="1500"/>
              </a:spcBef>
              <a:defRPr sz="1800"/>
            </a:pPr>
            <a:r>
              <a:rPr sz="900"/>
              <a:t>Alsco needed to streamline their operations, unify their teams and make breakthrough gains in user engagement, in order to maximise sales output.</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19" name="Shape 419"/>
          <p:cNvSpPr/>
          <p:nvPr>
            <p:ph type="title"/>
          </p:nvPr>
        </p:nvSpPr>
        <p:spPr>
          <a:xfrm>
            <a:off x="536426" y="299075"/>
            <a:ext cx="15367001" cy="2286001"/>
          </a:xfrm>
          <a:prstGeom prst="rect">
            <a:avLst/>
          </a:prstGeom>
        </p:spPr>
        <p:txBody>
          <a:bodyPr/>
          <a:lstStyle/>
          <a:p>
            <a:pPr lvl="0">
              <a:defRPr cap="none" sz="1800">
                <a:solidFill>
                  <a:srgbClr val="000000"/>
                </a:solidFill>
              </a:defRPr>
            </a:pPr>
            <a:r>
              <a:rPr cap="all" sz="7200">
                <a:solidFill>
                  <a:srgbClr val="424242"/>
                </a:solidFill>
              </a:rPr>
              <a:t>CASE STUDY: RETAIL</a:t>
            </a:r>
          </a:p>
        </p:txBody>
      </p:sp>
      <p:grpSp>
        <p:nvGrpSpPr>
          <p:cNvPr id="424" name="Group 424"/>
          <p:cNvGrpSpPr/>
          <p:nvPr/>
        </p:nvGrpSpPr>
        <p:grpSpPr>
          <a:xfrm>
            <a:off x="3422521" y="2518673"/>
            <a:ext cx="9410958" cy="4583189"/>
            <a:chOff x="0" y="0"/>
            <a:chExt cx="9410956" cy="4583188"/>
          </a:xfrm>
        </p:grpSpPr>
        <p:pic>
          <p:nvPicPr>
            <p:cNvPr id="420" name="pasted-image.pdf"/>
            <p:cNvPicPr/>
            <p:nvPr/>
          </p:nvPicPr>
          <p:blipFill>
            <a:blip r:embed="rId3">
              <a:extLst/>
            </a:blip>
            <a:stretch>
              <a:fillRect/>
            </a:stretch>
          </p:blipFill>
          <p:spPr>
            <a:xfrm>
              <a:off x="0" y="0"/>
              <a:ext cx="2621307" cy="4583189"/>
            </a:xfrm>
            <a:prstGeom prst="rect">
              <a:avLst/>
            </a:prstGeom>
            <a:ln w="12700" cap="flat">
              <a:noFill/>
              <a:miter lim="400000"/>
            </a:ln>
            <a:effectLst/>
          </p:spPr>
        </p:pic>
        <p:pic>
          <p:nvPicPr>
            <p:cNvPr id="421" name="pasted-image.pdf"/>
            <p:cNvPicPr/>
            <p:nvPr/>
          </p:nvPicPr>
          <p:blipFill>
            <a:blip r:embed="rId4">
              <a:extLst/>
            </a:blip>
            <a:stretch>
              <a:fillRect/>
            </a:stretch>
          </p:blipFill>
          <p:spPr>
            <a:xfrm>
              <a:off x="2263216" y="0"/>
              <a:ext cx="2621308" cy="4583189"/>
            </a:xfrm>
            <a:prstGeom prst="rect">
              <a:avLst/>
            </a:prstGeom>
            <a:ln w="12700" cap="flat">
              <a:noFill/>
              <a:miter lim="400000"/>
            </a:ln>
            <a:effectLst/>
          </p:spPr>
        </p:pic>
        <p:pic>
          <p:nvPicPr>
            <p:cNvPr id="422" name="pasted-image.pdf"/>
            <p:cNvPicPr/>
            <p:nvPr/>
          </p:nvPicPr>
          <p:blipFill>
            <a:blip r:embed="rId5">
              <a:extLst/>
            </a:blip>
            <a:stretch>
              <a:fillRect/>
            </a:stretch>
          </p:blipFill>
          <p:spPr>
            <a:xfrm>
              <a:off x="4526433" y="0"/>
              <a:ext cx="2621307" cy="4583189"/>
            </a:xfrm>
            <a:prstGeom prst="rect">
              <a:avLst/>
            </a:prstGeom>
            <a:ln w="12700" cap="flat">
              <a:noFill/>
              <a:miter lim="400000"/>
            </a:ln>
            <a:effectLst/>
          </p:spPr>
        </p:pic>
        <p:pic>
          <p:nvPicPr>
            <p:cNvPr id="423" name="pasted-image.pdf"/>
            <p:cNvPicPr/>
            <p:nvPr/>
          </p:nvPicPr>
          <p:blipFill>
            <a:blip r:embed="rId6">
              <a:extLst/>
            </a:blip>
            <a:stretch>
              <a:fillRect/>
            </a:stretch>
          </p:blipFill>
          <p:spPr>
            <a:xfrm>
              <a:off x="6789650" y="0"/>
              <a:ext cx="2621307" cy="4583189"/>
            </a:xfrm>
            <a:prstGeom prst="rect">
              <a:avLst/>
            </a:prstGeom>
            <a:ln w="12700" cap="flat">
              <a:noFill/>
              <a:miter lim="400000"/>
            </a:ln>
            <a:effectLst/>
          </p:spPr>
        </p:pic>
      </p:grpSp>
      <p:sp>
        <p:nvSpPr>
          <p:cNvPr id="425" name="Shape 425"/>
          <p:cNvSpPr/>
          <p:nvPr/>
        </p:nvSpPr>
        <p:spPr>
          <a:xfrm>
            <a:off x="4299792" y="6977793"/>
            <a:ext cx="7656416" cy="71899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defTabSz="546100">
              <a:lnSpc>
                <a:spcPct val="120000"/>
              </a:lnSpc>
              <a:buClr>
                <a:srgbClr val="26B3F7"/>
              </a:buClr>
              <a:defRPr sz="1600">
                <a:solidFill>
                  <a:srgbClr val="535353"/>
                </a:solidFill>
              </a:defRPr>
            </a:lvl1pPr>
          </a:lstStyle>
          <a:p>
            <a:pPr lvl="0">
              <a:defRPr sz="1800">
                <a:solidFill>
                  <a:srgbClr val="000000"/>
                </a:solidFill>
              </a:defRPr>
            </a:pPr>
            <a:r>
              <a:rPr sz="1600">
                <a:solidFill>
                  <a:srgbClr val="535353"/>
                </a:solidFill>
              </a:rPr>
              <a:t>Prototype iPhone Application </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29" name="Shape 429"/>
          <p:cNvSpPr/>
          <p:nvPr>
            <p:ph type="title"/>
          </p:nvPr>
        </p:nvSpPr>
        <p:spPr>
          <a:prstGeom prst="rect">
            <a:avLst/>
          </a:prstGeom>
        </p:spPr>
        <p:txBody>
          <a:bodyPr/>
          <a:lstStyle/>
          <a:p>
            <a:pPr lvl="0">
              <a:defRPr cap="none" sz="1800">
                <a:solidFill>
                  <a:srgbClr val="000000"/>
                </a:solidFill>
              </a:defRPr>
            </a:pPr>
            <a:r>
              <a:rPr cap="all" sz="7200">
                <a:solidFill>
                  <a:srgbClr val="424242"/>
                </a:solidFill>
              </a:rPr>
              <a:t>business design tools</a:t>
            </a:r>
          </a:p>
        </p:txBody>
      </p:sp>
      <p:grpSp>
        <p:nvGrpSpPr>
          <p:cNvPr id="434" name="Group 434"/>
          <p:cNvGrpSpPr/>
          <p:nvPr/>
        </p:nvGrpSpPr>
        <p:grpSpPr>
          <a:xfrm>
            <a:off x="1808889" y="2573388"/>
            <a:ext cx="7205748" cy="4081751"/>
            <a:chOff x="0" y="0"/>
            <a:chExt cx="7205746" cy="4081750"/>
          </a:xfrm>
        </p:grpSpPr>
        <p:pic>
          <p:nvPicPr>
            <p:cNvPr id="430" name="Telstra_MQ_Workshop_13_02_15-39.jpg"/>
            <p:cNvPicPr/>
            <p:nvPr/>
          </p:nvPicPr>
          <p:blipFill>
            <a:blip r:embed="rId2">
              <a:extLst/>
            </a:blip>
            <a:stretch>
              <a:fillRect/>
            </a:stretch>
          </p:blipFill>
          <p:spPr>
            <a:xfrm>
              <a:off x="3602873" y="0"/>
              <a:ext cx="3602874" cy="2401916"/>
            </a:xfrm>
            <a:prstGeom prst="rect">
              <a:avLst/>
            </a:prstGeom>
            <a:ln w="12700" cap="flat">
              <a:noFill/>
              <a:miter lim="400000"/>
            </a:ln>
            <a:effectLst/>
          </p:spPr>
        </p:pic>
        <p:pic>
          <p:nvPicPr>
            <p:cNvPr id="431" name="Telstra_MQ_Workshop_13_02_15-27.jpg"/>
            <p:cNvPicPr/>
            <p:nvPr/>
          </p:nvPicPr>
          <p:blipFill>
            <a:blip r:embed="rId3">
              <a:extLst/>
            </a:blip>
            <a:srcRect l="0" t="15398" r="0" b="0"/>
            <a:stretch>
              <a:fillRect/>
            </a:stretch>
          </p:blipFill>
          <p:spPr>
            <a:xfrm>
              <a:off x="0" y="2049697"/>
              <a:ext cx="3602874" cy="2032054"/>
            </a:xfrm>
            <a:prstGeom prst="rect">
              <a:avLst/>
            </a:prstGeom>
            <a:ln w="12700" cap="flat">
              <a:noFill/>
              <a:miter lim="400000"/>
            </a:ln>
            <a:effectLst/>
          </p:spPr>
        </p:pic>
        <p:pic>
          <p:nvPicPr>
            <p:cNvPr id="432" name="Telstra_MQ_Workshop_13_02_15-16.jpg"/>
            <p:cNvPicPr/>
            <p:nvPr/>
          </p:nvPicPr>
          <p:blipFill>
            <a:blip r:embed="rId4">
              <a:extLst/>
            </a:blip>
            <a:srcRect l="0" t="11421" r="0" b="8501"/>
            <a:stretch>
              <a:fillRect/>
            </a:stretch>
          </p:blipFill>
          <p:spPr>
            <a:xfrm>
              <a:off x="3602873" y="2158346"/>
              <a:ext cx="3602874" cy="1923387"/>
            </a:xfrm>
            <a:prstGeom prst="rect">
              <a:avLst/>
            </a:prstGeom>
            <a:ln w="12700" cap="flat">
              <a:noFill/>
              <a:miter lim="400000"/>
            </a:ln>
            <a:effectLst/>
          </p:spPr>
        </p:pic>
        <p:pic>
          <p:nvPicPr>
            <p:cNvPr id="433" name="Telstra_MQ_Workshop_13_02_15-8.jpg"/>
            <p:cNvPicPr/>
            <p:nvPr/>
          </p:nvPicPr>
          <p:blipFill>
            <a:blip r:embed="rId5">
              <a:extLst/>
            </a:blip>
            <a:srcRect l="0" t="4783" r="0" b="9876"/>
            <a:stretch>
              <a:fillRect/>
            </a:stretch>
          </p:blipFill>
          <p:spPr>
            <a:xfrm>
              <a:off x="0" y="0"/>
              <a:ext cx="3602874" cy="2049784"/>
            </a:xfrm>
            <a:prstGeom prst="rect">
              <a:avLst/>
            </a:prstGeom>
            <a:ln w="12700" cap="flat">
              <a:noFill/>
              <a:miter lim="400000"/>
            </a:ln>
            <a:effectLst/>
          </p:spPr>
        </p:pic>
      </p:grpSp>
      <p:sp>
        <p:nvSpPr>
          <p:cNvPr id="435" name="Shape 435"/>
          <p:cNvSpPr/>
          <p:nvPr/>
        </p:nvSpPr>
        <p:spPr>
          <a:xfrm>
            <a:off x="10188279" y="2546350"/>
            <a:ext cx="4958836" cy="382691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546100">
              <a:lnSpc>
                <a:spcPct val="150000"/>
              </a:lnSpc>
              <a:spcBef>
                <a:spcPts val="3600"/>
              </a:spcBef>
              <a:defRPr sz="1800"/>
            </a:pPr>
            <a:r>
              <a:rPr sz="1600">
                <a:solidFill>
                  <a:srgbClr val="535353"/>
                </a:solidFill>
              </a:rPr>
              <a:t>DISCOVERY &amp; PRIORITISATION</a:t>
            </a:r>
            <a:endParaRPr sz="1600">
              <a:solidFill>
                <a:srgbClr val="535353"/>
              </a:solidFill>
            </a:endParaRPr>
          </a:p>
          <a:p>
            <a:pPr lvl="0" defTabSz="546100">
              <a:lnSpc>
                <a:spcPct val="150000"/>
              </a:lnSpc>
              <a:spcBef>
                <a:spcPts val="1500"/>
              </a:spcBef>
              <a:defRPr sz="1800"/>
            </a:pPr>
            <a:r>
              <a:rPr sz="1200">
                <a:solidFill>
                  <a:srgbClr val="535353"/>
                </a:solidFill>
              </a:rPr>
              <a:t>The following tools are a sample of the techniques that underpin every Alive Business Design engagement we complete with tertiary institutions. This approach ensures we develop a detailed understanding of students needs, and importantly demonstrates the value a dedicated mobile solution will return to the business.</a:t>
            </a:r>
          </a:p>
        </p:txBody>
      </p:sp>
      <p:grpSp>
        <p:nvGrpSpPr>
          <p:cNvPr id="442" name="Group 442"/>
          <p:cNvGrpSpPr/>
          <p:nvPr/>
        </p:nvGrpSpPr>
        <p:grpSpPr>
          <a:xfrm>
            <a:off x="1792894" y="6764755"/>
            <a:ext cx="7224527" cy="825501"/>
            <a:chOff x="0" y="0"/>
            <a:chExt cx="7224525" cy="825500"/>
          </a:xfrm>
        </p:grpSpPr>
        <p:pic>
          <p:nvPicPr>
            <p:cNvPr id="436" name="pasted-image.pdf"/>
            <p:cNvPicPr/>
            <p:nvPr/>
          </p:nvPicPr>
          <p:blipFill>
            <a:blip r:embed="rId6">
              <a:extLst/>
            </a:blip>
            <a:stretch>
              <a:fillRect/>
            </a:stretch>
          </p:blipFill>
          <p:spPr>
            <a:xfrm rot="21600000">
              <a:off x="0" y="0"/>
              <a:ext cx="1100667" cy="825501"/>
            </a:xfrm>
            <a:prstGeom prst="rect">
              <a:avLst/>
            </a:prstGeom>
            <a:ln w="12700" cap="flat">
              <a:noFill/>
              <a:miter lim="400000"/>
            </a:ln>
            <a:effectLst/>
          </p:spPr>
        </p:pic>
        <p:pic>
          <p:nvPicPr>
            <p:cNvPr id="437" name="pasted-image.pdf"/>
            <p:cNvPicPr/>
            <p:nvPr/>
          </p:nvPicPr>
          <p:blipFill>
            <a:blip r:embed="rId7">
              <a:extLst/>
            </a:blip>
            <a:stretch>
              <a:fillRect/>
            </a:stretch>
          </p:blipFill>
          <p:spPr>
            <a:xfrm rot="21600000">
              <a:off x="1224771" y="0"/>
              <a:ext cx="1100668" cy="825501"/>
            </a:xfrm>
            <a:prstGeom prst="rect">
              <a:avLst/>
            </a:prstGeom>
            <a:ln w="12700" cap="flat">
              <a:noFill/>
              <a:miter lim="400000"/>
            </a:ln>
            <a:effectLst/>
          </p:spPr>
        </p:pic>
        <p:pic>
          <p:nvPicPr>
            <p:cNvPr id="438" name="pasted-image.pdf"/>
            <p:cNvPicPr/>
            <p:nvPr/>
          </p:nvPicPr>
          <p:blipFill>
            <a:blip r:embed="rId8">
              <a:extLst/>
            </a:blip>
            <a:stretch>
              <a:fillRect/>
            </a:stretch>
          </p:blipFill>
          <p:spPr>
            <a:xfrm rot="21600000">
              <a:off x="2449543" y="0"/>
              <a:ext cx="1100668" cy="825501"/>
            </a:xfrm>
            <a:prstGeom prst="rect">
              <a:avLst/>
            </a:prstGeom>
            <a:ln w="12700" cap="flat">
              <a:noFill/>
              <a:miter lim="400000"/>
            </a:ln>
            <a:effectLst/>
          </p:spPr>
        </p:pic>
        <p:pic>
          <p:nvPicPr>
            <p:cNvPr id="439" name="pasted-image.pdf"/>
            <p:cNvPicPr/>
            <p:nvPr/>
          </p:nvPicPr>
          <p:blipFill>
            <a:blip r:embed="rId9">
              <a:extLst/>
            </a:blip>
            <a:stretch>
              <a:fillRect/>
            </a:stretch>
          </p:blipFill>
          <p:spPr>
            <a:xfrm rot="21600000">
              <a:off x="3674315" y="0"/>
              <a:ext cx="1100667" cy="825501"/>
            </a:xfrm>
            <a:prstGeom prst="rect">
              <a:avLst/>
            </a:prstGeom>
            <a:ln w="12700" cap="flat">
              <a:noFill/>
              <a:miter lim="400000"/>
            </a:ln>
            <a:effectLst/>
          </p:spPr>
        </p:pic>
        <p:pic>
          <p:nvPicPr>
            <p:cNvPr id="440" name="pasted-image.pdf"/>
            <p:cNvPicPr/>
            <p:nvPr/>
          </p:nvPicPr>
          <p:blipFill>
            <a:blip r:embed="rId10">
              <a:extLst/>
            </a:blip>
            <a:stretch>
              <a:fillRect/>
            </a:stretch>
          </p:blipFill>
          <p:spPr>
            <a:xfrm rot="21600000">
              <a:off x="4899087" y="0"/>
              <a:ext cx="1100667" cy="825501"/>
            </a:xfrm>
            <a:prstGeom prst="rect">
              <a:avLst/>
            </a:prstGeom>
            <a:ln w="12700" cap="flat">
              <a:noFill/>
              <a:miter lim="400000"/>
            </a:ln>
            <a:effectLst/>
          </p:spPr>
        </p:pic>
        <p:pic>
          <p:nvPicPr>
            <p:cNvPr id="441" name="pasted-image.pdf"/>
            <p:cNvPicPr/>
            <p:nvPr/>
          </p:nvPicPr>
          <p:blipFill>
            <a:blip r:embed="rId11">
              <a:extLst/>
            </a:blip>
            <a:stretch>
              <a:fillRect/>
            </a:stretch>
          </p:blipFill>
          <p:spPr>
            <a:xfrm rot="21600000">
              <a:off x="6123858" y="0"/>
              <a:ext cx="1100668" cy="825501"/>
            </a:xfrm>
            <a:prstGeom prst="rect">
              <a:avLst/>
            </a:prstGeom>
            <a:ln w="12700" cap="flat">
              <a:noFill/>
              <a:miter lim="400000"/>
            </a:ln>
            <a:effectLst/>
          </p:spPr>
        </p:pic>
      </p:grpSp>
      <p:pic>
        <p:nvPicPr>
          <p:cNvPr id="443" name="pasted-image-filtered.jpeg"/>
          <p:cNvPicPr/>
          <p:nvPr/>
        </p:nvPicPr>
        <p:blipFill>
          <a:blip r:embed="rId12">
            <a:extLst/>
          </a:blip>
          <a:stretch>
            <a:fillRect/>
          </a:stretch>
        </p:blipFill>
        <p:spPr>
          <a:xfrm>
            <a:off x="10188279" y="5247762"/>
            <a:ext cx="4883242" cy="2250999"/>
          </a:xfrm>
          <a:prstGeom prst="rect">
            <a:avLst/>
          </a:prstGeom>
          <a:ln w="12700">
            <a:miter lim="400000"/>
          </a:ln>
        </p:spPr>
      </p:pic>
      <p:sp>
        <p:nvSpPr>
          <p:cNvPr id="444" name="Shape 444"/>
          <p:cNvSpPr/>
          <p:nvPr/>
        </p:nvSpPr>
        <p:spPr>
          <a:xfrm rot="19800000">
            <a:off x="2751751" y="4399587"/>
            <a:ext cx="5697794" cy="71899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defTabSz="546100">
              <a:lnSpc>
                <a:spcPct val="150000"/>
              </a:lnSpc>
              <a:spcBef>
                <a:spcPts val="3600"/>
              </a:spcBef>
              <a:defRPr sz="4800">
                <a:solidFill>
                  <a:srgbClr val="B4B4B4"/>
                </a:solidFill>
              </a:defRPr>
            </a:lvl1pPr>
          </a:lstStyle>
          <a:p>
            <a:pPr lvl="0">
              <a:defRPr sz="1800">
                <a:solidFill>
                  <a:srgbClr val="000000"/>
                </a:solidFill>
              </a:defRPr>
            </a:pPr>
            <a:r>
              <a:rPr sz="4800">
                <a:solidFill>
                  <a:srgbClr val="B4B4B4"/>
                </a:solidFill>
              </a:rPr>
              <a:t>SAMPLE OUTPUT</a:t>
            </a:r>
          </a:p>
        </p:txBody>
      </p:sp>
      <p:sp>
        <p:nvSpPr>
          <p:cNvPr id="445" name="Shape 445"/>
          <p:cNvSpPr/>
          <p:nvPr/>
        </p:nvSpPr>
        <p:spPr>
          <a:xfrm rot="19800000">
            <a:off x="9818799" y="6135366"/>
            <a:ext cx="5697794" cy="71899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defTabSz="546100">
              <a:lnSpc>
                <a:spcPct val="150000"/>
              </a:lnSpc>
              <a:spcBef>
                <a:spcPts val="3600"/>
              </a:spcBef>
              <a:defRPr sz="3800">
                <a:solidFill>
                  <a:srgbClr val="B4B4B4"/>
                </a:solidFill>
              </a:defRPr>
            </a:lvl1pPr>
          </a:lstStyle>
          <a:p>
            <a:pPr lvl="0">
              <a:defRPr sz="1800">
                <a:solidFill>
                  <a:srgbClr val="000000"/>
                </a:solidFill>
              </a:defRPr>
            </a:pPr>
            <a:r>
              <a:rPr sz="3800">
                <a:solidFill>
                  <a:srgbClr val="B4B4B4"/>
                </a:solidFill>
              </a:rPr>
              <a:t>SAMPLE OUTPUT</a:t>
            </a:r>
          </a:p>
        </p:txBody>
      </p:sp>
    </p:spTree>
  </p:cSld>
  <p:clrMapOvr>
    <a:masterClrMapping/>
  </p:clrMapOvr>
  <p:transition spd="fast" advClick="1">
    <p:dissolve/>
  </p:transition>
</p:sld>
</file>

<file path=ppt/slides/slide4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47" name="Shape 447"/>
          <p:cNvSpPr/>
          <p:nvPr>
            <p:ph type="title"/>
          </p:nvPr>
        </p:nvSpPr>
        <p:spPr>
          <a:xfrm>
            <a:off x="444499" y="84666"/>
            <a:ext cx="15367001" cy="2286001"/>
          </a:xfrm>
          <a:prstGeom prst="rect">
            <a:avLst/>
          </a:prstGeom>
        </p:spPr>
        <p:txBody>
          <a:bodyPr/>
          <a:lstStyle/>
          <a:p>
            <a:pPr lvl="0">
              <a:defRPr cap="none" sz="1800">
                <a:solidFill>
                  <a:srgbClr val="000000"/>
                </a:solidFill>
              </a:defRPr>
            </a:pPr>
            <a:r>
              <a:rPr cap="all" sz="7200">
                <a:solidFill>
                  <a:srgbClr val="424242"/>
                </a:solidFill>
              </a:rPr>
              <a:t>approach PRINCIPLES </a:t>
            </a:r>
          </a:p>
        </p:txBody>
      </p:sp>
      <p:sp>
        <p:nvSpPr>
          <p:cNvPr id="448" name="Shape 448"/>
          <p:cNvSpPr/>
          <p:nvPr>
            <p:ph type="body" idx="1"/>
          </p:nvPr>
        </p:nvSpPr>
        <p:spPr>
          <a:xfrm>
            <a:off x="10177003" y="2588175"/>
            <a:ext cx="5066054" cy="6115911"/>
          </a:xfrm>
          <a:prstGeom prst="rect">
            <a:avLst/>
          </a:prstGeom>
        </p:spPr>
        <p:txBody>
          <a:bodyPr anchor="t"/>
          <a:lstStyle/>
          <a:p>
            <a:pPr lvl="0" marL="0" indent="0">
              <a:lnSpc>
                <a:spcPct val="150000"/>
              </a:lnSpc>
              <a:buClrTx/>
              <a:buSzTx/>
              <a:buNone/>
              <a:defRPr sz="1800">
                <a:solidFill>
                  <a:srgbClr val="000000"/>
                </a:solidFill>
              </a:defRPr>
            </a:pPr>
            <a:r>
              <a:rPr i="1" sz="1600">
                <a:solidFill>
                  <a:srgbClr val="535353"/>
                </a:solidFill>
              </a:rPr>
              <a:t>Design Thinking</a:t>
            </a:r>
            <a:endParaRPr i="1" sz="1600">
              <a:solidFill>
                <a:srgbClr val="535353"/>
              </a:solidFill>
            </a:endParaRPr>
          </a:p>
          <a:p>
            <a:pPr lvl="0" marL="0" indent="0">
              <a:lnSpc>
                <a:spcPct val="150000"/>
              </a:lnSpc>
              <a:spcBef>
                <a:spcPts val="1500"/>
              </a:spcBef>
              <a:buClrTx/>
              <a:buSzTx/>
              <a:buNone/>
              <a:defRPr sz="1800">
                <a:solidFill>
                  <a:srgbClr val="000000"/>
                </a:solidFill>
              </a:defRPr>
            </a:pPr>
            <a:r>
              <a:rPr i="1" sz="1600">
                <a:solidFill>
                  <a:srgbClr val="535353"/>
                </a:solidFill>
              </a:rPr>
              <a:t>Design thinking is a formal method for practical, creative resolution of problems and creation of solutions, with the intent of an improved future result. In this regard it is a form of solution-based, or solution-focused thinking – starting with a goal (a better future situation) instead of solving a specific problem. By considering both present and future conditions and parameters of the problem, alternative solutions may be explored simultaneously</a:t>
            </a:r>
          </a:p>
        </p:txBody>
      </p:sp>
      <p:pic>
        <p:nvPicPr>
          <p:cNvPr id="449" name="pasted-image.png"/>
          <p:cNvPicPr/>
          <p:nvPr/>
        </p:nvPicPr>
        <p:blipFill>
          <a:blip r:embed="rId2">
            <a:extLst/>
          </a:blip>
          <a:stretch>
            <a:fillRect/>
          </a:stretch>
        </p:blipFill>
        <p:spPr>
          <a:xfrm>
            <a:off x="1345238" y="2369705"/>
            <a:ext cx="8878526" cy="5267925"/>
          </a:xfrm>
          <a:prstGeom prst="rect">
            <a:avLst/>
          </a:prstGeom>
          <a:ln w="12700">
            <a:miter lim="400000"/>
          </a:ln>
        </p:spPr>
      </p:pic>
    </p:spTree>
  </p:cSld>
  <p:clrMapOvr>
    <a:masterClrMapping/>
  </p:clrMapOvr>
  <p:transition spd="fast" advClick="1">
    <p:dissolve/>
  </p:transition>
</p:sld>
</file>

<file path=ppt/slides/slide4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51" name="Shape 451"/>
          <p:cNvSpPr/>
          <p:nvPr>
            <p:ph type="title"/>
          </p:nvPr>
        </p:nvSpPr>
        <p:spPr>
          <a:prstGeom prst="rect">
            <a:avLst/>
          </a:prstGeom>
        </p:spPr>
        <p:txBody>
          <a:bodyPr/>
          <a:lstStyle>
            <a:lvl1pPr>
              <a:defRPr sz="4800"/>
            </a:lvl1pPr>
          </a:lstStyle>
          <a:p>
            <a:pPr lvl="0">
              <a:defRPr cap="none" sz="1800">
                <a:solidFill>
                  <a:srgbClr val="000000"/>
                </a:solidFill>
              </a:defRPr>
            </a:pPr>
            <a:r>
              <a:rPr cap="all" sz="4800">
                <a:solidFill>
                  <a:srgbClr val="424242"/>
                </a:solidFill>
              </a:rPr>
              <a:t>design sprints</a:t>
            </a:r>
          </a:p>
        </p:txBody>
      </p:sp>
      <p:sp>
        <p:nvSpPr>
          <p:cNvPr id="452" name="Shape 452"/>
          <p:cNvSpPr/>
          <p:nvPr>
            <p:ph type="body" idx="1"/>
          </p:nvPr>
        </p:nvSpPr>
        <p:spPr>
          <a:xfrm>
            <a:off x="7599891" y="3030607"/>
            <a:ext cx="7746936" cy="3308741"/>
          </a:xfrm>
          <a:prstGeom prst="rect">
            <a:avLst/>
          </a:prstGeom>
        </p:spPr>
        <p:txBody>
          <a:bodyPr anchor="t"/>
          <a:lstStyle/>
          <a:p>
            <a:pPr lvl="0" marL="0" indent="0">
              <a:lnSpc>
                <a:spcPct val="120000"/>
              </a:lnSpc>
              <a:buClrTx/>
              <a:buSzTx/>
              <a:buNone/>
              <a:defRPr sz="1800">
                <a:solidFill>
                  <a:srgbClr val="000000"/>
                </a:solidFill>
              </a:defRPr>
            </a:pPr>
            <a:r>
              <a:rPr sz="1600">
                <a:solidFill>
                  <a:srgbClr val="535353"/>
                </a:solidFill>
              </a:rPr>
              <a:t>Design Sprints are fixed 10 day engagements, during which a capability brick, comprising of Business and Experience Designers work closely with stakeholders to answer questions pertaining to the agreed initiatives through design, prototyping and testing.  </a:t>
            </a:r>
            <a:endParaRPr sz="1600">
              <a:solidFill>
                <a:srgbClr val="535353"/>
              </a:solidFill>
            </a:endParaRPr>
          </a:p>
          <a:p>
            <a:pPr lvl="0" marL="0" indent="0">
              <a:lnSpc>
                <a:spcPct val="120000"/>
              </a:lnSpc>
              <a:buClrTx/>
              <a:buSzTx/>
              <a:buNone/>
              <a:defRPr sz="1800">
                <a:solidFill>
                  <a:srgbClr val="000000"/>
                </a:solidFill>
              </a:defRPr>
            </a:pPr>
            <a:r>
              <a:rPr sz="1600">
                <a:solidFill>
                  <a:srgbClr val="535353"/>
                </a:solidFill>
              </a:rPr>
              <a:t>The design-sprint engagement is an outcome-oriented design thinking process, and provides a shortcut to learn and test assumptions of selected initiatives without the need to build and launch a final solution.  In all, it is a process that provides a rock-solid validation of a chosen concept.</a:t>
            </a:r>
          </a:p>
        </p:txBody>
      </p:sp>
      <p:pic>
        <p:nvPicPr>
          <p:cNvPr id="453" name="Screen Shot 2015-05-01 at 11.31.54 am (2).png"/>
          <p:cNvPicPr/>
          <p:nvPr/>
        </p:nvPicPr>
        <p:blipFill>
          <a:blip r:embed="rId2">
            <a:extLst/>
          </a:blip>
          <a:srcRect l="4282" t="10056" r="30162" b="32714"/>
          <a:stretch>
            <a:fillRect/>
          </a:stretch>
        </p:blipFill>
        <p:spPr>
          <a:xfrm>
            <a:off x="-249767" y="2458508"/>
            <a:ext cx="7746993" cy="4226954"/>
          </a:xfrm>
          <a:prstGeom prst="rect">
            <a:avLst/>
          </a:prstGeom>
          <a:ln w="12700">
            <a:miter lim="400000"/>
          </a:ln>
        </p:spPr>
      </p:pic>
    </p:spTree>
  </p:cSld>
  <p:clrMapOvr>
    <a:masterClrMapping/>
  </p:clrMapOvr>
  <p:transition spd="fast" advClick="1">
    <p:dissolve/>
  </p:transition>
</p:sld>
</file>

<file path=ppt/slides/slide4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455" name="KPMG-filtered.jpeg"/>
          <p:cNvPicPr/>
          <p:nvPr/>
        </p:nvPicPr>
        <p:blipFill>
          <a:blip r:embed="rId2">
            <a:extLst/>
          </a:blip>
          <a:stretch>
            <a:fillRect/>
          </a:stretch>
        </p:blipFill>
        <p:spPr>
          <a:xfrm>
            <a:off x="1808889" y="2546350"/>
            <a:ext cx="7221076" cy="2548016"/>
          </a:xfrm>
          <a:prstGeom prst="rect">
            <a:avLst/>
          </a:prstGeom>
          <a:ln w="12700">
            <a:miter lim="400000"/>
          </a:ln>
        </p:spPr>
      </p:pic>
      <p:pic>
        <p:nvPicPr>
          <p:cNvPr id="456" name="KPMG-filtered.jpeg"/>
          <p:cNvPicPr/>
          <p:nvPr/>
        </p:nvPicPr>
        <p:blipFill>
          <a:blip r:embed="rId2">
            <a:extLst/>
          </a:blip>
          <a:stretch>
            <a:fillRect/>
          </a:stretch>
        </p:blipFill>
        <p:spPr>
          <a:xfrm>
            <a:off x="1808889" y="4601092"/>
            <a:ext cx="7221076" cy="2548016"/>
          </a:xfrm>
          <a:prstGeom prst="rect">
            <a:avLst/>
          </a:prstGeom>
          <a:ln w="12700">
            <a:miter lim="400000"/>
          </a:ln>
        </p:spPr>
      </p:pic>
      <p:pic>
        <p:nvPicPr>
          <p:cNvPr id="457" name="pasted-image.pdf"/>
          <p:cNvPicPr/>
          <p:nvPr/>
        </p:nvPicPr>
        <p:blipFill>
          <a:blip r:embed="rId3">
            <a:extLst/>
          </a:blip>
          <a:stretch>
            <a:fillRect/>
          </a:stretch>
        </p:blipFill>
        <p:spPr>
          <a:xfrm>
            <a:off x="2146860" y="2850545"/>
            <a:ext cx="3007520" cy="2108201"/>
          </a:xfrm>
          <a:prstGeom prst="rect">
            <a:avLst/>
          </a:prstGeom>
          <a:ln w="12700">
            <a:miter lim="400000"/>
          </a:ln>
        </p:spPr>
      </p:pic>
      <p:pic>
        <p:nvPicPr>
          <p:cNvPr id="458" name="Screen Shot 2013-12-23 at 4.57.14 pm.png"/>
          <p:cNvPicPr/>
          <p:nvPr/>
        </p:nvPicPr>
        <p:blipFill>
          <a:blip r:embed="rId4">
            <a:extLst/>
          </a:blip>
          <a:stretch>
            <a:fillRect/>
          </a:stretch>
        </p:blipFill>
        <p:spPr>
          <a:xfrm>
            <a:off x="3099638" y="3394509"/>
            <a:ext cx="2925000" cy="2224885"/>
          </a:xfrm>
          <a:prstGeom prst="rect">
            <a:avLst/>
          </a:prstGeom>
          <a:ln w="12700">
            <a:miter lim="400000"/>
          </a:ln>
        </p:spPr>
      </p:pic>
      <p:grpSp>
        <p:nvGrpSpPr>
          <p:cNvPr id="461" name="Group 461"/>
          <p:cNvGrpSpPr/>
          <p:nvPr/>
        </p:nvGrpSpPr>
        <p:grpSpPr>
          <a:xfrm>
            <a:off x="4336676" y="3904513"/>
            <a:ext cx="2983779" cy="2548015"/>
            <a:chOff x="0" y="-2"/>
            <a:chExt cx="2983777" cy="2548014"/>
          </a:xfrm>
        </p:grpSpPr>
        <p:pic>
          <p:nvPicPr>
            <p:cNvPr id="459" name="A.tiff"/>
            <p:cNvPicPr/>
            <p:nvPr/>
          </p:nvPicPr>
          <p:blipFill>
            <a:blip r:embed="rId5">
              <a:extLst/>
            </a:blip>
            <a:stretch>
              <a:fillRect/>
            </a:stretch>
          </p:blipFill>
          <p:spPr>
            <a:xfrm>
              <a:off x="302075" y="369889"/>
              <a:ext cx="2359137" cy="1767952"/>
            </a:xfrm>
            <a:prstGeom prst="rect">
              <a:avLst/>
            </a:prstGeom>
            <a:ln w="12700" cap="flat">
              <a:noFill/>
              <a:miter lim="400000"/>
            </a:ln>
            <a:effectLst/>
          </p:spPr>
        </p:pic>
        <p:pic>
          <p:nvPicPr>
            <p:cNvPr id="460" name="iPad.png"/>
            <p:cNvPicPr/>
            <p:nvPr/>
          </p:nvPicPr>
          <p:blipFill>
            <a:blip r:embed="rId6">
              <a:extLst/>
            </a:blip>
            <a:stretch>
              <a:fillRect/>
            </a:stretch>
          </p:blipFill>
          <p:spPr>
            <a:xfrm rot="16199995">
              <a:off x="217884" y="-217883"/>
              <a:ext cx="2548011" cy="2983775"/>
            </a:xfrm>
            <a:prstGeom prst="rect">
              <a:avLst/>
            </a:prstGeom>
            <a:ln w="12700" cap="flat">
              <a:noFill/>
              <a:miter lim="400000"/>
            </a:ln>
            <a:effectLst/>
          </p:spPr>
        </p:pic>
      </p:grpSp>
      <p:sp>
        <p:nvSpPr>
          <p:cNvPr id="462" name="Shape 462"/>
          <p:cNvSpPr/>
          <p:nvPr>
            <p:ph type="title"/>
          </p:nvPr>
        </p:nvSpPr>
        <p:spPr>
          <a:prstGeom prst="rect">
            <a:avLst/>
          </a:prstGeom>
        </p:spPr>
        <p:txBody>
          <a:bodyPr/>
          <a:lstStyle/>
          <a:p>
            <a:pPr lvl="0">
              <a:defRPr cap="none" sz="1800">
                <a:solidFill>
                  <a:srgbClr val="000000"/>
                </a:solidFill>
              </a:defRPr>
            </a:pPr>
            <a:r>
              <a:rPr cap="all" sz="7200">
                <a:solidFill>
                  <a:srgbClr val="424242"/>
                </a:solidFill>
              </a:rPr>
              <a:t>TESTING &amp; VALIDATION</a:t>
            </a:r>
          </a:p>
        </p:txBody>
      </p:sp>
      <p:sp>
        <p:nvSpPr>
          <p:cNvPr id="463" name="Shape 463"/>
          <p:cNvSpPr/>
          <p:nvPr>
            <p:ph type="body" idx="1"/>
          </p:nvPr>
        </p:nvSpPr>
        <p:spPr>
          <a:xfrm>
            <a:off x="10177003" y="2486575"/>
            <a:ext cx="5066054" cy="6115911"/>
          </a:xfrm>
          <a:prstGeom prst="rect">
            <a:avLst/>
          </a:prstGeom>
        </p:spPr>
        <p:txBody>
          <a:bodyPr anchor="t"/>
          <a:lstStyle/>
          <a:p>
            <a:pPr lvl="0" marL="0" indent="0">
              <a:lnSpc>
                <a:spcPct val="150000"/>
              </a:lnSpc>
              <a:buClrTx/>
              <a:buSzTx/>
              <a:buNone/>
              <a:defRPr sz="1800">
                <a:solidFill>
                  <a:srgbClr val="000000"/>
                </a:solidFill>
              </a:defRPr>
            </a:pPr>
            <a:r>
              <a:rPr sz="1600">
                <a:solidFill>
                  <a:srgbClr val="535353"/>
                </a:solidFill>
              </a:rPr>
              <a:t>Feature Prototypes</a:t>
            </a:r>
            <a:endParaRPr sz="1600">
              <a:solidFill>
                <a:srgbClr val="535353"/>
              </a:solidFill>
            </a:endParaRPr>
          </a:p>
          <a:p>
            <a:pPr lvl="0" marL="0" indent="0">
              <a:lnSpc>
                <a:spcPct val="150000"/>
              </a:lnSpc>
              <a:spcBef>
                <a:spcPts val="1500"/>
              </a:spcBef>
              <a:buClrTx/>
              <a:buSzTx/>
              <a:buNone/>
              <a:defRPr sz="1800">
                <a:solidFill>
                  <a:srgbClr val="000000"/>
                </a:solidFill>
              </a:defRPr>
            </a:pPr>
            <a:r>
              <a:rPr i="1" sz="1200">
                <a:solidFill>
                  <a:srgbClr val="535353"/>
                </a:solidFill>
              </a:rPr>
              <a:t>What are they?</a:t>
            </a:r>
            <a:endParaRPr i="1" sz="1200">
              <a:solidFill>
                <a:srgbClr val="535353"/>
              </a:solidFill>
            </a:endParaRPr>
          </a:p>
          <a:p>
            <a:pPr lvl="0" marL="0" indent="0">
              <a:lnSpc>
                <a:spcPct val="150000"/>
              </a:lnSpc>
              <a:spcBef>
                <a:spcPts val="1500"/>
              </a:spcBef>
              <a:buClrTx/>
              <a:buSzTx/>
              <a:buNone/>
              <a:defRPr sz="1800">
                <a:solidFill>
                  <a:srgbClr val="000000"/>
                </a:solidFill>
              </a:defRPr>
            </a:pPr>
            <a:r>
              <a:rPr sz="1200">
                <a:solidFill>
                  <a:srgbClr val="535353"/>
                </a:solidFill>
              </a:rPr>
              <a:t>Sketches, wireframes and prototypes confirm a common vision among users and stakeholders by bring the idea and design to life. They also provide valuable user interface feedback within the proper context and reduces overall development time by acting as a useful reference tool for developers.</a:t>
            </a:r>
            <a:endParaRPr sz="1200">
              <a:solidFill>
                <a:srgbClr val="535353"/>
              </a:solidFill>
            </a:endParaRPr>
          </a:p>
          <a:p>
            <a:pPr lvl="0" marL="0" indent="0">
              <a:lnSpc>
                <a:spcPct val="150000"/>
              </a:lnSpc>
              <a:spcBef>
                <a:spcPts val="1500"/>
              </a:spcBef>
              <a:buClrTx/>
              <a:buSzTx/>
              <a:buNone/>
              <a:defRPr sz="1800">
                <a:solidFill>
                  <a:srgbClr val="000000"/>
                </a:solidFill>
              </a:defRPr>
            </a:pPr>
            <a:endParaRPr sz="1200">
              <a:solidFill>
                <a:srgbClr val="535353"/>
              </a:solidFill>
            </a:endParaRPr>
          </a:p>
          <a:p>
            <a:pPr lvl="0" marL="0" indent="0">
              <a:lnSpc>
                <a:spcPct val="150000"/>
              </a:lnSpc>
              <a:spcBef>
                <a:spcPts val="1500"/>
              </a:spcBef>
              <a:buClrTx/>
              <a:buSzTx/>
              <a:buNone/>
              <a:defRPr sz="1800">
                <a:solidFill>
                  <a:srgbClr val="000000"/>
                </a:solidFill>
              </a:defRPr>
            </a:pPr>
            <a:r>
              <a:rPr i="1" sz="1200">
                <a:solidFill>
                  <a:srgbClr val="535353"/>
                </a:solidFill>
              </a:rPr>
              <a:t>Why are they important? </a:t>
            </a:r>
            <a:endParaRPr i="1" sz="1200">
              <a:solidFill>
                <a:srgbClr val="535353"/>
              </a:solidFill>
            </a:endParaRPr>
          </a:p>
          <a:p>
            <a:pPr lvl="0" marL="0" indent="0">
              <a:lnSpc>
                <a:spcPct val="150000"/>
              </a:lnSpc>
              <a:spcBef>
                <a:spcPts val="1500"/>
              </a:spcBef>
              <a:buClrTx/>
              <a:buSzTx/>
              <a:buNone/>
              <a:defRPr sz="1800">
                <a:solidFill>
                  <a:srgbClr val="000000"/>
                </a:solidFill>
              </a:defRPr>
            </a:pPr>
            <a:r>
              <a:rPr sz="1200">
                <a:solidFill>
                  <a:srgbClr val="535353"/>
                </a:solidFill>
              </a:rPr>
              <a:t>Testing early and often using low and high fidelity prototypes to demonstrate the key functionality of an application in development, positively impacts final design as well as the overall project.</a:t>
            </a:r>
            <a:endParaRPr sz="1200">
              <a:solidFill>
                <a:srgbClr val="535353"/>
              </a:solidFill>
            </a:endParaRPr>
          </a:p>
          <a:p>
            <a:pPr lvl="0" marL="0" indent="0">
              <a:lnSpc>
                <a:spcPct val="150000"/>
              </a:lnSpc>
              <a:spcBef>
                <a:spcPts val="1500"/>
              </a:spcBef>
              <a:buClrTx/>
              <a:buSzTx/>
              <a:buNone/>
              <a:defRPr sz="1800">
                <a:solidFill>
                  <a:srgbClr val="000000"/>
                </a:solidFill>
              </a:defRPr>
            </a:pPr>
            <a:endParaRPr sz="1200">
              <a:solidFill>
                <a:srgbClr val="535353"/>
              </a:solidFill>
            </a:endParaRPr>
          </a:p>
        </p:txBody>
      </p:sp>
      <p:pic>
        <p:nvPicPr>
          <p:cNvPr id="464" name="TB_Mockup_SYL.png"/>
          <p:cNvPicPr/>
          <p:nvPr/>
        </p:nvPicPr>
        <p:blipFill>
          <a:blip r:embed="rId7">
            <a:extLst/>
          </a:blip>
          <a:stretch>
            <a:fillRect/>
          </a:stretch>
        </p:blipFill>
        <p:spPr>
          <a:xfrm>
            <a:off x="5042268" y="4091202"/>
            <a:ext cx="4129318" cy="3305488"/>
          </a:xfrm>
          <a:prstGeom prst="rect">
            <a:avLst/>
          </a:prstGeom>
          <a:ln w="12700">
            <a:miter lim="400000"/>
          </a:ln>
        </p:spPr>
      </p:pic>
      <p:sp>
        <p:nvSpPr>
          <p:cNvPr id="465" name="Shape 465"/>
          <p:cNvSpPr/>
          <p:nvPr/>
        </p:nvSpPr>
        <p:spPr>
          <a:xfrm rot="19800000">
            <a:off x="2751751" y="4399587"/>
            <a:ext cx="5697794" cy="71899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defTabSz="546100">
              <a:lnSpc>
                <a:spcPct val="150000"/>
              </a:lnSpc>
              <a:spcBef>
                <a:spcPts val="3600"/>
              </a:spcBef>
              <a:defRPr sz="4800">
                <a:solidFill>
                  <a:srgbClr val="B4B4B4"/>
                </a:solidFill>
              </a:defRPr>
            </a:lvl1pPr>
          </a:lstStyle>
          <a:p>
            <a:pPr lvl="0">
              <a:defRPr sz="1800">
                <a:solidFill>
                  <a:srgbClr val="000000"/>
                </a:solidFill>
              </a:defRPr>
            </a:pPr>
            <a:r>
              <a:rPr sz="4800">
                <a:solidFill>
                  <a:srgbClr val="B4B4B4"/>
                </a:solidFill>
              </a:rPr>
              <a:t>SAMPLE OUTPUT</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467" name="Office_06_02_15-2.jpg"/>
          <p:cNvPicPr/>
          <p:nvPr/>
        </p:nvPicPr>
        <p:blipFill>
          <a:blip r:embed="rId2">
            <a:extLst/>
          </a:blip>
          <a:srcRect l="0" t="0" r="4761" b="0"/>
          <a:stretch>
            <a:fillRect/>
          </a:stretch>
        </p:blipFill>
        <p:spPr>
          <a:xfrm>
            <a:off x="2687504" y="4766803"/>
            <a:ext cx="3706967" cy="2594871"/>
          </a:xfrm>
          <a:prstGeom prst="rect">
            <a:avLst/>
          </a:prstGeom>
          <a:ln w="12700">
            <a:miter lim="400000"/>
          </a:ln>
        </p:spPr>
      </p:pic>
      <p:sp>
        <p:nvSpPr>
          <p:cNvPr id="468" name="Shape 468"/>
          <p:cNvSpPr/>
          <p:nvPr>
            <p:ph type="title"/>
          </p:nvPr>
        </p:nvSpPr>
        <p:spPr>
          <a:prstGeom prst="rect">
            <a:avLst/>
          </a:prstGeom>
        </p:spPr>
        <p:txBody>
          <a:bodyPr/>
          <a:lstStyle>
            <a:lvl1pPr>
              <a:defRPr sz="4800"/>
            </a:lvl1pPr>
          </a:lstStyle>
          <a:p>
            <a:pPr lvl="0">
              <a:defRPr cap="none" sz="1800">
                <a:solidFill>
                  <a:srgbClr val="000000"/>
                </a:solidFill>
              </a:defRPr>
            </a:pPr>
            <a:r>
              <a:rPr cap="all" sz="4800">
                <a:solidFill>
                  <a:srgbClr val="424242"/>
                </a:solidFill>
              </a:rPr>
              <a:t>Hive builds</a:t>
            </a:r>
          </a:p>
        </p:txBody>
      </p:sp>
      <p:sp>
        <p:nvSpPr>
          <p:cNvPr id="469" name="Shape 469"/>
          <p:cNvSpPr/>
          <p:nvPr>
            <p:ph type="body" idx="1"/>
          </p:nvPr>
        </p:nvSpPr>
        <p:spPr>
          <a:xfrm>
            <a:off x="7345891" y="2556473"/>
            <a:ext cx="8149830" cy="8464214"/>
          </a:xfrm>
          <a:prstGeom prst="rect">
            <a:avLst/>
          </a:prstGeom>
        </p:spPr>
        <p:txBody>
          <a:bodyPr anchor="t"/>
          <a:lstStyle/>
          <a:p>
            <a:pPr lvl="0" marL="0" indent="0">
              <a:lnSpc>
                <a:spcPct val="120000"/>
              </a:lnSpc>
              <a:buClrTx/>
              <a:buSzTx/>
              <a:buNone/>
              <a:defRPr sz="1800">
                <a:solidFill>
                  <a:srgbClr val="000000"/>
                </a:solidFill>
              </a:defRPr>
            </a:pPr>
            <a:r>
              <a:rPr sz="1600">
                <a:solidFill>
                  <a:srgbClr val="535353"/>
                </a:solidFill>
              </a:rPr>
              <a:t>Hive Builds are highly-collaborative engagements, which see stakeholders from work together in real-time to design solutions. The Hive Model has several very distinct features and benefits:</a:t>
            </a:r>
            <a:endParaRPr sz="1600">
              <a:solidFill>
                <a:srgbClr val="535353"/>
              </a:solidFill>
            </a:endParaRPr>
          </a:p>
          <a:p>
            <a:pPr lvl="0" marL="308571" indent="-308571">
              <a:lnSpc>
                <a:spcPct val="120000"/>
              </a:lnSpc>
              <a:spcBef>
                <a:spcPts val="400"/>
              </a:spcBef>
              <a:buClr>
                <a:srgbClr val="424242"/>
              </a:buClr>
              <a:defRPr sz="1800">
                <a:solidFill>
                  <a:srgbClr val="000000"/>
                </a:solidFill>
              </a:defRPr>
            </a:pPr>
            <a:r>
              <a:rPr sz="1600">
                <a:solidFill>
                  <a:srgbClr val="535353"/>
                </a:solidFill>
              </a:rPr>
              <a:t>An approach that can be employed for all products - mobile, digital or analogue rich in real-time feedback </a:t>
            </a:r>
            <a:endParaRPr sz="1600">
              <a:solidFill>
                <a:srgbClr val="535353"/>
              </a:solidFill>
            </a:endParaRPr>
          </a:p>
          <a:p>
            <a:pPr lvl="0" marL="308571" indent="-308571">
              <a:lnSpc>
                <a:spcPct val="120000"/>
              </a:lnSpc>
              <a:spcBef>
                <a:spcPts val="400"/>
              </a:spcBef>
              <a:buClr>
                <a:srgbClr val="424242"/>
              </a:buClr>
              <a:defRPr sz="1800">
                <a:solidFill>
                  <a:srgbClr val="000000"/>
                </a:solidFill>
              </a:defRPr>
            </a:pPr>
            <a:r>
              <a:rPr sz="1600">
                <a:solidFill>
                  <a:srgbClr val="535353"/>
                </a:solidFill>
              </a:rPr>
              <a:t>5 days of in-store interaction, design and build to collect and validate designs and product ideas</a:t>
            </a:r>
            <a:endParaRPr sz="1600">
              <a:solidFill>
                <a:srgbClr val="535353"/>
              </a:solidFill>
            </a:endParaRPr>
          </a:p>
          <a:p>
            <a:pPr lvl="0" marL="308571" indent="-308571">
              <a:lnSpc>
                <a:spcPct val="120000"/>
              </a:lnSpc>
              <a:spcBef>
                <a:spcPts val="400"/>
              </a:spcBef>
              <a:buClr>
                <a:srgbClr val="424242"/>
              </a:buClr>
              <a:defRPr sz="1800">
                <a:solidFill>
                  <a:srgbClr val="000000"/>
                </a:solidFill>
              </a:defRPr>
            </a:pPr>
            <a:r>
              <a:rPr sz="1600">
                <a:solidFill>
                  <a:srgbClr val="535353"/>
                </a:solidFill>
              </a:rPr>
              <a:t>Highly collaborative - across client and customers</a:t>
            </a:r>
            <a:endParaRPr sz="1600">
              <a:solidFill>
                <a:srgbClr val="535353"/>
              </a:solidFill>
            </a:endParaRPr>
          </a:p>
          <a:p>
            <a:pPr lvl="0" marL="308571" indent="-308571">
              <a:lnSpc>
                <a:spcPct val="120000"/>
              </a:lnSpc>
              <a:spcBef>
                <a:spcPts val="400"/>
              </a:spcBef>
              <a:buClr>
                <a:srgbClr val="424242"/>
              </a:buClr>
              <a:defRPr sz="1800">
                <a:solidFill>
                  <a:srgbClr val="000000"/>
                </a:solidFill>
              </a:defRPr>
            </a:pPr>
            <a:r>
              <a:rPr sz="1600">
                <a:solidFill>
                  <a:srgbClr val="535353"/>
                </a:solidFill>
              </a:rPr>
              <a:t>Very visible, which generates deep goodwill across your client base,</a:t>
            </a:r>
            <a:endParaRPr sz="1600">
              <a:solidFill>
                <a:srgbClr val="535353"/>
              </a:solidFill>
            </a:endParaRPr>
          </a:p>
          <a:p>
            <a:pPr lvl="0" marL="0" indent="0">
              <a:lnSpc>
                <a:spcPct val="120000"/>
              </a:lnSpc>
              <a:spcBef>
                <a:spcPts val="400"/>
              </a:spcBef>
              <a:buClrTx/>
              <a:buSzTx/>
              <a:buNone/>
              <a:defRPr sz="1800">
                <a:solidFill>
                  <a:srgbClr val="000000"/>
                </a:solidFill>
              </a:defRPr>
            </a:pPr>
            <a:r>
              <a:rPr sz="1600">
                <a:solidFill>
                  <a:srgbClr val="535353"/>
                </a:solidFill>
              </a:rPr>
              <a:t>     people, and customers - and this leads to greater advocacy</a:t>
            </a:r>
            <a:endParaRPr sz="1600">
              <a:solidFill>
                <a:srgbClr val="535353"/>
              </a:solidFill>
            </a:endParaRPr>
          </a:p>
          <a:p>
            <a:pPr lvl="0" marL="308571" indent="-308571">
              <a:lnSpc>
                <a:spcPct val="120000"/>
              </a:lnSpc>
              <a:spcBef>
                <a:spcPts val="400"/>
              </a:spcBef>
              <a:buClr>
                <a:srgbClr val="424242"/>
              </a:buClr>
              <a:defRPr sz="1800">
                <a:solidFill>
                  <a:srgbClr val="000000"/>
                </a:solidFill>
              </a:defRPr>
            </a:pPr>
            <a:r>
              <a:rPr sz="1600">
                <a:solidFill>
                  <a:srgbClr val="535353"/>
                </a:solidFill>
              </a:rPr>
              <a:t>Real-time activity, that generates considerable interests and involvement from all stakeholders</a:t>
            </a:r>
            <a:endParaRPr sz="1600">
              <a:solidFill>
                <a:srgbClr val="535353"/>
              </a:solidFill>
            </a:endParaRPr>
          </a:p>
          <a:p>
            <a:pPr lvl="0" marL="308571" indent="-308571">
              <a:lnSpc>
                <a:spcPct val="120000"/>
              </a:lnSpc>
              <a:spcBef>
                <a:spcPts val="400"/>
              </a:spcBef>
              <a:buClr>
                <a:srgbClr val="424242"/>
              </a:buClr>
              <a:defRPr sz="1800">
                <a:solidFill>
                  <a:srgbClr val="000000"/>
                </a:solidFill>
              </a:defRPr>
            </a:pPr>
            <a:r>
              <a:rPr sz="1600">
                <a:solidFill>
                  <a:srgbClr val="535353"/>
                </a:solidFill>
              </a:rPr>
              <a:t>Facilitates deeper engagement of the Mulraneys team, and customers by involving them early in the product and service design process</a:t>
            </a:r>
            <a:endParaRPr sz="1600">
              <a:solidFill>
                <a:srgbClr val="535353"/>
              </a:solidFill>
            </a:endParaRPr>
          </a:p>
          <a:p>
            <a:pPr lvl="0" marL="308571" indent="-308571">
              <a:lnSpc>
                <a:spcPct val="120000"/>
              </a:lnSpc>
              <a:spcBef>
                <a:spcPts val="400"/>
              </a:spcBef>
              <a:buClr>
                <a:srgbClr val="424242"/>
              </a:buClr>
              <a:defRPr sz="1800">
                <a:solidFill>
                  <a:srgbClr val="000000"/>
                </a:solidFill>
              </a:defRPr>
            </a:pPr>
            <a:endParaRPr sz="1600">
              <a:solidFill>
                <a:srgbClr val="535353"/>
              </a:solidFill>
            </a:endParaRPr>
          </a:p>
          <a:p>
            <a:pPr lvl="0" marL="0" indent="0">
              <a:lnSpc>
                <a:spcPct val="120000"/>
              </a:lnSpc>
              <a:buClrTx/>
              <a:buSzTx/>
              <a:buNone/>
              <a:defRPr sz="1800">
                <a:solidFill>
                  <a:srgbClr val="000000"/>
                </a:solidFill>
              </a:defRPr>
            </a:pPr>
            <a:endParaRPr sz="1600">
              <a:solidFill>
                <a:srgbClr val="535353"/>
              </a:solidFill>
            </a:endParaRPr>
          </a:p>
          <a:p>
            <a:pPr lvl="0" marL="0" indent="0">
              <a:lnSpc>
                <a:spcPct val="120000"/>
              </a:lnSpc>
              <a:buClrTx/>
              <a:buSzTx/>
              <a:buNone/>
              <a:defRPr sz="1800">
                <a:solidFill>
                  <a:srgbClr val="000000"/>
                </a:solidFill>
              </a:defRPr>
            </a:pPr>
            <a:endParaRPr sz="1600">
              <a:solidFill>
                <a:srgbClr val="535353"/>
              </a:solidFill>
            </a:endParaRPr>
          </a:p>
          <a:p>
            <a:pPr lvl="0" marL="0" indent="0">
              <a:lnSpc>
                <a:spcPct val="120000"/>
              </a:lnSpc>
              <a:buClrTx/>
              <a:buSzTx/>
              <a:buNone/>
              <a:defRPr sz="1800">
                <a:solidFill>
                  <a:srgbClr val="000000"/>
                </a:solidFill>
              </a:defRPr>
            </a:pPr>
            <a:endParaRPr sz="1600">
              <a:solidFill>
                <a:srgbClr val="535353"/>
              </a:solidFill>
            </a:endParaRPr>
          </a:p>
          <a:p>
            <a:pPr lvl="0" marL="0" indent="0">
              <a:lnSpc>
                <a:spcPct val="120000"/>
              </a:lnSpc>
              <a:buClrTx/>
              <a:buSzTx/>
              <a:buNone/>
              <a:defRPr sz="1800">
                <a:solidFill>
                  <a:srgbClr val="000000"/>
                </a:solidFill>
              </a:defRPr>
            </a:pPr>
            <a:endParaRPr sz="1600">
              <a:solidFill>
                <a:srgbClr val="535353"/>
              </a:solidFill>
            </a:endParaRPr>
          </a:p>
        </p:txBody>
      </p:sp>
      <p:pic>
        <p:nvPicPr>
          <p:cNvPr id="470" name="Telstra_MQ_Workshop_13_02_15-22.jpg"/>
          <p:cNvPicPr/>
          <p:nvPr/>
        </p:nvPicPr>
        <p:blipFill>
          <a:blip r:embed="rId3">
            <a:extLst/>
          </a:blip>
          <a:stretch>
            <a:fillRect/>
          </a:stretch>
        </p:blipFill>
        <p:spPr>
          <a:xfrm>
            <a:off x="942511" y="2685917"/>
            <a:ext cx="2960433" cy="4438429"/>
          </a:xfrm>
          <a:prstGeom prst="rect">
            <a:avLst/>
          </a:prstGeom>
          <a:ln w="38100">
            <a:solidFill>
              <a:srgbClr val="FFFFFF"/>
            </a:solidFill>
            <a:miter lim="400000"/>
          </a:ln>
        </p:spPr>
      </p:pic>
    </p:spTree>
  </p:cSld>
  <p:clrMapOvr>
    <a:masterClrMapping/>
  </p:clrMapOvr>
  <p:transition spd="fast" advClick="1">
    <p:dissolve/>
  </p:transition>
</p:sld>
</file>

<file path=ppt/slides/slide4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72" name="Shape 472"/>
          <p:cNvSpPr/>
          <p:nvPr>
            <p:ph type="title"/>
          </p:nvPr>
        </p:nvSpPr>
        <p:spPr>
          <a:prstGeom prst="rect">
            <a:avLst/>
          </a:prstGeom>
        </p:spPr>
        <p:txBody>
          <a:bodyPr/>
          <a:lstStyle>
            <a:lvl1pPr>
              <a:defRPr sz="4800"/>
            </a:lvl1pPr>
          </a:lstStyle>
          <a:p>
            <a:pPr lvl="0">
              <a:defRPr cap="none" sz="1800">
                <a:solidFill>
                  <a:srgbClr val="000000"/>
                </a:solidFill>
              </a:defRPr>
            </a:pPr>
            <a:r>
              <a:rPr cap="all" sz="4800">
                <a:solidFill>
                  <a:srgbClr val="424242"/>
                </a:solidFill>
              </a:rPr>
              <a:t>working prototype</a:t>
            </a:r>
          </a:p>
        </p:txBody>
      </p:sp>
      <p:pic>
        <p:nvPicPr>
          <p:cNvPr id="473" name="davidjones_06_11_14-2.jpg"/>
          <p:cNvPicPr/>
          <p:nvPr/>
        </p:nvPicPr>
        <p:blipFill>
          <a:blip r:embed="rId2">
            <a:extLst/>
          </a:blip>
          <a:stretch>
            <a:fillRect/>
          </a:stretch>
        </p:blipFill>
        <p:spPr>
          <a:xfrm>
            <a:off x="1774758" y="2515548"/>
            <a:ext cx="3200958" cy="4799036"/>
          </a:xfrm>
          <a:prstGeom prst="rect">
            <a:avLst/>
          </a:prstGeom>
          <a:ln w="12700">
            <a:miter lim="400000"/>
          </a:ln>
        </p:spPr>
      </p:pic>
      <p:grpSp>
        <p:nvGrpSpPr>
          <p:cNvPr id="478" name="Group 478"/>
          <p:cNvGrpSpPr/>
          <p:nvPr/>
        </p:nvGrpSpPr>
        <p:grpSpPr>
          <a:xfrm>
            <a:off x="4235321" y="4049680"/>
            <a:ext cx="8042144" cy="3916570"/>
            <a:chOff x="0" y="0"/>
            <a:chExt cx="8042143" cy="3916568"/>
          </a:xfrm>
        </p:grpSpPr>
        <p:pic>
          <p:nvPicPr>
            <p:cNvPr id="474" name="pasted-image.pdf"/>
            <p:cNvPicPr/>
            <p:nvPr/>
          </p:nvPicPr>
          <p:blipFill>
            <a:blip r:embed="rId3">
              <a:extLst/>
            </a:blip>
            <a:stretch>
              <a:fillRect/>
            </a:stretch>
          </p:blipFill>
          <p:spPr>
            <a:xfrm>
              <a:off x="0" y="0"/>
              <a:ext cx="2240041" cy="3916569"/>
            </a:xfrm>
            <a:prstGeom prst="rect">
              <a:avLst/>
            </a:prstGeom>
            <a:ln w="12700" cap="flat">
              <a:noFill/>
              <a:miter lim="400000"/>
            </a:ln>
            <a:effectLst/>
          </p:spPr>
        </p:pic>
        <p:pic>
          <p:nvPicPr>
            <p:cNvPr id="475" name="pasted-image.pdf"/>
            <p:cNvPicPr/>
            <p:nvPr/>
          </p:nvPicPr>
          <p:blipFill>
            <a:blip r:embed="rId4">
              <a:extLst/>
            </a:blip>
            <a:stretch>
              <a:fillRect/>
            </a:stretch>
          </p:blipFill>
          <p:spPr>
            <a:xfrm>
              <a:off x="1934034" y="0"/>
              <a:ext cx="2240041" cy="3916569"/>
            </a:xfrm>
            <a:prstGeom prst="rect">
              <a:avLst/>
            </a:prstGeom>
            <a:ln w="12700" cap="flat">
              <a:noFill/>
              <a:miter lim="400000"/>
            </a:ln>
            <a:effectLst/>
          </p:spPr>
        </p:pic>
        <p:pic>
          <p:nvPicPr>
            <p:cNvPr id="476" name="pasted-image.pdf"/>
            <p:cNvPicPr/>
            <p:nvPr/>
          </p:nvPicPr>
          <p:blipFill>
            <a:blip r:embed="rId5">
              <a:extLst/>
            </a:blip>
            <a:stretch>
              <a:fillRect/>
            </a:stretch>
          </p:blipFill>
          <p:spPr>
            <a:xfrm>
              <a:off x="3868068" y="0"/>
              <a:ext cx="2240041" cy="3916569"/>
            </a:xfrm>
            <a:prstGeom prst="rect">
              <a:avLst/>
            </a:prstGeom>
            <a:ln w="12700" cap="flat">
              <a:noFill/>
              <a:miter lim="400000"/>
            </a:ln>
            <a:effectLst/>
          </p:spPr>
        </p:pic>
        <p:pic>
          <p:nvPicPr>
            <p:cNvPr id="477" name="pasted-image.pdf"/>
            <p:cNvPicPr/>
            <p:nvPr/>
          </p:nvPicPr>
          <p:blipFill>
            <a:blip r:embed="rId6">
              <a:extLst/>
            </a:blip>
            <a:stretch>
              <a:fillRect/>
            </a:stretch>
          </p:blipFill>
          <p:spPr>
            <a:xfrm>
              <a:off x="5802103" y="0"/>
              <a:ext cx="2240041" cy="3916569"/>
            </a:xfrm>
            <a:prstGeom prst="rect">
              <a:avLst/>
            </a:prstGeom>
            <a:ln w="12700" cap="flat">
              <a:noFill/>
              <a:miter lim="400000"/>
            </a:ln>
            <a:effectLst/>
          </p:spPr>
        </p:pic>
      </p:grpSp>
      <p:sp>
        <p:nvSpPr>
          <p:cNvPr id="479" name="Shape 479"/>
          <p:cNvSpPr/>
          <p:nvPr/>
        </p:nvSpPr>
        <p:spPr>
          <a:xfrm>
            <a:off x="6282266" y="3826933"/>
            <a:ext cx="6429839" cy="4013796"/>
          </a:xfrm>
          <a:prstGeom prst="rect">
            <a:avLst/>
          </a:prstGeom>
          <a:solidFill>
            <a:srgbClr val="FFFFFF"/>
          </a:solidFill>
          <a:ln w="12700">
            <a:miter lim="400000"/>
          </a:ln>
        </p:spPr>
        <p:txBody>
          <a:bodyPr lIns="0" tIns="0" rIns="0" bIns="0" anchor="ctr"/>
          <a:lstStyle/>
          <a:p>
            <a:pPr lvl="0" algn="ctr" defTabSz="584200">
              <a:defRPr sz="1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0" name="Shape 480"/>
          <p:cNvSpPr/>
          <p:nvPr/>
        </p:nvSpPr>
        <p:spPr>
          <a:xfrm>
            <a:off x="7616825" y="2895140"/>
            <a:ext cx="7640043" cy="463873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546100">
              <a:lnSpc>
                <a:spcPct val="120000"/>
              </a:lnSpc>
              <a:spcBef>
                <a:spcPts val="3600"/>
              </a:spcBef>
              <a:defRPr sz="1800"/>
            </a:pPr>
            <a:r>
              <a:rPr sz="1600">
                <a:solidFill>
                  <a:srgbClr val="535353"/>
                </a:solidFill>
              </a:rPr>
              <a:t>A working prototype sees Alive’s Business and Product Design teams come together to build an interactive representation of what a mobile solution, when mobilised, would look like in it’s final state. Prototyping allows stakeholders to review a solution and put it to the test with users before spending time or money on developing it.</a:t>
            </a:r>
            <a:endParaRPr sz="1600">
              <a:solidFill>
                <a:srgbClr val="535353"/>
              </a:solidFill>
            </a:endParaRPr>
          </a:p>
          <a:p>
            <a:pPr lvl="0" defTabSz="546100">
              <a:lnSpc>
                <a:spcPct val="120000"/>
              </a:lnSpc>
              <a:spcBef>
                <a:spcPts val="3600"/>
              </a:spcBef>
              <a:defRPr sz="1800"/>
            </a:pPr>
            <a:r>
              <a:rPr sz="1600">
                <a:solidFill>
                  <a:srgbClr val="535353"/>
                </a:solidFill>
              </a:rPr>
              <a:t>• Prototypes are interactive</a:t>
            </a:r>
            <a:endParaRPr sz="1600">
              <a:solidFill>
                <a:srgbClr val="535353"/>
              </a:solidFill>
            </a:endParaRPr>
          </a:p>
          <a:p>
            <a:pPr lvl="0" defTabSz="546100">
              <a:lnSpc>
                <a:spcPct val="120000"/>
              </a:lnSpc>
              <a:spcBef>
                <a:spcPts val="3600"/>
              </a:spcBef>
              <a:defRPr sz="1800"/>
            </a:pPr>
            <a:r>
              <a:rPr sz="1600">
                <a:solidFill>
                  <a:srgbClr val="535353"/>
                </a:solidFill>
              </a:rPr>
              <a:t>• They model the user experience</a:t>
            </a:r>
            <a:endParaRPr sz="1600">
              <a:solidFill>
                <a:srgbClr val="535353"/>
              </a:solidFill>
            </a:endParaRPr>
          </a:p>
          <a:p>
            <a:pPr lvl="0" defTabSz="546100">
              <a:lnSpc>
                <a:spcPct val="120000"/>
              </a:lnSpc>
              <a:spcBef>
                <a:spcPts val="3600"/>
              </a:spcBef>
              <a:defRPr sz="1800"/>
            </a:pPr>
            <a:r>
              <a:rPr sz="1600">
                <a:solidFill>
                  <a:srgbClr val="535353"/>
                </a:solidFill>
              </a:rPr>
              <a:t>• They enable extensive user testing</a:t>
            </a:r>
            <a:endParaRPr sz="1600">
              <a:solidFill>
                <a:srgbClr val="535353"/>
              </a:solidFill>
            </a:endParaRP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title"/>
          </p:nvPr>
        </p:nvSpPr>
        <p:spPr>
          <a:xfrm>
            <a:off x="228600" y="3429000"/>
            <a:ext cx="15367000" cy="2286000"/>
          </a:xfrm>
          <a:prstGeom prst="rect">
            <a:avLst/>
          </a:prstGeom>
        </p:spPr>
        <p:txBody>
          <a:bodyPr/>
          <a:lstStyle>
            <a:lvl1pPr>
              <a:defRPr sz="4800"/>
            </a:lvl1pPr>
          </a:lstStyle>
          <a:p>
            <a:pPr lvl="0">
              <a:defRPr cap="none" sz="1800">
                <a:solidFill>
                  <a:srgbClr val="000000"/>
                </a:solidFill>
              </a:defRPr>
            </a:pPr>
            <a:r>
              <a:rPr cap="all" sz="4800">
                <a:solidFill>
                  <a:srgbClr val="FFFFFF"/>
                </a:solidFill>
              </a:rPr>
              <a:t>curious culture</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2" name="Shape 482"/>
          <p:cNvSpPr/>
          <p:nvPr>
            <p:ph type="title"/>
          </p:nvPr>
        </p:nvSpPr>
        <p:spPr>
          <a:prstGeom prst="rect">
            <a:avLst/>
          </a:prstGeom>
        </p:spPr>
        <p:txBody>
          <a:bodyPr/>
          <a:lstStyle>
            <a:lvl1pPr>
              <a:defRPr sz="4800"/>
            </a:lvl1pPr>
          </a:lstStyle>
          <a:p>
            <a:pPr lvl="0">
              <a:defRPr cap="none" sz="1800">
                <a:solidFill>
                  <a:srgbClr val="000000"/>
                </a:solidFill>
              </a:defRPr>
            </a:pPr>
            <a:r>
              <a:rPr cap="all" sz="4800">
                <a:solidFill>
                  <a:srgbClr val="424242"/>
                </a:solidFill>
              </a:rPr>
              <a:t>in closing</a:t>
            </a:r>
          </a:p>
        </p:txBody>
      </p:sp>
      <p:sp>
        <p:nvSpPr>
          <p:cNvPr id="483" name="Shape 483"/>
          <p:cNvSpPr/>
          <p:nvPr>
            <p:ph type="body" idx="1"/>
          </p:nvPr>
        </p:nvSpPr>
        <p:spPr>
          <a:xfrm>
            <a:off x="444500" y="2175611"/>
            <a:ext cx="15367000" cy="5308601"/>
          </a:xfrm>
          <a:prstGeom prst="rect">
            <a:avLst/>
          </a:prstGeom>
        </p:spPr>
        <p:txBody>
          <a:bodyPr/>
          <a:lstStyle/>
          <a:p>
            <a:pPr lvl="0">
              <a:defRPr sz="1800">
                <a:solidFill>
                  <a:srgbClr val="000000"/>
                </a:solidFill>
              </a:defRPr>
            </a:pPr>
            <a:r>
              <a:rPr sz="3400">
                <a:solidFill>
                  <a:srgbClr val="535353"/>
                </a:solidFill>
              </a:rPr>
              <a:t>Design-led means being curious, having cross-functional empathy, innovating through ethnography, and making design part of your brand</a:t>
            </a:r>
            <a:endParaRPr sz="3400">
              <a:solidFill>
                <a:srgbClr val="535353"/>
              </a:solidFill>
            </a:endParaRPr>
          </a:p>
          <a:p>
            <a:pPr lvl="0">
              <a:defRPr sz="1800">
                <a:solidFill>
                  <a:srgbClr val="000000"/>
                </a:solidFill>
              </a:defRPr>
            </a:pPr>
            <a:r>
              <a:rPr sz="3400">
                <a:solidFill>
                  <a:srgbClr val="535353"/>
                </a:solidFill>
              </a:rPr>
              <a:t>Any industry can be transformed through design-led development</a:t>
            </a:r>
            <a:endParaRPr sz="3400">
              <a:solidFill>
                <a:srgbClr val="535353"/>
              </a:solidFill>
            </a:endParaRPr>
          </a:p>
          <a:p>
            <a:pPr lvl="0">
              <a:defRPr sz="1800">
                <a:solidFill>
                  <a:srgbClr val="000000"/>
                </a:solidFill>
              </a:defRPr>
            </a:pPr>
            <a:r>
              <a:rPr sz="3400">
                <a:solidFill>
                  <a:srgbClr val="535353"/>
                </a:solidFill>
              </a:rPr>
              <a:t>Change starts with us…</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5" name="Shape 485"/>
          <p:cNvSpPr/>
          <p:nvPr>
            <p:ph type="title"/>
          </p:nvPr>
        </p:nvSpPr>
        <p:spPr>
          <a:prstGeom prst="rect">
            <a:avLst/>
          </a:prstGeom>
        </p:spPr>
        <p:txBody>
          <a:bodyPr/>
          <a:lstStyle/>
          <a:p>
            <a:pPr lvl="0"/>
          </a:p>
        </p:txBody>
      </p:sp>
      <p:sp>
        <p:nvSpPr>
          <p:cNvPr id="486" name="Shape 486"/>
          <p:cNvSpPr/>
          <p:nvPr>
            <p:ph type="body" idx="1"/>
          </p:nvPr>
        </p:nvSpPr>
        <p:spPr>
          <a:prstGeom prst="rect">
            <a:avLst/>
          </a:prstGeom>
        </p:spPr>
        <p:txBody>
          <a:bodyPr/>
          <a:lstStyle/>
          <a:p>
            <a:pPr lvl="0"/>
          </a:p>
        </p:txBody>
      </p:sp>
      <p:sp>
        <p:nvSpPr>
          <p:cNvPr id="487" name="Shape 487"/>
          <p:cNvSpPr/>
          <p:nvPr/>
        </p:nvSpPr>
        <p:spPr>
          <a:xfrm>
            <a:off x="444500" y="2351668"/>
            <a:ext cx="15367000" cy="530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lgn="ctr" defTabSz="546100">
              <a:spcBef>
                <a:spcPts val="3600"/>
              </a:spcBef>
              <a:defRPr sz="1800"/>
            </a:pPr>
            <a:r>
              <a:rPr sz="2000">
                <a:solidFill>
                  <a:srgbClr val="FFFFFF"/>
                </a:solidFill>
              </a:rPr>
              <a:t>Luke Harvey-Palmer - CEO, Alive</a:t>
            </a:r>
            <a:endParaRPr sz="2000">
              <a:solidFill>
                <a:srgbClr val="FFFFFF"/>
              </a:solidFill>
            </a:endParaRPr>
          </a:p>
          <a:p>
            <a:pPr lvl="0" algn="ctr" defTabSz="546100">
              <a:spcBef>
                <a:spcPts val="3600"/>
              </a:spcBef>
              <a:defRPr sz="1800"/>
            </a:pPr>
            <a:r>
              <a:rPr sz="2000">
                <a:solidFill>
                  <a:srgbClr val="FFFFFF"/>
                </a:solidFill>
              </a:rPr>
              <a:t>@lukerides</a:t>
            </a:r>
            <a:endParaRPr sz="2000">
              <a:solidFill>
                <a:srgbClr val="FFFFFF"/>
              </a:solidFill>
            </a:endParaRPr>
          </a:p>
          <a:p>
            <a:pPr lvl="0" algn="ctr" defTabSz="546100">
              <a:spcBef>
                <a:spcPts val="3600"/>
              </a:spcBef>
              <a:defRPr sz="1800"/>
            </a:pPr>
            <a:r>
              <a:rPr sz="2000">
                <a:solidFill>
                  <a:srgbClr val="FFFFFF"/>
                </a:solidFill>
              </a:rPr>
              <a:t>lukeharveypalmer</a:t>
            </a:r>
            <a:endParaRPr sz="2000">
              <a:solidFill>
                <a:srgbClr val="FFFFFF"/>
              </a:solidFill>
            </a:endParaRPr>
          </a:p>
          <a:p>
            <a:pPr lvl="0" algn="ctr" defTabSz="546100">
              <a:spcBef>
                <a:spcPts val="3600"/>
              </a:spcBef>
              <a:defRPr sz="1800"/>
            </a:pPr>
            <a:r>
              <a:rPr sz="2000" u="sng">
                <a:solidFill>
                  <a:srgbClr val="FFFFFF"/>
                </a:solidFill>
                <a:hlinkClick r:id="rId2" invalidUrl="" action="" tgtFrame="" tooltip="" history="1" highlightClick="0" endSnd="0"/>
              </a:rPr>
              <a:t>luke@alivemobile.com</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9" name="Shape 489"/>
          <p:cNvSpPr/>
          <p:nvPr/>
        </p:nvSpPr>
        <p:spPr>
          <a:xfrm>
            <a:off x="6413500" y="4535487"/>
            <a:ext cx="3390900" cy="1270001"/>
          </a:xfrm>
          <a:prstGeom prst="rect">
            <a:avLst/>
          </a:prstGeom>
          <a:ln w="12700">
            <a:miter lim="400000"/>
          </a:ln>
          <a:extLst>
            <a:ext uri="{C572A759-6A51-4108-AA02-DFA0A04FC94B}">
              <ma14:wrappingTextBoxFlag xmlns:ma14="http://schemas.microsoft.com/office/mac/drawingml/2011/main" val="1"/>
            </a:ext>
          </a:extLst>
        </p:spPr>
        <p:txBody>
          <a:bodyPr lIns="40640" tIns="40640" rIns="40640" bIns="40640" anchor="ctr"/>
          <a:lstStyle>
            <a:lvl1pPr algn="ctr" defTabSz="409575">
              <a:defRPr cap="all"/>
            </a:lvl1pPr>
          </a:lstStyle>
          <a:p>
            <a:pPr lvl="0">
              <a:defRPr cap="none" sz="1800"/>
            </a:pPr>
            <a:r>
              <a:rPr cap="all" sz="1200"/>
              <a:t>this slide is intentionally blank</a:t>
            </a:r>
            <a:endParaRPr cap="all" sz="1200"/>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title"/>
          </p:nvPr>
        </p:nvSpPr>
        <p:spPr>
          <a:prstGeom prst="rect">
            <a:avLst/>
          </a:prstGeom>
        </p:spPr>
        <p:txBody>
          <a:bodyPr/>
          <a:lstStyle/>
          <a:p>
            <a:pPr lvl="0"/>
          </a:p>
        </p:txBody>
      </p:sp>
      <p:sp>
        <p:nvSpPr>
          <p:cNvPr id="182" name="Shape 182"/>
          <p:cNvSpPr/>
          <p:nvPr>
            <p:ph type="body" idx="1"/>
          </p:nvPr>
        </p:nvSpPr>
        <p:spPr>
          <a:prstGeom prst="rect">
            <a:avLst/>
          </a:prstGeom>
        </p:spPr>
        <p:txBody>
          <a:bodyPr/>
          <a:lstStyle/>
          <a:p>
            <a:pPr lvl="0"/>
          </a:p>
        </p:txBody>
      </p:sp>
      <p:sp>
        <p:nvSpPr>
          <p:cNvPr id="183" name="Shape 183"/>
          <p:cNvSpPr/>
          <p:nvPr/>
        </p:nvSpPr>
        <p:spPr>
          <a:xfrm>
            <a:off x="444500" y="1917700"/>
            <a:ext cx="15367000" cy="530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lgn="ctr" defTabSz="546100">
              <a:spcBef>
                <a:spcPts val="3600"/>
              </a:spcBef>
              <a:defRPr sz="1800"/>
            </a:pPr>
            <a:r>
              <a:rPr i="1" sz="3400">
                <a:solidFill>
                  <a:srgbClr val="FFFFFF"/>
                </a:solidFill>
              </a:rPr>
              <a:t>puzzles</a:t>
            </a:r>
            <a:r>
              <a:rPr sz="3400">
                <a:solidFill>
                  <a:srgbClr val="FFFFFF"/>
                </a:solidFill>
              </a:rPr>
              <a:t> v mysteries</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prstGeom prst="rect">
            <a:avLst/>
          </a:prstGeom>
        </p:spPr>
        <p:txBody>
          <a:bodyPr/>
          <a:lstStyle>
            <a:lvl1pPr>
              <a:defRPr sz="4800"/>
            </a:lvl1pPr>
          </a:lstStyle>
          <a:p>
            <a:pPr lvl="0">
              <a:defRPr cap="none" sz="1800">
                <a:solidFill>
                  <a:srgbClr val="000000"/>
                </a:solidFill>
              </a:defRPr>
            </a:pPr>
            <a:r>
              <a:rPr cap="all" sz="4800">
                <a:solidFill>
                  <a:srgbClr val="424242"/>
                </a:solidFill>
              </a:rPr>
              <a:t>planning my career</a:t>
            </a:r>
          </a:p>
        </p:txBody>
      </p:sp>
      <p:pic>
        <p:nvPicPr>
          <p:cNvPr id="186" name="Study Journey v4_outlined.pdf"/>
          <p:cNvPicPr/>
          <p:nvPr/>
        </p:nvPicPr>
        <p:blipFill>
          <a:blip r:embed="rId2">
            <a:extLst/>
          </a:blip>
          <a:srcRect l="0" t="3069" r="0" b="4243"/>
          <a:stretch>
            <a:fillRect/>
          </a:stretch>
        </p:blipFill>
        <p:spPr>
          <a:xfrm>
            <a:off x="619945" y="1800783"/>
            <a:ext cx="15367078" cy="6274345"/>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pasted-image.pdf"/>
          <p:cNvPicPr/>
          <p:nvPr/>
        </p:nvPicPr>
        <p:blipFill>
          <a:blip r:embed="rId2">
            <a:extLst/>
          </a:blip>
          <a:srcRect l="4880" t="6397" r="2159" b="7834"/>
          <a:stretch>
            <a:fillRect/>
          </a:stretch>
        </p:blipFill>
        <p:spPr>
          <a:xfrm>
            <a:off x="240903" y="2329093"/>
            <a:ext cx="15774247" cy="5063525"/>
          </a:xfrm>
          <a:prstGeom prst="rect">
            <a:avLst/>
          </a:prstGeom>
          <a:ln w="12700">
            <a:miter lim="400000"/>
          </a:ln>
        </p:spPr>
      </p:pic>
      <p:sp>
        <p:nvSpPr>
          <p:cNvPr id="189" name="Shape 189"/>
          <p:cNvSpPr/>
          <p:nvPr>
            <p:ph type="title" idx="4294967295"/>
          </p:nvPr>
        </p:nvSpPr>
        <p:spPr>
          <a:xfrm>
            <a:off x="444499" y="304799"/>
            <a:ext cx="15367001" cy="2286001"/>
          </a:xfrm>
          <a:prstGeom prst="rect">
            <a:avLst/>
          </a:prstGeom>
        </p:spPr>
        <p:txBody>
          <a:bodyPr lIns="0" tIns="0" rIns="0" bIns="0"/>
          <a:lstStyle>
            <a:lvl1pPr>
              <a:defRPr sz="4800"/>
            </a:lvl1pPr>
          </a:lstStyle>
          <a:p>
            <a:pPr lvl="0">
              <a:defRPr cap="none" sz="1800">
                <a:solidFill>
                  <a:srgbClr val="000000"/>
                </a:solidFill>
              </a:defRPr>
            </a:pPr>
            <a:r>
              <a:rPr cap="all" sz="4800">
                <a:solidFill>
                  <a:srgbClr val="424242"/>
                </a:solidFill>
              </a:rPr>
              <a:t>understanding my day</a:t>
            </a:r>
          </a:p>
        </p:txBody>
      </p:sp>
    </p:spTree>
  </p:cSld>
  <p:clrMapOvr>
    <a:masterClrMapping/>
  </p:clrMapOvr>
  <p:transition spd="fast"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p:nvPr>
        </p:nvSpPr>
        <p:spPr>
          <a:prstGeom prst="rect">
            <a:avLst/>
          </a:prstGeom>
        </p:spPr>
        <p:txBody>
          <a:bodyPr/>
          <a:lstStyle>
            <a:lvl1pPr>
              <a:defRPr sz="4800"/>
            </a:lvl1pPr>
          </a:lstStyle>
          <a:p>
            <a:pPr lvl="0">
              <a:defRPr cap="none" sz="1800">
                <a:solidFill>
                  <a:srgbClr val="000000"/>
                </a:solidFill>
              </a:defRPr>
            </a:pPr>
            <a:r>
              <a:rPr cap="all" sz="4800">
                <a:solidFill>
                  <a:srgbClr val="424242"/>
                </a:solidFill>
              </a:rPr>
              <a:t>understandING decisions</a:t>
            </a:r>
          </a:p>
        </p:txBody>
      </p:sp>
      <p:pic>
        <p:nvPicPr>
          <p:cNvPr id="192" name="University Preferences v4.pdf"/>
          <p:cNvPicPr/>
          <p:nvPr/>
        </p:nvPicPr>
        <p:blipFill>
          <a:blip r:embed="rId2">
            <a:extLst/>
          </a:blip>
          <a:srcRect l="0" t="3612" r="0" b="8371"/>
          <a:stretch>
            <a:fillRect/>
          </a:stretch>
        </p:blipFill>
        <p:spPr>
          <a:xfrm>
            <a:off x="616148" y="2082990"/>
            <a:ext cx="15023828" cy="5814995"/>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a:ea typeface="Helvetica"/>
        <a:cs typeface="Helvetica"/>
      </a:majorFont>
      <a:minorFont>
        <a:latin typeface="Helvetica"/>
        <a:ea typeface="Helvetica"/>
        <a:cs typeface="Helvetic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a:ea typeface="Helvetica"/>
        <a:cs typeface="Helvetica"/>
      </a:majorFont>
      <a:minorFont>
        <a:latin typeface="Helvetica"/>
        <a:ea typeface="Helvetica"/>
        <a:cs typeface="Helvetic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