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43" r:id="rId1"/>
  </p:sldMasterIdLst>
  <p:notesMasterIdLst>
    <p:notesMasterId r:id="rId11"/>
  </p:notesMasterIdLst>
  <p:handoutMasterIdLst>
    <p:handoutMasterId r:id="rId12"/>
  </p:handoutMasterIdLst>
  <p:sldIdLst>
    <p:sldId id="664" r:id="rId2"/>
    <p:sldId id="726" r:id="rId3"/>
    <p:sldId id="761" r:id="rId4"/>
    <p:sldId id="762" r:id="rId5"/>
    <p:sldId id="733" r:id="rId6"/>
    <p:sldId id="763" r:id="rId7"/>
    <p:sldId id="760" r:id="rId8"/>
    <p:sldId id="764" r:id="rId9"/>
    <p:sldId id="722" r:id="rId10"/>
  </p:sldIdLst>
  <p:sldSz cx="9144000" cy="6858000" type="screen4x3"/>
  <p:notesSz cx="7010400" cy="9296400"/>
  <p:custDataLst>
    <p:tags r:id="rId13"/>
  </p:custDataLst>
  <p:defaultTextStyle>
    <a:defPPr>
      <a:defRPr lang="en-US"/>
    </a:defPPr>
    <a:lvl1pPr algn="l" rtl="0" fontAlgn="base">
      <a:spcBef>
        <a:spcPct val="0"/>
      </a:spcBef>
      <a:spcAft>
        <a:spcPct val="0"/>
      </a:spcAft>
      <a:defRPr kern="1200">
        <a:solidFill>
          <a:schemeClr val="tx1"/>
        </a:solidFill>
        <a:latin typeface="Arial" charset="0"/>
        <a:ea typeface="MS PGothic" pitchFamily="34" charset="-128"/>
        <a:cs typeface="Arial" charset="0"/>
      </a:defRPr>
    </a:lvl1pPr>
    <a:lvl2pPr marL="457200" algn="l" rtl="0" fontAlgn="base">
      <a:spcBef>
        <a:spcPct val="0"/>
      </a:spcBef>
      <a:spcAft>
        <a:spcPct val="0"/>
      </a:spcAft>
      <a:defRPr kern="1200">
        <a:solidFill>
          <a:schemeClr val="tx1"/>
        </a:solidFill>
        <a:latin typeface="Arial" charset="0"/>
        <a:ea typeface="MS PGothic" pitchFamily="34" charset="-128"/>
        <a:cs typeface="Arial" charset="0"/>
      </a:defRPr>
    </a:lvl2pPr>
    <a:lvl3pPr marL="914400" algn="l" rtl="0" fontAlgn="base">
      <a:spcBef>
        <a:spcPct val="0"/>
      </a:spcBef>
      <a:spcAft>
        <a:spcPct val="0"/>
      </a:spcAft>
      <a:defRPr kern="1200">
        <a:solidFill>
          <a:schemeClr val="tx1"/>
        </a:solidFill>
        <a:latin typeface="Arial" charset="0"/>
        <a:ea typeface="MS PGothic" pitchFamily="34" charset="-128"/>
        <a:cs typeface="Arial" charset="0"/>
      </a:defRPr>
    </a:lvl3pPr>
    <a:lvl4pPr marL="1371600" algn="l" rtl="0" fontAlgn="base">
      <a:spcBef>
        <a:spcPct val="0"/>
      </a:spcBef>
      <a:spcAft>
        <a:spcPct val="0"/>
      </a:spcAft>
      <a:defRPr kern="1200">
        <a:solidFill>
          <a:schemeClr val="tx1"/>
        </a:solidFill>
        <a:latin typeface="Arial" charset="0"/>
        <a:ea typeface="MS PGothic" pitchFamily="34" charset="-128"/>
        <a:cs typeface="Arial" charset="0"/>
      </a:defRPr>
    </a:lvl4pPr>
    <a:lvl5pPr marL="1828800" algn="l" rtl="0" fontAlgn="base">
      <a:spcBef>
        <a:spcPct val="0"/>
      </a:spcBef>
      <a:spcAft>
        <a:spcPct val="0"/>
      </a:spcAft>
      <a:defRPr kern="1200">
        <a:solidFill>
          <a:schemeClr val="tx1"/>
        </a:solidFill>
        <a:latin typeface="Arial" charset="0"/>
        <a:ea typeface="MS PGothic" pitchFamily="34" charset="-128"/>
        <a:cs typeface="Arial" charset="0"/>
      </a:defRPr>
    </a:lvl5pPr>
    <a:lvl6pPr marL="2286000" algn="l" defTabSz="914400" rtl="0" eaLnBrk="1" latinLnBrk="0" hangingPunct="1">
      <a:defRPr kern="1200">
        <a:solidFill>
          <a:schemeClr val="tx1"/>
        </a:solidFill>
        <a:latin typeface="Arial" charset="0"/>
        <a:ea typeface="MS PGothic" pitchFamily="34" charset="-128"/>
        <a:cs typeface="Arial" charset="0"/>
      </a:defRPr>
    </a:lvl6pPr>
    <a:lvl7pPr marL="2743200" algn="l" defTabSz="914400" rtl="0" eaLnBrk="1" latinLnBrk="0" hangingPunct="1">
      <a:defRPr kern="1200">
        <a:solidFill>
          <a:schemeClr val="tx1"/>
        </a:solidFill>
        <a:latin typeface="Arial" charset="0"/>
        <a:ea typeface="MS PGothic" pitchFamily="34" charset="-128"/>
        <a:cs typeface="Arial" charset="0"/>
      </a:defRPr>
    </a:lvl7pPr>
    <a:lvl8pPr marL="3200400" algn="l" defTabSz="914400" rtl="0" eaLnBrk="1" latinLnBrk="0" hangingPunct="1">
      <a:defRPr kern="1200">
        <a:solidFill>
          <a:schemeClr val="tx1"/>
        </a:solidFill>
        <a:latin typeface="Arial" charset="0"/>
        <a:ea typeface="MS PGothic" pitchFamily="34" charset="-128"/>
        <a:cs typeface="Arial" charset="0"/>
      </a:defRPr>
    </a:lvl8pPr>
    <a:lvl9pPr marL="3657600" algn="l" defTabSz="914400" rtl="0" eaLnBrk="1" latinLnBrk="0" hangingPunct="1">
      <a:defRPr kern="1200">
        <a:solidFill>
          <a:schemeClr val="tx1"/>
        </a:solidFill>
        <a:latin typeface="Arial" charset="0"/>
        <a:ea typeface="MS PGothic" pitchFamily="34" charset="-128"/>
        <a:cs typeface="Arial" charset="0"/>
      </a:defRPr>
    </a:lvl9pPr>
  </p:defaultTextStyle>
  <p:extLst>
    <p:ext uri="{EFAFB233-063F-42B5-8137-9DF3F51BA10A}">
      <p15:sldGuideLst xmlns:p15="http://schemas.microsoft.com/office/powerpoint/2012/main">
        <p15:guide id="1" orient="horz">
          <p15:clr>
            <a:srgbClr val="A4A3A4"/>
          </p15:clr>
        </p15:guide>
        <p15:guide id="2" orient="horz" pos="1727">
          <p15:clr>
            <a:srgbClr val="A4A3A4"/>
          </p15:clr>
        </p15:guide>
        <p15:guide id="3" orient="horz" pos="4319">
          <p15:clr>
            <a:srgbClr val="A4A3A4"/>
          </p15:clr>
        </p15:guide>
        <p15:guide id="4" pos="4266">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ty Love" initials="pll" lastIdx="46" clrIdx="0"/>
  <p:cmAuthor id="1" name="Christine Bakke-O'Neill" initials="" lastIdx="0" clrIdx="1"/>
  <p:cmAuthor id="2" name="Judith" initials="" lastIdx="1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66A0"/>
    <a:srgbClr val="0086A3"/>
    <a:srgbClr val="FFFFFF"/>
    <a:srgbClr val="17AF4B"/>
    <a:srgbClr val="FF4F0C"/>
    <a:srgbClr val="CE311E"/>
    <a:srgbClr val="7F7E7E"/>
    <a:srgbClr val="00B2DA"/>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47" autoAdjust="0"/>
    <p:restoredTop sz="82819" autoAdjust="0"/>
  </p:normalViewPr>
  <p:slideViewPr>
    <p:cSldViewPr snapToGrid="0" snapToObjects="1">
      <p:cViewPr varScale="1">
        <p:scale>
          <a:sx n="93" d="100"/>
          <a:sy n="93" d="100"/>
        </p:scale>
        <p:origin x="2184" y="78"/>
      </p:cViewPr>
      <p:guideLst>
        <p:guide orient="horz"/>
        <p:guide orient="horz" pos="1727"/>
        <p:guide orient="horz" pos="4319"/>
        <p:guide pos="4266"/>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0"/>
    </p:cViewPr>
  </p:sorterViewPr>
  <p:notesViewPr>
    <p:cSldViewPr snapToGrid="0" snapToObjects="1">
      <p:cViewPr varScale="1">
        <p:scale>
          <a:sx n="84" d="100"/>
          <a:sy n="84" d="100"/>
        </p:scale>
        <p:origin x="3792"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8475" cy="465138"/>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algn="l" eaLnBrk="0" hangingPunct="0">
              <a:defRPr sz="1200" dirty="0">
                <a:latin typeface="Arial" charset="0"/>
                <a:ea typeface="ＭＳ Ｐゴシック" pitchFamily="34" charset="-128"/>
                <a:cs typeface="+mn-cs"/>
              </a:defRPr>
            </a:lvl1pPr>
          </a:lstStyle>
          <a:p>
            <a:pPr>
              <a:defRPr/>
            </a:pPr>
            <a:endParaRPr lang="en-US"/>
          </a:p>
        </p:txBody>
      </p:sp>
      <p:sp>
        <p:nvSpPr>
          <p:cNvPr id="21507" name="Rectangle 3"/>
          <p:cNvSpPr>
            <a:spLocks noGrp="1" noChangeArrowheads="1"/>
          </p:cNvSpPr>
          <p:nvPr>
            <p:ph type="dt" sz="quarter" idx="1"/>
          </p:nvPr>
        </p:nvSpPr>
        <p:spPr bwMode="auto">
          <a:xfrm>
            <a:off x="3970338" y="0"/>
            <a:ext cx="3038475" cy="465138"/>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algn="r" eaLnBrk="0" hangingPunct="0">
              <a:defRPr sz="1200">
                <a:latin typeface="Arial" charset="0"/>
                <a:ea typeface="ＭＳ Ｐゴシック" pitchFamily="34" charset="-128"/>
                <a:cs typeface="+mn-cs"/>
              </a:defRPr>
            </a:lvl1pPr>
          </a:lstStyle>
          <a:p>
            <a:pPr>
              <a:defRPr/>
            </a:pPr>
            <a:fld id="{27047A6E-13A4-4CD0-950E-93D8344DC039}" type="datetime1">
              <a:rPr lang="en-AU"/>
              <a:pPr>
                <a:defRPr/>
              </a:pPr>
              <a:t>1/07/2015</a:t>
            </a:fld>
            <a:endParaRPr lang="en-US" dirty="0"/>
          </a:p>
        </p:txBody>
      </p:sp>
      <p:sp>
        <p:nvSpPr>
          <p:cNvPr id="21508" name="Rectangle 4"/>
          <p:cNvSpPr>
            <a:spLocks noGrp="1" noChangeArrowheads="1"/>
          </p:cNvSpPr>
          <p:nvPr>
            <p:ph type="ftr" sz="quarter" idx="2"/>
          </p:nvPr>
        </p:nvSpPr>
        <p:spPr bwMode="auto">
          <a:xfrm>
            <a:off x="0" y="8829675"/>
            <a:ext cx="3038475" cy="465138"/>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algn="l" eaLnBrk="0" hangingPunct="0">
              <a:defRPr sz="1200" dirty="0">
                <a:latin typeface="Arial" charset="0"/>
                <a:ea typeface="ＭＳ Ｐゴシック" pitchFamily="34" charset="-128"/>
                <a:cs typeface="+mn-cs"/>
              </a:defRPr>
            </a:lvl1pPr>
          </a:lstStyle>
          <a:p>
            <a:pPr>
              <a:defRPr/>
            </a:pPr>
            <a:endParaRPr lang="en-US"/>
          </a:p>
        </p:txBody>
      </p:sp>
      <p:sp>
        <p:nvSpPr>
          <p:cNvPr id="21509" name="Rectangle 5"/>
          <p:cNvSpPr>
            <a:spLocks noGrp="1" noChangeArrowheads="1"/>
          </p:cNvSpPr>
          <p:nvPr>
            <p:ph type="sldNum" sz="quarter" idx="3"/>
          </p:nvPr>
        </p:nvSpPr>
        <p:spPr bwMode="auto">
          <a:xfrm>
            <a:off x="3970338" y="8829675"/>
            <a:ext cx="3038475" cy="465138"/>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algn="r" eaLnBrk="0" hangingPunct="0">
              <a:defRPr sz="1200">
                <a:latin typeface="Arial" charset="0"/>
                <a:ea typeface="ＭＳ Ｐゴシック" pitchFamily="34" charset="-128"/>
                <a:cs typeface="+mn-cs"/>
              </a:defRPr>
            </a:lvl1pPr>
          </a:lstStyle>
          <a:p>
            <a:pPr>
              <a:defRPr/>
            </a:pPr>
            <a:fld id="{3329685F-8009-4A85-8757-137DF3DA671A}" type="slidenum">
              <a:rPr lang="en-US"/>
              <a:pPr>
                <a:defRPr/>
              </a:pPr>
              <a:t>‹#›</a:t>
            </a:fld>
            <a:endParaRPr lang="en-US" dirty="0"/>
          </a:p>
        </p:txBody>
      </p:sp>
    </p:spTree>
    <p:extLst>
      <p:ext uri="{BB962C8B-B14F-4D97-AF65-F5344CB8AC3E}">
        <p14:creationId xmlns:p14="http://schemas.microsoft.com/office/powerpoint/2010/main" val="262852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sz="1200" dirty="0">
                <a:latin typeface="Arial" charset="0"/>
                <a:ea typeface="ＭＳ Ｐゴシック" pitchFamily="34" charset="-128"/>
                <a:cs typeface="+mn-cs"/>
              </a:defRPr>
            </a:lvl1pPr>
          </a:lstStyle>
          <a:p>
            <a:pPr>
              <a:defRPr/>
            </a:pPr>
            <a:endParaRPr lang="en-AU"/>
          </a:p>
        </p:txBody>
      </p:sp>
      <p:sp>
        <p:nvSpPr>
          <p:cNvPr id="819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ea typeface="ＭＳ Ｐゴシック" pitchFamily="34" charset="-128"/>
                <a:cs typeface="+mn-cs"/>
              </a:defRPr>
            </a:lvl1pPr>
          </a:lstStyle>
          <a:p>
            <a:pPr>
              <a:defRPr/>
            </a:pPr>
            <a:fld id="{BA426AEC-8F8E-4FE9-865C-55D6DE66011D}" type="datetime1">
              <a:rPr lang="en-AU"/>
              <a:pPr>
                <a:defRPr/>
              </a:pPr>
              <a:t>1/07/2015</a:t>
            </a:fld>
            <a:endParaRPr lang="en-AU" dirty="0"/>
          </a:p>
        </p:txBody>
      </p:sp>
      <p:sp>
        <p:nvSpPr>
          <p:cNvPr id="717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200" dirty="0">
                <a:latin typeface="Arial" charset="0"/>
                <a:ea typeface="ＭＳ Ｐゴシック" pitchFamily="34" charset="-128"/>
                <a:cs typeface="+mn-cs"/>
              </a:defRPr>
            </a:lvl1pPr>
          </a:lstStyle>
          <a:p>
            <a:pPr>
              <a:defRPr/>
            </a:pPr>
            <a:endParaRPr lang="en-AU"/>
          </a:p>
        </p:txBody>
      </p:sp>
      <p:sp>
        <p:nvSpPr>
          <p:cNvPr id="819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ea typeface="ＭＳ Ｐゴシック" pitchFamily="34" charset="-128"/>
                <a:cs typeface="+mn-cs"/>
              </a:defRPr>
            </a:lvl1pPr>
          </a:lstStyle>
          <a:p>
            <a:pPr>
              <a:defRPr/>
            </a:pPr>
            <a:fld id="{2F3F871C-3396-4755-BBA5-FC2F12A3F12E}" type="slidenum">
              <a:rPr lang="en-US"/>
              <a:pPr>
                <a:defRPr/>
              </a:pPr>
              <a:t>‹#›</a:t>
            </a:fld>
            <a:endParaRPr lang="en-US" dirty="0"/>
          </a:p>
        </p:txBody>
      </p:sp>
    </p:spTree>
    <p:extLst>
      <p:ext uri="{BB962C8B-B14F-4D97-AF65-F5344CB8AC3E}">
        <p14:creationId xmlns:p14="http://schemas.microsoft.com/office/powerpoint/2010/main" val="28803136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MS PGothic" pitchFamily="34" charset="-128"/>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65" charset="0"/>
        <a:ea typeface="MS PGothic" pitchFamily="34" charset="-128"/>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65" charset="0"/>
        <a:ea typeface="MS PGothic" pitchFamily="34" charset="-128"/>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65" charset="0"/>
        <a:ea typeface="MS PGothic" pitchFamily="34" charset="-128"/>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65" charset="0"/>
        <a:ea typeface="MS PGothic" pitchFamily="34" charset="-128"/>
        <a:cs typeface="Arial"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p:txBody>
          <a:bodyPr/>
          <a:lstStyle/>
          <a:p>
            <a:pPr>
              <a:defRPr/>
            </a:pPr>
            <a:fld id="{C60CEC4E-5A1B-48C7-9B18-D723D48FD4E3}" type="slidenum">
              <a:rPr lang="en-US" smtClean="0">
                <a:ea typeface="MS PGothic" pitchFamily="34" charset="-128"/>
              </a:rPr>
              <a:pPr>
                <a:defRPr/>
              </a:pPr>
              <a:t>1</a:t>
            </a:fld>
            <a:endParaRPr lang="en-US" dirty="0" smtClean="0">
              <a:ea typeface="MS PGothic" pitchFamily="34" charset="-128"/>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3368273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endParaRPr lang="en-US"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64C642AA-254E-448C-B886-4AC634236BE1}" type="slidenum">
              <a:rPr lang="en-US" smtClean="0"/>
              <a:pPr>
                <a:defRPr/>
              </a:pPr>
              <a:t>2</a:t>
            </a:fld>
            <a:endParaRPr lang="en-US" dirty="0"/>
          </a:p>
        </p:txBody>
      </p:sp>
    </p:spTree>
    <p:extLst>
      <p:ext uri="{BB962C8B-B14F-4D97-AF65-F5344CB8AC3E}">
        <p14:creationId xmlns:p14="http://schemas.microsoft.com/office/powerpoint/2010/main" val="1024816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ヒラギノ角ゴ Pro W3" charset="0"/>
                <a:cs typeface="ヒラギノ角ゴ Pro W3" charset="0"/>
              </a:defRPr>
            </a:lvl1pPr>
            <a:lvl2pPr marL="716130" indent="-275434">
              <a:defRPr>
                <a:solidFill>
                  <a:schemeClr val="tx1"/>
                </a:solidFill>
                <a:latin typeface="Arial" charset="0"/>
                <a:ea typeface="ヒラギノ角ゴ Pro W3" charset="0"/>
                <a:cs typeface="ヒラギノ角ゴ Pro W3" charset="0"/>
              </a:defRPr>
            </a:lvl2pPr>
            <a:lvl3pPr marL="1101738" indent="-220348">
              <a:defRPr>
                <a:solidFill>
                  <a:schemeClr val="tx1"/>
                </a:solidFill>
                <a:latin typeface="Arial" charset="0"/>
                <a:ea typeface="ヒラギノ角ゴ Pro W3" charset="0"/>
                <a:cs typeface="ヒラギノ角ゴ Pro W3" charset="0"/>
              </a:defRPr>
            </a:lvl3pPr>
            <a:lvl4pPr marL="1542433" indent="-220348">
              <a:defRPr>
                <a:solidFill>
                  <a:schemeClr val="tx1"/>
                </a:solidFill>
                <a:latin typeface="Arial" charset="0"/>
                <a:ea typeface="ヒラギノ角ゴ Pro W3" charset="0"/>
                <a:cs typeface="ヒラギノ角ゴ Pro W3" charset="0"/>
              </a:defRPr>
            </a:lvl4pPr>
            <a:lvl5pPr marL="1983128" indent="-220348">
              <a:defRPr>
                <a:solidFill>
                  <a:schemeClr val="tx1"/>
                </a:solidFill>
                <a:latin typeface="Arial" charset="0"/>
                <a:ea typeface="ヒラギノ角ゴ Pro W3" charset="0"/>
                <a:cs typeface="ヒラギノ角ゴ Pro W3" charset="0"/>
              </a:defRPr>
            </a:lvl5pPr>
            <a:lvl6pPr marL="2423823" indent="-220348" eaLnBrk="0" fontAlgn="base" hangingPunct="0">
              <a:spcBef>
                <a:spcPct val="0"/>
              </a:spcBef>
              <a:spcAft>
                <a:spcPct val="0"/>
              </a:spcAft>
              <a:defRPr>
                <a:solidFill>
                  <a:schemeClr val="tx1"/>
                </a:solidFill>
                <a:latin typeface="Arial" charset="0"/>
                <a:ea typeface="ヒラギノ角ゴ Pro W3" charset="0"/>
                <a:cs typeface="ヒラギノ角ゴ Pro W3" charset="0"/>
              </a:defRPr>
            </a:lvl6pPr>
            <a:lvl7pPr marL="2864518" indent="-220348" eaLnBrk="0" fontAlgn="base" hangingPunct="0">
              <a:spcBef>
                <a:spcPct val="0"/>
              </a:spcBef>
              <a:spcAft>
                <a:spcPct val="0"/>
              </a:spcAft>
              <a:defRPr>
                <a:solidFill>
                  <a:schemeClr val="tx1"/>
                </a:solidFill>
                <a:latin typeface="Arial" charset="0"/>
                <a:ea typeface="ヒラギノ角ゴ Pro W3" charset="0"/>
                <a:cs typeface="ヒラギノ角ゴ Pro W3" charset="0"/>
              </a:defRPr>
            </a:lvl7pPr>
            <a:lvl8pPr marL="3305213" indent="-220348" eaLnBrk="0" fontAlgn="base" hangingPunct="0">
              <a:spcBef>
                <a:spcPct val="0"/>
              </a:spcBef>
              <a:spcAft>
                <a:spcPct val="0"/>
              </a:spcAft>
              <a:defRPr>
                <a:solidFill>
                  <a:schemeClr val="tx1"/>
                </a:solidFill>
                <a:latin typeface="Arial" charset="0"/>
                <a:ea typeface="ヒラギノ角ゴ Pro W3" charset="0"/>
                <a:cs typeface="ヒラギノ角ゴ Pro W3" charset="0"/>
              </a:defRPr>
            </a:lvl8pPr>
            <a:lvl9pPr marL="3745908" indent="-220348" eaLnBrk="0" fontAlgn="base" hangingPunct="0">
              <a:spcBef>
                <a:spcPct val="0"/>
              </a:spcBef>
              <a:spcAft>
                <a:spcPct val="0"/>
              </a:spcAft>
              <a:defRPr>
                <a:solidFill>
                  <a:schemeClr val="tx1"/>
                </a:solidFill>
                <a:latin typeface="Arial" charset="0"/>
                <a:ea typeface="ヒラギノ角ゴ Pro W3" charset="0"/>
                <a:cs typeface="ヒラギノ角ゴ Pro W3" charset="0"/>
              </a:defRPr>
            </a:lvl9pPr>
          </a:lstStyle>
          <a:p>
            <a:pPr>
              <a:defRPr/>
            </a:pPr>
            <a:fld id="{68180F09-5005-F446-BB54-B41B5F6A60BC}" type="slidenum">
              <a:rPr lang="en-US" smtClean="0"/>
              <a:pPr>
                <a:defRPr/>
              </a:pPr>
              <a:t>3</a:t>
            </a:fld>
            <a:endParaRPr lang="en-US" smtClean="0"/>
          </a:p>
        </p:txBody>
      </p:sp>
    </p:spTree>
    <p:extLst>
      <p:ext uri="{BB962C8B-B14F-4D97-AF65-F5344CB8AC3E}">
        <p14:creationId xmlns:p14="http://schemas.microsoft.com/office/powerpoint/2010/main" val="89711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xfrm>
            <a:off x="871538" y="723900"/>
            <a:ext cx="4829175" cy="3622675"/>
          </a:xfrm>
          <a:ln/>
        </p:spPr>
      </p:sp>
      <p:sp>
        <p:nvSpPr>
          <p:cNvPr id="98307" name="Notes Placeholder 2"/>
          <p:cNvSpPr>
            <a:spLocks noGrp="1"/>
          </p:cNvSpPr>
          <p:nvPr>
            <p:ph type="body" idx="1"/>
          </p:nvPr>
        </p:nvSpPr>
        <p:spPr>
          <a:ln/>
        </p:spPr>
        <p:txBody>
          <a:bodyPr/>
          <a:lstStyle/>
          <a:p>
            <a:pPr>
              <a:defRPr/>
            </a:pPr>
            <a:endParaRPr lang="en-US" dirty="0" smtClean="0">
              <a:latin typeface="Arial" pitchFamily="34" charset="0"/>
            </a:endParaRPr>
          </a:p>
        </p:txBody>
      </p:sp>
      <p:sp>
        <p:nvSpPr>
          <p:cNvPr id="186372" name="Slide Number Placeholder 3"/>
          <p:cNvSpPr>
            <a:spLocks noGrp="1"/>
          </p:cNvSpPr>
          <p:nvPr>
            <p:ph type="sldNum" sz="quarter" idx="5"/>
          </p:nvPr>
        </p:nvSpPr>
        <p:spPr/>
        <p:txBody>
          <a:bodyPr/>
          <a:lstStyle>
            <a:lvl1pPr>
              <a:defRPr>
                <a:solidFill>
                  <a:schemeClr val="tx1"/>
                </a:solidFill>
                <a:latin typeface="Arial" charset="0"/>
                <a:ea typeface="ヒラギノ角ゴ Pro W3" charset="0"/>
                <a:cs typeface="ヒラギノ角ゴ Pro W3" charset="0"/>
              </a:defRPr>
            </a:lvl1pPr>
            <a:lvl2pPr marL="716130" indent="-275434">
              <a:defRPr>
                <a:solidFill>
                  <a:schemeClr val="tx1"/>
                </a:solidFill>
                <a:latin typeface="Arial" charset="0"/>
                <a:ea typeface="ヒラギノ角ゴ Pro W3" charset="0"/>
                <a:cs typeface="ヒラギノ角ゴ Pro W3" charset="0"/>
              </a:defRPr>
            </a:lvl2pPr>
            <a:lvl3pPr marL="1101738" indent="-220348">
              <a:defRPr>
                <a:solidFill>
                  <a:schemeClr val="tx1"/>
                </a:solidFill>
                <a:latin typeface="Arial" charset="0"/>
                <a:ea typeface="ヒラギノ角ゴ Pro W3" charset="0"/>
                <a:cs typeface="ヒラギノ角ゴ Pro W3" charset="0"/>
              </a:defRPr>
            </a:lvl3pPr>
            <a:lvl4pPr marL="1542433" indent="-220348">
              <a:defRPr>
                <a:solidFill>
                  <a:schemeClr val="tx1"/>
                </a:solidFill>
                <a:latin typeface="Arial" charset="0"/>
                <a:ea typeface="ヒラギノ角ゴ Pro W3" charset="0"/>
                <a:cs typeface="ヒラギノ角ゴ Pro W3" charset="0"/>
              </a:defRPr>
            </a:lvl4pPr>
            <a:lvl5pPr marL="1983128" indent="-220348">
              <a:defRPr>
                <a:solidFill>
                  <a:schemeClr val="tx1"/>
                </a:solidFill>
                <a:latin typeface="Arial" charset="0"/>
                <a:ea typeface="ヒラギノ角ゴ Pro W3" charset="0"/>
                <a:cs typeface="ヒラギノ角ゴ Pro W3" charset="0"/>
              </a:defRPr>
            </a:lvl5pPr>
            <a:lvl6pPr marL="2423823" indent="-220348" eaLnBrk="0" fontAlgn="base" hangingPunct="0">
              <a:spcBef>
                <a:spcPct val="0"/>
              </a:spcBef>
              <a:spcAft>
                <a:spcPct val="0"/>
              </a:spcAft>
              <a:defRPr>
                <a:solidFill>
                  <a:schemeClr val="tx1"/>
                </a:solidFill>
                <a:latin typeface="Arial" charset="0"/>
                <a:ea typeface="ヒラギノ角ゴ Pro W3" charset="0"/>
                <a:cs typeface="ヒラギノ角ゴ Pro W3" charset="0"/>
              </a:defRPr>
            </a:lvl6pPr>
            <a:lvl7pPr marL="2864518" indent="-220348" eaLnBrk="0" fontAlgn="base" hangingPunct="0">
              <a:spcBef>
                <a:spcPct val="0"/>
              </a:spcBef>
              <a:spcAft>
                <a:spcPct val="0"/>
              </a:spcAft>
              <a:defRPr>
                <a:solidFill>
                  <a:schemeClr val="tx1"/>
                </a:solidFill>
                <a:latin typeface="Arial" charset="0"/>
                <a:ea typeface="ヒラギノ角ゴ Pro W3" charset="0"/>
                <a:cs typeface="ヒラギノ角ゴ Pro W3" charset="0"/>
              </a:defRPr>
            </a:lvl7pPr>
            <a:lvl8pPr marL="3305213" indent="-220348" eaLnBrk="0" fontAlgn="base" hangingPunct="0">
              <a:spcBef>
                <a:spcPct val="0"/>
              </a:spcBef>
              <a:spcAft>
                <a:spcPct val="0"/>
              </a:spcAft>
              <a:defRPr>
                <a:solidFill>
                  <a:schemeClr val="tx1"/>
                </a:solidFill>
                <a:latin typeface="Arial" charset="0"/>
                <a:ea typeface="ヒラギノ角ゴ Pro W3" charset="0"/>
                <a:cs typeface="ヒラギノ角ゴ Pro W3" charset="0"/>
              </a:defRPr>
            </a:lvl8pPr>
            <a:lvl9pPr marL="3745908" indent="-220348" eaLnBrk="0" fontAlgn="base" hangingPunct="0">
              <a:spcBef>
                <a:spcPct val="0"/>
              </a:spcBef>
              <a:spcAft>
                <a:spcPct val="0"/>
              </a:spcAft>
              <a:defRPr>
                <a:solidFill>
                  <a:schemeClr val="tx1"/>
                </a:solidFill>
                <a:latin typeface="Arial" charset="0"/>
                <a:ea typeface="ヒラギノ角ゴ Pro W3" charset="0"/>
                <a:cs typeface="ヒラギノ角ゴ Pro W3" charset="0"/>
              </a:defRPr>
            </a:lvl9pPr>
          </a:lstStyle>
          <a:p>
            <a:pPr>
              <a:defRPr/>
            </a:pPr>
            <a:fld id="{0E9B8A37-8630-9340-91A7-FA1396D638F3}" type="slidenum">
              <a:rPr lang="en-US" smtClean="0">
                <a:solidFill>
                  <a:srgbClr val="000000"/>
                </a:solidFill>
              </a:rPr>
              <a:pPr>
                <a:defRPr/>
              </a:pPr>
              <a:t>4</a:t>
            </a:fld>
            <a:endParaRPr lang="en-US" smtClean="0">
              <a:solidFill>
                <a:srgbClr val="000000"/>
              </a:solidFill>
            </a:endParaRPr>
          </a:p>
        </p:txBody>
      </p:sp>
    </p:spTree>
    <p:extLst>
      <p:ext uri="{BB962C8B-B14F-4D97-AF65-F5344CB8AC3E}">
        <p14:creationId xmlns:p14="http://schemas.microsoft.com/office/powerpoint/2010/main" val="2310651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6"/>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936" tIns="46968" rIns="93936" bIns="46968" anchor="b"/>
          <a:lstStyle/>
          <a:p>
            <a:pPr algn="r" defTabSz="939800">
              <a:tabLst>
                <a:tab pos="723900" algn="l"/>
                <a:tab pos="1447800" algn="l"/>
                <a:tab pos="2171700" algn="l"/>
                <a:tab pos="2895600" algn="l"/>
              </a:tabLst>
            </a:pPr>
            <a:fld id="{EB84D78A-B811-4577-8AB4-2B53950234B8}" type="slidenum">
              <a:rPr lang="en-US" sz="1200">
                <a:solidFill>
                  <a:srgbClr val="000000"/>
                </a:solidFill>
              </a:rPr>
              <a:pPr algn="r" defTabSz="939800">
                <a:tabLst>
                  <a:tab pos="723900" algn="l"/>
                  <a:tab pos="1447800" algn="l"/>
                  <a:tab pos="2171700" algn="l"/>
                  <a:tab pos="2895600" algn="l"/>
                </a:tabLst>
              </a:pPr>
              <a:t>5</a:t>
            </a:fld>
            <a:endParaRPr lang="en-US" sz="1200">
              <a:solidFill>
                <a:srgbClr val="000000"/>
              </a:solidFill>
            </a:endParaRPr>
          </a:p>
        </p:txBody>
      </p:sp>
      <p:sp>
        <p:nvSpPr>
          <p:cNvPr id="35843" name="Rectangle 1"/>
          <p:cNvSpPr>
            <a:spLocks noGrp="1" noRot="1" noChangeAspect="1" noChangeArrowheads="1" noTextEdit="1"/>
          </p:cNvSpPr>
          <p:nvPr>
            <p:ph type="sldImg"/>
          </p:nvPr>
        </p:nvSpPr>
        <p:spPr>
          <a:solidFill>
            <a:srgbClr val="FFFFFF"/>
          </a:solidFill>
          <a:ln/>
        </p:spPr>
      </p:sp>
      <p:sp>
        <p:nvSpPr>
          <p:cNvPr id="35844" name="Text Box 2"/>
          <p:cNvSpPr>
            <a:spLocks noGrp="1" noChangeArrowheads="1"/>
          </p:cNvSpPr>
          <p:nvPr>
            <p:ph type="body" idx="1"/>
          </p:nvPr>
        </p:nvSpPr>
        <p:spPr>
          <a:noFill/>
          <a:ln/>
        </p:spPr>
        <p:txBody>
          <a:bodyPr lIns="93936" tIns="46968" rIns="93936" bIns="46968"/>
          <a:lstStyle/>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000" dirty="0" smtClean="0">
              <a:latin typeface="Arial" charset="0"/>
              <a:ea typeface="MS Gothic" pitchFamily="49" charset="-128"/>
              <a:cs typeface="Arial" charset="0"/>
            </a:endParaRPr>
          </a:p>
        </p:txBody>
      </p:sp>
    </p:spTree>
    <p:extLst>
      <p:ext uri="{BB962C8B-B14F-4D97-AF65-F5344CB8AC3E}">
        <p14:creationId xmlns:p14="http://schemas.microsoft.com/office/powerpoint/2010/main" val="615560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p:cNvSpPr>
            <a:spLocks noGrp="1" noChangeArrowheads="1"/>
          </p:cNvSpPr>
          <p:nvPr>
            <p:ph type="sldNum" sz="quarter"/>
          </p:nvPr>
        </p:nvSpPr>
        <p:spPr>
          <a:noFill/>
        </p:spPr>
        <p:txBody>
          <a:bodyPr/>
          <a:lstStyle>
            <a:lvl1pPr marL="358775" indent="-354013">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E5D421DB-8B12-417B-9C4C-EDAC2C5C3BEA}" type="slidenum">
              <a:rPr lang="en-US" altLang="en-US"/>
              <a:pPr>
                <a:spcBef>
                  <a:spcPct val="0"/>
                </a:spcBef>
                <a:buClrTx/>
                <a:buSzPct val="45000"/>
                <a:buFontTx/>
                <a:buNone/>
              </a:pPr>
              <a:t>7</a:t>
            </a:fld>
            <a:endParaRPr lang="en-US" altLang="en-US"/>
          </a:p>
        </p:txBody>
      </p:sp>
      <p:sp>
        <p:nvSpPr>
          <p:cNvPr id="8195" name="Rectangle 1"/>
          <p:cNvSpPr>
            <a:spLocks noGrp="1" noRot="1" noChangeAspect="1" noChangeArrowheads="1" noTextEdit="1"/>
          </p:cNvSpPr>
          <p:nvPr>
            <p:ph type="sldImg"/>
          </p:nvPr>
        </p:nvSpPr>
        <p:spPr>
          <a:xfrm>
            <a:off x="1173163" y="695325"/>
            <a:ext cx="4637087" cy="3476625"/>
          </a:xfrm>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8196" name="Text Box 2"/>
          <p:cNvSpPr txBox="1">
            <a:spLocks noChangeArrowheads="1"/>
          </p:cNvSpPr>
          <p:nvPr/>
        </p:nvSpPr>
        <p:spPr bwMode="auto">
          <a:xfrm>
            <a:off x="3957638" y="8805863"/>
            <a:ext cx="3025775" cy="463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1600">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BA83DEC-A13B-45B6-B3E6-9F192B685254}" type="slidenum">
              <a:rPr lang="en-US" altLang="en-US">
                <a:latin typeface="Arial" panose="020B0604020202020204" pitchFamily="34" charset="0"/>
              </a:rPr>
              <a:pPr algn="r" eaLnBrk="1" hangingPunct="1">
                <a:spcBef>
                  <a:spcPct val="0"/>
                </a:spcBef>
                <a:buClrTx/>
                <a:buFontTx/>
                <a:buNone/>
              </a:pPr>
              <a:t>7</a:t>
            </a:fld>
            <a:endParaRPr lang="en-US" altLang="en-US">
              <a:latin typeface="Arial" panose="020B0604020202020204" pitchFamily="34" charset="0"/>
            </a:endParaRPr>
          </a:p>
        </p:txBody>
      </p:sp>
      <p:sp>
        <p:nvSpPr>
          <p:cNvPr id="8197" name="Text Box 3"/>
          <p:cNvSpPr>
            <a:spLocks noGrp="1" noChangeArrowheads="1"/>
          </p:cNvSpPr>
          <p:nvPr>
            <p:ph type="body" idx="1"/>
          </p:nvPr>
        </p:nvSpPr>
        <p:spPr>
          <a:xfrm>
            <a:off x="822325" y="4343400"/>
            <a:ext cx="5260181" cy="4926013"/>
          </a:xfrm>
          <a:noFill/>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indent="0" algn="l" defTabSz="457200" rtl="0" eaLnBrk="0" fontAlgn="base" latinLnBrk="0" hangingPunct="0">
              <a:lnSpc>
                <a:spcPct val="100000"/>
              </a:lnSpc>
              <a:spcBef>
                <a:spcPts val="1438"/>
              </a:spcBef>
              <a:spcAft>
                <a:spcPct val="0"/>
              </a:spcAft>
              <a:buClr>
                <a:srgbClr val="000000"/>
              </a:buClr>
              <a:buSzPct val="100000"/>
              <a:buFont typeface="Times New Roman" panose="02020603050405020304" pitchFamily="18" charset="0"/>
              <a:buNone/>
              <a:tabLst/>
              <a:defRPr/>
            </a:pPr>
            <a:endParaRPr lang="en-US" sz="800" dirty="0" smtClean="0"/>
          </a:p>
        </p:txBody>
      </p:sp>
    </p:spTree>
    <p:extLst>
      <p:ext uri="{BB962C8B-B14F-4D97-AF65-F5344CB8AC3E}">
        <p14:creationId xmlns:p14="http://schemas.microsoft.com/office/powerpoint/2010/main" val="27421437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8" descr="VIDEO_061-01.png"/>
          <p:cNvPicPr>
            <a:picLocks noChangeAspect="1"/>
          </p:cNvPicPr>
          <p:nvPr userDrawn="1"/>
        </p:nvPicPr>
        <p:blipFill>
          <a:blip r:embed="rId2"/>
          <a:srcRect r="25005"/>
          <a:stretch>
            <a:fillRect/>
          </a:stretch>
        </p:blipFill>
        <p:spPr bwMode="auto">
          <a:xfrm>
            <a:off x="0" y="12700"/>
            <a:ext cx="9144000" cy="6858000"/>
          </a:xfrm>
          <a:prstGeom prst="rect">
            <a:avLst/>
          </a:prstGeom>
          <a:noFill/>
          <a:ln w="9525">
            <a:noFill/>
            <a:miter lim="800000"/>
            <a:headEnd/>
            <a:tailEnd/>
          </a:ln>
        </p:spPr>
      </p:pic>
      <p:pic>
        <p:nvPicPr>
          <p:cNvPr id="5" name="Picture 10" descr="ibm_37-01.png"/>
          <p:cNvPicPr>
            <a:picLocks noChangeAspect="1"/>
          </p:cNvPicPr>
          <p:nvPr userDrawn="1"/>
        </p:nvPicPr>
        <p:blipFill>
          <a:blip r:embed="rId3"/>
          <a:srcRect/>
          <a:stretch>
            <a:fillRect/>
          </a:stretch>
        </p:blipFill>
        <p:spPr bwMode="auto">
          <a:xfrm>
            <a:off x="5068888" y="3336925"/>
            <a:ext cx="4197350" cy="3446463"/>
          </a:xfrm>
          <a:prstGeom prst="rect">
            <a:avLst/>
          </a:prstGeom>
          <a:noFill/>
          <a:ln w="9525">
            <a:noFill/>
            <a:miter lim="800000"/>
            <a:headEnd/>
            <a:tailEnd/>
          </a:ln>
        </p:spPr>
      </p:pic>
      <p:sp>
        <p:nvSpPr>
          <p:cNvPr id="6" name="Rectangle 6"/>
          <p:cNvSpPr>
            <a:spLocks noChangeArrowheads="1"/>
          </p:cNvSpPr>
          <p:nvPr userDrawn="1"/>
        </p:nvSpPr>
        <p:spPr bwMode="black">
          <a:xfrm>
            <a:off x="5927725" y="6578600"/>
            <a:ext cx="3054350" cy="122238"/>
          </a:xfrm>
          <a:prstGeom prst="rect">
            <a:avLst/>
          </a:prstGeom>
          <a:noFill/>
          <a:ln>
            <a:noFill/>
          </a:ln>
          <a:extLst/>
        </p:spPr>
        <p:txBody>
          <a:bodyPr lIns="0" tIns="0" rIns="0" bIns="0" anchor="ctr">
            <a:spAutoFit/>
          </a:bodyPr>
          <a:lstStyle/>
          <a:p>
            <a:pPr algn="r">
              <a:defRPr/>
            </a:pPr>
            <a:r>
              <a:rPr lang="en-US" sz="800" dirty="0"/>
              <a:t>© </a:t>
            </a:r>
            <a:r>
              <a:rPr lang="en-US" sz="800" dirty="0" smtClean="0"/>
              <a:t>2015 </a:t>
            </a:r>
            <a:r>
              <a:rPr lang="en-US" sz="800" dirty="0"/>
              <a:t>IBM Corporation</a:t>
            </a:r>
            <a:endParaRPr lang="en-US" dirty="0"/>
          </a:p>
        </p:txBody>
      </p:sp>
      <p:sp>
        <p:nvSpPr>
          <p:cNvPr id="7" name="Line 7"/>
          <p:cNvSpPr>
            <a:spLocks noChangeShapeType="1"/>
          </p:cNvSpPr>
          <p:nvPr userDrawn="1"/>
        </p:nvSpPr>
        <p:spPr bwMode="auto">
          <a:xfrm>
            <a:off x="457200" y="581025"/>
            <a:ext cx="8208963" cy="0"/>
          </a:xfrm>
          <a:prstGeom prst="line">
            <a:avLst/>
          </a:prstGeom>
          <a:noFill/>
          <a:ln w="9525">
            <a:solidFill>
              <a:schemeClr val="tx1"/>
            </a:solidFill>
            <a:round/>
            <a:headEnd/>
            <a:tailEnd/>
          </a:ln>
          <a:extLst/>
        </p:spPr>
        <p:txBody>
          <a:bodyPr lIns="130622" tIns="65311" rIns="130622" bIns="65311"/>
          <a:lstStyle/>
          <a:p>
            <a:pPr>
              <a:defRPr/>
            </a:pPr>
            <a:endParaRPr lang="en-US" dirty="0"/>
          </a:p>
        </p:txBody>
      </p:sp>
      <p:sp>
        <p:nvSpPr>
          <p:cNvPr id="8" name="TextBox 13"/>
          <p:cNvSpPr txBox="1"/>
          <p:nvPr userDrawn="1"/>
        </p:nvSpPr>
        <p:spPr>
          <a:xfrm>
            <a:off x="368300" y="303213"/>
            <a:ext cx="7562850" cy="276225"/>
          </a:xfrm>
          <a:prstGeom prst="rect">
            <a:avLst/>
          </a:prstGeom>
          <a:noFill/>
        </p:spPr>
        <p:txBody>
          <a:bodyPr>
            <a:spAutoFit/>
          </a:bodyPr>
          <a:lstStyle/>
          <a:p>
            <a:pPr>
              <a:defRPr/>
            </a:pPr>
            <a:r>
              <a:rPr lang="en-US" sz="1200" b="1" dirty="0">
                <a:solidFill>
                  <a:srgbClr val="16AF19"/>
                </a:solidFill>
              </a:rPr>
              <a:t>Smarter </a:t>
            </a:r>
            <a:r>
              <a:rPr lang="en-US" sz="1200" b="1" dirty="0" smtClean="0">
                <a:solidFill>
                  <a:srgbClr val="16AF19"/>
                </a:solidFill>
              </a:rPr>
              <a:t>Social </a:t>
            </a:r>
            <a:r>
              <a:rPr lang="en-US" sz="1200" b="1" dirty="0">
                <a:solidFill>
                  <a:srgbClr val="16AF19"/>
                </a:solidFill>
              </a:rPr>
              <a:t>Programs </a:t>
            </a:r>
            <a:endParaRPr lang="en-US" sz="1200" dirty="0">
              <a:solidFill>
                <a:srgbClr val="000000"/>
              </a:solidFill>
            </a:endParaRPr>
          </a:p>
        </p:txBody>
      </p:sp>
      <p:sp>
        <p:nvSpPr>
          <p:cNvPr id="13" name="Rectangle 3"/>
          <p:cNvSpPr>
            <a:spLocks noGrp="1" noChangeArrowheads="1"/>
          </p:cNvSpPr>
          <p:nvPr>
            <p:ph type="subTitle" idx="1"/>
          </p:nvPr>
        </p:nvSpPr>
        <p:spPr>
          <a:xfrm>
            <a:off x="457200" y="2008717"/>
            <a:ext cx="4787900" cy="831850"/>
          </a:xfrm>
        </p:spPr>
        <p:txBody>
          <a:bodyPr/>
          <a:lstStyle>
            <a:lvl1pPr marL="0" indent="0">
              <a:buFontTx/>
              <a:buNone/>
              <a:defRPr sz="2200" b="0">
                <a:solidFill>
                  <a:srgbClr val="5DBEFF"/>
                </a:solidFill>
              </a:defRPr>
            </a:lvl1pPr>
          </a:lstStyle>
          <a:p>
            <a:pPr lvl="0"/>
            <a:r>
              <a:rPr lang="en-US" noProof="0" dirty="0" smtClean="0"/>
              <a:t>Click to edit Master subtitle style</a:t>
            </a:r>
          </a:p>
        </p:txBody>
      </p:sp>
      <p:sp>
        <p:nvSpPr>
          <p:cNvPr id="12" name="Rectangle 2"/>
          <p:cNvSpPr>
            <a:spLocks noGrp="1" noChangeAspect="1" noChangeArrowheads="1"/>
          </p:cNvSpPr>
          <p:nvPr>
            <p:ph type="ctrTitle"/>
          </p:nvPr>
        </p:nvSpPr>
        <p:spPr>
          <a:xfrm>
            <a:off x="457201" y="1199071"/>
            <a:ext cx="6820958" cy="702753"/>
          </a:xfrm>
        </p:spPr>
        <p:txBody>
          <a:bodyPr anchor="b"/>
          <a:lstStyle>
            <a:lvl1pPr>
              <a:lnSpc>
                <a:spcPct val="95000"/>
              </a:lnSpc>
              <a:defRPr sz="3400" b="0">
                <a:solidFill>
                  <a:schemeClr val="tx1"/>
                </a:solidFill>
              </a:defRPr>
            </a:lvl1pPr>
          </a:lstStyle>
          <a:p>
            <a:pPr lvl="0"/>
            <a:r>
              <a:rPr lang="en-US" noProof="0" dirty="0" smtClean="0"/>
              <a:t>Click to edit Master title style</a:t>
            </a: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4" name="Picture 8" descr="VIDEO_061-01.png"/>
          <p:cNvPicPr>
            <a:picLocks noChangeAspect="1"/>
          </p:cNvPicPr>
          <p:nvPr userDrawn="1"/>
        </p:nvPicPr>
        <p:blipFill>
          <a:blip r:embed="rId2"/>
          <a:srcRect r="25005"/>
          <a:stretch>
            <a:fillRect/>
          </a:stretch>
        </p:blipFill>
        <p:spPr bwMode="auto">
          <a:xfrm>
            <a:off x="0" y="12700"/>
            <a:ext cx="9144000" cy="6858000"/>
          </a:xfrm>
          <a:prstGeom prst="rect">
            <a:avLst/>
          </a:prstGeom>
          <a:noFill/>
          <a:ln w="9525">
            <a:noFill/>
            <a:miter lim="800000"/>
            <a:headEnd/>
            <a:tailEnd/>
          </a:ln>
        </p:spPr>
      </p:pic>
      <p:pic>
        <p:nvPicPr>
          <p:cNvPr id="5" name="Picture 10" descr="ibm_37-01.png"/>
          <p:cNvPicPr>
            <a:picLocks noChangeAspect="1"/>
          </p:cNvPicPr>
          <p:nvPr userDrawn="1"/>
        </p:nvPicPr>
        <p:blipFill>
          <a:blip r:embed="rId3"/>
          <a:srcRect/>
          <a:stretch>
            <a:fillRect/>
          </a:stretch>
        </p:blipFill>
        <p:spPr bwMode="auto">
          <a:xfrm>
            <a:off x="5068888" y="3336925"/>
            <a:ext cx="4197350" cy="3446463"/>
          </a:xfrm>
          <a:prstGeom prst="rect">
            <a:avLst/>
          </a:prstGeom>
          <a:noFill/>
          <a:ln w="9525">
            <a:noFill/>
            <a:miter lim="800000"/>
            <a:headEnd/>
            <a:tailEnd/>
          </a:ln>
        </p:spPr>
      </p:pic>
      <p:sp>
        <p:nvSpPr>
          <p:cNvPr id="6" name="Line 7"/>
          <p:cNvSpPr>
            <a:spLocks noChangeShapeType="1"/>
          </p:cNvSpPr>
          <p:nvPr userDrawn="1"/>
        </p:nvSpPr>
        <p:spPr bwMode="auto">
          <a:xfrm>
            <a:off x="457200" y="581025"/>
            <a:ext cx="8208963" cy="0"/>
          </a:xfrm>
          <a:prstGeom prst="line">
            <a:avLst/>
          </a:prstGeom>
          <a:noFill/>
          <a:ln w="9525">
            <a:solidFill>
              <a:srgbClr val="000000"/>
            </a:solidFill>
            <a:round/>
            <a:headEnd/>
            <a:tailEnd/>
          </a:ln>
          <a:extLst/>
        </p:spPr>
        <p:txBody>
          <a:bodyPr lIns="130622" tIns="65311" rIns="130622" bIns="65311"/>
          <a:lstStyle/>
          <a:p>
            <a:pPr>
              <a:defRPr/>
            </a:pPr>
            <a:endParaRPr lang="en-US" dirty="0"/>
          </a:p>
        </p:txBody>
      </p:sp>
      <p:sp>
        <p:nvSpPr>
          <p:cNvPr id="7" name="TextBox 20"/>
          <p:cNvSpPr txBox="1">
            <a:spLocks noChangeArrowheads="1"/>
          </p:cNvSpPr>
          <p:nvPr userDrawn="1"/>
        </p:nvSpPr>
        <p:spPr bwMode="auto">
          <a:xfrm>
            <a:off x="368300" y="303213"/>
            <a:ext cx="2150613" cy="276225"/>
          </a:xfrm>
          <a:prstGeom prst="rect">
            <a:avLst/>
          </a:prstGeom>
          <a:noFill/>
          <a:ln>
            <a:noFill/>
          </a:ln>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auto">
              <a:spcBef>
                <a:spcPts val="0"/>
              </a:spcBef>
              <a:spcAft>
                <a:spcPts val="0"/>
              </a:spcAft>
              <a:defRPr/>
            </a:pPr>
            <a:r>
              <a:rPr lang="en-US" sz="1200" b="1" dirty="0" smtClean="0">
                <a:solidFill>
                  <a:srgbClr val="17AF4B"/>
                </a:solidFill>
              </a:rPr>
              <a:t>Smarter Social Programs</a:t>
            </a:r>
            <a:endParaRPr lang="en-US" sz="1200" kern="0" dirty="0">
              <a:solidFill>
                <a:srgbClr val="000000"/>
              </a:solidFill>
            </a:endParaRPr>
          </a:p>
        </p:txBody>
      </p:sp>
      <p:sp>
        <p:nvSpPr>
          <p:cNvPr id="8" name="Rectangle 6"/>
          <p:cNvSpPr>
            <a:spLocks noChangeArrowheads="1"/>
          </p:cNvSpPr>
          <p:nvPr userDrawn="1"/>
        </p:nvSpPr>
        <p:spPr bwMode="black">
          <a:xfrm>
            <a:off x="5927725" y="6578600"/>
            <a:ext cx="3054350" cy="122238"/>
          </a:xfrm>
          <a:prstGeom prst="rect">
            <a:avLst/>
          </a:prstGeom>
          <a:noFill/>
          <a:ln>
            <a:noFill/>
          </a:ln>
          <a:extLst/>
        </p:spPr>
        <p:txBody>
          <a:bodyPr lIns="0" tIns="0" rIns="0" bIns="0" anchor="ctr">
            <a:spAutoFit/>
          </a:bodyPr>
          <a:lstStyle/>
          <a:p>
            <a:pPr algn="r">
              <a:defRPr/>
            </a:pPr>
            <a:r>
              <a:rPr lang="en-US" sz="800" dirty="0"/>
              <a:t>© </a:t>
            </a:r>
            <a:r>
              <a:rPr lang="en-US" sz="800" dirty="0" smtClean="0"/>
              <a:t>2015 </a:t>
            </a:r>
            <a:r>
              <a:rPr lang="en-US" sz="800" dirty="0"/>
              <a:t>IBM Corporation</a:t>
            </a:r>
            <a:endParaRPr lang="en-US" dirty="0"/>
          </a:p>
        </p:txBody>
      </p:sp>
      <p:sp>
        <p:nvSpPr>
          <p:cNvPr id="13" name="Rectangle 2"/>
          <p:cNvSpPr>
            <a:spLocks noGrp="1" noChangeAspect="1" noChangeArrowheads="1"/>
          </p:cNvSpPr>
          <p:nvPr>
            <p:ph type="ctrTitle"/>
          </p:nvPr>
        </p:nvSpPr>
        <p:spPr bwMode="auto">
          <a:xfrm>
            <a:off x="460376" y="1421342"/>
            <a:ext cx="6820958" cy="1765300"/>
          </a:xfrm>
          <a:prstGeom prst="rect">
            <a:avLst/>
          </a:prstGeom>
          <a:noFill/>
          <a:ln w="9525">
            <a:noFill/>
            <a:miter lim="800000"/>
            <a:headEnd/>
            <a:tailEnd/>
          </a:ln>
        </p:spPr>
        <p:txBody>
          <a:bodyPr anchor="b"/>
          <a:lstStyle>
            <a:lvl1pPr>
              <a:lnSpc>
                <a:spcPct val="95000"/>
              </a:lnSpc>
              <a:defRPr sz="3400" b="0">
                <a:solidFill>
                  <a:srgbClr val="000000"/>
                </a:solidFill>
                <a:latin typeface="Arial"/>
                <a:cs typeface="Arial"/>
              </a:defRPr>
            </a:lvl1pPr>
          </a:lstStyle>
          <a:p>
            <a:pPr lvl="0"/>
            <a:r>
              <a:rPr lang="en-US" noProof="0" dirty="0" smtClean="0"/>
              <a:t>Click to edit Master title style</a:t>
            </a:r>
          </a:p>
        </p:txBody>
      </p:sp>
      <p:sp>
        <p:nvSpPr>
          <p:cNvPr id="19" name="Rectangle 3"/>
          <p:cNvSpPr>
            <a:spLocks noGrp="1" noChangeArrowheads="1"/>
          </p:cNvSpPr>
          <p:nvPr>
            <p:ph type="subTitle" idx="1"/>
          </p:nvPr>
        </p:nvSpPr>
        <p:spPr bwMode="auto">
          <a:xfrm>
            <a:off x="460375" y="3293534"/>
            <a:ext cx="4787900" cy="831850"/>
          </a:xfrm>
          <a:prstGeom prst="rect">
            <a:avLst/>
          </a:prstGeom>
          <a:noFill/>
          <a:ln w="9525">
            <a:noFill/>
            <a:miter lim="800000"/>
            <a:headEnd/>
            <a:tailEnd/>
          </a:ln>
        </p:spPr>
        <p:txBody>
          <a:bodyPr/>
          <a:lstStyle>
            <a:lvl1pPr marL="0" indent="0">
              <a:buFontTx/>
              <a:buNone/>
              <a:defRPr sz="2200" b="0">
                <a:solidFill>
                  <a:srgbClr val="000000"/>
                </a:solidFill>
                <a:latin typeface="Arial"/>
                <a:cs typeface="Arial"/>
              </a:defRPr>
            </a:lvl1pPr>
          </a:lstStyle>
          <a:p>
            <a:pPr lvl="0"/>
            <a:r>
              <a:rPr lang="en-US" noProof="0" dirty="0" smtClean="0"/>
              <a:t>Click to edit Master subtitle style</a:t>
            </a:r>
          </a:p>
        </p:txBody>
      </p:sp>
    </p:spTree>
    <p:extLst>
      <p:ext uri="{BB962C8B-B14F-4D97-AF65-F5344CB8AC3E}">
        <p14:creationId xmlns:p14="http://schemas.microsoft.com/office/powerpoint/2010/main" val="23409536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03814" cy="411162"/>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828800"/>
            <a:ext cx="8172450" cy="4495800"/>
          </a:xfrm>
          <a:prstGeom prst="rect">
            <a:avLst/>
          </a:prstGeom>
        </p:spPr>
        <p:txBody>
          <a:bodyPr/>
          <a:lstStyle>
            <a:lvl1pPr marL="171450" indent="-171450">
              <a:buFont typeface="Arial"/>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p:nvPr userDrawn="1"/>
        </p:nvSpPr>
        <p:spPr bwMode="auto">
          <a:xfrm>
            <a:off x="2990850" y="304800"/>
            <a:ext cx="1400175" cy="257175"/>
          </a:xfrm>
          <a:prstGeom prst="rect">
            <a:avLst/>
          </a:prstGeom>
          <a:solidFill>
            <a:schemeClr val="bg1"/>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5" name="TextBox 20"/>
          <p:cNvSpPr txBox="1">
            <a:spLocks noChangeArrowheads="1"/>
          </p:cNvSpPr>
          <p:nvPr userDrawn="1"/>
        </p:nvSpPr>
        <p:spPr bwMode="auto">
          <a:xfrm>
            <a:off x="368300" y="303213"/>
            <a:ext cx="2797594" cy="27622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auto">
              <a:spcBef>
                <a:spcPts val="0"/>
              </a:spcBef>
              <a:spcAft>
                <a:spcPts val="0"/>
              </a:spcAft>
              <a:defRPr/>
            </a:pPr>
            <a:r>
              <a:rPr lang="en-US" sz="1200" b="1" dirty="0" smtClean="0">
                <a:solidFill>
                  <a:srgbClr val="17AF4B"/>
                </a:solidFill>
              </a:rPr>
              <a:t>Smarter Social Programs</a:t>
            </a:r>
            <a:endParaRPr lang="en-US" sz="1200" kern="0" dirty="0">
              <a:solidFill>
                <a:srgbClr val="000000"/>
              </a:solidFill>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33400" y="2819400"/>
            <a:ext cx="4648200" cy="2350008"/>
          </a:xfrm>
          <a:effectLst/>
        </p:spPr>
        <p:txBody>
          <a:bodyPr/>
          <a:lstStyle>
            <a:lvl1pPr marL="0" algn="l" defTabSz="914400" rtl="0" eaLnBrk="1" latinLnBrk="0" hangingPunct="1">
              <a:lnSpc>
                <a:spcPts val="4400"/>
              </a:lnSpc>
              <a:spcBef>
                <a:spcPct val="0"/>
              </a:spcBef>
              <a:buNone/>
              <a:defRPr lang="en-US" sz="3600" b="1" kern="1200" cap="none" dirty="0" smtClean="0">
                <a:solidFill>
                  <a:schemeClr val="bg2"/>
                </a:solidFill>
                <a:effectLst/>
                <a:latin typeface="+mj-lt"/>
                <a:ea typeface="+mj-ea"/>
                <a:cs typeface="+mj-cs"/>
              </a:defRPr>
            </a:lvl1pPr>
          </a:lstStyle>
          <a:p>
            <a:r>
              <a:rPr lang="en-US" dirty="0" smtClean="0"/>
              <a:t>Click to edit Master section style</a:t>
            </a:r>
            <a:endParaRPr lang="en-US" dirty="0"/>
          </a:p>
        </p:txBody>
      </p:sp>
      <p:sp>
        <p:nvSpPr>
          <p:cNvPr id="3" name="TextBox 20"/>
          <p:cNvSpPr txBox="1">
            <a:spLocks noChangeArrowheads="1"/>
          </p:cNvSpPr>
          <p:nvPr userDrawn="1"/>
        </p:nvSpPr>
        <p:spPr bwMode="auto">
          <a:xfrm>
            <a:off x="368300" y="303213"/>
            <a:ext cx="2797594" cy="27622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auto">
              <a:spcBef>
                <a:spcPts val="0"/>
              </a:spcBef>
              <a:spcAft>
                <a:spcPts val="0"/>
              </a:spcAft>
              <a:defRPr/>
            </a:pPr>
            <a:r>
              <a:rPr lang="en-US" sz="1200" b="1" dirty="0" smtClean="0">
                <a:solidFill>
                  <a:srgbClr val="17AF4B"/>
                </a:solidFill>
              </a:rPr>
              <a:t>Smarter Social Programs</a:t>
            </a:r>
            <a:endParaRPr lang="en-US" sz="1200" kern="0" dirty="0">
              <a:solidFill>
                <a:srgbClr val="000000"/>
              </a:solidFill>
            </a:endParaRPr>
          </a:p>
        </p:txBody>
      </p:sp>
    </p:spTree>
    <p:extLst>
      <p:ext uri="{BB962C8B-B14F-4D97-AF65-F5344CB8AC3E}">
        <p14:creationId xmlns:p14="http://schemas.microsoft.com/office/powerpoint/2010/main" val="348738186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447675" y="1597025"/>
            <a:ext cx="3782568"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4513707" y="1597026"/>
            <a:ext cx="3782568"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Box 20"/>
          <p:cNvSpPr txBox="1">
            <a:spLocks noChangeArrowheads="1"/>
          </p:cNvSpPr>
          <p:nvPr userDrawn="1"/>
        </p:nvSpPr>
        <p:spPr bwMode="auto">
          <a:xfrm>
            <a:off x="368300" y="303213"/>
            <a:ext cx="2797594" cy="27622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auto">
              <a:spcBef>
                <a:spcPts val="0"/>
              </a:spcBef>
              <a:spcAft>
                <a:spcPts val="0"/>
              </a:spcAft>
              <a:defRPr/>
            </a:pPr>
            <a:r>
              <a:rPr lang="en-US" sz="1200" b="1" dirty="0" smtClean="0">
                <a:solidFill>
                  <a:srgbClr val="17AF4B"/>
                </a:solidFill>
              </a:rPr>
              <a:t>Smarter Social Programs</a:t>
            </a:r>
            <a:endParaRPr lang="en-US" sz="1200" kern="0" dirty="0">
              <a:solidFill>
                <a:srgbClr val="000000"/>
              </a:solidFill>
            </a:endParaRPr>
          </a:p>
        </p:txBody>
      </p:sp>
    </p:spTree>
    <p:extLst>
      <p:ext uri="{BB962C8B-B14F-4D97-AF65-F5344CB8AC3E}">
        <p14:creationId xmlns:p14="http://schemas.microsoft.com/office/powerpoint/2010/main" val="287216659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7675" y="1586024"/>
            <a:ext cx="3886200" cy="639763"/>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0723" y="2295648"/>
            <a:ext cx="3889818" cy="3571753"/>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86275" y="1586024"/>
            <a:ext cx="3886200" cy="639763"/>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86275" y="2295648"/>
            <a:ext cx="3886200" cy="3571753"/>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7" name="TextBox 20"/>
          <p:cNvSpPr txBox="1">
            <a:spLocks noChangeArrowheads="1"/>
          </p:cNvSpPr>
          <p:nvPr userDrawn="1"/>
        </p:nvSpPr>
        <p:spPr bwMode="auto">
          <a:xfrm>
            <a:off x="368300" y="303213"/>
            <a:ext cx="2797594" cy="27622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auto">
              <a:spcBef>
                <a:spcPts val="0"/>
              </a:spcBef>
              <a:spcAft>
                <a:spcPts val="0"/>
              </a:spcAft>
              <a:defRPr/>
            </a:pPr>
            <a:r>
              <a:rPr lang="en-US" sz="1200" b="1" dirty="0" smtClean="0">
                <a:solidFill>
                  <a:srgbClr val="17AF4B"/>
                </a:solidFill>
              </a:rPr>
              <a:t>Smarter Social Programs</a:t>
            </a:r>
            <a:endParaRPr lang="en-US" sz="1200" kern="0" dirty="0">
              <a:solidFill>
                <a:srgbClr val="000000"/>
              </a:solidFill>
            </a:endParaRPr>
          </a:p>
        </p:txBody>
      </p:sp>
    </p:spTree>
    <p:extLst>
      <p:ext uri="{BB962C8B-B14F-4D97-AF65-F5344CB8AC3E}">
        <p14:creationId xmlns:p14="http://schemas.microsoft.com/office/powerpoint/2010/main" val="358354123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Title 5"/>
          <p:cNvSpPr>
            <a:spLocks noGrp="1"/>
          </p:cNvSpPr>
          <p:nvPr>
            <p:ph type="title"/>
          </p:nvPr>
        </p:nvSpPr>
        <p:spPr>
          <a:xfrm>
            <a:off x="460375" y="657225"/>
            <a:ext cx="8173900" cy="419100"/>
          </a:xfrm>
        </p:spPr>
        <p:txBody>
          <a:bodyPr/>
          <a:lstStyle/>
          <a:p>
            <a:r>
              <a:rPr lang="en-US" smtClean="0"/>
              <a:t>Click to edit Master title style</a:t>
            </a:r>
            <a:endParaRPr lang="en-US"/>
          </a:p>
        </p:txBody>
      </p:sp>
      <p:sp>
        <p:nvSpPr>
          <p:cNvPr id="3" name="TextBox 20"/>
          <p:cNvSpPr txBox="1">
            <a:spLocks noChangeArrowheads="1"/>
          </p:cNvSpPr>
          <p:nvPr userDrawn="1"/>
        </p:nvSpPr>
        <p:spPr bwMode="auto">
          <a:xfrm>
            <a:off x="368300" y="303213"/>
            <a:ext cx="2797594" cy="27622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auto">
              <a:spcBef>
                <a:spcPts val="0"/>
              </a:spcBef>
              <a:spcAft>
                <a:spcPts val="0"/>
              </a:spcAft>
              <a:defRPr/>
            </a:pPr>
            <a:r>
              <a:rPr lang="en-US" sz="1200" b="1" dirty="0" smtClean="0">
                <a:solidFill>
                  <a:srgbClr val="17AF4B"/>
                </a:solidFill>
              </a:rPr>
              <a:t>Smarter Social Programs</a:t>
            </a:r>
            <a:endParaRPr lang="en-US" sz="1200" kern="0" dirty="0">
              <a:solidFill>
                <a:srgbClr val="000000"/>
              </a:solidFill>
            </a:endParaRPr>
          </a:p>
        </p:txBody>
      </p:sp>
    </p:spTree>
    <p:extLst>
      <p:ext uri="{BB962C8B-B14F-4D97-AF65-F5344CB8AC3E}">
        <p14:creationId xmlns:p14="http://schemas.microsoft.com/office/powerpoint/2010/main" val="391675951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7675" y="668338"/>
            <a:ext cx="8720138" cy="411162"/>
          </a:xfrm>
          <a:prstGeom prst="rect">
            <a:avLst/>
          </a:prstGeom>
        </p:spPr>
        <p:txBody>
          <a:bodyPr/>
          <a:lstStyle/>
          <a:p>
            <a:r>
              <a:rPr lang="en-US" dirty="0" smtClean="0"/>
              <a:t>Click to edit Master title style</a:t>
            </a:r>
            <a:endParaRPr lang="en-US" dirty="0"/>
          </a:p>
        </p:txBody>
      </p:sp>
      <p:sp>
        <p:nvSpPr>
          <p:cNvPr id="3" name="Rectangle 2"/>
          <p:cNvSpPr/>
          <p:nvPr userDrawn="1"/>
        </p:nvSpPr>
        <p:spPr bwMode="auto">
          <a:xfrm>
            <a:off x="2990850" y="304800"/>
            <a:ext cx="1400175" cy="257175"/>
          </a:xfrm>
          <a:prstGeom prst="rect">
            <a:avLst/>
          </a:prstGeom>
          <a:solidFill>
            <a:schemeClr val="bg1"/>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4" name="TextBox 20"/>
          <p:cNvSpPr txBox="1">
            <a:spLocks noChangeArrowheads="1"/>
          </p:cNvSpPr>
          <p:nvPr userDrawn="1"/>
        </p:nvSpPr>
        <p:spPr bwMode="auto">
          <a:xfrm>
            <a:off x="368300" y="303213"/>
            <a:ext cx="2797594" cy="27622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auto">
              <a:spcBef>
                <a:spcPts val="0"/>
              </a:spcBef>
              <a:spcAft>
                <a:spcPts val="0"/>
              </a:spcAft>
              <a:defRPr/>
            </a:pPr>
            <a:r>
              <a:rPr lang="en-US" sz="1200" b="1" dirty="0" smtClean="0">
                <a:solidFill>
                  <a:srgbClr val="17AF4B"/>
                </a:solidFill>
              </a:rPr>
              <a:t>Smarter Social Programs</a:t>
            </a:r>
            <a:endParaRPr lang="en-US" sz="1200" kern="0" dirty="0">
              <a:solidFill>
                <a:srgbClr val="000000"/>
              </a:solidFill>
            </a:endParaRP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bwMode="auto">
          <a:xfrm>
            <a:off x="2990850" y="304800"/>
            <a:ext cx="1400175" cy="257175"/>
          </a:xfrm>
          <a:prstGeom prst="rect">
            <a:avLst/>
          </a:prstGeom>
          <a:solidFill>
            <a:schemeClr val="bg1"/>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3" name="TextBox 20"/>
          <p:cNvSpPr txBox="1">
            <a:spLocks noChangeArrowheads="1"/>
          </p:cNvSpPr>
          <p:nvPr userDrawn="1"/>
        </p:nvSpPr>
        <p:spPr bwMode="auto">
          <a:xfrm>
            <a:off x="368300" y="303213"/>
            <a:ext cx="2797594" cy="27622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auto">
              <a:spcBef>
                <a:spcPts val="0"/>
              </a:spcBef>
              <a:spcAft>
                <a:spcPts val="0"/>
              </a:spcAft>
              <a:defRPr/>
            </a:pPr>
            <a:r>
              <a:rPr lang="en-US" sz="1200" b="1" dirty="0" smtClean="0">
                <a:solidFill>
                  <a:srgbClr val="17AF4B"/>
                </a:solidFill>
              </a:rPr>
              <a:t>Smarter Social Programs</a:t>
            </a:r>
            <a:endParaRPr lang="en-US" sz="1200" kern="0" dirty="0">
              <a:solidFill>
                <a:srgbClr val="000000"/>
              </a:solidFill>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Box 20"/>
          <p:cNvSpPr txBox="1">
            <a:spLocks noChangeArrowheads="1"/>
          </p:cNvSpPr>
          <p:nvPr userDrawn="1"/>
        </p:nvSpPr>
        <p:spPr bwMode="auto">
          <a:xfrm>
            <a:off x="368300" y="303213"/>
            <a:ext cx="2797594" cy="27622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auto">
              <a:spcBef>
                <a:spcPts val="0"/>
              </a:spcBef>
              <a:spcAft>
                <a:spcPts val="0"/>
              </a:spcAft>
              <a:defRPr/>
            </a:pPr>
            <a:r>
              <a:rPr lang="en-US" sz="1200" b="1" dirty="0" smtClean="0">
                <a:solidFill>
                  <a:srgbClr val="17AF4B"/>
                </a:solidFill>
              </a:rPr>
              <a:t>Smarter Social Programs</a:t>
            </a:r>
            <a:endParaRPr lang="en-US" sz="1200" kern="0" dirty="0">
              <a:solidFill>
                <a:srgbClr val="000000"/>
              </a:solidFill>
            </a:endParaRPr>
          </a:p>
        </p:txBody>
      </p:sp>
    </p:spTree>
    <p:extLst>
      <p:ext uri="{BB962C8B-B14F-4D97-AF65-F5344CB8AC3E}">
        <p14:creationId xmlns:p14="http://schemas.microsoft.com/office/powerpoint/2010/main" val="100632458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0375" y="714375"/>
            <a:ext cx="8173900" cy="419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60375" y="1822450"/>
            <a:ext cx="8285162" cy="4497388"/>
          </a:xfrm>
          <a:prstGeom prst="rect">
            <a:avLst/>
          </a:prstGeom>
          <a:noFill/>
          <a:ln w="9525">
            <a:noFill/>
            <a:miter lim="800000"/>
            <a:headEnd/>
            <a:tailEnd/>
          </a:ln>
        </p:spPr>
        <p:txBody>
          <a:bodyPr vert="horz" wrap="square" lIns="0" tIns="45718" rIns="91435"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2" name="Line 7"/>
          <p:cNvSpPr>
            <a:spLocks noChangeShapeType="1"/>
          </p:cNvSpPr>
          <p:nvPr/>
        </p:nvSpPr>
        <p:spPr bwMode="auto">
          <a:xfrm>
            <a:off x="457200" y="581025"/>
            <a:ext cx="8208963" cy="0"/>
          </a:xfrm>
          <a:prstGeom prst="line">
            <a:avLst/>
          </a:prstGeom>
          <a:noFill/>
          <a:ln w="9525">
            <a:solidFill>
              <a:schemeClr val="bg2">
                <a:lumMod val="50000"/>
              </a:schemeClr>
            </a:solidFill>
            <a:round/>
            <a:headEnd/>
            <a:tailEnd/>
          </a:ln>
          <a:extLst/>
        </p:spPr>
        <p:txBody>
          <a:bodyPr lIns="130622" tIns="65311" rIns="130622" bIns="65311"/>
          <a:lstStyle/>
          <a:p>
            <a:pPr>
              <a:defRPr/>
            </a:pPr>
            <a:endParaRPr lang="en-US" dirty="0"/>
          </a:p>
        </p:txBody>
      </p:sp>
      <p:sp>
        <p:nvSpPr>
          <p:cNvPr id="13" name="Rectangle 6"/>
          <p:cNvSpPr>
            <a:spLocks noChangeArrowheads="1"/>
          </p:cNvSpPr>
          <p:nvPr/>
        </p:nvSpPr>
        <p:spPr bwMode="black">
          <a:xfrm>
            <a:off x="366713" y="6496050"/>
            <a:ext cx="3054350" cy="214313"/>
          </a:xfrm>
          <a:prstGeom prst="rect">
            <a:avLst/>
          </a:prstGeom>
          <a:noFill/>
          <a:ln>
            <a:noFill/>
          </a:ln>
          <a:extLst/>
        </p:spPr>
        <p:txBody>
          <a:bodyPr lIns="92065" tIns="46033" rIns="92065" bIns="46033">
            <a:spAutoFit/>
          </a:bodyPr>
          <a:lstStyle/>
          <a:p>
            <a:pPr defTabSz="639763">
              <a:defRPr/>
            </a:pPr>
            <a:r>
              <a:rPr lang="en-US" sz="800" dirty="0">
                <a:solidFill>
                  <a:srgbClr val="000000"/>
                </a:solidFill>
                <a:ea typeface="MS PGothic" charset="0"/>
                <a:cs typeface="MS PGothic" charset="0"/>
              </a:rPr>
              <a:t>© </a:t>
            </a:r>
            <a:r>
              <a:rPr lang="en-US" sz="800" dirty="0" smtClean="0">
                <a:solidFill>
                  <a:srgbClr val="000000"/>
                </a:solidFill>
                <a:ea typeface="MS PGothic" charset="0"/>
                <a:cs typeface="MS PGothic" charset="0"/>
              </a:rPr>
              <a:t>2015 </a:t>
            </a:r>
            <a:r>
              <a:rPr lang="en-US" sz="800" dirty="0">
                <a:solidFill>
                  <a:srgbClr val="000000"/>
                </a:solidFill>
                <a:ea typeface="MS PGothic" charset="0"/>
                <a:cs typeface="MS PGothic" charset="0"/>
              </a:rPr>
              <a:t>IBM Corporation</a:t>
            </a:r>
          </a:p>
        </p:txBody>
      </p:sp>
      <p:sp>
        <p:nvSpPr>
          <p:cNvPr id="14" name="Text Box 40"/>
          <p:cNvSpPr txBox="1">
            <a:spLocks noChangeArrowheads="1"/>
          </p:cNvSpPr>
          <p:nvPr/>
        </p:nvSpPr>
        <p:spPr bwMode="auto">
          <a:xfrm>
            <a:off x="8540750" y="6553200"/>
            <a:ext cx="409575" cy="122238"/>
          </a:xfrm>
          <a:prstGeom prst="rect">
            <a:avLst/>
          </a:prstGeom>
          <a:noFill/>
          <a:ln>
            <a:noFill/>
          </a:ln>
          <a:effectLst/>
          <a:extLst/>
        </p:spPr>
        <p:txBody>
          <a:bodyPr lIns="0" tIns="0" rIns="0" bIns="0">
            <a:spAutoFit/>
          </a:bodyPr>
          <a:lstStyle>
            <a:lvl1pPr>
              <a:defRPr>
                <a:solidFill>
                  <a:schemeClr val="tx1"/>
                </a:solidFill>
                <a:latin typeface="Arial" charset="0"/>
                <a:ea typeface="ＭＳ Ｐゴシック" charset="0"/>
              </a:defRPr>
            </a:lvl1pPr>
            <a:lvl2pPr marL="320675">
              <a:defRPr>
                <a:solidFill>
                  <a:schemeClr val="tx1"/>
                </a:solidFill>
                <a:latin typeface="Arial" charset="0"/>
                <a:ea typeface="ＭＳ Ｐゴシック" charset="0"/>
              </a:defRPr>
            </a:lvl2pPr>
            <a:lvl3pPr marL="639763">
              <a:defRPr>
                <a:solidFill>
                  <a:schemeClr val="tx1"/>
                </a:solidFill>
                <a:latin typeface="Arial" charset="0"/>
                <a:ea typeface="ＭＳ Ｐゴシック" charset="0"/>
              </a:defRPr>
            </a:lvl3pPr>
            <a:lvl4pPr marL="960438">
              <a:defRPr>
                <a:solidFill>
                  <a:schemeClr val="tx1"/>
                </a:solidFill>
                <a:latin typeface="Arial" charset="0"/>
                <a:ea typeface="ＭＳ Ｐゴシック" charset="0"/>
              </a:defRPr>
            </a:lvl4pPr>
            <a:lvl5pPr marL="1279525">
              <a:defRPr>
                <a:solidFill>
                  <a:schemeClr val="tx1"/>
                </a:solidFill>
                <a:latin typeface="Arial" charset="0"/>
                <a:ea typeface="ＭＳ Ｐゴシック" charset="0"/>
              </a:defRPr>
            </a:lvl5pPr>
            <a:lvl6pPr marL="1736725" fontAlgn="base">
              <a:spcBef>
                <a:spcPct val="0"/>
              </a:spcBef>
              <a:spcAft>
                <a:spcPct val="0"/>
              </a:spcAft>
              <a:defRPr>
                <a:solidFill>
                  <a:schemeClr val="tx1"/>
                </a:solidFill>
                <a:latin typeface="Arial" charset="0"/>
                <a:ea typeface="ＭＳ Ｐゴシック" charset="0"/>
              </a:defRPr>
            </a:lvl6pPr>
            <a:lvl7pPr marL="2193925" fontAlgn="base">
              <a:spcBef>
                <a:spcPct val="0"/>
              </a:spcBef>
              <a:spcAft>
                <a:spcPct val="0"/>
              </a:spcAft>
              <a:defRPr>
                <a:solidFill>
                  <a:schemeClr val="tx1"/>
                </a:solidFill>
                <a:latin typeface="Arial" charset="0"/>
                <a:ea typeface="ＭＳ Ｐゴシック" charset="0"/>
              </a:defRPr>
            </a:lvl7pPr>
            <a:lvl8pPr marL="2651125" fontAlgn="base">
              <a:spcBef>
                <a:spcPct val="0"/>
              </a:spcBef>
              <a:spcAft>
                <a:spcPct val="0"/>
              </a:spcAft>
              <a:defRPr>
                <a:solidFill>
                  <a:schemeClr val="tx1"/>
                </a:solidFill>
                <a:latin typeface="Arial" charset="0"/>
                <a:ea typeface="ＭＳ Ｐゴシック" charset="0"/>
              </a:defRPr>
            </a:lvl8pPr>
            <a:lvl9pPr marL="3108325" fontAlgn="base">
              <a:spcBef>
                <a:spcPct val="0"/>
              </a:spcBef>
              <a:spcAft>
                <a:spcPct val="0"/>
              </a:spcAft>
              <a:defRPr>
                <a:solidFill>
                  <a:schemeClr val="tx1"/>
                </a:solidFill>
                <a:latin typeface="Arial" charset="0"/>
                <a:ea typeface="ＭＳ Ｐゴシック" charset="0"/>
              </a:defRPr>
            </a:lvl9pPr>
          </a:lstStyle>
          <a:p>
            <a:pPr>
              <a:spcBef>
                <a:spcPct val="50000"/>
              </a:spcBef>
              <a:defRPr/>
            </a:pPr>
            <a:fld id="{F5DC53A1-ABB6-4786-B2F5-DAE26A3C7563}" type="slidenum">
              <a:rPr lang="en-US" sz="800" smtClean="0">
                <a:solidFill>
                  <a:srgbClr val="000000"/>
                </a:solidFill>
                <a:cs typeface="+mn-cs"/>
              </a:rPr>
              <a:pPr>
                <a:spcBef>
                  <a:spcPct val="50000"/>
                </a:spcBef>
                <a:defRPr/>
              </a:pPr>
              <a:t>‹#›</a:t>
            </a:fld>
            <a:endParaRPr lang="en-US" sz="800" dirty="0" smtClean="0">
              <a:solidFill>
                <a:srgbClr val="000000"/>
              </a:solidFill>
              <a:cs typeface="+mn-cs"/>
            </a:endParaRPr>
          </a:p>
        </p:txBody>
      </p:sp>
      <p:pic>
        <p:nvPicPr>
          <p:cNvPr id="1031" name="Picture 2"/>
          <p:cNvPicPr>
            <a:picLocks noChangeAspect="1"/>
          </p:cNvPicPr>
          <p:nvPr/>
        </p:nvPicPr>
        <p:blipFill>
          <a:blip r:embed="rId12"/>
          <a:srcRect/>
          <a:stretch>
            <a:fillRect/>
          </a:stretch>
        </p:blipFill>
        <p:spPr bwMode="auto">
          <a:xfrm>
            <a:off x="8102600" y="290513"/>
            <a:ext cx="563563" cy="211137"/>
          </a:xfrm>
          <a:prstGeom prst="rect">
            <a:avLst/>
          </a:prstGeom>
          <a:noFill/>
          <a:ln w="9525">
            <a:noFill/>
            <a:miter lim="800000"/>
            <a:headEnd/>
            <a:tailEnd/>
          </a:ln>
        </p:spPr>
      </p:pic>
      <p:sp>
        <p:nvSpPr>
          <p:cNvPr id="16" name="TextBox 15"/>
          <p:cNvSpPr txBox="1"/>
          <p:nvPr/>
        </p:nvSpPr>
        <p:spPr>
          <a:xfrm>
            <a:off x="368300" y="303213"/>
            <a:ext cx="7562850" cy="276225"/>
          </a:xfrm>
          <a:prstGeom prst="rect">
            <a:avLst/>
          </a:prstGeom>
          <a:noFill/>
        </p:spPr>
        <p:txBody>
          <a:bodyPr>
            <a:spAutoFit/>
          </a:bodyPr>
          <a:lstStyle/>
          <a:p>
            <a:pPr>
              <a:defRPr/>
            </a:pPr>
            <a:r>
              <a:rPr lang="en-US" sz="1200" b="1" dirty="0">
                <a:solidFill>
                  <a:srgbClr val="16AF19"/>
                </a:solidFill>
              </a:rPr>
              <a:t>Smarter Care and Social Programs </a:t>
            </a:r>
            <a:r>
              <a:rPr lang="en-US" sz="1200" dirty="0">
                <a:solidFill>
                  <a:srgbClr val="000000"/>
                </a:solidFill>
              </a:rPr>
              <a:t>Care Analytics</a:t>
            </a:r>
          </a:p>
        </p:txBody>
      </p:sp>
      <p:sp>
        <p:nvSpPr>
          <p:cNvPr id="9" name="Rectangle 8"/>
          <p:cNvSpPr/>
          <p:nvPr userDrawn="1"/>
        </p:nvSpPr>
        <p:spPr bwMode="auto">
          <a:xfrm>
            <a:off x="2990850" y="304800"/>
            <a:ext cx="1400175" cy="257175"/>
          </a:xfrm>
          <a:prstGeom prst="rect">
            <a:avLst/>
          </a:prstGeom>
          <a:solidFill>
            <a:schemeClr val="bg1"/>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4049" r:id="rId1"/>
    <p:sldLayoutId id="2147484048" r:id="rId2"/>
    <p:sldLayoutId id="2147484053" r:id="rId3"/>
    <p:sldLayoutId id="2147484054" r:id="rId4"/>
    <p:sldLayoutId id="2147484055" r:id="rId5"/>
    <p:sldLayoutId id="2147484056" r:id="rId6"/>
    <p:sldLayoutId id="2147484050" r:id="rId7"/>
    <p:sldLayoutId id="2147484047" r:id="rId8"/>
    <p:sldLayoutId id="2147484052" r:id="rId9"/>
    <p:sldLayoutId id="2147484057" r:id="rId10"/>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2000">
          <a:solidFill>
            <a:schemeClr val="tx1"/>
          </a:solidFill>
          <a:latin typeface="+mj-lt"/>
          <a:ea typeface="+mj-ea"/>
          <a:cs typeface="+mj-cs"/>
        </a:defRPr>
      </a:lvl1pPr>
      <a:lvl2pPr algn="l" rtl="0" eaLnBrk="0" fontAlgn="base" hangingPunct="0">
        <a:spcBef>
          <a:spcPct val="0"/>
        </a:spcBef>
        <a:spcAft>
          <a:spcPct val="0"/>
        </a:spcAft>
        <a:defRPr sz="2000">
          <a:solidFill>
            <a:schemeClr val="tx1"/>
          </a:solidFill>
          <a:latin typeface="Arial" pitchFamily="34" charset="0"/>
          <a:cs typeface="Arial" pitchFamily="34" charset="0"/>
        </a:defRPr>
      </a:lvl2pPr>
      <a:lvl3pPr algn="l" rtl="0" eaLnBrk="0" fontAlgn="base" hangingPunct="0">
        <a:spcBef>
          <a:spcPct val="0"/>
        </a:spcBef>
        <a:spcAft>
          <a:spcPct val="0"/>
        </a:spcAft>
        <a:defRPr sz="2000">
          <a:solidFill>
            <a:schemeClr val="tx1"/>
          </a:solidFill>
          <a:latin typeface="Arial" pitchFamily="34" charset="0"/>
          <a:cs typeface="Arial" pitchFamily="34" charset="0"/>
        </a:defRPr>
      </a:lvl3pPr>
      <a:lvl4pPr algn="l" rtl="0" eaLnBrk="0" fontAlgn="base" hangingPunct="0">
        <a:spcBef>
          <a:spcPct val="0"/>
        </a:spcBef>
        <a:spcAft>
          <a:spcPct val="0"/>
        </a:spcAft>
        <a:defRPr sz="2000">
          <a:solidFill>
            <a:schemeClr val="tx1"/>
          </a:solidFill>
          <a:latin typeface="Arial" pitchFamily="34" charset="0"/>
          <a:cs typeface="Arial" pitchFamily="34" charset="0"/>
        </a:defRPr>
      </a:lvl4pPr>
      <a:lvl5pPr algn="l" rtl="0" eaLnBrk="0" fontAlgn="base" hangingPunct="0">
        <a:spcBef>
          <a:spcPct val="0"/>
        </a:spcBef>
        <a:spcAft>
          <a:spcPct val="0"/>
        </a:spcAft>
        <a:defRPr sz="2000">
          <a:solidFill>
            <a:schemeClr val="tx1"/>
          </a:solidFill>
          <a:latin typeface="Arial" pitchFamily="34" charset="0"/>
          <a:cs typeface="Arial" pitchFamily="34" charset="0"/>
        </a:defRPr>
      </a:lvl5pPr>
      <a:lvl6pPr marL="457200" algn="l" rtl="0" fontAlgn="base">
        <a:spcBef>
          <a:spcPct val="0"/>
        </a:spcBef>
        <a:spcAft>
          <a:spcPct val="0"/>
        </a:spcAft>
        <a:defRPr sz="2400">
          <a:solidFill>
            <a:srgbClr val="1A66A0"/>
          </a:solidFill>
          <a:latin typeface="Arial" pitchFamily="34" charset="0"/>
          <a:cs typeface="Arial" pitchFamily="34" charset="0"/>
        </a:defRPr>
      </a:lvl6pPr>
      <a:lvl7pPr marL="914400" algn="l" rtl="0" fontAlgn="base">
        <a:spcBef>
          <a:spcPct val="0"/>
        </a:spcBef>
        <a:spcAft>
          <a:spcPct val="0"/>
        </a:spcAft>
        <a:defRPr sz="2400">
          <a:solidFill>
            <a:srgbClr val="1A66A0"/>
          </a:solidFill>
          <a:latin typeface="Arial" pitchFamily="34" charset="0"/>
          <a:cs typeface="Arial" pitchFamily="34" charset="0"/>
        </a:defRPr>
      </a:lvl7pPr>
      <a:lvl8pPr marL="1371600" algn="l" rtl="0" fontAlgn="base">
        <a:spcBef>
          <a:spcPct val="0"/>
        </a:spcBef>
        <a:spcAft>
          <a:spcPct val="0"/>
        </a:spcAft>
        <a:defRPr sz="2400">
          <a:solidFill>
            <a:srgbClr val="1A66A0"/>
          </a:solidFill>
          <a:latin typeface="Arial" pitchFamily="34" charset="0"/>
          <a:cs typeface="Arial" pitchFamily="34" charset="0"/>
        </a:defRPr>
      </a:lvl8pPr>
      <a:lvl9pPr marL="1828800" algn="l" rtl="0" fontAlgn="base">
        <a:spcBef>
          <a:spcPct val="0"/>
        </a:spcBef>
        <a:spcAft>
          <a:spcPct val="0"/>
        </a:spcAft>
        <a:defRPr sz="2400">
          <a:solidFill>
            <a:srgbClr val="1A66A0"/>
          </a:solidFill>
          <a:latin typeface="Arial" pitchFamily="34" charset="0"/>
          <a:cs typeface="Arial" pitchFamily="34" charset="0"/>
        </a:defRPr>
      </a:lvl9pPr>
    </p:titleStyle>
    <p:bodyStyle>
      <a:lvl1pPr marL="171450" indent="-171450" algn="l" rtl="0" eaLnBrk="0" fontAlgn="base" hangingPunct="0">
        <a:spcBef>
          <a:spcPct val="20000"/>
        </a:spcBef>
        <a:spcAft>
          <a:spcPct val="0"/>
        </a:spcAft>
        <a:buClr>
          <a:schemeClr val="tx1"/>
        </a:buClr>
        <a:buFont typeface="Arial" charset="0"/>
        <a:buChar char="•"/>
        <a:defRPr sz="2000">
          <a:solidFill>
            <a:schemeClr val="tx1"/>
          </a:solidFill>
          <a:latin typeface="+mn-lt"/>
          <a:ea typeface="+mn-ea"/>
          <a:cs typeface="+mn-cs"/>
        </a:defRPr>
      </a:lvl1pPr>
      <a:lvl2pPr marL="457200" indent="-171450" algn="l" rtl="0" eaLnBrk="0" fontAlgn="base" hangingPunct="0">
        <a:spcBef>
          <a:spcPct val="20000"/>
        </a:spcBef>
        <a:spcAft>
          <a:spcPct val="0"/>
        </a:spcAft>
        <a:buClr>
          <a:schemeClr val="tx1"/>
        </a:buClr>
        <a:buFont typeface="Arial" charset="0"/>
        <a:buChar char="–"/>
        <a:defRPr>
          <a:solidFill>
            <a:schemeClr val="tx1"/>
          </a:solidFill>
          <a:latin typeface="+mn-lt"/>
          <a:cs typeface="+mn-cs"/>
        </a:defRPr>
      </a:lvl2pPr>
      <a:lvl3pPr marL="685800" indent="-114300" algn="l" rtl="0" eaLnBrk="0" fontAlgn="base" hangingPunct="0">
        <a:spcBef>
          <a:spcPct val="20000"/>
        </a:spcBef>
        <a:spcAft>
          <a:spcPct val="0"/>
        </a:spcAft>
        <a:buClr>
          <a:schemeClr val="tx1"/>
        </a:buClr>
        <a:buChar char="•"/>
        <a:defRPr sz="1600">
          <a:solidFill>
            <a:schemeClr val="tx1"/>
          </a:solidFill>
          <a:latin typeface="+mn-lt"/>
          <a:cs typeface="+mn-cs"/>
        </a:defRPr>
      </a:lvl3pPr>
      <a:lvl4pPr marL="971550" indent="-171450" algn="l" rtl="0" eaLnBrk="0" fontAlgn="base" hangingPunct="0">
        <a:spcBef>
          <a:spcPct val="20000"/>
        </a:spcBef>
        <a:spcAft>
          <a:spcPct val="0"/>
        </a:spcAft>
        <a:buClr>
          <a:schemeClr val="tx1"/>
        </a:buClr>
        <a:buChar char="–"/>
        <a:defRPr sz="1600">
          <a:solidFill>
            <a:schemeClr val="tx1"/>
          </a:solidFill>
          <a:latin typeface="+mn-lt"/>
          <a:cs typeface="+mn-cs"/>
        </a:defRPr>
      </a:lvl4pPr>
      <a:lvl5pPr marL="1257300" indent="-171450" algn="l" rtl="0" eaLnBrk="0" fontAlgn="base" hangingPunct="0">
        <a:spcBef>
          <a:spcPct val="20000"/>
        </a:spcBef>
        <a:spcAft>
          <a:spcPct val="0"/>
        </a:spcAft>
        <a:buClr>
          <a:schemeClr val="tx1"/>
        </a:buClr>
        <a:buChar char="»"/>
        <a:defRPr sz="1600">
          <a:solidFill>
            <a:schemeClr val="tx1"/>
          </a:solidFill>
          <a:latin typeface="+mn-lt"/>
          <a:cs typeface="+mn-cs"/>
        </a:defRPr>
      </a:lvl5pPr>
      <a:lvl6pPr marL="1714500" indent="-171450" algn="l" rtl="0" fontAlgn="base">
        <a:spcBef>
          <a:spcPct val="20000"/>
        </a:spcBef>
        <a:spcAft>
          <a:spcPct val="0"/>
        </a:spcAft>
        <a:buClr>
          <a:schemeClr val="tx1"/>
        </a:buClr>
        <a:buChar char="»"/>
        <a:defRPr sz="1600">
          <a:solidFill>
            <a:schemeClr val="tx1"/>
          </a:solidFill>
          <a:latin typeface="+mn-lt"/>
          <a:cs typeface="+mn-cs"/>
        </a:defRPr>
      </a:lvl6pPr>
      <a:lvl7pPr marL="2171700" indent="-171450" algn="l" rtl="0" fontAlgn="base">
        <a:spcBef>
          <a:spcPct val="20000"/>
        </a:spcBef>
        <a:spcAft>
          <a:spcPct val="0"/>
        </a:spcAft>
        <a:buClr>
          <a:schemeClr val="tx1"/>
        </a:buClr>
        <a:buChar char="»"/>
        <a:defRPr sz="1600">
          <a:solidFill>
            <a:schemeClr val="tx1"/>
          </a:solidFill>
          <a:latin typeface="+mn-lt"/>
          <a:cs typeface="+mn-cs"/>
        </a:defRPr>
      </a:lvl7pPr>
      <a:lvl8pPr marL="2628900" indent="-171450" algn="l" rtl="0" fontAlgn="base">
        <a:spcBef>
          <a:spcPct val="20000"/>
        </a:spcBef>
        <a:spcAft>
          <a:spcPct val="0"/>
        </a:spcAft>
        <a:buClr>
          <a:schemeClr val="tx1"/>
        </a:buClr>
        <a:buChar char="»"/>
        <a:defRPr sz="1600">
          <a:solidFill>
            <a:schemeClr val="tx1"/>
          </a:solidFill>
          <a:latin typeface="+mn-lt"/>
          <a:cs typeface="+mn-cs"/>
        </a:defRPr>
      </a:lvl8pPr>
      <a:lvl9pPr marL="3086100" indent="-171450" algn="l" rtl="0" fontAlgn="base">
        <a:spcBef>
          <a:spcPct val="20000"/>
        </a:spcBef>
        <a:spcAft>
          <a:spcPct val="0"/>
        </a:spcAft>
        <a:buClr>
          <a:schemeClr val="tx1"/>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emf"/><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hyperlink" Target="http://www.ibm.com/legal/copytrade.s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112845"/>
            <a:ext cx="4787900" cy="831850"/>
          </a:xfrm>
        </p:spPr>
        <p:txBody>
          <a:bodyPr/>
          <a:lstStyle/>
          <a:p>
            <a:r>
              <a:rPr lang="en-US" dirty="0" smtClean="0">
                <a:solidFill>
                  <a:srgbClr val="1A66A0"/>
                </a:solidFill>
              </a:rPr>
              <a:t>July 2015</a:t>
            </a:r>
          </a:p>
          <a:p>
            <a:endParaRPr lang="en-US" dirty="0" smtClean="0">
              <a:solidFill>
                <a:srgbClr val="1A66A0"/>
              </a:solidFill>
            </a:endParaRPr>
          </a:p>
          <a:p>
            <a:r>
              <a:rPr lang="en-US" b="1" dirty="0" smtClean="0">
                <a:solidFill>
                  <a:srgbClr val="1A66A0"/>
                </a:solidFill>
              </a:rPr>
              <a:t>Martin Duggan</a:t>
            </a:r>
          </a:p>
          <a:p>
            <a:r>
              <a:rPr lang="en-US" sz="2000" i="1" dirty="0" smtClean="0">
                <a:solidFill>
                  <a:srgbClr val="1A66A0"/>
                </a:solidFill>
              </a:rPr>
              <a:t>Strategy and Market Development</a:t>
            </a:r>
          </a:p>
          <a:p>
            <a:r>
              <a:rPr lang="en-US" sz="2000" i="1" dirty="0">
                <a:solidFill>
                  <a:srgbClr val="1A66A0"/>
                </a:solidFill>
              </a:rPr>
              <a:t>IBM </a:t>
            </a:r>
            <a:r>
              <a:rPr lang="en-US" sz="2000" i="1" dirty="0" err="1">
                <a:solidFill>
                  <a:srgbClr val="1A66A0"/>
                </a:solidFill>
              </a:rPr>
              <a:t>Cúram</a:t>
            </a:r>
            <a:endParaRPr lang="en-US" sz="2000" i="1" dirty="0">
              <a:solidFill>
                <a:srgbClr val="1A66A0"/>
              </a:solidFill>
            </a:endParaRPr>
          </a:p>
        </p:txBody>
      </p:sp>
      <p:sp>
        <p:nvSpPr>
          <p:cNvPr id="16385" name="Rectangle 18"/>
          <p:cNvSpPr>
            <a:spLocks noGrp="1" noChangeArrowheads="1"/>
          </p:cNvSpPr>
          <p:nvPr>
            <p:ph type="ctrTitle"/>
          </p:nvPr>
        </p:nvSpPr>
        <p:spPr>
          <a:xfrm>
            <a:off x="457201" y="2303199"/>
            <a:ext cx="6820958" cy="702753"/>
          </a:xfrm>
        </p:spPr>
        <p:txBody>
          <a:bodyPr/>
          <a:lstStyle/>
          <a:p>
            <a:r>
              <a:rPr lang="en-US" sz="4000" dirty="0" smtClean="0"/>
              <a:t>IBM </a:t>
            </a:r>
            <a:r>
              <a:rPr lang="en-US" sz="4000" dirty="0" err="1" smtClean="0"/>
              <a:t>Cúram</a:t>
            </a:r>
            <a:r>
              <a:rPr lang="en-US" sz="4000" dirty="0" smtClean="0"/>
              <a:t> Solution for Employment</a:t>
            </a:r>
            <a:br>
              <a:rPr lang="en-US" sz="4000" dirty="0" smtClean="0"/>
            </a:br>
            <a:endParaRPr lang="en-US" sz="4000" dirty="0" smtClean="0"/>
          </a:p>
        </p:txBody>
      </p:sp>
      <p:sp>
        <p:nvSpPr>
          <p:cNvPr id="16386" name="BainBulletsConfiguration" hidden="1"/>
          <p:cNvSpPr txBox="1">
            <a:spLocks noChangeArrowheads="1"/>
          </p:cNvSpPr>
          <p:nvPr/>
        </p:nvSpPr>
        <p:spPr bwMode="auto">
          <a:xfrm>
            <a:off x="12700" y="12700"/>
            <a:ext cx="8890000" cy="107950"/>
          </a:xfrm>
          <a:prstGeom prst="rect">
            <a:avLst/>
          </a:prstGeom>
          <a:noFill/>
          <a:ln w="9525">
            <a:noFill/>
            <a:miter lim="800000"/>
            <a:headEnd/>
            <a:tailEnd/>
          </a:ln>
        </p:spPr>
        <p:txBody>
          <a:bodyPr>
            <a:spAutoFit/>
          </a:bodyPr>
          <a:lstStyle/>
          <a:p>
            <a:pPr algn="ctr"/>
            <a:endParaRPr lang="en-US" sz="100">
              <a:solidFill>
                <a:srgbClr val="FFFFFF"/>
              </a:solidFill>
            </a:endParaRPr>
          </a:p>
        </p:txBody>
      </p:sp>
    </p:spTree>
    <p:extLst>
      <p:ext uri="{BB962C8B-B14F-4D97-AF65-F5344CB8AC3E}">
        <p14:creationId xmlns:p14="http://schemas.microsoft.com/office/powerpoint/2010/main" val="189236664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4"/>
          <p:cNvSpPr>
            <a:spLocks noGrp="1"/>
          </p:cNvSpPr>
          <p:nvPr>
            <p:ph type="title" idx="4294967295"/>
          </p:nvPr>
        </p:nvSpPr>
        <p:spPr>
          <a:xfrm>
            <a:off x="457200" y="685800"/>
            <a:ext cx="7731125" cy="822325"/>
          </a:xfrm>
        </p:spPr>
        <p:txBody>
          <a:bodyPr/>
          <a:lstStyle/>
          <a:p>
            <a:r>
              <a:rPr lang="en-GB" dirty="0" smtClean="0"/>
              <a:t>IBM has a strong, long-standing commitment to social programs, which expanded with the acquisition of </a:t>
            </a:r>
            <a:r>
              <a:rPr lang="en-GB" dirty="0" err="1" smtClean="0"/>
              <a:t>C</a:t>
            </a:r>
            <a:r>
              <a:rPr lang="en-GB" dirty="0" err="1" smtClean="0">
                <a:cs typeface="Calibri" pitchFamily="34" charset="0"/>
              </a:rPr>
              <a:t>ú</a:t>
            </a:r>
            <a:r>
              <a:rPr lang="en-GB" dirty="0" err="1" smtClean="0"/>
              <a:t>ram</a:t>
            </a:r>
            <a:r>
              <a:rPr lang="en-GB" dirty="0" smtClean="0"/>
              <a:t> Software </a:t>
            </a:r>
          </a:p>
        </p:txBody>
      </p:sp>
      <p:sp>
        <p:nvSpPr>
          <p:cNvPr id="20482" name="Content Placeholder 5"/>
          <p:cNvSpPr>
            <a:spLocks noGrp="1"/>
          </p:cNvSpPr>
          <p:nvPr>
            <p:ph idx="4294967295"/>
          </p:nvPr>
        </p:nvSpPr>
        <p:spPr>
          <a:xfrm>
            <a:off x="466725" y="1658938"/>
            <a:ext cx="7228485" cy="4495800"/>
          </a:xfrm>
        </p:spPr>
        <p:txBody>
          <a:bodyPr/>
          <a:lstStyle/>
          <a:p>
            <a:pPr>
              <a:spcBef>
                <a:spcPct val="0"/>
              </a:spcBef>
              <a:spcAft>
                <a:spcPts val="1200"/>
              </a:spcAft>
              <a:buFont typeface="Arial" charset="0"/>
              <a:buChar char="•"/>
            </a:pPr>
            <a:r>
              <a:rPr lang="en-GB" sz="1800" dirty="0" smtClean="0"/>
              <a:t>Commercial off-the-shelf</a:t>
            </a:r>
            <a:r>
              <a:rPr lang="en-GB" sz="1800" dirty="0" smtClean="0">
                <a:solidFill>
                  <a:srgbClr val="1A66A0"/>
                </a:solidFill>
              </a:rPr>
              <a:t>, </a:t>
            </a:r>
            <a:r>
              <a:rPr lang="en-GB" sz="1800" b="1" dirty="0" smtClean="0">
                <a:solidFill>
                  <a:srgbClr val="1A66A0"/>
                </a:solidFill>
              </a:rPr>
              <a:t>software for line of business users </a:t>
            </a:r>
            <a:r>
              <a:rPr lang="en-GB" sz="1800" dirty="0" smtClean="0"/>
              <a:t>in health and social programs, covering all types of organizations</a:t>
            </a:r>
          </a:p>
          <a:p>
            <a:pPr>
              <a:spcBef>
                <a:spcPct val="0"/>
              </a:spcBef>
              <a:spcAft>
                <a:spcPts val="600"/>
              </a:spcAft>
              <a:buFont typeface="Arial" charset="0"/>
              <a:buChar char="•"/>
            </a:pPr>
            <a:r>
              <a:rPr lang="en-GB" sz="1800" dirty="0" smtClean="0"/>
              <a:t>More than </a:t>
            </a:r>
            <a:r>
              <a:rPr lang="en-GB" sz="1800" b="1" dirty="0" smtClean="0">
                <a:solidFill>
                  <a:srgbClr val="1A66A0"/>
                </a:solidFill>
              </a:rPr>
              <a:t>700 IBM subject matter experts </a:t>
            </a:r>
            <a:r>
              <a:rPr lang="en-GB" sz="1800" dirty="0" smtClean="0"/>
              <a:t>in social programs:</a:t>
            </a:r>
          </a:p>
          <a:p>
            <a:pPr marL="463550" lvl="1" indent="-231775">
              <a:spcBef>
                <a:spcPct val="0"/>
              </a:spcBef>
              <a:spcAft>
                <a:spcPts val="600"/>
              </a:spcAft>
              <a:buFont typeface="Arial" charset="0"/>
              <a:buChar char="—"/>
            </a:pPr>
            <a:r>
              <a:rPr lang="en-GB" sz="1600" dirty="0" smtClean="0"/>
              <a:t>40 subject matter experts in social programs policy</a:t>
            </a:r>
          </a:p>
          <a:p>
            <a:pPr marL="463550" lvl="1" indent="-231775">
              <a:spcBef>
                <a:spcPct val="0"/>
              </a:spcBef>
              <a:spcAft>
                <a:spcPts val="600"/>
              </a:spcAft>
              <a:buFont typeface="Arial" charset="0"/>
              <a:buChar char="—"/>
            </a:pPr>
            <a:r>
              <a:rPr lang="en-GB" sz="1600" dirty="0" smtClean="0"/>
              <a:t>300 service professionals experienced in building social program management systems</a:t>
            </a:r>
          </a:p>
          <a:p>
            <a:pPr marL="463550" lvl="1" indent="-231775">
              <a:spcBef>
                <a:spcPct val="0"/>
              </a:spcBef>
              <a:spcAft>
                <a:spcPts val="1200"/>
              </a:spcAft>
              <a:buFont typeface="Arial" charset="0"/>
              <a:buChar char="—"/>
            </a:pPr>
            <a:r>
              <a:rPr lang="en-GB" sz="1600" dirty="0" smtClean="0"/>
              <a:t>320 dedicated software developers with expertise in social programs business processes</a:t>
            </a:r>
            <a:endParaRPr lang="en-GB" dirty="0" smtClean="0"/>
          </a:p>
          <a:p>
            <a:pPr>
              <a:spcBef>
                <a:spcPct val="0"/>
              </a:spcBef>
              <a:spcAft>
                <a:spcPts val="1200"/>
              </a:spcAft>
              <a:buFont typeface="Arial" charset="0"/>
              <a:buChar char="•"/>
            </a:pPr>
            <a:r>
              <a:rPr lang="en-GB" sz="1800" b="1" dirty="0">
                <a:solidFill>
                  <a:srgbClr val="1A66A0"/>
                </a:solidFill>
              </a:rPr>
              <a:t>S</a:t>
            </a:r>
            <a:r>
              <a:rPr lang="en-GB" sz="1800" b="1" dirty="0" smtClean="0">
                <a:solidFill>
                  <a:srgbClr val="1A66A0"/>
                </a:solidFill>
              </a:rPr>
              <a:t>ocial programs policy research </a:t>
            </a:r>
            <a:r>
              <a:rPr lang="en-GB" sz="1800" dirty="0" err="1" smtClean="0"/>
              <a:t>center</a:t>
            </a:r>
            <a:r>
              <a:rPr lang="en-GB" sz="1800" dirty="0" smtClean="0"/>
              <a:t>—the IBM Cúram Research Institute</a:t>
            </a:r>
          </a:p>
        </p:txBody>
      </p:sp>
    </p:spTree>
    <p:extLst>
      <p:ext uri="{BB962C8B-B14F-4D97-AF65-F5344CB8AC3E}">
        <p14:creationId xmlns:p14="http://schemas.microsoft.com/office/powerpoint/2010/main" val="197108391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643385"/>
            <a:ext cx="8174038" cy="419100"/>
          </a:xfrm>
        </p:spPr>
        <p:txBody>
          <a:bodyPr/>
          <a:lstStyle/>
          <a:p>
            <a:pPr fontAlgn="auto">
              <a:lnSpc>
                <a:spcPts val="3400"/>
              </a:lnSpc>
              <a:spcAft>
                <a:spcPts val="0"/>
              </a:spcAft>
              <a:defRPr/>
            </a:pPr>
            <a:r>
              <a:rPr lang="en-IE" sz="2200" kern="1200" dirty="0" smtClean="0">
                <a:latin typeface="+mn-lt"/>
                <a:cs typeface="ＭＳ Ｐゴシック" charset="0"/>
              </a:rPr>
              <a:t>Global </a:t>
            </a:r>
            <a:r>
              <a:rPr lang="en-IE" sz="2200" kern="1200" dirty="0">
                <a:latin typeface="+mn-lt"/>
                <a:cs typeface="ＭＳ Ｐゴシック" charset="0"/>
              </a:rPr>
              <a:t>Employment trends &amp; directions</a:t>
            </a:r>
          </a:p>
        </p:txBody>
      </p:sp>
      <p:sp>
        <p:nvSpPr>
          <p:cNvPr id="24578" name="Rectangle 3"/>
          <p:cNvSpPr>
            <a:spLocks noChangeArrowheads="1"/>
          </p:cNvSpPr>
          <p:nvPr/>
        </p:nvSpPr>
        <p:spPr bwMode="auto">
          <a:xfrm>
            <a:off x="395288" y="1148262"/>
            <a:ext cx="8424862"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ts val="1700"/>
              </a:lnSpc>
            </a:pPr>
            <a:r>
              <a:rPr lang="en-US" sz="1600" dirty="0">
                <a:solidFill>
                  <a:srgbClr val="00649D"/>
                </a:solidFill>
                <a:latin typeface="Calibri" charset="0"/>
              </a:rPr>
              <a:t>Employment organizations globally face changing natures of work with transitional labor models. </a:t>
            </a:r>
            <a:br>
              <a:rPr lang="en-US" sz="1600" dirty="0">
                <a:solidFill>
                  <a:srgbClr val="00649D"/>
                </a:solidFill>
                <a:latin typeface="Calibri" charset="0"/>
              </a:rPr>
            </a:br>
            <a:r>
              <a:rPr lang="en-US" sz="1600" dirty="0">
                <a:solidFill>
                  <a:srgbClr val="00649D"/>
                </a:solidFill>
                <a:latin typeface="Calibri" charset="0"/>
              </a:rPr>
              <a:t>New trends and directions are emerging to ensure social harmony and </a:t>
            </a:r>
            <a:r>
              <a:rPr lang="en-US" sz="1600" dirty="0" smtClean="0">
                <a:solidFill>
                  <a:srgbClr val="00649D"/>
                </a:solidFill>
                <a:latin typeface="Calibri" charset="0"/>
              </a:rPr>
              <a:t>labor </a:t>
            </a:r>
            <a:r>
              <a:rPr lang="en-US" sz="1600" dirty="0">
                <a:solidFill>
                  <a:srgbClr val="00649D"/>
                </a:solidFill>
                <a:latin typeface="Calibri" charset="0"/>
              </a:rPr>
              <a:t>stability.</a:t>
            </a:r>
          </a:p>
        </p:txBody>
      </p:sp>
      <p:sp>
        <p:nvSpPr>
          <p:cNvPr id="3" name="Rectangle 2"/>
          <p:cNvSpPr/>
          <p:nvPr/>
        </p:nvSpPr>
        <p:spPr>
          <a:xfrm>
            <a:off x="1656422" y="4267625"/>
            <a:ext cx="1455738" cy="1938992"/>
          </a:xfrm>
          <a:prstGeom prst="rect">
            <a:avLst/>
          </a:prstGeom>
        </p:spPr>
        <p:txBody>
          <a:bodyPr wrap="square">
            <a:spAutoFit/>
          </a:bodyPr>
          <a:lstStyle/>
          <a:p>
            <a:pPr marL="60325" algn="ctr">
              <a:lnSpc>
                <a:spcPts val="1200"/>
              </a:lnSpc>
              <a:defRPr/>
            </a:pPr>
            <a:r>
              <a:rPr lang="en-US" sz="1200" b="1" dirty="0">
                <a:latin typeface="Arial" panose="020B0604020202020204" pitchFamily="34" charset="0"/>
                <a:ea typeface="ヒラギノ角ゴ Pro W3" charset="-128"/>
                <a:cs typeface="+mn-cs"/>
              </a:rPr>
              <a:t>Skilled not Stuck</a:t>
            </a:r>
          </a:p>
          <a:p>
            <a:pPr marL="60325">
              <a:lnSpc>
                <a:spcPts val="1200"/>
              </a:lnSpc>
              <a:defRPr/>
            </a:pPr>
            <a:endParaRPr lang="en-US" sz="1200" b="1" dirty="0">
              <a:latin typeface="Arial" panose="020B0604020202020204" pitchFamily="34" charset="0"/>
              <a:ea typeface="ヒラギノ角ゴ Pro W3" charset="-128"/>
              <a:cs typeface="+mn-cs"/>
            </a:endParaRPr>
          </a:p>
          <a:p>
            <a:pPr marL="120650">
              <a:lnSpc>
                <a:spcPts val="1200"/>
              </a:lnSpc>
              <a:defRPr/>
            </a:pPr>
            <a:r>
              <a:rPr lang="en-US" sz="1200" dirty="0">
                <a:latin typeface="Arial" panose="020B0604020202020204" pitchFamily="34" charset="0"/>
                <a:ea typeface="ヒラギノ角ゴ Pro W3" charset="-128"/>
                <a:cs typeface="+mn-cs"/>
              </a:rPr>
              <a:t>Technology and globalization open more opportunities for those who build their skills.  But the supply of lower-end jobs may be reduced.</a:t>
            </a:r>
          </a:p>
        </p:txBody>
      </p:sp>
      <p:sp>
        <p:nvSpPr>
          <p:cNvPr id="6" name="Rectangle 5"/>
          <p:cNvSpPr/>
          <p:nvPr/>
        </p:nvSpPr>
        <p:spPr>
          <a:xfrm>
            <a:off x="4680610" y="4267625"/>
            <a:ext cx="1398588" cy="1938992"/>
          </a:xfrm>
          <a:prstGeom prst="rect">
            <a:avLst/>
          </a:prstGeom>
        </p:spPr>
        <p:txBody>
          <a:bodyPr wrap="square">
            <a:spAutoFit/>
          </a:bodyPr>
          <a:lstStyle/>
          <a:p>
            <a:pPr algn="ctr">
              <a:lnSpc>
                <a:spcPts val="1200"/>
              </a:lnSpc>
              <a:defRPr/>
            </a:pPr>
            <a:r>
              <a:rPr lang="en-US" sz="1200" b="1" dirty="0">
                <a:latin typeface="Arial" panose="020B0604020202020204" pitchFamily="34" charset="0"/>
                <a:ea typeface="ヒラギノ角ゴ Pro W3" charset="-128"/>
                <a:cs typeface="+mn-cs"/>
              </a:rPr>
              <a:t>New Approaches</a:t>
            </a:r>
          </a:p>
          <a:p>
            <a:pPr algn="ctr">
              <a:lnSpc>
                <a:spcPts val="1200"/>
              </a:lnSpc>
              <a:defRPr/>
            </a:pPr>
            <a:endParaRPr lang="en-US" sz="1200" b="1" dirty="0">
              <a:latin typeface="Arial" panose="020B0604020202020204" pitchFamily="34" charset="0"/>
              <a:ea typeface="ヒラギノ角ゴ Pro W3" charset="-128"/>
              <a:cs typeface="+mn-cs"/>
            </a:endParaRPr>
          </a:p>
          <a:p>
            <a:pPr marL="60325">
              <a:lnSpc>
                <a:spcPts val="1200"/>
              </a:lnSpc>
              <a:defRPr/>
            </a:pPr>
            <a:r>
              <a:rPr lang="en-US" sz="1200" dirty="0">
                <a:latin typeface="Arial" panose="020B0604020202020204" pitchFamily="34" charset="0"/>
                <a:ea typeface="ヒラギノ角ゴ Pro W3" charset="-128"/>
                <a:cs typeface="+mn-cs"/>
              </a:rPr>
              <a:t>Intensive job readiness programs for long term unemployed plus incentives to employers to hire long-term unemployed.</a:t>
            </a:r>
          </a:p>
        </p:txBody>
      </p:sp>
      <p:sp>
        <p:nvSpPr>
          <p:cNvPr id="24581" name="Rectangle 6"/>
          <p:cNvSpPr>
            <a:spLocks noChangeArrowheads="1"/>
          </p:cNvSpPr>
          <p:nvPr/>
        </p:nvSpPr>
        <p:spPr bwMode="auto">
          <a:xfrm>
            <a:off x="1764104" y="1811248"/>
            <a:ext cx="127476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IE" sz="1000" b="1" dirty="0">
                <a:ea typeface="MS PGothic" charset="0"/>
                <a:cs typeface="MS PGothic" charset="0"/>
              </a:rPr>
              <a:t>Innovation, prevention and </a:t>
            </a:r>
            <a:br>
              <a:rPr lang="en-IE" sz="1000" b="1" dirty="0">
                <a:ea typeface="MS PGothic" charset="0"/>
                <a:cs typeface="MS PGothic" charset="0"/>
              </a:rPr>
            </a:br>
            <a:r>
              <a:rPr lang="en-IE" sz="1000" b="1" dirty="0">
                <a:ea typeface="MS PGothic" charset="0"/>
                <a:cs typeface="MS PGothic" charset="0"/>
              </a:rPr>
              <a:t>keeping people in work</a:t>
            </a:r>
          </a:p>
        </p:txBody>
      </p:sp>
      <p:sp>
        <p:nvSpPr>
          <p:cNvPr id="24582" name="Rectangle 8"/>
          <p:cNvSpPr>
            <a:spLocks noChangeArrowheads="1"/>
          </p:cNvSpPr>
          <p:nvPr/>
        </p:nvSpPr>
        <p:spPr bwMode="auto">
          <a:xfrm>
            <a:off x="218807" y="2050961"/>
            <a:ext cx="12954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IE" sz="1000" b="1" dirty="0">
                <a:ea typeface="MS PGothic" charset="0"/>
                <a:cs typeface="MS PGothic" charset="0"/>
              </a:rPr>
              <a:t>Changing Nature of Work</a:t>
            </a:r>
          </a:p>
        </p:txBody>
      </p:sp>
      <p:pic>
        <p:nvPicPr>
          <p:cNvPr id="24583"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2233" y="2598201"/>
            <a:ext cx="1035050" cy="1552575"/>
          </a:xfrm>
          <a:prstGeom prst="rect">
            <a:avLst/>
          </a:prstGeom>
          <a:noFill/>
          <a:ln>
            <a:solidFill>
              <a:schemeClr val="tx1">
                <a:alpha val="25000"/>
              </a:schemeClr>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4"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66070" y="2598201"/>
            <a:ext cx="1035050" cy="1552575"/>
          </a:xfrm>
          <a:prstGeom prst="rect">
            <a:avLst/>
          </a:prstGeom>
          <a:noFill/>
          <a:ln>
            <a:solidFill>
              <a:schemeClr val="tx1">
                <a:alpha val="25000"/>
              </a:schemeClr>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5"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26758" y="2577563"/>
            <a:ext cx="1035050" cy="1550988"/>
          </a:xfrm>
          <a:prstGeom prst="rect">
            <a:avLst/>
          </a:prstGeom>
          <a:noFill/>
          <a:ln>
            <a:solidFill>
              <a:schemeClr val="tx1">
                <a:alpha val="25000"/>
              </a:schemeClr>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6" name="Picture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56733" y="2577563"/>
            <a:ext cx="1017587" cy="1560513"/>
          </a:xfrm>
          <a:prstGeom prst="rect">
            <a:avLst/>
          </a:prstGeom>
          <a:noFill/>
          <a:ln>
            <a:solidFill>
              <a:schemeClr val="tx1">
                <a:alpha val="25000"/>
              </a:schemeClr>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7" name="Picture 1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20595" y="2580738"/>
            <a:ext cx="993775" cy="1543050"/>
          </a:xfrm>
          <a:prstGeom prst="rect">
            <a:avLst/>
          </a:prstGeom>
          <a:noFill/>
          <a:ln>
            <a:solidFill>
              <a:schemeClr val="tx1">
                <a:alpha val="25000"/>
              </a:schemeClr>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8" name="Picture 2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48233" y="2577563"/>
            <a:ext cx="1058862" cy="1570038"/>
          </a:xfrm>
          <a:prstGeom prst="rect">
            <a:avLst/>
          </a:prstGeom>
          <a:noFill/>
          <a:ln>
            <a:solidFill>
              <a:schemeClr val="tx1">
                <a:alpha val="25000"/>
              </a:schemeClr>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9" name="Rectangle 21"/>
          <p:cNvSpPr>
            <a:spLocks noChangeArrowheads="1"/>
          </p:cNvSpPr>
          <p:nvPr/>
        </p:nvSpPr>
        <p:spPr bwMode="auto">
          <a:xfrm>
            <a:off x="3245241" y="1943011"/>
            <a:ext cx="1274763"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IE" sz="1000" b="1" dirty="0">
                <a:ea typeface="MS PGothic" charset="0"/>
                <a:cs typeface="MS PGothic" charset="0"/>
              </a:rPr>
              <a:t>Prosperity driver and new welfare models</a:t>
            </a:r>
          </a:p>
        </p:txBody>
      </p:sp>
      <p:sp>
        <p:nvSpPr>
          <p:cNvPr id="24590" name="Rectangle 22"/>
          <p:cNvSpPr>
            <a:spLocks noChangeArrowheads="1"/>
          </p:cNvSpPr>
          <p:nvPr/>
        </p:nvSpPr>
        <p:spPr bwMode="auto">
          <a:xfrm>
            <a:off x="4706580" y="1798548"/>
            <a:ext cx="127476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IE" sz="1000" b="1" dirty="0">
                <a:ea typeface="MS PGothic" charset="0"/>
                <a:cs typeface="MS PGothic" charset="0"/>
              </a:rPr>
              <a:t>Long term unemployment and structural adjustments </a:t>
            </a:r>
          </a:p>
        </p:txBody>
      </p:sp>
      <p:sp>
        <p:nvSpPr>
          <p:cNvPr id="24591" name="Rectangle 23"/>
          <p:cNvSpPr>
            <a:spLocks noChangeArrowheads="1"/>
          </p:cNvSpPr>
          <p:nvPr/>
        </p:nvSpPr>
        <p:spPr bwMode="auto">
          <a:xfrm>
            <a:off x="6226656" y="2074773"/>
            <a:ext cx="12747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IE" sz="1000" b="1" dirty="0">
                <a:ea typeface="MS PGothic" charset="0"/>
                <a:cs typeface="MS PGothic" charset="0"/>
              </a:rPr>
              <a:t>De-regulation of employment</a:t>
            </a:r>
          </a:p>
        </p:txBody>
      </p:sp>
      <p:sp>
        <p:nvSpPr>
          <p:cNvPr id="24592" name="Rectangle 24"/>
          <p:cNvSpPr>
            <a:spLocks noChangeArrowheads="1"/>
          </p:cNvSpPr>
          <p:nvPr/>
        </p:nvSpPr>
        <p:spPr bwMode="auto">
          <a:xfrm>
            <a:off x="7691259" y="2074773"/>
            <a:ext cx="12747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IE" sz="1000" b="1" dirty="0" smtClean="0">
                <a:ea typeface="MS PGothic" charset="0"/>
                <a:cs typeface="MS PGothic" charset="0"/>
              </a:rPr>
              <a:t>Transition </a:t>
            </a:r>
            <a:r>
              <a:rPr lang="en-IE" sz="1000" b="1" dirty="0" err="1" smtClean="0">
                <a:ea typeface="MS PGothic" charset="0"/>
                <a:cs typeface="MS PGothic" charset="0"/>
              </a:rPr>
              <a:t>labor</a:t>
            </a:r>
            <a:r>
              <a:rPr lang="en-IE" sz="1000" b="1" dirty="0" smtClean="0">
                <a:ea typeface="MS PGothic" charset="0"/>
                <a:cs typeface="MS PGothic" charset="0"/>
              </a:rPr>
              <a:t> </a:t>
            </a:r>
            <a:r>
              <a:rPr lang="en-IE" sz="1000" b="1" dirty="0">
                <a:ea typeface="MS PGothic" charset="0"/>
                <a:cs typeface="MS PGothic" charset="0"/>
              </a:rPr>
              <a:t>market</a:t>
            </a:r>
          </a:p>
        </p:txBody>
      </p:sp>
      <p:sp>
        <p:nvSpPr>
          <p:cNvPr id="24593" name="Rectangle 25"/>
          <p:cNvSpPr>
            <a:spLocks noChangeArrowheads="1"/>
          </p:cNvSpPr>
          <p:nvPr/>
        </p:nvSpPr>
        <p:spPr bwMode="auto">
          <a:xfrm>
            <a:off x="151471" y="4267625"/>
            <a:ext cx="1431925"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60325" algn="ctr">
              <a:lnSpc>
                <a:spcPts val="1200"/>
              </a:lnSpc>
            </a:pPr>
            <a:r>
              <a:rPr lang="en-US" sz="1200" b="1" dirty="0"/>
              <a:t>Going to Work</a:t>
            </a:r>
          </a:p>
          <a:p>
            <a:pPr marL="60325">
              <a:lnSpc>
                <a:spcPts val="1200"/>
              </a:lnSpc>
            </a:pPr>
            <a:endParaRPr lang="en-US" sz="1200" b="1" dirty="0"/>
          </a:p>
          <a:p>
            <a:pPr marL="60325">
              <a:lnSpc>
                <a:spcPts val="1200"/>
              </a:lnSpc>
            </a:pPr>
            <a:r>
              <a:rPr lang="en-US" sz="1200" dirty="0"/>
              <a:t>Factors like immigration, migration, the virtual workplace, globalization, social change, </a:t>
            </a:r>
            <a:r>
              <a:rPr lang="en-US" sz="1200" dirty="0" smtClean="0"/>
              <a:t>and </a:t>
            </a:r>
            <a:r>
              <a:rPr lang="en-US" sz="1200" dirty="0"/>
              <a:t>job churn are changing the meaning of </a:t>
            </a:r>
            <a:r>
              <a:rPr lang="ja-JP" altLang="en-US" sz="1200" dirty="0"/>
              <a:t>“</a:t>
            </a:r>
            <a:r>
              <a:rPr lang="en-US" altLang="ja-JP" sz="1200" dirty="0"/>
              <a:t>going to work.</a:t>
            </a:r>
            <a:r>
              <a:rPr lang="ja-JP" altLang="en-US" sz="1200" dirty="0"/>
              <a:t>”</a:t>
            </a:r>
            <a:endParaRPr lang="en-US" sz="1200" dirty="0"/>
          </a:p>
        </p:txBody>
      </p:sp>
      <p:sp>
        <p:nvSpPr>
          <p:cNvPr id="20" name="Rectangle 19"/>
          <p:cNvSpPr/>
          <p:nvPr/>
        </p:nvSpPr>
        <p:spPr>
          <a:xfrm>
            <a:off x="6198260" y="4267625"/>
            <a:ext cx="1439862" cy="1938992"/>
          </a:xfrm>
          <a:prstGeom prst="rect">
            <a:avLst/>
          </a:prstGeom>
        </p:spPr>
        <p:txBody>
          <a:bodyPr wrap="square">
            <a:spAutoFit/>
          </a:bodyPr>
          <a:lstStyle/>
          <a:p>
            <a:pPr algn="ctr">
              <a:lnSpc>
                <a:spcPts val="1200"/>
              </a:lnSpc>
              <a:defRPr/>
            </a:pPr>
            <a:r>
              <a:rPr lang="en-US" sz="1200" b="1" dirty="0">
                <a:latin typeface="Arial" panose="020B0604020202020204" pitchFamily="34" charset="0"/>
                <a:ea typeface="ヒラギノ角ゴ Pro W3" charset="-128"/>
                <a:cs typeface="+mn-cs"/>
              </a:rPr>
              <a:t>Tale of Two Cities</a:t>
            </a:r>
          </a:p>
          <a:p>
            <a:pPr algn="ctr">
              <a:lnSpc>
                <a:spcPts val="1200"/>
              </a:lnSpc>
              <a:defRPr/>
            </a:pPr>
            <a:endParaRPr lang="en-US" sz="1200" b="1" dirty="0">
              <a:latin typeface="Arial" panose="020B0604020202020204" pitchFamily="34" charset="0"/>
              <a:ea typeface="ヒラギノ角ゴ Pro W3" charset="-128"/>
              <a:cs typeface="+mn-cs"/>
            </a:endParaRPr>
          </a:p>
          <a:p>
            <a:pPr marL="60325">
              <a:lnSpc>
                <a:spcPts val="1200"/>
              </a:lnSpc>
              <a:defRPr/>
            </a:pPr>
            <a:r>
              <a:rPr lang="en-US" sz="1200" dirty="0">
                <a:latin typeface="Arial" panose="020B0604020202020204" pitchFamily="34" charset="0"/>
                <a:ea typeface="ヒラギノ角ゴ Pro W3" charset="-128"/>
                <a:cs typeface="+mn-cs"/>
              </a:rPr>
              <a:t>Outsourcing, offshoring, global sourcing, deregulation; workers hate them, executives &amp; economists defend them as job creators. </a:t>
            </a:r>
          </a:p>
        </p:txBody>
      </p:sp>
      <p:sp>
        <p:nvSpPr>
          <p:cNvPr id="24595" name="Rectangle 26"/>
          <p:cNvSpPr>
            <a:spLocks noChangeArrowheads="1"/>
          </p:cNvSpPr>
          <p:nvPr/>
        </p:nvSpPr>
        <p:spPr bwMode="auto">
          <a:xfrm>
            <a:off x="7691259" y="4267625"/>
            <a:ext cx="1385239" cy="20928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lnSpc>
                <a:spcPts val="1200"/>
              </a:lnSpc>
            </a:pPr>
            <a:r>
              <a:rPr lang="en-US" sz="1200" b="1" dirty="0"/>
              <a:t>Is Full Employment Possible?</a:t>
            </a:r>
          </a:p>
          <a:p>
            <a:pPr algn="ctr">
              <a:lnSpc>
                <a:spcPts val="1200"/>
              </a:lnSpc>
            </a:pPr>
            <a:endParaRPr lang="en-US" sz="1200" b="1" dirty="0"/>
          </a:p>
          <a:p>
            <a:pPr>
              <a:lnSpc>
                <a:spcPts val="1200"/>
              </a:lnSpc>
            </a:pPr>
            <a:r>
              <a:rPr lang="en-US" sz="1200" dirty="0"/>
              <a:t>Full employment is still a goal, but is it possible in a transition </a:t>
            </a:r>
            <a:r>
              <a:rPr lang="en-US" sz="1200" dirty="0" smtClean="0"/>
              <a:t>labor </a:t>
            </a:r>
            <a:r>
              <a:rPr lang="en-US" sz="1200" dirty="0"/>
              <a:t>market world?  </a:t>
            </a:r>
            <a:r>
              <a:rPr lang="en-US" sz="1200" dirty="0" smtClean="0"/>
              <a:t>What’</a:t>
            </a:r>
            <a:r>
              <a:rPr lang="en-US" altLang="ja-JP" sz="1200" dirty="0" smtClean="0"/>
              <a:t>s </a:t>
            </a:r>
            <a:r>
              <a:rPr lang="en-US" altLang="ja-JP" sz="1200" dirty="0"/>
              <a:t>the best way to help people navigate this world? </a:t>
            </a:r>
            <a:endParaRPr lang="en-US" sz="1200" dirty="0"/>
          </a:p>
        </p:txBody>
      </p:sp>
      <p:sp>
        <p:nvSpPr>
          <p:cNvPr id="28" name="Rectangle 27"/>
          <p:cNvSpPr/>
          <p:nvPr/>
        </p:nvSpPr>
        <p:spPr>
          <a:xfrm>
            <a:off x="3231222" y="4267625"/>
            <a:ext cx="1343026" cy="1784350"/>
          </a:xfrm>
          <a:prstGeom prst="rect">
            <a:avLst/>
          </a:prstGeom>
        </p:spPr>
        <p:txBody>
          <a:bodyPr wrap="square">
            <a:spAutoFit/>
          </a:bodyPr>
          <a:lstStyle/>
          <a:p>
            <a:pPr algn="ctr">
              <a:lnSpc>
                <a:spcPts val="1200"/>
              </a:lnSpc>
              <a:defRPr/>
            </a:pPr>
            <a:r>
              <a:rPr lang="en-US" sz="1200" b="1" dirty="0">
                <a:latin typeface="Arial" panose="020B0604020202020204" pitchFamily="34" charset="0"/>
                <a:ea typeface="ヒラギノ角ゴ Pro W3" charset="-128"/>
                <a:cs typeface="+mn-cs"/>
              </a:rPr>
              <a:t>Carrot and Stick</a:t>
            </a:r>
          </a:p>
          <a:p>
            <a:pPr algn="ctr">
              <a:lnSpc>
                <a:spcPts val="1200"/>
              </a:lnSpc>
              <a:defRPr/>
            </a:pPr>
            <a:endParaRPr lang="en-US" sz="1200" b="1" dirty="0">
              <a:latin typeface="Arial" panose="020B0604020202020204" pitchFamily="34" charset="0"/>
              <a:ea typeface="ヒラギノ角ゴ Pro W3" charset="-128"/>
              <a:cs typeface="+mn-cs"/>
            </a:endParaRPr>
          </a:p>
          <a:p>
            <a:pPr marL="60325">
              <a:lnSpc>
                <a:spcPts val="1200"/>
              </a:lnSpc>
              <a:defRPr/>
            </a:pPr>
            <a:r>
              <a:rPr lang="en-US" sz="1200" dirty="0">
                <a:latin typeface="Arial" panose="020B0604020202020204" pitchFamily="34" charset="0"/>
                <a:ea typeface="ヒラギノ角ゴ Pro W3" charset="-128"/>
                <a:cs typeface="+mn-cs"/>
              </a:rPr>
              <a:t>Social benefits in return for social responsibility.  Does it work  where there is diverse level of need? </a:t>
            </a:r>
          </a:p>
        </p:txBody>
      </p:sp>
    </p:spTree>
    <p:extLst>
      <p:ext uri="{BB962C8B-B14F-4D97-AF65-F5344CB8AC3E}">
        <p14:creationId xmlns:p14="http://schemas.microsoft.com/office/powerpoint/2010/main" val="300032915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txBox="1">
            <a:spLocks/>
          </p:cNvSpPr>
          <p:nvPr/>
        </p:nvSpPr>
        <p:spPr bwMode="auto">
          <a:xfrm>
            <a:off x="364332" y="692150"/>
            <a:ext cx="8990012"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IE" sz="2500" b="1" dirty="0">
                <a:solidFill>
                  <a:srgbClr val="003F69"/>
                </a:solidFill>
                <a:latin typeface="Calibri" charset="0"/>
              </a:rPr>
              <a:t> Vision looks at the Employment Market with wide lens </a:t>
            </a:r>
          </a:p>
        </p:txBody>
      </p:sp>
      <p:sp>
        <p:nvSpPr>
          <p:cNvPr id="29699" name="TextBox 86"/>
          <p:cNvSpPr txBox="1">
            <a:spLocks noChangeArrowheads="1"/>
          </p:cNvSpPr>
          <p:nvPr/>
        </p:nvSpPr>
        <p:spPr bwMode="auto">
          <a:xfrm>
            <a:off x="638717" y="3057669"/>
            <a:ext cx="1825002" cy="2431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71450" indent="-17145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buFontTx/>
              <a:buChar char="•"/>
            </a:pPr>
            <a:r>
              <a:rPr lang="en-GB" sz="1400" b="1" dirty="0">
                <a:solidFill>
                  <a:srgbClr val="000000"/>
                </a:solidFill>
                <a:cs typeface="Arial" charset="0"/>
              </a:rPr>
              <a:t>Predicting those people that may not exit school</a:t>
            </a:r>
            <a:br>
              <a:rPr lang="en-GB" sz="1400" b="1" dirty="0">
                <a:solidFill>
                  <a:srgbClr val="000000"/>
                </a:solidFill>
                <a:cs typeface="Arial" charset="0"/>
              </a:rPr>
            </a:br>
            <a:r>
              <a:rPr lang="en-GB" sz="1400" b="1" dirty="0">
                <a:solidFill>
                  <a:srgbClr val="000000"/>
                </a:solidFill>
                <a:cs typeface="Arial" charset="0"/>
              </a:rPr>
              <a:t>job ready or drop off </a:t>
            </a:r>
            <a:r>
              <a:rPr lang="en-GB" sz="1400" b="1" dirty="0" smtClean="0">
                <a:solidFill>
                  <a:srgbClr val="000000"/>
                </a:solidFill>
                <a:cs typeface="Arial" charset="0"/>
              </a:rPr>
              <a:t>education</a:t>
            </a:r>
          </a:p>
          <a:p>
            <a:pPr marL="0" indent="0"/>
            <a:endParaRPr lang="en-GB" sz="1400" b="1" dirty="0">
              <a:solidFill>
                <a:srgbClr val="000000"/>
              </a:solidFill>
              <a:cs typeface="Arial" charset="0"/>
            </a:endParaRPr>
          </a:p>
          <a:p>
            <a:pPr>
              <a:buFontTx/>
              <a:buChar char="•"/>
            </a:pPr>
            <a:r>
              <a:rPr lang="en-GB" sz="1400" b="1" dirty="0">
                <a:solidFill>
                  <a:srgbClr val="000000"/>
                </a:solidFill>
                <a:cs typeface="Arial" charset="0"/>
              </a:rPr>
              <a:t>Supporting those people that are not going to </a:t>
            </a:r>
            <a:br>
              <a:rPr lang="en-GB" sz="1400" b="1" dirty="0">
                <a:solidFill>
                  <a:srgbClr val="000000"/>
                </a:solidFill>
                <a:cs typeface="Arial" charset="0"/>
              </a:rPr>
            </a:br>
            <a:r>
              <a:rPr lang="en-GB" sz="1400" b="1" dirty="0">
                <a:solidFill>
                  <a:srgbClr val="000000"/>
                </a:solidFill>
                <a:cs typeface="Arial" charset="0"/>
              </a:rPr>
              <a:t>make it</a:t>
            </a:r>
          </a:p>
          <a:p>
            <a:pPr marL="0" indent="0"/>
            <a:endParaRPr lang="en-GB" sz="1200" b="1" dirty="0">
              <a:solidFill>
                <a:srgbClr val="000000"/>
              </a:solidFill>
              <a:cs typeface="Arial" charset="0"/>
            </a:endParaRPr>
          </a:p>
        </p:txBody>
      </p:sp>
      <p:sp>
        <p:nvSpPr>
          <p:cNvPr id="29701" name="TextBox 88"/>
          <p:cNvSpPr txBox="1">
            <a:spLocks noChangeArrowheads="1"/>
          </p:cNvSpPr>
          <p:nvPr/>
        </p:nvSpPr>
        <p:spPr bwMode="auto">
          <a:xfrm>
            <a:off x="2770107" y="3053639"/>
            <a:ext cx="1696021" cy="30777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71450" indent="-17145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buFontTx/>
              <a:buChar char="•"/>
            </a:pPr>
            <a:r>
              <a:rPr lang="en-GB" sz="1400" b="1" dirty="0">
                <a:solidFill>
                  <a:srgbClr val="000000"/>
                </a:solidFill>
                <a:cs typeface="Arial" charset="0"/>
              </a:rPr>
              <a:t>Paying unemployment benefits and </a:t>
            </a:r>
            <a:r>
              <a:rPr lang="en-GB" sz="1400" b="1" dirty="0" smtClean="0">
                <a:solidFill>
                  <a:srgbClr val="000000"/>
                </a:solidFill>
                <a:cs typeface="Arial" charset="0"/>
              </a:rPr>
              <a:t>welfare</a:t>
            </a:r>
          </a:p>
          <a:p>
            <a:pPr>
              <a:buFontTx/>
              <a:buChar char="•"/>
            </a:pPr>
            <a:endParaRPr lang="en-GB" sz="1400" b="1" dirty="0">
              <a:solidFill>
                <a:srgbClr val="000000"/>
              </a:solidFill>
              <a:cs typeface="Arial" charset="0"/>
            </a:endParaRPr>
          </a:p>
          <a:p>
            <a:pPr>
              <a:buFontTx/>
              <a:buChar char="•"/>
            </a:pPr>
            <a:r>
              <a:rPr lang="en-GB" sz="1400" b="1" dirty="0">
                <a:solidFill>
                  <a:srgbClr val="000000"/>
                </a:solidFill>
                <a:cs typeface="Arial" charset="0"/>
              </a:rPr>
              <a:t>Outcome </a:t>
            </a:r>
            <a:r>
              <a:rPr lang="en-GB" sz="1400" b="1" dirty="0" smtClean="0">
                <a:solidFill>
                  <a:srgbClr val="000000"/>
                </a:solidFill>
                <a:cs typeface="Arial" charset="0"/>
              </a:rPr>
              <a:t>Management</a:t>
            </a:r>
          </a:p>
          <a:p>
            <a:pPr>
              <a:buFontTx/>
              <a:buChar char="•"/>
            </a:pPr>
            <a:endParaRPr lang="en-GB" sz="1400" b="1" dirty="0">
              <a:solidFill>
                <a:srgbClr val="000000"/>
              </a:solidFill>
              <a:cs typeface="Arial" charset="0"/>
            </a:endParaRPr>
          </a:p>
          <a:p>
            <a:pPr>
              <a:buFontTx/>
              <a:buChar char="•"/>
            </a:pPr>
            <a:r>
              <a:rPr lang="en-GB" sz="1400" b="1" dirty="0">
                <a:solidFill>
                  <a:srgbClr val="000000"/>
                </a:solidFill>
                <a:cs typeface="Arial" charset="0"/>
              </a:rPr>
              <a:t>Making sure the right incentives and conditions are in </a:t>
            </a:r>
            <a:r>
              <a:rPr lang="en-GB" sz="1400" b="1" dirty="0" smtClean="0">
                <a:solidFill>
                  <a:srgbClr val="000000"/>
                </a:solidFill>
                <a:cs typeface="Arial" charset="0"/>
              </a:rPr>
              <a:t>place</a:t>
            </a:r>
            <a:endParaRPr lang="en-GB" sz="1400" b="1" dirty="0">
              <a:solidFill>
                <a:srgbClr val="000000"/>
              </a:solidFill>
              <a:cs typeface="Arial" charset="0"/>
            </a:endParaRPr>
          </a:p>
          <a:p>
            <a:pPr>
              <a:buFontTx/>
              <a:buChar char="•"/>
            </a:pPr>
            <a:endParaRPr lang="en-GB" sz="1200" b="1" dirty="0">
              <a:solidFill>
                <a:srgbClr val="000000"/>
              </a:solidFill>
              <a:cs typeface="Arial" charset="0"/>
            </a:endParaRPr>
          </a:p>
        </p:txBody>
      </p:sp>
      <p:sp>
        <p:nvSpPr>
          <p:cNvPr id="29703" name="TextBox 90"/>
          <p:cNvSpPr txBox="1">
            <a:spLocks noChangeArrowheads="1"/>
          </p:cNvSpPr>
          <p:nvPr/>
        </p:nvSpPr>
        <p:spPr bwMode="auto">
          <a:xfrm>
            <a:off x="4759903" y="3053639"/>
            <a:ext cx="1757141" cy="289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71450" indent="-17145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buFontTx/>
              <a:buChar char="•"/>
            </a:pPr>
            <a:r>
              <a:rPr lang="en-GB" sz="1400" b="1" dirty="0">
                <a:solidFill>
                  <a:srgbClr val="000000"/>
                </a:solidFill>
                <a:cs typeface="Arial" charset="0"/>
              </a:rPr>
              <a:t>Finding </a:t>
            </a:r>
            <a:r>
              <a:rPr lang="en-GB" sz="1400" b="1" dirty="0" smtClean="0">
                <a:solidFill>
                  <a:srgbClr val="000000"/>
                </a:solidFill>
                <a:cs typeface="Arial" charset="0"/>
              </a:rPr>
              <a:t>jobs</a:t>
            </a:r>
          </a:p>
          <a:p>
            <a:pPr>
              <a:buFontTx/>
              <a:buChar char="•"/>
            </a:pPr>
            <a:endParaRPr lang="en-GB" sz="1400" b="1" dirty="0">
              <a:solidFill>
                <a:srgbClr val="000000"/>
              </a:solidFill>
              <a:cs typeface="Arial" charset="0"/>
            </a:endParaRPr>
          </a:p>
          <a:p>
            <a:pPr>
              <a:buFontTx/>
              <a:buChar char="•"/>
            </a:pPr>
            <a:r>
              <a:rPr lang="en-GB" sz="1400" b="1" dirty="0">
                <a:solidFill>
                  <a:srgbClr val="000000"/>
                </a:solidFill>
                <a:cs typeface="Arial" charset="0"/>
              </a:rPr>
              <a:t>Putting the plans in place to get you ready for </a:t>
            </a:r>
            <a:r>
              <a:rPr lang="en-GB" sz="1400" b="1" dirty="0" smtClean="0">
                <a:solidFill>
                  <a:srgbClr val="000000"/>
                </a:solidFill>
                <a:cs typeface="Arial" charset="0"/>
              </a:rPr>
              <a:t>the </a:t>
            </a:r>
            <a:r>
              <a:rPr lang="en-GB" sz="1400" b="1" dirty="0">
                <a:solidFill>
                  <a:srgbClr val="000000"/>
                </a:solidFill>
                <a:cs typeface="Arial" charset="0"/>
              </a:rPr>
              <a:t>jobs available</a:t>
            </a:r>
          </a:p>
          <a:p>
            <a:pPr marL="0" indent="0"/>
            <a:endParaRPr lang="en-GB" sz="1400" b="1" dirty="0">
              <a:solidFill>
                <a:srgbClr val="000000"/>
              </a:solidFill>
            </a:endParaRPr>
          </a:p>
          <a:p>
            <a:pPr>
              <a:buFontTx/>
              <a:buChar char="•"/>
            </a:pPr>
            <a:r>
              <a:rPr lang="en-GB" sz="1400" b="1" dirty="0">
                <a:solidFill>
                  <a:srgbClr val="000000"/>
                </a:solidFill>
              </a:rPr>
              <a:t>Making sure </a:t>
            </a:r>
            <a:br>
              <a:rPr lang="en-GB" sz="1400" b="1" dirty="0">
                <a:solidFill>
                  <a:srgbClr val="000000"/>
                </a:solidFill>
              </a:rPr>
            </a:br>
            <a:r>
              <a:rPr lang="en-GB" sz="1400" b="1" dirty="0">
                <a:solidFill>
                  <a:srgbClr val="000000"/>
                </a:solidFill>
              </a:rPr>
              <a:t>that you are job ready and can increase your skills </a:t>
            </a:r>
            <a:r>
              <a:rPr lang="en-GB" sz="1400" b="1" dirty="0" smtClean="0">
                <a:solidFill>
                  <a:srgbClr val="000000"/>
                </a:solidFill>
              </a:rPr>
              <a:t>lifelong</a:t>
            </a:r>
            <a:endParaRPr lang="en-GB" sz="1400" b="1" dirty="0">
              <a:solidFill>
                <a:srgbClr val="000000"/>
              </a:solidFill>
            </a:endParaRPr>
          </a:p>
        </p:txBody>
      </p:sp>
      <p:sp>
        <p:nvSpPr>
          <p:cNvPr id="29705" name="TextBox 92"/>
          <p:cNvSpPr txBox="1">
            <a:spLocks noChangeArrowheads="1"/>
          </p:cNvSpPr>
          <p:nvPr/>
        </p:nvSpPr>
        <p:spPr bwMode="auto">
          <a:xfrm>
            <a:off x="6853237" y="3057669"/>
            <a:ext cx="1694862"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71450" indent="-17145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buFontTx/>
              <a:buChar char="•"/>
            </a:pPr>
            <a:r>
              <a:rPr lang="en-GB" sz="1400" b="1" dirty="0">
                <a:solidFill>
                  <a:srgbClr val="000000"/>
                </a:solidFill>
                <a:cs typeface="Arial" charset="0"/>
              </a:rPr>
              <a:t>Supporting employers and economic </a:t>
            </a:r>
            <a:r>
              <a:rPr lang="en-GB" sz="1400" b="1" dirty="0" smtClean="0">
                <a:solidFill>
                  <a:srgbClr val="000000"/>
                </a:solidFill>
                <a:cs typeface="Arial" charset="0"/>
              </a:rPr>
              <a:t>vitality</a:t>
            </a:r>
          </a:p>
          <a:p>
            <a:pPr marL="0" indent="0"/>
            <a:endParaRPr lang="en-GB" sz="1400" b="1" dirty="0">
              <a:solidFill>
                <a:srgbClr val="000000"/>
              </a:solidFill>
              <a:cs typeface="Arial" charset="0"/>
            </a:endParaRPr>
          </a:p>
          <a:p>
            <a:pPr>
              <a:buFontTx/>
              <a:buChar char="•"/>
            </a:pPr>
            <a:r>
              <a:rPr lang="en-GB" sz="1400" b="1" dirty="0">
                <a:solidFill>
                  <a:srgbClr val="000000"/>
                </a:solidFill>
                <a:cs typeface="Arial" charset="0"/>
              </a:rPr>
              <a:t>Addressing life long learning to support economic </a:t>
            </a:r>
            <a:r>
              <a:rPr lang="en-GB" sz="1400" b="1" dirty="0" smtClean="0">
                <a:solidFill>
                  <a:srgbClr val="000000"/>
                </a:solidFill>
                <a:cs typeface="Arial" charset="0"/>
              </a:rPr>
              <a:t>development</a:t>
            </a:r>
            <a:endParaRPr lang="en-GB" sz="1400" b="1" dirty="0">
              <a:solidFill>
                <a:srgbClr val="000000"/>
              </a:solidFill>
              <a:cs typeface="Arial" charset="0"/>
            </a:endParaRPr>
          </a:p>
        </p:txBody>
      </p:sp>
      <p:pic>
        <p:nvPicPr>
          <p:cNvPr id="29710" name="Picture 12" descr="Photo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9441" y="1456210"/>
            <a:ext cx="1000125" cy="1328738"/>
          </a:xfrm>
          <a:prstGeom prst="rect">
            <a:avLst/>
          </a:prstGeom>
          <a:noFill/>
          <a:ln>
            <a:solidFill>
              <a:schemeClr val="tx1">
                <a:alpha val="25000"/>
              </a:schemeClr>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11" name="Picture 24" descr="Photograp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3780" y="1448273"/>
            <a:ext cx="993775" cy="1336675"/>
          </a:xfrm>
          <a:prstGeom prst="rect">
            <a:avLst/>
          </a:prstGeom>
          <a:noFill/>
          <a:ln w="3175" cap="flat">
            <a:solidFill>
              <a:schemeClr val="tx1">
                <a:alpha val="25000"/>
              </a:schemeClr>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12"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51755" y="1423061"/>
            <a:ext cx="990600" cy="1336675"/>
          </a:xfrm>
          <a:prstGeom prst="rect">
            <a:avLst/>
          </a:prstGeom>
          <a:noFill/>
          <a:ln>
            <a:solidFill>
              <a:schemeClr val="tx1">
                <a:alpha val="25000"/>
              </a:schemeClr>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13"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17998" y="1442682"/>
            <a:ext cx="990600" cy="1333500"/>
          </a:xfrm>
          <a:prstGeom prst="rect">
            <a:avLst/>
          </a:prstGeom>
          <a:noFill/>
          <a:ln>
            <a:solidFill>
              <a:schemeClr val="tx1">
                <a:alpha val="25000"/>
              </a:schemeClr>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3" name="Straight Connector 2"/>
          <p:cNvCxnSpPr/>
          <p:nvPr/>
        </p:nvCxnSpPr>
        <p:spPr bwMode="auto">
          <a:xfrm>
            <a:off x="2544076" y="1315092"/>
            <a:ext cx="0" cy="4900773"/>
          </a:xfrm>
          <a:prstGeom prst="line">
            <a:avLst/>
          </a:prstGeom>
          <a:solidFill>
            <a:schemeClr val="accent1"/>
          </a:solidFill>
          <a:ln w="15875" cap="flat" cmpd="sng" algn="ctr">
            <a:solidFill>
              <a:schemeClr val="tx1">
                <a:alpha val="5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cxnSp>
      <p:cxnSp>
        <p:nvCxnSpPr>
          <p:cNvPr id="20" name="Straight Connector 19"/>
          <p:cNvCxnSpPr/>
          <p:nvPr/>
        </p:nvCxnSpPr>
        <p:spPr bwMode="auto">
          <a:xfrm>
            <a:off x="4594993" y="1315092"/>
            <a:ext cx="0" cy="4900773"/>
          </a:xfrm>
          <a:prstGeom prst="line">
            <a:avLst/>
          </a:prstGeom>
          <a:solidFill>
            <a:schemeClr val="accent1"/>
          </a:solidFill>
          <a:ln w="15875" cap="flat" cmpd="sng" algn="ctr">
            <a:solidFill>
              <a:schemeClr val="tx1">
                <a:alpha val="5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cxnSp>
      <p:cxnSp>
        <p:nvCxnSpPr>
          <p:cNvPr id="21" name="Straight Connector 20"/>
          <p:cNvCxnSpPr/>
          <p:nvPr/>
        </p:nvCxnSpPr>
        <p:spPr bwMode="auto">
          <a:xfrm>
            <a:off x="6664014" y="1315092"/>
            <a:ext cx="0" cy="4900773"/>
          </a:xfrm>
          <a:prstGeom prst="line">
            <a:avLst/>
          </a:prstGeom>
          <a:solidFill>
            <a:schemeClr val="accent1"/>
          </a:solidFill>
          <a:ln w="15875" cap="flat" cmpd="sng" algn="ctr">
            <a:solidFill>
              <a:schemeClr val="tx1">
                <a:alpha val="5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340983030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rot="10800000" flipH="1">
            <a:off x="2086873" y="1287248"/>
            <a:ext cx="6538776" cy="1681165"/>
          </a:xfrm>
          <a:prstGeom prst="rect">
            <a:avLst/>
          </a:prstGeom>
          <a:gradFill flip="none" rotWithShape="1">
            <a:gsLst>
              <a:gs pos="0">
                <a:srgbClr val="BAC3CD">
                  <a:tint val="50000"/>
                  <a:satMod val="300000"/>
                </a:srgbClr>
              </a:gs>
              <a:gs pos="99000">
                <a:schemeClr val="bg1"/>
              </a:gs>
              <a:gs pos="100000">
                <a:schemeClr val="bg1"/>
              </a:gs>
            </a:gsLst>
            <a:path path="circle">
              <a:fillToRect l="100000" b="100000"/>
            </a:path>
            <a:tileRect t="-100000" r="-100000"/>
          </a:gradFill>
          <a:ln>
            <a:noFill/>
            <a:headEnd/>
            <a:tailEnd/>
          </a:ln>
          <a:effectLst/>
        </p:spPr>
        <p:style>
          <a:lnRef idx="1">
            <a:schemeClr val="dk1"/>
          </a:lnRef>
          <a:fillRef idx="2">
            <a:schemeClr val="dk1"/>
          </a:fillRef>
          <a:effectRef idx="1">
            <a:schemeClr val="dk1"/>
          </a:effectRef>
          <a:fontRef idx="minor">
            <a:schemeClr val="dk1"/>
          </a:fontRef>
        </p:style>
        <p:txBody>
          <a:bodyPr wrap="none" anchor="ctr"/>
          <a:lstStyle/>
          <a:p>
            <a:pPr algn="ctr" defTabSz="914400">
              <a:defRPr/>
            </a:pPr>
            <a:endParaRPr lang="en-US" sz="1000">
              <a:solidFill>
                <a:srgbClr val="FFFFFF"/>
              </a:solidFill>
              <a:cs typeface="Arial" pitchFamily="34" charset="0"/>
            </a:endParaRPr>
          </a:p>
        </p:txBody>
      </p:sp>
      <p:sp>
        <p:nvSpPr>
          <p:cNvPr id="13" name="Rectangle 12"/>
          <p:cNvSpPr/>
          <p:nvPr/>
        </p:nvSpPr>
        <p:spPr bwMode="auto">
          <a:xfrm rot="10800000" flipH="1">
            <a:off x="2086872" y="3028796"/>
            <a:ext cx="6538776" cy="1681165"/>
          </a:xfrm>
          <a:prstGeom prst="rect">
            <a:avLst/>
          </a:prstGeom>
          <a:gradFill flip="none" rotWithShape="1">
            <a:gsLst>
              <a:gs pos="0">
                <a:srgbClr val="BAC3CD">
                  <a:tint val="50000"/>
                  <a:satMod val="300000"/>
                </a:srgbClr>
              </a:gs>
              <a:gs pos="99000">
                <a:schemeClr val="bg1"/>
              </a:gs>
              <a:gs pos="100000">
                <a:schemeClr val="bg1"/>
              </a:gs>
            </a:gsLst>
            <a:path path="circle">
              <a:fillToRect l="100000" b="100000"/>
            </a:path>
            <a:tileRect t="-100000" r="-100000"/>
          </a:gradFill>
          <a:ln>
            <a:noFill/>
            <a:headEnd/>
            <a:tailEnd/>
          </a:ln>
          <a:effectLst/>
        </p:spPr>
        <p:style>
          <a:lnRef idx="1">
            <a:schemeClr val="dk1"/>
          </a:lnRef>
          <a:fillRef idx="2">
            <a:schemeClr val="dk1"/>
          </a:fillRef>
          <a:effectRef idx="1">
            <a:schemeClr val="dk1"/>
          </a:effectRef>
          <a:fontRef idx="minor">
            <a:schemeClr val="dk1"/>
          </a:fontRef>
        </p:style>
        <p:txBody>
          <a:bodyPr wrap="none" anchor="ctr"/>
          <a:lstStyle/>
          <a:p>
            <a:pPr algn="ctr" defTabSz="914400">
              <a:defRPr/>
            </a:pPr>
            <a:endParaRPr lang="en-US" sz="1000">
              <a:solidFill>
                <a:srgbClr val="FFFFFF"/>
              </a:solidFill>
              <a:cs typeface="Arial" pitchFamily="34" charset="0"/>
            </a:endParaRPr>
          </a:p>
        </p:txBody>
      </p:sp>
      <p:sp>
        <p:nvSpPr>
          <p:cNvPr id="14" name="Rectangle 13"/>
          <p:cNvSpPr/>
          <p:nvPr/>
        </p:nvSpPr>
        <p:spPr bwMode="auto">
          <a:xfrm rot="10800000" flipH="1">
            <a:off x="2086871" y="4782817"/>
            <a:ext cx="6538776" cy="1681165"/>
          </a:xfrm>
          <a:prstGeom prst="rect">
            <a:avLst/>
          </a:prstGeom>
          <a:gradFill flip="none" rotWithShape="1">
            <a:gsLst>
              <a:gs pos="0">
                <a:srgbClr val="BAC3CD">
                  <a:tint val="50000"/>
                  <a:satMod val="300000"/>
                </a:srgbClr>
              </a:gs>
              <a:gs pos="99000">
                <a:schemeClr val="bg1"/>
              </a:gs>
              <a:gs pos="100000">
                <a:schemeClr val="bg1"/>
              </a:gs>
            </a:gsLst>
            <a:path path="circle">
              <a:fillToRect l="100000" b="100000"/>
            </a:path>
            <a:tileRect t="-100000" r="-100000"/>
          </a:gradFill>
          <a:ln>
            <a:noFill/>
            <a:headEnd/>
            <a:tailEnd/>
          </a:ln>
          <a:effectLst/>
        </p:spPr>
        <p:style>
          <a:lnRef idx="1">
            <a:schemeClr val="dk1"/>
          </a:lnRef>
          <a:fillRef idx="2">
            <a:schemeClr val="dk1"/>
          </a:fillRef>
          <a:effectRef idx="1">
            <a:schemeClr val="dk1"/>
          </a:effectRef>
          <a:fontRef idx="minor">
            <a:schemeClr val="dk1"/>
          </a:fontRef>
        </p:style>
        <p:txBody>
          <a:bodyPr wrap="none" anchor="ctr"/>
          <a:lstStyle/>
          <a:p>
            <a:pPr algn="ctr" defTabSz="914400">
              <a:defRPr/>
            </a:pPr>
            <a:endParaRPr lang="en-US" sz="1000">
              <a:solidFill>
                <a:srgbClr val="FFFFFF"/>
              </a:solidFill>
              <a:cs typeface="Arial" pitchFamily="34" charset="0"/>
            </a:endParaRPr>
          </a:p>
        </p:txBody>
      </p:sp>
      <p:sp>
        <p:nvSpPr>
          <p:cNvPr id="38" name="Rectangle 37"/>
          <p:cNvSpPr/>
          <p:nvPr/>
        </p:nvSpPr>
        <p:spPr>
          <a:xfrm>
            <a:off x="457200" y="4762500"/>
            <a:ext cx="1649413" cy="1676400"/>
          </a:xfrm>
          <a:prstGeom prst="rect">
            <a:avLst/>
          </a:prstGeom>
          <a:solidFill>
            <a:srgbClr val="00B2DA"/>
          </a:solidFill>
          <a:ln w="9525"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a:ea typeface="ＭＳ Ｐゴシック"/>
              <a:cs typeface="+mn-cs"/>
            </a:endParaRPr>
          </a:p>
        </p:txBody>
      </p:sp>
      <p:sp>
        <p:nvSpPr>
          <p:cNvPr id="42" name="Rectangle 41"/>
          <p:cNvSpPr/>
          <p:nvPr/>
        </p:nvSpPr>
        <p:spPr bwMode="auto">
          <a:xfrm>
            <a:off x="446088" y="3022600"/>
            <a:ext cx="1649412" cy="1668463"/>
          </a:xfrm>
          <a:prstGeom prst="rect">
            <a:avLst/>
          </a:prstGeom>
          <a:solidFill>
            <a:srgbClr val="17AF4B"/>
          </a:solidFill>
          <a:ln w="28575" cap="flat" cmpd="sng" algn="ctr">
            <a:noFill/>
            <a:prstDash val="solid"/>
            <a:round/>
            <a:headEnd type="none" w="med" len="med"/>
            <a:tailEnd type="none" w="med" len="med"/>
          </a:ln>
          <a:effectLst/>
          <a:extLst/>
        </p:spPr>
        <p:txBody>
          <a:bodyPr/>
          <a:lstStyle/>
          <a:p>
            <a:pPr algn="ctr">
              <a:defRPr/>
            </a:pPr>
            <a:endParaRPr lang="en-US" kern="0" dirty="0">
              <a:solidFill>
                <a:srgbClr val="000000"/>
              </a:solidFill>
              <a:latin typeface="Arial" pitchFamily="34" charset="0"/>
              <a:ea typeface="ＭＳ Ｐゴシック" pitchFamily="34" charset="-128"/>
            </a:endParaRPr>
          </a:p>
        </p:txBody>
      </p:sp>
      <p:sp>
        <p:nvSpPr>
          <p:cNvPr id="43" name="Rectangle 42"/>
          <p:cNvSpPr/>
          <p:nvPr/>
        </p:nvSpPr>
        <p:spPr bwMode="auto">
          <a:xfrm>
            <a:off x="446088" y="1287463"/>
            <a:ext cx="1649412" cy="1668462"/>
          </a:xfrm>
          <a:prstGeom prst="rect">
            <a:avLst/>
          </a:prstGeom>
          <a:solidFill>
            <a:srgbClr val="FFCF01"/>
          </a:solidFill>
          <a:ln w="28575" cap="flat" cmpd="sng" algn="ctr">
            <a:noFill/>
            <a:prstDash val="solid"/>
            <a:round/>
            <a:headEnd type="none" w="med" len="med"/>
            <a:tailEnd type="none" w="med" len="med"/>
          </a:ln>
          <a:effectLst/>
          <a:extLst/>
        </p:spPr>
        <p:txBody>
          <a:bodyPr/>
          <a:lstStyle/>
          <a:p>
            <a:pPr algn="ctr">
              <a:defRPr/>
            </a:pPr>
            <a:endParaRPr lang="en-US" kern="0" dirty="0">
              <a:solidFill>
                <a:srgbClr val="FF9900"/>
              </a:solidFill>
              <a:latin typeface="Arial" pitchFamily="34" charset="0"/>
              <a:ea typeface="ＭＳ Ｐゴシック" pitchFamily="34" charset="-128"/>
            </a:endParaRPr>
          </a:p>
        </p:txBody>
      </p:sp>
      <p:sp>
        <p:nvSpPr>
          <p:cNvPr id="44" name="Rectangle 38"/>
          <p:cNvSpPr>
            <a:spLocks noChangeArrowheads="1"/>
          </p:cNvSpPr>
          <p:nvPr/>
        </p:nvSpPr>
        <p:spPr bwMode="auto">
          <a:xfrm>
            <a:off x="2116136" y="1391854"/>
            <a:ext cx="6062663" cy="1477328"/>
          </a:xfrm>
          <a:prstGeom prst="rect">
            <a:avLst/>
          </a:prstGeom>
          <a:noFill/>
          <a:ln w="9525">
            <a:noFill/>
            <a:miter lim="800000"/>
            <a:headEnd/>
            <a:tailEnd/>
          </a:ln>
          <a:effectLst>
            <a:prstShdw prst="shdw17" dist="17961" dir="2700000">
              <a:srgbClr val="006B8F"/>
            </a:prstShdw>
          </a:effectLst>
        </p:spPr>
        <p:txBody>
          <a:bodyPr wrap="square">
            <a:spAutoFit/>
          </a:bodyPr>
          <a:lstStyle/>
          <a:p>
            <a:pPr>
              <a:spcBef>
                <a:spcPts val="400"/>
              </a:spcBef>
            </a:pPr>
            <a:r>
              <a:rPr lang="en-US" sz="2000" dirty="0"/>
              <a:t>Social </a:t>
            </a:r>
            <a:r>
              <a:rPr lang="en-US" sz="2000" dirty="0" smtClean="0"/>
              <a:t>Programs Industry </a:t>
            </a:r>
            <a:r>
              <a:rPr lang="en-US" sz="2000" dirty="0"/>
              <a:t>Specific</a:t>
            </a:r>
          </a:p>
          <a:p>
            <a:pPr marL="628650" lvl="1" indent="-171450">
              <a:spcBef>
                <a:spcPts val="400"/>
              </a:spcBef>
              <a:buFont typeface="Arial" panose="020B0604020202020204" pitchFamily="34" charset="0"/>
              <a:buChar char="•"/>
            </a:pPr>
            <a:r>
              <a:rPr lang="en-US" sz="1200" dirty="0" smtClean="0"/>
              <a:t>Domain specific platform, built for core needs of social programs organizations</a:t>
            </a:r>
          </a:p>
          <a:p>
            <a:pPr marL="628650" lvl="1" indent="-171450">
              <a:spcBef>
                <a:spcPts val="400"/>
              </a:spcBef>
              <a:buFont typeface="Arial" panose="020B0604020202020204" pitchFamily="34" charset="0"/>
              <a:buChar char="•"/>
            </a:pPr>
            <a:r>
              <a:rPr lang="en-US" sz="1200" dirty="0" smtClean="0"/>
              <a:t>Pre-defined, best-in-class business processes supporting the complete social care lifecycle</a:t>
            </a:r>
          </a:p>
          <a:p>
            <a:pPr marL="628650" lvl="1" indent="-171450">
              <a:spcBef>
                <a:spcPts val="400"/>
              </a:spcBef>
              <a:buFont typeface="Arial" panose="020B0604020202020204" pitchFamily="34" charset="0"/>
              <a:buChar char="•"/>
            </a:pPr>
            <a:r>
              <a:rPr lang="en-US" sz="1200" dirty="0" smtClean="0"/>
              <a:t>Role-based user experience targeted at the needs of stakeholders</a:t>
            </a:r>
            <a:endParaRPr lang="en-IE" altLang="ja-JP" sz="1200" kern="0" dirty="0"/>
          </a:p>
        </p:txBody>
      </p:sp>
      <p:sp>
        <p:nvSpPr>
          <p:cNvPr id="45" name="Rectangle 38"/>
          <p:cNvSpPr>
            <a:spLocks noChangeArrowheads="1"/>
          </p:cNvSpPr>
          <p:nvPr/>
        </p:nvSpPr>
        <p:spPr bwMode="auto">
          <a:xfrm>
            <a:off x="2197098" y="3205175"/>
            <a:ext cx="5900738" cy="1292662"/>
          </a:xfrm>
          <a:prstGeom prst="rect">
            <a:avLst/>
          </a:prstGeom>
          <a:noFill/>
          <a:ln w="9525">
            <a:noFill/>
            <a:miter lim="800000"/>
            <a:headEnd/>
            <a:tailEnd/>
          </a:ln>
          <a:effectLst>
            <a:prstShdw prst="shdw17" dist="17961" dir="2700000">
              <a:srgbClr val="006B8F"/>
            </a:prstShdw>
          </a:effectLst>
        </p:spPr>
        <p:txBody>
          <a:bodyPr wrap="square">
            <a:spAutoFit/>
          </a:bodyPr>
          <a:lstStyle/>
          <a:p>
            <a:r>
              <a:rPr lang="en-US" sz="2000" dirty="0"/>
              <a:t>Dynamic Programs</a:t>
            </a:r>
          </a:p>
          <a:p>
            <a:pPr marL="742950" lvl="1" indent="-285750">
              <a:spcBef>
                <a:spcPts val="400"/>
              </a:spcBef>
              <a:buFont typeface="Arial" panose="020B0604020202020204" pitchFamily="34" charset="0"/>
              <a:buChar char="•"/>
            </a:pPr>
            <a:r>
              <a:rPr lang="en-US" sz="1200" dirty="0" smtClean="0"/>
              <a:t>Business user tools for program creation and modification</a:t>
            </a:r>
          </a:p>
          <a:p>
            <a:pPr marL="742950" lvl="1" indent="-285750">
              <a:spcBef>
                <a:spcPts val="400"/>
              </a:spcBef>
              <a:buFont typeface="Arial" panose="020B0604020202020204" pitchFamily="34" charset="0"/>
              <a:buChar char="•"/>
            </a:pPr>
            <a:r>
              <a:rPr lang="en-US" sz="1200" dirty="0" smtClean="0"/>
              <a:t>Configurable, end-to-end business processes support </a:t>
            </a:r>
          </a:p>
          <a:p>
            <a:pPr marL="742950" lvl="1" indent="-285750">
              <a:spcBef>
                <a:spcPts val="400"/>
              </a:spcBef>
              <a:buFont typeface="Arial" panose="020B0604020202020204" pitchFamily="34" charset="0"/>
              <a:buChar char="•"/>
            </a:pPr>
            <a:r>
              <a:rPr lang="en-US" sz="1200" dirty="0" smtClean="0"/>
              <a:t>Configurability built on top of a core social application, delivering the flexibility and adaptability required by social organizations</a:t>
            </a:r>
            <a:endParaRPr lang="en-US" sz="1200" dirty="0"/>
          </a:p>
        </p:txBody>
      </p:sp>
      <p:sp>
        <p:nvSpPr>
          <p:cNvPr id="46" name="Rectangle 38"/>
          <p:cNvSpPr>
            <a:spLocks noChangeArrowheads="1"/>
          </p:cNvSpPr>
          <p:nvPr/>
        </p:nvSpPr>
        <p:spPr bwMode="auto">
          <a:xfrm>
            <a:off x="2197098" y="4985695"/>
            <a:ext cx="5842000" cy="1292662"/>
          </a:xfrm>
          <a:prstGeom prst="rect">
            <a:avLst/>
          </a:prstGeom>
          <a:noFill/>
          <a:ln w="9525">
            <a:noFill/>
            <a:miter lim="800000"/>
            <a:headEnd/>
            <a:tailEnd/>
          </a:ln>
          <a:effectLst>
            <a:prstShdw prst="shdw17" dist="17961" dir="2700000">
              <a:srgbClr val="006B8F"/>
            </a:prstShdw>
          </a:effectLst>
        </p:spPr>
        <p:txBody>
          <a:bodyPr wrap="square">
            <a:spAutoFit/>
          </a:bodyPr>
          <a:lstStyle/>
          <a:p>
            <a:pPr>
              <a:spcBef>
                <a:spcPts val="400"/>
              </a:spcBef>
            </a:pPr>
            <a:r>
              <a:rPr lang="en-US" sz="2000" dirty="0"/>
              <a:t>Platform for the Future</a:t>
            </a:r>
          </a:p>
          <a:p>
            <a:pPr marL="800100" lvl="1" indent="-342900">
              <a:spcBef>
                <a:spcPts val="400"/>
              </a:spcBef>
              <a:buFont typeface="Arial" panose="020B0604020202020204" pitchFamily="34" charset="0"/>
              <a:buChar char="•"/>
            </a:pPr>
            <a:r>
              <a:rPr lang="en-US" sz="1200" dirty="0" smtClean="0"/>
              <a:t>Flexibility to support traditional and outcome-focused delivery </a:t>
            </a:r>
          </a:p>
          <a:p>
            <a:pPr marL="800100" lvl="1" indent="-342900">
              <a:spcBef>
                <a:spcPts val="400"/>
              </a:spcBef>
              <a:buFont typeface="Arial" panose="020B0604020202020204" pitchFamily="34" charset="0"/>
              <a:buChar char="•"/>
            </a:pPr>
            <a:r>
              <a:rPr lang="en-US" sz="1200" dirty="0" smtClean="0"/>
              <a:t>Toolsets to support differential response </a:t>
            </a:r>
          </a:p>
          <a:p>
            <a:pPr marL="800100" lvl="1" indent="-342900">
              <a:spcBef>
                <a:spcPts val="400"/>
              </a:spcBef>
              <a:buFont typeface="Arial" panose="020B0604020202020204" pitchFamily="34" charset="0"/>
              <a:buChar char="•"/>
            </a:pPr>
            <a:r>
              <a:rPr lang="en-US" sz="1200" dirty="0" smtClean="0"/>
              <a:t>Agility to prototype and adopt new programs and delivery models (e.g., conditional cash transfers, social impact bonds) </a:t>
            </a:r>
            <a:endParaRPr lang="en-US" sz="1200" dirty="0"/>
          </a:p>
        </p:txBody>
      </p:sp>
      <p:sp>
        <p:nvSpPr>
          <p:cNvPr id="2" name="Title 1"/>
          <p:cNvSpPr>
            <a:spLocks noGrp="1"/>
          </p:cNvSpPr>
          <p:nvPr>
            <p:ph type="title"/>
          </p:nvPr>
        </p:nvSpPr>
        <p:spPr/>
        <p:txBody>
          <a:bodyPr/>
          <a:lstStyle/>
          <a:p>
            <a:r>
              <a:rPr lang="en-US" dirty="0" smtClean="0"/>
              <a:t>IBM Cúram Social Program Management Platform is the foundation</a:t>
            </a:r>
            <a:endParaRPr lang="en-US" dirty="0"/>
          </a:p>
        </p:txBody>
      </p:sp>
    </p:spTree>
    <p:extLst>
      <p:ext uri="{BB962C8B-B14F-4D97-AF65-F5344CB8AC3E}">
        <p14:creationId xmlns:p14="http://schemas.microsoft.com/office/powerpoint/2010/main" val="1881246511"/>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a:defRPr/>
            </a:pPr>
            <a:r>
              <a:rPr lang="en-GB" dirty="0">
                <a:ea typeface="MS PGothic" charset="0"/>
                <a:cs typeface="ＭＳ Ｐゴシック" charset="0"/>
              </a:rPr>
              <a:t>Solution </a:t>
            </a:r>
            <a:r>
              <a:rPr lang="en-GB" dirty="0" smtClean="0">
                <a:ea typeface="MS PGothic" charset="0"/>
                <a:cs typeface="ＭＳ Ｐゴシック" charset="0"/>
              </a:rPr>
              <a:t>for Employment</a:t>
            </a:r>
            <a:endParaRPr lang="en-GB" dirty="0">
              <a:ea typeface="MS PGothic" charset="0"/>
              <a:cs typeface="ＭＳ Ｐゴシック" charset="0"/>
            </a:endParaRPr>
          </a:p>
        </p:txBody>
      </p:sp>
      <p:sp>
        <p:nvSpPr>
          <p:cNvPr id="5" name="Rectangle 4"/>
          <p:cNvSpPr/>
          <p:nvPr/>
        </p:nvSpPr>
        <p:spPr bwMode="auto">
          <a:xfrm>
            <a:off x="1417638" y="4614935"/>
            <a:ext cx="6273800" cy="1139825"/>
          </a:xfrm>
          <a:prstGeom prst="rect">
            <a:avLst/>
          </a:prstGeom>
          <a:solidFill>
            <a:schemeClr val="accent1">
              <a:lumMod val="40000"/>
              <a:lumOff val="60000"/>
            </a:schemeClr>
          </a:solidFill>
          <a:ln w="22225" cap="flat" cmpd="sng" algn="ctr">
            <a:solidFill>
              <a:schemeClr val="accent3">
                <a:lumMod val="60000"/>
                <a:lumOff val="40000"/>
              </a:schemeClr>
            </a:solidFill>
            <a:prstDash val="solid"/>
            <a:round/>
            <a:headEnd type="none" w="med" len="med"/>
            <a:tailEnd type="none" w="med" len="med"/>
          </a:ln>
          <a:effectLst/>
          <a:extLst/>
        </p:spPr>
        <p:txBody>
          <a:bodyPr/>
          <a:lstStyle/>
          <a:p>
            <a:pPr algn="ctr" eaLnBrk="1" hangingPunct="1">
              <a:defRPr/>
            </a:pPr>
            <a:r>
              <a:rPr lang="en-US">
                <a:solidFill>
                  <a:srgbClr val="000000"/>
                </a:solidFill>
              </a:rPr>
              <a:t>Cúram Social Program Management Platform</a:t>
            </a:r>
          </a:p>
        </p:txBody>
      </p:sp>
      <p:sp>
        <p:nvSpPr>
          <p:cNvPr id="6" name="Rectangle 5"/>
          <p:cNvSpPr/>
          <p:nvPr/>
        </p:nvSpPr>
        <p:spPr bwMode="auto">
          <a:xfrm>
            <a:off x="2671763" y="3727522"/>
            <a:ext cx="1195387" cy="747713"/>
          </a:xfrm>
          <a:prstGeom prst="rect">
            <a:avLst/>
          </a:prstGeom>
          <a:solidFill>
            <a:schemeClr val="accent2">
              <a:lumMod val="40000"/>
              <a:lumOff val="60000"/>
            </a:schemeClr>
          </a:solidFill>
          <a:ln w="22225" cap="flat" cmpd="sng" algn="ctr">
            <a:solidFill>
              <a:schemeClr val="accent1">
                <a:lumMod val="60000"/>
                <a:lumOff val="40000"/>
              </a:schemeClr>
            </a:solidFill>
            <a:prstDash val="solid"/>
            <a:round/>
            <a:headEnd type="none" w="med" len="med"/>
            <a:tailEnd type="none" w="med" len="med"/>
          </a:ln>
          <a:effectLst/>
          <a:extLst/>
        </p:spPr>
        <p:txBody>
          <a:bodyPr/>
          <a:lstStyle/>
          <a:p>
            <a:pPr algn="ctr" eaLnBrk="1" hangingPunct="1">
              <a:defRPr/>
            </a:pPr>
            <a:r>
              <a:rPr lang="en-US" sz="1200" b="1" dirty="0">
                <a:latin typeface="Arial" panose="020B0604020202020204" pitchFamily="34" charset="0"/>
                <a:ea typeface="ＭＳ Ｐゴシック" pitchFamily="34" charset="-128"/>
                <a:cs typeface="+mn-cs"/>
              </a:rPr>
              <a:t>Prediction</a:t>
            </a:r>
          </a:p>
        </p:txBody>
      </p:sp>
      <p:sp>
        <p:nvSpPr>
          <p:cNvPr id="9" name="Rectangle 8"/>
          <p:cNvSpPr/>
          <p:nvPr/>
        </p:nvSpPr>
        <p:spPr bwMode="auto">
          <a:xfrm>
            <a:off x="5214938" y="3727522"/>
            <a:ext cx="1195387" cy="747713"/>
          </a:xfrm>
          <a:prstGeom prst="rect">
            <a:avLst/>
          </a:prstGeom>
          <a:solidFill>
            <a:schemeClr val="accent2">
              <a:lumMod val="40000"/>
              <a:lumOff val="60000"/>
            </a:schemeClr>
          </a:solidFill>
          <a:ln w="22225" cap="flat" cmpd="sng" algn="ctr">
            <a:solidFill>
              <a:schemeClr val="accent1">
                <a:lumMod val="60000"/>
                <a:lumOff val="40000"/>
              </a:schemeClr>
            </a:solidFill>
            <a:prstDash val="solid"/>
            <a:round/>
            <a:headEnd type="none" w="med" len="med"/>
            <a:tailEnd type="none" w="med" len="med"/>
          </a:ln>
          <a:effectLst/>
          <a:extLst/>
        </p:spPr>
        <p:txBody>
          <a:bodyPr/>
          <a:lstStyle/>
          <a:p>
            <a:pPr algn="ctr" eaLnBrk="1" hangingPunct="1">
              <a:defRPr/>
            </a:pPr>
            <a:r>
              <a:rPr lang="en-US" sz="1200" b="1" dirty="0">
                <a:latin typeface="Arial" panose="020B0604020202020204" pitchFamily="34" charset="0"/>
                <a:ea typeface="ＭＳ Ｐゴシック" pitchFamily="34" charset="-128"/>
                <a:cs typeface="+mn-cs"/>
              </a:rPr>
              <a:t>Benefits</a:t>
            </a:r>
          </a:p>
        </p:txBody>
      </p:sp>
      <p:sp>
        <p:nvSpPr>
          <p:cNvPr id="11" name="Rectangle 10"/>
          <p:cNvSpPr/>
          <p:nvPr/>
        </p:nvSpPr>
        <p:spPr bwMode="auto">
          <a:xfrm>
            <a:off x="1417638" y="3727522"/>
            <a:ext cx="1195387" cy="747713"/>
          </a:xfrm>
          <a:prstGeom prst="rect">
            <a:avLst/>
          </a:prstGeom>
          <a:solidFill>
            <a:schemeClr val="accent2">
              <a:lumMod val="40000"/>
              <a:lumOff val="60000"/>
            </a:schemeClr>
          </a:solidFill>
          <a:ln w="22225" cap="flat" cmpd="sng" algn="ctr">
            <a:solidFill>
              <a:schemeClr val="accent1">
                <a:lumMod val="60000"/>
                <a:lumOff val="40000"/>
              </a:schemeClr>
            </a:solidFill>
            <a:prstDash val="sysDash"/>
            <a:round/>
            <a:headEnd type="none" w="med" len="med"/>
            <a:tailEnd type="none" w="med" len="med"/>
          </a:ln>
          <a:effectLst/>
          <a:extLst/>
        </p:spPr>
        <p:txBody>
          <a:bodyPr/>
          <a:lstStyle/>
          <a:p>
            <a:pPr algn="ctr" eaLnBrk="1" hangingPunct="1">
              <a:defRPr/>
            </a:pPr>
            <a:r>
              <a:rPr lang="en-US" sz="900" b="1" dirty="0">
                <a:latin typeface="Arial" panose="020B0604020202020204" pitchFamily="34" charset="0"/>
                <a:ea typeface="ＭＳ Ｐゴシック" pitchFamily="34" charset="-128"/>
                <a:cs typeface="+mn-cs"/>
              </a:rPr>
              <a:t>Other solution components to be agreed</a:t>
            </a:r>
          </a:p>
          <a:p>
            <a:pPr algn="ctr" eaLnBrk="1" hangingPunct="1">
              <a:defRPr/>
            </a:pPr>
            <a:r>
              <a:rPr lang="en-US" sz="900" b="1" dirty="0">
                <a:latin typeface="Arial" panose="020B0604020202020204" pitchFamily="34" charset="0"/>
                <a:ea typeface="ＭＳ Ｐゴシック" pitchFamily="34" charset="-128"/>
                <a:cs typeface="+mn-cs"/>
              </a:rPr>
              <a:t>(e.g. contributions)</a:t>
            </a:r>
          </a:p>
        </p:txBody>
      </p:sp>
      <p:sp>
        <p:nvSpPr>
          <p:cNvPr id="12" name="Rectangle 11"/>
          <p:cNvSpPr/>
          <p:nvPr/>
        </p:nvSpPr>
        <p:spPr bwMode="auto">
          <a:xfrm>
            <a:off x="6496050" y="3719585"/>
            <a:ext cx="1195388" cy="746125"/>
          </a:xfrm>
          <a:prstGeom prst="rect">
            <a:avLst/>
          </a:prstGeom>
          <a:solidFill>
            <a:schemeClr val="accent2">
              <a:lumMod val="40000"/>
              <a:lumOff val="60000"/>
            </a:schemeClr>
          </a:solidFill>
          <a:ln w="22225" cap="flat" cmpd="sng" algn="ctr">
            <a:solidFill>
              <a:schemeClr val="accent1">
                <a:lumMod val="60000"/>
                <a:lumOff val="40000"/>
              </a:schemeClr>
            </a:solidFill>
            <a:prstDash val="solid"/>
            <a:round/>
            <a:headEnd type="none" w="med" len="med"/>
            <a:tailEnd type="none" w="med" len="med"/>
          </a:ln>
          <a:effectLst/>
          <a:extLst/>
        </p:spPr>
        <p:txBody>
          <a:bodyPr/>
          <a:lstStyle/>
          <a:p>
            <a:pPr algn="ctr" eaLnBrk="1" hangingPunct="1">
              <a:defRPr/>
            </a:pPr>
            <a:r>
              <a:rPr lang="en-US" sz="1200" b="1" dirty="0">
                <a:latin typeface="Arial" panose="020B0604020202020204" pitchFamily="34" charset="0"/>
                <a:ea typeface="ＭＳ Ｐゴシック" pitchFamily="34" charset="-128"/>
                <a:cs typeface="+mn-cs"/>
              </a:rPr>
              <a:t>Job Platform</a:t>
            </a:r>
          </a:p>
          <a:p>
            <a:pPr algn="ctr" eaLnBrk="1" hangingPunct="1">
              <a:defRPr/>
            </a:pPr>
            <a:endParaRPr lang="en-US" sz="1200" b="1" dirty="0">
              <a:latin typeface="Arial" panose="020B0604020202020204" pitchFamily="34" charset="0"/>
              <a:ea typeface="ＭＳ Ｐゴシック" pitchFamily="34" charset="-128"/>
              <a:cs typeface="+mn-cs"/>
            </a:endParaRPr>
          </a:p>
          <a:p>
            <a:pPr algn="ctr" eaLnBrk="1" hangingPunct="1">
              <a:defRPr/>
            </a:pPr>
            <a:endParaRPr lang="en-US" sz="1200" b="1" dirty="0">
              <a:latin typeface="Arial" panose="020B0604020202020204" pitchFamily="34" charset="0"/>
              <a:ea typeface="ＭＳ Ｐゴシック" pitchFamily="34" charset="-128"/>
              <a:cs typeface="+mn-cs"/>
            </a:endParaRPr>
          </a:p>
          <a:p>
            <a:pPr algn="ctr" eaLnBrk="1" hangingPunct="1">
              <a:defRPr/>
            </a:pPr>
            <a:endParaRPr lang="en-US" sz="1200" b="1" dirty="0">
              <a:latin typeface="Arial" panose="020B0604020202020204" pitchFamily="34" charset="0"/>
              <a:ea typeface="ＭＳ Ｐゴシック" pitchFamily="34" charset="-128"/>
              <a:cs typeface="+mn-cs"/>
            </a:endParaRPr>
          </a:p>
        </p:txBody>
      </p:sp>
      <p:sp>
        <p:nvSpPr>
          <p:cNvPr id="13" name="Rectangle 12"/>
          <p:cNvSpPr/>
          <p:nvPr/>
        </p:nvSpPr>
        <p:spPr bwMode="auto">
          <a:xfrm>
            <a:off x="3941763" y="3727522"/>
            <a:ext cx="1195387" cy="747713"/>
          </a:xfrm>
          <a:prstGeom prst="rect">
            <a:avLst/>
          </a:prstGeom>
          <a:solidFill>
            <a:schemeClr val="accent2">
              <a:lumMod val="40000"/>
              <a:lumOff val="60000"/>
            </a:schemeClr>
          </a:solidFill>
          <a:ln w="22225" cap="flat" cmpd="sng" algn="ctr">
            <a:solidFill>
              <a:schemeClr val="accent1">
                <a:lumMod val="60000"/>
                <a:lumOff val="40000"/>
              </a:schemeClr>
            </a:solidFill>
            <a:prstDash val="solid"/>
            <a:round/>
            <a:headEnd type="none" w="med" len="med"/>
            <a:tailEnd type="none" w="med" len="med"/>
          </a:ln>
          <a:effectLst/>
          <a:extLst/>
        </p:spPr>
        <p:txBody>
          <a:bodyPr/>
          <a:lstStyle/>
          <a:p>
            <a:pPr algn="ctr" eaLnBrk="1" hangingPunct="1">
              <a:defRPr/>
            </a:pPr>
            <a:r>
              <a:rPr lang="en-US" sz="1200" b="1" dirty="0">
                <a:latin typeface="Arial" panose="020B0604020202020204" pitchFamily="34" charset="0"/>
                <a:ea typeface="ＭＳ Ｐゴシック" pitchFamily="34" charset="-128"/>
                <a:cs typeface="+mn-cs"/>
              </a:rPr>
              <a:t>Employer</a:t>
            </a:r>
          </a:p>
        </p:txBody>
      </p:sp>
      <p:sp>
        <p:nvSpPr>
          <p:cNvPr id="18" name="Rectangle 17"/>
          <p:cNvSpPr>
            <a:spLocks noChangeArrowheads="1"/>
          </p:cNvSpPr>
          <p:nvPr/>
        </p:nvSpPr>
        <p:spPr bwMode="auto">
          <a:xfrm>
            <a:off x="1331913" y="3683072"/>
            <a:ext cx="6440487" cy="2082800"/>
          </a:xfrm>
          <a:prstGeom prst="rect">
            <a:avLst/>
          </a:prstGeom>
          <a:noFill/>
          <a:ln w="22225">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a:lstStyle/>
          <a:p>
            <a:pPr algn="ctr" eaLnBrk="1" hangingPunct="1"/>
            <a:endParaRPr lang="en-US">
              <a:solidFill>
                <a:srgbClr val="FF0000"/>
              </a:solidFill>
            </a:endParaRPr>
          </a:p>
        </p:txBody>
      </p:sp>
      <p:sp>
        <p:nvSpPr>
          <p:cNvPr id="19" name="TextBox 18"/>
          <p:cNvSpPr txBox="1">
            <a:spLocks noChangeArrowheads="1"/>
          </p:cNvSpPr>
          <p:nvPr/>
        </p:nvSpPr>
        <p:spPr bwMode="auto">
          <a:xfrm>
            <a:off x="2921000" y="3283578"/>
            <a:ext cx="3352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b="1" dirty="0" err="1"/>
              <a:t>Cúram</a:t>
            </a:r>
            <a:r>
              <a:rPr lang="en-US" sz="1800" b="1" dirty="0"/>
              <a:t> Employment Solution</a:t>
            </a:r>
          </a:p>
        </p:txBody>
      </p:sp>
      <p:pic>
        <p:nvPicPr>
          <p:cNvPr id="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4813" y="4149797"/>
            <a:ext cx="752475" cy="26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a:xfrm>
            <a:off x="549667" y="1598613"/>
            <a:ext cx="8229600" cy="1701800"/>
          </a:xfrm>
        </p:spPr>
        <p:txBody>
          <a:bodyPr/>
          <a:lstStyle/>
          <a:p>
            <a:pPr marL="0" indent="0">
              <a:buFontTx/>
              <a:buNone/>
              <a:defRPr/>
            </a:pPr>
            <a:r>
              <a:rPr lang="en-US" dirty="0">
                <a:latin typeface="Arial" charset="0"/>
                <a:ea typeface="MS PGothic" charset="0"/>
              </a:rPr>
              <a:t>Together, IBM Cúram and WCC deliver a comprehensive, integrated solution that provides the key functional building blocks required by employment organizations. </a:t>
            </a:r>
          </a:p>
        </p:txBody>
      </p:sp>
    </p:spTree>
    <p:extLst>
      <p:ext uri="{BB962C8B-B14F-4D97-AF65-F5344CB8AC3E}">
        <p14:creationId xmlns:p14="http://schemas.microsoft.com/office/powerpoint/2010/main" val="262389907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Text Box 7"/>
          <p:cNvSpPr txBox="1">
            <a:spLocks noChangeArrowheads="1"/>
          </p:cNvSpPr>
          <p:nvPr/>
        </p:nvSpPr>
        <p:spPr bwMode="auto">
          <a:xfrm>
            <a:off x="6159500" y="522288"/>
            <a:ext cx="184150" cy="461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cs typeface="Arial Unicode MS" panose="020B0604020202020204" pitchFamily="34" charset="-128"/>
            </a:endParaRPr>
          </a:p>
        </p:txBody>
      </p:sp>
      <p:sp>
        <p:nvSpPr>
          <p:cNvPr id="3" name="TextBox 2"/>
          <p:cNvSpPr txBox="1"/>
          <p:nvPr/>
        </p:nvSpPr>
        <p:spPr>
          <a:xfrm>
            <a:off x="535794" y="4102962"/>
            <a:ext cx="8403705" cy="2031325"/>
          </a:xfrm>
          <a:prstGeom prst="rect">
            <a:avLst/>
          </a:prstGeom>
          <a:noFill/>
        </p:spPr>
        <p:txBody>
          <a:bodyPr wrap="square" rtlCol="0">
            <a:spAutoFit/>
          </a:bodyPr>
          <a:lstStyle/>
          <a:p>
            <a:pPr marL="285750" indent="-285750">
              <a:buFont typeface="Arial" panose="020B0604020202020204" pitchFamily="34" charset="0"/>
              <a:buChar char="•"/>
            </a:pPr>
            <a:r>
              <a:rPr lang="en-US" dirty="0"/>
              <a:t>An Asian human services ministry </a:t>
            </a:r>
            <a:r>
              <a:rPr lang="en-US" dirty="0" smtClean="0"/>
              <a:t>differentiates </a:t>
            </a:r>
            <a:r>
              <a:rPr lang="en-US" b="1" dirty="0" smtClean="0">
                <a:solidFill>
                  <a:srgbClr val="0070C0"/>
                </a:solidFill>
              </a:rPr>
              <a:t>employment</a:t>
            </a:r>
            <a:r>
              <a:rPr lang="en-US" dirty="0" smtClean="0"/>
              <a:t> supports based on need to </a:t>
            </a:r>
            <a:r>
              <a:rPr lang="en-US" dirty="0"/>
              <a:t>more </a:t>
            </a:r>
            <a:r>
              <a:rPr lang="en-US" dirty="0" smtClean="0"/>
              <a:t>people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A Canadian human services </a:t>
            </a:r>
            <a:r>
              <a:rPr lang="en-US" dirty="0"/>
              <a:t>ministry </a:t>
            </a:r>
            <a:r>
              <a:rPr lang="en-US" dirty="0" smtClean="0"/>
              <a:t>focuses </a:t>
            </a:r>
            <a:r>
              <a:rPr lang="en-US" dirty="0"/>
              <a:t>on </a:t>
            </a:r>
            <a:r>
              <a:rPr lang="en-US" b="1" dirty="0">
                <a:solidFill>
                  <a:srgbClr val="0070C0"/>
                </a:solidFill>
              </a:rPr>
              <a:t>education and </a:t>
            </a:r>
            <a:r>
              <a:rPr lang="en-US" b="1" dirty="0" smtClean="0">
                <a:solidFill>
                  <a:srgbClr val="0070C0"/>
                </a:solidFill>
              </a:rPr>
              <a:t>training</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dirty="0"/>
              <a:t>A leading </a:t>
            </a:r>
            <a:r>
              <a:rPr lang="en-US" dirty="0" smtClean="0"/>
              <a:t>European employment organization is </a:t>
            </a:r>
            <a:r>
              <a:rPr lang="en-US" dirty="0"/>
              <a:t>focusing on their </a:t>
            </a:r>
            <a:r>
              <a:rPr lang="en-US" b="1" dirty="0">
                <a:solidFill>
                  <a:srgbClr val="0070C0"/>
                </a:solidFill>
              </a:rPr>
              <a:t>job </a:t>
            </a:r>
            <a:r>
              <a:rPr lang="en-US" b="1" dirty="0" smtClean="0">
                <a:solidFill>
                  <a:srgbClr val="0070C0"/>
                </a:solidFill>
              </a:rPr>
              <a:t>platform</a:t>
            </a:r>
          </a:p>
        </p:txBody>
      </p:sp>
      <p:sp>
        <p:nvSpPr>
          <p:cNvPr id="13" name="Title 1"/>
          <p:cNvSpPr txBox="1">
            <a:spLocks/>
          </p:cNvSpPr>
          <p:nvPr/>
        </p:nvSpPr>
        <p:spPr>
          <a:xfrm>
            <a:off x="460375" y="657225"/>
            <a:ext cx="8173900" cy="419100"/>
          </a:xfrm>
          <a:prstGeom prst="rect">
            <a:avLst/>
          </a:prstGeom>
        </p:spPr>
        <p:txBody>
          <a:bodyPr/>
          <a:lstStyle>
            <a:lvl1pPr algn="l" rtl="0" eaLnBrk="0" fontAlgn="base" hangingPunct="0">
              <a:spcBef>
                <a:spcPct val="0"/>
              </a:spcBef>
              <a:spcAft>
                <a:spcPct val="0"/>
              </a:spcAft>
              <a:defRPr sz="2000">
                <a:solidFill>
                  <a:schemeClr val="tx1"/>
                </a:solidFill>
                <a:latin typeface="+mj-lt"/>
                <a:ea typeface="+mj-ea"/>
                <a:cs typeface="+mj-cs"/>
              </a:defRPr>
            </a:lvl1pPr>
            <a:lvl2pPr algn="l" rtl="0" eaLnBrk="0" fontAlgn="base" hangingPunct="0">
              <a:spcBef>
                <a:spcPct val="0"/>
              </a:spcBef>
              <a:spcAft>
                <a:spcPct val="0"/>
              </a:spcAft>
              <a:defRPr sz="2000">
                <a:solidFill>
                  <a:schemeClr val="tx1"/>
                </a:solidFill>
                <a:latin typeface="Arial" pitchFamily="34" charset="0"/>
                <a:cs typeface="Arial" pitchFamily="34" charset="0"/>
              </a:defRPr>
            </a:lvl2pPr>
            <a:lvl3pPr algn="l" rtl="0" eaLnBrk="0" fontAlgn="base" hangingPunct="0">
              <a:spcBef>
                <a:spcPct val="0"/>
              </a:spcBef>
              <a:spcAft>
                <a:spcPct val="0"/>
              </a:spcAft>
              <a:defRPr sz="2000">
                <a:solidFill>
                  <a:schemeClr val="tx1"/>
                </a:solidFill>
                <a:latin typeface="Arial" pitchFamily="34" charset="0"/>
                <a:cs typeface="Arial" pitchFamily="34" charset="0"/>
              </a:defRPr>
            </a:lvl3pPr>
            <a:lvl4pPr algn="l" rtl="0" eaLnBrk="0" fontAlgn="base" hangingPunct="0">
              <a:spcBef>
                <a:spcPct val="0"/>
              </a:spcBef>
              <a:spcAft>
                <a:spcPct val="0"/>
              </a:spcAft>
              <a:defRPr sz="2000">
                <a:solidFill>
                  <a:schemeClr val="tx1"/>
                </a:solidFill>
                <a:latin typeface="Arial" pitchFamily="34" charset="0"/>
                <a:cs typeface="Arial" pitchFamily="34" charset="0"/>
              </a:defRPr>
            </a:lvl4pPr>
            <a:lvl5pPr algn="l" rtl="0" eaLnBrk="0" fontAlgn="base" hangingPunct="0">
              <a:spcBef>
                <a:spcPct val="0"/>
              </a:spcBef>
              <a:spcAft>
                <a:spcPct val="0"/>
              </a:spcAft>
              <a:defRPr sz="2000">
                <a:solidFill>
                  <a:schemeClr val="tx1"/>
                </a:solidFill>
                <a:latin typeface="Arial" pitchFamily="34" charset="0"/>
                <a:cs typeface="Arial" pitchFamily="34" charset="0"/>
              </a:defRPr>
            </a:lvl5pPr>
            <a:lvl6pPr marL="457200" algn="l" rtl="0" fontAlgn="base">
              <a:spcBef>
                <a:spcPct val="0"/>
              </a:spcBef>
              <a:spcAft>
                <a:spcPct val="0"/>
              </a:spcAft>
              <a:defRPr sz="2400">
                <a:solidFill>
                  <a:srgbClr val="1A66A0"/>
                </a:solidFill>
                <a:latin typeface="Arial" pitchFamily="34" charset="0"/>
                <a:cs typeface="Arial" pitchFamily="34" charset="0"/>
              </a:defRPr>
            </a:lvl6pPr>
            <a:lvl7pPr marL="914400" algn="l" rtl="0" fontAlgn="base">
              <a:spcBef>
                <a:spcPct val="0"/>
              </a:spcBef>
              <a:spcAft>
                <a:spcPct val="0"/>
              </a:spcAft>
              <a:defRPr sz="2400">
                <a:solidFill>
                  <a:srgbClr val="1A66A0"/>
                </a:solidFill>
                <a:latin typeface="Arial" pitchFamily="34" charset="0"/>
                <a:cs typeface="Arial" pitchFamily="34" charset="0"/>
              </a:defRPr>
            </a:lvl7pPr>
            <a:lvl8pPr marL="1371600" algn="l" rtl="0" fontAlgn="base">
              <a:spcBef>
                <a:spcPct val="0"/>
              </a:spcBef>
              <a:spcAft>
                <a:spcPct val="0"/>
              </a:spcAft>
              <a:defRPr sz="2400">
                <a:solidFill>
                  <a:srgbClr val="1A66A0"/>
                </a:solidFill>
                <a:latin typeface="Arial" pitchFamily="34" charset="0"/>
                <a:cs typeface="Arial" pitchFamily="34" charset="0"/>
              </a:defRPr>
            </a:lvl8pPr>
            <a:lvl9pPr marL="1828800" algn="l" rtl="0" fontAlgn="base">
              <a:spcBef>
                <a:spcPct val="0"/>
              </a:spcBef>
              <a:spcAft>
                <a:spcPct val="0"/>
              </a:spcAft>
              <a:defRPr sz="2400">
                <a:solidFill>
                  <a:srgbClr val="1A66A0"/>
                </a:solidFill>
                <a:latin typeface="Arial" pitchFamily="34" charset="0"/>
                <a:cs typeface="Arial" pitchFamily="34" charset="0"/>
              </a:defRPr>
            </a:lvl9pPr>
          </a:lstStyle>
          <a:p>
            <a:pPr>
              <a:buNone/>
            </a:pPr>
            <a:r>
              <a:rPr lang="en-US" dirty="0"/>
              <a:t>Cúram customers are implementing employment solutions</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794" y="1211261"/>
            <a:ext cx="8098481" cy="2632951"/>
          </a:xfrm>
          <a:prstGeom prst="rect">
            <a:avLst/>
          </a:prstGeom>
          <a:ln w="9525">
            <a:solidFill>
              <a:schemeClr val="tx1"/>
            </a:solidFill>
          </a:ln>
        </p:spPr>
      </p:pic>
    </p:spTree>
    <p:extLst>
      <p:ext uri="{BB962C8B-B14F-4D97-AF65-F5344CB8AC3E}">
        <p14:creationId xmlns:p14="http://schemas.microsoft.com/office/powerpoint/2010/main" val="141578431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8" descr="VIDEO_061-01.png"/>
          <p:cNvPicPr>
            <a:picLocks noChangeAspect="1"/>
          </p:cNvPicPr>
          <p:nvPr/>
        </p:nvPicPr>
        <p:blipFill>
          <a:blip r:embed="rId2"/>
          <a:srcRect r="25005"/>
          <a:stretch>
            <a:fillRect/>
          </a:stretch>
        </p:blipFill>
        <p:spPr bwMode="auto">
          <a:xfrm>
            <a:off x="0" y="12700"/>
            <a:ext cx="9144000" cy="6858000"/>
          </a:xfrm>
          <a:prstGeom prst="rect">
            <a:avLst/>
          </a:prstGeom>
          <a:noFill/>
          <a:ln w="9525">
            <a:noFill/>
            <a:miter lim="800000"/>
            <a:headEnd/>
            <a:tailEnd/>
          </a:ln>
        </p:spPr>
      </p:pic>
      <p:pic>
        <p:nvPicPr>
          <p:cNvPr id="53250" name="Picture 10" descr="ibm_37-01.png"/>
          <p:cNvPicPr>
            <a:picLocks noChangeAspect="1"/>
          </p:cNvPicPr>
          <p:nvPr/>
        </p:nvPicPr>
        <p:blipFill>
          <a:blip r:embed="rId3"/>
          <a:srcRect/>
          <a:stretch>
            <a:fillRect/>
          </a:stretch>
        </p:blipFill>
        <p:spPr bwMode="auto">
          <a:xfrm>
            <a:off x="5068888" y="3411537"/>
            <a:ext cx="4197350" cy="3446463"/>
          </a:xfrm>
          <a:prstGeom prst="rect">
            <a:avLst/>
          </a:prstGeom>
          <a:noFill/>
          <a:ln w="9525">
            <a:noFill/>
            <a:miter lim="800000"/>
            <a:headEnd/>
            <a:tailEnd/>
          </a:ln>
        </p:spPr>
      </p:pic>
      <p:sp>
        <p:nvSpPr>
          <p:cNvPr id="53251" name="BainBulletsConfiguration" hidden="1"/>
          <p:cNvSpPr txBox="1">
            <a:spLocks noChangeArrowheads="1"/>
          </p:cNvSpPr>
          <p:nvPr/>
        </p:nvSpPr>
        <p:spPr bwMode="auto">
          <a:xfrm>
            <a:off x="12700" y="12700"/>
            <a:ext cx="8890000" cy="107950"/>
          </a:xfrm>
          <a:prstGeom prst="rect">
            <a:avLst/>
          </a:prstGeom>
          <a:noFill/>
          <a:ln w="9525">
            <a:noFill/>
            <a:miter lim="800000"/>
            <a:headEnd/>
            <a:tailEnd/>
          </a:ln>
        </p:spPr>
        <p:txBody>
          <a:bodyPr>
            <a:spAutoFit/>
          </a:bodyPr>
          <a:lstStyle/>
          <a:p>
            <a:pPr algn="ctr"/>
            <a:endParaRPr lang="en-US" sz="100">
              <a:solidFill>
                <a:srgbClr val="FFFFFF"/>
              </a:solidFill>
            </a:endParaRPr>
          </a:p>
        </p:txBody>
      </p:sp>
      <p:sp>
        <p:nvSpPr>
          <p:cNvPr id="8" name="Title 1"/>
          <p:cNvSpPr txBox="1">
            <a:spLocks/>
          </p:cNvSpPr>
          <p:nvPr/>
        </p:nvSpPr>
        <p:spPr>
          <a:xfrm>
            <a:off x="390525" y="2640013"/>
            <a:ext cx="6821488" cy="1569660"/>
          </a:xfrm>
          <a:prstGeom prst="rect">
            <a:avLst/>
          </a:prstGeom>
          <a:ln>
            <a:noFill/>
          </a:ln>
        </p:spPr>
        <p:txBody>
          <a:bodyPr>
            <a:spAutoFit/>
          </a:bodyPr>
          <a:lstStyle>
            <a:lvl1pPr algn="l" rtl="0" eaLnBrk="0" fontAlgn="base" hangingPunct="0">
              <a:spcBef>
                <a:spcPct val="0"/>
              </a:spcBef>
              <a:spcAft>
                <a:spcPct val="0"/>
              </a:spcAft>
              <a:defRPr sz="2000">
                <a:solidFill>
                  <a:srgbClr val="000000"/>
                </a:solidFill>
                <a:latin typeface="+mj-lt"/>
                <a:ea typeface="MS PGothic" pitchFamily="34" charset="-128"/>
                <a:cs typeface="ＭＳ Ｐゴシック" charset="0"/>
              </a:defRPr>
            </a:lvl1pPr>
            <a:lvl2pPr algn="l" rtl="0" eaLnBrk="0" fontAlgn="base" hangingPunct="0">
              <a:spcBef>
                <a:spcPct val="0"/>
              </a:spcBef>
              <a:spcAft>
                <a:spcPct val="0"/>
              </a:spcAft>
              <a:defRPr sz="2000">
                <a:solidFill>
                  <a:srgbClr val="000000"/>
                </a:solidFill>
                <a:latin typeface="Arial" charset="0"/>
                <a:ea typeface="MS PGothic" pitchFamily="34" charset="-128"/>
                <a:cs typeface="ＭＳ Ｐゴシック" charset="0"/>
              </a:defRPr>
            </a:lvl2pPr>
            <a:lvl3pPr algn="l" rtl="0" eaLnBrk="0" fontAlgn="base" hangingPunct="0">
              <a:spcBef>
                <a:spcPct val="0"/>
              </a:spcBef>
              <a:spcAft>
                <a:spcPct val="0"/>
              </a:spcAft>
              <a:defRPr sz="2000">
                <a:solidFill>
                  <a:srgbClr val="000000"/>
                </a:solidFill>
                <a:latin typeface="Arial" charset="0"/>
                <a:ea typeface="MS PGothic" pitchFamily="34" charset="-128"/>
                <a:cs typeface="ＭＳ Ｐゴシック" charset="0"/>
              </a:defRPr>
            </a:lvl3pPr>
            <a:lvl4pPr algn="l" rtl="0" eaLnBrk="0" fontAlgn="base" hangingPunct="0">
              <a:spcBef>
                <a:spcPct val="0"/>
              </a:spcBef>
              <a:spcAft>
                <a:spcPct val="0"/>
              </a:spcAft>
              <a:defRPr sz="2000">
                <a:solidFill>
                  <a:srgbClr val="000000"/>
                </a:solidFill>
                <a:latin typeface="Arial" charset="0"/>
                <a:ea typeface="MS PGothic" pitchFamily="34" charset="-128"/>
                <a:cs typeface="ＭＳ Ｐゴシック" charset="0"/>
              </a:defRPr>
            </a:lvl4pPr>
            <a:lvl5pPr algn="l" rtl="0" eaLnBrk="0" fontAlgn="base" hangingPunct="0">
              <a:spcBef>
                <a:spcPct val="0"/>
              </a:spcBef>
              <a:spcAft>
                <a:spcPct val="0"/>
              </a:spcAft>
              <a:defRPr sz="2000">
                <a:solidFill>
                  <a:srgbClr val="000000"/>
                </a:solidFill>
                <a:latin typeface="Arial" charset="0"/>
                <a:ea typeface="MS PGothic" pitchFamily="34" charset="-128"/>
                <a:cs typeface="ＭＳ Ｐゴシック" charset="0"/>
              </a:defRPr>
            </a:lvl5pPr>
            <a:lvl6pPr marL="457200" algn="l" rtl="0" fontAlgn="base">
              <a:spcBef>
                <a:spcPct val="0"/>
              </a:spcBef>
              <a:spcAft>
                <a:spcPct val="0"/>
              </a:spcAft>
              <a:defRPr sz="2200" b="1">
                <a:solidFill>
                  <a:schemeClr val="tx2"/>
                </a:solidFill>
                <a:latin typeface="Arial" charset="0"/>
                <a:ea typeface="ＭＳ Ｐゴシック" charset="0"/>
              </a:defRPr>
            </a:lvl6pPr>
            <a:lvl7pPr marL="914400" algn="l" rtl="0" fontAlgn="base">
              <a:spcBef>
                <a:spcPct val="0"/>
              </a:spcBef>
              <a:spcAft>
                <a:spcPct val="0"/>
              </a:spcAft>
              <a:defRPr sz="2200" b="1">
                <a:solidFill>
                  <a:schemeClr val="tx2"/>
                </a:solidFill>
                <a:latin typeface="Arial" charset="0"/>
                <a:ea typeface="ＭＳ Ｐゴシック" charset="0"/>
              </a:defRPr>
            </a:lvl7pPr>
            <a:lvl8pPr marL="1371600" algn="l" rtl="0" fontAlgn="base">
              <a:spcBef>
                <a:spcPct val="0"/>
              </a:spcBef>
              <a:spcAft>
                <a:spcPct val="0"/>
              </a:spcAft>
              <a:defRPr sz="2200" b="1">
                <a:solidFill>
                  <a:schemeClr val="tx2"/>
                </a:solidFill>
                <a:latin typeface="Arial" charset="0"/>
                <a:ea typeface="ＭＳ Ｐゴシック" charset="0"/>
              </a:defRPr>
            </a:lvl8pPr>
            <a:lvl9pPr marL="1828800" algn="l" rtl="0" fontAlgn="base">
              <a:spcBef>
                <a:spcPct val="0"/>
              </a:spcBef>
              <a:spcAft>
                <a:spcPct val="0"/>
              </a:spcAft>
              <a:defRPr sz="2200" b="1">
                <a:solidFill>
                  <a:schemeClr val="tx2"/>
                </a:solidFill>
                <a:latin typeface="Arial" charset="0"/>
                <a:ea typeface="ＭＳ Ｐゴシック" charset="0"/>
              </a:defRPr>
            </a:lvl9pPr>
          </a:lstStyle>
          <a:p>
            <a:pPr>
              <a:defRPr/>
            </a:pPr>
            <a:r>
              <a:rPr lang="en-US" sz="3600" kern="0" dirty="0" smtClean="0"/>
              <a:t>Thank you.</a:t>
            </a:r>
            <a:endParaRPr lang="en-US" sz="3600" kern="0" dirty="0"/>
          </a:p>
          <a:p>
            <a:pPr>
              <a:defRPr/>
            </a:pPr>
            <a:endParaRPr lang="en-US" sz="3600" kern="0" dirty="0" smtClean="0"/>
          </a:p>
          <a:p>
            <a:pPr>
              <a:defRPr/>
            </a:pPr>
            <a:r>
              <a:rPr lang="en-US" sz="2400" kern="0" dirty="0" err="1" smtClean="0"/>
              <a:t>www.ibm.com</a:t>
            </a:r>
            <a:r>
              <a:rPr lang="en-US" sz="2400" kern="0" dirty="0" smtClean="0"/>
              <a:t>/software/products/en/employment</a:t>
            </a:r>
            <a:endParaRPr lang="en-US" sz="2400" kern="0" dirty="0"/>
          </a:p>
        </p:txBody>
      </p:sp>
    </p:spTree>
    <p:extLst>
      <p:ext uri="{BB962C8B-B14F-4D97-AF65-F5344CB8AC3E}">
        <p14:creationId xmlns:p14="http://schemas.microsoft.com/office/powerpoint/2010/main" val="11813643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473075" y="788988"/>
            <a:ext cx="6959600" cy="411162"/>
          </a:xfrm>
        </p:spPr>
        <p:txBody>
          <a:bodyPr/>
          <a:lstStyle/>
          <a:p>
            <a:pPr eaLnBrk="1" hangingPunct="1"/>
            <a:r>
              <a:rPr lang="en-US" smtClean="0"/>
              <a:t>Trademarks and notes</a:t>
            </a:r>
          </a:p>
        </p:txBody>
      </p:sp>
      <p:sp>
        <p:nvSpPr>
          <p:cNvPr id="60418" name="Rectangle 3"/>
          <p:cNvSpPr>
            <a:spLocks noGrp="1" noChangeArrowheads="1"/>
          </p:cNvSpPr>
          <p:nvPr>
            <p:ph type="body" idx="1"/>
          </p:nvPr>
        </p:nvSpPr>
        <p:spPr>
          <a:xfrm>
            <a:off x="474663" y="1458913"/>
            <a:ext cx="8166100" cy="4495800"/>
          </a:xfrm>
        </p:spPr>
        <p:txBody>
          <a:bodyPr/>
          <a:lstStyle/>
          <a:p>
            <a:pPr eaLnBrk="1" hangingPunct="1">
              <a:buFont typeface="Wingdings" pitchFamily="2" charset="2"/>
              <a:buNone/>
            </a:pPr>
            <a:r>
              <a:rPr lang="en-US" sz="1600" dirty="0" smtClean="0">
                <a:solidFill>
                  <a:schemeClr val="tx1"/>
                </a:solidFill>
              </a:rPr>
              <a:t>© IBM Corporation 2015</a:t>
            </a:r>
            <a:endParaRPr lang="en-GB" sz="1600" dirty="0" smtClean="0">
              <a:solidFill>
                <a:schemeClr val="tx1"/>
              </a:solidFill>
            </a:endParaRPr>
          </a:p>
          <a:p>
            <a:pPr>
              <a:buClrTx/>
              <a:buFont typeface="Arial" charset="0"/>
              <a:buChar char="•"/>
            </a:pPr>
            <a:r>
              <a:rPr lang="en-US" sz="1600" dirty="0" smtClean="0">
                <a:solidFill>
                  <a:schemeClr val="tx1"/>
                </a:solidFill>
              </a:rPr>
              <a:t>IBM, the IBM logo, ibm.com, and Cúram are trademarks or registered trademarks of International Business Machines Corporation in the United States, other countries, or both. If these and other IBM trademarked terms are marked on their first occurrence in this information with the appropriate symbol (</a:t>
            </a:r>
            <a:r>
              <a:rPr lang="en-US" sz="1600" baseline="30000" dirty="0" smtClean="0">
                <a:solidFill>
                  <a:schemeClr val="tx1"/>
                </a:solidFill>
              </a:rPr>
              <a:t>®</a:t>
            </a:r>
            <a:r>
              <a:rPr lang="en-US" sz="1600" dirty="0" smtClean="0">
                <a:solidFill>
                  <a:schemeClr val="tx1"/>
                </a:solidFill>
              </a:rPr>
              <a:t> or </a:t>
            </a:r>
            <a:r>
              <a:rPr lang="en-US" sz="1600" baseline="30000" dirty="0" smtClean="0">
                <a:solidFill>
                  <a:schemeClr val="tx1"/>
                </a:solidFill>
              </a:rPr>
              <a:t>™</a:t>
            </a:r>
            <a:r>
              <a:rPr lang="en-US" sz="1600" dirty="0" smtClean="0">
                <a:solidFill>
                  <a:schemeClr val="tx1"/>
                </a:solidFill>
              </a:rPr>
              <a:t>), these symbols indicate U.S. registered or common law trademarks owned by IBM at the time this information was published. Such trademarks may also be registered or common law trademarks in other countries. A current list of IBM trademarks is available on the Web at </a:t>
            </a:r>
            <a:r>
              <a:rPr lang="ja-JP" altLang="en-US" sz="1600" dirty="0" smtClean="0">
                <a:solidFill>
                  <a:schemeClr val="tx1"/>
                </a:solidFill>
                <a:ea typeface="MS PGothic" pitchFamily="34" charset="-128"/>
              </a:rPr>
              <a:t>“</a:t>
            </a:r>
            <a:r>
              <a:rPr lang="en-US" altLang="ja-JP" sz="1600" dirty="0" smtClean="0">
                <a:solidFill>
                  <a:schemeClr val="tx1"/>
                </a:solidFill>
                <a:ea typeface="MS PGothic" pitchFamily="34" charset="-128"/>
                <a:hlinkClick r:id="rId2"/>
              </a:rPr>
              <a:t>Copyright and trademark information</a:t>
            </a:r>
            <a:r>
              <a:rPr lang="ja-JP" altLang="en-US" sz="1600" dirty="0" smtClean="0">
                <a:solidFill>
                  <a:schemeClr val="tx1"/>
                </a:solidFill>
                <a:ea typeface="MS PGothic" pitchFamily="34" charset="-128"/>
              </a:rPr>
              <a:t>”</a:t>
            </a:r>
            <a:r>
              <a:rPr lang="en-US" altLang="ja-JP" sz="1600" dirty="0" smtClean="0">
                <a:solidFill>
                  <a:schemeClr val="tx1"/>
                </a:solidFill>
                <a:ea typeface="MS PGothic" pitchFamily="34" charset="-128"/>
              </a:rPr>
              <a:t> at </a:t>
            </a:r>
            <a:r>
              <a:rPr lang="en-US" altLang="ja-JP" sz="1600" b="1" dirty="0" smtClean="0">
                <a:solidFill>
                  <a:schemeClr val="tx1"/>
                </a:solidFill>
                <a:ea typeface="MS PGothic" pitchFamily="34" charset="-128"/>
                <a:hlinkClick r:id="rId2"/>
              </a:rPr>
              <a:t>ibm.com</a:t>
            </a:r>
            <a:r>
              <a:rPr lang="en-US" altLang="ja-JP" sz="1600" dirty="0" smtClean="0">
                <a:solidFill>
                  <a:schemeClr val="tx1"/>
                </a:solidFill>
                <a:ea typeface="MS PGothic" pitchFamily="34" charset="-128"/>
                <a:hlinkClick r:id="rId2"/>
              </a:rPr>
              <a:t>/legal/copytrade.shtml</a:t>
            </a:r>
            <a:r>
              <a:rPr lang="en-US" altLang="ja-JP" sz="1600" dirty="0" smtClean="0">
                <a:solidFill>
                  <a:schemeClr val="tx1"/>
                </a:solidFill>
                <a:ea typeface="MS PGothic" pitchFamily="34" charset="-128"/>
              </a:rPr>
              <a:t>.</a:t>
            </a:r>
          </a:p>
          <a:p>
            <a:pPr eaLnBrk="1" hangingPunct="1">
              <a:buClrTx/>
              <a:buFont typeface="Arial" charset="0"/>
              <a:buChar char="•"/>
            </a:pPr>
            <a:r>
              <a:rPr lang="en-GB" sz="1600" dirty="0" smtClean="0">
                <a:solidFill>
                  <a:schemeClr val="tx1"/>
                </a:solidFill>
              </a:rPr>
              <a:t>Other company, product, and service names may be trademarks or service marks of others.</a:t>
            </a:r>
          </a:p>
          <a:p>
            <a:pPr eaLnBrk="1" hangingPunct="1">
              <a:buClrTx/>
              <a:buFont typeface="Arial" charset="0"/>
              <a:buChar char="•"/>
            </a:pPr>
            <a:r>
              <a:rPr lang="en-GB" sz="1600" dirty="0" smtClean="0">
                <a:solidFill>
                  <a:schemeClr val="tx1"/>
                </a:solidFill>
              </a:rPr>
              <a:t>References in this publication to IBM products or services do not imply that IBM intends to make them available in all countries in which IBM operates.</a:t>
            </a:r>
            <a:endParaRPr lang="en-US" sz="1600" dirty="0" smtClean="0">
              <a:solidFill>
                <a:schemeClr val="tx1"/>
              </a:solidFill>
            </a:endParaRPr>
          </a:p>
        </p:txBody>
      </p:sp>
    </p:spTree>
    <p:extLst>
      <p:ext uri="{BB962C8B-B14F-4D97-AF65-F5344CB8AC3E}">
        <p14:creationId xmlns:p14="http://schemas.microsoft.com/office/powerpoint/2010/main" val="1489640690"/>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P_IDX" val="50"/>
</p:tagLst>
</file>

<file path=ppt/theme/theme1.xml><?xml version="1.0" encoding="utf-8"?>
<a:theme xmlns:a="http://schemas.openxmlformats.org/drawingml/2006/main" name="4_white020409">
  <a:themeElements>
    <a:clrScheme name="Custom 1">
      <a:dk1>
        <a:srgbClr val="000000"/>
      </a:dk1>
      <a:lt1>
        <a:srgbClr val="FFFFFF"/>
      </a:lt1>
      <a:dk2>
        <a:srgbClr val="000000"/>
      </a:dk2>
      <a:lt2>
        <a:srgbClr val="808080"/>
      </a:lt2>
      <a:accent1>
        <a:srgbClr val="8CC63F"/>
      </a:accent1>
      <a:accent2>
        <a:srgbClr val="17AF4B"/>
      </a:accent2>
      <a:accent3>
        <a:srgbClr val="00B2DA"/>
      </a:accent3>
      <a:accent4>
        <a:srgbClr val="FFFF4F"/>
      </a:accent4>
      <a:accent5>
        <a:srgbClr val="FFCF01"/>
      </a:accent5>
      <a:accent6>
        <a:srgbClr val="FDB813"/>
      </a:accent6>
      <a:hlink>
        <a:srgbClr val="3333CC"/>
      </a:hlink>
      <a:folHlink>
        <a:srgbClr val="3333C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rgbClr val="008AB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28575" cap="flat" cmpd="sng" algn="ctr">
          <a:solidFill>
            <a:srgbClr val="008AB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4_white020409 1">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020409 1">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020409 2">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3333CC"/>
        </a:hlink>
        <a:folHlink>
          <a:srgbClr val="3333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14383</TotalTime>
  <Words>753</Words>
  <Application>Microsoft Office PowerPoint</Application>
  <PresentationFormat>On-screen Show (4:3)</PresentationFormat>
  <Paragraphs>101</Paragraphs>
  <Slides>9</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 Unicode MS</vt:lpstr>
      <vt:lpstr>MS Gothic</vt:lpstr>
      <vt:lpstr>ＭＳ Ｐゴシック</vt:lpstr>
      <vt:lpstr>ＭＳ Ｐゴシック</vt:lpstr>
      <vt:lpstr>Arial</vt:lpstr>
      <vt:lpstr>Calibri</vt:lpstr>
      <vt:lpstr>Times New Roman</vt:lpstr>
      <vt:lpstr>Wingdings</vt:lpstr>
      <vt:lpstr>ヒラギノ角ゴ Pro W3</vt:lpstr>
      <vt:lpstr>4_white020409</vt:lpstr>
      <vt:lpstr>IBM Cúram Solution for Employment </vt:lpstr>
      <vt:lpstr>IBM has a strong, long-standing commitment to social programs, which expanded with the acquisition of Cúram Software </vt:lpstr>
      <vt:lpstr>Global Employment trends &amp; directions</vt:lpstr>
      <vt:lpstr>PowerPoint Presentation</vt:lpstr>
      <vt:lpstr>IBM Cúram Social Program Management Platform is the foundation</vt:lpstr>
      <vt:lpstr>Solution for Employment</vt:lpstr>
      <vt:lpstr>PowerPoint Presentation</vt:lpstr>
      <vt:lpstr>PowerPoint Presentation</vt:lpstr>
      <vt:lpstr>Trademarks and notes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SWG Smarter Social Programs TMPL EXTERNAL 2014</dc:title>
  <dc:creator>bsaltzman</dc:creator>
  <cp:lastModifiedBy>ADMINIBM</cp:lastModifiedBy>
  <cp:revision>555</cp:revision>
  <dcterms:modified xsi:type="dcterms:W3CDTF">2015-07-01T12:28:24Z</dcterms:modified>
</cp:coreProperties>
</file>