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Default Extension="docx" ContentType="application/vnd.openxmlformats-officedocument.wordprocessingml.document"/>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34"/>
  </p:notesMasterIdLst>
  <p:handoutMasterIdLst>
    <p:handoutMasterId r:id="rId35"/>
  </p:handoutMasterIdLst>
  <p:sldIdLst>
    <p:sldId id="256" r:id="rId2"/>
    <p:sldId id="275" r:id="rId3"/>
    <p:sldId id="380" r:id="rId4"/>
    <p:sldId id="421" r:id="rId5"/>
    <p:sldId id="392" r:id="rId6"/>
    <p:sldId id="403" r:id="rId7"/>
    <p:sldId id="405" r:id="rId8"/>
    <p:sldId id="406" r:id="rId9"/>
    <p:sldId id="419" r:id="rId10"/>
    <p:sldId id="420" r:id="rId11"/>
    <p:sldId id="283" r:id="rId12"/>
    <p:sldId id="360" r:id="rId13"/>
    <p:sldId id="414" r:id="rId14"/>
    <p:sldId id="412" r:id="rId15"/>
    <p:sldId id="422" r:id="rId16"/>
    <p:sldId id="423" r:id="rId17"/>
    <p:sldId id="404" r:id="rId18"/>
    <p:sldId id="413" r:id="rId19"/>
    <p:sldId id="285" r:id="rId20"/>
    <p:sldId id="291" r:id="rId21"/>
    <p:sldId id="409" r:id="rId22"/>
    <p:sldId id="410" r:id="rId23"/>
    <p:sldId id="411" r:id="rId24"/>
    <p:sldId id="354" r:id="rId25"/>
    <p:sldId id="349" r:id="rId26"/>
    <p:sldId id="350" r:id="rId27"/>
    <p:sldId id="352" r:id="rId28"/>
    <p:sldId id="375" r:id="rId29"/>
    <p:sldId id="385" r:id="rId30"/>
    <p:sldId id="386" r:id="rId31"/>
    <p:sldId id="377" r:id="rId32"/>
    <p:sldId id="325" r:id="rId33"/>
  </p:sldIdLst>
  <p:sldSz cx="9144000" cy="6858000" type="screen4x3"/>
  <p:notesSz cx="69977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useTimings="0">
    <p:browse/>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33B0B"/>
    <a:srgbClr val="006AA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11" autoAdjust="0"/>
    <p:restoredTop sz="89645" autoAdjust="0"/>
  </p:normalViewPr>
  <p:slideViewPr>
    <p:cSldViewPr snapToGrid="0" snapToObjects="1">
      <p:cViewPr>
        <p:scale>
          <a:sx n="77" d="100"/>
          <a:sy n="77" d="100"/>
        </p:scale>
        <p:origin x="-336" y="5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sz="quarter" idx="1"/>
          </p:nvPr>
        </p:nvSpPr>
        <p:spPr>
          <a:xfrm>
            <a:off x="3963744" y="0"/>
            <a:ext cx="3032337" cy="464185"/>
          </a:xfrm>
          <a:prstGeom prst="rect">
            <a:avLst/>
          </a:prstGeom>
        </p:spPr>
        <p:txBody>
          <a:bodyPr vert="horz" lIns="93031" tIns="46516" rIns="93031" bIns="46516" rtlCol="0"/>
          <a:lstStyle>
            <a:lvl1pPr algn="r">
              <a:defRPr sz="1200"/>
            </a:lvl1pPr>
          </a:lstStyle>
          <a:p>
            <a:fld id="{4BAFF71A-61B3-9147-822A-3A3D1A93006A}" type="datetimeFigureOut">
              <a:rPr lang="en-US" smtClean="0"/>
              <a:pPr/>
              <a:t>11/10/2015</a:t>
            </a:fld>
            <a:endParaRPr lang="en-US"/>
          </a:p>
        </p:txBody>
      </p:sp>
      <p:sp>
        <p:nvSpPr>
          <p:cNvPr id="4" name="Footer Placeholder 3"/>
          <p:cNvSpPr>
            <a:spLocks noGrp="1"/>
          </p:cNvSpPr>
          <p:nvPr>
            <p:ph type="ftr" sz="quarter" idx="2"/>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a:p>
        </p:txBody>
      </p:sp>
      <p:sp>
        <p:nvSpPr>
          <p:cNvPr id="5" name="Slide Number Placeholder 4"/>
          <p:cNvSpPr>
            <a:spLocks noGrp="1"/>
          </p:cNvSpPr>
          <p:nvPr>
            <p:ph type="sldNum" sz="quarter" idx="3"/>
          </p:nvPr>
        </p:nvSpPr>
        <p:spPr>
          <a:xfrm>
            <a:off x="3963744" y="8817904"/>
            <a:ext cx="3032337" cy="464185"/>
          </a:xfrm>
          <a:prstGeom prst="rect">
            <a:avLst/>
          </a:prstGeom>
        </p:spPr>
        <p:txBody>
          <a:bodyPr vert="horz" lIns="93031" tIns="46516" rIns="93031" bIns="46516" rtlCol="0" anchor="b"/>
          <a:lstStyle>
            <a:lvl1pPr algn="r">
              <a:defRPr sz="1200"/>
            </a:lvl1pPr>
          </a:lstStyle>
          <a:p>
            <a:fld id="{2C12AB04-EFF7-A040-9EF6-7B7EFE79EB67}" type="slidenum">
              <a:rPr lang="en-US" smtClean="0"/>
              <a:pPr/>
              <a:t>‹#›</a:t>
            </a:fld>
            <a:endParaRPr lang="en-US"/>
          </a:p>
        </p:txBody>
      </p:sp>
    </p:spTree>
    <p:extLst>
      <p:ext uri="{BB962C8B-B14F-4D97-AF65-F5344CB8AC3E}">
        <p14:creationId xmlns:p14="http://schemas.microsoft.com/office/powerpoint/2010/main" xmlns="" val="42649779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idx="1"/>
          </p:nvPr>
        </p:nvSpPr>
        <p:spPr>
          <a:xfrm>
            <a:off x="3963744" y="0"/>
            <a:ext cx="3032337" cy="464185"/>
          </a:xfrm>
          <a:prstGeom prst="rect">
            <a:avLst/>
          </a:prstGeom>
        </p:spPr>
        <p:txBody>
          <a:bodyPr vert="horz" lIns="93031" tIns="46516" rIns="93031" bIns="46516" rtlCol="0"/>
          <a:lstStyle>
            <a:lvl1pPr algn="r">
              <a:defRPr sz="1200"/>
            </a:lvl1pPr>
          </a:lstStyle>
          <a:p>
            <a:fld id="{2887313B-17A1-4F42-829F-F57296079729}" type="datetimeFigureOut">
              <a:rPr lang="en-US" smtClean="0"/>
              <a:pPr/>
              <a:t>11/10/2015</a:t>
            </a:fld>
            <a:endParaRPr lang="en-US"/>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lIns="93031" tIns="46516" rIns="93031" bIns="46516" rtlCol="0" anchor="ctr"/>
          <a:lstStyle/>
          <a:p>
            <a:endParaRPr lang="en-US"/>
          </a:p>
        </p:txBody>
      </p:sp>
      <p:sp>
        <p:nvSpPr>
          <p:cNvPr id="5" name="Notes Placeholder 4"/>
          <p:cNvSpPr>
            <a:spLocks noGrp="1"/>
          </p:cNvSpPr>
          <p:nvPr>
            <p:ph type="body" sz="quarter" idx="3"/>
          </p:nvPr>
        </p:nvSpPr>
        <p:spPr>
          <a:xfrm>
            <a:off x="699770" y="4409758"/>
            <a:ext cx="5598160" cy="4177665"/>
          </a:xfrm>
          <a:prstGeom prst="rect">
            <a:avLst/>
          </a:prstGeom>
        </p:spPr>
        <p:txBody>
          <a:bodyPr vert="horz" lIns="93031" tIns="46516" rIns="93031" bIns="4651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a:p>
        </p:txBody>
      </p:sp>
      <p:sp>
        <p:nvSpPr>
          <p:cNvPr id="7" name="Slide Number Placeholder 6"/>
          <p:cNvSpPr>
            <a:spLocks noGrp="1"/>
          </p:cNvSpPr>
          <p:nvPr>
            <p:ph type="sldNum" sz="quarter" idx="5"/>
          </p:nvPr>
        </p:nvSpPr>
        <p:spPr>
          <a:xfrm>
            <a:off x="3963744" y="8817904"/>
            <a:ext cx="3032337" cy="464185"/>
          </a:xfrm>
          <a:prstGeom prst="rect">
            <a:avLst/>
          </a:prstGeom>
        </p:spPr>
        <p:txBody>
          <a:bodyPr vert="horz" lIns="93031" tIns="46516" rIns="93031" bIns="46516" rtlCol="0" anchor="b"/>
          <a:lstStyle>
            <a:lvl1pPr algn="r">
              <a:defRPr sz="1200"/>
            </a:lvl1pPr>
          </a:lstStyle>
          <a:p>
            <a:fld id="{BE34573F-0FAC-3F4D-BA7F-629DDC4DA7B0}" type="slidenum">
              <a:rPr lang="en-US" smtClean="0"/>
              <a:pPr/>
              <a:t>‹#›</a:t>
            </a:fld>
            <a:endParaRPr lang="en-US"/>
          </a:p>
        </p:txBody>
      </p:sp>
    </p:spTree>
    <p:extLst>
      <p:ext uri="{BB962C8B-B14F-4D97-AF65-F5344CB8AC3E}">
        <p14:creationId xmlns:p14="http://schemas.microsoft.com/office/powerpoint/2010/main" xmlns="" val="402498074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34573F-0FAC-3F4D-BA7F-629DDC4DA7B0}" type="slidenum">
              <a:rPr lang="en-US" smtClean="0"/>
              <a:pPr/>
              <a:t>0</a:t>
            </a:fld>
            <a:endParaRPr lang="en-US"/>
          </a:p>
        </p:txBody>
      </p:sp>
    </p:spTree>
    <p:extLst>
      <p:ext uri="{BB962C8B-B14F-4D97-AF65-F5344CB8AC3E}">
        <p14:creationId xmlns:p14="http://schemas.microsoft.com/office/powerpoint/2010/main" xmlns="" val="3403289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34573F-0FAC-3F4D-BA7F-629DDC4DA7B0}" type="slidenum">
              <a:rPr lang="en-US" smtClean="0"/>
              <a:pPr/>
              <a:t>9</a:t>
            </a:fld>
            <a:endParaRPr lang="en-US"/>
          </a:p>
        </p:txBody>
      </p:sp>
    </p:spTree>
    <p:extLst>
      <p:ext uri="{BB962C8B-B14F-4D97-AF65-F5344CB8AC3E}">
        <p14:creationId xmlns:p14="http://schemas.microsoft.com/office/powerpoint/2010/main" xmlns="" val="779072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Paint</a:t>
            </a:r>
            <a:r>
              <a:rPr lang="en-US" baseline="0" dirty="0" smtClean="0"/>
              <a:t> how easy it is to use</a:t>
            </a:r>
            <a:endParaRPr lang="en-US" dirty="0"/>
          </a:p>
        </p:txBody>
      </p:sp>
      <p:sp>
        <p:nvSpPr>
          <p:cNvPr id="4" name="Slide Number Placeholder 3"/>
          <p:cNvSpPr>
            <a:spLocks noGrp="1"/>
          </p:cNvSpPr>
          <p:nvPr>
            <p:ph type="sldNum" sz="quarter" idx="10"/>
          </p:nvPr>
        </p:nvSpPr>
        <p:spPr/>
        <p:txBody>
          <a:bodyPr/>
          <a:lstStyle/>
          <a:p>
            <a:fld id="{BE34573F-0FAC-3F4D-BA7F-629DDC4DA7B0}" type="slidenum">
              <a:rPr lang="en-US" smtClean="0"/>
              <a:pPr/>
              <a:t>10</a:t>
            </a:fld>
            <a:endParaRPr lang="en-US"/>
          </a:p>
        </p:txBody>
      </p:sp>
    </p:spTree>
    <p:extLst>
      <p:ext uri="{BB962C8B-B14F-4D97-AF65-F5344CB8AC3E}">
        <p14:creationId xmlns:p14="http://schemas.microsoft.com/office/powerpoint/2010/main" xmlns="" val="856985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p:txBody>
          <a:bodyPr/>
          <a:lstStyle/>
          <a:p>
            <a:pPr>
              <a:buFont typeface="Arial" charset="0"/>
              <a:buNone/>
              <a:defRPr/>
            </a:pPr>
            <a:fld id="{1FEB44CB-8197-4376-956A-452C3661EEF3}" type="slidenum">
              <a:rPr lang="en-CA" smtClean="0">
                <a:latin typeface="Arial" charset="0"/>
                <a:ea typeface="ＭＳ Ｐゴシック" pitchFamily="34" charset="-128"/>
              </a:rPr>
              <a:pPr>
                <a:buFont typeface="Arial" charset="0"/>
                <a:buNone/>
                <a:defRPr/>
              </a:pPr>
              <a:t>11</a:t>
            </a:fld>
            <a:endParaRPr lang="en-CA" smtClean="0">
              <a:latin typeface="Arial" charset="0"/>
              <a:ea typeface="ＭＳ Ｐゴシック" pitchFamily="34" charset="-128"/>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endParaRPr lang="en-US" smtClean="0">
              <a:cs typeface="Arial" charset="0"/>
            </a:endParaRPr>
          </a:p>
        </p:txBody>
      </p:sp>
      <p:sp>
        <p:nvSpPr>
          <p:cNvPr id="29700" name="Date Placeholder 1"/>
          <p:cNvSpPr>
            <a:spLocks noGrp="1"/>
          </p:cNvSpPr>
          <p:nvPr>
            <p:ph type="dt" sz="quarter" idx="1"/>
          </p:nvPr>
        </p:nvSpPr>
        <p:spPr>
          <a:noFill/>
        </p:spPr>
        <p:txBody>
          <a:bodyPr lIns="87991" tIns="43995" rIns="87991" bIns="43995"/>
          <a:lstStyle/>
          <a:p>
            <a:fld id="{AA08DAF8-C0A0-4388-A3B0-1EE244951B4C}" type="datetime1">
              <a:rPr lang="en-US" smtClean="0">
                <a:ea typeface="ＭＳ Ｐゴシック" pitchFamily="34" charset="-128"/>
              </a:rPr>
              <a:pPr/>
              <a:t>11/10/2015</a:t>
            </a:fld>
            <a:endParaRPr lang="en-US" smtClean="0">
              <a:ea typeface="ＭＳ Ｐゴシック" pitchFamily="34" charset="-128"/>
            </a:endParaRPr>
          </a:p>
        </p:txBody>
      </p:sp>
      <p:sp>
        <p:nvSpPr>
          <p:cNvPr id="29701" name="Header Placeholder 2"/>
          <p:cNvSpPr>
            <a:spLocks noGrp="1"/>
          </p:cNvSpPr>
          <p:nvPr>
            <p:ph type="hdr" sz="quarter"/>
          </p:nvPr>
        </p:nvSpPr>
        <p:spPr>
          <a:noFill/>
        </p:spPr>
        <p:txBody>
          <a:bodyPr lIns="87991" tIns="43995" rIns="87991" bIns="43995"/>
          <a:lstStyle/>
          <a:p>
            <a:endParaRPr lang="en-US" smtClean="0">
              <a:ea typeface="ＭＳ Ｐゴシック" pitchFamily="34" charset="-128"/>
            </a:endParaRPr>
          </a:p>
        </p:txBody>
      </p:sp>
    </p:spTree>
    <p:extLst>
      <p:ext uri="{BB962C8B-B14F-4D97-AF65-F5344CB8AC3E}">
        <p14:creationId xmlns:p14="http://schemas.microsoft.com/office/powerpoint/2010/main" xmlns="" val="2964033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Input information for LPARs: </a:t>
            </a:r>
          </a:p>
          <a:p>
            <a:pPr eaLnBrk="1" hangingPunct="1">
              <a:spcBef>
                <a:spcPct val="0"/>
              </a:spcBef>
            </a:pPr>
            <a:r>
              <a:rPr lang="en-US" altLang="en-US" dirty="0" err="1" smtClean="0"/>
              <a:t>Target_Workload_Importance_Level</a:t>
            </a:r>
            <a:r>
              <a:rPr lang="en-US" altLang="en-US" dirty="0" smtClean="0"/>
              <a:t> if there’s SMF72 records (If null, then target workload = LPAR CPU usage * </a:t>
            </a:r>
            <a:r>
              <a:rPr lang="en-US" altLang="en-US" dirty="0" err="1" smtClean="0"/>
              <a:t>Target_Workload_Percent</a:t>
            </a:r>
            <a:r>
              <a:rPr lang="en-US" altLang="en-US" dirty="0" smtClean="0"/>
              <a:t>)</a:t>
            </a:r>
          </a:p>
          <a:p>
            <a:pPr eaLnBrk="1" hangingPunct="1">
              <a:spcBef>
                <a:spcPct val="0"/>
              </a:spcBef>
            </a:pPr>
            <a:r>
              <a:rPr lang="en-US" altLang="en-US" dirty="0" err="1" smtClean="0"/>
              <a:t>Target_Workload_Percent</a:t>
            </a:r>
            <a:endParaRPr lang="en-US" altLang="en-US" dirty="0" smtClean="0"/>
          </a:p>
          <a:p>
            <a:pPr eaLnBrk="1" hangingPunct="1">
              <a:spcBef>
                <a:spcPct val="0"/>
              </a:spcBef>
            </a:pPr>
            <a:endParaRPr lang="en-US" alt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55877" indent="-290722">
              <a:defRPr>
                <a:solidFill>
                  <a:schemeClr val="tx1"/>
                </a:solidFill>
                <a:latin typeface="Arial" charset="0"/>
                <a:cs typeface="Arial" charset="0"/>
              </a:defRPr>
            </a:lvl2pPr>
            <a:lvl3pPr marL="1162888" indent="-232578">
              <a:defRPr>
                <a:solidFill>
                  <a:schemeClr val="tx1"/>
                </a:solidFill>
                <a:latin typeface="Arial" charset="0"/>
                <a:cs typeface="Arial" charset="0"/>
              </a:defRPr>
            </a:lvl3pPr>
            <a:lvl4pPr marL="1628043" indent="-232578">
              <a:defRPr>
                <a:solidFill>
                  <a:schemeClr val="tx1"/>
                </a:solidFill>
                <a:latin typeface="Arial" charset="0"/>
                <a:cs typeface="Arial" charset="0"/>
              </a:defRPr>
            </a:lvl4pPr>
            <a:lvl5pPr marL="2093199" indent="-232578">
              <a:defRPr>
                <a:solidFill>
                  <a:schemeClr val="tx1"/>
                </a:solidFill>
                <a:latin typeface="Arial" charset="0"/>
                <a:cs typeface="Arial" charset="0"/>
              </a:defRPr>
            </a:lvl5pPr>
            <a:lvl6pPr marL="2558354" indent="-232578" eaLnBrk="0" fontAlgn="base" hangingPunct="0">
              <a:spcBef>
                <a:spcPct val="0"/>
              </a:spcBef>
              <a:spcAft>
                <a:spcPct val="0"/>
              </a:spcAft>
              <a:defRPr>
                <a:solidFill>
                  <a:schemeClr val="tx1"/>
                </a:solidFill>
                <a:latin typeface="Arial" charset="0"/>
                <a:cs typeface="Arial" charset="0"/>
              </a:defRPr>
            </a:lvl6pPr>
            <a:lvl7pPr marL="3023509" indent="-232578" eaLnBrk="0" fontAlgn="base" hangingPunct="0">
              <a:spcBef>
                <a:spcPct val="0"/>
              </a:spcBef>
              <a:spcAft>
                <a:spcPct val="0"/>
              </a:spcAft>
              <a:defRPr>
                <a:solidFill>
                  <a:schemeClr val="tx1"/>
                </a:solidFill>
                <a:latin typeface="Arial" charset="0"/>
                <a:cs typeface="Arial" charset="0"/>
              </a:defRPr>
            </a:lvl7pPr>
            <a:lvl8pPr marL="3488665" indent="-232578" eaLnBrk="0" fontAlgn="base" hangingPunct="0">
              <a:spcBef>
                <a:spcPct val="0"/>
              </a:spcBef>
              <a:spcAft>
                <a:spcPct val="0"/>
              </a:spcAft>
              <a:defRPr>
                <a:solidFill>
                  <a:schemeClr val="tx1"/>
                </a:solidFill>
                <a:latin typeface="Arial" charset="0"/>
                <a:cs typeface="Arial" charset="0"/>
              </a:defRPr>
            </a:lvl8pPr>
            <a:lvl9pPr marL="3953820" indent="-232578" eaLnBrk="0" fontAlgn="base" hangingPunct="0">
              <a:spcBef>
                <a:spcPct val="0"/>
              </a:spcBef>
              <a:spcAft>
                <a:spcPct val="0"/>
              </a:spcAft>
              <a:defRPr>
                <a:solidFill>
                  <a:schemeClr val="tx1"/>
                </a:solidFill>
                <a:latin typeface="Arial" charset="0"/>
                <a:cs typeface="Arial" charset="0"/>
              </a:defRPr>
            </a:lvl9pPr>
          </a:lstStyle>
          <a:p>
            <a:fld id="{089D1E06-D268-40DE-B333-355DF259ADB6}" type="slidenum">
              <a:rPr lang="en-US" altLang="en-US"/>
              <a:pPr/>
              <a:t>12</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Aft>
                <a:spcPts val="1221"/>
              </a:spcAft>
              <a:buClr>
                <a:schemeClr val="accent1"/>
              </a:buClr>
            </a:pPr>
            <a:r>
              <a:rPr lang="en-US" altLang="en-US" dirty="0" smtClean="0">
                <a:latin typeface="Arial" charset="0"/>
                <a:ea typeface="MS PGothic" pitchFamily="34" charset="-128"/>
                <a:cs typeface="Arial" charset="0"/>
              </a:rPr>
              <a:t>First</a:t>
            </a:r>
            <a:r>
              <a:rPr lang="en-US" altLang="en-US" baseline="0" dirty="0" smtClean="0">
                <a:latin typeface="Arial" charset="0"/>
                <a:ea typeface="MS PGothic" pitchFamily="34" charset="-128"/>
                <a:cs typeface="Arial" charset="0"/>
              </a:rPr>
              <a:t> picture is SF skyline, second pic: </a:t>
            </a:r>
            <a:r>
              <a:rPr lang="en-US" altLang="en-US" baseline="0" dirty="0" err="1" smtClean="0">
                <a:latin typeface="Arial" charset="0"/>
                <a:ea typeface="MS PGothic" pitchFamily="34" charset="-128"/>
                <a:cs typeface="Arial" charset="0"/>
              </a:rPr>
              <a:t>TransAmerica</a:t>
            </a:r>
            <a:r>
              <a:rPr lang="en-US" altLang="en-US" baseline="0" dirty="0" smtClean="0">
                <a:latin typeface="Arial" charset="0"/>
                <a:ea typeface="MS PGothic" pitchFamily="34" charset="-128"/>
                <a:cs typeface="Arial" charset="0"/>
              </a:rPr>
              <a:t> building, third: the inside of the tip of </a:t>
            </a:r>
            <a:r>
              <a:rPr lang="en-US" altLang="en-US" baseline="0" dirty="0" err="1" smtClean="0">
                <a:latin typeface="Arial" charset="0"/>
                <a:ea typeface="MS PGothic" pitchFamily="34" charset="-128"/>
                <a:cs typeface="Arial" charset="0"/>
              </a:rPr>
              <a:t>TransAmerica</a:t>
            </a:r>
            <a:r>
              <a:rPr lang="en-US" altLang="en-US" baseline="0" dirty="0" smtClean="0">
                <a:latin typeface="Arial" charset="0"/>
                <a:ea typeface="MS PGothic" pitchFamily="34" charset="-128"/>
                <a:cs typeface="Arial" charset="0"/>
              </a:rPr>
              <a:t> building</a:t>
            </a:r>
            <a:endParaRPr lang="en-US" altLang="en-US" dirty="0" smtClean="0">
              <a:latin typeface="Arial" charset="0"/>
              <a:ea typeface="MS PGothic" pitchFamily="34" charset="-128"/>
              <a:cs typeface="Arial" charset="0"/>
            </a:endParaRPr>
          </a:p>
          <a:p>
            <a:pPr>
              <a:spcAft>
                <a:spcPts val="1221"/>
              </a:spcAft>
              <a:buClr>
                <a:schemeClr val="accent1"/>
              </a:buClr>
            </a:pPr>
            <a:endParaRPr lang="en-US" altLang="en-US" dirty="0" smtClean="0">
              <a:latin typeface="Arial" charset="0"/>
              <a:ea typeface="MS PGothic" pitchFamily="34" charset="-128"/>
              <a:cs typeface="Arial" charset="0"/>
            </a:endParaRPr>
          </a:p>
          <a:p>
            <a:pPr>
              <a:spcAft>
                <a:spcPts val="1221"/>
              </a:spcAft>
              <a:buClr>
                <a:schemeClr val="accent1"/>
              </a:buClr>
            </a:pPr>
            <a:endParaRPr lang="en-US" altLang="en-US" dirty="0" smtClean="0">
              <a:latin typeface="Arial" charset="0"/>
              <a:ea typeface="MS PGothic" pitchFamily="34" charset="-128"/>
              <a:cs typeface="Arial" charset="0"/>
            </a:endParaRPr>
          </a:p>
          <a:p>
            <a:pPr>
              <a:spcAft>
                <a:spcPts val="1221"/>
              </a:spcAft>
              <a:buClr>
                <a:schemeClr val="accent1"/>
              </a:buClr>
            </a:pPr>
            <a:endParaRPr lang="en-US" altLang="en-US" dirty="0" smtClean="0">
              <a:latin typeface="Arial" charset="0"/>
              <a:ea typeface="MS PGothic" pitchFamily="34" charset="-128"/>
              <a:cs typeface="Arial" charset="0"/>
            </a:endParaRPr>
          </a:p>
          <a:p>
            <a:pPr>
              <a:spcAft>
                <a:spcPts val="1221"/>
              </a:spcAft>
              <a:buClr>
                <a:schemeClr val="accent1"/>
              </a:buClr>
            </a:pPr>
            <a:r>
              <a:rPr lang="en-US" altLang="en-US" dirty="0" smtClean="0">
                <a:latin typeface="Arial" charset="0"/>
                <a:ea typeface="MS PGothic" pitchFamily="34" charset="-128"/>
                <a:cs typeface="Arial" charset="0"/>
              </a:rPr>
              <a:t>A user can start with a “big picture” view at the year/month/week/day levels and then drill into greater detail at the 12 hour /4 hour/</a:t>
            </a:r>
            <a:br>
              <a:rPr lang="en-US" altLang="en-US" dirty="0" smtClean="0">
                <a:latin typeface="Arial" charset="0"/>
                <a:ea typeface="MS PGothic" pitchFamily="34" charset="-128"/>
                <a:cs typeface="Arial" charset="0"/>
              </a:rPr>
            </a:br>
            <a:r>
              <a:rPr lang="en-US" altLang="en-US" dirty="0" smtClean="0">
                <a:latin typeface="Arial" charset="0"/>
                <a:ea typeface="MS PGothic" pitchFamily="34" charset="-128"/>
                <a:cs typeface="Arial" charset="0"/>
              </a:rPr>
              <a:t>1 hour/ 10 min levels in order to identify and resolve capacity management issues.</a:t>
            </a:r>
          </a:p>
          <a:p>
            <a:pPr>
              <a:spcAft>
                <a:spcPts val="1221"/>
              </a:spcAft>
              <a:buClr>
                <a:schemeClr val="accent1"/>
              </a:buClr>
            </a:pPr>
            <a:r>
              <a:rPr lang="en-US" altLang="en-US" dirty="0" smtClean="0">
                <a:latin typeface="Arial" charset="0"/>
                <a:ea typeface="MS PGothic" pitchFamily="34" charset="-128"/>
                <a:cs typeface="Arial" charset="0"/>
              </a:rPr>
              <a:t>IBM CMA provides the ability to perform simple ad hoc analysis to get to the "why", create system alerts and monitor performance in near real-time to predict potential issues before they impact the business.</a:t>
            </a:r>
          </a:p>
        </p:txBody>
      </p:sp>
      <p:sp>
        <p:nvSpPr>
          <p:cNvPr id="4" name="Slide Number Placeholder 3"/>
          <p:cNvSpPr>
            <a:spLocks noGrp="1"/>
          </p:cNvSpPr>
          <p:nvPr>
            <p:ph type="sldNum" sz="quarter" idx="5"/>
          </p:nvPr>
        </p:nvSpPr>
        <p:spPr/>
        <p:txBody>
          <a:bodyPr/>
          <a:lstStyle/>
          <a:p>
            <a:pPr>
              <a:defRPr/>
            </a:pPr>
            <a:fld id="{8947824E-8207-4564-BDD3-8B740D3ABC8D}" type="slidenum">
              <a:rPr lang="en-US" smtClean="0"/>
              <a:pPr>
                <a:defRPr/>
              </a:pPr>
              <a:t>16</a:t>
            </a:fld>
            <a:endParaRPr lang="en-US" dirty="0"/>
          </a:p>
        </p:txBody>
      </p:sp>
    </p:spTree>
    <p:extLst>
      <p:ext uri="{BB962C8B-B14F-4D97-AF65-F5344CB8AC3E}">
        <p14:creationId xmlns:p14="http://schemas.microsoft.com/office/powerpoint/2010/main" xmlns="" val="2583479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564BE8E8-AFA1-44EE-B9BB-BF5FB9C4D67D}" type="slidenum">
              <a:rPr lang="en-US" smtClean="0"/>
              <a:pPr>
                <a:defRPr/>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34573F-0FAC-3F4D-BA7F-629DDC4DA7B0}" type="slidenum">
              <a:rPr lang="en-US" smtClean="0"/>
              <a:pPr/>
              <a:t>18</a:t>
            </a:fld>
            <a:endParaRPr lang="en-US"/>
          </a:p>
        </p:txBody>
      </p:sp>
    </p:spTree>
    <p:extLst>
      <p:ext uri="{BB962C8B-B14F-4D97-AF65-F5344CB8AC3E}">
        <p14:creationId xmlns:p14="http://schemas.microsoft.com/office/powerpoint/2010/main" xmlns="" val="2330941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143415-72BD-4984-9476-BEEE7E79EAB6}" type="slidenum">
              <a:rPr lang="en-US" smtClean="0"/>
              <a:pPr>
                <a:defRPr/>
              </a:pPr>
              <a:t>19</a:t>
            </a:fld>
            <a:endParaRPr lang="en-US"/>
          </a:p>
        </p:txBody>
      </p:sp>
    </p:spTree>
    <p:extLst>
      <p:ext uri="{BB962C8B-B14F-4D97-AF65-F5344CB8AC3E}">
        <p14:creationId xmlns:p14="http://schemas.microsoft.com/office/powerpoint/2010/main" xmlns="" val="1498520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D143415-72BD-4984-9476-BEEE7E79EAB6}" type="slidenum">
              <a:rPr lang="en-US" smtClean="0"/>
              <a:pPr>
                <a:defRPr/>
              </a:pPr>
              <a:t>20</a:t>
            </a:fld>
            <a:endParaRPr lang="en-US"/>
          </a:p>
        </p:txBody>
      </p:sp>
    </p:spTree>
    <p:extLst>
      <p:ext uri="{BB962C8B-B14F-4D97-AF65-F5344CB8AC3E}">
        <p14:creationId xmlns:p14="http://schemas.microsoft.com/office/powerpoint/2010/main" xmlns="" val="3643529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34573F-0FAC-3F4D-BA7F-629DDC4DA7B0}" type="slidenum">
              <a:rPr lang="en-US" smtClean="0"/>
              <a:pPr/>
              <a:t>23</a:t>
            </a:fld>
            <a:endParaRPr lang="en-US"/>
          </a:p>
        </p:txBody>
      </p:sp>
    </p:spTree>
    <p:extLst>
      <p:ext uri="{BB962C8B-B14F-4D97-AF65-F5344CB8AC3E}">
        <p14:creationId xmlns:p14="http://schemas.microsoft.com/office/powerpoint/2010/main" xmlns="" val="3634111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34573F-0FAC-3F4D-BA7F-629DDC4DA7B0}" type="slidenum">
              <a:rPr lang="en-US" smtClean="0"/>
              <a:pPr/>
              <a:t>1</a:t>
            </a:fld>
            <a:endParaRPr lang="en-US"/>
          </a:p>
        </p:txBody>
      </p:sp>
    </p:spTree>
    <p:extLst>
      <p:ext uri="{BB962C8B-B14F-4D97-AF65-F5344CB8AC3E}">
        <p14:creationId xmlns:p14="http://schemas.microsoft.com/office/powerpoint/2010/main" xmlns="" val="2809286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34573F-0FAC-3F4D-BA7F-629DDC4DA7B0}" type="slidenum">
              <a:rPr lang="en-US" smtClean="0"/>
              <a:pPr/>
              <a:t>24</a:t>
            </a:fld>
            <a:endParaRPr lang="en-US"/>
          </a:p>
        </p:txBody>
      </p:sp>
    </p:spTree>
    <p:extLst>
      <p:ext uri="{BB962C8B-B14F-4D97-AF65-F5344CB8AC3E}">
        <p14:creationId xmlns:p14="http://schemas.microsoft.com/office/powerpoint/2010/main" xmlns="" val="349721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34573F-0FAC-3F4D-BA7F-629DDC4DA7B0}" type="slidenum">
              <a:rPr lang="en-US" smtClean="0"/>
              <a:pPr/>
              <a:t>25</a:t>
            </a:fld>
            <a:endParaRPr lang="en-US"/>
          </a:p>
        </p:txBody>
      </p:sp>
    </p:spTree>
    <p:extLst>
      <p:ext uri="{BB962C8B-B14F-4D97-AF65-F5344CB8AC3E}">
        <p14:creationId xmlns:p14="http://schemas.microsoft.com/office/powerpoint/2010/main" xmlns="" val="2960298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34573F-0FAC-3F4D-BA7F-629DDC4DA7B0}" type="slidenum">
              <a:rPr lang="en-US" smtClean="0"/>
              <a:pPr/>
              <a:t>26</a:t>
            </a:fld>
            <a:endParaRPr lang="en-US"/>
          </a:p>
        </p:txBody>
      </p:sp>
    </p:spTree>
    <p:extLst>
      <p:ext uri="{BB962C8B-B14F-4D97-AF65-F5344CB8AC3E}">
        <p14:creationId xmlns:p14="http://schemas.microsoft.com/office/powerpoint/2010/main" xmlns="" val="2698263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34573F-0FAC-3F4D-BA7F-629DDC4DA7B0}" type="slidenum">
              <a:rPr lang="en-US" smtClean="0"/>
              <a:pPr/>
              <a:t>27</a:t>
            </a:fld>
            <a:endParaRPr lang="en-US"/>
          </a:p>
        </p:txBody>
      </p:sp>
    </p:spTree>
    <p:extLst>
      <p:ext uri="{BB962C8B-B14F-4D97-AF65-F5344CB8AC3E}">
        <p14:creationId xmlns:p14="http://schemas.microsoft.com/office/powerpoint/2010/main" xmlns="" val="12544045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txBox="1">
            <a:spLocks noGrp="1"/>
          </p:cNvSpPr>
          <p:nvPr>
            <p:ph type="body" idx="1"/>
          </p:nvPr>
        </p:nvSpPr>
        <p:spPr>
          <a:noFill/>
        </p:spPr>
        <p:txBody>
          <a:bodyPr/>
          <a:lstStyle/>
          <a:p>
            <a:pPr eaLnBrk="1" hangingPunct="1"/>
            <a:endParaRPr lang="en-US" altLang="en-US" smtClean="0"/>
          </a:p>
        </p:txBody>
      </p:sp>
      <p:sp>
        <p:nvSpPr>
          <p:cNvPr id="27652" name="Slide Number Placeholder 3"/>
          <p:cNvSpPr>
            <a:spLocks noGrp="1"/>
          </p:cNvSpPr>
          <p:nvPr>
            <p:ph type="sldNum" sz="quarter" idx="5"/>
          </p:nvPr>
        </p:nvSpPr>
        <p:spPr>
          <a:xfrm>
            <a:off x="-98811" y="-248210"/>
            <a:ext cx="197621" cy="296563"/>
          </a:xfrm>
          <a:noFill/>
          <a:extLst>
            <a:ext uri="{909E8E84-426E-40DD-AFC4-6F175D3DCCD1}">
              <a14:hiddenFill xmlns:a14="http://schemas.microsoft.com/office/drawing/2010/main" xmlns="">
                <a:solidFill>
                  <a:srgbClr val="FFFFFF"/>
                </a:solidFill>
              </a14:hiddenFill>
            </a:ext>
          </a:extLst>
        </p:spPr>
        <p:txBody>
          <a:bodyPr/>
          <a:lstStyle>
            <a:lvl1pPr defTabSz="957768">
              <a:spcBef>
                <a:spcPct val="30000"/>
              </a:spcBef>
              <a:buClr>
                <a:srgbClr val="000000"/>
              </a:buClr>
              <a:buSzPct val="100000"/>
              <a:buFont typeface="Arial" panose="020B0604020202020204" pitchFamily="34" charset="0"/>
              <a:tabLst>
                <a:tab pos="0" algn="l"/>
                <a:tab pos="983610" algn="l"/>
                <a:tab pos="1967219" algn="l"/>
                <a:tab pos="2950829" algn="l"/>
                <a:tab pos="3934438" algn="l"/>
                <a:tab pos="4916433" algn="l"/>
                <a:tab pos="5900043" algn="l"/>
                <a:tab pos="6883652" algn="l"/>
                <a:tab pos="7867262" algn="l"/>
                <a:tab pos="8850871" algn="l"/>
                <a:tab pos="9834481" algn="l"/>
                <a:tab pos="10818091" algn="l"/>
              </a:tabLst>
              <a:defRPr sz="1200">
                <a:solidFill>
                  <a:srgbClr val="000000"/>
                </a:solidFill>
                <a:latin typeface="Arial" panose="020B0604020202020204" pitchFamily="34" charset="0"/>
              </a:defRPr>
            </a:lvl1pPr>
            <a:lvl2pPr marL="755877" indent="-290722" defTabSz="957768">
              <a:spcBef>
                <a:spcPct val="30000"/>
              </a:spcBef>
              <a:buClr>
                <a:srgbClr val="000000"/>
              </a:buClr>
              <a:buSzPct val="100000"/>
              <a:buFont typeface="Arial" panose="020B0604020202020204" pitchFamily="34" charset="0"/>
              <a:tabLst>
                <a:tab pos="0" algn="l"/>
                <a:tab pos="983610" algn="l"/>
                <a:tab pos="1967219" algn="l"/>
                <a:tab pos="2950829" algn="l"/>
                <a:tab pos="3934438" algn="l"/>
                <a:tab pos="4916433" algn="l"/>
                <a:tab pos="5900043" algn="l"/>
                <a:tab pos="6883652" algn="l"/>
                <a:tab pos="7867262" algn="l"/>
                <a:tab pos="8850871" algn="l"/>
                <a:tab pos="9834481" algn="l"/>
                <a:tab pos="10818091" algn="l"/>
              </a:tabLst>
              <a:defRPr sz="1200">
                <a:solidFill>
                  <a:srgbClr val="000000"/>
                </a:solidFill>
                <a:latin typeface="Arial" panose="020B0604020202020204" pitchFamily="34" charset="0"/>
              </a:defRPr>
            </a:lvl2pPr>
            <a:lvl3pPr marL="1162888" indent="-232578" defTabSz="957768">
              <a:spcBef>
                <a:spcPct val="30000"/>
              </a:spcBef>
              <a:buClr>
                <a:srgbClr val="000000"/>
              </a:buClr>
              <a:buSzPct val="100000"/>
              <a:buFont typeface="Arial" panose="020B0604020202020204" pitchFamily="34" charset="0"/>
              <a:tabLst>
                <a:tab pos="0" algn="l"/>
                <a:tab pos="983610" algn="l"/>
                <a:tab pos="1967219" algn="l"/>
                <a:tab pos="2950829" algn="l"/>
                <a:tab pos="3934438" algn="l"/>
                <a:tab pos="4916433" algn="l"/>
                <a:tab pos="5900043" algn="l"/>
                <a:tab pos="6883652" algn="l"/>
                <a:tab pos="7867262" algn="l"/>
                <a:tab pos="8850871" algn="l"/>
                <a:tab pos="9834481" algn="l"/>
                <a:tab pos="10818091" algn="l"/>
              </a:tabLst>
              <a:defRPr sz="1200">
                <a:solidFill>
                  <a:srgbClr val="000000"/>
                </a:solidFill>
                <a:latin typeface="Arial" panose="020B0604020202020204" pitchFamily="34" charset="0"/>
              </a:defRPr>
            </a:lvl3pPr>
            <a:lvl4pPr marL="1628043" indent="-232578" defTabSz="957768">
              <a:spcBef>
                <a:spcPct val="30000"/>
              </a:spcBef>
              <a:buClr>
                <a:srgbClr val="000000"/>
              </a:buClr>
              <a:buSzPct val="100000"/>
              <a:buFont typeface="Arial" panose="020B0604020202020204" pitchFamily="34" charset="0"/>
              <a:tabLst>
                <a:tab pos="0" algn="l"/>
                <a:tab pos="983610" algn="l"/>
                <a:tab pos="1967219" algn="l"/>
                <a:tab pos="2950829" algn="l"/>
                <a:tab pos="3934438" algn="l"/>
                <a:tab pos="4916433" algn="l"/>
                <a:tab pos="5900043" algn="l"/>
                <a:tab pos="6883652" algn="l"/>
                <a:tab pos="7867262" algn="l"/>
                <a:tab pos="8850871" algn="l"/>
                <a:tab pos="9834481" algn="l"/>
                <a:tab pos="10818091" algn="l"/>
              </a:tabLst>
              <a:defRPr sz="1200">
                <a:solidFill>
                  <a:srgbClr val="000000"/>
                </a:solidFill>
                <a:latin typeface="Arial" panose="020B0604020202020204" pitchFamily="34" charset="0"/>
              </a:defRPr>
            </a:lvl4pPr>
            <a:lvl5pPr marL="2093199" indent="-232578" defTabSz="957768">
              <a:spcBef>
                <a:spcPct val="30000"/>
              </a:spcBef>
              <a:buClr>
                <a:srgbClr val="000000"/>
              </a:buClr>
              <a:buSzPct val="100000"/>
              <a:buFont typeface="Arial" panose="020B0604020202020204" pitchFamily="34" charset="0"/>
              <a:tabLst>
                <a:tab pos="0" algn="l"/>
                <a:tab pos="983610" algn="l"/>
                <a:tab pos="1967219" algn="l"/>
                <a:tab pos="2950829" algn="l"/>
                <a:tab pos="3934438" algn="l"/>
                <a:tab pos="4916433" algn="l"/>
                <a:tab pos="5900043" algn="l"/>
                <a:tab pos="6883652" algn="l"/>
                <a:tab pos="7867262" algn="l"/>
                <a:tab pos="8850871" algn="l"/>
                <a:tab pos="9834481" algn="l"/>
                <a:tab pos="10818091" algn="l"/>
              </a:tabLst>
              <a:defRPr sz="1200">
                <a:solidFill>
                  <a:srgbClr val="000000"/>
                </a:solidFill>
                <a:latin typeface="Arial" panose="020B0604020202020204" pitchFamily="34" charset="0"/>
              </a:defRPr>
            </a:lvl5pPr>
            <a:lvl6pPr marL="2558354" indent="-232578" defTabSz="957768" eaLnBrk="0" fontAlgn="base" hangingPunct="0">
              <a:spcBef>
                <a:spcPct val="30000"/>
              </a:spcBef>
              <a:spcAft>
                <a:spcPct val="0"/>
              </a:spcAft>
              <a:buClr>
                <a:srgbClr val="000000"/>
              </a:buClr>
              <a:buSzPct val="100000"/>
              <a:buFont typeface="Arial" panose="020B0604020202020204" pitchFamily="34" charset="0"/>
              <a:tabLst>
                <a:tab pos="0" algn="l"/>
                <a:tab pos="983610" algn="l"/>
                <a:tab pos="1967219" algn="l"/>
                <a:tab pos="2950829" algn="l"/>
                <a:tab pos="3934438" algn="l"/>
                <a:tab pos="4916433" algn="l"/>
                <a:tab pos="5900043" algn="l"/>
                <a:tab pos="6883652" algn="l"/>
                <a:tab pos="7867262" algn="l"/>
                <a:tab pos="8850871" algn="l"/>
                <a:tab pos="9834481" algn="l"/>
                <a:tab pos="10818091" algn="l"/>
              </a:tabLst>
              <a:defRPr sz="1200">
                <a:solidFill>
                  <a:srgbClr val="000000"/>
                </a:solidFill>
                <a:latin typeface="Arial" panose="020B0604020202020204" pitchFamily="34" charset="0"/>
              </a:defRPr>
            </a:lvl6pPr>
            <a:lvl7pPr marL="3023509" indent="-232578" defTabSz="957768" eaLnBrk="0" fontAlgn="base" hangingPunct="0">
              <a:spcBef>
                <a:spcPct val="30000"/>
              </a:spcBef>
              <a:spcAft>
                <a:spcPct val="0"/>
              </a:spcAft>
              <a:buClr>
                <a:srgbClr val="000000"/>
              </a:buClr>
              <a:buSzPct val="100000"/>
              <a:buFont typeface="Arial" panose="020B0604020202020204" pitchFamily="34" charset="0"/>
              <a:tabLst>
                <a:tab pos="0" algn="l"/>
                <a:tab pos="983610" algn="l"/>
                <a:tab pos="1967219" algn="l"/>
                <a:tab pos="2950829" algn="l"/>
                <a:tab pos="3934438" algn="l"/>
                <a:tab pos="4916433" algn="l"/>
                <a:tab pos="5900043" algn="l"/>
                <a:tab pos="6883652" algn="l"/>
                <a:tab pos="7867262" algn="l"/>
                <a:tab pos="8850871" algn="l"/>
                <a:tab pos="9834481" algn="l"/>
                <a:tab pos="10818091" algn="l"/>
              </a:tabLst>
              <a:defRPr sz="1200">
                <a:solidFill>
                  <a:srgbClr val="000000"/>
                </a:solidFill>
                <a:latin typeface="Arial" panose="020B0604020202020204" pitchFamily="34" charset="0"/>
              </a:defRPr>
            </a:lvl7pPr>
            <a:lvl8pPr marL="3488665" indent="-232578" defTabSz="957768" eaLnBrk="0" fontAlgn="base" hangingPunct="0">
              <a:spcBef>
                <a:spcPct val="30000"/>
              </a:spcBef>
              <a:spcAft>
                <a:spcPct val="0"/>
              </a:spcAft>
              <a:buClr>
                <a:srgbClr val="000000"/>
              </a:buClr>
              <a:buSzPct val="100000"/>
              <a:buFont typeface="Arial" panose="020B0604020202020204" pitchFamily="34" charset="0"/>
              <a:tabLst>
                <a:tab pos="0" algn="l"/>
                <a:tab pos="983610" algn="l"/>
                <a:tab pos="1967219" algn="l"/>
                <a:tab pos="2950829" algn="l"/>
                <a:tab pos="3934438" algn="l"/>
                <a:tab pos="4916433" algn="l"/>
                <a:tab pos="5900043" algn="l"/>
                <a:tab pos="6883652" algn="l"/>
                <a:tab pos="7867262" algn="l"/>
                <a:tab pos="8850871" algn="l"/>
                <a:tab pos="9834481" algn="l"/>
                <a:tab pos="10818091" algn="l"/>
              </a:tabLst>
              <a:defRPr sz="1200">
                <a:solidFill>
                  <a:srgbClr val="000000"/>
                </a:solidFill>
                <a:latin typeface="Arial" panose="020B0604020202020204" pitchFamily="34" charset="0"/>
              </a:defRPr>
            </a:lvl8pPr>
            <a:lvl9pPr marL="3953820" indent="-232578" defTabSz="957768" eaLnBrk="0" fontAlgn="base" hangingPunct="0">
              <a:spcBef>
                <a:spcPct val="30000"/>
              </a:spcBef>
              <a:spcAft>
                <a:spcPct val="0"/>
              </a:spcAft>
              <a:buClr>
                <a:srgbClr val="000000"/>
              </a:buClr>
              <a:buSzPct val="100000"/>
              <a:buFont typeface="Arial" panose="020B0604020202020204" pitchFamily="34" charset="0"/>
              <a:tabLst>
                <a:tab pos="0" algn="l"/>
                <a:tab pos="983610" algn="l"/>
                <a:tab pos="1967219" algn="l"/>
                <a:tab pos="2950829" algn="l"/>
                <a:tab pos="3934438" algn="l"/>
                <a:tab pos="4916433" algn="l"/>
                <a:tab pos="5900043" algn="l"/>
                <a:tab pos="6883652" algn="l"/>
                <a:tab pos="7867262" algn="l"/>
                <a:tab pos="8850871" algn="l"/>
                <a:tab pos="9834481" algn="l"/>
                <a:tab pos="10818091" algn="l"/>
              </a:tabLst>
              <a:defRPr sz="1200">
                <a:solidFill>
                  <a:srgbClr val="000000"/>
                </a:solidFill>
                <a:latin typeface="Arial" panose="020B0604020202020204" pitchFamily="34" charset="0"/>
              </a:defRPr>
            </a:lvl9pPr>
          </a:lstStyle>
          <a:p>
            <a:pPr>
              <a:spcBef>
                <a:spcPct val="0"/>
              </a:spcBef>
              <a:buClr>
                <a:srgbClr val="000600"/>
              </a:buClr>
            </a:pPr>
            <a:fld id="{30FC0D5C-C087-4734-80F8-0037AE3F9075}" type="slidenum">
              <a:rPr lang="en-US" altLang="en-US" sz="1300">
                <a:solidFill>
                  <a:schemeClr val="tx1"/>
                </a:solidFill>
                <a:ea typeface="MS PGothic" panose="020B0600070205080204" pitchFamily="34" charset="-128"/>
                <a:cs typeface="Arial" panose="020B0604020202020204" pitchFamily="34" charset="0"/>
              </a:rPr>
              <a:pPr>
                <a:spcBef>
                  <a:spcPct val="0"/>
                </a:spcBef>
                <a:buClr>
                  <a:srgbClr val="000600"/>
                </a:buClr>
              </a:pPr>
              <a:t>28</a:t>
            </a:fld>
            <a:endParaRPr lang="en-US" altLang="en-US" sz="1300">
              <a:solidFill>
                <a:schemeClr val="tx1"/>
              </a:solidFill>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xmlns="" val="38449222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txBox="1">
            <a:spLocks noGrp="1"/>
          </p:cNvSpPr>
          <p:nvPr>
            <p:ph type="body" idx="1"/>
          </p:nvPr>
        </p:nvSpPr>
        <p:spPr>
          <a:noFill/>
        </p:spPr>
        <p:txBody>
          <a:bodyPr/>
          <a:lstStyle/>
          <a:p>
            <a:endParaRPr lang="en-US" altLang="en-US" smtClean="0"/>
          </a:p>
        </p:txBody>
      </p:sp>
      <p:sp>
        <p:nvSpPr>
          <p:cNvPr id="29700" name="Slide Number Placeholder 3"/>
          <p:cNvSpPr>
            <a:spLocks noGrp="1"/>
          </p:cNvSpPr>
          <p:nvPr>
            <p:ph type="sldNum" sz="quarter" idx="5"/>
          </p:nvPr>
        </p:nvSpPr>
        <p:spPr>
          <a:xfrm>
            <a:off x="-98811" y="-414221"/>
            <a:ext cx="197621" cy="462574"/>
          </a:xfrm>
          <a:noFill/>
        </p:spPr>
        <p:txBody>
          <a:bodyPr/>
          <a:lstStyle>
            <a:lvl1pPr defTabSz="959383">
              <a:spcBef>
                <a:spcPct val="30000"/>
              </a:spcBef>
              <a:buClr>
                <a:srgbClr val="000000"/>
              </a:buClr>
              <a:buSzPct val="100000"/>
              <a:buFont typeface="Arial" panose="020B0604020202020204" pitchFamily="34" charset="0"/>
              <a:tabLst>
                <a:tab pos="0" algn="l"/>
                <a:tab pos="983610" algn="l"/>
                <a:tab pos="1967219" algn="l"/>
                <a:tab pos="2950829" algn="l"/>
                <a:tab pos="3934438" algn="l"/>
                <a:tab pos="4916433" algn="l"/>
                <a:tab pos="5900043" algn="l"/>
                <a:tab pos="6883652" algn="l"/>
                <a:tab pos="7867262" algn="l"/>
                <a:tab pos="8850871" algn="l"/>
                <a:tab pos="9834481" algn="l"/>
                <a:tab pos="10818091" algn="l"/>
              </a:tabLst>
              <a:defRPr sz="1200">
                <a:solidFill>
                  <a:srgbClr val="000000"/>
                </a:solidFill>
                <a:latin typeface="Arial" panose="020B0604020202020204" pitchFamily="34" charset="0"/>
              </a:defRPr>
            </a:lvl1pPr>
            <a:lvl2pPr marL="755877" indent="-290722" defTabSz="959383">
              <a:spcBef>
                <a:spcPct val="30000"/>
              </a:spcBef>
              <a:buClr>
                <a:srgbClr val="000000"/>
              </a:buClr>
              <a:buSzPct val="100000"/>
              <a:buFont typeface="Arial" panose="020B0604020202020204" pitchFamily="34" charset="0"/>
              <a:tabLst>
                <a:tab pos="0" algn="l"/>
                <a:tab pos="983610" algn="l"/>
                <a:tab pos="1967219" algn="l"/>
                <a:tab pos="2950829" algn="l"/>
                <a:tab pos="3934438" algn="l"/>
                <a:tab pos="4916433" algn="l"/>
                <a:tab pos="5900043" algn="l"/>
                <a:tab pos="6883652" algn="l"/>
                <a:tab pos="7867262" algn="l"/>
                <a:tab pos="8850871" algn="l"/>
                <a:tab pos="9834481" algn="l"/>
                <a:tab pos="10818091" algn="l"/>
              </a:tabLst>
              <a:defRPr sz="1200">
                <a:solidFill>
                  <a:srgbClr val="000000"/>
                </a:solidFill>
                <a:latin typeface="Arial" panose="020B0604020202020204" pitchFamily="34" charset="0"/>
              </a:defRPr>
            </a:lvl2pPr>
            <a:lvl3pPr marL="1162888" indent="-232578" defTabSz="959383">
              <a:spcBef>
                <a:spcPct val="30000"/>
              </a:spcBef>
              <a:buClr>
                <a:srgbClr val="000000"/>
              </a:buClr>
              <a:buSzPct val="100000"/>
              <a:buFont typeface="Arial" panose="020B0604020202020204" pitchFamily="34" charset="0"/>
              <a:tabLst>
                <a:tab pos="0" algn="l"/>
                <a:tab pos="983610" algn="l"/>
                <a:tab pos="1967219" algn="l"/>
                <a:tab pos="2950829" algn="l"/>
                <a:tab pos="3934438" algn="l"/>
                <a:tab pos="4916433" algn="l"/>
                <a:tab pos="5900043" algn="l"/>
                <a:tab pos="6883652" algn="l"/>
                <a:tab pos="7867262" algn="l"/>
                <a:tab pos="8850871" algn="l"/>
                <a:tab pos="9834481" algn="l"/>
                <a:tab pos="10818091" algn="l"/>
              </a:tabLst>
              <a:defRPr sz="1200">
                <a:solidFill>
                  <a:srgbClr val="000000"/>
                </a:solidFill>
                <a:latin typeface="Arial" panose="020B0604020202020204" pitchFamily="34" charset="0"/>
              </a:defRPr>
            </a:lvl3pPr>
            <a:lvl4pPr marL="1628043" indent="-232578" defTabSz="959383">
              <a:spcBef>
                <a:spcPct val="30000"/>
              </a:spcBef>
              <a:buClr>
                <a:srgbClr val="000000"/>
              </a:buClr>
              <a:buSzPct val="100000"/>
              <a:buFont typeface="Arial" panose="020B0604020202020204" pitchFamily="34" charset="0"/>
              <a:tabLst>
                <a:tab pos="0" algn="l"/>
                <a:tab pos="983610" algn="l"/>
                <a:tab pos="1967219" algn="l"/>
                <a:tab pos="2950829" algn="l"/>
                <a:tab pos="3934438" algn="l"/>
                <a:tab pos="4916433" algn="l"/>
                <a:tab pos="5900043" algn="l"/>
                <a:tab pos="6883652" algn="l"/>
                <a:tab pos="7867262" algn="l"/>
                <a:tab pos="8850871" algn="l"/>
                <a:tab pos="9834481" algn="l"/>
                <a:tab pos="10818091" algn="l"/>
              </a:tabLst>
              <a:defRPr sz="1200">
                <a:solidFill>
                  <a:srgbClr val="000000"/>
                </a:solidFill>
                <a:latin typeface="Arial" panose="020B0604020202020204" pitchFamily="34" charset="0"/>
              </a:defRPr>
            </a:lvl4pPr>
            <a:lvl5pPr marL="2093199" indent="-232578" defTabSz="959383">
              <a:spcBef>
                <a:spcPct val="30000"/>
              </a:spcBef>
              <a:buClr>
                <a:srgbClr val="000000"/>
              </a:buClr>
              <a:buSzPct val="100000"/>
              <a:buFont typeface="Arial" panose="020B0604020202020204" pitchFamily="34" charset="0"/>
              <a:tabLst>
                <a:tab pos="0" algn="l"/>
                <a:tab pos="983610" algn="l"/>
                <a:tab pos="1967219" algn="l"/>
                <a:tab pos="2950829" algn="l"/>
                <a:tab pos="3934438" algn="l"/>
                <a:tab pos="4916433" algn="l"/>
                <a:tab pos="5900043" algn="l"/>
                <a:tab pos="6883652" algn="l"/>
                <a:tab pos="7867262" algn="l"/>
                <a:tab pos="8850871" algn="l"/>
                <a:tab pos="9834481" algn="l"/>
                <a:tab pos="10818091" algn="l"/>
              </a:tabLst>
              <a:defRPr sz="1200">
                <a:solidFill>
                  <a:srgbClr val="000000"/>
                </a:solidFill>
                <a:latin typeface="Arial" panose="020B0604020202020204" pitchFamily="34" charset="0"/>
              </a:defRPr>
            </a:lvl5pPr>
            <a:lvl6pPr marL="2558354" indent="-232578" defTabSz="959383" eaLnBrk="0" fontAlgn="base" hangingPunct="0">
              <a:spcBef>
                <a:spcPct val="30000"/>
              </a:spcBef>
              <a:spcAft>
                <a:spcPct val="0"/>
              </a:spcAft>
              <a:buClr>
                <a:srgbClr val="000000"/>
              </a:buClr>
              <a:buSzPct val="100000"/>
              <a:buFont typeface="Arial" panose="020B0604020202020204" pitchFamily="34" charset="0"/>
              <a:tabLst>
                <a:tab pos="0" algn="l"/>
                <a:tab pos="983610" algn="l"/>
                <a:tab pos="1967219" algn="l"/>
                <a:tab pos="2950829" algn="l"/>
                <a:tab pos="3934438" algn="l"/>
                <a:tab pos="4916433" algn="l"/>
                <a:tab pos="5900043" algn="l"/>
                <a:tab pos="6883652" algn="l"/>
                <a:tab pos="7867262" algn="l"/>
                <a:tab pos="8850871" algn="l"/>
                <a:tab pos="9834481" algn="l"/>
                <a:tab pos="10818091" algn="l"/>
              </a:tabLst>
              <a:defRPr sz="1200">
                <a:solidFill>
                  <a:srgbClr val="000000"/>
                </a:solidFill>
                <a:latin typeface="Arial" panose="020B0604020202020204" pitchFamily="34" charset="0"/>
              </a:defRPr>
            </a:lvl6pPr>
            <a:lvl7pPr marL="3023509" indent="-232578" defTabSz="959383" eaLnBrk="0" fontAlgn="base" hangingPunct="0">
              <a:spcBef>
                <a:spcPct val="30000"/>
              </a:spcBef>
              <a:spcAft>
                <a:spcPct val="0"/>
              </a:spcAft>
              <a:buClr>
                <a:srgbClr val="000000"/>
              </a:buClr>
              <a:buSzPct val="100000"/>
              <a:buFont typeface="Arial" panose="020B0604020202020204" pitchFamily="34" charset="0"/>
              <a:tabLst>
                <a:tab pos="0" algn="l"/>
                <a:tab pos="983610" algn="l"/>
                <a:tab pos="1967219" algn="l"/>
                <a:tab pos="2950829" algn="l"/>
                <a:tab pos="3934438" algn="l"/>
                <a:tab pos="4916433" algn="l"/>
                <a:tab pos="5900043" algn="l"/>
                <a:tab pos="6883652" algn="l"/>
                <a:tab pos="7867262" algn="l"/>
                <a:tab pos="8850871" algn="l"/>
                <a:tab pos="9834481" algn="l"/>
                <a:tab pos="10818091" algn="l"/>
              </a:tabLst>
              <a:defRPr sz="1200">
                <a:solidFill>
                  <a:srgbClr val="000000"/>
                </a:solidFill>
                <a:latin typeface="Arial" panose="020B0604020202020204" pitchFamily="34" charset="0"/>
              </a:defRPr>
            </a:lvl7pPr>
            <a:lvl8pPr marL="3488665" indent="-232578" defTabSz="959383" eaLnBrk="0" fontAlgn="base" hangingPunct="0">
              <a:spcBef>
                <a:spcPct val="30000"/>
              </a:spcBef>
              <a:spcAft>
                <a:spcPct val="0"/>
              </a:spcAft>
              <a:buClr>
                <a:srgbClr val="000000"/>
              </a:buClr>
              <a:buSzPct val="100000"/>
              <a:buFont typeface="Arial" panose="020B0604020202020204" pitchFamily="34" charset="0"/>
              <a:tabLst>
                <a:tab pos="0" algn="l"/>
                <a:tab pos="983610" algn="l"/>
                <a:tab pos="1967219" algn="l"/>
                <a:tab pos="2950829" algn="l"/>
                <a:tab pos="3934438" algn="l"/>
                <a:tab pos="4916433" algn="l"/>
                <a:tab pos="5900043" algn="l"/>
                <a:tab pos="6883652" algn="l"/>
                <a:tab pos="7867262" algn="l"/>
                <a:tab pos="8850871" algn="l"/>
                <a:tab pos="9834481" algn="l"/>
                <a:tab pos="10818091" algn="l"/>
              </a:tabLst>
              <a:defRPr sz="1200">
                <a:solidFill>
                  <a:srgbClr val="000000"/>
                </a:solidFill>
                <a:latin typeface="Arial" panose="020B0604020202020204" pitchFamily="34" charset="0"/>
              </a:defRPr>
            </a:lvl8pPr>
            <a:lvl9pPr marL="3953820" indent="-232578" defTabSz="959383" eaLnBrk="0" fontAlgn="base" hangingPunct="0">
              <a:spcBef>
                <a:spcPct val="30000"/>
              </a:spcBef>
              <a:spcAft>
                <a:spcPct val="0"/>
              </a:spcAft>
              <a:buClr>
                <a:srgbClr val="000000"/>
              </a:buClr>
              <a:buSzPct val="100000"/>
              <a:buFont typeface="Arial" panose="020B0604020202020204" pitchFamily="34" charset="0"/>
              <a:tabLst>
                <a:tab pos="0" algn="l"/>
                <a:tab pos="983610" algn="l"/>
                <a:tab pos="1967219" algn="l"/>
                <a:tab pos="2950829" algn="l"/>
                <a:tab pos="3934438" algn="l"/>
                <a:tab pos="4916433" algn="l"/>
                <a:tab pos="5900043" algn="l"/>
                <a:tab pos="6883652" algn="l"/>
                <a:tab pos="7867262" algn="l"/>
                <a:tab pos="8850871" algn="l"/>
                <a:tab pos="9834481" algn="l"/>
                <a:tab pos="10818091" algn="l"/>
              </a:tabLst>
              <a:defRPr sz="1200">
                <a:solidFill>
                  <a:srgbClr val="000000"/>
                </a:solidFill>
                <a:latin typeface="Arial" panose="020B0604020202020204" pitchFamily="34" charset="0"/>
              </a:defRPr>
            </a:lvl9pPr>
          </a:lstStyle>
          <a:p>
            <a:pPr>
              <a:spcBef>
                <a:spcPct val="0"/>
              </a:spcBef>
              <a:buClr>
                <a:srgbClr val="000600"/>
              </a:buClr>
            </a:pPr>
            <a:fld id="{0BA0ED06-FCAB-4AEB-A1BF-E54A2B5A1371}" type="slidenum">
              <a:rPr lang="en-US" altLang="en-US" smtClean="0">
                <a:cs typeface="Arial" panose="020B0604020202020204" pitchFamily="34" charset="0"/>
              </a:rPr>
              <a:pPr>
                <a:spcBef>
                  <a:spcPct val="0"/>
                </a:spcBef>
                <a:buClr>
                  <a:srgbClr val="000600"/>
                </a:buClr>
              </a:pPr>
              <a:t>29</a:t>
            </a:fld>
            <a:endParaRPr lang="en-US" altLang="en-US" smtClean="0">
              <a:cs typeface="Arial" panose="020B0604020202020204" pitchFamily="34" charset="0"/>
            </a:endParaRPr>
          </a:p>
        </p:txBody>
      </p:sp>
    </p:spTree>
    <p:extLst>
      <p:ext uri="{BB962C8B-B14F-4D97-AF65-F5344CB8AC3E}">
        <p14:creationId xmlns:p14="http://schemas.microsoft.com/office/powerpoint/2010/main" xmlns="" val="38035356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34573F-0FAC-3F4D-BA7F-629DDC4DA7B0}" type="slidenum">
              <a:rPr lang="en-US" smtClean="0"/>
              <a:pPr/>
              <a:t>30</a:t>
            </a:fld>
            <a:endParaRPr lang="en-US"/>
          </a:p>
        </p:txBody>
      </p:sp>
    </p:spTree>
    <p:extLst>
      <p:ext uri="{BB962C8B-B14F-4D97-AF65-F5344CB8AC3E}">
        <p14:creationId xmlns:p14="http://schemas.microsoft.com/office/powerpoint/2010/main" xmlns="" val="19046572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34573F-0FAC-3F4D-BA7F-629DDC4DA7B0}" type="slidenum">
              <a:rPr lang="en-US" smtClean="0"/>
              <a:pPr/>
              <a:t>31</a:t>
            </a:fld>
            <a:endParaRPr lang="en-US"/>
          </a:p>
        </p:txBody>
      </p:sp>
    </p:spTree>
    <p:extLst>
      <p:ext uri="{BB962C8B-B14F-4D97-AF65-F5344CB8AC3E}">
        <p14:creationId xmlns:p14="http://schemas.microsoft.com/office/powerpoint/2010/main" xmlns="" val="2217194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34573F-0FAC-3F4D-BA7F-629DDC4DA7B0}" type="slidenum">
              <a:rPr lang="en-US" smtClean="0"/>
              <a:pPr/>
              <a:t>2</a:t>
            </a:fld>
            <a:endParaRPr lang="en-US"/>
          </a:p>
        </p:txBody>
      </p:sp>
    </p:spTree>
    <p:extLst>
      <p:ext uri="{BB962C8B-B14F-4D97-AF65-F5344CB8AC3E}">
        <p14:creationId xmlns:p14="http://schemas.microsoft.com/office/powerpoint/2010/main" xmlns="" val="1709792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34573F-0FAC-3F4D-BA7F-629DDC4DA7B0}" type="slidenum">
              <a:rPr lang="en-US" smtClean="0"/>
              <a:pPr/>
              <a:t>3</a:t>
            </a:fld>
            <a:endParaRPr lang="en-US"/>
          </a:p>
        </p:txBody>
      </p:sp>
    </p:spTree>
    <p:extLst>
      <p:ext uri="{BB962C8B-B14F-4D97-AF65-F5344CB8AC3E}">
        <p14:creationId xmlns:p14="http://schemas.microsoft.com/office/powerpoint/2010/main" xmlns="" val="158959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a:t>
            </a:r>
            <a:r>
              <a:rPr lang="en-US" baseline="0" dirty="0" smtClean="0"/>
              <a:t> what </a:t>
            </a:r>
            <a:r>
              <a:rPr lang="en-US" baseline="0" dirty="0" err="1" smtClean="0"/>
              <a:t>itil</a:t>
            </a:r>
            <a:r>
              <a:rPr lang="en-US" baseline="0" dirty="0" smtClean="0"/>
              <a:t> is</a:t>
            </a:r>
            <a:endParaRPr lang="en-US" dirty="0"/>
          </a:p>
        </p:txBody>
      </p:sp>
      <p:sp>
        <p:nvSpPr>
          <p:cNvPr id="4" name="Slide Number Placeholder 3"/>
          <p:cNvSpPr>
            <a:spLocks noGrp="1"/>
          </p:cNvSpPr>
          <p:nvPr>
            <p:ph type="sldNum" sz="quarter" idx="10"/>
          </p:nvPr>
        </p:nvSpPr>
        <p:spPr/>
        <p:txBody>
          <a:bodyPr/>
          <a:lstStyle/>
          <a:p>
            <a:fld id="{BE34573F-0FAC-3F4D-BA7F-629DDC4DA7B0}" type="slidenum">
              <a:rPr lang="en-US" smtClean="0"/>
              <a:pPr/>
              <a:t>4</a:t>
            </a:fld>
            <a:endParaRPr lang="en-US"/>
          </a:p>
        </p:txBody>
      </p:sp>
    </p:spTree>
    <p:extLst>
      <p:ext uri="{BB962C8B-B14F-4D97-AF65-F5344CB8AC3E}">
        <p14:creationId xmlns:p14="http://schemas.microsoft.com/office/powerpoint/2010/main" xmlns="" val="3790536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34573F-0FAC-3F4D-BA7F-629DDC4DA7B0}" type="slidenum">
              <a:rPr lang="en-US" smtClean="0"/>
              <a:pPr/>
              <a:t>5</a:t>
            </a:fld>
            <a:endParaRPr lang="en-US"/>
          </a:p>
        </p:txBody>
      </p:sp>
    </p:spTree>
    <p:extLst>
      <p:ext uri="{BB962C8B-B14F-4D97-AF65-F5344CB8AC3E}">
        <p14:creationId xmlns:p14="http://schemas.microsoft.com/office/powerpoint/2010/main" xmlns="" val="2109514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Customers get all of the areas</a:t>
            </a:r>
            <a:r>
              <a:rPr lang="en-US" baseline="0" dirty="0" smtClean="0"/>
              <a:t> when you buy CMA.   </a:t>
            </a:r>
          </a:p>
          <a:p>
            <a:r>
              <a:rPr lang="en-US" baseline="0" dirty="0" smtClean="0"/>
              <a:t>Customers has access to pre-built solutions.</a:t>
            </a:r>
          </a:p>
          <a:p>
            <a:r>
              <a:rPr lang="en-US" baseline="0" dirty="0" smtClean="0"/>
              <a:t>Templates are provided to make report development even easier.</a:t>
            </a:r>
            <a:endParaRPr lang="en-US" dirty="0"/>
          </a:p>
        </p:txBody>
      </p:sp>
      <p:sp>
        <p:nvSpPr>
          <p:cNvPr id="4" name="Slide Number Placeholder 3"/>
          <p:cNvSpPr>
            <a:spLocks noGrp="1"/>
          </p:cNvSpPr>
          <p:nvPr>
            <p:ph type="sldNum" sz="quarter" idx="10"/>
          </p:nvPr>
        </p:nvSpPr>
        <p:spPr/>
        <p:txBody>
          <a:bodyPr/>
          <a:lstStyle/>
          <a:p>
            <a:fld id="{BE34573F-0FAC-3F4D-BA7F-629DDC4DA7B0}" type="slidenum">
              <a:rPr lang="en-US" smtClean="0"/>
              <a:pPr/>
              <a:t>6</a:t>
            </a:fld>
            <a:endParaRPr lang="en-US"/>
          </a:p>
        </p:txBody>
      </p:sp>
    </p:spTree>
    <p:extLst>
      <p:ext uri="{BB962C8B-B14F-4D97-AF65-F5344CB8AC3E}">
        <p14:creationId xmlns:p14="http://schemas.microsoft.com/office/powerpoint/2010/main" xmlns="" val="121659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Customers get all of the areas</a:t>
            </a:r>
            <a:r>
              <a:rPr lang="en-US" baseline="0" dirty="0" smtClean="0"/>
              <a:t> when you buy CMA.   </a:t>
            </a:r>
          </a:p>
          <a:p>
            <a:r>
              <a:rPr lang="en-US" baseline="0" dirty="0" smtClean="0"/>
              <a:t>Customers has access to pre-built solutions.</a:t>
            </a:r>
          </a:p>
          <a:p>
            <a:r>
              <a:rPr lang="en-US" baseline="0" dirty="0" smtClean="0"/>
              <a:t>Templates are provided to make report development even easier.</a:t>
            </a:r>
            <a:endParaRPr lang="en-US" dirty="0"/>
          </a:p>
        </p:txBody>
      </p:sp>
      <p:sp>
        <p:nvSpPr>
          <p:cNvPr id="4" name="Slide Number Placeholder 3"/>
          <p:cNvSpPr>
            <a:spLocks noGrp="1"/>
          </p:cNvSpPr>
          <p:nvPr>
            <p:ph type="sldNum" sz="quarter" idx="10"/>
          </p:nvPr>
        </p:nvSpPr>
        <p:spPr/>
        <p:txBody>
          <a:bodyPr/>
          <a:lstStyle/>
          <a:p>
            <a:fld id="{BE34573F-0FAC-3F4D-BA7F-629DDC4DA7B0}" type="slidenum">
              <a:rPr lang="en-US" smtClean="0"/>
              <a:pPr/>
              <a:t>7</a:t>
            </a:fld>
            <a:endParaRPr lang="en-US"/>
          </a:p>
        </p:txBody>
      </p:sp>
    </p:spTree>
    <p:extLst>
      <p:ext uri="{BB962C8B-B14F-4D97-AF65-F5344CB8AC3E}">
        <p14:creationId xmlns:p14="http://schemas.microsoft.com/office/powerpoint/2010/main" xmlns="" val="121659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a:spcBef>
                <a:spcPct val="30000"/>
              </a:spcBef>
              <a:buClr>
                <a:srgbClr val="000000"/>
              </a:buClr>
              <a:buSzPct val="100000"/>
              <a:buFont typeface="Times New Roman" pitchFamily="18" charset="0"/>
              <a:tabLst>
                <a:tab pos="0" algn="l"/>
                <a:tab pos="929160" algn="l"/>
                <a:tab pos="1859768" algn="l"/>
                <a:tab pos="2790377" algn="l"/>
                <a:tab pos="3720986" algn="l"/>
                <a:tab pos="4650144" algn="l"/>
                <a:tab pos="5580753" algn="l"/>
                <a:tab pos="6511362" algn="l"/>
                <a:tab pos="7441970" algn="l"/>
                <a:tab pos="8372579" algn="l"/>
                <a:tab pos="9301739" algn="l"/>
                <a:tab pos="10232347" algn="l"/>
              </a:tabLst>
              <a:defRPr sz="1100">
                <a:solidFill>
                  <a:srgbClr val="000000"/>
                </a:solidFill>
                <a:latin typeface="Times New Roman" pitchFamily="18" charset="0"/>
              </a:defRPr>
            </a:lvl1pPr>
            <a:lvl2pPr>
              <a:spcBef>
                <a:spcPct val="30000"/>
              </a:spcBef>
              <a:buClr>
                <a:srgbClr val="000000"/>
              </a:buClr>
              <a:buSzPct val="100000"/>
              <a:buFont typeface="Times New Roman" pitchFamily="18" charset="0"/>
              <a:tabLst>
                <a:tab pos="0" algn="l"/>
                <a:tab pos="929160" algn="l"/>
                <a:tab pos="1859768" algn="l"/>
                <a:tab pos="2790377" algn="l"/>
                <a:tab pos="3720986" algn="l"/>
                <a:tab pos="4650144" algn="l"/>
                <a:tab pos="5580753" algn="l"/>
                <a:tab pos="6511362" algn="l"/>
                <a:tab pos="7441970" algn="l"/>
                <a:tab pos="8372579" algn="l"/>
                <a:tab pos="9301739" algn="l"/>
                <a:tab pos="10232347" algn="l"/>
              </a:tabLst>
              <a:defRPr sz="1100">
                <a:solidFill>
                  <a:srgbClr val="000000"/>
                </a:solidFill>
                <a:latin typeface="Times New Roman" pitchFamily="18" charset="0"/>
              </a:defRPr>
            </a:lvl2pPr>
            <a:lvl3pPr>
              <a:spcBef>
                <a:spcPct val="30000"/>
              </a:spcBef>
              <a:buClr>
                <a:srgbClr val="000000"/>
              </a:buClr>
              <a:buSzPct val="100000"/>
              <a:buFont typeface="Times New Roman" pitchFamily="18" charset="0"/>
              <a:tabLst>
                <a:tab pos="0" algn="l"/>
                <a:tab pos="929160" algn="l"/>
                <a:tab pos="1859768" algn="l"/>
                <a:tab pos="2790377" algn="l"/>
                <a:tab pos="3720986" algn="l"/>
                <a:tab pos="4650144" algn="l"/>
                <a:tab pos="5580753" algn="l"/>
                <a:tab pos="6511362" algn="l"/>
                <a:tab pos="7441970" algn="l"/>
                <a:tab pos="8372579" algn="l"/>
                <a:tab pos="9301739" algn="l"/>
                <a:tab pos="10232347" algn="l"/>
              </a:tabLst>
              <a:defRPr sz="1100">
                <a:solidFill>
                  <a:srgbClr val="000000"/>
                </a:solidFill>
                <a:latin typeface="Times New Roman" pitchFamily="18" charset="0"/>
              </a:defRPr>
            </a:lvl3pPr>
            <a:lvl4pPr>
              <a:spcBef>
                <a:spcPct val="30000"/>
              </a:spcBef>
              <a:buClr>
                <a:srgbClr val="000000"/>
              </a:buClr>
              <a:buSzPct val="100000"/>
              <a:buFont typeface="Times New Roman" pitchFamily="18" charset="0"/>
              <a:tabLst>
                <a:tab pos="0" algn="l"/>
                <a:tab pos="929160" algn="l"/>
                <a:tab pos="1859768" algn="l"/>
                <a:tab pos="2790377" algn="l"/>
                <a:tab pos="3720986" algn="l"/>
                <a:tab pos="4650144" algn="l"/>
                <a:tab pos="5580753" algn="l"/>
                <a:tab pos="6511362" algn="l"/>
                <a:tab pos="7441970" algn="l"/>
                <a:tab pos="8372579" algn="l"/>
                <a:tab pos="9301739" algn="l"/>
                <a:tab pos="10232347" algn="l"/>
              </a:tabLst>
              <a:defRPr sz="1100">
                <a:solidFill>
                  <a:srgbClr val="000000"/>
                </a:solidFill>
                <a:latin typeface="Times New Roman" pitchFamily="18" charset="0"/>
              </a:defRPr>
            </a:lvl4pPr>
            <a:lvl5pPr>
              <a:spcBef>
                <a:spcPct val="30000"/>
              </a:spcBef>
              <a:buClr>
                <a:srgbClr val="000000"/>
              </a:buClr>
              <a:buSzPct val="100000"/>
              <a:buFont typeface="Times New Roman" pitchFamily="18" charset="0"/>
              <a:tabLst>
                <a:tab pos="0" algn="l"/>
                <a:tab pos="929160" algn="l"/>
                <a:tab pos="1859768" algn="l"/>
                <a:tab pos="2790377" algn="l"/>
                <a:tab pos="3720986" algn="l"/>
                <a:tab pos="4650144" algn="l"/>
                <a:tab pos="5580753" algn="l"/>
                <a:tab pos="6511362" algn="l"/>
                <a:tab pos="7441970" algn="l"/>
                <a:tab pos="8372579" algn="l"/>
                <a:tab pos="9301739" algn="l"/>
                <a:tab pos="10232347" algn="l"/>
              </a:tabLst>
              <a:defRPr sz="1100">
                <a:solidFill>
                  <a:srgbClr val="000000"/>
                </a:solidFill>
                <a:latin typeface="Times New Roman" pitchFamily="18" charset="0"/>
              </a:defRPr>
            </a:lvl5pPr>
            <a:lvl6pPr marL="2296081" indent="-208735" defTabSz="417469" eaLnBrk="0" fontAlgn="base" hangingPunct="0">
              <a:spcBef>
                <a:spcPct val="30000"/>
              </a:spcBef>
              <a:spcAft>
                <a:spcPct val="0"/>
              </a:spcAft>
              <a:buClr>
                <a:srgbClr val="000000"/>
              </a:buClr>
              <a:buSzPct val="100000"/>
              <a:buFont typeface="Times New Roman" pitchFamily="18" charset="0"/>
              <a:tabLst>
                <a:tab pos="0" algn="l"/>
                <a:tab pos="929160" algn="l"/>
                <a:tab pos="1859768" algn="l"/>
                <a:tab pos="2790377" algn="l"/>
                <a:tab pos="3720986" algn="l"/>
                <a:tab pos="4650144" algn="l"/>
                <a:tab pos="5580753" algn="l"/>
                <a:tab pos="6511362" algn="l"/>
                <a:tab pos="7441970" algn="l"/>
                <a:tab pos="8372579" algn="l"/>
                <a:tab pos="9301739" algn="l"/>
                <a:tab pos="10232347" algn="l"/>
              </a:tabLst>
              <a:defRPr sz="1100">
                <a:solidFill>
                  <a:srgbClr val="000000"/>
                </a:solidFill>
                <a:latin typeface="Times New Roman" pitchFamily="18" charset="0"/>
              </a:defRPr>
            </a:lvl6pPr>
            <a:lvl7pPr marL="2713551" indent="-208735" defTabSz="417469" eaLnBrk="0" fontAlgn="base" hangingPunct="0">
              <a:spcBef>
                <a:spcPct val="30000"/>
              </a:spcBef>
              <a:spcAft>
                <a:spcPct val="0"/>
              </a:spcAft>
              <a:buClr>
                <a:srgbClr val="000000"/>
              </a:buClr>
              <a:buSzPct val="100000"/>
              <a:buFont typeface="Times New Roman" pitchFamily="18" charset="0"/>
              <a:tabLst>
                <a:tab pos="0" algn="l"/>
                <a:tab pos="929160" algn="l"/>
                <a:tab pos="1859768" algn="l"/>
                <a:tab pos="2790377" algn="l"/>
                <a:tab pos="3720986" algn="l"/>
                <a:tab pos="4650144" algn="l"/>
                <a:tab pos="5580753" algn="l"/>
                <a:tab pos="6511362" algn="l"/>
                <a:tab pos="7441970" algn="l"/>
                <a:tab pos="8372579" algn="l"/>
                <a:tab pos="9301739" algn="l"/>
                <a:tab pos="10232347" algn="l"/>
              </a:tabLst>
              <a:defRPr sz="1100">
                <a:solidFill>
                  <a:srgbClr val="000000"/>
                </a:solidFill>
                <a:latin typeface="Times New Roman" pitchFamily="18" charset="0"/>
              </a:defRPr>
            </a:lvl7pPr>
            <a:lvl8pPr marL="3131020" indent="-208735" defTabSz="417469" eaLnBrk="0" fontAlgn="base" hangingPunct="0">
              <a:spcBef>
                <a:spcPct val="30000"/>
              </a:spcBef>
              <a:spcAft>
                <a:spcPct val="0"/>
              </a:spcAft>
              <a:buClr>
                <a:srgbClr val="000000"/>
              </a:buClr>
              <a:buSzPct val="100000"/>
              <a:buFont typeface="Times New Roman" pitchFamily="18" charset="0"/>
              <a:tabLst>
                <a:tab pos="0" algn="l"/>
                <a:tab pos="929160" algn="l"/>
                <a:tab pos="1859768" algn="l"/>
                <a:tab pos="2790377" algn="l"/>
                <a:tab pos="3720986" algn="l"/>
                <a:tab pos="4650144" algn="l"/>
                <a:tab pos="5580753" algn="l"/>
                <a:tab pos="6511362" algn="l"/>
                <a:tab pos="7441970" algn="l"/>
                <a:tab pos="8372579" algn="l"/>
                <a:tab pos="9301739" algn="l"/>
                <a:tab pos="10232347" algn="l"/>
              </a:tabLst>
              <a:defRPr sz="1100">
                <a:solidFill>
                  <a:srgbClr val="000000"/>
                </a:solidFill>
                <a:latin typeface="Times New Roman" pitchFamily="18" charset="0"/>
              </a:defRPr>
            </a:lvl8pPr>
            <a:lvl9pPr marL="3548489" indent="-208735" defTabSz="417469" eaLnBrk="0" fontAlgn="base" hangingPunct="0">
              <a:spcBef>
                <a:spcPct val="30000"/>
              </a:spcBef>
              <a:spcAft>
                <a:spcPct val="0"/>
              </a:spcAft>
              <a:buClr>
                <a:srgbClr val="000000"/>
              </a:buClr>
              <a:buSzPct val="100000"/>
              <a:buFont typeface="Times New Roman" pitchFamily="18" charset="0"/>
              <a:tabLst>
                <a:tab pos="0" algn="l"/>
                <a:tab pos="929160" algn="l"/>
                <a:tab pos="1859768" algn="l"/>
                <a:tab pos="2790377" algn="l"/>
                <a:tab pos="3720986" algn="l"/>
                <a:tab pos="4650144" algn="l"/>
                <a:tab pos="5580753" algn="l"/>
                <a:tab pos="6511362" algn="l"/>
                <a:tab pos="7441970" algn="l"/>
                <a:tab pos="8372579" algn="l"/>
                <a:tab pos="9301739" algn="l"/>
                <a:tab pos="10232347" algn="l"/>
              </a:tabLst>
              <a:defRPr sz="1100">
                <a:solidFill>
                  <a:srgbClr val="000000"/>
                </a:solidFill>
                <a:latin typeface="Times New Roman" pitchFamily="18" charset="0"/>
              </a:defRPr>
            </a:lvl9pPr>
          </a:lstStyle>
          <a:p>
            <a:pPr hangingPunct="1">
              <a:spcBef>
                <a:spcPct val="0"/>
              </a:spcBef>
              <a:buClrTx/>
              <a:buFontTx/>
              <a:buNone/>
            </a:pPr>
            <a:fld id="{E5A43BEC-99FF-4988-850F-2B61AA0C5592}" type="slidenum">
              <a:rPr lang="en-US" altLang="en-US" sz="1200">
                <a:latin typeface="Calibri" pitchFamily="34" charset="0"/>
                <a:ea typeface="MS PGothic" pitchFamily="34" charset="-128"/>
              </a:rPr>
              <a:pPr hangingPunct="1">
                <a:spcBef>
                  <a:spcPct val="0"/>
                </a:spcBef>
                <a:buClrTx/>
                <a:buFontTx/>
                <a:buNone/>
              </a:pPr>
              <a:t>8</a:t>
            </a:fld>
            <a:endParaRPr lang="en-US" altLang="en-US" sz="1200">
              <a:latin typeface="Calibri" pitchFamily="34" charset="0"/>
              <a:ea typeface="MS PGothic" pitchFamily="34" charset="-128"/>
            </a:endParaRPr>
          </a:p>
        </p:txBody>
      </p:sp>
      <p:sp>
        <p:nvSpPr>
          <p:cNvPr id="108545" name="Text Box 1"/>
          <p:cNvSpPr>
            <a:spLocks noGrp="1" noRot="1" noChangeAspect="1" noChangeArrowheads="1"/>
          </p:cNvSpPr>
          <p:nvPr>
            <p:ph type="sldImg"/>
          </p:nvPr>
        </p:nvSpPr>
        <p:spPr>
          <a:xfrm>
            <a:off x="1177925" y="695325"/>
            <a:ext cx="4641850" cy="3481388"/>
          </a:xfrm>
          <a:solidFill>
            <a:srgbClr val="FFFFFF"/>
          </a:solidFill>
          <a:extLs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sp>
      <p:sp>
        <p:nvSpPr>
          <p:cNvPr id="108546" name="Text Box 2"/>
          <p:cNvSpPr>
            <a:spLocks noGrp="1" noChangeArrowheads="1"/>
          </p:cNvSpPr>
          <p:nvPr>
            <p:ph type="body" idx="1"/>
          </p:nvPr>
        </p:nvSpPr>
        <p:spPr>
          <a:xfrm>
            <a:off x="700342" y="4410344"/>
            <a:ext cx="5597017" cy="4177372"/>
          </a:xfrm>
          <a:extLs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anchor="ctr"/>
          <a:lstStyle/>
          <a:p>
            <a:pPr>
              <a:buFont typeface="Times New Roman" charset="0"/>
              <a:buNone/>
              <a:defRPr/>
            </a:pPr>
            <a:endParaRPr lang="en-US" dirty="0" smtClean="0">
              <a:ea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0818" y="3381346"/>
            <a:ext cx="5039857" cy="1470025"/>
          </a:xfrm>
        </p:spPr>
        <p:txBody>
          <a:bodyPr anchor="b" anchorCtr="0">
            <a:normAutofit/>
          </a:bodyPr>
          <a:lstStyle>
            <a:lvl1pPr>
              <a:defRPr sz="2100"/>
            </a:lvl1pPr>
          </a:lstStyle>
          <a:p>
            <a:r>
              <a:rPr lang="en-US" dirty="0" smtClean="0"/>
              <a:t>Presentation title</a:t>
            </a:r>
            <a:endParaRPr lang="en-US" dirty="0"/>
          </a:p>
        </p:txBody>
      </p:sp>
      <p:sp>
        <p:nvSpPr>
          <p:cNvPr id="3" name="Subtitle 2"/>
          <p:cNvSpPr>
            <a:spLocks noGrp="1"/>
          </p:cNvSpPr>
          <p:nvPr>
            <p:ph type="subTitle" idx="1" hasCustomPrompt="1"/>
          </p:nvPr>
        </p:nvSpPr>
        <p:spPr>
          <a:xfrm>
            <a:off x="360818" y="4855948"/>
            <a:ext cx="6400800" cy="1142134"/>
          </a:xfrm>
        </p:spPr>
        <p:txBody>
          <a:bodyPr>
            <a:normAutofit/>
          </a:bodyPr>
          <a:lstStyle>
            <a:lvl1pPr marL="0" indent="0" algn="l">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nSpc>
                <a:spcPct val="90000"/>
              </a:lnSpc>
              <a:defRPr/>
            </a:pPr>
            <a:r>
              <a:rPr lang="en-US" dirty="0" smtClean="0"/>
              <a:t>Presenter Name </a:t>
            </a:r>
          </a:p>
          <a:p>
            <a:pPr>
              <a:lnSpc>
                <a:spcPct val="90000"/>
              </a:lnSpc>
              <a:defRPr/>
            </a:pPr>
            <a:r>
              <a:rPr lang="en-GB" dirty="0" smtClean="0"/>
              <a:t>Job Role</a:t>
            </a:r>
          </a:p>
          <a:p>
            <a:pPr>
              <a:lnSpc>
                <a:spcPct val="90000"/>
              </a:lnSpc>
              <a:defRPr/>
            </a:pPr>
            <a:r>
              <a:rPr lang="en-GB" dirty="0" smtClean="0"/>
              <a:t>Company</a:t>
            </a:r>
            <a:endParaRPr lang="en-US" dirty="0"/>
          </a:p>
        </p:txBody>
      </p:sp>
      <p:pic>
        <p:nvPicPr>
          <p:cNvPr id="7" name="Picture 6" descr="Edge2015_ppt layout_4x3_v2-08.png"/>
          <p:cNvPicPr>
            <a:picLocks noChangeAspect="1"/>
          </p:cNvPicPr>
          <p:nvPr userDrawn="1"/>
        </p:nvPicPr>
        <p:blipFill rotWithShape="1">
          <a:blip r:embed="rId2">
            <a:extLst>
              <a:ext uri="{28A0092B-C50C-407E-A947-70E740481C1C}">
                <a14:useLocalDpi xmlns:a14="http://schemas.microsoft.com/office/drawing/2010/main" xmlns="" val="0"/>
              </a:ext>
            </a:extLst>
          </a:blip>
          <a:srcRect l="5501" r="2479"/>
          <a:stretch/>
        </p:blipFill>
        <p:spPr>
          <a:xfrm>
            <a:off x="4440474" y="0"/>
            <a:ext cx="4703526" cy="5004816"/>
          </a:xfrm>
          <a:prstGeom prst="rect">
            <a:avLst/>
          </a:prstGeom>
        </p:spPr>
      </p:pic>
      <p:sp>
        <p:nvSpPr>
          <p:cNvPr id="11" name="Rectangle 7"/>
          <p:cNvSpPr>
            <a:spLocks noChangeArrowheads="1"/>
          </p:cNvSpPr>
          <p:nvPr userDrawn="1"/>
        </p:nvSpPr>
        <p:spPr bwMode="gray">
          <a:xfrm>
            <a:off x="360818" y="6350636"/>
            <a:ext cx="8456414" cy="222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41251" tIns="20620" rIns="41251" bIns="20620"/>
          <a:lstStyle/>
          <a:p>
            <a:pPr marL="0" marR="0" indent="0" algn="l" defTabSz="614363" rtl="0" eaLnBrk="0" fontAlgn="auto" latinLnBrk="0" hangingPunct="0">
              <a:lnSpc>
                <a:spcPct val="100000"/>
              </a:lnSpc>
              <a:spcBef>
                <a:spcPts val="0"/>
              </a:spcBef>
              <a:spcAft>
                <a:spcPts val="0"/>
              </a:spcAft>
              <a:buClrTx/>
              <a:buSzTx/>
              <a:buFontTx/>
              <a:buNone/>
              <a:tabLst/>
              <a:defRPr/>
            </a:pPr>
            <a:r>
              <a:rPr lang="en-US" altLang="en-US" sz="700" dirty="0" smtClean="0"/>
              <a:t>© Copyright IBM Corporation 2015</a:t>
            </a:r>
          </a:p>
          <a:p>
            <a:pPr marL="0" marR="0" indent="0" algn="l" defTabSz="614363" rtl="0" eaLnBrk="0" fontAlgn="auto" latinLnBrk="0" hangingPunct="0">
              <a:lnSpc>
                <a:spcPct val="100000"/>
              </a:lnSpc>
              <a:spcBef>
                <a:spcPts val="0"/>
              </a:spcBef>
              <a:spcAft>
                <a:spcPts val="0"/>
              </a:spcAft>
              <a:buClrTx/>
              <a:buSzTx/>
              <a:buFontTx/>
              <a:buNone/>
              <a:tabLst/>
              <a:defRPr/>
            </a:pPr>
            <a:r>
              <a:rPr lang="en-US" sz="700" dirty="0" smtClean="0">
                <a:latin typeface="Arial" charset="0"/>
                <a:ea typeface="ＭＳ Ｐゴシック" charset="0"/>
                <a:cs typeface="Arial" charset="0"/>
              </a:rPr>
              <a:t>Technical </a:t>
            </a:r>
            <a:r>
              <a:rPr lang="en-US" sz="700" dirty="0">
                <a:latin typeface="Arial" charset="0"/>
                <a:ea typeface="ＭＳ Ｐゴシック" charset="0"/>
                <a:cs typeface="Arial" charset="0"/>
              </a:rPr>
              <a:t>University/Symposia materials may not be </a:t>
            </a:r>
            <a:r>
              <a:rPr lang="en-US" sz="700" dirty="0" smtClean="0">
                <a:latin typeface="Arial" charset="0"/>
                <a:ea typeface="ＭＳ Ｐゴシック" charset="0"/>
                <a:cs typeface="Arial" charset="0"/>
              </a:rPr>
              <a:t>reproduced</a:t>
            </a:r>
            <a:r>
              <a:rPr lang="en-US" sz="700" baseline="0" dirty="0">
                <a:latin typeface="Arial" charset="0"/>
                <a:ea typeface="ＭＳ Ｐゴシック" charset="0"/>
                <a:cs typeface="Arial" charset="0"/>
              </a:rPr>
              <a:t> </a:t>
            </a:r>
            <a:r>
              <a:rPr lang="en-US" sz="700" dirty="0" smtClean="0">
                <a:latin typeface="Arial" charset="0"/>
                <a:ea typeface="ＭＳ Ｐゴシック" charset="0"/>
                <a:cs typeface="Arial" charset="0"/>
              </a:rPr>
              <a:t>in </a:t>
            </a:r>
            <a:r>
              <a:rPr lang="en-US" sz="700" dirty="0">
                <a:latin typeface="Arial" charset="0"/>
                <a:ea typeface="ＭＳ Ｐゴシック" charset="0"/>
                <a:cs typeface="Arial" charset="0"/>
              </a:rPr>
              <a:t>whole or in part without the prior written permission of </a:t>
            </a:r>
            <a:r>
              <a:rPr lang="en-US" sz="700" dirty="0" smtClean="0">
                <a:latin typeface="Arial" charset="0"/>
                <a:ea typeface="ＭＳ Ｐゴシック" charset="0"/>
                <a:cs typeface="Arial" charset="0"/>
              </a:rPr>
              <a:t>IBM.</a:t>
            </a:r>
            <a:endParaRPr lang="en-US" altLang="en-US" sz="700" dirty="0" smtClean="0"/>
          </a:p>
        </p:txBody>
      </p:sp>
    </p:spTree>
    <p:extLst>
      <p:ext uri="{BB962C8B-B14F-4D97-AF65-F5344CB8AC3E}">
        <p14:creationId xmlns:p14="http://schemas.microsoft.com/office/powerpoint/2010/main" xmlns="" val="333964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Title 5"/>
          <p:cNvSpPr>
            <a:spLocks noGrp="1"/>
          </p:cNvSpPr>
          <p:nvPr>
            <p:ph type="title"/>
          </p:nvPr>
        </p:nvSpPr>
        <p:spPr>
          <a:xfrm>
            <a:off x="457200" y="685800"/>
            <a:ext cx="8229600" cy="762000"/>
          </a:xfrm>
          <a:prstGeom prst="rect">
            <a:avLst/>
          </a:prstGeom>
        </p:spPr>
        <p:txBody>
          <a:bodyPr/>
          <a:lstStyle/>
          <a:p>
            <a:r>
              <a:rPr lang="en-US" smtClean="0"/>
              <a:t>Click to edit Master title style</a:t>
            </a:r>
            <a:endParaRPr lang="en-US"/>
          </a:p>
        </p:txBody>
      </p:sp>
      <p:sp>
        <p:nvSpPr>
          <p:cNvPr id="7" name="Text Placeholder 5"/>
          <p:cNvSpPr>
            <a:spLocks noGrp="1"/>
          </p:cNvSpPr>
          <p:nvPr>
            <p:ph type="body" sz="quarter" idx="11"/>
          </p:nvPr>
        </p:nvSpPr>
        <p:spPr>
          <a:xfrm>
            <a:off x="457200" y="6291072"/>
            <a:ext cx="5335798" cy="190817"/>
          </a:xfrm>
          <a:noFill/>
          <a:ln w="9525">
            <a:noFill/>
            <a:miter lim="800000"/>
            <a:headEnd/>
            <a:tailEnd/>
          </a:ln>
        </p:spPr>
        <p:txBody>
          <a:bodyPr anchor="b">
            <a:spAutoFit/>
          </a:bodyPr>
          <a:lstStyle>
            <a:lvl1pPr>
              <a:defRPr lang="en-US" sz="800" i="1" dirty="0" smtClean="0">
                <a:solidFill>
                  <a:schemeClr val="tx1"/>
                </a:solidFill>
                <a:latin typeface="Arial" charset="0"/>
                <a:cs typeface="Arial" charset="0"/>
              </a:defRPr>
            </a:lvl1pPr>
          </a:lstStyle>
          <a:p>
            <a:pPr lvl="0"/>
            <a:r>
              <a:rPr lang="en-US" dirty="0" smtClean="0"/>
              <a:t>Click to edit Master text styles</a:t>
            </a:r>
          </a:p>
        </p:txBody>
      </p:sp>
      <p:sp>
        <p:nvSpPr>
          <p:cNvPr id="3" name="Content Placeholder 2"/>
          <p:cNvSpPr>
            <a:spLocks noGrp="1"/>
          </p:cNvSpPr>
          <p:nvPr>
            <p:ph sz="quarter" idx="12"/>
          </p:nvPr>
        </p:nvSpPr>
        <p:spPr>
          <a:xfrm>
            <a:off x="457200" y="1219200"/>
            <a:ext cx="8229600" cy="4572000"/>
          </a:xfrm>
        </p:spPr>
        <p:txBody>
          <a:bodyPr tIns="91440"/>
          <a:lstStyle>
            <a:lvl1pPr marL="0" indent="0">
              <a:buFontTx/>
              <a:buNone/>
              <a:defRPr sz="1600"/>
            </a:lvl1pPr>
            <a:lvl2pPr marL="223838" indent="-190500">
              <a:defRPr sz="1600"/>
            </a:lvl2pPr>
            <a:lvl3pPr marL="458788" indent="-217488">
              <a:defRPr sz="1400"/>
            </a:lvl3pPr>
            <a:lvl4pPr marL="685800" indent="-203200">
              <a:defRPr sz="1200" b="0">
                <a:solidFill>
                  <a:schemeClr val="accent3"/>
                </a:solidFill>
              </a:defRPr>
            </a:lvl4pPr>
            <a:lvl5pPr marL="860425" indent="-173038">
              <a:defRPr sz="1200">
                <a:solidFill>
                  <a:schemeClr val="accent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65882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6" name="Title 5"/>
          <p:cNvSpPr>
            <a:spLocks noGrp="1"/>
          </p:cNvSpPr>
          <p:nvPr>
            <p:ph type="title"/>
          </p:nvPr>
        </p:nvSpPr>
        <p:spPr>
          <a:xfrm>
            <a:off x="457200" y="685800"/>
            <a:ext cx="8229600" cy="990600"/>
          </a:xfrm>
          <a:prstGeom prst="rect">
            <a:avLst/>
          </a:prstGeom>
        </p:spPr>
        <p:txBody>
          <a:bodyPr/>
          <a:lstStyle/>
          <a:p>
            <a:r>
              <a:rPr lang="en-US" smtClean="0"/>
              <a:t>Click to edit Master title style</a:t>
            </a:r>
            <a:endParaRPr lang="en-US"/>
          </a:p>
        </p:txBody>
      </p:sp>
      <p:sp>
        <p:nvSpPr>
          <p:cNvPr id="7" name="Text Placeholder 5"/>
          <p:cNvSpPr>
            <a:spLocks noGrp="1"/>
          </p:cNvSpPr>
          <p:nvPr>
            <p:ph type="body" sz="quarter" idx="11"/>
          </p:nvPr>
        </p:nvSpPr>
        <p:spPr>
          <a:xfrm>
            <a:off x="457200" y="6291072"/>
            <a:ext cx="5335798" cy="190817"/>
          </a:xfrm>
          <a:noFill/>
          <a:ln w="9525">
            <a:noFill/>
            <a:miter lim="800000"/>
            <a:headEnd/>
            <a:tailEnd/>
          </a:ln>
        </p:spPr>
        <p:txBody>
          <a:bodyPr anchor="b">
            <a:spAutoFit/>
          </a:bodyPr>
          <a:lstStyle>
            <a:lvl1pPr>
              <a:defRPr lang="en-US" sz="800" i="1" dirty="0" smtClean="0">
                <a:solidFill>
                  <a:schemeClr val="tx1"/>
                </a:solidFill>
                <a:latin typeface="Arial" charset="0"/>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xmlns="" val="1089429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6" name="Title 5"/>
          <p:cNvSpPr>
            <a:spLocks noGrp="1"/>
          </p:cNvSpPr>
          <p:nvPr>
            <p:ph type="title"/>
          </p:nvPr>
        </p:nvSpPr>
        <p:spPr>
          <a:xfrm>
            <a:off x="457200" y="685800"/>
            <a:ext cx="8229600" cy="990600"/>
          </a:xfrm>
          <a:prstGeom prst="rect">
            <a:avLst/>
          </a:prstGeom>
        </p:spPr>
        <p:txBody>
          <a:bodyPr/>
          <a:lstStyle/>
          <a:p>
            <a:r>
              <a:rPr lang="en-US" smtClean="0"/>
              <a:t>Click to edit Master title style</a:t>
            </a:r>
            <a:endParaRPr lang="en-US"/>
          </a:p>
        </p:txBody>
      </p:sp>
      <p:sp>
        <p:nvSpPr>
          <p:cNvPr id="7" name="Text Placeholder 5"/>
          <p:cNvSpPr>
            <a:spLocks noGrp="1"/>
          </p:cNvSpPr>
          <p:nvPr>
            <p:ph type="body" sz="quarter" idx="11"/>
          </p:nvPr>
        </p:nvSpPr>
        <p:spPr>
          <a:xfrm>
            <a:off x="457200" y="6291072"/>
            <a:ext cx="5335798" cy="190817"/>
          </a:xfrm>
          <a:noFill/>
          <a:ln w="9525">
            <a:noFill/>
            <a:miter lim="800000"/>
            <a:headEnd/>
            <a:tailEnd/>
          </a:ln>
        </p:spPr>
        <p:txBody>
          <a:bodyPr anchor="b">
            <a:spAutoFit/>
          </a:bodyPr>
          <a:lstStyle>
            <a:lvl1pPr>
              <a:defRPr lang="en-US" sz="800" i="1" dirty="0" smtClean="0">
                <a:solidFill>
                  <a:schemeClr val="tx1"/>
                </a:solidFill>
                <a:latin typeface="Arial" charset="0"/>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xmlns="" val="2488966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563" y="593725"/>
            <a:ext cx="8686800" cy="3873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82563" y="981075"/>
            <a:ext cx="8686800" cy="5400675"/>
          </a:xfrm>
        </p:spPr>
        <p:txBody>
          <a:bodyPr/>
          <a:lstStyle/>
          <a:p>
            <a:pPr lvl="0"/>
            <a:endParaRPr lang="en-US" noProof="0" smtClean="0"/>
          </a:p>
        </p:txBody>
      </p:sp>
      <p:sp>
        <p:nvSpPr>
          <p:cNvPr id="4" name="Rectangle 6"/>
          <p:cNvSpPr>
            <a:spLocks noGrp="1" noChangeArrowheads="1"/>
          </p:cNvSpPr>
          <p:nvPr>
            <p:ph type="sldNum" sz="quarter" idx="10"/>
          </p:nvPr>
        </p:nvSpPr>
        <p:spPr>
          <a:xfrm>
            <a:off x="182563" y="6537325"/>
            <a:ext cx="366712" cy="184150"/>
          </a:xfrm>
          <a:prstGeom prst="rect">
            <a:avLst/>
          </a:prstGeom>
        </p:spPr>
        <p:txBody>
          <a:bodyPr/>
          <a:lstStyle>
            <a:lvl1pPr>
              <a:defRPr/>
            </a:lvl1pPr>
          </a:lstStyle>
          <a:p>
            <a:pPr>
              <a:defRPr/>
            </a:pPr>
            <a:fld id="{4AD4E43E-CC09-4665-BBFB-80728CEEA27B}" type="slidenum">
              <a:rPr lang="en-US" altLang="en-US"/>
              <a:pPr>
                <a:defRPr/>
              </a:pPr>
              <a:t>‹#›</a:t>
            </a:fld>
            <a:endParaRPr lang="en-US" altLang="en-US"/>
          </a:p>
        </p:txBody>
      </p:sp>
      <p:sp>
        <p:nvSpPr>
          <p:cNvPr id="5" name="Rectangle 7"/>
          <p:cNvSpPr>
            <a:spLocks noGrp="1" noChangeArrowheads="1"/>
          </p:cNvSpPr>
          <p:nvPr>
            <p:ph type="ftr" sz="quarter" idx="11"/>
          </p:nvPr>
        </p:nvSpPr>
        <p:spPr>
          <a:xfrm>
            <a:off x="1554163" y="6537325"/>
            <a:ext cx="5943600" cy="184150"/>
          </a:xfrm>
          <a:prstGeom prst="rect">
            <a:avLst/>
          </a:prstGeom>
        </p:spPr>
        <p:txBody>
          <a:bodyPr/>
          <a:lstStyle>
            <a:lvl1pPr algn="ctr" eaLnBrk="1" hangingPunct="1">
              <a:lnSpc>
                <a:spcPct val="97000"/>
              </a:lnSpc>
              <a:buClr>
                <a:srgbClr val="000600"/>
              </a:buClr>
              <a:buSzPct val="100000"/>
              <a:buFont typeface="Arial" panose="020B0604020202020204" pitchFamily="34" charset="0"/>
              <a:buNone/>
              <a:defRPr/>
            </a:lvl1pPr>
          </a:lstStyle>
          <a:p>
            <a:pPr>
              <a:defRPr/>
            </a:pPr>
            <a:endParaRPr lang="en-US"/>
          </a:p>
        </p:txBody>
      </p:sp>
      <p:sp>
        <p:nvSpPr>
          <p:cNvPr id="6" name="Rectangle 8"/>
          <p:cNvSpPr>
            <a:spLocks noGrp="1" noChangeArrowheads="1"/>
          </p:cNvSpPr>
          <p:nvPr>
            <p:ph type="dt" sz="half" idx="12"/>
          </p:nvPr>
        </p:nvSpPr>
        <p:spPr>
          <a:xfrm>
            <a:off x="549275" y="6537325"/>
            <a:ext cx="1004888" cy="184150"/>
          </a:xfrm>
          <a:prstGeom prst="rect">
            <a:avLst/>
          </a:prstGeom>
        </p:spPr>
        <p:txBody>
          <a:bodyPr/>
          <a:lstStyle>
            <a:lvl1pPr algn="ctr" eaLnBrk="1" hangingPunct="1">
              <a:lnSpc>
                <a:spcPct val="97000"/>
              </a:lnSpc>
              <a:buClr>
                <a:srgbClr val="000600"/>
              </a:buClr>
              <a:buSzPct val="100000"/>
              <a:buFont typeface="Arial" panose="020B0604020202020204" pitchFamily="34" charset="0"/>
              <a:buNone/>
              <a:defRPr/>
            </a:lvl1pPr>
          </a:lstStyle>
          <a:p>
            <a:pPr>
              <a:defRPr/>
            </a:pPr>
            <a:endParaRPr lang="en-US"/>
          </a:p>
        </p:txBody>
      </p:sp>
    </p:spTree>
    <p:extLst>
      <p:ext uri="{BB962C8B-B14F-4D97-AF65-F5344CB8AC3E}">
        <p14:creationId xmlns:p14="http://schemas.microsoft.com/office/powerpoint/2010/main" xmlns="" val="3955951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6" name="Title 5"/>
          <p:cNvSpPr>
            <a:spLocks noGrp="1"/>
          </p:cNvSpPr>
          <p:nvPr>
            <p:ph type="title"/>
          </p:nvPr>
        </p:nvSpPr>
        <p:spPr>
          <a:xfrm>
            <a:off x="457200" y="685800"/>
            <a:ext cx="8229600" cy="990600"/>
          </a:xfrm>
          <a:prstGeom prst="rect">
            <a:avLst/>
          </a:prstGeom>
        </p:spPr>
        <p:txBody>
          <a:bodyPr/>
          <a:lstStyle/>
          <a:p>
            <a:r>
              <a:rPr lang="en-US" smtClean="0"/>
              <a:t>Click to edit Master title style</a:t>
            </a:r>
            <a:endParaRPr lang="en-US"/>
          </a:p>
        </p:txBody>
      </p:sp>
      <p:sp>
        <p:nvSpPr>
          <p:cNvPr id="7" name="Text Placeholder 5"/>
          <p:cNvSpPr>
            <a:spLocks noGrp="1"/>
          </p:cNvSpPr>
          <p:nvPr>
            <p:ph type="body" sz="quarter" idx="11"/>
          </p:nvPr>
        </p:nvSpPr>
        <p:spPr>
          <a:xfrm>
            <a:off x="457200" y="6291072"/>
            <a:ext cx="5335798" cy="190817"/>
          </a:xfrm>
          <a:noFill/>
          <a:ln w="9525">
            <a:noFill/>
            <a:miter lim="800000"/>
            <a:headEnd/>
            <a:tailEnd/>
          </a:ln>
        </p:spPr>
        <p:txBody>
          <a:bodyPr anchor="b">
            <a:spAutoFit/>
          </a:bodyPr>
          <a:lstStyle>
            <a:lvl1pPr>
              <a:defRPr lang="en-US" sz="800" i="1" dirty="0" smtClean="0">
                <a:solidFill>
                  <a:schemeClr val="tx1"/>
                </a:solidFill>
                <a:latin typeface="Arial" charset="0"/>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xmlns="" val="275801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a:xfrm>
            <a:off x="457200" y="685800"/>
            <a:ext cx="8229600" cy="990600"/>
          </a:xfrm>
          <a:prstGeom prst="rect">
            <a:avLst/>
          </a:prstGeom>
        </p:spPr>
        <p:txBody>
          <a:bodyPr/>
          <a:lstStyle/>
          <a:p>
            <a:r>
              <a:rPr lang="en-US" smtClean="0"/>
              <a:t>Click to edit Master title style</a:t>
            </a:r>
            <a:endParaRPr lang="en-US"/>
          </a:p>
        </p:txBody>
      </p:sp>
      <p:sp>
        <p:nvSpPr>
          <p:cNvPr id="7" name="Text Placeholder 5"/>
          <p:cNvSpPr>
            <a:spLocks noGrp="1"/>
          </p:cNvSpPr>
          <p:nvPr>
            <p:ph type="body" sz="quarter" idx="11"/>
          </p:nvPr>
        </p:nvSpPr>
        <p:spPr>
          <a:xfrm>
            <a:off x="457200" y="6291072"/>
            <a:ext cx="5335798" cy="190817"/>
          </a:xfrm>
          <a:noFill/>
          <a:ln w="9525">
            <a:noFill/>
            <a:miter lim="800000"/>
            <a:headEnd/>
            <a:tailEnd/>
          </a:ln>
        </p:spPr>
        <p:txBody>
          <a:bodyPr anchor="b">
            <a:spAutoFit/>
          </a:bodyPr>
          <a:lstStyle>
            <a:lvl1pPr>
              <a:defRPr lang="en-US" sz="800" i="1" dirty="0" smtClean="0">
                <a:solidFill>
                  <a:schemeClr val="tx1"/>
                </a:solidFill>
                <a:latin typeface="Arial" charset="0"/>
                <a:cs typeface="Arial" charset="0"/>
              </a:defRPr>
            </a:lvl1pPr>
          </a:lstStyle>
          <a:p>
            <a:pPr lvl="0"/>
            <a:r>
              <a:rPr lang="en-US" dirty="0" smtClean="0"/>
              <a:t>Click to edit Master text styles</a:t>
            </a:r>
          </a:p>
        </p:txBody>
      </p:sp>
    </p:spTree>
    <p:extLst>
      <p:ext uri="{BB962C8B-B14F-4D97-AF65-F5344CB8AC3E}">
        <p14:creationId xmlns:p14="http://schemas.microsoft.com/office/powerpoint/2010/main" xmlns="" val="163131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000"/>
            </a:lvl1pPr>
            <a:lvl2pPr>
              <a:defRPr sz="1400"/>
            </a:lvl2pPr>
            <a:lvl3pPr>
              <a:defRPr sz="1200"/>
            </a:lvl3pPr>
            <a:lvl4pPr>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8" name="Slide Number Placeholder 5"/>
          <p:cNvSpPr>
            <a:spLocks noGrp="1"/>
          </p:cNvSpPr>
          <p:nvPr>
            <p:ph type="sldNum" sz="quarter" idx="12"/>
          </p:nvPr>
        </p:nvSpPr>
        <p:spPr>
          <a:xfrm>
            <a:off x="8112068" y="6436989"/>
            <a:ext cx="778430" cy="365125"/>
          </a:xfrm>
        </p:spPr>
        <p:txBody>
          <a:bodyPr/>
          <a:lstStyle/>
          <a:p>
            <a:fld id="{3482C549-CAD6-944D-AB16-52BEF20053F9}" type="slidenum">
              <a:rPr lang="en-US" smtClean="0"/>
              <a:pPr/>
              <a:t>‹#›</a:t>
            </a:fld>
            <a:endParaRPr lang="en-US"/>
          </a:p>
        </p:txBody>
      </p:sp>
      <p:sp>
        <p:nvSpPr>
          <p:cNvPr id="9" name="Footer Placeholder 4"/>
          <p:cNvSpPr txBox="1">
            <a:spLocks/>
          </p:cNvSpPr>
          <p:nvPr userDrawn="1"/>
        </p:nvSpPr>
        <p:spPr>
          <a:xfrm>
            <a:off x="6991054" y="6538912"/>
            <a:ext cx="1368267" cy="182562"/>
          </a:xfrm>
          <a:prstGeom prst="rect">
            <a:avLst/>
          </a:prstGeom>
        </p:spPr>
        <p:txBody>
          <a:bodyPr/>
          <a:lstStyle>
            <a:defPPr>
              <a:defRPr lang="en-US"/>
            </a:defPPr>
            <a:lvl1pPr marL="0" algn="l" defTabSz="457200" rtl="0" eaLnBrk="0" latinLnBrk="0" hangingPunct="0">
              <a:defRPr sz="1200" kern="1200">
                <a:solidFill>
                  <a:schemeClr val="tx1"/>
                </a:solidFill>
                <a:latin typeface="Arial" pitchFamily="34" charset="0"/>
                <a:ea typeface="ＭＳ Ｐゴシック" pitchFamily="34" charset="-128"/>
                <a:cs typeface="+mn-cs"/>
              </a:defRPr>
            </a:lvl1pPr>
            <a:lvl2pPr marL="742950" indent="-285750" algn="l" defTabSz="457200" rtl="0" eaLnBrk="0" latinLnBrk="0" hangingPunct="0">
              <a:defRPr sz="1200" kern="1200">
                <a:solidFill>
                  <a:schemeClr val="tx1"/>
                </a:solidFill>
                <a:latin typeface="Arial" pitchFamily="34" charset="0"/>
                <a:ea typeface="ＭＳ Ｐゴシック" pitchFamily="34" charset="-128"/>
                <a:cs typeface="+mn-cs"/>
              </a:defRPr>
            </a:lvl2pPr>
            <a:lvl3pPr marL="1143000" indent="-228600" algn="l" defTabSz="457200" rtl="0" eaLnBrk="0" latinLnBrk="0" hangingPunct="0">
              <a:defRPr sz="1200" kern="1200">
                <a:solidFill>
                  <a:schemeClr val="tx1"/>
                </a:solidFill>
                <a:latin typeface="Arial" pitchFamily="34" charset="0"/>
                <a:ea typeface="ＭＳ Ｐゴシック" pitchFamily="34" charset="-128"/>
                <a:cs typeface="+mn-cs"/>
              </a:defRPr>
            </a:lvl3pPr>
            <a:lvl4pPr marL="1600200" indent="-228600" algn="l" defTabSz="457200" rtl="0" eaLnBrk="0" latinLnBrk="0" hangingPunct="0">
              <a:defRPr sz="1200" kern="1200">
                <a:solidFill>
                  <a:schemeClr val="tx1"/>
                </a:solidFill>
                <a:latin typeface="Arial" pitchFamily="34" charset="0"/>
                <a:ea typeface="ＭＳ Ｐゴシック" pitchFamily="34" charset="-128"/>
                <a:cs typeface="+mn-cs"/>
              </a:defRPr>
            </a:lvl4pPr>
            <a:lvl5pPr marL="2057400" indent="-228600" algn="l" defTabSz="457200" rtl="0" eaLnBrk="0" latinLnBrk="0" hangingPunct="0">
              <a:defRPr sz="1200" kern="1200">
                <a:solidFill>
                  <a:schemeClr val="tx1"/>
                </a:solidFill>
                <a:latin typeface="Arial" pitchFamily="34" charset="0"/>
                <a:ea typeface="ＭＳ Ｐゴシック" pitchFamily="34" charset="-128"/>
                <a:cs typeface="+mn-cs"/>
              </a:defRPr>
            </a:lvl5pPr>
            <a:lvl6pPr marL="2514600" indent="-228600" algn="ctr" defTabSz="457200" rtl="0" eaLnBrk="0" fontAlgn="base" latinLnBrk="0" hangingPunct="0">
              <a:spcBef>
                <a:spcPct val="0"/>
              </a:spcBef>
              <a:spcAft>
                <a:spcPct val="0"/>
              </a:spcAft>
              <a:buFont typeface="Arial" pitchFamily="34" charset="0"/>
              <a:defRPr sz="1200" kern="1200">
                <a:solidFill>
                  <a:schemeClr val="tx1"/>
                </a:solidFill>
                <a:latin typeface="Arial" pitchFamily="34" charset="0"/>
                <a:ea typeface="ＭＳ Ｐゴシック" pitchFamily="34" charset="-128"/>
                <a:cs typeface="+mn-cs"/>
              </a:defRPr>
            </a:lvl6pPr>
            <a:lvl7pPr marL="2971800" indent="-228600" algn="ctr" defTabSz="457200" rtl="0" eaLnBrk="0" fontAlgn="base" latinLnBrk="0" hangingPunct="0">
              <a:spcBef>
                <a:spcPct val="0"/>
              </a:spcBef>
              <a:spcAft>
                <a:spcPct val="0"/>
              </a:spcAft>
              <a:buFont typeface="Arial" pitchFamily="34" charset="0"/>
              <a:defRPr sz="1200" kern="1200">
                <a:solidFill>
                  <a:schemeClr val="tx1"/>
                </a:solidFill>
                <a:latin typeface="Arial" pitchFamily="34" charset="0"/>
                <a:ea typeface="ＭＳ Ｐゴシック" pitchFamily="34" charset="-128"/>
                <a:cs typeface="+mn-cs"/>
              </a:defRPr>
            </a:lvl7pPr>
            <a:lvl8pPr marL="3429000" indent="-228600" algn="ctr" defTabSz="457200" rtl="0" eaLnBrk="0" fontAlgn="base" latinLnBrk="0" hangingPunct="0">
              <a:spcBef>
                <a:spcPct val="0"/>
              </a:spcBef>
              <a:spcAft>
                <a:spcPct val="0"/>
              </a:spcAft>
              <a:buFont typeface="Arial" pitchFamily="34" charset="0"/>
              <a:defRPr sz="1200" kern="1200">
                <a:solidFill>
                  <a:schemeClr val="tx1"/>
                </a:solidFill>
                <a:latin typeface="Arial" pitchFamily="34" charset="0"/>
                <a:ea typeface="ＭＳ Ｐゴシック" pitchFamily="34" charset="-128"/>
                <a:cs typeface="+mn-cs"/>
              </a:defRPr>
            </a:lvl8pPr>
            <a:lvl9pPr marL="3886200" indent="-228600" algn="ctr" defTabSz="457200" rtl="0" eaLnBrk="0" fontAlgn="base" latinLnBrk="0" hangingPunct="0">
              <a:spcBef>
                <a:spcPct val="0"/>
              </a:spcBef>
              <a:spcAft>
                <a:spcPct val="0"/>
              </a:spcAft>
              <a:buFont typeface="Arial" pitchFamily="34" charset="0"/>
              <a:defRPr sz="1200" kern="1200">
                <a:solidFill>
                  <a:schemeClr val="tx1"/>
                </a:solidFill>
                <a:latin typeface="Arial" pitchFamily="34" charset="0"/>
                <a:ea typeface="ＭＳ Ｐゴシック" pitchFamily="34" charset="-128"/>
                <a:cs typeface="+mn-cs"/>
              </a:defRPr>
            </a:lvl9pPr>
          </a:lstStyle>
          <a:p>
            <a:pPr eaLnBrk="1" hangingPunct="1">
              <a:defRPr/>
            </a:pPr>
            <a:r>
              <a:rPr lang="en-US" altLang="en-US" sz="600" dirty="0" smtClean="0"/>
              <a:t>© Copyright IBM Corporation 2015</a:t>
            </a:r>
          </a:p>
        </p:txBody>
      </p:sp>
    </p:spTree>
    <p:extLst>
      <p:ext uri="{BB962C8B-B14F-4D97-AF65-F5344CB8AC3E}">
        <p14:creationId xmlns:p14="http://schemas.microsoft.com/office/powerpoint/2010/main" xmlns="" val="1843019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ubhead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710339"/>
            <a:ext cx="8433298" cy="4415824"/>
          </a:xfrm>
        </p:spPr>
        <p:txBody>
          <a:bodyPr/>
          <a:lstStyle>
            <a:lvl2pPr>
              <a:defRPr sz="1400"/>
            </a:lvl2pPr>
            <a:lvl3pPr>
              <a:defRPr sz="1200"/>
            </a:lvl3pPr>
            <a:lvl4pPr>
              <a:defRPr sz="1000"/>
            </a:lvl4pPr>
            <a:lvl5pP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112068" y="6436989"/>
            <a:ext cx="778430" cy="365125"/>
          </a:xfrm>
        </p:spPr>
        <p:txBody>
          <a:bodyPr/>
          <a:lstStyle/>
          <a:p>
            <a:fld id="{3482C549-CAD6-944D-AB16-52BEF20053F9}" type="slidenum">
              <a:rPr lang="en-US" smtClean="0"/>
              <a:pPr/>
              <a:t>‹#›</a:t>
            </a:fld>
            <a:endParaRPr lang="en-US"/>
          </a:p>
        </p:txBody>
      </p:sp>
      <p:sp>
        <p:nvSpPr>
          <p:cNvPr id="8" name="Text Placeholder 7"/>
          <p:cNvSpPr>
            <a:spLocks noGrp="1"/>
          </p:cNvSpPr>
          <p:nvPr>
            <p:ph type="body" sz="quarter" idx="13"/>
          </p:nvPr>
        </p:nvSpPr>
        <p:spPr>
          <a:xfrm>
            <a:off x="457200" y="1106488"/>
            <a:ext cx="8432800" cy="603250"/>
          </a:xfrm>
        </p:spPr>
        <p:txBody>
          <a:bodyPr/>
          <a:lstStyle>
            <a:lvl1pPr marL="0" indent="0">
              <a:buNone/>
              <a:defRPr b="1"/>
            </a:lvl1pPr>
          </a:lstStyle>
          <a:p>
            <a:pPr lvl="0"/>
            <a:r>
              <a:rPr lang="en-US" dirty="0" smtClean="0"/>
              <a:t>Click to edit Master text styles</a:t>
            </a:r>
            <a:endParaRPr lang="en-US" dirty="0"/>
          </a:p>
        </p:txBody>
      </p:sp>
      <p:sp>
        <p:nvSpPr>
          <p:cNvPr id="9" name="Footer Placeholder 4"/>
          <p:cNvSpPr txBox="1">
            <a:spLocks/>
          </p:cNvSpPr>
          <p:nvPr userDrawn="1"/>
        </p:nvSpPr>
        <p:spPr>
          <a:xfrm>
            <a:off x="6991054" y="6538912"/>
            <a:ext cx="1368267" cy="182562"/>
          </a:xfrm>
          <a:prstGeom prst="rect">
            <a:avLst/>
          </a:prstGeom>
        </p:spPr>
        <p:txBody>
          <a:bodyPr/>
          <a:lstStyle>
            <a:defPPr>
              <a:defRPr lang="en-US"/>
            </a:defPPr>
            <a:lvl1pPr marL="0" algn="l" defTabSz="457200" rtl="0" eaLnBrk="0" latinLnBrk="0" hangingPunct="0">
              <a:defRPr sz="1200" kern="1200">
                <a:solidFill>
                  <a:schemeClr val="tx1"/>
                </a:solidFill>
                <a:latin typeface="Arial" pitchFamily="34" charset="0"/>
                <a:ea typeface="ＭＳ Ｐゴシック" pitchFamily="34" charset="-128"/>
                <a:cs typeface="+mn-cs"/>
              </a:defRPr>
            </a:lvl1pPr>
            <a:lvl2pPr marL="742950" indent="-285750" algn="l" defTabSz="457200" rtl="0" eaLnBrk="0" latinLnBrk="0" hangingPunct="0">
              <a:defRPr sz="1200" kern="1200">
                <a:solidFill>
                  <a:schemeClr val="tx1"/>
                </a:solidFill>
                <a:latin typeface="Arial" pitchFamily="34" charset="0"/>
                <a:ea typeface="ＭＳ Ｐゴシック" pitchFamily="34" charset="-128"/>
                <a:cs typeface="+mn-cs"/>
              </a:defRPr>
            </a:lvl2pPr>
            <a:lvl3pPr marL="1143000" indent="-228600" algn="l" defTabSz="457200" rtl="0" eaLnBrk="0" latinLnBrk="0" hangingPunct="0">
              <a:defRPr sz="1200" kern="1200">
                <a:solidFill>
                  <a:schemeClr val="tx1"/>
                </a:solidFill>
                <a:latin typeface="Arial" pitchFamily="34" charset="0"/>
                <a:ea typeface="ＭＳ Ｐゴシック" pitchFamily="34" charset="-128"/>
                <a:cs typeface="+mn-cs"/>
              </a:defRPr>
            </a:lvl3pPr>
            <a:lvl4pPr marL="1600200" indent="-228600" algn="l" defTabSz="457200" rtl="0" eaLnBrk="0" latinLnBrk="0" hangingPunct="0">
              <a:defRPr sz="1200" kern="1200">
                <a:solidFill>
                  <a:schemeClr val="tx1"/>
                </a:solidFill>
                <a:latin typeface="Arial" pitchFamily="34" charset="0"/>
                <a:ea typeface="ＭＳ Ｐゴシック" pitchFamily="34" charset="-128"/>
                <a:cs typeface="+mn-cs"/>
              </a:defRPr>
            </a:lvl4pPr>
            <a:lvl5pPr marL="2057400" indent="-228600" algn="l" defTabSz="457200" rtl="0" eaLnBrk="0" latinLnBrk="0" hangingPunct="0">
              <a:defRPr sz="1200" kern="1200">
                <a:solidFill>
                  <a:schemeClr val="tx1"/>
                </a:solidFill>
                <a:latin typeface="Arial" pitchFamily="34" charset="0"/>
                <a:ea typeface="ＭＳ Ｐゴシック" pitchFamily="34" charset="-128"/>
                <a:cs typeface="+mn-cs"/>
              </a:defRPr>
            </a:lvl5pPr>
            <a:lvl6pPr marL="2514600" indent="-228600" algn="ctr" defTabSz="457200" rtl="0" eaLnBrk="0" fontAlgn="base" latinLnBrk="0" hangingPunct="0">
              <a:spcBef>
                <a:spcPct val="0"/>
              </a:spcBef>
              <a:spcAft>
                <a:spcPct val="0"/>
              </a:spcAft>
              <a:buFont typeface="Arial" pitchFamily="34" charset="0"/>
              <a:defRPr sz="1200" kern="1200">
                <a:solidFill>
                  <a:schemeClr val="tx1"/>
                </a:solidFill>
                <a:latin typeface="Arial" pitchFamily="34" charset="0"/>
                <a:ea typeface="ＭＳ Ｐゴシック" pitchFamily="34" charset="-128"/>
                <a:cs typeface="+mn-cs"/>
              </a:defRPr>
            </a:lvl6pPr>
            <a:lvl7pPr marL="2971800" indent="-228600" algn="ctr" defTabSz="457200" rtl="0" eaLnBrk="0" fontAlgn="base" latinLnBrk="0" hangingPunct="0">
              <a:spcBef>
                <a:spcPct val="0"/>
              </a:spcBef>
              <a:spcAft>
                <a:spcPct val="0"/>
              </a:spcAft>
              <a:buFont typeface="Arial" pitchFamily="34" charset="0"/>
              <a:defRPr sz="1200" kern="1200">
                <a:solidFill>
                  <a:schemeClr val="tx1"/>
                </a:solidFill>
                <a:latin typeface="Arial" pitchFamily="34" charset="0"/>
                <a:ea typeface="ＭＳ Ｐゴシック" pitchFamily="34" charset="-128"/>
                <a:cs typeface="+mn-cs"/>
              </a:defRPr>
            </a:lvl7pPr>
            <a:lvl8pPr marL="3429000" indent="-228600" algn="ctr" defTabSz="457200" rtl="0" eaLnBrk="0" fontAlgn="base" latinLnBrk="0" hangingPunct="0">
              <a:spcBef>
                <a:spcPct val="0"/>
              </a:spcBef>
              <a:spcAft>
                <a:spcPct val="0"/>
              </a:spcAft>
              <a:buFont typeface="Arial" pitchFamily="34" charset="0"/>
              <a:defRPr sz="1200" kern="1200">
                <a:solidFill>
                  <a:schemeClr val="tx1"/>
                </a:solidFill>
                <a:latin typeface="Arial" pitchFamily="34" charset="0"/>
                <a:ea typeface="ＭＳ Ｐゴシック" pitchFamily="34" charset="-128"/>
                <a:cs typeface="+mn-cs"/>
              </a:defRPr>
            </a:lvl8pPr>
            <a:lvl9pPr marL="3886200" indent="-228600" algn="ctr" defTabSz="457200" rtl="0" eaLnBrk="0" fontAlgn="base" latinLnBrk="0" hangingPunct="0">
              <a:spcBef>
                <a:spcPct val="0"/>
              </a:spcBef>
              <a:spcAft>
                <a:spcPct val="0"/>
              </a:spcAft>
              <a:buFont typeface="Arial" pitchFamily="34" charset="0"/>
              <a:defRPr sz="1200" kern="1200">
                <a:solidFill>
                  <a:schemeClr val="tx1"/>
                </a:solidFill>
                <a:latin typeface="Arial" pitchFamily="34" charset="0"/>
                <a:ea typeface="ＭＳ Ｐゴシック" pitchFamily="34" charset="-128"/>
                <a:cs typeface="+mn-cs"/>
              </a:defRPr>
            </a:lvl9pPr>
          </a:lstStyle>
          <a:p>
            <a:pPr eaLnBrk="1" hangingPunct="1">
              <a:defRPr/>
            </a:pPr>
            <a:r>
              <a:rPr lang="en-US" altLang="en-US" sz="600" dirty="0" smtClean="0"/>
              <a:t>© Copyright IBM Corporation 2015</a:t>
            </a:r>
          </a:p>
        </p:txBody>
      </p:sp>
    </p:spTree>
    <p:extLst>
      <p:ext uri="{BB962C8B-B14F-4D97-AF65-F5344CB8AC3E}">
        <p14:creationId xmlns:p14="http://schemas.microsoft.com/office/powerpoint/2010/main" xmlns="" val="175308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6350" y="4406900"/>
            <a:ext cx="8135938" cy="1362075"/>
          </a:xfrm>
        </p:spPr>
        <p:txBody>
          <a:bodyPr anchor="t">
            <a:normAutofit/>
          </a:bodyPr>
          <a:lstStyle>
            <a:lvl1pPr algn="l">
              <a:defRPr sz="3000" b="0" cap="none"/>
            </a:lvl1pPr>
          </a:lstStyle>
          <a:p>
            <a:r>
              <a:rPr kumimoji="0" lang="en-US" sz="2000" b="1" i="0" u="none" strike="noStrike" kern="1200" cap="none" spc="0" normalizeH="0" baseline="0" noProof="0" dirty="0" smtClean="0">
                <a:ln>
                  <a:noFill/>
                </a:ln>
                <a:solidFill>
                  <a:srgbClr val="00B0DA"/>
                </a:solidFill>
                <a:effectLst/>
                <a:uLnTx/>
                <a:uFillTx/>
                <a:latin typeface="+mj-lt"/>
                <a:ea typeface="+mj-ea"/>
                <a:cs typeface="+mj-cs"/>
              </a:rPr>
              <a:t>Presentation title</a:t>
            </a:r>
            <a:endParaRPr lang="en-US" dirty="0"/>
          </a:p>
        </p:txBody>
      </p:sp>
      <p:pic>
        <p:nvPicPr>
          <p:cNvPr id="7" name="Picture 6" descr="Edge2015_ppt layout_4x3_v2-08.png"/>
          <p:cNvPicPr>
            <a:picLocks noChangeAspect="1"/>
          </p:cNvPicPr>
          <p:nvPr userDrawn="1"/>
        </p:nvPicPr>
        <p:blipFill rotWithShape="1">
          <a:blip r:embed="rId2">
            <a:extLst>
              <a:ext uri="{28A0092B-C50C-407E-A947-70E740481C1C}">
                <a14:useLocalDpi xmlns:a14="http://schemas.microsoft.com/office/drawing/2010/main" xmlns="" val="0"/>
              </a:ext>
            </a:extLst>
          </a:blip>
          <a:srcRect l="5501" r="2479"/>
          <a:stretch/>
        </p:blipFill>
        <p:spPr>
          <a:xfrm>
            <a:off x="4440474" y="0"/>
            <a:ext cx="4703526" cy="5004816"/>
          </a:xfrm>
          <a:prstGeom prst="rect">
            <a:avLst/>
          </a:prstGeom>
        </p:spPr>
      </p:pic>
    </p:spTree>
    <p:extLst>
      <p:ext uri="{BB962C8B-B14F-4D97-AF65-F5344CB8AC3E}">
        <p14:creationId xmlns:p14="http://schemas.microsoft.com/office/powerpoint/2010/main" xmlns="" val="3468268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48200" y="1600200"/>
            <a:ext cx="4038600" cy="4525963"/>
          </a:xfrm>
        </p:spPr>
        <p:txBody>
          <a:bodyPr/>
          <a:lstStyle>
            <a:lvl1pPr>
              <a:defRPr sz="20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482C549-CAD6-944D-AB16-52BEF20053F9}" type="slidenum">
              <a:rPr lang="en-US" smtClean="0"/>
              <a:pPr/>
              <a:t>‹#›</a:t>
            </a:fld>
            <a:endParaRPr lang="en-US"/>
          </a:p>
        </p:txBody>
      </p:sp>
      <p:sp>
        <p:nvSpPr>
          <p:cNvPr id="9" name="Footer Placeholder 4"/>
          <p:cNvSpPr txBox="1">
            <a:spLocks/>
          </p:cNvSpPr>
          <p:nvPr userDrawn="1"/>
        </p:nvSpPr>
        <p:spPr>
          <a:xfrm>
            <a:off x="6991054" y="6538912"/>
            <a:ext cx="1368267" cy="182562"/>
          </a:xfrm>
          <a:prstGeom prst="rect">
            <a:avLst/>
          </a:prstGeom>
        </p:spPr>
        <p:txBody>
          <a:bodyPr/>
          <a:lstStyle>
            <a:defPPr>
              <a:defRPr lang="en-US"/>
            </a:defPPr>
            <a:lvl1pPr marL="0" algn="l" defTabSz="457200" rtl="0" eaLnBrk="0" latinLnBrk="0" hangingPunct="0">
              <a:defRPr sz="1200" kern="1200">
                <a:solidFill>
                  <a:schemeClr val="tx1"/>
                </a:solidFill>
                <a:latin typeface="Arial" pitchFamily="34" charset="0"/>
                <a:ea typeface="ＭＳ Ｐゴシック" pitchFamily="34" charset="-128"/>
                <a:cs typeface="+mn-cs"/>
              </a:defRPr>
            </a:lvl1pPr>
            <a:lvl2pPr marL="742950" indent="-285750" algn="l" defTabSz="457200" rtl="0" eaLnBrk="0" latinLnBrk="0" hangingPunct="0">
              <a:defRPr sz="1200" kern="1200">
                <a:solidFill>
                  <a:schemeClr val="tx1"/>
                </a:solidFill>
                <a:latin typeface="Arial" pitchFamily="34" charset="0"/>
                <a:ea typeface="ＭＳ Ｐゴシック" pitchFamily="34" charset="-128"/>
                <a:cs typeface="+mn-cs"/>
              </a:defRPr>
            </a:lvl2pPr>
            <a:lvl3pPr marL="1143000" indent="-228600" algn="l" defTabSz="457200" rtl="0" eaLnBrk="0" latinLnBrk="0" hangingPunct="0">
              <a:defRPr sz="1200" kern="1200">
                <a:solidFill>
                  <a:schemeClr val="tx1"/>
                </a:solidFill>
                <a:latin typeface="Arial" pitchFamily="34" charset="0"/>
                <a:ea typeface="ＭＳ Ｐゴシック" pitchFamily="34" charset="-128"/>
                <a:cs typeface="+mn-cs"/>
              </a:defRPr>
            </a:lvl3pPr>
            <a:lvl4pPr marL="1600200" indent="-228600" algn="l" defTabSz="457200" rtl="0" eaLnBrk="0" latinLnBrk="0" hangingPunct="0">
              <a:defRPr sz="1200" kern="1200">
                <a:solidFill>
                  <a:schemeClr val="tx1"/>
                </a:solidFill>
                <a:latin typeface="Arial" pitchFamily="34" charset="0"/>
                <a:ea typeface="ＭＳ Ｐゴシック" pitchFamily="34" charset="-128"/>
                <a:cs typeface="+mn-cs"/>
              </a:defRPr>
            </a:lvl4pPr>
            <a:lvl5pPr marL="2057400" indent="-228600" algn="l" defTabSz="457200" rtl="0" eaLnBrk="0" latinLnBrk="0" hangingPunct="0">
              <a:defRPr sz="1200" kern="1200">
                <a:solidFill>
                  <a:schemeClr val="tx1"/>
                </a:solidFill>
                <a:latin typeface="Arial" pitchFamily="34" charset="0"/>
                <a:ea typeface="ＭＳ Ｐゴシック" pitchFamily="34" charset="-128"/>
                <a:cs typeface="+mn-cs"/>
              </a:defRPr>
            </a:lvl5pPr>
            <a:lvl6pPr marL="2514600" indent="-228600" algn="ctr" defTabSz="457200" rtl="0" eaLnBrk="0" fontAlgn="base" latinLnBrk="0" hangingPunct="0">
              <a:spcBef>
                <a:spcPct val="0"/>
              </a:spcBef>
              <a:spcAft>
                <a:spcPct val="0"/>
              </a:spcAft>
              <a:buFont typeface="Arial" pitchFamily="34" charset="0"/>
              <a:defRPr sz="1200" kern="1200">
                <a:solidFill>
                  <a:schemeClr val="tx1"/>
                </a:solidFill>
                <a:latin typeface="Arial" pitchFamily="34" charset="0"/>
                <a:ea typeface="ＭＳ Ｐゴシック" pitchFamily="34" charset="-128"/>
                <a:cs typeface="+mn-cs"/>
              </a:defRPr>
            </a:lvl6pPr>
            <a:lvl7pPr marL="2971800" indent="-228600" algn="ctr" defTabSz="457200" rtl="0" eaLnBrk="0" fontAlgn="base" latinLnBrk="0" hangingPunct="0">
              <a:spcBef>
                <a:spcPct val="0"/>
              </a:spcBef>
              <a:spcAft>
                <a:spcPct val="0"/>
              </a:spcAft>
              <a:buFont typeface="Arial" pitchFamily="34" charset="0"/>
              <a:defRPr sz="1200" kern="1200">
                <a:solidFill>
                  <a:schemeClr val="tx1"/>
                </a:solidFill>
                <a:latin typeface="Arial" pitchFamily="34" charset="0"/>
                <a:ea typeface="ＭＳ Ｐゴシック" pitchFamily="34" charset="-128"/>
                <a:cs typeface="+mn-cs"/>
              </a:defRPr>
            </a:lvl7pPr>
            <a:lvl8pPr marL="3429000" indent="-228600" algn="ctr" defTabSz="457200" rtl="0" eaLnBrk="0" fontAlgn="base" latinLnBrk="0" hangingPunct="0">
              <a:spcBef>
                <a:spcPct val="0"/>
              </a:spcBef>
              <a:spcAft>
                <a:spcPct val="0"/>
              </a:spcAft>
              <a:buFont typeface="Arial" pitchFamily="34" charset="0"/>
              <a:defRPr sz="1200" kern="1200">
                <a:solidFill>
                  <a:schemeClr val="tx1"/>
                </a:solidFill>
                <a:latin typeface="Arial" pitchFamily="34" charset="0"/>
                <a:ea typeface="ＭＳ Ｐゴシック" pitchFamily="34" charset="-128"/>
                <a:cs typeface="+mn-cs"/>
              </a:defRPr>
            </a:lvl8pPr>
            <a:lvl9pPr marL="3886200" indent="-228600" algn="ctr" defTabSz="457200" rtl="0" eaLnBrk="0" fontAlgn="base" latinLnBrk="0" hangingPunct="0">
              <a:spcBef>
                <a:spcPct val="0"/>
              </a:spcBef>
              <a:spcAft>
                <a:spcPct val="0"/>
              </a:spcAft>
              <a:buFont typeface="Arial" pitchFamily="34" charset="0"/>
              <a:defRPr sz="1200" kern="1200">
                <a:solidFill>
                  <a:schemeClr val="tx1"/>
                </a:solidFill>
                <a:latin typeface="Arial" pitchFamily="34" charset="0"/>
                <a:ea typeface="ＭＳ Ｐゴシック" pitchFamily="34" charset="-128"/>
                <a:cs typeface="+mn-cs"/>
              </a:defRPr>
            </a:lvl9pPr>
          </a:lstStyle>
          <a:p>
            <a:pPr eaLnBrk="1" hangingPunct="1">
              <a:defRPr/>
            </a:pPr>
            <a:r>
              <a:rPr lang="en-US" altLang="en-US" sz="600" dirty="0" smtClean="0"/>
              <a:t>© Copyright IBM Corporation 2015</a:t>
            </a:r>
          </a:p>
        </p:txBody>
      </p:sp>
    </p:spTree>
    <p:extLst>
      <p:ext uri="{BB962C8B-B14F-4D97-AF65-F5344CB8AC3E}">
        <p14:creationId xmlns:p14="http://schemas.microsoft.com/office/powerpoint/2010/main" xmlns="" val="1437207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3482C549-CAD6-944D-AB16-52BEF20053F9}" type="slidenum">
              <a:rPr lang="en-US" smtClean="0"/>
              <a:pPr/>
              <a:t>‹#›</a:t>
            </a:fld>
            <a:endParaRPr lang="en-US"/>
          </a:p>
        </p:txBody>
      </p:sp>
      <p:sp>
        <p:nvSpPr>
          <p:cNvPr id="11" name="Footer Placeholder 4"/>
          <p:cNvSpPr txBox="1">
            <a:spLocks/>
          </p:cNvSpPr>
          <p:nvPr userDrawn="1"/>
        </p:nvSpPr>
        <p:spPr>
          <a:xfrm>
            <a:off x="6991054" y="6538912"/>
            <a:ext cx="1368267" cy="182562"/>
          </a:xfrm>
          <a:prstGeom prst="rect">
            <a:avLst/>
          </a:prstGeom>
        </p:spPr>
        <p:txBody>
          <a:bodyPr/>
          <a:lstStyle>
            <a:defPPr>
              <a:defRPr lang="en-US"/>
            </a:defPPr>
            <a:lvl1pPr marL="0" algn="l" defTabSz="457200" rtl="0" eaLnBrk="0" latinLnBrk="0" hangingPunct="0">
              <a:defRPr sz="1200" kern="1200">
                <a:solidFill>
                  <a:schemeClr val="tx1"/>
                </a:solidFill>
                <a:latin typeface="Arial" pitchFamily="34" charset="0"/>
                <a:ea typeface="ＭＳ Ｐゴシック" pitchFamily="34" charset="-128"/>
                <a:cs typeface="+mn-cs"/>
              </a:defRPr>
            </a:lvl1pPr>
            <a:lvl2pPr marL="742950" indent="-285750" algn="l" defTabSz="457200" rtl="0" eaLnBrk="0" latinLnBrk="0" hangingPunct="0">
              <a:defRPr sz="1200" kern="1200">
                <a:solidFill>
                  <a:schemeClr val="tx1"/>
                </a:solidFill>
                <a:latin typeface="Arial" pitchFamily="34" charset="0"/>
                <a:ea typeface="ＭＳ Ｐゴシック" pitchFamily="34" charset="-128"/>
                <a:cs typeface="+mn-cs"/>
              </a:defRPr>
            </a:lvl2pPr>
            <a:lvl3pPr marL="1143000" indent="-228600" algn="l" defTabSz="457200" rtl="0" eaLnBrk="0" latinLnBrk="0" hangingPunct="0">
              <a:defRPr sz="1200" kern="1200">
                <a:solidFill>
                  <a:schemeClr val="tx1"/>
                </a:solidFill>
                <a:latin typeface="Arial" pitchFamily="34" charset="0"/>
                <a:ea typeface="ＭＳ Ｐゴシック" pitchFamily="34" charset="-128"/>
                <a:cs typeface="+mn-cs"/>
              </a:defRPr>
            </a:lvl3pPr>
            <a:lvl4pPr marL="1600200" indent="-228600" algn="l" defTabSz="457200" rtl="0" eaLnBrk="0" latinLnBrk="0" hangingPunct="0">
              <a:defRPr sz="1200" kern="1200">
                <a:solidFill>
                  <a:schemeClr val="tx1"/>
                </a:solidFill>
                <a:latin typeface="Arial" pitchFamily="34" charset="0"/>
                <a:ea typeface="ＭＳ Ｐゴシック" pitchFamily="34" charset="-128"/>
                <a:cs typeface="+mn-cs"/>
              </a:defRPr>
            </a:lvl4pPr>
            <a:lvl5pPr marL="2057400" indent="-228600" algn="l" defTabSz="457200" rtl="0" eaLnBrk="0" latinLnBrk="0" hangingPunct="0">
              <a:defRPr sz="1200" kern="1200">
                <a:solidFill>
                  <a:schemeClr val="tx1"/>
                </a:solidFill>
                <a:latin typeface="Arial" pitchFamily="34" charset="0"/>
                <a:ea typeface="ＭＳ Ｐゴシック" pitchFamily="34" charset="-128"/>
                <a:cs typeface="+mn-cs"/>
              </a:defRPr>
            </a:lvl5pPr>
            <a:lvl6pPr marL="2514600" indent="-228600" algn="ctr" defTabSz="457200" rtl="0" eaLnBrk="0" fontAlgn="base" latinLnBrk="0" hangingPunct="0">
              <a:spcBef>
                <a:spcPct val="0"/>
              </a:spcBef>
              <a:spcAft>
                <a:spcPct val="0"/>
              </a:spcAft>
              <a:buFont typeface="Arial" pitchFamily="34" charset="0"/>
              <a:defRPr sz="1200" kern="1200">
                <a:solidFill>
                  <a:schemeClr val="tx1"/>
                </a:solidFill>
                <a:latin typeface="Arial" pitchFamily="34" charset="0"/>
                <a:ea typeface="ＭＳ Ｐゴシック" pitchFamily="34" charset="-128"/>
                <a:cs typeface="+mn-cs"/>
              </a:defRPr>
            </a:lvl6pPr>
            <a:lvl7pPr marL="2971800" indent="-228600" algn="ctr" defTabSz="457200" rtl="0" eaLnBrk="0" fontAlgn="base" latinLnBrk="0" hangingPunct="0">
              <a:spcBef>
                <a:spcPct val="0"/>
              </a:spcBef>
              <a:spcAft>
                <a:spcPct val="0"/>
              </a:spcAft>
              <a:buFont typeface="Arial" pitchFamily="34" charset="0"/>
              <a:defRPr sz="1200" kern="1200">
                <a:solidFill>
                  <a:schemeClr val="tx1"/>
                </a:solidFill>
                <a:latin typeface="Arial" pitchFamily="34" charset="0"/>
                <a:ea typeface="ＭＳ Ｐゴシック" pitchFamily="34" charset="-128"/>
                <a:cs typeface="+mn-cs"/>
              </a:defRPr>
            </a:lvl7pPr>
            <a:lvl8pPr marL="3429000" indent="-228600" algn="ctr" defTabSz="457200" rtl="0" eaLnBrk="0" fontAlgn="base" latinLnBrk="0" hangingPunct="0">
              <a:spcBef>
                <a:spcPct val="0"/>
              </a:spcBef>
              <a:spcAft>
                <a:spcPct val="0"/>
              </a:spcAft>
              <a:buFont typeface="Arial" pitchFamily="34" charset="0"/>
              <a:defRPr sz="1200" kern="1200">
                <a:solidFill>
                  <a:schemeClr val="tx1"/>
                </a:solidFill>
                <a:latin typeface="Arial" pitchFamily="34" charset="0"/>
                <a:ea typeface="ＭＳ Ｐゴシック" pitchFamily="34" charset="-128"/>
                <a:cs typeface="+mn-cs"/>
              </a:defRPr>
            </a:lvl8pPr>
            <a:lvl9pPr marL="3886200" indent="-228600" algn="ctr" defTabSz="457200" rtl="0" eaLnBrk="0" fontAlgn="base" latinLnBrk="0" hangingPunct="0">
              <a:spcBef>
                <a:spcPct val="0"/>
              </a:spcBef>
              <a:spcAft>
                <a:spcPct val="0"/>
              </a:spcAft>
              <a:buFont typeface="Arial" pitchFamily="34" charset="0"/>
              <a:defRPr sz="1200" kern="1200">
                <a:solidFill>
                  <a:schemeClr val="tx1"/>
                </a:solidFill>
                <a:latin typeface="Arial" pitchFamily="34" charset="0"/>
                <a:ea typeface="ＭＳ Ｐゴシック" pitchFamily="34" charset="-128"/>
                <a:cs typeface="+mn-cs"/>
              </a:defRPr>
            </a:lvl9pPr>
          </a:lstStyle>
          <a:p>
            <a:pPr eaLnBrk="1" hangingPunct="1">
              <a:defRPr/>
            </a:pPr>
            <a:r>
              <a:rPr lang="en-US" altLang="en-US" sz="600" dirty="0" smtClean="0"/>
              <a:t>© Copyright IBM Corporation 2015</a:t>
            </a:r>
          </a:p>
        </p:txBody>
      </p:sp>
    </p:spTree>
    <p:extLst>
      <p:ext uri="{BB962C8B-B14F-4D97-AF65-F5344CB8AC3E}">
        <p14:creationId xmlns:p14="http://schemas.microsoft.com/office/powerpoint/2010/main" xmlns="" val="1056934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3482C549-CAD6-944D-AB16-52BEF20053F9}" type="slidenum">
              <a:rPr lang="en-US" smtClean="0"/>
              <a:pPr/>
              <a:t>‹#›</a:t>
            </a:fld>
            <a:endParaRPr lang="en-US"/>
          </a:p>
        </p:txBody>
      </p:sp>
      <p:sp>
        <p:nvSpPr>
          <p:cNvPr id="6" name="Footer Placeholder 4"/>
          <p:cNvSpPr txBox="1">
            <a:spLocks/>
          </p:cNvSpPr>
          <p:nvPr userDrawn="1"/>
        </p:nvSpPr>
        <p:spPr>
          <a:xfrm>
            <a:off x="6991054" y="6538912"/>
            <a:ext cx="1368267" cy="182562"/>
          </a:xfrm>
          <a:prstGeom prst="rect">
            <a:avLst/>
          </a:prstGeom>
        </p:spPr>
        <p:txBody>
          <a:bodyPr/>
          <a:lstStyle>
            <a:defPPr>
              <a:defRPr lang="en-US"/>
            </a:defPPr>
            <a:lvl1pPr marL="0" algn="l" defTabSz="457200" rtl="0" eaLnBrk="0" latinLnBrk="0" hangingPunct="0">
              <a:defRPr sz="1200" kern="1200">
                <a:solidFill>
                  <a:schemeClr val="tx1"/>
                </a:solidFill>
                <a:latin typeface="Arial" pitchFamily="34" charset="0"/>
                <a:ea typeface="ＭＳ Ｐゴシック" pitchFamily="34" charset="-128"/>
                <a:cs typeface="+mn-cs"/>
              </a:defRPr>
            </a:lvl1pPr>
            <a:lvl2pPr marL="742950" indent="-285750" algn="l" defTabSz="457200" rtl="0" eaLnBrk="0" latinLnBrk="0" hangingPunct="0">
              <a:defRPr sz="1200" kern="1200">
                <a:solidFill>
                  <a:schemeClr val="tx1"/>
                </a:solidFill>
                <a:latin typeface="Arial" pitchFamily="34" charset="0"/>
                <a:ea typeface="ＭＳ Ｐゴシック" pitchFamily="34" charset="-128"/>
                <a:cs typeface="+mn-cs"/>
              </a:defRPr>
            </a:lvl2pPr>
            <a:lvl3pPr marL="1143000" indent="-228600" algn="l" defTabSz="457200" rtl="0" eaLnBrk="0" latinLnBrk="0" hangingPunct="0">
              <a:defRPr sz="1200" kern="1200">
                <a:solidFill>
                  <a:schemeClr val="tx1"/>
                </a:solidFill>
                <a:latin typeface="Arial" pitchFamily="34" charset="0"/>
                <a:ea typeface="ＭＳ Ｐゴシック" pitchFamily="34" charset="-128"/>
                <a:cs typeface="+mn-cs"/>
              </a:defRPr>
            </a:lvl3pPr>
            <a:lvl4pPr marL="1600200" indent="-228600" algn="l" defTabSz="457200" rtl="0" eaLnBrk="0" latinLnBrk="0" hangingPunct="0">
              <a:defRPr sz="1200" kern="1200">
                <a:solidFill>
                  <a:schemeClr val="tx1"/>
                </a:solidFill>
                <a:latin typeface="Arial" pitchFamily="34" charset="0"/>
                <a:ea typeface="ＭＳ Ｐゴシック" pitchFamily="34" charset="-128"/>
                <a:cs typeface="+mn-cs"/>
              </a:defRPr>
            </a:lvl4pPr>
            <a:lvl5pPr marL="2057400" indent="-228600" algn="l" defTabSz="457200" rtl="0" eaLnBrk="0" latinLnBrk="0" hangingPunct="0">
              <a:defRPr sz="1200" kern="1200">
                <a:solidFill>
                  <a:schemeClr val="tx1"/>
                </a:solidFill>
                <a:latin typeface="Arial" pitchFamily="34" charset="0"/>
                <a:ea typeface="ＭＳ Ｐゴシック" pitchFamily="34" charset="-128"/>
                <a:cs typeface="+mn-cs"/>
              </a:defRPr>
            </a:lvl5pPr>
            <a:lvl6pPr marL="2514600" indent="-228600" algn="ctr" defTabSz="457200" rtl="0" eaLnBrk="0" fontAlgn="base" latinLnBrk="0" hangingPunct="0">
              <a:spcBef>
                <a:spcPct val="0"/>
              </a:spcBef>
              <a:spcAft>
                <a:spcPct val="0"/>
              </a:spcAft>
              <a:buFont typeface="Arial" pitchFamily="34" charset="0"/>
              <a:defRPr sz="1200" kern="1200">
                <a:solidFill>
                  <a:schemeClr val="tx1"/>
                </a:solidFill>
                <a:latin typeface="Arial" pitchFamily="34" charset="0"/>
                <a:ea typeface="ＭＳ Ｐゴシック" pitchFamily="34" charset="-128"/>
                <a:cs typeface="+mn-cs"/>
              </a:defRPr>
            </a:lvl6pPr>
            <a:lvl7pPr marL="2971800" indent="-228600" algn="ctr" defTabSz="457200" rtl="0" eaLnBrk="0" fontAlgn="base" latinLnBrk="0" hangingPunct="0">
              <a:spcBef>
                <a:spcPct val="0"/>
              </a:spcBef>
              <a:spcAft>
                <a:spcPct val="0"/>
              </a:spcAft>
              <a:buFont typeface="Arial" pitchFamily="34" charset="0"/>
              <a:defRPr sz="1200" kern="1200">
                <a:solidFill>
                  <a:schemeClr val="tx1"/>
                </a:solidFill>
                <a:latin typeface="Arial" pitchFamily="34" charset="0"/>
                <a:ea typeface="ＭＳ Ｐゴシック" pitchFamily="34" charset="-128"/>
                <a:cs typeface="+mn-cs"/>
              </a:defRPr>
            </a:lvl7pPr>
            <a:lvl8pPr marL="3429000" indent="-228600" algn="ctr" defTabSz="457200" rtl="0" eaLnBrk="0" fontAlgn="base" latinLnBrk="0" hangingPunct="0">
              <a:spcBef>
                <a:spcPct val="0"/>
              </a:spcBef>
              <a:spcAft>
                <a:spcPct val="0"/>
              </a:spcAft>
              <a:buFont typeface="Arial" pitchFamily="34" charset="0"/>
              <a:defRPr sz="1200" kern="1200">
                <a:solidFill>
                  <a:schemeClr val="tx1"/>
                </a:solidFill>
                <a:latin typeface="Arial" pitchFamily="34" charset="0"/>
                <a:ea typeface="ＭＳ Ｐゴシック" pitchFamily="34" charset="-128"/>
                <a:cs typeface="+mn-cs"/>
              </a:defRPr>
            </a:lvl8pPr>
            <a:lvl9pPr marL="3886200" indent="-228600" algn="ctr" defTabSz="457200" rtl="0" eaLnBrk="0" fontAlgn="base" latinLnBrk="0" hangingPunct="0">
              <a:spcBef>
                <a:spcPct val="0"/>
              </a:spcBef>
              <a:spcAft>
                <a:spcPct val="0"/>
              </a:spcAft>
              <a:buFont typeface="Arial" pitchFamily="34" charset="0"/>
              <a:defRPr sz="1200" kern="1200">
                <a:solidFill>
                  <a:schemeClr val="tx1"/>
                </a:solidFill>
                <a:latin typeface="Arial" pitchFamily="34" charset="0"/>
                <a:ea typeface="ＭＳ Ｐゴシック" pitchFamily="34" charset="-128"/>
                <a:cs typeface="+mn-cs"/>
              </a:defRPr>
            </a:lvl9pPr>
          </a:lstStyle>
          <a:p>
            <a:pPr eaLnBrk="1" hangingPunct="1">
              <a:defRPr/>
            </a:pPr>
            <a:r>
              <a:rPr lang="en-US" altLang="en-US" sz="600" dirty="0" smtClean="0"/>
              <a:t>© Copyright IBM Corporation 2015</a:t>
            </a:r>
          </a:p>
        </p:txBody>
      </p:sp>
    </p:spTree>
    <p:extLst>
      <p:ext uri="{BB962C8B-B14F-4D97-AF65-F5344CB8AC3E}">
        <p14:creationId xmlns:p14="http://schemas.microsoft.com/office/powerpoint/2010/main" xmlns="" val="1909936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23282" y="6356350"/>
            <a:ext cx="1363133" cy="365125"/>
          </a:xfrm>
          <a:prstGeom prst="rect">
            <a:avLst/>
          </a:prstGeom>
        </p:spPr>
        <p:txBody>
          <a:bodyPr/>
          <a:lstStyle/>
          <a:p>
            <a:fld id="{8ECD8E9C-C1E4-5B49-997E-118B6050DB58}" type="datetime1">
              <a:rPr lang="en-US" smtClean="0"/>
              <a:pPr/>
              <a:t>11/10/2015</a:t>
            </a:fld>
            <a:endParaRPr lang="en-US" dirty="0"/>
          </a:p>
        </p:txBody>
      </p:sp>
      <p:sp>
        <p:nvSpPr>
          <p:cNvPr id="3" name="Footer Placeholder 2"/>
          <p:cNvSpPr>
            <a:spLocks noGrp="1"/>
          </p:cNvSpPr>
          <p:nvPr>
            <p:ph type="ftr" sz="quarter" idx="11"/>
          </p:nvPr>
        </p:nvSpPr>
        <p:spPr>
          <a:xfrm>
            <a:off x="173904" y="6356350"/>
            <a:ext cx="6455496"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59EDF827-65AF-9A4F-9483-33ED6D8B8ABE}" type="slidenum">
              <a:rPr lang="en-US" smtClean="0"/>
              <a:pPr/>
              <a:t>‹#›</a:t>
            </a:fld>
            <a:endParaRPr lang="en-US" dirty="0"/>
          </a:p>
        </p:txBody>
      </p:sp>
    </p:spTree>
    <p:extLst>
      <p:ext uri="{BB962C8B-B14F-4D97-AF65-F5344CB8AC3E}">
        <p14:creationId xmlns:p14="http://schemas.microsoft.com/office/powerpoint/2010/main" xmlns="" val="212675415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itle 5"/>
          <p:cNvSpPr>
            <a:spLocks noGrp="1"/>
          </p:cNvSpPr>
          <p:nvPr>
            <p:ph type="title"/>
          </p:nvPr>
        </p:nvSpPr>
        <p:spPr>
          <a:xfrm>
            <a:off x="457200" y="685800"/>
            <a:ext cx="8229600" cy="762000"/>
          </a:xfrm>
          <a:prstGeom prst="rect">
            <a:avLst/>
          </a:prstGeom>
        </p:spPr>
        <p:txBody>
          <a:bodyPr/>
          <a:lstStyle/>
          <a:p>
            <a:r>
              <a:rPr lang="en-US" smtClean="0"/>
              <a:t>Click to edit Master title style</a:t>
            </a:r>
            <a:endParaRPr lang="en-US"/>
          </a:p>
        </p:txBody>
      </p:sp>
      <p:sp>
        <p:nvSpPr>
          <p:cNvPr id="7" name="Text Placeholder 5"/>
          <p:cNvSpPr>
            <a:spLocks noGrp="1"/>
          </p:cNvSpPr>
          <p:nvPr>
            <p:ph type="body" sz="quarter" idx="11"/>
          </p:nvPr>
        </p:nvSpPr>
        <p:spPr>
          <a:xfrm>
            <a:off x="457200" y="6291072"/>
            <a:ext cx="5335798" cy="190817"/>
          </a:xfrm>
          <a:noFill/>
          <a:ln w="9525">
            <a:noFill/>
            <a:miter lim="800000"/>
            <a:headEnd/>
            <a:tailEnd/>
          </a:ln>
        </p:spPr>
        <p:txBody>
          <a:bodyPr anchor="b">
            <a:spAutoFit/>
          </a:bodyPr>
          <a:lstStyle>
            <a:lvl1pPr>
              <a:defRPr lang="en-US" sz="800" i="1" dirty="0" smtClean="0">
                <a:solidFill>
                  <a:schemeClr val="tx1"/>
                </a:solidFill>
                <a:latin typeface="Arial" charset="0"/>
                <a:cs typeface="Arial" charset="0"/>
              </a:defRPr>
            </a:lvl1pPr>
          </a:lstStyle>
          <a:p>
            <a:pPr lvl="0"/>
            <a:r>
              <a:rPr lang="en-US" dirty="0" smtClean="0"/>
              <a:t>Click to edit Master text styles</a:t>
            </a:r>
          </a:p>
        </p:txBody>
      </p:sp>
      <p:sp>
        <p:nvSpPr>
          <p:cNvPr id="3" name="Content Placeholder 2"/>
          <p:cNvSpPr>
            <a:spLocks noGrp="1"/>
          </p:cNvSpPr>
          <p:nvPr>
            <p:ph sz="quarter" idx="12"/>
          </p:nvPr>
        </p:nvSpPr>
        <p:spPr>
          <a:xfrm>
            <a:off x="457200" y="1219200"/>
            <a:ext cx="8229600" cy="4572000"/>
          </a:xfrm>
        </p:spPr>
        <p:txBody>
          <a:bodyPr tIns="91440"/>
          <a:lstStyle>
            <a:lvl1pPr marL="0" indent="0">
              <a:buFontTx/>
              <a:buNone/>
              <a:defRPr sz="1600"/>
            </a:lvl1pPr>
            <a:lvl2pPr marL="223838" indent="-190500">
              <a:defRPr sz="1600"/>
            </a:lvl2pPr>
            <a:lvl3pPr marL="458788" indent="-217488">
              <a:defRPr sz="1400"/>
            </a:lvl3pPr>
            <a:lvl4pPr marL="685800" indent="-203200">
              <a:defRPr sz="1200" b="0">
                <a:solidFill>
                  <a:schemeClr val="accent3"/>
                </a:solidFill>
              </a:defRPr>
            </a:lvl4pPr>
            <a:lvl5pPr marL="860425" indent="-173038">
              <a:defRPr sz="1200">
                <a:solidFill>
                  <a:schemeClr val="accent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275197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433298" cy="8314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8746"/>
            <a:ext cx="8433298" cy="4907418"/>
          </a:xfrm>
          <a:prstGeom prst="rect">
            <a:avLst/>
          </a:prstGeom>
        </p:spPr>
        <p:txBody>
          <a:bodyPr vert="horz" lIns="91440" tIns="45720" rIns="91440" bIns="45720" rtlCol="0">
            <a:normAutofit/>
          </a:bodyPr>
          <a:lstStyle/>
          <a:p>
            <a:pPr marL="149225" marR="0" lvl="0" indent="-149225" algn="l" defTabSz="614363" rtl="0" eaLnBrk="0" fontAlgn="base" latinLnBrk="0" hangingPunct="0">
              <a:lnSpc>
                <a:spcPct val="100000"/>
              </a:lnSpc>
              <a:spcBef>
                <a:spcPct val="0"/>
              </a:spcBef>
              <a:spcAft>
                <a:spcPct val="25000"/>
              </a:spcAft>
              <a:buClr>
                <a:srgbClr val="008ABF"/>
              </a:buClr>
              <a:buSzTx/>
              <a:buFontTx/>
              <a:buChar char="•"/>
              <a:tabLst/>
              <a:defRPr/>
            </a:pPr>
            <a:r>
              <a:rPr kumimoji="0" lang="en-US" sz="1600" b="0" i="0" u="none" strike="noStrike" kern="0" cap="none" spc="0" normalizeH="0" baseline="0" noProof="0" dirty="0" smtClean="0">
                <a:ln>
                  <a:noFill/>
                </a:ln>
                <a:solidFill>
                  <a:prstClr val="black"/>
                </a:solidFill>
                <a:effectLst/>
                <a:uLnTx/>
                <a:uFillTx/>
                <a:latin typeface="+mj-lt"/>
                <a:ea typeface="MS PGothic" panose="020B0600070205080204" pitchFamily="34" charset="-128"/>
                <a:cs typeface="+mn-cs"/>
              </a:rPr>
              <a:t>Click to edit Master text styles</a:t>
            </a:r>
          </a:p>
          <a:p>
            <a:pPr marL="307975" marR="0" lvl="1" indent="-157163" algn="l" defTabSz="614363" rtl="0" eaLnBrk="0" fontAlgn="base" latinLnBrk="0" hangingPunct="0">
              <a:lnSpc>
                <a:spcPct val="100000"/>
              </a:lnSpc>
              <a:spcBef>
                <a:spcPct val="0"/>
              </a:spcBef>
              <a:spcAft>
                <a:spcPct val="25000"/>
              </a:spcAft>
              <a:buClr>
                <a:srgbClr val="008ABF"/>
              </a:buClr>
              <a:buSzTx/>
              <a:buFont typeface="Arial" panose="020B0604020202020204" pitchFamily="34" charset="0"/>
              <a:buChar char="–"/>
              <a:tabLst/>
              <a:defRPr/>
            </a:pPr>
            <a:r>
              <a:rPr kumimoji="0" lang="en-US" sz="1400" b="0" i="0" u="none" strike="noStrike" kern="0" cap="none" spc="0" normalizeH="0" baseline="0" noProof="0" dirty="0" smtClean="0">
                <a:ln>
                  <a:noFill/>
                </a:ln>
                <a:solidFill>
                  <a:prstClr val="black"/>
                </a:solidFill>
                <a:effectLst/>
                <a:uLnTx/>
                <a:uFillTx/>
                <a:latin typeface="+mn-lt"/>
                <a:ea typeface="MS PGothic" panose="020B0600070205080204" pitchFamily="34" charset="-128"/>
              </a:rPr>
              <a:t>Second level</a:t>
            </a:r>
          </a:p>
          <a:p>
            <a:pPr marL="463550" marR="0" lvl="2" indent="-153988" algn="l" defTabSz="614363" rtl="0" eaLnBrk="0" fontAlgn="base" latinLnBrk="0" hangingPunct="0">
              <a:lnSpc>
                <a:spcPct val="100000"/>
              </a:lnSpc>
              <a:spcBef>
                <a:spcPct val="0"/>
              </a:spcBef>
              <a:spcAft>
                <a:spcPct val="25000"/>
              </a:spcAft>
              <a:buClr>
                <a:srgbClr val="008ABF"/>
              </a:buClr>
              <a:buSzTx/>
              <a:buFontTx/>
              <a:buChar char="•"/>
              <a:tabLst/>
              <a:defRPr/>
            </a:pPr>
            <a:r>
              <a:rPr kumimoji="0" lang="en-US" sz="1300" b="0" i="0" u="none" strike="noStrike" kern="0" cap="none" spc="0" normalizeH="0" baseline="0" noProof="0" dirty="0" smtClean="0">
                <a:ln>
                  <a:noFill/>
                </a:ln>
                <a:solidFill>
                  <a:prstClr val="black"/>
                </a:solidFill>
                <a:effectLst/>
                <a:uLnTx/>
                <a:uFillTx/>
                <a:latin typeface="+mn-lt"/>
                <a:ea typeface="MS PGothic" panose="020B0600070205080204" pitchFamily="34" charset="-128"/>
              </a:rPr>
              <a:t>Third level</a:t>
            </a:r>
          </a:p>
          <a:p>
            <a:pPr marL="612775" marR="0" lvl="3" indent="-147638" algn="l" defTabSz="614363" rtl="0" eaLnBrk="0" fontAlgn="base" latinLnBrk="0" hangingPunct="0">
              <a:lnSpc>
                <a:spcPct val="100000"/>
              </a:lnSpc>
              <a:spcBef>
                <a:spcPct val="0"/>
              </a:spcBef>
              <a:spcAft>
                <a:spcPct val="25000"/>
              </a:spcAft>
              <a:buClr>
                <a:srgbClr val="008ABF"/>
              </a:buClr>
              <a:buSzTx/>
              <a:buFont typeface="Arial" panose="020B0604020202020204" pitchFamily="34" charset="0"/>
              <a:buChar char="–"/>
              <a:tabLst/>
              <a:defRPr/>
            </a:pPr>
            <a:r>
              <a:rPr kumimoji="0" lang="en-US" sz="1200" b="0" i="0" u="none" strike="noStrike" kern="0" cap="none" spc="0" normalizeH="0" baseline="0" noProof="0" dirty="0" smtClean="0">
                <a:ln>
                  <a:noFill/>
                </a:ln>
                <a:solidFill>
                  <a:prstClr val="black"/>
                </a:solidFill>
                <a:effectLst/>
                <a:uLnTx/>
                <a:uFillTx/>
                <a:latin typeface="+mn-lt"/>
                <a:ea typeface="MS PGothic" panose="020B0600070205080204" pitchFamily="34" charset="-128"/>
              </a:rPr>
              <a:t>Fourth level</a:t>
            </a:r>
          </a:p>
          <a:p>
            <a:pPr marL="768350" marR="0" lvl="4" indent="-153988" algn="l" defTabSz="614363" rtl="0" eaLnBrk="0" fontAlgn="base" latinLnBrk="0" hangingPunct="0">
              <a:lnSpc>
                <a:spcPct val="100000"/>
              </a:lnSpc>
              <a:spcBef>
                <a:spcPct val="0"/>
              </a:spcBef>
              <a:spcAft>
                <a:spcPct val="25000"/>
              </a:spcAft>
              <a:buClr>
                <a:srgbClr val="008ABF"/>
              </a:buClr>
              <a:buSzTx/>
              <a:buFont typeface="Arial" panose="020B0604020202020204" pitchFamily="34" charset="0"/>
              <a:buChar char="&gt;"/>
              <a:tabLst/>
              <a:defRPr/>
            </a:pPr>
            <a:r>
              <a:rPr kumimoji="0" lang="en-US" sz="1100" b="0" i="0" u="none" strike="noStrike" kern="0" cap="none" spc="0" normalizeH="0" baseline="0" noProof="0" dirty="0" smtClean="0">
                <a:ln>
                  <a:noFill/>
                </a:ln>
                <a:solidFill>
                  <a:prstClr val="black"/>
                </a:solidFill>
                <a:effectLst/>
                <a:uLnTx/>
                <a:uFillTx/>
                <a:latin typeface="+mn-lt"/>
                <a:ea typeface="MS PGothic" panose="020B0600070205080204" pitchFamily="34" charset="-128"/>
              </a:rPr>
              <a:t>Fifth level</a:t>
            </a:r>
            <a:endParaRPr kumimoji="0" lang="en-US" sz="1100" b="0" i="0" u="none" strike="noStrike" kern="0" cap="none" spc="0" normalizeH="0" baseline="0" noProof="0" dirty="0">
              <a:ln>
                <a:noFill/>
              </a:ln>
              <a:solidFill>
                <a:prstClr val="black"/>
              </a:solidFill>
              <a:effectLst/>
              <a:uLnTx/>
              <a:uFillTx/>
              <a:latin typeface="+mn-lt"/>
              <a:ea typeface="MS PGothic" panose="020B0600070205080204" pitchFamily="34" charset="-128"/>
            </a:endParaRPr>
          </a:p>
        </p:txBody>
      </p:sp>
      <p:sp>
        <p:nvSpPr>
          <p:cNvPr id="6" name="Slide Number Placeholder 5"/>
          <p:cNvSpPr>
            <a:spLocks noGrp="1"/>
          </p:cNvSpPr>
          <p:nvPr>
            <p:ph type="sldNum" sz="quarter" idx="4"/>
          </p:nvPr>
        </p:nvSpPr>
        <p:spPr>
          <a:xfrm>
            <a:off x="8112068" y="6458421"/>
            <a:ext cx="77843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482C549-CAD6-944D-AB16-52BEF20053F9}" type="slidenum">
              <a:rPr lang="en-US" smtClean="0"/>
              <a:pPr/>
              <a:t>‹#›</a:t>
            </a:fld>
            <a:endParaRPr lang="en-US" dirty="0"/>
          </a:p>
        </p:txBody>
      </p:sp>
      <p:pic>
        <p:nvPicPr>
          <p:cNvPr id="9" name="Picture 8" descr="Edge2015_ppt layout_4x3_v2-09.png"/>
          <p:cNvPicPr>
            <a:picLocks noChangeAspect="1"/>
          </p:cNvPicPr>
          <p:nvPr userDrawn="1"/>
        </p:nvPicPr>
        <p:blipFill>
          <a:blip r:embed="rId17">
            <a:extLst>
              <a:ext uri="{28A0092B-C50C-407E-A947-70E740481C1C}">
                <a14:useLocalDpi xmlns:a14="http://schemas.microsoft.com/office/drawing/2010/main" xmlns="" val="0"/>
              </a:ext>
            </a:extLst>
          </a:blip>
          <a:stretch>
            <a:fillRect/>
          </a:stretch>
        </p:blipFill>
        <p:spPr>
          <a:xfrm>
            <a:off x="8222003" y="274638"/>
            <a:ext cx="668495" cy="703042"/>
          </a:xfrm>
          <a:prstGeom prst="rect">
            <a:avLst/>
          </a:prstGeom>
        </p:spPr>
      </p:pic>
      <p:cxnSp>
        <p:nvCxnSpPr>
          <p:cNvPr id="5" name="Straight Connector 4"/>
          <p:cNvCxnSpPr/>
          <p:nvPr userDrawn="1"/>
        </p:nvCxnSpPr>
        <p:spPr>
          <a:xfrm>
            <a:off x="457200" y="977680"/>
            <a:ext cx="843329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863678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61" r:id="rId9"/>
    <p:sldLayoutId id="2147483662" r:id="rId10"/>
    <p:sldLayoutId id="2147483663" r:id="rId11"/>
    <p:sldLayoutId id="2147483664" r:id="rId12"/>
    <p:sldLayoutId id="2147483665" r:id="rId13"/>
    <p:sldLayoutId id="2147483667" r:id="rId14"/>
    <p:sldLayoutId id="2147483668" r:id="rId15"/>
  </p:sldLayoutIdLst>
  <p:hf hdr="0" ftr="0" dt="0"/>
  <p:txStyles>
    <p:titleStyle>
      <a:lvl1pPr algn="l" defTabSz="457200" rtl="0" eaLnBrk="1" latinLnBrk="0" hangingPunct="1">
        <a:spcBef>
          <a:spcPct val="0"/>
        </a:spcBef>
        <a:buNone/>
        <a:defRPr sz="2000" b="1" kern="1200">
          <a:solidFill>
            <a:schemeClr val="accent1"/>
          </a:solidFill>
          <a:latin typeface="+mj-lt"/>
          <a:ea typeface="+mj-ea"/>
          <a:cs typeface="+mj-cs"/>
        </a:defRPr>
      </a:lvl1pPr>
    </p:titleStyle>
    <p:bodyStyle>
      <a:lvl1pPr marL="149225" marR="0" indent="-149225" algn="l" defTabSz="614363" rtl="0" eaLnBrk="0" fontAlgn="base" latinLnBrk="0" hangingPunct="0">
        <a:lnSpc>
          <a:spcPct val="100000"/>
        </a:lnSpc>
        <a:spcBef>
          <a:spcPct val="0"/>
        </a:spcBef>
        <a:spcAft>
          <a:spcPct val="25000"/>
        </a:spcAft>
        <a:buClr>
          <a:schemeClr val="accent1"/>
        </a:buClr>
        <a:buSzTx/>
        <a:buFont typeface="Arial" panose="020B0604020202020204" pitchFamily="34" charset="0"/>
        <a:buChar char="•"/>
        <a:tabLst/>
        <a:defRPr sz="1800" kern="1200">
          <a:solidFill>
            <a:schemeClr val="tx1"/>
          </a:solidFill>
          <a:latin typeface="+mj-lt"/>
          <a:ea typeface="+mn-ea"/>
          <a:cs typeface="+mn-cs"/>
        </a:defRPr>
      </a:lvl1pPr>
      <a:lvl2pPr marL="307975" marR="0" indent="-157163" algn="l" defTabSz="614363" rtl="0" eaLnBrk="0" fontAlgn="base" latinLnBrk="0" hangingPunct="0">
        <a:lnSpc>
          <a:spcPct val="100000"/>
        </a:lnSpc>
        <a:spcBef>
          <a:spcPct val="0"/>
        </a:spcBef>
        <a:spcAft>
          <a:spcPct val="25000"/>
        </a:spcAft>
        <a:buClr>
          <a:schemeClr val="accent1"/>
        </a:buClr>
        <a:buSzTx/>
        <a:buFont typeface="Arial" panose="020B0604020202020204" pitchFamily="34" charset="0"/>
        <a:buChar char="•"/>
        <a:tabLst/>
        <a:defRPr sz="2000" kern="1200">
          <a:solidFill>
            <a:schemeClr val="tx1"/>
          </a:solidFill>
          <a:latin typeface="+mn-lt"/>
          <a:ea typeface="+mn-ea"/>
          <a:cs typeface="+mn-cs"/>
        </a:defRPr>
      </a:lvl2pPr>
      <a:lvl3pPr marL="463550" marR="0" indent="-153988" algn="l" defTabSz="614363" rtl="0" eaLnBrk="0" fontAlgn="base" latinLnBrk="0" hangingPunct="0">
        <a:lnSpc>
          <a:spcPct val="100000"/>
        </a:lnSpc>
        <a:spcBef>
          <a:spcPct val="0"/>
        </a:spcBef>
        <a:spcAft>
          <a:spcPct val="25000"/>
        </a:spcAft>
        <a:buClr>
          <a:schemeClr val="accent1"/>
        </a:buClr>
        <a:buSzTx/>
        <a:buFont typeface="Arial" panose="020B0604020202020204" pitchFamily="34" charset="0"/>
        <a:buChar char="•"/>
        <a:tabLst/>
        <a:defRPr sz="1600" kern="1200">
          <a:solidFill>
            <a:schemeClr val="tx1"/>
          </a:solidFill>
          <a:latin typeface="+mn-lt"/>
          <a:ea typeface="+mn-ea"/>
          <a:cs typeface="+mn-cs"/>
        </a:defRPr>
      </a:lvl3pPr>
      <a:lvl4pPr marL="612775" marR="0" indent="-147638" algn="l" defTabSz="614363" rtl="0" eaLnBrk="0" fontAlgn="base" latinLnBrk="0" hangingPunct="0">
        <a:lnSpc>
          <a:spcPct val="100000"/>
        </a:lnSpc>
        <a:spcBef>
          <a:spcPct val="0"/>
        </a:spcBef>
        <a:spcAft>
          <a:spcPct val="25000"/>
        </a:spcAft>
        <a:buClr>
          <a:schemeClr val="accent1"/>
        </a:buClr>
        <a:buSzTx/>
        <a:buFont typeface="Arial" panose="020B0604020202020204" pitchFamily="34" charset="0"/>
        <a:buChar char="•"/>
        <a:tabLst/>
        <a:defRPr sz="1200" kern="1200">
          <a:solidFill>
            <a:schemeClr val="tx1"/>
          </a:solidFill>
          <a:latin typeface="+mn-lt"/>
          <a:ea typeface="+mn-ea"/>
          <a:cs typeface="+mn-cs"/>
        </a:defRPr>
      </a:lvl4pPr>
      <a:lvl5pPr marL="768350" marR="0" indent="-153988" algn="l" defTabSz="614363" rtl="0" eaLnBrk="0" fontAlgn="base" latinLnBrk="0" hangingPunct="0">
        <a:lnSpc>
          <a:spcPct val="100000"/>
        </a:lnSpc>
        <a:spcBef>
          <a:spcPct val="0"/>
        </a:spcBef>
        <a:spcAft>
          <a:spcPct val="25000"/>
        </a:spcAft>
        <a:buClr>
          <a:schemeClr val="accent1"/>
        </a:buClr>
        <a:buSzTx/>
        <a:buFont typeface="Arial" panose="020B0604020202020204" pitchFamily="34" charset="0"/>
        <a:buChar char="•"/>
        <a:tabLst/>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dowling@us.ibm.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Word_Document1.docx"/></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29.png"/><Relationship Id="rId4" Type="http://schemas.openxmlformats.org/officeDocument/2006/relationships/image" Target="../media/image46.jpe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50.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3.png"/><Relationship Id="rId7"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55.png"/><Relationship Id="rId5" Type="http://schemas.openxmlformats.org/officeDocument/2006/relationships/image" Target="../media/image31.png"/><Relationship Id="rId10" Type="http://schemas.openxmlformats.org/officeDocument/2006/relationships/image" Target="../media/image58.png"/><Relationship Id="rId4" Type="http://schemas.openxmlformats.org/officeDocument/2006/relationships/image" Target="../media/image54.png"/><Relationship Id="rId9"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61.jpeg"/><Relationship Id="rId4" Type="http://schemas.openxmlformats.org/officeDocument/2006/relationships/image" Target="../media/image60.jpeg"/></Relationships>
</file>

<file path=ppt/slides/_rels/slide19.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2.png"/><Relationship Id="rId7" Type="http://schemas.openxmlformats.org/officeDocument/2006/relationships/image" Target="../media/image65.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64.png"/><Relationship Id="rId11" Type="http://schemas.openxmlformats.org/officeDocument/2006/relationships/image" Target="../media/image68.jpeg"/><Relationship Id="rId5" Type="http://schemas.openxmlformats.org/officeDocument/2006/relationships/image" Target="../media/image32.png"/><Relationship Id="rId10" Type="http://schemas.openxmlformats.org/officeDocument/2006/relationships/image" Target="../media/image28.png"/><Relationship Id="rId4" Type="http://schemas.openxmlformats.org/officeDocument/2006/relationships/image" Target="../media/image63.jpeg"/><Relationship Id="rId9" Type="http://schemas.openxmlformats.org/officeDocument/2006/relationships/image" Target="../media/image67.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70.jpeg"/></Relationships>
</file>

<file path=ppt/slides/_rels/slide21.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62.png"/><Relationship Id="rId7" Type="http://schemas.openxmlformats.org/officeDocument/2006/relationships/image" Target="../media/image74.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73.png"/><Relationship Id="rId5" Type="http://schemas.openxmlformats.org/officeDocument/2006/relationships/image" Target="../media/image72.png"/><Relationship Id="rId10" Type="http://schemas.openxmlformats.org/officeDocument/2006/relationships/image" Target="../media/image30.png"/><Relationship Id="rId4" Type="http://schemas.openxmlformats.org/officeDocument/2006/relationships/image" Target="../media/image71.png"/><Relationship Id="rId9" Type="http://schemas.openxmlformats.org/officeDocument/2006/relationships/image" Target="../media/image76.png"/></Relationships>
</file>

<file path=ppt/slides/_rels/slide2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wmf"/><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http://www.ibm.com/web/portal/analytics/analyticszone/home?"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84.png"/><Relationship Id="rId5" Type="http://schemas.openxmlformats.org/officeDocument/2006/relationships/hyperlink" Target="http://www.ibm.com/web/portal/analytics/analyticszone/topics/CapacityMgtAnalytics" TargetMode="External"/><Relationship Id="rId4" Type="http://schemas.openxmlformats.org/officeDocument/2006/relationships/image" Target="../media/image83.png"/></Relationships>
</file>

<file path=ppt/slides/_rels/slide32.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jpeg"/><Relationship Id="rId3" Type="http://schemas.openxmlformats.org/officeDocument/2006/relationships/image" Target="../media/image26.png"/><Relationship Id="rId7" Type="http://schemas.openxmlformats.org/officeDocument/2006/relationships/image" Target="../media/image29.png"/><Relationship Id="rId12" Type="http://schemas.openxmlformats.org/officeDocument/2006/relationships/image" Target="../media/image34.jpeg"/><Relationship Id="rId2" Type="http://schemas.openxmlformats.org/officeDocument/2006/relationships/notesSlide" Target="../notesSlides/notesSlide7.xml"/><Relationship Id="rId16"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17.png"/><Relationship Id="rId15" Type="http://schemas.openxmlformats.org/officeDocument/2006/relationships/image" Target="../media/image37.gif"/><Relationship Id="rId10"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image" Target="../media/image31.png"/><Relationship Id="rId14"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jpeg"/><Relationship Id="rId5" Type="http://schemas.openxmlformats.org/officeDocument/2006/relationships/image" Target="../media/image17.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818" y="1959429"/>
            <a:ext cx="4920029" cy="2268838"/>
          </a:xfrm>
        </p:spPr>
        <p:txBody>
          <a:bodyPr>
            <a:noAutofit/>
          </a:bodyPr>
          <a:lstStyle/>
          <a:p>
            <a:r>
              <a:rPr lang="en-US" sz="3200" dirty="0" smtClean="0"/>
              <a:t>Capacity </a:t>
            </a:r>
            <a:r>
              <a:rPr lang="en-US" sz="3200" dirty="0"/>
              <a:t>Management </a:t>
            </a:r>
            <a:r>
              <a:rPr lang="en-US" sz="3200" dirty="0" smtClean="0"/>
              <a:t>Analytics V2.1</a:t>
            </a:r>
            <a:br>
              <a:rPr lang="en-US" sz="3200" dirty="0" smtClean="0"/>
            </a:br>
            <a:r>
              <a:rPr lang="en-US" sz="2400" dirty="0" smtClean="0"/>
              <a:t/>
            </a:r>
            <a:br>
              <a:rPr lang="en-US" sz="2400" dirty="0" smtClean="0"/>
            </a:br>
            <a:r>
              <a:rPr lang="en-US" sz="3200" dirty="0"/>
              <a:t/>
            </a:r>
            <a:br>
              <a:rPr lang="en-US" sz="3200" dirty="0"/>
            </a:br>
            <a:r>
              <a:rPr lang="en-US" sz="2400" dirty="0" smtClean="0"/>
              <a:t>October 2015</a:t>
            </a:r>
            <a:endParaRPr lang="en-US" sz="2400" dirty="0"/>
          </a:p>
        </p:txBody>
      </p:sp>
      <p:sp>
        <p:nvSpPr>
          <p:cNvPr id="4" name="Subtitle 2"/>
          <p:cNvSpPr txBox="1">
            <a:spLocks/>
          </p:cNvSpPr>
          <p:nvPr/>
        </p:nvSpPr>
        <p:spPr>
          <a:xfrm>
            <a:off x="360815" y="5301049"/>
            <a:ext cx="5990557" cy="864973"/>
          </a:xfrm>
          <a:prstGeom prst="rect">
            <a:avLst/>
          </a:prstGeom>
        </p:spPr>
        <p:txBody>
          <a:bodyPr vert="horz" lIns="91440" tIns="45720" rIns="91440" bIns="45720" rtlCol="0">
            <a:normAutofit/>
          </a:bodyPr>
          <a:lstStyle>
            <a:lvl1pPr marL="0" marR="0" indent="0" algn="l" defTabSz="614363" rtl="0" eaLnBrk="0" fontAlgn="base" latinLnBrk="0" hangingPunct="0">
              <a:lnSpc>
                <a:spcPct val="100000"/>
              </a:lnSpc>
              <a:spcBef>
                <a:spcPct val="0"/>
              </a:spcBef>
              <a:spcAft>
                <a:spcPct val="25000"/>
              </a:spcAft>
              <a:buClr>
                <a:schemeClr val="accent1"/>
              </a:buClr>
              <a:buSzTx/>
              <a:buFont typeface="Arial" panose="020B0604020202020204" pitchFamily="34" charset="0"/>
              <a:buNone/>
              <a:tabLst/>
              <a:defRPr sz="1600" kern="1200">
                <a:solidFill>
                  <a:schemeClr val="tx1"/>
                </a:solidFill>
                <a:latin typeface="+mj-lt"/>
                <a:ea typeface="+mn-ea"/>
                <a:cs typeface="+mn-cs"/>
              </a:defRPr>
            </a:lvl1pPr>
            <a:lvl2pPr marL="457200" marR="0" indent="0" algn="ctr" defTabSz="614363" rtl="0" eaLnBrk="0" fontAlgn="base" latinLnBrk="0" hangingPunct="0">
              <a:lnSpc>
                <a:spcPct val="100000"/>
              </a:lnSpc>
              <a:spcBef>
                <a:spcPct val="0"/>
              </a:spcBef>
              <a:spcAft>
                <a:spcPct val="25000"/>
              </a:spcAft>
              <a:buClr>
                <a:schemeClr val="accent1"/>
              </a:buClr>
              <a:buSzTx/>
              <a:buFont typeface="Arial" panose="020B0604020202020204" pitchFamily="34" charset="0"/>
              <a:buNone/>
              <a:tabLst/>
              <a:defRPr sz="2000" kern="1200">
                <a:solidFill>
                  <a:schemeClr val="tx1">
                    <a:tint val="75000"/>
                  </a:schemeClr>
                </a:solidFill>
                <a:latin typeface="+mn-lt"/>
                <a:ea typeface="+mn-ea"/>
                <a:cs typeface="+mn-cs"/>
              </a:defRPr>
            </a:lvl2pPr>
            <a:lvl3pPr marL="914400" marR="0" indent="0" algn="ctr" defTabSz="614363" rtl="0" eaLnBrk="0" fontAlgn="base" latinLnBrk="0" hangingPunct="0">
              <a:lnSpc>
                <a:spcPct val="100000"/>
              </a:lnSpc>
              <a:spcBef>
                <a:spcPct val="0"/>
              </a:spcBef>
              <a:spcAft>
                <a:spcPct val="25000"/>
              </a:spcAft>
              <a:buClr>
                <a:schemeClr val="accent1"/>
              </a:buClr>
              <a:buSzTx/>
              <a:buFont typeface="Arial" panose="020B0604020202020204" pitchFamily="34" charset="0"/>
              <a:buNone/>
              <a:tabLst/>
              <a:defRPr sz="1600" kern="1200">
                <a:solidFill>
                  <a:schemeClr val="tx1">
                    <a:tint val="75000"/>
                  </a:schemeClr>
                </a:solidFill>
                <a:latin typeface="+mn-lt"/>
                <a:ea typeface="+mn-ea"/>
                <a:cs typeface="+mn-cs"/>
              </a:defRPr>
            </a:lvl3pPr>
            <a:lvl4pPr marL="1371600" marR="0" indent="0" algn="ctr" defTabSz="614363" rtl="0" eaLnBrk="0" fontAlgn="base" latinLnBrk="0" hangingPunct="0">
              <a:lnSpc>
                <a:spcPct val="100000"/>
              </a:lnSpc>
              <a:spcBef>
                <a:spcPct val="0"/>
              </a:spcBef>
              <a:spcAft>
                <a:spcPct val="25000"/>
              </a:spcAft>
              <a:buClr>
                <a:schemeClr val="accent1"/>
              </a:buClr>
              <a:buSzTx/>
              <a:buFont typeface="Arial" panose="020B0604020202020204" pitchFamily="34" charset="0"/>
              <a:buNone/>
              <a:tabLst/>
              <a:defRPr sz="1200" kern="1200">
                <a:solidFill>
                  <a:schemeClr val="tx1">
                    <a:tint val="75000"/>
                  </a:schemeClr>
                </a:solidFill>
                <a:latin typeface="+mn-lt"/>
                <a:ea typeface="+mn-ea"/>
                <a:cs typeface="+mn-cs"/>
              </a:defRPr>
            </a:lvl4pPr>
            <a:lvl5pPr marL="1828800" marR="0" indent="0" algn="ctr" defTabSz="614363" rtl="0" eaLnBrk="0" fontAlgn="base" latinLnBrk="0" hangingPunct="0">
              <a:lnSpc>
                <a:spcPct val="100000"/>
              </a:lnSpc>
              <a:spcBef>
                <a:spcPct val="0"/>
              </a:spcBef>
              <a:spcAft>
                <a:spcPct val="25000"/>
              </a:spcAft>
              <a:buClr>
                <a:schemeClr val="accent1"/>
              </a:buClr>
              <a:buSzTx/>
              <a:buFont typeface="Arial" panose="020B0604020202020204" pitchFamily="34" charset="0"/>
              <a:buNone/>
              <a:tabLst/>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90000"/>
              </a:lnSpc>
              <a:defRPr/>
            </a:pPr>
            <a:r>
              <a:rPr lang="en-GB" dirty="0" smtClean="0"/>
              <a:t>Ann Dowling – </a:t>
            </a:r>
            <a:r>
              <a:rPr lang="en-GB" dirty="0" smtClean="0">
                <a:hlinkClick r:id="rId3"/>
              </a:rPr>
              <a:t>adowling@us.ibm.com</a:t>
            </a:r>
            <a:endParaRPr lang="en-GB" dirty="0" smtClean="0"/>
          </a:p>
          <a:p>
            <a:pPr>
              <a:lnSpc>
                <a:spcPct val="90000"/>
              </a:lnSpc>
              <a:defRPr/>
            </a:pPr>
            <a:r>
              <a:rPr lang="en-GB" dirty="0" smtClean="0"/>
              <a:t>Offering Manager – IBM Capacity Management Analytics</a:t>
            </a:r>
          </a:p>
          <a:p>
            <a:pPr>
              <a:lnSpc>
                <a:spcPct val="90000"/>
              </a:lnSpc>
              <a:defRPr/>
            </a:pPr>
            <a:endParaRPr lang="en-GB" dirty="0"/>
          </a:p>
        </p:txBody>
      </p:sp>
    </p:spTree>
    <p:extLst>
      <p:ext uri="{BB962C8B-B14F-4D97-AF65-F5344CB8AC3E}">
        <p14:creationId xmlns:p14="http://schemas.microsoft.com/office/powerpoint/2010/main" xmlns="" val="909190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45231" y="188681"/>
            <a:ext cx="8366969" cy="644525"/>
          </a:xfrm>
        </p:spPr>
        <p:txBody>
          <a:bodyPr>
            <a:noAutofit/>
          </a:bodyPr>
          <a:lstStyle/>
          <a:p>
            <a:r>
              <a:rPr lang="en-US" dirty="0">
                <a:latin typeface="Arial" charset="0"/>
                <a:ea typeface="MS PGothic" charset="0"/>
              </a:rPr>
              <a:t>Data </a:t>
            </a:r>
            <a:r>
              <a:rPr lang="en-US" dirty="0" smtClean="0">
                <a:latin typeface="Arial" charset="0"/>
                <a:ea typeface="MS PGothic" charset="0"/>
              </a:rPr>
              <a:t>Used in CMA Solution Reports, Forecasting and Optimization</a:t>
            </a:r>
            <a:endParaRPr lang="en-US" dirty="0">
              <a:latin typeface="Arial" charset="0"/>
              <a:ea typeface="MS PGothic" charset="0"/>
            </a:endParaRPr>
          </a:p>
        </p:txBody>
      </p:sp>
      <p:graphicFrame>
        <p:nvGraphicFramePr>
          <p:cNvPr id="38915" name="Object 2"/>
          <p:cNvGraphicFramePr>
            <a:graphicFrameLocks noChangeAspect="1"/>
          </p:cNvGraphicFramePr>
          <p:nvPr>
            <p:extLst>
              <p:ext uri="{D42A27DB-BD31-4B8C-83A1-F6EECF244321}">
                <p14:modId xmlns:p14="http://schemas.microsoft.com/office/powerpoint/2010/main" xmlns="" val="3852320437"/>
              </p:ext>
            </p:extLst>
          </p:nvPr>
        </p:nvGraphicFramePr>
        <p:xfrm>
          <a:off x="549487" y="1208441"/>
          <a:ext cx="8261350" cy="5148263"/>
        </p:xfrm>
        <a:graphic>
          <a:graphicData uri="http://schemas.openxmlformats.org/presentationml/2006/ole">
            <p:oleObj spid="_x0000_s4118" name="Document" r:id="rId4" imgW="6646680" imgH="6390720" progId="Word.Document.12">
              <p:embed/>
            </p:oleObj>
          </a:graphicData>
        </a:graphic>
      </p:graphicFrame>
    </p:spTree>
    <p:extLst>
      <p:ext uri="{BB962C8B-B14F-4D97-AF65-F5344CB8AC3E}">
        <p14:creationId xmlns:p14="http://schemas.microsoft.com/office/powerpoint/2010/main" xmlns="" val="716468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360947" y="144379"/>
            <a:ext cx="8229600" cy="762000"/>
          </a:xfrm>
        </p:spPr>
        <p:txBody>
          <a:bodyPr>
            <a:normAutofit/>
          </a:bodyPr>
          <a:lstStyle/>
          <a:p>
            <a:r>
              <a:rPr lang="en-US" altLang="en-US" dirty="0" smtClean="0">
                <a:solidFill>
                  <a:srgbClr val="006AA6"/>
                </a:solidFill>
                <a:latin typeface="Arial" charset="0"/>
                <a:cs typeface="Arial" charset="0"/>
              </a:rPr>
              <a:t>IBM Capacity Management Analytics</a:t>
            </a:r>
          </a:p>
        </p:txBody>
      </p:sp>
      <p:sp>
        <p:nvSpPr>
          <p:cNvPr id="26626" name="Content Placeholder 2"/>
          <p:cNvSpPr>
            <a:spLocks noGrp="1"/>
          </p:cNvSpPr>
          <p:nvPr>
            <p:ph sz="quarter" idx="12"/>
          </p:nvPr>
        </p:nvSpPr>
        <p:spPr>
          <a:xfrm>
            <a:off x="1648420" y="1042006"/>
            <a:ext cx="7330967" cy="1186845"/>
          </a:xfrm>
        </p:spPr>
        <p:txBody>
          <a:bodyPr>
            <a:normAutofit fontScale="85000" lnSpcReduction="10000"/>
          </a:bodyPr>
          <a:lstStyle/>
          <a:p>
            <a:pPr marL="285750" indent="-285750">
              <a:buFont typeface="Arial"/>
              <a:buChar char="•"/>
            </a:pPr>
            <a:r>
              <a:rPr lang="en-US" altLang="en-US" dirty="0" smtClean="0">
                <a:latin typeface="Arial" charset="0"/>
                <a:cs typeface="Arial" charset="0"/>
              </a:rPr>
              <a:t>Executives</a:t>
            </a:r>
            <a:r>
              <a:rPr lang="en-US" altLang="en-US" dirty="0">
                <a:latin typeface="Arial" charset="0"/>
                <a:cs typeface="Arial" charset="0"/>
              </a:rPr>
              <a:t> </a:t>
            </a:r>
            <a:r>
              <a:rPr lang="en-US" altLang="en-US" dirty="0" smtClean="0">
                <a:latin typeface="Arial" charset="0"/>
                <a:cs typeface="Arial" charset="0"/>
              </a:rPr>
              <a:t>and managers – level dashboards </a:t>
            </a:r>
          </a:p>
          <a:p>
            <a:pPr marL="285750" indent="-285750">
              <a:buFont typeface="Arial"/>
              <a:buChar char="•"/>
            </a:pPr>
            <a:r>
              <a:rPr lang="en-US" altLang="en-US" dirty="0" smtClean="0">
                <a:latin typeface="Arial" charset="0"/>
                <a:cs typeface="Arial" charset="0"/>
              </a:rPr>
              <a:t>End-to-end view of your enterprise landscape: mainframe AND distributed</a:t>
            </a:r>
          </a:p>
          <a:p>
            <a:pPr marL="285750" indent="-285750">
              <a:buFont typeface="Arial"/>
              <a:buChar char="•"/>
            </a:pPr>
            <a:r>
              <a:rPr lang="en-US" altLang="en-US" dirty="0" smtClean="0">
                <a:latin typeface="Arial" charset="0"/>
                <a:cs typeface="Arial" charset="0"/>
              </a:rPr>
              <a:t>Role-based customized views to analyze, visualize and make informed decisions.</a:t>
            </a:r>
          </a:p>
          <a:p>
            <a:r>
              <a:rPr lang="en-US" altLang="en-US" b="1" i="1" dirty="0" smtClean="0">
                <a:latin typeface="Arial" charset="0"/>
                <a:cs typeface="Arial" charset="0"/>
              </a:rPr>
              <a:t>Question: Do you have 24x7 visibility on your enterprise capacity?</a:t>
            </a:r>
          </a:p>
          <a:p>
            <a:endParaRPr lang="en-US" dirty="0" smtClean="0">
              <a:latin typeface="Arial" charset="0"/>
              <a:cs typeface="Arial" charset="0"/>
            </a:endParaRPr>
          </a:p>
        </p:txBody>
      </p:sp>
      <p:pic>
        <p:nvPicPr>
          <p:cNvPr id="26627" name="Picture 7" hidden="1"/>
          <p:cNvPicPr>
            <a:picLocks noChangeAspect="1" noChangeArrowheads="1"/>
          </p:cNvPicPr>
          <p:nvPr/>
        </p:nvPicPr>
        <p:blipFill>
          <a:blip r:embed="rId3"/>
          <a:srcRect/>
          <a:stretch>
            <a:fillRect/>
          </a:stretch>
        </p:blipFill>
        <p:spPr bwMode="auto">
          <a:xfrm>
            <a:off x="522288" y="2135188"/>
            <a:ext cx="5476875" cy="3370262"/>
          </a:xfrm>
          <a:prstGeom prst="rect">
            <a:avLst/>
          </a:prstGeom>
          <a:noFill/>
          <a:ln w="9525">
            <a:noFill/>
            <a:miter lim="800000"/>
            <a:headEnd/>
            <a:tailEnd/>
          </a:ln>
        </p:spPr>
      </p:pic>
      <p:pic>
        <p:nvPicPr>
          <p:cNvPr id="25602" name="Picture 2" descr="C:\alvins_stuff\work\ENT\2014\37.JPG"/>
          <p:cNvPicPr>
            <a:picLocks noChangeAspect="1" noChangeArrowheads="1"/>
          </p:cNvPicPr>
          <p:nvPr/>
        </p:nvPicPr>
        <p:blipFill>
          <a:blip r:embed="rId4"/>
          <a:srcRect/>
          <a:stretch>
            <a:fillRect/>
          </a:stretch>
        </p:blipFill>
        <p:spPr bwMode="auto">
          <a:xfrm>
            <a:off x="1167320" y="2228851"/>
            <a:ext cx="7734234" cy="4350506"/>
          </a:xfrm>
          <a:prstGeom prst="rect">
            <a:avLst/>
          </a:prstGeom>
          <a:noFill/>
        </p:spPr>
      </p:pic>
      <p:grpSp>
        <p:nvGrpSpPr>
          <p:cNvPr id="2" name="Group 1"/>
          <p:cNvGrpSpPr/>
          <p:nvPr/>
        </p:nvGrpSpPr>
        <p:grpSpPr>
          <a:xfrm>
            <a:off x="335594" y="912706"/>
            <a:ext cx="1160983" cy="1100469"/>
            <a:chOff x="335594" y="912706"/>
            <a:chExt cx="1160983" cy="1100469"/>
          </a:xfrm>
        </p:grpSpPr>
        <p:sp>
          <p:nvSpPr>
            <p:cNvPr id="7" name="Rectangle 6"/>
            <p:cNvSpPr/>
            <p:nvPr/>
          </p:nvSpPr>
          <p:spPr>
            <a:xfrm>
              <a:off x="335594" y="912706"/>
              <a:ext cx="1109673" cy="804905"/>
            </a:xfrm>
            <a:prstGeom prst="rect">
              <a:avLst/>
            </a:prstGeom>
            <a:solidFill>
              <a:srgbClr val="00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Narrow"/>
                  <a:cs typeface="Arial Narrow"/>
                </a:rPr>
                <a:t>Systems Management</a:t>
              </a:r>
              <a:r>
                <a:rPr lang="en-US" sz="1200" dirty="0">
                  <a:latin typeface="Arial Narrow"/>
                  <a:cs typeface="Arial Narrow"/>
                </a:rPr>
                <a:t> </a:t>
              </a:r>
              <a:r>
                <a:rPr lang="en-US" sz="1200" dirty="0" smtClean="0">
                  <a:latin typeface="Arial Narrow"/>
                  <a:cs typeface="Arial Narrow"/>
                </a:rPr>
                <a:t>&amp; Optimization</a:t>
              </a:r>
            </a:p>
          </p:txBody>
        </p:sp>
        <p:pic>
          <p:nvPicPr>
            <p:cNvPr id="8" name="Picture 7"/>
            <p:cNvPicPr>
              <a:picLocks noChangeAspect="1"/>
            </p:cNvPicPr>
            <p:nvPr/>
          </p:nvPicPr>
          <p:blipFill>
            <a:blip r:embed="rId5"/>
            <a:stretch>
              <a:fillRect/>
            </a:stretch>
          </p:blipFill>
          <p:spPr>
            <a:xfrm>
              <a:off x="1071713" y="1588311"/>
              <a:ext cx="424864" cy="424864"/>
            </a:xfrm>
            <a:prstGeom prst="rect">
              <a:avLst/>
            </a:prstGeom>
          </p:spPr>
        </p:pic>
      </p:grpSp>
    </p:spTree>
    <p:extLst>
      <p:ext uri="{BB962C8B-B14F-4D97-AF65-F5344CB8AC3E}">
        <p14:creationId xmlns:p14="http://schemas.microsoft.com/office/powerpoint/2010/main" xmlns="" val="2525365587"/>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57"/>
          <p:cNvSpPr txBox="1">
            <a:spLocks noChangeArrowheads="1"/>
          </p:cNvSpPr>
          <p:nvPr/>
        </p:nvSpPr>
        <p:spPr bwMode="auto">
          <a:xfrm>
            <a:off x="0" y="1133649"/>
            <a:ext cx="3809999" cy="1092607"/>
          </a:xfrm>
          <a:prstGeom prst="rect">
            <a:avLst/>
          </a:prstGeom>
          <a:noFill/>
          <a:ln w="9525">
            <a:noFill/>
            <a:miter lim="800000"/>
            <a:headEnd/>
            <a:tailEnd/>
          </a:ln>
        </p:spPr>
        <p:txBody>
          <a:bodyPr wrap="square">
            <a:spAutoFit/>
          </a:bodyPr>
          <a:lstStyle/>
          <a:p>
            <a:pPr marL="117475" indent="-117475" eaLnBrk="0" hangingPunct="0">
              <a:spcBef>
                <a:spcPts val="0"/>
              </a:spcBef>
              <a:spcAft>
                <a:spcPts val="600"/>
              </a:spcAft>
              <a:buFontTx/>
              <a:buChar char="•"/>
            </a:pPr>
            <a:r>
              <a:rPr lang="sv-SE" sz="1200" dirty="0"/>
              <a:t>System z Integrated Information Processor (zIIP) &amp; System z Application Assist Processor (zAAP)</a:t>
            </a:r>
          </a:p>
          <a:p>
            <a:pPr marL="117475" indent="-117475" eaLnBrk="0" hangingPunct="0">
              <a:spcBef>
                <a:spcPts val="0"/>
              </a:spcBef>
              <a:spcAft>
                <a:spcPts val="600"/>
              </a:spcAft>
              <a:buFontTx/>
              <a:buChar char="•"/>
            </a:pPr>
            <a:r>
              <a:rPr lang="en-US" sz="1200" dirty="0"/>
              <a:t>Specialty processors have lower hardware acquisition costs and </a:t>
            </a:r>
            <a:r>
              <a:rPr lang="en-US" sz="1200" dirty="0" err="1"/>
              <a:t>zIIP’s</a:t>
            </a:r>
            <a:r>
              <a:rPr lang="en-US" sz="1200" dirty="0"/>
              <a:t> &amp; </a:t>
            </a:r>
            <a:r>
              <a:rPr lang="en-US" sz="1200" dirty="0" err="1"/>
              <a:t>zAAP’s</a:t>
            </a:r>
            <a:r>
              <a:rPr lang="en-US" sz="1200" dirty="0"/>
              <a:t> don’t impact software pricing based on </a:t>
            </a:r>
            <a:r>
              <a:rPr lang="en-US" sz="1200" dirty="0" smtClean="0"/>
              <a:t>capacity</a:t>
            </a:r>
            <a:endParaRPr lang="en-US" sz="1200" dirty="0"/>
          </a:p>
        </p:txBody>
      </p:sp>
      <p:grpSp>
        <p:nvGrpSpPr>
          <p:cNvPr id="2" name="Group 1"/>
          <p:cNvGrpSpPr/>
          <p:nvPr/>
        </p:nvGrpSpPr>
        <p:grpSpPr>
          <a:xfrm>
            <a:off x="106580" y="107801"/>
            <a:ext cx="1160983" cy="1100469"/>
            <a:chOff x="106580" y="107801"/>
            <a:chExt cx="1160983" cy="1100469"/>
          </a:xfrm>
        </p:grpSpPr>
        <p:sp>
          <p:nvSpPr>
            <p:cNvPr id="7" name="Rectangle 6"/>
            <p:cNvSpPr/>
            <p:nvPr/>
          </p:nvSpPr>
          <p:spPr>
            <a:xfrm>
              <a:off x="106580" y="107801"/>
              <a:ext cx="1109673" cy="804905"/>
            </a:xfrm>
            <a:prstGeom prst="rect">
              <a:avLst/>
            </a:prstGeom>
            <a:solidFill>
              <a:srgbClr val="00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Narrow"/>
                  <a:cs typeface="Arial Narrow"/>
                </a:rPr>
                <a:t>Systems Management</a:t>
              </a:r>
              <a:r>
                <a:rPr lang="en-US" sz="1200" dirty="0">
                  <a:latin typeface="Arial Narrow"/>
                  <a:cs typeface="Arial Narrow"/>
                </a:rPr>
                <a:t> </a:t>
              </a:r>
              <a:r>
                <a:rPr lang="en-US" sz="1200" dirty="0" smtClean="0">
                  <a:latin typeface="Arial Narrow"/>
                  <a:cs typeface="Arial Narrow"/>
                </a:rPr>
                <a:t>&amp; Optimization</a:t>
              </a:r>
            </a:p>
          </p:txBody>
        </p:sp>
        <p:pic>
          <p:nvPicPr>
            <p:cNvPr id="8" name="Picture 7"/>
            <p:cNvPicPr>
              <a:picLocks noChangeAspect="1"/>
            </p:cNvPicPr>
            <p:nvPr/>
          </p:nvPicPr>
          <p:blipFill>
            <a:blip r:embed="rId3"/>
            <a:stretch>
              <a:fillRect/>
            </a:stretch>
          </p:blipFill>
          <p:spPr>
            <a:xfrm>
              <a:off x="842699" y="783406"/>
              <a:ext cx="424864" cy="424864"/>
            </a:xfrm>
            <a:prstGeom prst="rect">
              <a:avLst/>
            </a:prstGeom>
          </p:spPr>
        </p:pic>
      </p:grpSp>
      <p:sp>
        <p:nvSpPr>
          <p:cNvPr id="9" name="Text Box 57"/>
          <p:cNvSpPr txBox="1">
            <a:spLocks noChangeArrowheads="1"/>
          </p:cNvSpPr>
          <p:nvPr/>
        </p:nvSpPr>
        <p:spPr bwMode="auto">
          <a:xfrm>
            <a:off x="106581" y="2201366"/>
            <a:ext cx="3063340" cy="523220"/>
          </a:xfrm>
          <a:prstGeom prst="rect">
            <a:avLst/>
          </a:prstGeom>
          <a:noFill/>
          <a:ln w="9525">
            <a:noFill/>
            <a:miter lim="800000"/>
            <a:headEnd/>
            <a:tailEnd/>
          </a:ln>
        </p:spPr>
        <p:txBody>
          <a:bodyPr wrap="square">
            <a:spAutoFit/>
          </a:bodyPr>
          <a:lstStyle/>
          <a:p>
            <a:pPr eaLnBrk="0" hangingPunct="0">
              <a:spcBef>
                <a:spcPts val="0"/>
              </a:spcBef>
              <a:spcAft>
                <a:spcPts val="600"/>
              </a:spcAft>
            </a:pPr>
            <a:r>
              <a:rPr lang="en-US" sz="1400" b="1" i="1" dirty="0" smtClean="0"/>
              <a:t>Question: Are you getting the most out of your </a:t>
            </a:r>
            <a:r>
              <a:rPr lang="en-US" sz="1400" b="1" i="1" dirty="0" err="1" smtClean="0"/>
              <a:t>zIIP</a:t>
            </a:r>
            <a:r>
              <a:rPr lang="en-US" sz="1400" b="1" i="1" dirty="0" smtClean="0"/>
              <a:t> engines?</a:t>
            </a:r>
            <a:r>
              <a:rPr lang="en-US" sz="1400" dirty="0" smtClean="0"/>
              <a:t>  </a:t>
            </a:r>
            <a:endParaRPr lang="en-US" sz="1400" dirty="0"/>
          </a:p>
        </p:txBody>
      </p:sp>
      <p:sp>
        <p:nvSpPr>
          <p:cNvPr id="10" name="Rectangle 2"/>
          <p:cNvSpPr>
            <a:spLocks noGrp="1" noChangeArrowheads="1"/>
          </p:cNvSpPr>
          <p:nvPr>
            <p:ph type="title"/>
          </p:nvPr>
        </p:nvSpPr>
        <p:spPr>
          <a:xfrm>
            <a:off x="1267563" y="144379"/>
            <a:ext cx="7322984" cy="762000"/>
          </a:xfrm>
        </p:spPr>
        <p:txBody>
          <a:bodyPr>
            <a:normAutofit/>
          </a:bodyPr>
          <a:lstStyle/>
          <a:p>
            <a:r>
              <a:rPr lang="en-US" altLang="en-US" dirty="0" smtClean="0">
                <a:solidFill>
                  <a:srgbClr val="006AA6"/>
                </a:solidFill>
                <a:latin typeface="Arial" charset="0"/>
                <a:cs typeface="Arial" charset="0"/>
              </a:rPr>
              <a:t>IBM Capacity Management Analytics</a:t>
            </a:r>
          </a:p>
        </p:txBody>
      </p:sp>
      <p:pic>
        <p:nvPicPr>
          <p:cNvPr id="11" name="Picture 10"/>
          <p:cNvPicPr>
            <a:picLocks noChangeAspect="1"/>
          </p:cNvPicPr>
          <p:nvPr/>
        </p:nvPicPr>
        <p:blipFill>
          <a:blip r:embed="rId4"/>
          <a:stretch>
            <a:fillRect/>
          </a:stretch>
        </p:blipFill>
        <p:spPr>
          <a:xfrm>
            <a:off x="3727244" y="4632960"/>
            <a:ext cx="5145089" cy="1982570"/>
          </a:xfrm>
          <a:prstGeom prst="rect">
            <a:avLst/>
          </a:prstGeom>
        </p:spPr>
      </p:pic>
      <p:sp>
        <p:nvSpPr>
          <p:cNvPr id="14" name="Text Box 57"/>
          <p:cNvSpPr txBox="1">
            <a:spLocks noChangeArrowheads="1"/>
          </p:cNvSpPr>
          <p:nvPr/>
        </p:nvSpPr>
        <p:spPr bwMode="auto">
          <a:xfrm>
            <a:off x="715106" y="3732459"/>
            <a:ext cx="2379785" cy="461665"/>
          </a:xfrm>
          <a:prstGeom prst="rect">
            <a:avLst/>
          </a:prstGeom>
          <a:noFill/>
          <a:ln w="9525">
            <a:noFill/>
            <a:miter lim="800000"/>
            <a:headEnd/>
            <a:tailEnd/>
          </a:ln>
        </p:spPr>
        <p:txBody>
          <a:bodyPr wrap="square">
            <a:spAutoFit/>
          </a:bodyPr>
          <a:lstStyle/>
          <a:p>
            <a:pPr marL="117475" indent="-117475" eaLnBrk="0" hangingPunct="0">
              <a:spcBef>
                <a:spcPts val="0"/>
              </a:spcBef>
              <a:spcAft>
                <a:spcPts val="600"/>
              </a:spcAft>
              <a:buFontTx/>
              <a:buChar char="•"/>
            </a:pPr>
            <a:r>
              <a:rPr lang="sv-SE" sz="1200" dirty="0" smtClean="0"/>
              <a:t>Prescriptive recommendation of LPAR Policy.</a:t>
            </a:r>
            <a:endParaRPr lang="en-US" sz="1200" dirty="0"/>
          </a:p>
        </p:txBody>
      </p:sp>
      <p:sp>
        <p:nvSpPr>
          <p:cNvPr id="17" name="Text Box 57"/>
          <p:cNvSpPr txBox="1">
            <a:spLocks noChangeArrowheads="1"/>
          </p:cNvSpPr>
          <p:nvPr/>
        </p:nvSpPr>
        <p:spPr bwMode="auto">
          <a:xfrm>
            <a:off x="661416" y="5236640"/>
            <a:ext cx="3153087" cy="461665"/>
          </a:xfrm>
          <a:prstGeom prst="rect">
            <a:avLst/>
          </a:prstGeom>
          <a:noFill/>
          <a:ln w="9525">
            <a:noFill/>
            <a:miter lim="800000"/>
            <a:headEnd/>
            <a:tailEnd/>
          </a:ln>
        </p:spPr>
        <p:txBody>
          <a:bodyPr wrap="square">
            <a:spAutoFit/>
          </a:bodyPr>
          <a:lstStyle/>
          <a:p>
            <a:pPr marL="171450" indent="-171450" eaLnBrk="0" hangingPunct="0">
              <a:spcBef>
                <a:spcPts val="0"/>
              </a:spcBef>
              <a:spcAft>
                <a:spcPts val="600"/>
              </a:spcAft>
              <a:buFont typeface="Arial" panose="020B0604020202020204" pitchFamily="34" charset="0"/>
              <a:buChar char="•"/>
            </a:pPr>
            <a:r>
              <a:rPr lang="sv-SE" sz="1200" dirty="0" smtClean="0"/>
              <a:t>Monitor how well the specified LPAR Policy is working </a:t>
            </a:r>
            <a:endParaRPr lang="en-US" sz="1200" dirty="0"/>
          </a:p>
        </p:txBody>
      </p:sp>
      <p:pic>
        <p:nvPicPr>
          <p:cNvPr id="1026" name="Picture 1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269973" y="2982332"/>
            <a:ext cx="5695123" cy="180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Box 57"/>
          <p:cNvSpPr txBox="1">
            <a:spLocks noChangeArrowheads="1"/>
          </p:cNvSpPr>
          <p:nvPr/>
        </p:nvSpPr>
        <p:spPr bwMode="auto">
          <a:xfrm>
            <a:off x="106581" y="3116911"/>
            <a:ext cx="3435766" cy="523220"/>
          </a:xfrm>
          <a:prstGeom prst="rect">
            <a:avLst/>
          </a:prstGeom>
          <a:noFill/>
          <a:ln w="9525">
            <a:noFill/>
            <a:miter lim="800000"/>
            <a:headEnd/>
            <a:tailEnd/>
          </a:ln>
        </p:spPr>
        <p:txBody>
          <a:bodyPr wrap="square">
            <a:spAutoFit/>
          </a:bodyPr>
          <a:lstStyle/>
          <a:p>
            <a:pPr eaLnBrk="0" hangingPunct="0">
              <a:spcBef>
                <a:spcPts val="0"/>
              </a:spcBef>
              <a:spcAft>
                <a:spcPts val="600"/>
              </a:spcAft>
            </a:pPr>
            <a:r>
              <a:rPr lang="en-US" sz="1400" b="1" i="1" dirty="0" smtClean="0"/>
              <a:t>Question: Are you getting the most out of your mainframe ?</a:t>
            </a:r>
            <a:r>
              <a:rPr lang="en-US" sz="1400" dirty="0" smtClean="0"/>
              <a:t>  </a:t>
            </a:r>
            <a:endParaRPr lang="en-US" sz="1400" dirty="0"/>
          </a:p>
        </p:txBody>
      </p:sp>
      <p:pic>
        <p:nvPicPr>
          <p:cNvPr id="7170"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809998" y="1023655"/>
            <a:ext cx="5062335" cy="19633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790984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216252" y="274638"/>
            <a:ext cx="7142557" cy="831450"/>
          </a:xfrm>
        </p:spPr>
        <p:txBody>
          <a:bodyPr/>
          <a:lstStyle/>
          <a:p>
            <a:pPr eaLnBrk="1" hangingPunct="1"/>
            <a:r>
              <a:rPr lang="en-US" altLang="en-US" dirty="0" smtClean="0"/>
              <a:t>LPAR Weight Optimization</a:t>
            </a:r>
          </a:p>
        </p:txBody>
      </p:sp>
      <p:sp>
        <p:nvSpPr>
          <p:cNvPr id="7171" name="Content Placeholder 2"/>
          <p:cNvSpPr>
            <a:spLocks noGrp="1"/>
          </p:cNvSpPr>
          <p:nvPr>
            <p:ph idx="1"/>
          </p:nvPr>
        </p:nvSpPr>
        <p:spPr>
          <a:xfrm>
            <a:off x="471488" y="1295400"/>
            <a:ext cx="8229600" cy="5257800"/>
          </a:xfrm>
        </p:spPr>
        <p:txBody>
          <a:bodyPr>
            <a:normAutofit fontScale="92500"/>
          </a:bodyPr>
          <a:lstStyle/>
          <a:p>
            <a:pPr eaLnBrk="1" hangingPunct="1"/>
            <a:r>
              <a:rPr lang="en-US" altLang="en-US" sz="1800" dirty="0" smtClean="0"/>
              <a:t>Overview</a:t>
            </a:r>
          </a:p>
          <a:p>
            <a:pPr lvl="1" eaLnBrk="1" hangingPunct="1"/>
            <a:r>
              <a:rPr lang="en-US" altLang="en-US" sz="1800" dirty="0" smtClean="0"/>
              <a:t>Prescribe more effective LPAR policy (weight values) optimized for the “demand” workload - work that must run on the LPAR based on priority (importance levels)</a:t>
            </a:r>
          </a:p>
          <a:p>
            <a:pPr eaLnBrk="1" hangingPunct="1"/>
            <a:r>
              <a:rPr lang="en-US" altLang="en-US" sz="1800" dirty="0" smtClean="0"/>
              <a:t>Scope</a:t>
            </a:r>
          </a:p>
          <a:p>
            <a:pPr lvl="1" eaLnBrk="1" hangingPunct="1"/>
            <a:r>
              <a:rPr lang="en-US" altLang="en-US" sz="1800" dirty="0" smtClean="0"/>
              <a:t>Input data can be 2-5 days (does not need to be continuous) which best represent the peak and competing “demand” workloads among LPARs</a:t>
            </a:r>
          </a:p>
          <a:p>
            <a:pPr lvl="1" eaLnBrk="1" hangingPunct="1"/>
            <a:r>
              <a:rPr lang="en-US" altLang="en-US" sz="1800" dirty="0" smtClean="0"/>
              <a:t>Supports optimization of multiple date periods (one size does not fit all)</a:t>
            </a:r>
          </a:p>
          <a:p>
            <a:pPr lvl="1" eaLnBrk="1" hangingPunct="1"/>
            <a:r>
              <a:rPr lang="en-US" altLang="en-US" sz="1800" dirty="0"/>
              <a:t>R</a:t>
            </a:r>
            <a:r>
              <a:rPr lang="en-US" altLang="en-US" sz="1800" dirty="0" smtClean="0"/>
              <a:t>esults shown in </a:t>
            </a:r>
            <a:r>
              <a:rPr lang="en-US" altLang="en-US" sz="1800" dirty="0"/>
              <a:t>report (CPU:LPAR Weight Optimization Run Result</a:t>
            </a:r>
            <a:r>
              <a:rPr lang="en-US" altLang="en-US" sz="1800" dirty="0" smtClean="0"/>
              <a:t>).</a:t>
            </a:r>
          </a:p>
          <a:p>
            <a:pPr lvl="1" eaLnBrk="1" hangingPunct="1"/>
            <a:r>
              <a:rPr lang="en-US" altLang="en-US" sz="1800" dirty="0" smtClean="0"/>
              <a:t>Use other CMA reports to determine the input information to do the optimization</a:t>
            </a:r>
          </a:p>
          <a:p>
            <a:pPr lvl="2" eaLnBrk="1" hangingPunct="1">
              <a:buFont typeface="Wingdings" panose="05000000000000000000" pitchFamily="2" charset="2"/>
              <a:buChar char="§"/>
            </a:pPr>
            <a:r>
              <a:rPr lang="en-US" altLang="en-US" sz="1600" dirty="0" smtClean="0"/>
              <a:t>(CPU:MIPS Used –Service Class Period Level, CPU:MIPS Used –LPAR Level by WLM Importance, </a:t>
            </a:r>
            <a:r>
              <a:rPr lang="en-US" altLang="en-US" sz="1600" dirty="0" err="1" smtClean="0"/>
              <a:t>CPU:Over</a:t>
            </a:r>
            <a:r>
              <a:rPr lang="en-US" altLang="en-US" sz="1600" dirty="0" smtClean="0"/>
              <a:t>/Under Share Weight – CPC by LPAR) </a:t>
            </a:r>
          </a:p>
          <a:p>
            <a:pPr eaLnBrk="1" hangingPunct="1"/>
            <a:r>
              <a:rPr lang="en-US" altLang="en-US" sz="1800" dirty="0" smtClean="0"/>
              <a:t>Restrictions</a:t>
            </a:r>
          </a:p>
          <a:p>
            <a:pPr lvl="1" eaLnBrk="1" hangingPunct="1"/>
            <a:r>
              <a:rPr lang="en-US" altLang="en-US" sz="1800" dirty="0" smtClean="0"/>
              <a:t>Only support certain process type (CP, </a:t>
            </a:r>
            <a:r>
              <a:rPr lang="en-US" altLang="en-US" sz="1800" dirty="0" err="1" smtClean="0"/>
              <a:t>zIIP</a:t>
            </a:r>
            <a:r>
              <a:rPr lang="en-US" altLang="en-US" sz="1800" dirty="0" smtClean="0"/>
              <a:t>, </a:t>
            </a:r>
            <a:r>
              <a:rPr lang="en-US" altLang="en-US" sz="1800" dirty="0" err="1" smtClean="0"/>
              <a:t>zAAP</a:t>
            </a:r>
            <a:r>
              <a:rPr lang="en-US" altLang="en-US" sz="1800" dirty="0" smtClean="0"/>
              <a:t>, IFL)</a:t>
            </a:r>
          </a:p>
          <a:p>
            <a:pPr lvl="1" eaLnBrk="1" hangingPunct="1"/>
            <a:r>
              <a:rPr lang="en-US" altLang="en-US" sz="1800" dirty="0" smtClean="0"/>
              <a:t>Importance level used for LPAR with z/OS only – customer supplied % “demand” workload used for all other LPARs</a:t>
            </a:r>
          </a:p>
          <a:p>
            <a:pPr lvl="1" eaLnBrk="1" hangingPunct="1"/>
            <a:r>
              <a:rPr lang="en-US" altLang="en-US" sz="1800" dirty="0" smtClean="0"/>
              <a:t>The total weight percentage of LPARs is 100% which skews result</a:t>
            </a:r>
          </a:p>
          <a:p>
            <a:pPr lvl="2" eaLnBrk="1" hangingPunct="1">
              <a:buFont typeface="Wingdings" panose="05000000000000000000" pitchFamily="2" charset="2"/>
              <a:buChar char="§"/>
            </a:pPr>
            <a:r>
              <a:rPr lang="en-US" altLang="en-US" sz="1600" dirty="0" smtClean="0"/>
              <a:t>Because of unknown workloads on the LPAR </a:t>
            </a:r>
          </a:p>
          <a:p>
            <a:pPr eaLnBrk="1" hangingPunct="1"/>
            <a:endParaRPr lang="en-US" altLang="en-US" sz="2000" dirty="0" smtClean="0"/>
          </a:p>
        </p:txBody>
      </p:sp>
      <p:grpSp>
        <p:nvGrpSpPr>
          <p:cNvPr id="4" name="Group 3"/>
          <p:cNvGrpSpPr/>
          <p:nvPr/>
        </p:nvGrpSpPr>
        <p:grpSpPr>
          <a:xfrm>
            <a:off x="106580" y="107801"/>
            <a:ext cx="1160983" cy="1100469"/>
            <a:chOff x="106580" y="107801"/>
            <a:chExt cx="1160983" cy="1100469"/>
          </a:xfrm>
        </p:grpSpPr>
        <p:sp>
          <p:nvSpPr>
            <p:cNvPr id="5" name="Rectangle 4"/>
            <p:cNvSpPr/>
            <p:nvPr/>
          </p:nvSpPr>
          <p:spPr>
            <a:xfrm>
              <a:off x="106580" y="107801"/>
              <a:ext cx="1109673" cy="804905"/>
            </a:xfrm>
            <a:prstGeom prst="rect">
              <a:avLst/>
            </a:prstGeom>
            <a:solidFill>
              <a:srgbClr val="00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Narrow"/>
                  <a:cs typeface="Arial Narrow"/>
                </a:rPr>
                <a:t>Systems Management</a:t>
              </a:r>
              <a:r>
                <a:rPr lang="en-US" sz="1200" dirty="0">
                  <a:latin typeface="Arial Narrow"/>
                  <a:cs typeface="Arial Narrow"/>
                </a:rPr>
                <a:t> </a:t>
              </a:r>
              <a:r>
                <a:rPr lang="en-US" sz="1200" dirty="0" smtClean="0">
                  <a:latin typeface="Arial Narrow"/>
                  <a:cs typeface="Arial Narrow"/>
                </a:rPr>
                <a:t>&amp; Optimization</a:t>
              </a:r>
            </a:p>
          </p:txBody>
        </p:sp>
        <p:pic>
          <p:nvPicPr>
            <p:cNvPr id="6" name="Picture 5"/>
            <p:cNvPicPr>
              <a:picLocks noChangeAspect="1"/>
            </p:cNvPicPr>
            <p:nvPr/>
          </p:nvPicPr>
          <p:blipFill>
            <a:blip r:embed="rId3"/>
            <a:stretch>
              <a:fillRect/>
            </a:stretch>
          </p:blipFill>
          <p:spPr>
            <a:xfrm>
              <a:off x="842699" y="783406"/>
              <a:ext cx="424864" cy="424864"/>
            </a:xfrm>
            <a:prstGeom prst="rect">
              <a:avLst/>
            </a:prstGeom>
          </p:spPr>
        </p:pic>
      </p:grpSp>
    </p:spTree>
    <p:extLst>
      <p:ext uri="{BB962C8B-B14F-4D97-AF65-F5344CB8AC3E}">
        <p14:creationId xmlns:p14="http://schemas.microsoft.com/office/powerpoint/2010/main" xmlns="" val="13786909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407033" y="226960"/>
            <a:ext cx="8511543" cy="749847"/>
          </a:xfrm>
        </p:spPr>
        <p:txBody>
          <a:bodyPr/>
          <a:lstStyle/>
          <a:p>
            <a:r>
              <a:rPr lang="en-US" dirty="0" smtClean="0"/>
              <a:t>Distributed Components</a:t>
            </a:r>
          </a:p>
        </p:txBody>
      </p:sp>
      <p:sp>
        <p:nvSpPr>
          <p:cNvPr id="21506" name="Rectangle 3"/>
          <p:cNvSpPr>
            <a:spLocks noGrp="1" noChangeArrowheads="1"/>
          </p:cNvSpPr>
          <p:nvPr>
            <p:ph type="body" idx="1"/>
          </p:nvPr>
        </p:nvSpPr>
        <p:spPr>
          <a:xfrm>
            <a:off x="830179" y="1893636"/>
            <a:ext cx="4642184" cy="4495800"/>
          </a:xfrm>
        </p:spPr>
        <p:txBody>
          <a:bodyPr/>
          <a:lstStyle/>
          <a:p>
            <a:pPr>
              <a:lnSpc>
                <a:spcPct val="80000"/>
              </a:lnSpc>
            </a:pPr>
            <a:r>
              <a:rPr lang="en-US" sz="1800" dirty="0" smtClean="0"/>
              <a:t>Linux for System z </a:t>
            </a:r>
            <a:endParaRPr lang="en-US" sz="1800" dirty="0"/>
          </a:p>
          <a:p>
            <a:pPr lvl="1">
              <a:lnSpc>
                <a:spcPct val="80000"/>
              </a:lnSpc>
            </a:pPr>
            <a:r>
              <a:rPr lang="en-US" sz="1800" dirty="0" smtClean="0"/>
              <a:t>CPU Usage report</a:t>
            </a:r>
          </a:p>
          <a:p>
            <a:pPr lvl="1">
              <a:lnSpc>
                <a:spcPct val="80000"/>
              </a:lnSpc>
            </a:pPr>
            <a:r>
              <a:rPr lang="en-US" sz="1800" dirty="0" smtClean="0"/>
              <a:t>Memory Usage report</a:t>
            </a:r>
          </a:p>
          <a:p>
            <a:pPr>
              <a:lnSpc>
                <a:spcPct val="80000"/>
              </a:lnSpc>
            </a:pPr>
            <a:r>
              <a:rPr lang="en-US" sz="1800" dirty="0" smtClean="0"/>
              <a:t>Linux for System X</a:t>
            </a:r>
          </a:p>
          <a:p>
            <a:pPr lvl="1">
              <a:lnSpc>
                <a:spcPct val="80000"/>
              </a:lnSpc>
            </a:pPr>
            <a:r>
              <a:rPr lang="en-US" sz="1800" dirty="0" smtClean="0"/>
              <a:t>CPU Usage report </a:t>
            </a:r>
            <a:endParaRPr lang="en-US" sz="1800" dirty="0"/>
          </a:p>
          <a:p>
            <a:pPr lvl="1">
              <a:lnSpc>
                <a:spcPct val="80000"/>
              </a:lnSpc>
            </a:pPr>
            <a:r>
              <a:rPr lang="en-US" sz="1800" dirty="0" smtClean="0"/>
              <a:t>Memory Usage report</a:t>
            </a:r>
          </a:p>
          <a:p>
            <a:pPr>
              <a:lnSpc>
                <a:spcPct val="80000"/>
              </a:lnSpc>
            </a:pPr>
            <a:r>
              <a:rPr lang="en-US" sz="1800" dirty="0" smtClean="0"/>
              <a:t>AIX </a:t>
            </a:r>
            <a:endParaRPr lang="en-US" sz="1800" dirty="0"/>
          </a:p>
          <a:p>
            <a:pPr lvl="1">
              <a:lnSpc>
                <a:spcPct val="80000"/>
              </a:lnSpc>
            </a:pPr>
            <a:r>
              <a:rPr lang="en-US" sz="1800" dirty="0" smtClean="0"/>
              <a:t>CPU Usage report</a:t>
            </a:r>
          </a:p>
          <a:p>
            <a:pPr lvl="1">
              <a:lnSpc>
                <a:spcPct val="80000"/>
              </a:lnSpc>
            </a:pPr>
            <a:r>
              <a:rPr lang="en-US" sz="1800" dirty="0" smtClean="0"/>
              <a:t>Memory Usage report</a:t>
            </a:r>
          </a:p>
          <a:p>
            <a:pPr>
              <a:lnSpc>
                <a:spcPct val="80000"/>
              </a:lnSpc>
            </a:pPr>
            <a:r>
              <a:rPr lang="en-US" sz="1800" dirty="0" smtClean="0"/>
              <a:t>Windows </a:t>
            </a:r>
            <a:endParaRPr lang="en-US" sz="1800" dirty="0"/>
          </a:p>
          <a:p>
            <a:pPr lvl="1">
              <a:lnSpc>
                <a:spcPct val="80000"/>
              </a:lnSpc>
            </a:pPr>
            <a:r>
              <a:rPr lang="en-US" sz="1800" dirty="0" smtClean="0"/>
              <a:t>CPU Usage report </a:t>
            </a:r>
          </a:p>
          <a:p>
            <a:pPr lvl="1">
              <a:lnSpc>
                <a:spcPct val="80000"/>
              </a:lnSpc>
            </a:pPr>
            <a:r>
              <a:rPr lang="en-US" sz="1800" dirty="0" smtClean="0"/>
              <a:t>Memory Usage report</a:t>
            </a:r>
          </a:p>
          <a:p>
            <a:pPr>
              <a:lnSpc>
                <a:spcPct val="80000"/>
              </a:lnSpc>
            </a:pPr>
            <a:r>
              <a:rPr lang="en-US" sz="1800" dirty="0" smtClean="0"/>
              <a:t>Enterprise Dashboard workspace </a:t>
            </a:r>
          </a:p>
          <a:p>
            <a:pPr lvl="1">
              <a:lnSpc>
                <a:spcPct val="80000"/>
              </a:lnSpc>
            </a:pPr>
            <a:r>
              <a:rPr lang="en-US" sz="1800" dirty="0" smtClean="0"/>
              <a:t>Shows high level information for all the supported servers across the enterprise. </a:t>
            </a:r>
          </a:p>
          <a:p>
            <a:pPr lvl="1">
              <a:lnSpc>
                <a:spcPct val="80000"/>
              </a:lnSpc>
            </a:pPr>
            <a:endParaRPr lang="en-US" sz="1800" dirty="0" smtClean="0"/>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1398" y="3284286"/>
            <a:ext cx="857250" cy="8572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52401" y="2117558"/>
            <a:ext cx="1014054" cy="67376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52400" y="4403557"/>
            <a:ext cx="984059" cy="750489"/>
          </a:xfrm>
          <a:prstGeom prst="rect">
            <a:avLst/>
          </a:prstGeom>
        </p:spPr>
      </p:pic>
      <p:pic>
        <p:nvPicPr>
          <p:cNvPr id="7" name="Picture 6"/>
          <p:cNvPicPr>
            <a:picLocks noChangeAspect="1" noChangeArrowheads="1"/>
          </p:cNvPicPr>
          <p:nvPr/>
        </p:nvPicPr>
        <p:blipFill>
          <a:blip r:embed="rId5" cstate="print"/>
          <a:srcRect/>
          <a:stretch>
            <a:fillRect/>
          </a:stretch>
        </p:blipFill>
        <p:spPr bwMode="auto">
          <a:xfrm>
            <a:off x="4161122" y="1893636"/>
            <a:ext cx="4537710" cy="3184358"/>
          </a:xfrm>
          <a:prstGeom prst="rect">
            <a:avLst/>
          </a:prstGeom>
          <a:noFill/>
          <a:ln w="9525">
            <a:noFill/>
            <a:miter lim="800000"/>
            <a:headEnd/>
            <a:tailEnd/>
          </a:ln>
        </p:spPr>
      </p:pic>
      <p:grpSp>
        <p:nvGrpSpPr>
          <p:cNvPr id="11" name="Group 10"/>
          <p:cNvGrpSpPr/>
          <p:nvPr/>
        </p:nvGrpSpPr>
        <p:grpSpPr>
          <a:xfrm>
            <a:off x="249687" y="723593"/>
            <a:ext cx="1160983" cy="1100469"/>
            <a:chOff x="106580" y="107801"/>
            <a:chExt cx="1160983" cy="1100469"/>
          </a:xfrm>
        </p:grpSpPr>
        <p:sp>
          <p:nvSpPr>
            <p:cNvPr id="12" name="Rectangle 11"/>
            <p:cNvSpPr/>
            <p:nvPr/>
          </p:nvSpPr>
          <p:spPr>
            <a:xfrm>
              <a:off x="106580" y="107801"/>
              <a:ext cx="1109673" cy="804905"/>
            </a:xfrm>
            <a:prstGeom prst="rect">
              <a:avLst/>
            </a:prstGeom>
            <a:solidFill>
              <a:srgbClr val="00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Narrow"/>
                  <a:cs typeface="Arial Narrow"/>
                </a:rPr>
                <a:t>Systems Management</a:t>
              </a:r>
              <a:r>
                <a:rPr lang="en-US" sz="1200" dirty="0">
                  <a:latin typeface="Arial Narrow"/>
                  <a:cs typeface="Arial Narrow"/>
                </a:rPr>
                <a:t> </a:t>
              </a:r>
              <a:r>
                <a:rPr lang="en-US" sz="1200" dirty="0" smtClean="0">
                  <a:latin typeface="Arial Narrow"/>
                  <a:cs typeface="Arial Narrow"/>
                </a:rPr>
                <a:t>&amp; Optimization</a:t>
              </a:r>
            </a:p>
          </p:txBody>
        </p:sp>
        <p:pic>
          <p:nvPicPr>
            <p:cNvPr id="13" name="Picture 12"/>
            <p:cNvPicPr>
              <a:picLocks noChangeAspect="1"/>
            </p:cNvPicPr>
            <p:nvPr/>
          </p:nvPicPr>
          <p:blipFill>
            <a:blip r:embed="rId6"/>
            <a:stretch>
              <a:fillRect/>
            </a:stretch>
          </p:blipFill>
          <p:spPr>
            <a:xfrm>
              <a:off x="842699" y="783406"/>
              <a:ext cx="424864" cy="424864"/>
            </a:xfrm>
            <a:prstGeom prst="rect">
              <a:avLst/>
            </a:prstGeom>
          </p:spPr>
        </p:pic>
      </p:grpSp>
    </p:spTree>
    <p:extLst>
      <p:ext uri="{BB962C8B-B14F-4D97-AF65-F5344CB8AC3E}">
        <p14:creationId xmlns:p14="http://schemas.microsoft.com/office/powerpoint/2010/main" xmlns="" val="37718819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 CPU Usage</a:t>
            </a:r>
            <a:endParaRPr lang="en-US" dirty="0"/>
          </a:p>
        </p:txBody>
      </p:sp>
      <p:sp>
        <p:nvSpPr>
          <p:cNvPr id="4" name="Slide Number Placeholder 3"/>
          <p:cNvSpPr>
            <a:spLocks noGrp="1"/>
          </p:cNvSpPr>
          <p:nvPr>
            <p:ph type="sldNum" sz="quarter" idx="12"/>
          </p:nvPr>
        </p:nvSpPr>
        <p:spPr/>
        <p:txBody>
          <a:bodyPr/>
          <a:lstStyle/>
          <a:p>
            <a:fld id="{3482C549-CAD6-944D-AB16-52BEF20053F9}" type="slidenum">
              <a:rPr lang="en-US" smtClean="0"/>
              <a:pPr/>
              <a:t>14</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1273" y="1600368"/>
            <a:ext cx="8501125" cy="459037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13815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a:t>
            </a:r>
            <a:r>
              <a:rPr lang="en-US" dirty="0"/>
              <a:t> </a:t>
            </a:r>
            <a:r>
              <a:rPr lang="en-US" dirty="0" smtClean="0"/>
              <a:t>– </a:t>
            </a:r>
            <a:r>
              <a:rPr lang="en-US" dirty="0"/>
              <a:t>M</a:t>
            </a:r>
            <a:r>
              <a:rPr lang="en-US" dirty="0" smtClean="0"/>
              <a:t>emory Usage</a:t>
            </a:r>
            <a:endParaRPr lang="en-US" dirty="0"/>
          </a:p>
        </p:txBody>
      </p:sp>
      <p:sp>
        <p:nvSpPr>
          <p:cNvPr id="4" name="Slide Number Placeholder 3"/>
          <p:cNvSpPr>
            <a:spLocks noGrp="1"/>
          </p:cNvSpPr>
          <p:nvPr>
            <p:ph type="sldNum" sz="quarter" idx="12"/>
          </p:nvPr>
        </p:nvSpPr>
        <p:spPr/>
        <p:txBody>
          <a:bodyPr/>
          <a:lstStyle/>
          <a:p>
            <a:fld id="{3482C549-CAD6-944D-AB16-52BEF20053F9}" type="slidenum">
              <a:rPr lang="en-US" smtClean="0"/>
              <a:pPr/>
              <a:t>15</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6559" y="1436497"/>
            <a:ext cx="8542116" cy="49241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27291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74639" y="156410"/>
            <a:ext cx="8797924" cy="762000"/>
          </a:xfrm>
        </p:spPr>
        <p:txBody>
          <a:bodyPr>
            <a:normAutofit/>
          </a:bodyPr>
          <a:lstStyle/>
          <a:p>
            <a:r>
              <a:rPr lang="en-US" altLang="en-US" dirty="0" smtClean="0">
                <a:solidFill>
                  <a:srgbClr val="006AA6"/>
                </a:solidFill>
                <a:latin typeface="Arial" charset="0"/>
                <a:cs typeface="Arial" charset="0"/>
              </a:rPr>
              <a:t>IBM Capacity Management Analytics</a:t>
            </a:r>
          </a:p>
        </p:txBody>
      </p:sp>
      <p:sp>
        <p:nvSpPr>
          <p:cNvPr id="27651" name="Rectangle 3"/>
          <p:cNvSpPr>
            <a:spLocks noChangeArrowheads="1"/>
          </p:cNvSpPr>
          <p:nvPr/>
        </p:nvSpPr>
        <p:spPr bwMode="auto">
          <a:xfrm>
            <a:off x="274638" y="1709738"/>
            <a:ext cx="3108325" cy="5029200"/>
          </a:xfrm>
          <a:prstGeom prst="rect">
            <a:avLst/>
          </a:prstGeom>
          <a:noFill/>
          <a:ln w="9525">
            <a:noFill/>
            <a:miter lim="800000"/>
            <a:headEnd/>
            <a:tailEnd/>
          </a:ln>
        </p:spPr>
        <p:txBody>
          <a:bodyPr/>
          <a:lstStyle/>
          <a:p>
            <a:pPr marL="173038" indent="-173038">
              <a:spcBef>
                <a:spcPct val="20000"/>
              </a:spcBef>
              <a:buClr>
                <a:schemeClr val="accent1"/>
              </a:buClr>
              <a:buFont typeface="Wingdings" pitchFamily="2" charset="2"/>
              <a:buChar char="§"/>
            </a:pPr>
            <a:endParaRPr lang="en-US" altLang="en-US" sz="1600">
              <a:ea typeface="MS PGothic" pitchFamily="34" charset="-128"/>
            </a:endParaRPr>
          </a:p>
        </p:txBody>
      </p:sp>
      <p:grpSp>
        <p:nvGrpSpPr>
          <p:cNvPr id="27652" name="Group 1" hidden="1"/>
          <p:cNvGrpSpPr>
            <a:grpSpLocks/>
          </p:cNvGrpSpPr>
          <p:nvPr/>
        </p:nvGrpSpPr>
        <p:grpSpPr bwMode="auto">
          <a:xfrm>
            <a:off x="4192588" y="1247775"/>
            <a:ext cx="4494212" cy="2443163"/>
            <a:chOff x="4192588" y="1247791"/>
            <a:chExt cx="4494212" cy="2443162"/>
          </a:xfrm>
        </p:grpSpPr>
        <p:pic>
          <p:nvPicPr>
            <p:cNvPr id="27674" name="Picture 5" descr="pic0057"/>
            <p:cNvPicPr>
              <a:picLocks noChangeArrowheads="1"/>
            </p:cNvPicPr>
            <p:nvPr/>
          </p:nvPicPr>
          <p:blipFill>
            <a:blip r:embed="rId3"/>
            <a:srcRect/>
            <a:stretch>
              <a:fillRect/>
            </a:stretch>
          </p:blipFill>
          <p:spPr bwMode="auto">
            <a:xfrm>
              <a:off x="4192588" y="1504966"/>
              <a:ext cx="4494212" cy="2185987"/>
            </a:xfrm>
            <a:prstGeom prst="rect">
              <a:avLst/>
            </a:prstGeom>
            <a:noFill/>
            <a:ln w="9525">
              <a:noFill/>
              <a:miter lim="800000"/>
              <a:headEnd/>
              <a:tailEnd/>
            </a:ln>
          </p:spPr>
        </p:pic>
        <p:sp>
          <p:nvSpPr>
            <p:cNvPr id="27675" name="Text Box 7"/>
            <p:cNvSpPr txBox="1">
              <a:spLocks noChangeArrowheads="1"/>
            </p:cNvSpPr>
            <p:nvPr/>
          </p:nvSpPr>
          <p:spPr bwMode="auto">
            <a:xfrm>
              <a:off x="5662613" y="1247791"/>
              <a:ext cx="1554162" cy="274637"/>
            </a:xfrm>
            <a:prstGeom prst="rect">
              <a:avLst/>
            </a:prstGeom>
            <a:noFill/>
            <a:ln w="9525">
              <a:noFill/>
              <a:miter lim="800000"/>
              <a:headEnd/>
              <a:tailEnd/>
            </a:ln>
          </p:spPr>
          <p:txBody>
            <a:bodyPr>
              <a:spAutoFit/>
            </a:bodyPr>
            <a:lstStyle/>
            <a:p>
              <a:pPr>
                <a:spcBef>
                  <a:spcPct val="50000"/>
                </a:spcBef>
              </a:pPr>
              <a:r>
                <a:rPr lang="en-US" altLang="en-US" sz="1200" b="1">
                  <a:solidFill>
                    <a:schemeClr val="accent1"/>
                  </a:solidFill>
                  <a:ea typeface="MS PGothic" pitchFamily="34" charset="-128"/>
                </a:rPr>
                <a:t>Week Aggregation</a:t>
              </a:r>
            </a:p>
          </p:txBody>
        </p:sp>
      </p:grpSp>
      <p:grpSp>
        <p:nvGrpSpPr>
          <p:cNvPr id="27653" name="Group 2" hidden="1"/>
          <p:cNvGrpSpPr>
            <a:grpSpLocks/>
          </p:cNvGrpSpPr>
          <p:nvPr/>
        </p:nvGrpSpPr>
        <p:grpSpPr bwMode="auto">
          <a:xfrm>
            <a:off x="4192588" y="3884613"/>
            <a:ext cx="4494212" cy="2439987"/>
            <a:chOff x="4192588" y="3885337"/>
            <a:chExt cx="4494212" cy="2439988"/>
          </a:xfrm>
        </p:grpSpPr>
        <p:pic>
          <p:nvPicPr>
            <p:cNvPr id="27672" name="Picture 6" descr="pic0058"/>
            <p:cNvPicPr>
              <a:picLocks noChangeArrowheads="1"/>
            </p:cNvPicPr>
            <p:nvPr/>
          </p:nvPicPr>
          <p:blipFill>
            <a:blip r:embed="rId4"/>
            <a:srcRect/>
            <a:stretch>
              <a:fillRect/>
            </a:stretch>
          </p:blipFill>
          <p:spPr bwMode="auto">
            <a:xfrm>
              <a:off x="4192588" y="4136162"/>
              <a:ext cx="4494212" cy="2189163"/>
            </a:xfrm>
            <a:prstGeom prst="rect">
              <a:avLst/>
            </a:prstGeom>
            <a:noFill/>
            <a:ln w="9525">
              <a:noFill/>
              <a:miter lim="800000"/>
              <a:headEnd/>
              <a:tailEnd/>
            </a:ln>
          </p:spPr>
        </p:pic>
        <p:sp>
          <p:nvSpPr>
            <p:cNvPr id="27673" name="Text Box 8"/>
            <p:cNvSpPr txBox="1">
              <a:spLocks noChangeArrowheads="1"/>
            </p:cNvSpPr>
            <p:nvPr/>
          </p:nvSpPr>
          <p:spPr bwMode="auto">
            <a:xfrm>
              <a:off x="5435600" y="3885337"/>
              <a:ext cx="2009775" cy="274638"/>
            </a:xfrm>
            <a:prstGeom prst="rect">
              <a:avLst/>
            </a:prstGeom>
            <a:noFill/>
            <a:ln w="9525">
              <a:noFill/>
              <a:miter lim="800000"/>
              <a:headEnd/>
              <a:tailEnd/>
            </a:ln>
          </p:spPr>
          <p:txBody>
            <a:bodyPr>
              <a:spAutoFit/>
            </a:bodyPr>
            <a:lstStyle/>
            <a:p>
              <a:pPr>
                <a:spcBef>
                  <a:spcPct val="50000"/>
                </a:spcBef>
              </a:pPr>
              <a:r>
                <a:rPr lang="en-US" altLang="en-US" sz="1200" b="1">
                  <a:solidFill>
                    <a:schemeClr val="accent1"/>
                  </a:solidFill>
                  <a:ea typeface="MS PGothic" pitchFamily="34" charset="-128"/>
                </a:rPr>
                <a:t>10 Minute Aggregation</a:t>
              </a:r>
            </a:p>
          </p:txBody>
        </p:sp>
      </p:grpSp>
      <p:sp>
        <p:nvSpPr>
          <p:cNvPr id="27657" name="TextBox 8"/>
          <p:cNvSpPr txBox="1">
            <a:spLocks noChangeArrowheads="1"/>
          </p:cNvSpPr>
          <p:nvPr/>
        </p:nvSpPr>
        <p:spPr bwMode="auto">
          <a:xfrm>
            <a:off x="1738315" y="2227855"/>
            <a:ext cx="2020888" cy="584776"/>
          </a:xfrm>
          <a:prstGeom prst="rect">
            <a:avLst/>
          </a:prstGeom>
          <a:noFill/>
          <a:ln w="9525">
            <a:noFill/>
            <a:miter lim="800000"/>
            <a:headEnd/>
            <a:tailEnd/>
          </a:ln>
        </p:spPr>
        <p:txBody>
          <a:bodyPr>
            <a:spAutoFit/>
          </a:bodyPr>
          <a:lstStyle/>
          <a:p>
            <a:pPr>
              <a:spcAft>
                <a:spcPts val="1200"/>
              </a:spcAft>
              <a:buClr>
                <a:schemeClr val="accent1"/>
              </a:buClr>
            </a:pPr>
            <a:r>
              <a:rPr lang="en-US" altLang="en-US" sz="1600" dirty="0" smtClean="0">
                <a:latin typeface="Arial Narrow"/>
                <a:ea typeface="MS PGothic" pitchFamily="34" charset="-128"/>
                <a:cs typeface="Arial Narrow"/>
              </a:rPr>
              <a:t>Start with a </a:t>
            </a:r>
            <a:r>
              <a:rPr lang="en-US" altLang="en-US" sz="1600" dirty="0">
                <a:latin typeface="Arial Narrow"/>
                <a:ea typeface="MS PGothic" pitchFamily="34" charset="-128"/>
                <a:cs typeface="Arial Narrow"/>
              </a:rPr>
              <a:t>top-</a:t>
            </a:r>
            <a:r>
              <a:rPr lang="en-US" altLang="en-US" sz="1600" dirty="0" smtClean="0">
                <a:latin typeface="Arial Narrow"/>
                <a:ea typeface="MS PGothic" pitchFamily="34" charset="-128"/>
                <a:cs typeface="Arial Narrow"/>
              </a:rPr>
              <a:t>down, big picture view</a:t>
            </a:r>
            <a:endParaRPr lang="en-US" altLang="en-US" sz="1600" dirty="0">
              <a:latin typeface="Arial Narrow"/>
              <a:ea typeface="MS PGothic" pitchFamily="34" charset="-128"/>
              <a:cs typeface="Arial Narrow"/>
            </a:endParaRPr>
          </a:p>
        </p:txBody>
      </p:sp>
      <p:sp>
        <p:nvSpPr>
          <p:cNvPr id="27658" name="TextBox 29"/>
          <p:cNvSpPr txBox="1">
            <a:spLocks noChangeArrowheads="1"/>
          </p:cNvSpPr>
          <p:nvPr/>
        </p:nvSpPr>
        <p:spPr bwMode="auto">
          <a:xfrm>
            <a:off x="1515543" y="2912585"/>
            <a:ext cx="2020887" cy="1077218"/>
          </a:xfrm>
          <a:prstGeom prst="rect">
            <a:avLst/>
          </a:prstGeom>
          <a:noFill/>
          <a:ln w="9525">
            <a:noFill/>
            <a:miter lim="800000"/>
            <a:headEnd/>
            <a:tailEnd/>
          </a:ln>
        </p:spPr>
        <p:txBody>
          <a:bodyPr>
            <a:spAutoFit/>
          </a:bodyPr>
          <a:lstStyle/>
          <a:p>
            <a:pPr>
              <a:spcAft>
                <a:spcPts val="1200"/>
              </a:spcAft>
              <a:buClr>
                <a:schemeClr val="accent1"/>
              </a:buClr>
            </a:pPr>
            <a:r>
              <a:rPr lang="en-US" altLang="en-US" sz="1600" dirty="0">
                <a:latin typeface="Arial Narrow"/>
                <a:ea typeface="MS PGothic" pitchFamily="34" charset="-128"/>
                <a:cs typeface="Arial Narrow"/>
              </a:rPr>
              <a:t>T</a:t>
            </a:r>
            <a:r>
              <a:rPr lang="en-US" altLang="en-US" sz="1600" dirty="0" smtClean="0">
                <a:latin typeface="Arial Narrow"/>
                <a:ea typeface="MS PGothic" pitchFamily="34" charset="-128"/>
                <a:cs typeface="Arial Narrow"/>
              </a:rPr>
              <a:t>hen </a:t>
            </a:r>
            <a:r>
              <a:rPr lang="en-US" altLang="en-US" sz="1600" dirty="0">
                <a:latin typeface="Arial Narrow"/>
                <a:ea typeface="MS PGothic" pitchFamily="34" charset="-128"/>
                <a:cs typeface="Arial Narrow"/>
              </a:rPr>
              <a:t>drill down</a:t>
            </a:r>
            <a:br>
              <a:rPr lang="en-US" altLang="en-US" sz="1600" dirty="0">
                <a:latin typeface="Arial Narrow"/>
                <a:ea typeface="MS PGothic" pitchFamily="34" charset="-128"/>
                <a:cs typeface="Arial Narrow"/>
              </a:rPr>
            </a:br>
            <a:r>
              <a:rPr lang="en-US" altLang="en-US" sz="1600" dirty="0">
                <a:latin typeface="Arial Narrow"/>
                <a:ea typeface="MS PGothic" pitchFamily="34" charset="-128"/>
                <a:cs typeface="Arial Narrow"/>
              </a:rPr>
              <a:t>to greater detail </a:t>
            </a:r>
            <a:r>
              <a:rPr lang="en-US" altLang="en-US" sz="1600" dirty="0" smtClean="0">
                <a:latin typeface="Arial Narrow"/>
                <a:ea typeface="MS PGothic" pitchFamily="34" charset="-128"/>
                <a:cs typeface="Arial Narrow"/>
              </a:rPr>
              <a:t>to identify potential capacity problem</a:t>
            </a:r>
            <a:endParaRPr lang="en-US" altLang="en-US" sz="1600" dirty="0">
              <a:latin typeface="Arial Narrow"/>
              <a:ea typeface="MS PGothic" pitchFamily="34" charset="-128"/>
              <a:cs typeface="Arial Narrow"/>
            </a:endParaRPr>
          </a:p>
        </p:txBody>
      </p:sp>
      <p:sp>
        <p:nvSpPr>
          <p:cNvPr id="27659" name="TextBox 30"/>
          <p:cNvSpPr txBox="1">
            <a:spLocks noChangeArrowheads="1"/>
          </p:cNvSpPr>
          <p:nvPr/>
        </p:nvSpPr>
        <p:spPr bwMode="auto">
          <a:xfrm>
            <a:off x="1429703" y="1171129"/>
            <a:ext cx="2106727" cy="1077218"/>
          </a:xfrm>
          <a:prstGeom prst="rect">
            <a:avLst/>
          </a:prstGeom>
          <a:noFill/>
          <a:ln w="9525">
            <a:noFill/>
            <a:miter lim="800000"/>
            <a:headEnd/>
            <a:tailEnd/>
          </a:ln>
        </p:spPr>
        <p:txBody>
          <a:bodyPr wrap="square">
            <a:spAutoFit/>
          </a:bodyPr>
          <a:lstStyle/>
          <a:p>
            <a:pPr>
              <a:spcAft>
                <a:spcPts val="1200"/>
              </a:spcAft>
              <a:buClr>
                <a:schemeClr val="accent1"/>
              </a:buClr>
            </a:pPr>
            <a:r>
              <a:rPr lang="en-US" altLang="en-US" sz="1600" dirty="0">
                <a:latin typeface="Arial Narrow"/>
                <a:ea typeface="MS PGothic" pitchFamily="34" charset="-128"/>
                <a:cs typeface="Arial Narrow"/>
              </a:rPr>
              <a:t>Perform simple ad hoc analysis to predict potential issues before they impact the business</a:t>
            </a:r>
          </a:p>
        </p:txBody>
      </p:sp>
      <p:pic>
        <p:nvPicPr>
          <p:cNvPr id="23" name="Picture 5" descr="pic0057"/>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16351" y="1467803"/>
            <a:ext cx="4687570" cy="1242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6" descr="pic0058"/>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948747" y="2815439"/>
            <a:ext cx="4981893" cy="14088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Text Box 7"/>
          <p:cNvSpPr txBox="1">
            <a:spLocks noChangeArrowheads="1"/>
          </p:cNvSpPr>
          <p:nvPr/>
        </p:nvSpPr>
        <p:spPr bwMode="auto">
          <a:xfrm rot="-5400000">
            <a:off x="2844802" y="1947047"/>
            <a:ext cx="1554163"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Font typeface="Wingdings" pitchFamily="2" charset="2"/>
              <a:buChar char="§"/>
              <a:defRPr sz="1600">
                <a:solidFill>
                  <a:schemeClr val="tx1"/>
                </a:solidFill>
                <a:latin typeface="Arial" charset="0"/>
                <a:ea typeface="MS PGothic" pitchFamily="34" charset="-128"/>
              </a:defRPr>
            </a:lvl1pPr>
            <a:lvl2pPr marL="742950" indent="-285750" algn="l" eaLnBrk="0" hangingPunct="0">
              <a:spcBef>
                <a:spcPct val="20000"/>
              </a:spcBef>
              <a:buClr>
                <a:schemeClr val="tx1"/>
              </a:buClr>
              <a:buFont typeface="Arial" charset="0"/>
              <a:buChar char="–"/>
              <a:defRPr sz="1600">
                <a:solidFill>
                  <a:schemeClr val="tx1"/>
                </a:solidFill>
                <a:latin typeface="Arial" charset="0"/>
                <a:ea typeface="MS PGothic" pitchFamily="34" charset="-128"/>
              </a:defRPr>
            </a:lvl2pPr>
            <a:lvl3pPr marL="1143000" indent="-228600" algn="l" eaLnBrk="0" hangingPunct="0">
              <a:spcBef>
                <a:spcPct val="20000"/>
              </a:spcBef>
              <a:buClr>
                <a:schemeClr val="tx1"/>
              </a:buClr>
              <a:buChar char="•"/>
              <a:defRPr sz="1600">
                <a:solidFill>
                  <a:schemeClr val="tx1"/>
                </a:solidFill>
                <a:latin typeface="Arial" charset="0"/>
                <a:ea typeface="MS PGothic" pitchFamily="34" charset="-128"/>
              </a:defRPr>
            </a:lvl3pPr>
            <a:lvl4pPr marL="1600200" indent="-228600" algn="l" eaLnBrk="0" hangingPunct="0">
              <a:spcBef>
                <a:spcPct val="20000"/>
              </a:spcBef>
              <a:buClr>
                <a:schemeClr val="bg1"/>
              </a:buClr>
              <a:defRPr sz="1600">
                <a:solidFill>
                  <a:schemeClr val="bg1"/>
                </a:solidFill>
                <a:latin typeface="Arial" charset="0"/>
                <a:ea typeface="MS PGothic" pitchFamily="34" charset="-128"/>
              </a:defRPr>
            </a:lvl4pPr>
            <a:lvl5pPr marL="2057400" indent="-228600" algn="l" eaLnBrk="0" hangingPunct="0">
              <a:spcBef>
                <a:spcPct val="20000"/>
              </a:spcBef>
              <a:buClr>
                <a:schemeClr val="bg1"/>
              </a:buClr>
              <a:buChar char="»"/>
              <a:defRPr sz="1600">
                <a:solidFill>
                  <a:schemeClr val="bg1"/>
                </a:solidFill>
                <a:latin typeface="Arial" charset="0"/>
                <a:ea typeface="MS PGothic" pitchFamily="34" charset="-128"/>
              </a:defRPr>
            </a:lvl5pPr>
            <a:lvl6pPr marL="2514600" indent="-228600" eaLnBrk="0" fontAlgn="base" hangingPunct="0">
              <a:spcBef>
                <a:spcPct val="20000"/>
              </a:spcBef>
              <a:spcAft>
                <a:spcPct val="0"/>
              </a:spcAft>
              <a:buClr>
                <a:schemeClr val="bg1"/>
              </a:buClr>
              <a:buChar char="»"/>
              <a:defRPr sz="1600">
                <a:solidFill>
                  <a:schemeClr val="bg1"/>
                </a:solidFill>
                <a:latin typeface="Arial" charset="0"/>
                <a:ea typeface="MS PGothic" pitchFamily="34" charset="-128"/>
              </a:defRPr>
            </a:lvl6pPr>
            <a:lvl7pPr marL="2971800" indent="-228600" eaLnBrk="0" fontAlgn="base" hangingPunct="0">
              <a:spcBef>
                <a:spcPct val="20000"/>
              </a:spcBef>
              <a:spcAft>
                <a:spcPct val="0"/>
              </a:spcAft>
              <a:buClr>
                <a:schemeClr val="bg1"/>
              </a:buClr>
              <a:buChar char="»"/>
              <a:defRPr sz="1600">
                <a:solidFill>
                  <a:schemeClr val="bg1"/>
                </a:solidFill>
                <a:latin typeface="Arial" charset="0"/>
                <a:ea typeface="MS PGothic" pitchFamily="34" charset="-128"/>
              </a:defRPr>
            </a:lvl7pPr>
            <a:lvl8pPr marL="3429000" indent="-228600" eaLnBrk="0" fontAlgn="base" hangingPunct="0">
              <a:spcBef>
                <a:spcPct val="20000"/>
              </a:spcBef>
              <a:spcAft>
                <a:spcPct val="0"/>
              </a:spcAft>
              <a:buClr>
                <a:schemeClr val="bg1"/>
              </a:buClr>
              <a:buChar char="»"/>
              <a:defRPr sz="1600">
                <a:solidFill>
                  <a:schemeClr val="bg1"/>
                </a:solidFill>
                <a:latin typeface="Arial" charset="0"/>
                <a:ea typeface="MS PGothic" pitchFamily="34" charset="-128"/>
              </a:defRPr>
            </a:lvl8pPr>
            <a:lvl9pPr marL="3886200" indent="-228600" eaLnBrk="0" fontAlgn="base" hangingPunct="0">
              <a:spcBef>
                <a:spcPct val="20000"/>
              </a:spcBef>
              <a:spcAft>
                <a:spcPct val="0"/>
              </a:spcAft>
              <a:buClr>
                <a:schemeClr val="bg1"/>
              </a:buClr>
              <a:buChar char="»"/>
              <a:defRPr sz="1600">
                <a:solidFill>
                  <a:schemeClr val="bg1"/>
                </a:solidFill>
                <a:latin typeface="Arial" charset="0"/>
                <a:ea typeface="MS PGothic" pitchFamily="34" charset="-128"/>
              </a:defRPr>
            </a:lvl9pPr>
          </a:lstStyle>
          <a:p>
            <a:pPr eaLnBrk="1" hangingPunct="1">
              <a:spcBef>
                <a:spcPct val="50000"/>
              </a:spcBef>
              <a:buClrTx/>
              <a:buFontTx/>
              <a:buNone/>
            </a:pPr>
            <a:r>
              <a:rPr lang="en-US" altLang="en-US" sz="1200" b="1" dirty="0">
                <a:solidFill>
                  <a:schemeClr val="accent1"/>
                </a:solidFill>
              </a:rPr>
              <a:t>Week Aggregation</a:t>
            </a:r>
          </a:p>
        </p:txBody>
      </p:sp>
      <p:sp>
        <p:nvSpPr>
          <p:cNvPr id="26" name="Text Box 8"/>
          <p:cNvSpPr txBox="1">
            <a:spLocks noChangeArrowheads="1"/>
          </p:cNvSpPr>
          <p:nvPr/>
        </p:nvSpPr>
        <p:spPr bwMode="auto">
          <a:xfrm rot="-5400000">
            <a:off x="2749076" y="3285193"/>
            <a:ext cx="2009775"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lgn="l" eaLnBrk="0" hangingPunct="0">
              <a:spcBef>
                <a:spcPct val="20000"/>
              </a:spcBef>
              <a:buClr>
                <a:schemeClr val="accent1"/>
              </a:buClr>
              <a:buFont typeface="Wingdings" pitchFamily="2" charset="2"/>
              <a:buChar char="§"/>
              <a:defRPr sz="1600">
                <a:solidFill>
                  <a:schemeClr val="tx1"/>
                </a:solidFill>
                <a:latin typeface="Arial" charset="0"/>
                <a:ea typeface="MS PGothic" pitchFamily="34" charset="-128"/>
              </a:defRPr>
            </a:lvl1pPr>
            <a:lvl2pPr marL="742950" indent="-285750" algn="l" eaLnBrk="0" hangingPunct="0">
              <a:spcBef>
                <a:spcPct val="20000"/>
              </a:spcBef>
              <a:buClr>
                <a:schemeClr val="tx1"/>
              </a:buClr>
              <a:buFont typeface="Arial" charset="0"/>
              <a:buChar char="–"/>
              <a:defRPr sz="1600">
                <a:solidFill>
                  <a:schemeClr val="tx1"/>
                </a:solidFill>
                <a:latin typeface="Arial" charset="0"/>
                <a:ea typeface="MS PGothic" pitchFamily="34" charset="-128"/>
              </a:defRPr>
            </a:lvl2pPr>
            <a:lvl3pPr marL="1143000" indent="-228600" algn="l" eaLnBrk="0" hangingPunct="0">
              <a:spcBef>
                <a:spcPct val="20000"/>
              </a:spcBef>
              <a:buClr>
                <a:schemeClr val="tx1"/>
              </a:buClr>
              <a:buChar char="•"/>
              <a:defRPr sz="1600">
                <a:solidFill>
                  <a:schemeClr val="tx1"/>
                </a:solidFill>
                <a:latin typeface="Arial" charset="0"/>
                <a:ea typeface="MS PGothic" pitchFamily="34" charset="-128"/>
              </a:defRPr>
            </a:lvl3pPr>
            <a:lvl4pPr marL="1600200" indent="-228600" algn="l" eaLnBrk="0" hangingPunct="0">
              <a:spcBef>
                <a:spcPct val="20000"/>
              </a:spcBef>
              <a:buClr>
                <a:schemeClr val="bg1"/>
              </a:buClr>
              <a:defRPr sz="1600">
                <a:solidFill>
                  <a:schemeClr val="bg1"/>
                </a:solidFill>
                <a:latin typeface="Arial" charset="0"/>
                <a:ea typeface="MS PGothic" pitchFamily="34" charset="-128"/>
              </a:defRPr>
            </a:lvl4pPr>
            <a:lvl5pPr marL="2057400" indent="-228600" algn="l" eaLnBrk="0" hangingPunct="0">
              <a:spcBef>
                <a:spcPct val="20000"/>
              </a:spcBef>
              <a:buClr>
                <a:schemeClr val="bg1"/>
              </a:buClr>
              <a:buChar char="»"/>
              <a:defRPr sz="1600">
                <a:solidFill>
                  <a:schemeClr val="bg1"/>
                </a:solidFill>
                <a:latin typeface="Arial" charset="0"/>
                <a:ea typeface="MS PGothic" pitchFamily="34" charset="-128"/>
              </a:defRPr>
            </a:lvl5pPr>
            <a:lvl6pPr marL="2514600" indent="-228600" eaLnBrk="0" fontAlgn="base" hangingPunct="0">
              <a:spcBef>
                <a:spcPct val="20000"/>
              </a:spcBef>
              <a:spcAft>
                <a:spcPct val="0"/>
              </a:spcAft>
              <a:buClr>
                <a:schemeClr val="bg1"/>
              </a:buClr>
              <a:buChar char="»"/>
              <a:defRPr sz="1600">
                <a:solidFill>
                  <a:schemeClr val="bg1"/>
                </a:solidFill>
                <a:latin typeface="Arial" charset="0"/>
                <a:ea typeface="MS PGothic" pitchFamily="34" charset="-128"/>
              </a:defRPr>
            </a:lvl6pPr>
            <a:lvl7pPr marL="2971800" indent="-228600" eaLnBrk="0" fontAlgn="base" hangingPunct="0">
              <a:spcBef>
                <a:spcPct val="20000"/>
              </a:spcBef>
              <a:spcAft>
                <a:spcPct val="0"/>
              </a:spcAft>
              <a:buClr>
                <a:schemeClr val="bg1"/>
              </a:buClr>
              <a:buChar char="»"/>
              <a:defRPr sz="1600">
                <a:solidFill>
                  <a:schemeClr val="bg1"/>
                </a:solidFill>
                <a:latin typeface="Arial" charset="0"/>
                <a:ea typeface="MS PGothic" pitchFamily="34" charset="-128"/>
              </a:defRPr>
            </a:lvl7pPr>
            <a:lvl8pPr marL="3429000" indent="-228600" eaLnBrk="0" fontAlgn="base" hangingPunct="0">
              <a:spcBef>
                <a:spcPct val="20000"/>
              </a:spcBef>
              <a:spcAft>
                <a:spcPct val="0"/>
              </a:spcAft>
              <a:buClr>
                <a:schemeClr val="bg1"/>
              </a:buClr>
              <a:buChar char="»"/>
              <a:defRPr sz="1600">
                <a:solidFill>
                  <a:schemeClr val="bg1"/>
                </a:solidFill>
                <a:latin typeface="Arial" charset="0"/>
                <a:ea typeface="MS PGothic" pitchFamily="34" charset="-128"/>
              </a:defRPr>
            </a:lvl8pPr>
            <a:lvl9pPr marL="3886200" indent="-228600" eaLnBrk="0" fontAlgn="base" hangingPunct="0">
              <a:spcBef>
                <a:spcPct val="20000"/>
              </a:spcBef>
              <a:spcAft>
                <a:spcPct val="0"/>
              </a:spcAft>
              <a:buClr>
                <a:schemeClr val="bg1"/>
              </a:buClr>
              <a:buChar char="»"/>
              <a:defRPr sz="1600">
                <a:solidFill>
                  <a:schemeClr val="bg1"/>
                </a:solidFill>
                <a:latin typeface="Arial" charset="0"/>
                <a:ea typeface="MS PGothic" pitchFamily="34" charset="-128"/>
              </a:defRPr>
            </a:lvl9pPr>
          </a:lstStyle>
          <a:p>
            <a:pPr eaLnBrk="1" hangingPunct="1">
              <a:spcBef>
                <a:spcPct val="50000"/>
              </a:spcBef>
              <a:buClrTx/>
              <a:buFontTx/>
              <a:buNone/>
            </a:pPr>
            <a:r>
              <a:rPr lang="en-US" altLang="en-US" sz="1200" b="1" dirty="0">
                <a:solidFill>
                  <a:schemeClr val="accent1"/>
                </a:solidFill>
              </a:rPr>
              <a:t>10 Minute Aggregation</a:t>
            </a:r>
          </a:p>
        </p:txBody>
      </p:sp>
      <p:grpSp>
        <p:nvGrpSpPr>
          <p:cNvPr id="3" name="Group 2"/>
          <p:cNvGrpSpPr/>
          <p:nvPr/>
        </p:nvGrpSpPr>
        <p:grpSpPr>
          <a:xfrm>
            <a:off x="274638" y="904833"/>
            <a:ext cx="1066800" cy="979556"/>
            <a:chOff x="274638" y="904833"/>
            <a:chExt cx="1066800" cy="979556"/>
          </a:xfrm>
        </p:grpSpPr>
        <p:sp>
          <p:nvSpPr>
            <p:cNvPr id="27" name="Rectangle 26"/>
            <p:cNvSpPr/>
            <p:nvPr/>
          </p:nvSpPr>
          <p:spPr>
            <a:xfrm>
              <a:off x="274638" y="904833"/>
              <a:ext cx="990719" cy="80490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Narrow"/>
                  <a:cs typeface="Arial Narrow"/>
                </a:rPr>
                <a:t>Problem Identification</a:t>
              </a:r>
              <a:endParaRPr lang="en-US" sz="1200" dirty="0">
                <a:latin typeface="Arial Narrow"/>
                <a:cs typeface="Arial Narrow"/>
              </a:endParaRPr>
            </a:p>
          </p:txBody>
        </p:sp>
        <p:pic>
          <p:nvPicPr>
            <p:cNvPr id="28" name="Picture 27"/>
            <p:cNvPicPr>
              <a:picLocks noChangeAspect="1"/>
            </p:cNvPicPr>
            <p:nvPr/>
          </p:nvPicPr>
          <p:blipFill>
            <a:blip r:embed="rId5"/>
            <a:stretch>
              <a:fillRect/>
            </a:stretch>
          </p:blipFill>
          <p:spPr>
            <a:xfrm>
              <a:off x="772279" y="1504950"/>
              <a:ext cx="569159" cy="379439"/>
            </a:xfrm>
            <a:prstGeom prst="rect">
              <a:avLst/>
            </a:prstGeom>
          </p:spPr>
        </p:pic>
      </p:grpSp>
      <p:pic>
        <p:nvPicPr>
          <p:cNvPr id="4" name="Picture 3"/>
          <p:cNvPicPr>
            <a:picLocks noChangeAspect="1"/>
          </p:cNvPicPr>
          <p:nvPr/>
        </p:nvPicPr>
        <p:blipFill>
          <a:blip r:embed="rId6"/>
          <a:stretch>
            <a:fillRect/>
          </a:stretch>
        </p:blipFill>
        <p:spPr>
          <a:xfrm>
            <a:off x="413941" y="2227855"/>
            <a:ext cx="1324374" cy="613101"/>
          </a:xfrm>
          <a:prstGeom prst="rect">
            <a:avLst/>
          </a:prstGeom>
        </p:spPr>
      </p:pic>
      <p:pic>
        <p:nvPicPr>
          <p:cNvPr id="6" name="Picture 5"/>
          <p:cNvPicPr>
            <a:picLocks noChangeAspect="1"/>
          </p:cNvPicPr>
          <p:nvPr/>
        </p:nvPicPr>
        <p:blipFill>
          <a:blip r:embed="rId7"/>
          <a:stretch>
            <a:fillRect/>
          </a:stretch>
        </p:blipFill>
        <p:spPr>
          <a:xfrm>
            <a:off x="139586" y="2936061"/>
            <a:ext cx="1290117" cy="1006292"/>
          </a:xfrm>
          <a:prstGeom prst="rect">
            <a:avLst/>
          </a:prstGeom>
        </p:spPr>
      </p:pic>
      <p:sp>
        <p:nvSpPr>
          <p:cNvPr id="2" name="Rectangle 1"/>
          <p:cNvSpPr/>
          <p:nvPr/>
        </p:nvSpPr>
        <p:spPr>
          <a:xfrm>
            <a:off x="1535115" y="945905"/>
            <a:ext cx="7537448" cy="338554"/>
          </a:xfrm>
          <a:prstGeom prst="rect">
            <a:avLst/>
          </a:prstGeom>
        </p:spPr>
        <p:txBody>
          <a:bodyPr wrap="square">
            <a:spAutoFit/>
          </a:bodyPr>
          <a:lstStyle/>
          <a:p>
            <a:pPr eaLnBrk="0" hangingPunct="0">
              <a:spcBef>
                <a:spcPts val="600"/>
              </a:spcBef>
              <a:spcAft>
                <a:spcPts val="600"/>
              </a:spcAft>
            </a:pPr>
            <a:r>
              <a:rPr lang="en-US" sz="1600" b="1" i="1" dirty="0"/>
              <a:t>Question: </a:t>
            </a:r>
            <a:r>
              <a:rPr lang="en-US" sz="1600" b="1" i="1" dirty="0" smtClean="0"/>
              <a:t>Can you quickly identify where problem might happen?</a:t>
            </a:r>
            <a:r>
              <a:rPr lang="en-US" sz="1600" dirty="0" smtClean="0"/>
              <a:t>  </a:t>
            </a:r>
            <a:endParaRPr lang="en-US" sz="1600" dirty="0"/>
          </a:p>
        </p:txBody>
      </p:sp>
      <p:pic>
        <p:nvPicPr>
          <p:cNvPr id="29" name="Picture 28"/>
          <p:cNvPicPr>
            <a:picLocks noChangeAspect="1"/>
          </p:cNvPicPr>
          <p:nvPr/>
        </p:nvPicPr>
        <p:blipFill>
          <a:blip r:embed="rId8"/>
          <a:stretch>
            <a:fillRect/>
          </a:stretch>
        </p:blipFill>
        <p:spPr>
          <a:xfrm>
            <a:off x="3484564" y="4427399"/>
            <a:ext cx="5554722" cy="2430601"/>
          </a:xfrm>
          <a:prstGeom prst="rect">
            <a:avLst/>
          </a:prstGeom>
        </p:spPr>
      </p:pic>
      <p:sp>
        <p:nvSpPr>
          <p:cNvPr id="30" name="Oval 29"/>
          <p:cNvSpPr/>
          <p:nvPr/>
        </p:nvSpPr>
        <p:spPr>
          <a:xfrm>
            <a:off x="5533867" y="4911328"/>
            <a:ext cx="497523" cy="1909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969760" y="5668846"/>
            <a:ext cx="497523" cy="1909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28" descr="MC900440035[1]"/>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rot="19820228">
            <a:off x="3709820" y="5695332"/>
            <a:ext cx="991628" cy="639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3" name="Group 32"/>
          <p:cNvGrpSpPr/>
          <p:nvPr/>
        </p:nvGrpSpPr>
        <p:grpSpPr>
          <a:xfrm>
            <a:off x="274638" y="4608059"/>
            <a:ext cx="4289425" cy="2130879"/>
            <a:chOff x="1560513" y="3213100"/>
            <a:chExt cx="4289425" cy="3256196"/>
          </a:xfrm>
        </p:grpSpPr>
        <p:sp>
          <p:nvSpPr>
            <p:cNvPr id="34" name="TextBox 26"/>
            <p:cNvSpPr txBox="1">
              <a:spLocks noChangeArrowheads="1"/>
            </p:cNvSpPr>
            <p:nvPr/>
          </p:nvSpPr>
          <p:spPr bwMode="auto">
            <a:xfrm>
              <a:off x="1560513" y="5481638"/>
              <a:ext cx="1535112" cy="987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lnSpc>
                  <a:spcPct val="100000"/>
                </a:lnSpc>
                <a:spcAft>
                  <a:spcPct val="0"/>
                </a:spcAft>
                <a:buClrTx/>
                <a:buSzTx/>
                <a:buFontTx/>
                <a:buNone/>
              </a:pPr>
              <a:r>
                <a:rPr lang="da-DK" altLang="en-US" sz="1800" dirty="0" smtClean="0"/>
                <a:t>Real Time Scoring</a:t>
              </a:r>
              <a:endParaRPr lang="en-US" altLang="en-US" sz="1800" dirty="0"/>
            </a:p>
          </p:txBody>
        </p:sp>
        <p:grpSp>
          <p:nvGrpSpPr>
            <p:cNvPr id="35" name="Group 34"/>
            <p:cNvGrpSpPr/>
            <p:nvPr/>
          </p:nvGrpSpPr>
          <p:grpSpPr>
            <a:xfrm>
              <a:off x="1835150" y="3213100"/>
              <a:ext cx="4014788" cy="2171700"/>
              <a:chOff x="1835150" y="3213100"/>
              <a:chExt cx="4014788" cy="2171700"/>
            </a:xfrm>
          </p:grpSpPr>
          <p:sp>
            <p:nvSpPr>
              <p:cNvPr id="36" name="Rounded Rectangle 35"/>
              <p:cNvSpPr/>
              <p:nvPr/>
            </p:nvSpPr>
            <p:spPr>
              <a:xfrm>
                <a:off x="2627313" y="3573463"/>
                <a:ext cx="1223962" cy="50323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r>
                  <a:rPr lang="da-DK" dirty="0" smtClean="0">
                    <a:solidFill>
                      <a:schemeClr val="tx1"/>
                    </a:solidFill>
                  </a:rPr>
                  <a:t>SMF data</a:t>
                </a:r>
                <a:endParaRPr lang="en-US" dirty="0">
                  <a:solidFill>
                    <a:schemeClr val="tx1"/>
                  </a:solidFill>
                </a:endParaRPr>
              </a:p>
            </p:txBody>
          </p:sp>
          <p:sp>
            <p:nvSpPr>
              <p:cNvPr id="37" name="Down Arrow 36"/>
              <p:cNvSpPr/>
              <p:nvPr/>
            </p:nvSpPr>
            <p:spPr>
              <a:xfrm>
                <a:off x="3276600" y="3213100"/>
                <a:ext cx="230188" cy="360363"/>
              </a:xfrm>
              <a:prstGeom prst="down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p>
            </p:txBody>
          </p:sp>
          <p:pic>
            <p:nvPicPr>
              <p:cNvPr id="39" name="Picture 38"/>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1835150" y="4652963"/>
                <a:ext cx="75723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ight Arrow 39"/>
              <p:cNvSpPr/>
              <p:nvPr/>
            </p:nvSpPr>
            <p:spPr>
              <a:xfrm rot="7253460">
                <a:off x="2334419" y="4331494"/>
                <a:ext cx="617537" cy="339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p>
            </p:txBody>
          </p:sp>
          <p:sp>
            <p:nvSpPr>
              <p:cNvPr id="41" name="Right Arrow 40"/>
              <p:cNvSpPr/>
              <p:nvPr/>
            </p:nvSpPr>
            <p:spPr>
              <a:xfrm>
                <a:off x="2627313" y="4941888"/>
                <a:ext cx="706437"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p>
            </p:txBody>
          </p:sp>
          <p:sp>
            <p:nvSpPr>
              <p:cNvPr id="42" name="Smiley Face 41"/>
              <p:cNvSpPr/>
              <p:nvPr/>
            </p:nvSpPr>
            <p:spPr>
              <a:xfrm>
                <a:off x="3478213" y="4868863"/>
                <a:ext cx="355600" cy="369887"/>
              </a:xfrm>
              <a:prstGeom prst="smileyFac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p>
            </p:txBody>
          </p:sp>
          <p:sp>
            <p:nvSpPr>
              <p:cNvPr id="43" name="&quot;No&quot; Symbol 42"/>
              <p:cNvSpPr/>
              <p:nvPr/>
            </p:nvSpPr>
            <p:spPr>
              <a:xfrm>
                <a:off x="4140200" y="4868863"/>
                <a:ext cx="412750" cy="369887"/>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chemeClr val="tx1"/>
                  </a:solidFill>
                </a:endParaRPr>
              </a:p>
            </p:txBody>
          </p:sp>
          <p:sp>
            <p:nvSpPr>
              <p:cNvPr id="44" name="Smiley Face 43"/>
              <p:cNvSpPr/>
              <p:nvPr/>
            </p:nvSpPr>
            <p:spPr>
              <a:xfrm>
                <a:off x="5495925" y="4868863"/>
                <a:ext cx="354013" cy="369887"/>
              </a:xfrm>
              <a:prstGeom prst="smileyFac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p>
            </p:txBody>
          </p:sp>
          <p:sp>
            <p:nvSpPr>
              <p:cNvPr id="45" name="&quot;No&quot; Symbol 44"/>
              <p:cNvSpPr/>
              <p:nvPr/>
            </p:nvSpPr>
            <p:spPr>
              <a:xfrm>
                <a:off x="4859338" y="4868863"/>
                <a:ext cx="414337" cy="369887"/>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US">
                  <a:solidFill>
                    <a:schemeClr val="tx1"/>
                  </a:solidFill>
                </a:endParaRPr>
              </a:p>
            </p:txBody>
          </p:sp>
        </p:grpSp>
      </p:grpSp>
      <p:sp>
        <p:nvSpPr>
          <p:cNvPr id="46" name="TextBox 29"/>
          <p:cNvSpPr txBox="1">
            <a:spLocks noChangeArrowheads="1"/>
          </p:cNvSpPr>
          <p:nvPr/>
        </p:nvSpPr>
        <p:spPr bwMode="auto">
          <a:xfrm>
            <a:off x="140023" y="4143718"/>
            <a:ext cx="3535089" cy="584775"/>
          </a:xfrm>
          <a:prstGeom prst="rect">
            <a:avLst/>
          </a:prstGeom>
          <a:noFill/>
          <a:ln w="9525">
            <a:noFill/>
            <a:miter lim="800000"/>
            <a:headEnd/>
            <a:tailEnd/>
          </a:ln>
        </p:spPr>
        <p:txBody>
          <a:bodyPr wrap="square">
            <a:spAutoFit/>
          </a:bodyPr>
          <a:lstStyle/>
          <a:p>
            <a:pPr>
              <a:spcAft>
                <a:spcPts val="1200"/>
              </a:spcAft>
              <a:buClr>
                <a:schemeClr val="accent1"/>
              </a:buClr>
            </a:pPr>
            <a:r>
              <a:rPr lang="en-US" altLang="en-US" sz="1600" dirty="0" smtClean="0">
                <a:latin typeface="Arial Narrow"/>
                <a:ea typeface="MS PGothic" pitchFamily="34" charset="-128"/>
                <a:cs typeface="Arial Narrow"/>
              </a:rPr>
              <a:t>Detect potential problems before they happen  and take action to prevent them</a:t>
            </a:r>
            <a:endParaRPr lang="en-US" altLang="en-US" sz="1600" dirty="0">
              <a:latin typeface="Arial Narrow"/>
              <a:ea typeface="MS PGothic" pitchFamily="34" charset="-128"/>
              <a:cs typeface="Arial Narrow"/>
            </a:endParaRPr>
          </a:p>
        </p:txBody>
      </p:sp>
    </p:spTree>
    <p:extLst>
      <p:ext uri="{BB962C8B-B14F-4D97-AF65-F5344CB8AC3E}">
        <p14:creationId xmlns:p14="http://schemas.microsoft.com/office/powerpoint/2010/main" xmlns="" val="3549231983"/>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noAutofit/>
          </a:bodyPr>
          <a:lstStyle/>
          <a:p>
            <a:pPr eaLnBrk="1" hangingPunct="1"/>
            <a:r>
              <a:rPr lang="en-US" altLang="en-US" dirty="0" smtClean="0"/>
              <a:t>Near real-time Anomaly Detection</a:t>
            </a:r>
          </a:p>
        </p:txBody>
      </p:sp>
      <p:sp>
        <p:nvSpPr>
          <p:cNvPr id="5123" name="Content Placeholder 4"/>
          <p:cNvSpPr>
            <a:spLocks noGrp="1"/>
          </p:cNvSpPr>
          <p:nvPr>
            <p:ph idx="4294967295"/>
          </p:nvPr>
        </p:nvSpPr>
        <p:spPr>
          <a:xfrm>
            <a:off x="228600" y="1447800"/>
            <a:ext cx="8686800" cy="1819275"/>
          </a:xfrm>
        </p:spPr>
        <p:txBody>
          <a:bodyPr/>
          <a:lstStyle/>
          <a:p>
            <a:pPr marL="3175" indent="0" algn="ctr" eaLnBrk="1" hangingPunct="1">
              <a:buFont typeface="Wingdings" pitchFamily="2" charset="2"/>
              <a:buNone/>
            </a:pPr>
            <a:endParaRPr lang="en-US" altLang="en-US" sz="1800" dirty="0" smtClean="0">
              <a:solidFill>
                <a:schemeClr val="accent1"/>
              </a:solidFill>
            </a:endParaRPr>
          </a:p>
          <a:p>
            <a:pPr marL="3175" indent="0" algn="ctr" eaLnBrk="1" hangingPunct="1">
              <a:buFont typeface="Wingdings" pitchFamily="2" charset="2"/>
              <a:buNone/>
            </a:pPr>
            <a:r>
              <a:rPr lang="en-US" altLang="en-US" sz="1800" dirty="0" smtClean="0">
                <a:solidFill>
                  <a:schemeClr val="accent1"/>
                </a:solidFill>
              </a:rPr>
              <a:t>Provides anomaly detection analysis on CICS transaction data. Helps customer find out which CICS transaction is anomaly. And customer can use our result to tuning or fix problem of their production environment.</a:t>
            </a:r>
            <a:endParaRPr lang="en-US" altLang="en-US" sz="3200" dirty="0" smtClean="0">
              <a:solidFill>
                <a:schemeClr val="accent1"/>
              </a:solidFill>
            </a:endParaRPr>
          </a:p>
        </p:txBody>
      </p:sp>
      <p:pic>
        <p:nvPicPr>
          <p:cNvPr id="5124" name="Picture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889000" y="3997325"/>
            <a:ext cx="1714500" cy="170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5" name="Picture 6"/>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6673850" y="3736975"/>
            <a:ext cx="1714500"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6" name="Picture 7"/>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3616325" y="3921125"/>
            <a:ext cx="1911350" cy="153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7" name="Slide Number Placeholder 3"/>
          <p:cNvSpPr txBox="1">
            <a:spLocks/>
          </p:cNvSpPr>
          <p:nvPr/>
        </p:nvSpPr>
        <p:spPr bwMode="auto">
          <a:xfrm>
            <a:off x="304800" y="6389688"/>
            <a:ext cx="9144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lvl1pPr marL="17463"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buClr>
                <a:srgbClr val="00B0DA"/>
              </a:buClr>
              <a:buSzPct val="90000"/>
              <a:buFont typeface="Wingdings" pitchFamily="2" charset="2"/>
              <a:buNone/>
            </a:pPr>
            <a:fld id="{AAB740C6-8F71-4BBA-994A-55FAFD946972}" type="slidenum">
              <a:rPr lang="en-US" altLang="en-US" sz="1000">
                <a:solidFill>
                  <a:schemeClr val="bg2"/>
                </a:solidFill>
              </a:rPr>
              <a:pPr>
                <a:buClr>
                  <a:srgbClr val="00B0DA"/>
                </a:buClr>
                <a:buSzPct val="90000"/>
                <a:buFont typeface="Wingdings" pitchFamily="2" charset="2"/>
                <a:buNone/>
              </a:pPr>
              <a:t>17</a:t>
            </a:fld>
            <a:endParaRPr lang="en-US" altLang="en-US" sz="1000">
              <a:solidFill>
                <a:schemeClr val="bg2"/>
              </a:solidFill>
            </a:endParaRPr>
          </a:p>
        </p:txBody>
      </p:sp>
      <p:sp>
        <p:nvSpPr>
          <p:cNvPr id="8" name="Content Placeholder 2"/>
          <p:cNvSpPr txBox="1">
            <a:spLocks/>
          </p:cNvSpPr>
          <p:nvPr/>
        </p:nvSpPr>
        <p:spPr bwMode="auto">
          <a:xfrm>
            <a:off x="888999" y="2925399"/>
            <a:ext cx="6646333" cy="579801"/>
          </a:xfrm>
          <a:prstGeom prst="rect">
            <a:avLst/>
          </a:prstGeom>
          <a:noFill/>
          <a:ln w="9525">
            <a:noFill/>
            <a:miter lim="800000"/>
            <a:headEnd/>
            <a:tailEnd/>
          </a:ln>
        </p:spPr>
        <p:txBody>
          <a:bodyPr lIns="0" tIns="45718" rIns="91435" bIns="45718"/>
          <a:lstStyle/>
          <a:p>
            <a:pPr eaLnBrk="0" hangingPunct="0">
              <a:spcBef>
                <a:spcPct val="20000"/>
              </a:spcBef>
              <a:spcAft>
                <a:spcPts val="1200"/>
              </a:spcAft>
              <a:buClr>
                <a:schemeClr val="accent1"/>
              </a:buClr>
              <a:buSzPct val="100000"/>
              <a:buFont typeface="Arial" charset="0"/>
              <a:buNone/>
            </a:pPr>
            <a:r>
              <a:rPr lang="en-US" altLang="en-US" b="1" dirty="0" smtClean="0">
                <a:ea typeface="MS PGothic" pitchFamily="34" charset="-128"/>
              </a:rPr>
              <a:t>Based on transaction CPU utilization and elapsed time</a:t>
            </a:r>
            <a:endParaRPr lang="en-US" altLang="en-US" dirty="0">
              <a:ea typeface="MS PGothic" pitchFamily="34" charset="-128"/>
            </a:endParaRPr>
          </a:p>
        </p:txBody>
      </p:sp>
      <p:grpSp>
        <p:nvGrpSpPr>
          <p:cNvPr id="9" name="Group 8"/>
          <p:cNvGrpSpPr/>
          <p:nvPr/>
        </p:nvGrpSpPr>
        <p:grpSpPr>
          <a:xfrm>
            <a:off x="274638" y="904833"/>
            <a:ext cx="1066800" cy="979556"/>
            <a:chOff x="274638" y="904833"/>
            <a:chExt cx="1066800" cy="979556"/>
          </a:xfrm>
        </p:grpSpPr>
        <p:sp>
          <p:nvSpPr>
            <p:cNvPr id="10" name="Rectangle 9"/>
            <p:cNvSpPr/>
            <p:nvPr/>
          </p:nvSpPr>
          <p:spPr>
            <a:xfrm>
              <a:off x="274638" y="904833"/>
              <a:ext cx="990719" cy="80490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Narrow"/>
                  <a:cs typeface="Arial Narrow"/>
                </a:rPr>
                <a:t>Problem Identification</a:t>
              </a:r>
              <a:endParaRPr lang="en-US" sz="1200" dirty="0">
                <a:latin typeface="Arial Narrow"/>
                <a:cs typeface="Arial Narrow"/>
              </a:endParaRPr>
            </a:p>
          </p:txBody>
        </p:sp>
        <p:pic>
          <p:nvPicPr>
            <p:cNvPr id="11" name="Picture 10"/>
            <p:cNvPicPr>
              <a:picLocks noChangeAspect="1"/>
            </p:cNvPicPr>
            <p:nvPr/>
          </p:nvPicPr>
          <p:blipFill>
            <a:blip r:embed="rId6"/>
            <a:stretch>
              <a:fillRect/>
            </a:stretch>
          </p:blipFill>
          <p:spPr>
            <a:xfrm>
              <a:off x="772279" y="1504950"/>
              <a:ext cx="569159" cy="379439"/>
            </a:xfrm>
            <a:prstGeom prst="rect">
              <a:avLst/>
            </a:prstGeom>
          </p:spPr>
        </p:pic>
      </p:grpSp>
    </p:spTree>
    <p:extLst>
      <p:ext uri="{BB962C8B-B14F-4D97-AF65-F5344CB8AC3E}">
        <p14:creationId xmlns:p14="http://schemas.microsoft.com/office/powerpoint/2010/main" xmlns="" val="38420314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303213" y="7690"/>
            <a:ext cx="8229600" cy="990600"/>
          </a:xfrm>
        </p:spPr>
        <p:txBody>
          <a:bodyPr>
            <a:normAutofit/>
          </a:bodyPr>
          <a:lstStyle/>
          <a:p>
            <a:r>
              <a:rPr lang="en-US" altLang="en-US" dirty="0">
                <a:solidFill>
                  <a:srgbClr val="006AA6"/>
                </a:solidFill>
                <a:latin typeface="Arial" charset="0"/>
                <a:cs typeface="Arial" charset="0"/>
              </a:rPr>
              <a:t>IBM Capacity Management </a:t>
            </a:r>
            <a:r>
              <a:rPr lang="en-US" altLang="en-US" dirty="0" smtClean="0">
                <a:solidFill>
                  <a:srgbClr val="006AA6"/>
                </a:solidFill>
                <a:latin typeface="Arial" charset="0"/>
                <a:cs typeface="Arial" charset="0"/>
              </a:rPr>
              <a:t>Analytics</a:t>
            </a:r>
          </a:p>
        </p:txBody>
      </p:sp>
      <p:sp>
        <p:nvSpPr>
          <p:cNvPr id="3" name="Content Placeholder 2"/>
          <p:cNvSpPr>
            <a:spLocks noGrp="1"/>
          </p:cNvSpPr>
          <p:nvPr>
            <p:ph sz="quarter" idx="4294967295"/>
          </p:nvPr>
        </p:nvSpPr>
        <p:spPr>
          <a:xfrm>
            <a:off x="2231118" y="5189516"/>
            <a:ext cx="3532008" cy="1479550"/>
          </a:xfrm>
        </p:spPr>
        <p:txBody>
          <a:bodyPr>
            <a:normAutofit/>
          </a:bodyPr>
          <a:lstStyle/>
          <a:p>
            <a:pPr marL="0" indent="0">
              <a:spcAft>
                <a:spcPts val="1200"/>
              </a:spcAft>
              <a:buNone/>
              <a:defRPr/>
            </a:pPr>
            <a:r>
              <a:rPr lang="en-US" altLang="en-US" sz="2400" i="1" dirty="0" smtClean="0">
                <a:latin typeface="Arial Narrow"/>
                <a:ea typeface="ＭＳ Ｐゴシック" pitchFamily="34" charset="-128"/>
                <a:cs typeface="Arial Narrow"/>
              </a:rPr>
              <a:t>Dynamically select </a:t>
            </a:r>
            <a:r>
              <a:rPr lang="en-US" altLang="en-US" dirty="0" smtClean="0">
                <a:solidFill>
                  <a:srgbClr val="000000"/>
                </a:solidFill>
                <a:latin typeface="Arial Narrow"/>
                <a:ea typeface="MS PGothic" pitchFamily="34" charset="-128"/>
                <a:cs typeface="Arial Narrow"/>
              </a:rPr>
              <a:t>your standard </a:t>
            </a:r>
            <a:r>
              <a:rPr lang="en-US" altLang="en-US" sz="2400" i="1" dirty="0" smtClean="0">
                <a:latin typeface="Arial Narrow"/>
                <a:ea typeface="ＭＳ Ｐゴシック" pitchFamily="34" charset="-128"/>
                <a:cs typeface="Arial Narrow"/>
              </a:rPr>
              <a:t>formula</a:t>
            </a:r>
            <a:r>
              <a:rPr lang="en-US" altLang="en-US" i="1" dirty="0" smtClean="0">
                <a:latin typeface="Arial Narrow"/>
                <a:ea typeface="ＭＳ Ｐゴシック" pitchFamily="34" charset="-128"/>
                <a:cs typeface="Arial Narrow"/>
              </a:rPr>
              <a:t> </a:t>
            </a:r>
            <a:r>
              <a:rPr lang="en-US" altLang="en-US" dirty="0" smtClean="0">
                <a:solidFill>
                  <a:srgbClr val="000000"/>
                </a:solidFill>
                <a:latin typeface="Arial Narrow"/>
                <a:ea typeface="MS PGothic" pitchFamily="34" charset="-128"/>
                <a:cs typeface="Arial Narrow"/>
              </a:rPr>
              <a:t>for capacity planning or compare between formulas to find the one that best fits your requirements.</a:t>
            </a:r>
            <a:endParaRPr lang="en-US" altLang="en-US" dirty="0">
              <a:latin typeface="Arial Narrow"/>
              <a:ea typeface="ＭＳ Ｐゴシック" pitchFamily="34" charset="-128"/>
              <a:cs typeface="Arial Narrow"/>
            </a:endParaRPr>
          </a:p>
        </p:txBody>
      </p:sp>
      <p:sp>
        <p:nvSpPr>
          <p:cNvPr id="29699" name="Rectangle 3"/>
          <p:cNvSpPr>
            <a:spLocks noChangeArrowheads="1"/>
          </p:cNvSpPr>
          <p:nvPr/>
        </p:nvSpPr>
        <p:spPr bwMode="auto">
          <a:xfrm>
            <a:off x="303213" y="1947863"/>
            <a:ext cx="3108325" cy="5029200"/>
          </a:xfrm>
          <a:prstGeom prst="rect">
            <a:avLst/>
          </a:prstGeom>
          <a:noFill/>
          <a:ln w="9525">
            <a:noFill/>
            <a:miter lim="800000"/>
            <a:headEnd/>
            <a:tailEnd/>
          </a:ln>
        </p:spPr>
        <p:txBody>
          <a:bodyPr/>
          <a:lstStyle/>
          <a:p>
            <a:pPr marL="173038" indent="-173038" eaLnBrk="0" hangingPunct="0">
              <a:spcBef>
                <a:spcPct val="20000"/>
              </a:spcBef>
              <a:buClr>
                <a:schemeClr val="accent1"/>
              </a:buClr>
              <a:buFont typeface="Wingdings" pitchFamily="2" charset="2"/>
              <a:buChar char="§"/>
            </a:pPr>
            <a:endParaRPr lang="en-US" altLang="en-US" sz="1600">
              <a:ea typeface="MS PGothic" pitchFamily="34" charset="-128"/>
            </a:endParaRPr>
          </a:p>
        </p:txBody>
      </p:sp>
      <p:pic>
        <p:nvPicPr>
          <p:cNvPr id="29700" name="Picture 7" hidden="1"/>
          <p:cNvPicPr>
            <a:picLocks noChangeAspect="1" noChangeArrowheads="1"/>
          </p:cNvPicPr>
          <p:nvPr/>
        </p:nvPicPr>
        <p:blipFill>
          <a:blip r:embed="rId3"/>
          <a:srcRect/>
          <a:stretch>
            <a:fillRect/>
          </a:stretch>
        </p:blipFill>
        <p:spPr bwMode="auto">
          <a:xfrm>
            <a:off x="4519613" y="4518025"/>
            <a:ext cx="3930650" cy="1887538"/>
          </a:xfrm>
          <a:prstGeom prst="rect">
            <a:avLst/>
          </a:prstGeom>
          <a:noFill/>
          <a:ln w="9525">
            <a:noFill/>
            <a:miter lim="800000"/>
            <a:headEnd/>
            <a:tailEnd/>
          </a:ln>
        </p:spPr>
      </p:pic>
      <p:sp>
        <p:nvSpPr>
          <p:cNvPr id="4" name="TextBox 3"/>
          <p:cNvSpPr txBox="1"/>
          <p:nvPr/>
        </p:nvSpPr>
        <p:spPr>
          <a:xfrm>
            <a:off x="2130114" y="1863373"/>
            <a:ext cx="3985307" cy="1569660"/>
          </a:xfrm>
          <a:prstGeom prst="rect">
            <a:avLst/>
          </a:prstGeom>
          <a:noFill/>
        </p:spPr>
        <p:txBody>
          <a:bodyPr wrap="square" spcCol="457200">
            <a:spAutoFit/>
          </a:bodyPr>
          <a:lstStyle/>
          <a:p>
            <a:pPr>
              <a:spcAft>
                <a:spcPts val="1200"/>
              </a:spcAft>
              <a:buClr>
                <a:schemeClr val="accent1"/>
              </a:buClr>
              <a:defRPr/>
            </a:pPr>
            <a:r>
              <a:rPr lang="en-US" altLang="en-US" dirty="0" smtClean="0">
                <a:latin typeface="Arial Narrow"/>
                <a:ea typeface="ＭＳ Ｐゴシック" pitchFamily="34" charset="-128"/>
                <a:cs typeface="Arial Narrow"/>
              </a:rPr>
              <a:t>CMA uses </a:t>
            </a:r>
            <a:r>
              <a:rPr lang="en-US" altLang="en-US" sz="2400" i="1" dirty="0" smtClean="0">
                <a:latin typeface="Arial Narrow"/>
                <a:ea typeface="ＭＳ Ｐゴシック" pitchFamily="34" charset="-128"/>
                <a:cs typeface="Arial Narrow"/>
              </a:rPr>
              <a:t>predictive </a:t>
            </a:r>
            <a:r>
              <a:rPr lang="en-US" altLang="en-US" sz="2400" i="1" dirty="0">
                <a:latin typeface="Arial Narrow"/>
                <a:ea typeface="ＭＳ Ｐゴシック" pitchFamily="34" charset="-128"/>
                <a:cs typeface="Arial Narrow"/>
              </a:rPr>
              <a:t>analytics </a:t>
            </a:r>
            <a:r>
              <a:rPr lang="en-US" altLang="en-US" dirty="0" smtClean="0">
                <a:latin typeface="Arial Narrow"/>
                <a:ea typeface="ＭＳ Ｐゴシック" pitchFamily="34" charset="-128"/>
                <a:cs typeface="Arial Narrow"/>
              </a:rPr>
              <a:t>to help </a:t>
            </a:r>
            <a:r>
              <a:rPr lang="en-US" altLang="en-US" dirty="0">
                <a:latin typeface="Arial Narrow"/>
                <a:ea typeface="ＭＳ Ｐゴシック" pitchFamily="34" charset="-128"/>
                <a:cs typeface="Arial Narrow"/>
              </a:rPr>
              <a:t>organizations use their data to make better decisions by </a:t>
            </a:r>
            <a:r>
              <a:rPr lang="en-US" altLang="en-US" dirty="0" smtClean="0">
                <a:latin typeface="Arial Narrow"/>
                <a:ea typeface="ＭＳ Ｐゴシック" pitchFamily="34" charset="-128"/>
                <a:cs typeface="Arial Narrow"/>
              </a:rPr>
              <a:t>drawing reliable</a:t>
            </a:r>
            <a:r>
              <a:rPr lang="en-US" altLang="en-US" dirty="0">
                <a:latin typeface="Arial Narrow"/>
                <a:ea typeface="ＭＳ Ｐゴシック" pitchFamily="34" charset="-128"/>
                <a:cs typeface="Arial Narrow"/>
              </a:rPr>
              <a:t>, data-driven conclusions </a:t>
            </a:r>
            <a:r>
              <a:rPr lang="en-US" altLang="en-US" dirty="0" smtClean="0">
                <a:latin typeface="Arial Narrow"/>
                <a:ea typeface="ＭＳ Ｐゴシック" pitchFamily="34" charset="-128"/>
                <a:cs typeface="Arial Narrow"/>
              </a:rPr>
              <a:t>based on past and current events.</a:t>
            </a:r>
            <a:endParaRPr lang="en-US" altLang="en-US" dirty="0">
              <a:latin typeface="Arial Narrow"/>
              <a:ea typeface="ＭＳ Ｐゴシック" pitchFamily="34" charset="-128"/>
              <a:cs typeface="Arial Narrow"/>
            </a:endParaRPr>
          </a:p>
        </p:txBody>
      </p:sp>
      <p:sp>
        <p:nvSpPr>
          <p:cNvPr id="29702" name="Content Placeholder 2"/>
          <p:cNvSpPr txBox="1">
            <a:spLocks/>
          </p:cNvSpPr>
          <p:nvPr/>
        </p:nvSpPr>
        <p:spPr bwMode="auto">
          <a:xfrm>
            <a:off x="2231118" y="3617927"/>
            <a:ext cx="3391376" cy="1356542"/>
          </a:xfrm>
          <a:prstGeom prst="rect">
            <a:avLst/>
          </a:prstGeom>
          <a:noFill/>
          <a:ln w="9525">
            <a:noFill/>
            <a:miter lim="800000"/>
            <a:headEnd/>
            <a:tailEnd/>
          </a:ln>
        </p:spPr>
        <p:txBody>
          <a:bodyPr lIns="0" tIns="45718" rIns="91435" bIns="45718"/>
          <a:lstStyle/>
          <a:p>
            <a:pPr eaLnBrk="0" hangingPunct="0">
              <a:spcBef>
                <a:spcPct val="20000"/>
              </a:spcBef>
              <a:spcAft>
                <a:spcPts val="1200"/>
              </a:spcAft>
              <a:buClr>
                <a:schemeClr val="accent1"/>
              </a:buClr>
              <a:buSzPct val="100000"/>
              <a:buFont typeface="Arial" charset="0"/>
              <a:buNone/>
            </a:pPr>
            <a:r>
              <a:rPr lang="en-US" altLang="en-US" sz="2400" i="1" dirty="0">
                <a:solidFill>
                  <a:srgbClr val="000000"/>
                </a:solidFill>
                <a:latin typeface="Arial Narrow"/>
                <a:ea typeface="MS PGothic" pitchFamily="34" charset="-128"/>
                <a:cs typeface="Arial Narrow"/>
              </a:rPr>
              <a:t>Future capacity </a:t>
            </a:r>
            <a:r>
              <a:rPr lang="en-US" altLang="en-US" dirty="0">
                <a:solidFill>
                  <a:srgbClr val="000000"/>
                </a:solidFill>
                <a:latin typeface="Arial Narrow"/>
                <a:ea typeface="MS PGothic" pitchFamily="34" charset="-128"/>
                <a:cs typeface="Arial Narrow"/>
              </a:rPr>
              <a:t>requirements can be forecasted to help ensure that sufficient capacity is available when the business needs it.</a:t>
            </a:r>
          </a:p>
        </p:txBody>
      </p:sp>
      <p:sp>
        <p:nvSpPr>
          <p:cNvPr id="29703" name="Line 24"/>
          <p:cNvSpPr>
            <a:spLocks noChangeShapeType="1"/>
          </p:cNvSpPr>
          <p:nvPr/>
        </p:nvSpPr>
        <p:spPr bwMode="auto">
          <a:xfrm flipH="1">
            <a:off x="384713" y="1947359"/>
            <a:ext cx="5661977" cy="0"/>
          </a:xfrm>
          <a:prstGeom prst="line">
            <a:avLst/>
          </a:prstGeom>
          <a:noFill/>
          <a:ln w="19050">
            <a:solidFill>
              <a:srgbClr val="808080"/>
            </a:solidFill>
            <a:prstDash val="dash"/>
            <a:round/>
            <a:headEnd type="oval" w="med" len="med"/>
            <a:tailEnd/>
          </a:ln>
        </p:spPr>
        <p:txBody>
          <a:bodyPr/>
          <a:lstStyle/>
          <a:p>
            <a:endParaRPr lang="en-US"/>
          </a:p>
        </p:txBody>
      </p:sp>
      <p:sp>
        <p:nvSpPr>
          <p:cNvPr id="29704" name="Line 25"/>
          <p:cNvSpPr>
            <a:spLocks noChangeShapeType="1"/>
          </p:cNvSpPr>
          <p:nvPr/>
        </p:nvSpPr>
        <p:spPr bwMode="auto">
          <a:xfrm flipH="1">
            <a:off x="431107" y="3433033"/>
            <a:ext cx="5603933" cy="0"/>
          </a:xfrm>
          <a:prstGeom prst="line">
            <a:avLst/>
          </a:prstGeom>
          <a:noFill/>
          <a:ln w="19050">
            <a:solidFill>
              <a:srgbClr val="808080"/>
            </a:solidFill>
            <a:prstDash val="dash"/>
            <a:round/>
            <a:headEnd type="oval" w="med" len="med"/>
            <a:tailEnd/>
          </a:ln>
        </p:spPr>
        <p:txBody>
          <a:bodyPr/>
          <a:lstStyle/>
          <a:p>
            <a:endParaRPr lang="en-US"/>
          </a:p>
        </p:txBody>
      </p:sp>
      <p:sp>
        <p:nvSpPr>
          <p:cNvPr id="29705" name="Line 25"/>
          <p:cNvSpPr>
            <a:spLocks noChangeShapeType="1"/>
          </p:cNvSpPr>
          <p:nvPr/>
        </p:nvSpPr>
        <p:spPr bwMode="auto">
          <a:xfrm flipH="1">
            <a:off x="381794" y="5102207"/>
            <a:ext cx="5500846" cy="0"/>
          </a:xfrm>
          <a:prstGeom prst="line">
            <a:avLst/>
          </a:prstGeom>
          <a:noFill/>
          <a:ln w="19050">
            <a:solidFill>
              <a:srgbClr val="808080"/>
            </a:solidFill>
            <a:prstDash val="dash"/>
            <a:round/>
            <a:headEnd type="oval" w="med" len="med"/>
            <a:tailEnd/>
          </a:ln>
        </p:spPr>
        <p:txBody>
          <a:bodyPr/>
          <a:lstStyle/>
          <a:p>
            <a:endParaRPr lang="en-US"/>
          </a:p>
        </p:txBody>
      </p:sp>
      <p:pic>
        <p:nvPicPr>
          <p:cNvPr id="22"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231989" y="1401435"/>
            <a:ext cx="2831629" cy="170163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grpSp>
        <p:nvGrpSpPr>
          <p:cNvPr id="8" name="Group 7"/>
          <p:cNvGrpSpPr/>
          <p:nvPr/>
        </p:nvGrpSpPr>
        <p:grpSpPr>
          <a:xfrm>
            <a:off x="254724" y="919103"/>
            <a:ext cx="1315847" cy="898539"/>
            <a:chOff x="254724" y="919103"/>
            <a:chExt cx="1315847" cy="898539"/>
          </a:xfrm>
        </p:grpSpPr>
        <p:pic>
          <p:nvPicPr>
            <p:cNvPr id="23" name="Picture 22"/>
            <p:cNvPicPr>
              <a:picLocks noChangeAspect="1"/>
            </p:cNvPicPr>
            <p:nvPr/>
          </p:nvPicPr>
          <p:blipFill>
            <a:blip r:embed="rId5"/>
            <a:stretch>
              <a:fillRect/>
            </a:stretch>
          </p:blipFill>
          <p:spPr>
            <a:xfrm>
              <a:off x="1117070" y="1439757"/>
              <a:ext cx="453501" cy="377885"/>
            </a:xfrm>
            <a:prstGeom prst="rect">
              <a:avLst/>
            </a:prstGeom>
          </p:spPr>
        </p:pic>
        <p:sp>
          <p:nvSpPr>
            <p:cNvPr id="26" name="Rectangle 25"/>
            <p:cNvSpPr/>
            <p:nvPr/>
          </p:nvSpPr>
          <p:spPr>
            <a:xfrm>
              <a:off x="254724" y="919103"/>
              <a:ext cx="976318" cy="711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Narrow"/>
                  <a:cs typeface="Arial Narrow"/>
                </a:rPr>
                <a:t>Capacity Planning and Forecasting</a:t>
              </a:r>
              <a:endParaRPr lang="en-US" sz="1200" dirty="0">
                <a:latin typeface="Arial Narrow"/>
                <a:cs typeface="Arial Narrow"/>
              </a:endParaRPr>
            </a:p>
          </p:txBody>
        </p:sp>
      </p:grpSp>
      <p:pic>
        <p:nvPicPr>
          <p:cNvPr id="2" name="Picture 1"/>
          <p:cNvPicPr>
            <a:picLocks noChangeAspect="1"/>
          </p:cNvPicPr>
          <p:nvPr/>
        </p:nvPicPr>
        <p:blipFill>
          <a:blip r:embed="rId6"/>
          <a:stretch>
            <a:fillRect/>
          </a:stretch>
        </p:blipFill>
        <p:spPr>
          <a:xfrm>
            <a:off x="170422" y="2055439"/>
            <a:ext cx="1893297" cy="1248521"/>
          </a:xfrm>
          <a:prstGeom prst="rect">
            <a:avLst/>
          </a:prstGeom>
        </p:spPr>
      </p:pic>
      <p:pic>
        <p:nvPicPr>
          <p:cNvPr id="5" name="Picture 4"/>
          <p:cNvPicPr>
            <a:picLocks noChangeAspect="1"/>
          </p:cNvPicPr>
          <p:nvPr/>
        </p:nvPicPr>
        <p:blipFill>
          <a:blip r:embed="rId7"/>
          <a:stretch>
            <a:fillRect/>
          </a:stretch>
        </p:blipFill>
        <p:spPr>
          <a:xfrm>
            <a:off x="170422" y="3617927"/>
            <a:ext cx="1906227" cy="1273360"/>
          </a:xfrm>
          <a:prstGeom prst="rect">
            <a:avLst/>
          </a:prstGeom>
        </p:spPr>
      </p:pic>
      <p:sp>
        <p:nvSpPr>
          <p:cNvPr id="7" name="Rectangle 6"/>
          <p:cNvSpPr/>
          <p:nvPr/>
        </p:nvSpPr>
        <p:spPr>
          <a:xfrm>
            <a:off x="1492081" y="984172"/>
            <a:ext cx="7371181" cy="584776"/>
          </a:xfrm>
          <a:prstGeom prst="rect">
            <a:avLst/>
          </a:prstGeom>
        </p:spPr>
        <p:txBody>
          <a:bodyPr wrap="square">
            <a:spAutoFit/>
          </a:bodyPr>
          <a:lstStyle/>
          <a:p>
            <a:pPr eaLnBrk="0" hangingPunct="0">
              <a:spcBef>
                <a:spcPts val="600"/>
              </a:spcBef>
              <a:spcAft>
                <a:spcPts val="600"/>
              </a:spcAft>
            </a:pPr>
            <a:r>
              <a:rPr lang="en-US" sz="1600" b="1" i="1" dirty="0"/>
              <a:t>Question: </a:t>
            </a:r>
            <a:r>
              <a:rPr lang="en-US" sz="1600" b="1" i="1" dirty="0" smtClean="0"/>
              <a:t>Would I have enough capacity to handle my business growth in the next three months?</a:t>
            </a:r>
            <a:r>
              <a:rPr lang="en-US" sz="1600" dirty="0" smtClean="0"/>
              <a:t>  </a:t>
            </a:r>
            <a:endParaRPr lang="en-US" sz="1600" dirty="0"/>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622494" y="3502529"/>
            <a:ext cx="3396729" cy="13109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5763126" y="5189516"/>
            <a:ext cx="3219649" cy="14971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 name="Picture 28" descr="MC900440035[1]"/>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954449" y="6223633"/>
            <a:ext cx="991628" cy="639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Oval 27"/>
          <p:cNvSpPr/>
          <p:nvPr/>
        </p:nvSpPr>
        <p:spPr>
          <a:xfrm>
            <a:off x="5734466" y="6128145"/>
            <a:ext cx="497523" cy="5585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Picture 5" descr="Image result for images different formulas"/>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170422" y="5379720"/>
            <a:ext cx="1906227" cy="12893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95133757"/>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Agenda</a:t>
            </a:r>
            <a:endParaRPr lang="en-US" dirty="0"/>
          </a:p>
        </p:txBody>
      </p:sp>
      <p:sp>
        <p:nvSpPr>
          <p:cNvPr id="7" name="Content Placeholder 6"/>
          <p:cNvSpPr>
            <a:spLocks noGrp="1"/>
          </p:cNvSpPr>
          <p:nvPr>
            <p:ph idx="1"/>
          </p:nvPr>
        </p:nvSpPr>
        <p:spPr>
          <a:xfrm>
            <a:off x="457200" y="1515979"/>
            <a:ext cx="7531768" cy="4808621"/>
          </a:xfrm>
        </p:spPr>
        <p:txBody>
          <a:bodyPr>
            <a:normAutofit/>
          </a:bodyPr>
          <a:lstStyle/>
          <a:p>
            <a:pPr marL="0" indent="0">
              <a:buNone/>
            </a:pPr>
            <a:r>
              <a:rPr lang="en-US" sz="2600" dirty="0" smtClean="0"/>
              <a:t>IBM Capacity Management Analytics (CMA)</a:t>
            </a:r>
          </a:p>
          <a:p>
            <a:pPr marL="458788" lvl="1" indent="-307975">
              <a:buFont typeface="Wingdings" charset="2"/>
              <a:buChar char="v"/>
            </a:pPr>
            <a:r>
              <a:rPr lang="en-US" sz="2600" dirty="0" smtClean="0"/>
              <a:t> Overview</a:t>
            </a:r>
            <a:endParaRPr lang="en-US" sz="2000" dirty="0" smtClean="0"/>
          </a:p>
          <a:p>
            <a:pPr marL="458788" lvl="1" indent="-307975">
              <a:buFont typeface="Wingdings" charset="2"/>
              <a:buChar char="v"/>
            </a:pPr>
            <a:r>
              <a:rPr lang="en-US" sz="2600" dirty="0" smtClean="0"/>
              <a:t> What is CMA?</a:t>
            </a:r>
          </a:p>
          <a:p>
            <a:pPr marL="763588" lvl="2" indent="-457200">
              <a:buFont typeface="Wingdings" panose="05000000000000000000" pitchFamily="2" charset="2"/>
              <a:buChar char="Ø"/>
            </a:pPr>
            <a:r>
              <a:rPr lang="en-US" sz="2400" dirty="0" smtClean="0"/>
              <a:t>Product</a:t>
            </a:r>
          </a:p>
          <a:p>
            <a:pPr marL="763588" lvl="2" indent="-457200">
              <a:buFont typeface="Wingdings" panose="05000000000000000000" pitchFamily="2" charset="2"/>
              <a:buChar char="Ø"/>
            </a:pPr>
            <a:r>
              <a:rPr lang="en-US" sz="2400" dirty="0" smtClean="0"/>
              <a:t>What’s new</a:t>
            </a:r>
          </a:p>
          <a:p>
            <a:pPr marL="763588" lvl="2" indent="-457200">
              <a:buFont typeface="Wingdings" panose="05000000000000000000" pitchFamily="2" charset="2"/>
              <a:buChar char="Ø"/>
            </a:pPr>
            <a:r>
              <a:rPr lang="en-US" sz="2400" dirty="0" smtClean="0"/>
              <a:t>CMA Application Features</a:t>
            </a:r>
            <a:endParaRPr lang="en-US" sz="2600" dirty="0" smtClean="0"/>
          </a:p>
          <a:p>
            <a:pPr marL="573088" lvl="1" indent="-422275">
              <a:buFont typeface="Wingdings" charset="2"/>
              <a:buChar char="v"/>
            </a:pPr>
            <a:r>
              <a:rPr lang="en-US" sz="2600" dirty="0" smtClean="0"/>
              <a:t>Resources</a:t>
            </a: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013113" y="3641513"/>
            <a:ext cx="3215640" cy="2606040"/>
          </a:xfrm>
          <a:prstGeom prst="rect">
            <a:avLst/>
          </a:prstGeom>
        </p:spPr>
      </p:pic>
    </p:spTree>
    <p:extLst>
      <p:ext uri="{BB962C8B-B14F-4D97-AF65-F5344CB8AC3E}">
        <p14:creationId xmlns:p14="http://schemas.microsoft.com/office/powerpoint/2010/main" xmlns="" val="164143195"/>
      </p:ext>
    </p:extLst>
  </p:cSld>
  <p:clrMapOvr>
    <a:masterClrMapping/>
  </p:clrMapOvr>
  <mc:AlternateContent xmlns:mc="http://schemas.openxmlformats.org/markup-compatibility/2006">
    <mc:Choice xmlns:p14="http://schemas.microsoft.com/office/powerpoint/2010/main" xmlns="" Requires="p14">
      <p:transition spd="slow" p14:dur="2000" advTm="5000"/>
    </mc:Choice>
    <mc:Fallback>
      <p:transition spd="slow" advTm="5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7500" y="2579369"/>
            <a:ext cx="4660900" cy="2871555"/>
          </a:xfrm>
          <a:prstGeom prst="rect">
            <a:avLst/>
          </a:prstGeom>
        </p:spPr>
        <p:txBody>
          <a:bodyPr wrap="square">
            <a:spAutoFit/>
          </a:bodyPr>
          <a:lstStyle/>
          <a:p>
            <a:r>
              <a:rPr lang="en-US" dirty="0"/>
              <a:t> </a:t>
            </a:r>
            <a:r>
              <a:rPr lang="en-US" b="1" dirty="0"/>
              <a:t>Answers </a:t>
            </a:r>
            <a:r>
              <a:rPr lang="en-US" b="1" dirty="0" smtClean="0"/>
              <a:t>cost questions such as:</a:t>
            </a:r>
          </a:p>
          <a:p>
            <a:endParaRPr lang="en-US" dirty="0"/>
          </a:p>
          <a:p>
            <a:pPr marL="285750" indent="-285750">
              <a:lnSpc>
                <a:spcPct val="80000"/>
              </a:lnSpc>
              <a:buFont typeface="Arial" panose="020B0604020202020204" pitchFamily="34" charset="0"/>
              <a:buChar char="•"/>
            </a:pPr>
            <a:r>
              <a:rPr lang="en-US" dirty="0" smtClean="0">
                <a:latin typeface="Arial Narrow"/>
                <a:cs typeface="Arial Narrow"/>
              </a:rPr>
              <a:t>How </a:t>
            </a:r>
            <a:r>
              <a:rPr lang="en-US" dirty="0">
                <a:latin typeface="Arial Narrow"/>
                <a:cs typeface="Arial Narrow"/>
              </a:rPr>
              <a:t>much </a:t>
            </a:r>
            <a:r>
              <a:rPr lang="en-US" dirty="0" smtClean="0">
                <a:latin typeface="Arial Narrow"/>
                <a:cs typeface="Arial Narrow"/>
              </a:rPr>
              <a:t>MSU is consumed in LPAR(s) </a:t>
            </a:r>
            <a:r>
              <a:rPr lang="en-US" dirty="0">
                <a:latin typeface="Arial Narrow"/>
                <a:cs typeface="Arial Narrow"/>
              </a:rPr>
              <a:t>and </a:t>
            </a:r>
            <a:r>
              <a:rPr lang="en-US" dirty="0" smtClean="0">
                <a:latin typeface="Arial Narrow"/>
                <a:cs typeface="Arial Narrow"/>
              </a:rPr>
              <a:t>where is the billable peak? Which products contribute to the peak and by how much MSU?</a:t>
            </a:r>
            <a:endParaRPr lang="en-US" dirty="0">
              <a:latin typeface="Arial Narrow"/>
              <a:cs typeface="Arial Narrow"/>
            </a:endParaRPr>
          </a:p>
          <a:p>
            <a:pPr marL="285750" indent="-285750">
              <a:lnSpc>
                <a:spcPct val="80000"/>
              </a:lnSpc>
              <a:buFont typeface="Arial" panose="020B0604020202020204" pitchFamily="34" charset="0"/>
              <a:buChar char="•"/>
            </a:pPr>
            <a:endParaRPr lang="en-US" dirty="0" smtClean="0">
              <a:latin typeface="Arial Narrow"/>
              <a:cs typeface="Arial Narrow"/>
            </a:endParaRPr>
          </a:p>
          <a:p>
            <a:pPr marL="285750" indent="-285750">
              <a:lnSpc>
                <a:spcPct val="80000"/>
              </a:lnSpc>
              <a:buFont typeface="Arial" panose="020B0604020202020204" pitchFamily="34" charset="0"/>
              <a:buChar char="•"/>
            </a:pPr>
            <a:r>
              <a:rPr lang="en-US" dirty="0" smtClean="0">
                <a:latin typeface="Arial Narrow"/>
                <a:cs typeface="Arial Narrow"/>
              </a:rPr>
              <a:t>How </a:t>
            </a:r>
            <a:r>
              <a:rPr lang="en-US" dirty="0">
                <a:latin typeface="Arial Narrow"/>
                <a:cs typeface="Arial Narrow"/>
              </a:rPr>
              <a:t>much </a:t>
            </a:r>
            <a:r>
              <a:rPr lang="en-US" dirty="0" smtClean="0">
                <a:latin typeface="Arial Narrow"/>
                <a:cs typeface="Arial Narrow"/>
              </a:rPr>
              <a:t>should </a:t>
            </a:r>
            <a:r>
              <a:rPr lang="en-US" dirty="0">
                <a:latin typeface="Arial Narrow"/>
                <a:cs typeface="Arial Narrow"/>
              </a:rPr>
              <a:t>be billed on </a:t>
            </a:r>
            <a:r>
              <a:rPr lang="en-US" dirty="0" smtClean="0">
                <a:latin typeface="Arial Narrow"/>
                <a:cs typeface="Arial Narrow"/>
              </a:rPr>
              <a:t>the whole </a:t>
            </a:r>
            <a:r>
              <a:rPr lang="en-US" dirty="0">
                <a:latin typeface="Arial Narrow"/>
                <a:cs typeface="Arial Narrow"/>
              </a:rPr>
              <a:t>z </a:t>
            </a:r>
            <a:r>
              <a:rPr lang="en-US" dirty="0" smtClean="0">
                <a:latin typeface="Arial Narrow"/>
                <a:cs typeface="Arial Narrow"/>
              </a:rPr>
              <a:t>machine (CEC) for SCRT cycles? or other date ranges?</a:t>
            </a:r>
          </a:p>
          <a:p>
            <a:pPr marL="285750" indent="-285750">
              <a:lnSpc>
                <a:spcPct val="80000"/>
              </a:lnSpc>
              <a:buFont typeface="Arial" panose="020B0604020202020204" pitchFamily="34" charset="0"/>
              <a:buChar char="•"/>
            </a:pPr>
            <a:endParaRPr lang="en-US" dirty="0" smtClean="0">
              <a:latin typeface="Arial Narrow"/>
              <a:cs typeface="Arial Narrow"/>
            </a:endParaRPr>
          </a:p>
          <a:p>
            <a:pPr marL="285750" indent="-285750">
              <a:lnSpc>
                <a:spcPct val="80000"/>
              </a:lnSpc>
              <a:buFont typeface="Arial" panose="020B0604020202020204" pitchFamily="34" charset="0"/>
              <a:buChar char="•"/>
            </a:pPr>
            <a:r>
              <a:rPr lang="en-US" dirty="0" smtClean="0">
                <a:latin typeface="Arial Narrow"/>
                <a:cs typeface="Arial Narrow"/>
              </a:rPr>
              <a:t>What is the total billable MSU and cost for all z machines in an enterprise?</a:t>
            </a:r>
            <a:endParaRPr lang="en-US" dirty="0">
              <a:latin typeface="Arial Narrow"/>
              <a:cs typeface="Arial Narrow"/>
            </a:endParaRPr>
          </a:p>
        </p:txBody>
      </p:sp>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385803" y="2117557"/>
            <a:ext cx="3276600" cy="2018319"/>
          </a:xfrm>
          <a:prstGeom prst="rect">
            <a:avLst/>
          </a:prstGeom>
        </p:spPr>
      </p:pic>
      <p:pic>
        <p:nvPicPr>
          <p:cNvPr id="4" name="Picture 4" descr="$AFAE0AE8F9E3A5D"/>
          <p:cNvPicPr>
            <a:picLocks noChangeAspect="1" noChangeArrowheads="1"/>
          </p:cNvPicPr>
          <p:nvPr/>
        </p:nvPicPr>
        <p:blipFill>
          <a:blip r:embed="rId4" cstate="print"/>
          <a:srcRect/>
          <a:stretch>
            <a:fillRect/>
          </a:stretch>
        </p:blipFill>
        <p:spPr bwMode="auto">
          <a:xfrm>
            <a:off x="5111750" y="3745408"/>
            <a:ext cx="3467100" cy="1934941"/>
          </a:xfrm>
          <a:prstGeom prst="rect">
            <a:avLst/>
          </a:prstGeom>
          <a:noFill/>
        </p:spPr>
      </p:pic>
      <p:sp>
        <p:nvSpPr>
          <p:cNvPr id="8" name="Rectangle 7"/>
          <p:cNvSpPr/>
          <p:nvPr/>
        </p:nvSpPr>
        <p:spPr>
          <a:xfrm>
            <a:off x="1330526" y="1050780"/>
            <a:ext cx="7331877" cy="1261884"/>
          </a:xfrm>
          <a:prstGeom prst="rect">
            <a:avLst/>
          </a:prstGeom>
        </p:spPr>
        <p:txBody>
          <a:bodyPr wrap="square">
            <a:spAutoFit/>
          </a:bodyPr>
          <a:lstStyle/>
          <a:p>
            <a:pPr marL="342900" indent="-342900">
              <a:buFont typeface="Wingdings" charset="2"/>
              <a:buChar char="²"/>
            </a:pPr>
            <a:r>
              <a:rPr lang="en-US" sz="2000" i="1" dirty="0">
                <a:solidFill>
                  <a:srgbClr val="008000"/>
                </a:solidFill>
                <a:latin typeface="Arial Narrow"/>
                <a:cs typeface="Arial Narrow"/>
              </a:rPr>
              <a:t>B</a:t>
            </a:r>
            <a:r>
              <a:rPr lang="en-US" sz="2000" i="1" dirty="0" smtClean="0">
                <a:solidFill>
                  <a:srgbClr val="008000"/>
                </a:solidFill>
                <a:latin typeface="Arial Narrow"/>
                <a:cs typeface="Arial Narrow"/>
              </a:rPr>
              <a:t>etter </a:t>
            </a:r>
            <a:r>
              <a:rPr lang="en-US" sz="2000" i="1" dirty="0">
                <a:solidFill>
                  <a:srgbClr val="008000"/>
                </a:solidFill>
                <a:latin typeface="Arial Narrow"/>
                <a:cs typeface="Arial Narrow"/>
              </a:rPr>
              <a:t>manage z/OS software costs </a:t>
            </a:r>
          </a:p>
          <a:p>
            <a:pPr marL="342900" indent="-342900">
              <a:buFont typeface="Wingdings" charset="2"/>
              <a:buChar char="²"/>
            </a:pPr>
            <a:r>
              <a:rPr lang="en-US" sz="2000" i="1" dirty="0" smtClean="0">
                <a:solidFill>
                  <a:srgbClr val="008000"/>
                </a:solidFill>
                <a:latin typeface="Arial Narrow"/>
                <a:cs typeface="Arial Narrow"/>
              </a:rPr>
              <a:t>Identify </a:t>
            </a:r>
            <a:r>
              <a:rPr lang="en-US" sz="2000" i="1" dirty="0">
                <a:solidFill>
                  <a:srgbClr val="008000"/>
                </a:solidFill>
                <a:latin typeface="Arial Narrow"/>
                <a:cs typeface="Arial Narrow"/>
              </a:rPr>
              <a:t>where and when workloads need to be </a:t>
            </a:r>
            <a:r>
              <a:rPr lang="en-US" sz="2000" i="1" dirty="0" smtClean="0">
                <a:solidFill>
                  <a:srgbClr val="008000"/>
                </a:solidFill>
                <a:latin typeface="Arial Narrow"/>
                <a:cs typeface="Arial Narrow"/>
              </a:rPr>
              <a:t>adjusted</a:t>
            </a:r>
          </a:p>
          <a:p>
            <a:pPr marL="342900" indent="-342900">
              <a:buFont typeface="Wingdings" charset="2"/>
              <a:buChar char="²"/>
            </a:pPr>
            <a:r>
              <a:rPr lang="en-US" sz="2000" i="1" dirty="0" smtClean="0">
                <a:solidFill>
                  <a:srgbClr val="008000"/>
                </a:solidFill>
                <a:latin typeface="Arial Narrow"/>
                <a:cs typeface="Arial Narrow"/>
              </a:rPr>
              <a:t>Determine when </a:t>
            </a:r>
            <a:r>
              <a:rPr lang="en-US" sz="2000" i="1" dirty="0">
                <a:solidFill>
                  <a:srgbClr val="008000"/>
                </a:solidFill>
                <a:latin typeface="Arial Narrow"/>
                <a:cs typeface="Arial Narrow"/>
              </a:rPr>
              <a:t>additional capacity is required </a:t>
            </a:r>
          </a:p>
          <a:p>
            <a:endParaRPr lang="en-US" sz="1600" b="1" i="1" dirty="0" smtClean="0">
              <a:solidFill>
                <a:srgbClr val="008000"/>
              </a:solidFill>
              <a:latin typeface="Arial Narrow"/>
              <a:cs typeface="Arial Narrow"/>
            </a:endParaRPr>
          </a:p>
        </p:txBody>
      </p:sp>
      <p:grpSp>
        <p:nvGrpSpPr>
          <p:cNvPr id="3" name="Group 2"/>
          <p:cNvGrpSpPr/>
          <p:nvPr/>
        </p:nvGrpSpPr>
        <p:grpSpPr>
          <a:xfrm>
            <a:off x="244048" y="901902"/>
            <a:ext cx="1013027" cy="998339"/>
            <a:chOff x="244048" y="901902"/>
            <a:chExt cx="1013027" cy="998339"/>
          </a:xfrm>
        </p:grpSpPr>
        <p:sp>
          <p:nvSpPr>
            <p:cNvPr id="9" name="Rectangle 8"/>
            <p:cNvSpPr/>
            <p:nvPr/>
          </p:nvSpPr>
          <p:spPr>
            <a:xfrm>
              <a:off x="244048" y="901902"/>
              <a:ext cx="1013027" cy="80490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Narrow"/>
                  <a:cs typeface="Arial Narrow"/>
                </a:rPr>
                <a:t>Software Cost Analysis</a:t>
              </a:r>
              <a:endParaRPr lang="en-US" sz="1200" dirty="0">
                <a:latin typeface="Arial Narrow"/>
                <a:cs typeface="Arial Narrow"/>
              </a:endParaRPr>
            </a:p>
          </p:txBody>
        </p:sp>
        <p:pic>
          <p:nvPicPr>
            <p:cNvPr id="10" name="Picture 9"/>
            <p:cNvPicPr>
              <a:picLocks noChangeAspect="1"/>
            </p:cNvPicPr>
            <p:nvPr/>
          </p:nvPicPr>
          <p:blipFill>
            <a:blip r:embed="rId5"/>
            <a:stretch>
              <a:fillRect/>
            </a:stretch>
          </p:blipFill>
          <p:spPr>
            <a:xfrm>
              <a:off x="820036" y="1463202"/>
              <a:ext cx="437039" cy="437039"/>
            </a:xfrm>
            <a:prstGeom prst="rect">
              <a:avLst/>
            </a:prstGeom>
          </p:spPr>
        </p:pic>
      </p:grpSp>
      <p:sp>
        <p:nvSpPr>
          <p:cNvPr id="11" name="Rectangle 2"/>
          <p:cNvSpPr>
            <a:spLocks noGrp="1" noChangeArrowheads="1"/>
          </p:cNvSpPr>
          <p:nvPr>
            <p:ph type="title"/>
          </p:nvPr>
        </p:nvSpPr>
        <p:spPr>
          <a:xfrm>
            <a:off x="303213" y="7690"/>
            <a:ext cx="8229600" cy="990600"/>
          </a:xfrm>
        </p:spPr>
        <p:txBody>
          <a:bodyPr>
            <a:normAutofit/>
          </a:bodyPr>
          <a:lstStyle/>
          <a:p>
            <a:r>
              <a:rPr lang="en-US" altLang="en-US" dirty="0">
                <a:solidFill>
                  <a:srgbClr val="006AA6"/>
                </a:solidFill>
                <a:latin typeface="Arial" charset="0"/>
                <a:cs typeface="Arial" charset="0"/>
              </a:rPr>
              <a:t>IBM Capacity Management </a:t>
            </a:r>
            <a:r>
              <a:rPr lang="en-US" altLang="en-US" dirty="0" smtClean="0">
                <a:solidFill>
                  <a:srgbClr val="006AA6"/>
                </a:solidFill>
                <a:latin typeface="Arial" charset="0"/>
                <a:cs typeface="Arial" charset="0"/>
              </a:rPr>
              <a:t>Analytics</a:t>
            </a:r>
          </a:p>
        </p:txBody>
      </p:sp>
    </p:spTree>
    <p:extLst>
      <p:ext uri="{BB962C8B-B14F-4D97-AF65-F5344CB8AC3E}">
        <p14:creationId xmlns:p14="http://schemas.microsoft.com/office/powerpoint/2010/main" xmlns="" val="2040647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424667" y="301217"/>
            <a:ext cx="6933551" cy="498035"/>
          </a:xfrm>
        </p:spPr>
        <p:txBody>
          <a:bodyPr>
            <a:noAutofit/>
          </a:bodyPr>
          <a:lstStyle/>
          <a:p>
            <a:r>
              <a:rPr lang="en-US" altLang="en-US" dirty="0" smtClean="0">
                <a:latin typeface="Arial" charset="0"/>
                <a:cs typeface="Arial" charset="0"/>
              </a:rPr>
              <a:t>Software Cost Analysis – Three Scenarios</a:t>
            </a:r>
          </a:p>
        </p:txBody>
      </p:sp>
      <p:sp>
        <p:nvSpPr>
          <p:cNvPr id="3" name="Content Placeholder 2"/>
          <p:cNvSpPr>
            <a:spLocks noGrp="1"/>
          </p:cNvSpPr>
          <p:nvPr>
            <p:ph sz="quarter" idx="4294967295"/>
          </p:nvPr>
        </p:nvSpPr>
        <p:spPr>
          <a:xfrm>
            <a:off x="1692287" y="4702778"/>
            <a:ext cx="3649734" cy="1479550"/>
          </a:xfrm>
        </p:spPr>
        <p:txBody>
          <a:bodyPr>
            <a:normAutofit fontScale="77500" lnSpcReduction="20000"/>
          </a:bodyPr>
          <a:lstStyle/>
          <a:p>
            <a:pPr marL="0" indent="0">
              <a:spcBef>
                <a:spcPct val="0"/>
              </a:spcBef>
              <a:spcAft>
                <a:spcPts val="1200"/>
              </a:spcAft>
              <a:buClr>
                <a:schemeClr val="accent1"/>
              </a:buClr>
              <a:buNone/>
              <a:defRPr/>
            </a:pPr>
            <a:r>
              <a:rPr lang="en-US" sz="2300" b="1" dirty="0" smtClean="0">
                <a:solidFill>
                  <a:schemeClr val="tx2"/>
                </a:solidFill>
              </a:rPr>
              <a:t>Optimized: </a:t>
            </a:r>
            <a:r>
              <a:rPr lang="en-US" sz="2300" dirty="0" smtClean="0">
                <a:solidFill>
                  <a:schemeClr val="tx2"/>
                </a:solidFill>
              </a:rPr>
              <a:t>Suggest alternative LPAR / product  configurations to take advantage of white space and reduce billable MSU where possible.</a:t>
            </a:r>
            <a:endParaRPr lang="en-US" sz="2300" b="1" dirty="0">
              <a:solidFill>
                <a:schemeClr val="tx2"/>
              </a:solidFill>
            </a:endParaRPr>
          </a:p>
          <a:p>
            <a:pPr marL="0" indent="0">
              <a:spcBef>
                <a:spcPct val="0"/>
              </a:spcBef>
              <a:spcAft>
                <a:spcPts val="1200"/>
              </a:spcAft>
              <a:buClr>
                <a:schemeClr val="accent1"/>
              </a:buClr>
              <a:buFont typeface="Arial" pitchFamily="34" charset="0"/>
              <a:buNone/>
              <a:defRPr/>
            </a:pPr>
            <a:endParaRPr lang="en-US" altLang="en-US" dirty="0">
              <a:solidFill>
                <a:schemeClr val="accent3"/>
              </a:solidFill>
              <a:latin typeface="Arial" pitchFamily="34" charset="0"/>
              <a:ea typeface="ＭＳ Ｐゴシック" pitchFamily="34" charset="-128"/>
              <a:cs typeface="Arial" pitchFamily="34" charset="0"/>
            </a:endParaRPr>
          </a:p>
          <a:p>
            <a:pPr marL="0" indent="0">
              <a:buFont typeface="Arial" pitchFamily="34" charset="0"/>
              <a:buNone/>
              <a:defRPr/>
            </a:pPr>
            <a:endParaRPr lang="en-US" dirty="0">
              <a:solidFill>
                <a:schemeClr val="accent3"/>
              </a:solidFill>
            </a:endParaRPr>
          </a:p>
        </p:txBody>
      </p:sp>
      <p:sp>
        <p:nvSpPr>
          <p:cNvPr id="29699" name="Rectangle 3"/>
          <p:cNvSpPr>
            <a:spLocks noChangeArrowheads="1"/>
          </p:cNvSpPr>
          <p:nvPr/>
        </p:nvSpPr>
        <p:spPr bwMode="auto">
          <a:xfrm>
            <a:off x="303213" y="1947863"/>
            <a:ext cx="3108325" cy="5029200"/>
          </a:xfrm>
          <a:prstGeom prst="rect">
            <a:avLst/>
          </a:prstGeom>
          <a:noFill/>
          <a:ln w="9525">
            <a:noFill/>
            <a:miter lim="800000"/>
            <a:headEnd/>
            <a:tailEnd/>
          </a:ln>
        </p:spPr>
        <p:txBody>
          <a:bodyPr/>
          <a:lstStyle/>
          <a:p>
            <a:pPr marL="173038" indent="-173038" eaLnBrk="0" hangingPunct="0">
              <a:spcBef>
                <a:spcPct val="20000"/>
              </a:spcBef>
              <a:buClr>
                <a:schemeClr val="accent1"/>
              </a:buClr>
              <a:buFont typeface="Wingdings" pitchFamily="2" charset="2"/>
              <a:buChar char="§"/>
            </a:pPr>
            <a:endParaRPr lang="en-US" altLang="en-US" sz="1600">
              <a:ea typeface="MS PGothic" pitchFamily="34" charset="-128"/>
            </a:endParaRPr>
          </a:p>
        </p:txBody>
      </p:sp>
      <p:pic>
        <p:nvPicPr>
          <p:cNvPr id="29700" name="Picture 7" hidden="1"/>
          <p:cNvPicPr>
            <a:picLocks noChangeAspect="1" noChangeArrowheads="1"/>
          </p:cNvPicPr>
          <p:nvPr/>
        </p:nvPicPr>
        <p:blipFill>
          <a:blip r:embed="rId3"/>
          <a:srcRect/>
          <a:stretch>
            <a:fillRect/>
          </a:stretch>
        </p:blipFill>
        <p:spPr bwMode="auto">
          <a:xfrm>
            <a:off x="4519613" y="4518025"/>
            <a:ext cx="3930650" cy="1887538"/>
          </a:xfrm>
          <a:prstGeom prst="rect">
            <a:avLst/>
          </a:prstGeom>
          <a:noFill/>
          <a:ln w="9525">
            <a:noFill/>
            <a:miter lim="800000"/>
            <a:headEnd/>
            <a:tailEnd/>
          </a:ln>
        </p:spPr>
      </p:pic>
      <p:sp>
        <p:nvSpPr>
          <p:cNvPr id="4" name="TextBox 3"/>
          <p:cNvSpPr txBox="1"/>
          <p:nvPr/>
        </p:nvSpPr>
        <p:spPr>
          <a:xfrm>
            <a:off x="1581714" y="1347698"/>
            <a:ext cx="4759324" cy="1200329"/>
          </a:xfrm>
          <a:prstGeom prst="rect">
            <a:avLst/>
          </a:prstGeom>
          <a:noFill/>
        </p:spPr>
        <p:txBody>
          <a:bodyPr wrap="square" spcCol="457200">
            <a:spAutoFit/>
          </a:bodyPr>
          <a:lstStyle/>
          <a:p>
            <a:pPr>
              <a:spcAft>
                <a:spcPts val="1200"/>
              </a:spcAft>
              <a:buClr>
                <a:schemeClr val="accent1"/>
              </a:buClr>
              <a:defRPr/>
            </a:pPr>
            <a:r>
              <a:rPr lang="en-US" altLang="en-US" b="1" dirty="0" smtClean="0">
                <a:latin typeface="Arial" pitchFamily="34" charset="0"/>
                <a:ea typeface="ＭＳ Ｐゴシック" pitchFamily="34" charset="-128"/>
                <a:cs typeface="Arial" pitchFamily="34" charset="0"/>
              </a:rPr>
              <a:t>Observed:</a:t>
            </a:r>
            <a:r>
              <a:rPr lang="en-US" altLang="en-US" dirty="0" smtClean="0">
                <a:latin typeface="Arial" pitchFamily="34" charset="0"/>
                <a:ea typeface="ＭＳ Ｐゴシック" pitchFamily="34" charset="-128"/>
                <a:cs typeface="Arial" pitchFamily="34" charset="0"/>
              </a:rPr>
              <a:t> Track product MSU usage and costs at LPAR and Server level, identifying peak intervals and tracking 4 hour rolling average (4HRA).</a:t>
            </a:r>
            <a:endParaRPr lang="en-US" altLang="en-US" dirty="0">
              <a:latin typeface="Arial" pitchFamily="34" charset="0"/>
              <a:ea typeface="ＭＳ Ｐゴシック" pitchFamily="34" charset="-128"/>
              <a:cs typeface="Arial" pitchFamily="34" charset="0"/>
            </a:endParaRPr>
          </a:p>
        </p:txBody>
      </p:sp>
      <p:sp>
        <p:nvSpPr>
          <p:cNvPr id="29702" name="Content Placeholder 2"/>
          <p:cNvSpPr txBox="1">
            <a:spLocks/>
          </p:cNvSpPr>
          <p:nvPr/>
        </p:nvSpPr>
        <p:spPr bwMode="auto">
          <a:xfrm>
            <a:off x="1760549" y="2925399"/>
            <a:ext cx="3391376" cy="1479550"/>
          </a:xfrm>
          <a:prstGeom prst="rect">
            <a:avLst/>
          </a:prstGeom>
          <a:noFill/>
          <a:ln w="9525">
            <a:noFill/>
            <a:miter lim="800000"/>
            <a:headEnd/>
            <a:tailEnd/>
          </a:ln>
        </p:spPr>
        <p:txBody>
          <a:bodyPr lIns="0" tIns="45718" rIns="91435" bIns="45718"/>
          <a:lstStyle/>
          <a:p>
            <a:pPr eaLnBrk="0" hangingPunct="0">
              <a:spcBef>
                <a:spcPct val="20000"/>
              </a:spcBef>
              <a:spcAft>
                <a:spcPts val="1200"/>
              </a:spcAft>
              <a:buClr>
                <a:schemeClr val="accent1"/>
              </a:buClr>
              <a:buSzPct val="100000"/>
              <a:buFont typeface="Arial" charset="0"/>
              <a:buNone/>
            </a:pPr>
            <a:r>
              <a:rPr lang="en-US" altLang="en-US" b="1" dirty="0" smtClean="0">
                <a:ea typeface="MS PGothic" pitchFamily="34" charset="-128"/>
              </a:rPr>
              <a:t>Forecasted:</a:t>
            </a:r>
            <a:r>
              <a:rPr lang="en-US" altLang="en-US" dirty="0" smtClean="0">
                <a:ea typeface="MS PGothic" pitchFamily="34" charset="-128"/>
              </a:rPr>
              <a:t> Predict future MSU and cost usage based on forward utilization model.</a:t>
            </a:r>
            <a:endParaRPr lang="en-US" altLang="en-US" dirty="0">
              <a:ea typeface="MS PGothic" pitchFamily="34" charset="-128"/>
            </a:endParaRPr>
          </a:p>
        </p:txBody>
      </p:sp>
      <p:sp>
        <p:nvSpPr>
          <p:cNvPr id="29703" name="Line 24"/>
          <p:cNvSpPr>
            <a:spLocks noChangeShapeType="1"/>
          </p:cNvSpPr>
          <p:nvPr/>
        </p:nvSpPr>
        <p:spPr bwMode="auto">
          <a:xfrm flipH="1">
            <a:off x="415936" y="1183835"/>
            <a:ext cx="5661977" cy="0"/>
          </a:xfrm>
          <a:prstGeom prst="line">
            <a:avLst/>
          </a:prstGeom>
          <a:noFill/>
          <a:ln w="19050">
            <a:solidFill>
              <a:srgbClr val="808080"/>
            </a:solidFill>
            <a:prstDash val="dash"/>
            <a:round/>
            <a:headEnd type="oval" w="med" len="med"/>
            <a:tailEnd/>
          </a:ln>
        </p:spPr>
        <p:txBody>
          <a:bodyPr/>
          <a:lstStyle/>
          <a:p>
            <a:endParaRPr lang="en-US"/>
          </a:p>
        </p:txBody>
      </p:sp>
      <p:sp>
        <p:nvSpPr>
          <p:cNvPr id="29704" name="Line 25"/>
          <p:cNvSpPr>
            <a:spLocks noChangeShapeType="1"/>
          </p:cNvSpPr>
          <p:nvPr/>
        </p:nvSpPr>
        <p:spPr bwMode="auto">
          <a:xfrm flipH="1">
            <a:off x="473980" y="2785623"/>
            <a:ext cx="5603933" cy="0"/>
          </a:xfrm>
          <a:prstGeom prst="line">
            <a:avLst/>
          </a:prstGeom>
          <a:noFill/>
          <a:ln w="19050">
            <a:solidFill>
              <a:srgbClr val="808080"/>
            </a:solidFill>
            <a:prstDash val="dash"/>
            <a:round/>
            <a:headEnd type="oval" w="med" len="med"/>
            <a:tailEnd/>
          </a:ln>
        </p:spPr>
        <p:txBody>
          <a:bodyPr/>
          <a:lstStyle/>
          <a:p>
            <a:endParaRPr lang="en-US"/>
          </a:p>
        </p:txBody>
      </p:sp>
      <p:sp>
        <p:nvSpPr>
          <p:cNvPr id="29705" name="Line 25"/>
          <p:cNvSpPr>
            <a:spLocks noChangeShapeType="1"/>
          </p:cNvSpPr>
          <p:nvPr/>
        </p:nvSpPr>
        <p:spPr bwMode="auto">
          <a:xfrm flipH="1">
            <a:off x="424667" y="4454797"/>
            <a:ext cx="5500846" cy="0"/>
          </a:xfrm>
          <a:prstGeom prst="line">
            <a:avLst/>
          </a:prstGeom>
          <a:noFill/>
          <a:ln w="19050">
            <a:solidFill>
              <a:srgbClr val="808080"/>
            </a:solidFill>
            <a:prstDash val="dash"/>
            <a:round/>
            <a:headEnd type="oval" w="med" len="med"/>
            <a:tailEnd/>
          </a:ln>
        </p:spPr>
        <p:txBody>
          <a:bodyPr/>
          <a:lstStyle/>
          <a:p>
            <a:endParaRPr lang="en-US"/>
          </a:p>
        </p:txBody>
      </p:sp>
      <p:grpSp>
        <p:nvGrpSpPr>
          <p:cNvPr id="29706" name="Group 16"/>
          <p:cNvGrpSpPr>
            <a:grpSpLocks/>
          </p:cNvGrpSpPr>
          <p:nvPr/>
        </p:nvGrpSpPr>
        <p:grpSpPr bwMode="auto">
          <a:xfrm>
            <a:off x="493972" y="4874969"/>
            <a:ext cx="1030287" cy="1030287"/>
            <a:chOff x="4258733" y="2605446"/>
            <a:chExt cx="499872" cy="499872"/>
          </a:xfrm>
        </p:grpSpPr>
        <p:sp>
          <p:nvSpPr>
            <p:cNvPr id="18" name="Oval 17"/>
            <p:cNvSpPr>
              <a:spLocks noChangeAspect="1"/>
            </p:cNvSpPr>
            <p:nvPr/>
          </p:nvSpPr>
          <p:spPr>
            <a:xfrm>
              <a:off x="4258733" y="2605446"/>
              <a:ext cx="499872" cy="499872"/>
            </a:xfrm>
            <a:prstGeom prst="ellipse">
              <a:avLst/>
            </a:prstGeom>
            <a:solidFill>
              <a:schemeClr val="accent4"/>
            </a:solidFill>
            <a:ln>
              <a:no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9721" name="Picture 18"/>
            <p:cNvPicPr>
              <a:picLocks noChangeAspect="1"/>
            </p:cNvPicPr>
            <p:nvPr/>
          </p:nvPicPr>
          <p:blipFill>
            <a:blip r:embed="rId4"/>
            <a:srcRect/>
            <a:stretch>
              <a:fillRect/>
            </a:stretch>
          </p:blipFill>
          <p:spPr bwMode="auto">
            <a:xfrm>
              <a:off x="4284154" y="2625620"/>
              <a:ext cx="474089" cy="474089"/>
            </a:xfrm>
            <a:prstGeom prst="rect">
              <a:avLst/>
            </a:prstGeom>
            <a:noFill/>
            <a:ln w="9525">
              <a:noFill/>
              <a:miter lim="800000"/>
              <a:headEnd/>
              <a:tailEnd/>
            </a:ln>
          </p:spPr>
        </p:pic>
      </p:grpSp>
      <p:grpSp>
        <p:nvGrpSpPr>
          <p:cNvPr id="29707" name="Group 19"/>
          <p:cNvGrpSpPr>
            <a:grpSpLocks/>
          </p:cNvGrpSpPr>
          <p:nvPr/>
        </p:nvGrpSpPr>
        <p:grpSpPr bwMode="auto">
          <a:xfrm>
            <a:off x="381794" y="1351562"/>
            <a:ext cx="1030287" cy="1031875"/>
            <a:chOff x="5879761" y="2605446"/>
            <a:chExt cx="499872" cy="499872"/>
          </a:xfrm>
        </p:grpSpPr>
        <p:sp>
          <p:nvSpPr>
            <p:cNvPr id="21" name="Oval 20"/>
            <p:cNvSpPr>
              <a:spLocks noChangeAspect="1"/>
            </p:cNvSpPr>
            <p:nvPr/>
          </p:nvSpPr>
          <p:spPr>
            <a:xfrm>
              <a:off x="5879761" y="2605446"/>
              <a:ext cx="499872" cy="499872"/>
            </a:xfrm>
            <a:prstGeom prst="ellipse">
              <a:avLst/>
            </a:prstGeom>
            <a:solidFill>
              <a:schemeClr val="accent1"/>
            </a:solidFill>
            <a:ln>
              <a:no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chemeClr val="accent1"/>
                </a:solidFill>
              </a:endParaRPr>
            </a:p>
          </p:txBody>
        </p:sp>
        <p:pic>
          <p:nvPicPr>
            <p:cNvPr id="29717" name="Picture 21"/>
            <p:cNvPicPr>
              <a:picLocks noChangeAspect="1"/>
            </p:cNvPicPr>
            <p:nvPr/>
          </p:nvPicPr>
          <p:blipFill>
            <a:blip r:embed="rId5"/>
            <a:srcRect/>
            <a:stretch>
              <a:fillRect/>
            </a:stretch>
          </p:blipFill>
          <p:spPr bwMode="auto">
            <a:xfrm>
              <a:off x="5968395" y="2691797"/>
              <a:ext cx="356808" cy="356808"/>
            </a:xfrm>
            <a:prstGeom prst="rect">
              <a:avLst/>
            </a:prstGeom>
            <a:noFill/>
            <a:ln w="9525">
              <a:noFill/>
              <a:miter lim="800000"/>
              <a:headEnd/>
              <a:tailEnd/>
            </a:ln>
          </p:spPr>
        </p:pic>
      </p:grpSp>
      <p:grpSp>
        <p:nvGrpSpPr>
          <p:cNvPr id="29708" name="Group 22"/>
          <p:cNvGrpSpPr>
            <a:grpSpLocks/>
          </p:cNvGrpSpPr>
          <p:nvPr/>
        </p:nvGrpSpPr>
        <p:grpSpPr bwMode="auto">
          <a:xfrm>
            <a:off x="473980" y="3028121"/>
            <a:ext cx="1030287" cy="1030287"/>
            <a:chOff x="1583267" y="4995163"/>
            <a:chExt cx="499872" cy="499872"/>
          </a:xfrm>
        </p:grpSpPr>
        <p:sp>
          <p:nvSpPr>
            <p:cNvPr id="24" name="Oval 23"/>
            <p:cNvSpPr>
              <a:spLocks noChangeAspect="1"/>
            </p:cNvSpPr>
            <p:nvPr/>
          </p:nvSpPr>
          <p:spPr>
            <a:xfrm>
              <a:off x="1583267" y="4995163"/>
              <a:ext cx="499872" cy="499872"/>
            </a:xfrm>
            <a:prstGeom prst="ellipse">
              <a:avLst/>
            </a:prstGeom>
            <a:solidFill>
              <a:srgbClr val="FDB813"/>
            </a:solidFill>
            <a:ln>
              <a:no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29713" name="Picture 24"/>
            <p:cNvPicPr>
              <a:picLocks noChangeAspect="1"/>
            </p:cNvPicPr>
            <p:nvPr/>
          </p:nvPicPr>
          <p:blipFill>
            <a:blip r:embed="rId6"/>
            <a:srcRect/>
            <a:stretch>
              <a:fillRect/>
            </a:stretch>
          </p:blipFill>
          <p:spPr bwMode="auto">
            <a:xfrm>
              <a:off x="1687563" y="5098366"/>
              <a:ext cx="310680" cy="310678"/>
            </a:xfrm>
            <a:prstGeom prst="rect">
              <a:avLst/>
            </a:prstGeom>
            <a:noFill/>
            <a:ln w="9525">
              <a:noFill/>
              <a:miter lim="800000"/>
              <a:headEnd/>
              <a:tailEnd/>
            </a:ln>
          </p:spPr>
        </p:pic>
      </p:grpSp>
      <p:pic>
        <p:nvPicPr>
          <p:cNvPr id="5" name="Picture 4"/>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6713219" y="977425"/>
            <a:ext cx="2015862" cy="1808198"/>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341038" y="2866464"/>
            <a:ext cx="2034360" cy="1597420"/>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5151925" y="4695052"/>
            <a:ext cx="3850911" cy="1198644"/>
          </a:xfrm>
          <a:prstGeom prst="rect">
            <a:avLst/>
          </a:prstGeom>
        </p:spPr>
      </p:pic>
      <p:pic>
        <p:nvPicPr>
          <p:cNvPr id="26" name="Picture 25"/>
          <p:cNvPicPr>
            <a:picLocks noChangeAspect="1"/>
          </p:cNvPicPr>
          <p:nvPr/>
        </p:nvPicPr>
        <p:blipFill>
          <a:blip r:embed="rId10"/>
          <a:stretch>
            <a:fillRect/>
          </a:stretch>
        </p:blipFill>
        <p:spPr>
          <a:xfrm>
            <a:off x="770603" y="1183835"/>
            <a:ext cx="437039" cy="437039"/>
          </a:xfrm>
          <a:prstGeom prst="rect">
            <a:avLst/>
          </a:prstGeom>
        </p:spPr>
      </p:pic>
      <p:grpSp>
        <p:nvGrpSpPr>
          <p:cNvPr id="27" name="Group 26"/>
          <p:cNvGrpSpPr/>
          <p:nvPr/>
        </p:nvGrpSpPr>
        <p:grpSpPr>
          <a:xfrm>
            <a:off x="244048" y="805184"/>
            <a:ext cx="1013027" cy="998339"/>
            <a:chOff x="244048" y="901902"/>
            <a:chExt cx="1013027" cy="998339"/>
          </a:xfrm>
        </p:grpSpPr>
        <p:sp>
          <p:nvSpPr>
            <p:cNvPr id="28" name="Rectangle 27"/>
            <p:cNvSpPr/>
            <p:nvPr/>
          </p:nvSpPr>
          <p:spPr>
            <a:xfrm>
              <a:off x="244048" y="901902"/>
              <a:ext cx="1013027" cy="80490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Narrow"/>
                  <a:cs typeface="Arial Narrow"/>
                </a:rPr>
                <a:t>Software Cost Analysis</a:t>
              </a:r>
              <a:endParaRPr lang="en-US" sz="1200" dirty="0">
                <a:latin typeface="Arial Narrow"/>
                <a:cs typeface="Arial Narrow"/>
              </a:endParaRPr>
            </a:p>
          </p:txBody>
        </p:sp>
        <p:pic>
          <p:nvPicPr>
            <p:cNvPr id="29" name="Picture 28"/>
            <p:cNvPicPr>
              <a:picLocks noChangeAspect="1"/>
            </p:cNvPicPr>
            <p:nvPr/>
          </p:nvPicPr>
          <p:blipFill>
            <a:blip r:embed="rId10"/>
            <a:stretch>
              <a:fillRect/>
            </a:stretch>
          </p:blipFill>
          <p:spPr>
            <a:xfrm>
              <a:off x="820036" y="1463202"/>
              <a:ext cx="437039" cy="437039"/>
            </a:xfrm>
            <a:prstGeom prst="rect">
              <a:avLst/>
            </a:prstGeom>
          </p:spPr>
        </p:pic>
      </p:grpSp>
    </p:spTree>
    <p:extLst>
      <p:ext uri="{BB962C8B-B14F-4D97-AF65-F5344CB8AC3E}">
        <p14:creationId xmlns:p14="http://schemas.microsoft.com/office/powerpoint/2010/main" xmlns="" val="980459353"/>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326" y="325284"/>
            <a:ext cx="7893973" cy="810334"/>
          </a:xfrm>
        </p:spPr>
        <p:txBody>
          <a:bodyPr/>
          <a:lstStyle/>
          <a:p>
            <a:r>
              <a:rPr lang="en-GB" dirty="0" smtClean="0"/>
              <a:t>Health Warning</a:t>
            </a:r>
            <a:endParaRPr lang="en-GB" dirty="0"/>
          </a:p>
        </p:txBody>
      </p:sp>
      <p:sp>
        <p:nvSpPr>
          <p:cNvPr id="3" name="Content Placeholder 2"/>
          <p:cNvSpPr>
            <a:spLocks noGrp="1"/>
          </p:cNvSpPr>
          <p:nvPr>
            <p:ph sz="half" idx="1"/>
          </p:nvPr>
        </p:nvSpPr>
        <p:spPr>
          <a:xfrm>
            <a:off x="152400" y="1828800"/>
            <a:ext cx="5497902" cy="4495800"/>
          </a:xfrm>
        </p:spPr>
        <p:txBody>
          <a:bodyPr>
            <a:normAutofit/>
          </a:bodyPr>
          <a:lstStyle/>
          <a:p>
            <a:r>
              <a:rPr lang="en-GB" sz="2400" dirty="0" smtClean="0"/>
              <a:t>Moving Workloads is not so simple…</a:t>
            </a:r>
          </a:p>
          <a:p>
            <a:pPr lvl="1"/>
            <a:r>
              <a:rPr lang="en-GB" sz="2000" dirty="0" smtClean="0"/>
              <a:t>There are often application dependencies hidden from products like CMA</a:t>
            </a:r>
          </a:p>
          <a:p>
            <a:pPr lvl="1"/>
            <a:r>
              <a:rPr lang="en-GB" sz="2000" dirty="0" smtClean="0"/>
              <a:t>e.g. CICS transaction affinities</a:t>
            </a:r>
          </a:p>
          <a:p>
            <a:r>
              <a:rPr lang="en-GB" sz="2400" dirty="0" smtClean="0"/>
              <a:t>CMA allows users to specify which products must be kept on same LPAR</a:t>
            </a:r>
          </a:p>
          <a:p>
            <a:r>
              <a:rPr lang="en-GB" sz="2400" dirty="0" smtClean="0"/>
              <a:t>Traditional methods for reducing MIPS are still important</a:t>
            </a:r>
          </a:p>
          <a:p>
            <a:pPr lvl="1"/>
            <a:r>
              <a:rPr lang="en-GB" sz="2000" dirty="0" smtClean="0"/>
              <a:t>e.g. application tuning, SQL optimization</a:t>
            </a:r>
            <a:endParaRPr lang="en-GB" sz="2000" dirty="0"/>
          </a:p>
        </p:txBody>
      </p:sp>
      <p:pic>
        <p:nvPicPr>
          <p:cNvPr id="9219" name="Picture 3" descr="C:\Users\IBM_ADMIN\AppData\Local\Microsoft\Windows\Temporary Internet Files\Content.IE5\QYY9Y9MS\MC900104728[1].wm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64010" y="1258640"/>
            <a:ext cx="1818742" cy="405079"/>
          </a:xfrm>
          <a:prstGeom prst="rect">
            <a:avLst/>
          </a:prstGeom>
          <a:noFill/>
          <a:extLst>
            <a:ext uri="{909E8E84-426E-40DD-AFC4-6F175D3DCCD1}">
              <a14:hiddenFill xmlns:a14="http://schemas.microsoft.com/office/drawing/2010/main" xmlns="">
                <a:solidFill>
                  <a:srgbClr val="FFFFFF"/>
                </a:solidFill>
              </a14:hiddenFill>
            </a:ext>
          </a:extLst>
        </p:spPr>
      </p:pic>
      <p:pic>
        <p:nvPicPr>
          <p:cNvPr id="9220" name="Picture 4" descr="C:\Users\IBM_ADMIN\AppData\Local\Microsoft\Windows\Temporary Internet Files\Content.IE5\W5XG6GT3\MP900439284[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991317" y="2743562"/>
            <a:ext cx="2820294" cy="1880196"/>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 name="Group 5"/>
          <p:cNvGrpSpPr/>
          <p:nvPr/>
        </p:nvGrpSpPr>
        <p:grpSpPr>
          <a:xfrm>
            <a:off x="244048" y="901902"/>
            <a:ext cx="1013027" cy="998339"/>
            <a:chOff x="244048" y="901902"/>
            <a:chExt cx="1013027" cy="998339"/>
          </a:xfrm>
        </p:grpSpPr>
        <p:sp>
          <p:nvSpPr>
            <p:cNvPr id="7" name="Rectangle 6"/>
            <p:cNvSpPr/>
            <p:nvPr/>
          </p:nvSpPr>
          <p:spPr>
            <a:xfrm>
              <a:off x="244048" y="901902"/>
              <a:ext cx="1013027" cy="80490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Narrow"/>
                  <a:cs typeface="Arial Narrow"/>
                </a:rPr>
                <a:t>Software Cost Analysis</a:t>
              </a:r>
              <a:endParaRPr lang="en-US" sz="1200" dirty="0">
                <a:latin typeface="Arial Narrow"/>
                <a:cs typeface="Arial Narrow"/>
              </a:endParaRPr>
            </a:p>
          </p:txBody>
        </p:sp>
        <p:pic>
          <p:nvPicPr>
            <p:cNvPr id="8" name="Picture 7"/>
            <p:cNvPicPr>
              <a:picLocks noChangeAspect="1"/>
            </p:cNvPicPr>
            <p:nvPr/>
          </p:nvPicPr>
          <p:blipFill>
            <a:blip r:embed="rId4"/>
            <a:stretch>
              <a:fillRect/>
            </a:stretch>
          </p:blipFill>
          <p:spPr>
            <a:xfrm>
              <a:off x="820036" y="1463202"/>
              <a:ext cx="437039" cy="437039"/>
            </a:xfrm>
            <a:prstGeom prst="rect">
              <a:avLst/>
            </a:prstGeom>
          </p:spPr>
        </p:pic>
      </p:grpSp>
    </p:spTree>
    <p:extLst>
      <p:ext uri="{BB962C8B-B14F-4D97-AF65-F5344CB8AC3E}">
        <p14:creationId xmlns:p14="http://schemas.microsoft.com/office/powerpoint/2010/main" xmlns="" val="41955580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442" y="310115"/>
            <a:ext cx="7893973" cy="810334"/>
          </a:xfrm>
        </p:spPr>
        <p:txBody>
          <a:bodyPr/>
          <a:lstStyle/>
          <a:p>
            <a:r>
              <a:rPr lang="en-US" dirty="0" smtClean="0"/>
              <a:t>Software Cost Analysis – Additional Notes</a:t>
            </a:r>
            <a:endParaRPr lang="en-US" dirty="0"/>
          </a:p>
        </p:txBody>
      </p:sp>
      <p:sp>
        <p:nvSpPr>
          <p:cNvPr id="3" name="Content Placeholder 2"/>
          <p:cNvSpPr>
            <a:spLocks noGrp="1"/>
          </p:cNvSpPr>
          <p:nvPr>
            <p:ph idx="1"/>
          </p:nvPr>
        </p:nvSpPr>
        <p:spPr>
          <a:xfrm>
            <a:off x="457200" y="1789043"/>
            <a:ext cx="8433298" cy="4651514"/>
          </a:xfrm>
        </p:spPr>
        <p:txBody>
          <a:bodyPr>
            <a:normAutofit lnSpcReduction="10000"/>
          </a:bodyPr>
          <a:lstStyle/>
          <a:p>
            <a:r>
              <a:rPr lang="en-US" dirty="0" smtClean="0"/>
              <a:t>Does </a:t>
            </a:r>
            <a:r>
              <a:rPr lang="en-US" dirty="0" smtClean="0">
                <a:solidFill>
                  <a:srgbClr val="FF0000"/>
                </a:solidFill>
              </a:rPr>
              <a:t>NOT</a:t>
            </a:r>
            <a:r>
              <a:rPr lang="en-US" dirty="0" smtClean="0"/>
              <a:t> replace SCRT</a:t>
            </a:r>
          </a:p>
          <a:p>
            <a:r>
              <a:rPr lang="en-US" dirty="0" smtClean="0"/>
              <a:t>Uses the same data &amp; same rules</a:t>
            </a:r>
          </a:p>
          <a:p>
            <a:r>
              <a:rPr lang="en-US" dirty="0" smtClean="0"/>
              <a:t>Needs the SCRT NO89 listings</a:t>
            </a:r>
          </a:p>
          <a:p>
            <a:r>
              <a:rPr lang="en-US" dirty="0" smtClean="0"/>
              <a:t>Pricing Structures Supported</a:t>
            </a:r>
          </a:p>
          <a:p>
            <a:pPr lvl="1"/>
            <a:r>
              <a:rPr lang="en-US" dirty="0" smtClean="0"/>
              <a:t>MLC</a:t>
            </a:r>
          </a:p>
          <a:p>
            <a:pPr lvl="1"/>
            <a:r>
              <a:rPr lang="en-US" dirty="0" smtClean="0"/>
              <a:t>IPLA: Execution Based, Reference Based, </a:t>
            </a:r>
            <a:r>
              <a:rPr lang="en-US" dirty="0" err="1" smtClean="0"/>
              <a:t>zOS</a:t>
            </a:r>
            <a:r>
              <a:rPr lang="en-US" dirty="0" smtClean="0"/>
              <a:t> Based</a:t>
            </a:r>
          </a:p>
          <a:p>
            <a:pPr lvl="1"/>
            <a:r>
              <a:rPr lang="en-US" dirty="0" smtClean="0"/>
              <a:t>IWP</a:t>
            </a:r>
          </a:p>
          <a:p>
            <a:pPr lvl="1"/>
            <a:r>
              <a:rPr lang="en-US" dirty="0" smtClean="0"/>
              <a:t>GSSP</a:t>
            </a:r>
          </a:p>
          <a:p>
            <a:r>
              <a:rPr lang="en-US" dirty="0" smtClean="0"/>
              <a:t>License Charges Supported</a:t>
            </a:r>
          </a:p>
          <a:p>
            <a:pPr lvl="1"/>
            <a:r>
              <a:rPr lang="en-US" dirty="0" smtClean="0"/>
              <a:t>AWLC, AEWLC, MWLC, VWLC, EWLC, </a:t>
            </a:r>
            <a:r>
              <a:rPr lang="en-US" dirty="0" err="1" smtClean="0"/>
              <a:t>zNALC</a:t>
            </a:r>
            <a:r>
              <a:rPr lang="en-US" dirty="0" smtClean="0"/>
              <a:t>, </a:t>
            </a:r>
          </a:p>
          <a:p>
            <a:pPr lvl="1"/>
            <a:r>
              <a:rPr lang="en-US" dirty="0" smtClean="0"/>
              <a:t>VUE001, VUE007, VUE020, </a:t>
            </a:r>
          </a:p>
          <a:p>
            <a:r>
              <a:rPr lang="en-US" dirty="0" smtClean="0"/>
              <a:t>Monetary Value</a:t>
            </a:r>
          </a:p>
          <a:p>
            <a:r>
              <a:rPr lang="en-US" dirty="0" smtClean="0"/>
              <a:t>Forecasting MSUs at the LPAR &amp; Product level</a:t>
            </a:r>
          </a:p>
          <a:p>
            <a:r>
              <a:rPr lang="en-US" dirty="0" smtClean="0"/>
              <a:t>Looking into Optimizations &amp; Recommendations</a:t>
            </a:r>
            <a:endParaRPr lang="en-US" dirty="0"/>
          </a:p>
        </p:txBody>
      </p:sp>
      <p:grpSp>
        <p:nvGrpSpPr>
          <p:cNvPr id="4" name="Group 3"/>
          <p:cNvGrpSpPr/>
          <p:nvPr/>
        </p:nvGrpSpPr>
        <p:grpSpPr>
          <a:xfrm>
            <a:off x="244048" y="901902"/>
            <a:ext cx="1013027" cy="998339"/>
            <a:chOff x="244048" y="901902"/>
            <a:chExt cx="1013027" cy="998339"/>
          </a:xfrm>
        </p:grpSpPr>
        <p:sp>
          <p:nvSpPr>
            <p:cNvPr id="5" name="Rectangle 4"/>
            <p:cNvSpPr/>
            <p:nvPr/>
          </p:nvSpPr>
          <p:spPr>
            <a:xfrm>
              <a:off x="244048" y="901902"/>
              <a:ext cx="1013027" cy="80490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Narrow"/>
                  <a:cs typeface="Arial Narrow"/>
                </a:rPr>
                <a:t>Software Cost Analysis</a:t>
              </a:r>
              <a:endParaRPr lang="en-US" sz="1200" dirty="0">
                <a:latin typeface="Arial Narrow"/>
                <a:cs typeface="Arial Narrow"/>
              </a:endParaRPr>
            </a:p>
          </p:txBody>
        </p:sp>
        <p:pic>
          <p:nvPicPr>
            <p:cNvPr id="6" name="Picture 5"/>
            <p:cNvPicPr>
              <a:picLocks noChangeAspect="1"/>
            </p:cNvPicPr>
            <p:nvPr/>
          </p:nvPicPr>
          <p:blipFill>
            <a:blip r:embed="rId2"/>
            <a:stretch>
              <a:fillRect/>
            </a:stretch>
          </p:blipFill>
          <p:spPr>
            <a:xfrm>
              <a:off x="820036" y="1463202"/>
              <a:ext cx="437039" cy="437039"/>
            </a:xfrm>
            <a:prstGeom prst="rect">
              <a:avLst/>
            </a:prstGeom>
          </p:spPr>
        </p:pic>
      </p:grpSp>
    </p:spTree>
    <p:extLst>
      <p:ext uri="{BB962C8B-B14F-4D97-AF65-F5344CB8AC3E}">
        <p14:creationId xmlns:p14="http://schemas.microsoft.com/office/powerpoint/2010/main" xmlns="" val="55195903"/>
      </p:ext>
    </p:extLst>
  </p:cSld>
  <p:clrMapOvr>
    <a:masterClrMapping/>
  </p:clrMapOvr>
  <mc:AlternateContent xmlns:mc="http://schemas.openxmlformats.org/markup-compatibility/2006">
    <mc:Choice xmlns:p14="http://schemas.microsoft.com/office/powerpoint/2010/main" xmlns="" Requires="p14">
      <p:transition spd="slow" p14:dur="2000" advTm="5000"/>
    </mc:Choice>
    <mc:Fallback>
      <p:transition spd="slow" advTm="5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DF827-65AF-9A4F-9483-33ED6D8B8ABE}" type="slidenum">
              <a:rPr lang="en-US" smtClean="0"/>
              <a:pPr/>
              <a:t>23</a:t>
            </a:fld>
            <a:endParaRPr lang="en-US" dirty="0"/>
          </a:p>
        </p:txBody>
      </p:sp>
      <p:sp>
        <p:nvSpPr>
          <p:cNvPr id="3" name="Rectangle 5"/>
          <p:cNvSpPr txBox="1">
            <a:spLocks/>
          </p:cNvSpPr>
          <p:nvPr/>
        </p:nvSpPr>
        <p:spPr>
          <a:xfrm>
            <a:off x="873377" y="1173036"/>
            <a:ext cx="8433298" cy="162165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chemeClr val="tx1"/>
                </a:solidFill>
                <a:latin typeface="+mj-lt"/>
                <a:ea typeface="+mj-ea"/>
                <a:cs typeface="+mj-cs"/>
              </a:defRPr>
            </a:lvl1pPr>
          </a:lstStyle>
          <a:p>
            <a:pPr algn="ctr"/>
            <a:r>
              <a:rPr lang="en-US" altLang="en-US" sz="2400" i="1" dirty="0" smtClean="0">
                <a:solidFill>
                  <a:srgbClr val="006AA6"/>
                </a:solidFill>
                <a:latin typeface="Arial Narrow"/>
                <a:cs typeface="Arial Narrow"/>
              </a:rPr>
              <a:t>We know what you(r applications) did last summer</a:t>
            </a:r>
          </a:p>
          <a:p>
            <a:pPr algn="ctr"/>
            <a:r>
              <a:rPr lang="en-US" altLang="en-US" sz="2400" i="1" dirty="0" smtClean="0">
                <a:solidFill>
                  <a:srgbClr val="006AA6"/>
                </a:solidFill>
                <a:latin typeface="Arial Narrow"/>
                <a:cs typeface="Arial Narrow"/>
              </a:rPr>
              <a:t>… and this summer</a:t>
            </a:r>
          </a:p>
          <a:p>
            <a:pPr algn="ctr"/>
            <a:r>
              <a:rPr lang="en-US" altLang="en-US" sz="2400" i="1" dirty="0" smtClean="0">
                <a:solidFill>
                  <a:srgbClr val="006AA6"/>
                </a:solidFill>
                <a:latin typeface="Arial Narrow"/>
                <a:cs typeface="Arial Narrow"/>
              </a:rPr>
              <a:t>… and how much</a:t>
            </a:r>
          </a:p>
          <a:p>
            <a:pPr algn="ctr"/>
            <a:r>
              <a:rPr lang="en-US" altLang="en-US" sz="2400" i="1" dirty="0" smtClean="0">
                <a:solidFill>
                  <a:srgbClr val="006AA6"/>
                </a:solidFill>
                <a:latin typeface="Arial Narrow"/>
                <a:cs typeface="Arial Narrow"/>
              </a:rPr>
              <a:t>… and where</a:t>
            </a:r>
          </a:p>
        </p:txBody>
      </p:sp>
      <p:sp>
        <p:nvSpPr>
          <p:cNvPr id="5" name="Rectangle 4"/>
          <p:cNvSpPr/>
          <p:nvPr/>
        </p:nvSpPr>
        <p:spPr>
          <a:xfrm>
            <a:off x="366482" y="727235"/>
            <a:ext cx="1546921" cy="125662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Narrow"/>
                <a:cs typeface="Arial Narrow"/>
              </a:rPr>
              <a:t>Application Analytics</a:t>
            </a:r>
            <a:endParaRPr lang="en-US" sz="1400" dirty="0">
              <a:latin typeface="Arial Narrow"/>
              <a:cs typeface="Arial Narrow"/>
            </a:endParaRPr>
          </a:p>
        </p:txBody>
      </p:sp>
      <p:pic>
        <p:nvPicPr>
          <p:cNvPr id="4" name="Picture 28" descr="MC900440035[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70523">
            <a:off x="1417589" y="488730"/>
            <a:ext cx="991628" cy="639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
          <p:cNvSpPr txBox="1">
            <a:spLocks/>
          </p:cNvSpPr>
          <p:nvPr/>
        </p:nvSpPr>
        <p:spPr>
          <a:xfrm>
            <a:off x="292442" y="310115"/>
            <a:ext cx="7893973" cy="810334"/>
          </a:xfrm>
          <a:prstGeom prst="rect">
            <a:avLst/>
          </a:prstGeom>
        </p:spPr>
        <p:txBody>
          <a:bodyPr/>
          <a:lstStyle>
            <a:lvl1pPr algn="l" defTabSz="457200" rtl="0" eaLnBrk="1" latinLnBrk="0" hangingPunct="1">
              <a:spcBef>
                <a:spcPct val="0"/>
              </a:spcBef>
              <a:buNone/>
              <a:defRPr sz="2000" b="1" kern="1200">
                <a:solidFill>
                  <a:schemeClr val="accent1"/>
                </a:solidFill>
                <a:latin typeface="+mj-lt"/>
                <a:ea typeface="+mj-ea"/>
                <a:cs typeface="+mj-cs"/>
              </a:defRPr>
            </a:lvl1pPr>
          </a:lstStyle>
          <a:p>
            <a:r>
              <a:rPr lang="en-US" dirty="0" smtClean="0"/>
              <a:t>Application Analytics</a:t>
            </a:r>
            <a:endParaRPr lang="en-US" dirty="0"/>
          </a:p>
        </p:txBody>
      </p:sp>
      <p:sp>
        <p:nvSpPr>
          <p:cNvPr id="9" name="Content Placeholder 6"/>
          <p:cNvSpPr txBox="1">
            <a:spLocks/>
          </p:cNvSpPr>
          <p:nvPr/>
        </p:nvSpPr>
        <p:spPr>
          <a:xfrm>
            <a:off x="152400" y="2794687"/>
            <a:ext cx="8839200" cy="3663734"/>
          </a:xfrm>
          <a:prstGeom prst="rect">
            <a:avLst/>
          </a:prstGeom>
        </p:spPr>
        <p:txBody>
          <a:bodyPr>
            <a:normAutofit fontScale="70000" lnSpcReduction="20000"/>
          </a:bodyPr>
          <a:lstStyle>
            <a:lvl1pPr marL="149225" marR="0" indent="-149225" algn="l" defTabSz="614363" rtl="0" eaLnBrk="0" fontAlgn="base" latinLnBrk="0" hangingPunct="0">
              <a:lnSpc>
                <a:spcPct val="100000"/>
              </a:lnSpc>
              <a:spcBef>
                <a:spcPct val="0"/>
              </a:spcBef>
              <a:spcAft>
                <a:spcPct val="25000"/>
              </a:spcAft>
              <a:buClr>
                <a:schemeClr val="accent1"/>
              </a:buClr>
              <a:buSzTx/>
              <a:buFont typeface="Arial" panose="020B0604020202020204" pitchFamily="34" charset="0"/>
              <a:buChar char="•"/>
              <a:tabLst/>
              <a:defRPr sz="1800" kern="1200">
                <a:solidFill>
                  <a:schemeClr val="tx1"/>
                </a:solidFill>
                <a:latin typeface="+mj-lt"/>
                <a:ea typeface="+mn-ea"/>
                <a:cs typeface="+mn-cs"/>
              </a:defRPr>
            </a:lvl1pPr>
            <a:lvl2pPr marL="307975" marR="0" indent="-157163" algn="l" defTabSz="614363" rtl="0" eaLnBrk="0" fontAlgn="base" latinLnBrk="0" hangingPunct="0">
              <a:lnSpc>
                <a:spcPct val="100000"/>
              </a:lnSpc>
              <a:spcBef>
                <a:spcPct val="0"/>
              </a:spcBef>
              <a:spcAft>
                <a:spcPct val="25000"/>
              </a:spcAft>
              <a:buClr>
                <a:schemeClr val="accent1"/>
              </a:buClr>
              <a:buSzTx/>
              <a:buFont typeface="Arial" panose="020B0604020202020204" pitchFamily="34" charset="0"/>
              <a:buChar char="•"/>
              <a:tabLst/>
              <a:defRPr sz="2000" kern="1200">
                <a:solidFill>
                  <a:schemeClr val="tx1"/>
                </a:solidFill>
                <a:latin typeface="+mn-lt"/>
                <a:ea typeface="+mn-ea"/>
                <a:cs typeface="+mn-cs"/>
              </a:defRPr>
            </a:lvl2pPr>
            <a:lvl3pPr marL="463550" marR="0" indent="-153988" algn="l" defTabSz="614363" rtl="0" eaLnBrk="0" fontAlgn="base" latinLnBrk="0" hangingPunct="0">
              <a:lnSpc>
                <a:spcPct val="100000"/>
              </a:lnSpc>
              <a:spcBef>
                <a:spcPct val="0"/>
              </a:spcBef>
              <a:spcAft>
                <a:spcPct val="25000"/>
              </a:spcAft>
              <a:buClr>
                <a:schemeClr val="accent1"/>
              </a:buClr>
              <a:buSzTx/>
              <a:buFont typeface="Arial" panose="020B0604020202020204" pitchFamily="34" charset="0"/>
              <a:buChar char="•"/>
              <a:tabLst/>
              <a:defRPr sz="1600" kern="1200">
                <a:solidFill>
                  <a:schemeClr val="tx1"/>
                </a:solidFill>
                <a:latin typeface="+mn-lt"/>
                <a:ea typeface="+mn-ea"/>
                <a:cs typeface="+mn-cs"/>
              </a:defRPr>
            </a:lvl3pPr>
            <a:lvl4pPr marL="612775" marR="0" indent="-147638" algn="l" defTabSz="614363" rtl="0" eaLnBrk="0" fontAlgn="base" latinLnBrk="0" hangingPunct="0">
              <a:lnSpc>
                <a:spcPct val="100000"/>
              </a:lnSpc>
              <a:spcBef>
                <a:spcPct val="0"/>
              </a:spcBef>
              <a:spcAft>
                <a:spcPct val="25000"/>
              </a:spcAft>
              <a:buClr>
                <a:schemeClr val="accent1"/>
              </a:buClr>
              <a:buSzTx/>
              <a:buFont typeface="Arial" panose="020B0604020202020204" pitchFamily="34" charset="0"/>
              <a:buChar char="•"/>
              <a:tabLst/>
              <a:defRPr sz="1200" kern="1200">
                <a:solidFill>
                  <a:schemeClr val="tx1"/>
                </a:solidFill>
                <a:latin typeface="+mn-lt"/>
                <a:ea typeface="+mn-ea"/>
                <a:cs typeface="+mn-cs"/>
              </a:defRPr>
            </a:lvl4pPr>
            <a:lvl5pPr marL="768350" marR="0" indent="-153988" algn="l" defTabSz="614363" rtl="0" eaLnBrk="0" fontAlgn="base" latinLnBrk="0" hangingPunct="0">
              <a:lnSpc>
                <a:spcPct val="100000"/>
              </a:lnSpc>
              <a:spcBef>
                <a:spcPct val="0"/>
              </a:spcBef>
              <a:spcAft>
                <a:spcPct val="25000"/>
              </a:spcAft>
              <a:buClr>
                <a:schemeClr val="accent1"/>
              </a:buClr>
              <a:buSzTx/>
              <a:buFont typeface="Arial" panose="020B0604020202020204" pitchFamily="34" charset="0"/>
              <a:buChar char="•"/>
              <a:tabLst/>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50812" lvl="1" indent="0" eaLnBrk="1" hangingPunct="1">
              <a:buNone/>
            </a:pPr>
            <a:r>
              <a:rPr lang="en-US" altLang="en-US" dirty="0" smtClean="0"/>
              <a:t>Overview</a:t>
            </a:r>
          </a:p>
          <a:p>
            <a:pPr lvl="1" eaLnBrk="1" hangingPunct="1"/>
            <a:r>
              <a:rPr lang="en-US" altLang="en-US" dirty="0" smtClean="0"/>
              <a:t>Provides the ability to track, predict and improve utilization of existing server resources (CPU) by defined applications or lines of business. </a:t>
            </a:r>
          </a:p>
          <a:p>
            <a:pPr lvl="2" eaLnBrk="1" hangingPunct="1">
              <a:buFont typeface="Wingdings" panose="05000000000000000000" pitchFamily="2" charset="2"/>
              <a:buChar char="ü"/>
            </a:pPr>
            <a:r>
              <a:rPr lang="en-US" altLang="en-US" dirty="0" smtClean="0"/>
              <a:t>May help with developing a charge back process</a:t>
            </a:r>
          </a:p>
          <a:p>
            <a:pPr marL="150812" lvl="1" indent="0" eaLnBrk="1" hangingPunct="1">
              <a:buNone/>
            </a:pPr>
            <a:endParaRPr lang="en-US" altLang="en-US" dirty="0" smtClean="0"/>
          </a:p>
          <a:p>
            <a:pPr marL="150812" lvl="1" indent="0" eaLnBrk="1" hangingPunct="1">
              <a:buNone/>
            </a:pPr>
            <a:r>
              <a:rPr lang="en-US" altLang="en-US" dirty="0" smtClean="0"/>
              <a:t>Scope</a:t>
            </a:r>
          </a:p>
          <a:p>
            <a:pPr lvl="1" eaLnBrk="1" hangingPunct="1"/>
            <a:r>
              <a:rPr lang="en-US" altLang="en-US" dirty="0" smtClean="0"/>
              <a:t>Hierarchical and Flexible mapping to either to Report Classes or </a:t>
            </a:r>
            <a:r>
              <a:rPr lang="en-US" altLang="en-US" dirty="0" err="1" smtClean="0"/>
              <a:t>Jobnames</a:t>
            </a:r>
            <a:endParaRPr lang="en-US" altLang="en-US" dirty="0" smtClean="0"/>
          </a:p>
          <a:p>
            <a:pPr lvl="2" eaLnBrk="1" hangingPunct="1">
              <a:buFont typeface="Wingdings" panose="05000000000000000000" pitchFamily="2" charset="2"/>
              <a:buChar char="§"/>
            </a:pPr>
            <a:r>
              <a:rPr lang="en-US" altLang="en-US" dirty="0" smtClean="0"/>
              <a:t>Functions of Application that run in an environment</a:t>
            </a:r>
            <a:endParaRPr lang="en-US" altLang="en-US" dirty="0"/>
          </a:p>
          <a:p>
            <a:pPr lvl="1" eaLnBrk="1" hangingPunct="1"/>
            <a:r>
              <a:rPr lang="en-US" altLang="en-US" dirty="0" smtClean="0"/>
              <a:t>Mapping occurs during report execution, not hardened in the data</a:t>
            </a:r>
          </a:p>
          <a:p>
            <a:pPr lvl="1" eaLnBrk="1" hangingPunct="1"/>
            <a:r>
              <a:rPr lang="en-US" altLang="en-US" dirty="0" smtClean="0"/>
              <a:t>Utility (stream) provided to determine transaction capture ratio for CICS and IMS</a:t>
            </a:r>
          </a:p>
          <a:p>
            <a:pPr marL="150812" lvl="1" indent="0" eaLnBrk="1" hangingPunct="1">
              <a:buNone/>
            </a:pPr>
            <a:endParaRPr lang="en-US" altLang="en-US" dirty="0" smtClean="0"/>
          </a:p>
          <a:p>
            <a:pPr marL="150812" lvl="1" indent="0" eaLnBrk="1" hangingPunct="1">
              <a:buNone/>
            </a:pPr>
            <a:r>
              <a:rPr lang="en-US" altLang="en-US" dirty="0" smtClean="0"/>
              <a:t>Restrictions</a:t>
            </a:r>
          </a:p>
          <a:p>
            <a:pPr lvl="1" eaLnBrk="1" hangingPunct="1"/>
            <a:r>
              <a:rPr lang="en-US" altLang="en-US" dirty="0" smtClean="0"/>
              <a:t>Assumes distributed server runs a single application</a:t>
            </a:r>
          </a:p>
          <a:p>
            <a:pPr lvl="1" eaLnBrk="1" hangingPunct="1"/>
            <a:r>
              <a:rPr lang="en-US" altLang="en-US" dirty="0" smtClean="0"/>
              <a:t>Does not show application spread across distributed and mainframe</a:t>
            </a:r>
          </a:p>
          <a:p>
            <a:pPr lvl="1" eaLnBrk="1" hangingPunct="1"/>
            <a:r>
              <a:rPr lang="en-US" altLang="en-US" dirty="0" smtClean="0"/>
              <a:t>Forecasting available only at application function level</a:t>
            </a:r>
          </a:p>
        </p:txBody>
      </p:sp>
      <p:pic>
        <p:nvPicPr>
          <p:cNvPr id="10" name="Picture 9"/>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203780" y="1475654"/>
            <a:ext cx="642489" cy="4147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708530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5343" y="1915007"/>
            <a:ext cx="8249290" cy="4852399"/>
          </a:xfrm>
          <a:prstGeom prst="rect">
            <a:avLst/>
          </a:prstGeom>
        </p:spPr>
      </p:pic>
      <p:sp>
        <p:nvSpPr>
          <p:cNvPr id="6" name="Rectangle 5"/>
          <p:cNvSpPr txBox="1">
            <a:spLocks/>
          </p:cNvSpPr>
          <p:nvPr/>
        </p:nvSpPr>
        <p:spPr>
          <a:xfrm>
            <a:off x="1486279" y="175357"/>
            <a:ext cx="4832733" cy="63976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chemeClr val="tx1"/>
                </a:solidFill>
                <a:latin typeface="+mj-lt"/>
                <a:ea typeface="+mj-ea"/>
                <a:cs typeface="+mj-cs"/>
              </a:defRPr>
            </a:lvl1pPr>
          </a:lstStyle>
          <a:p>
            <a:r>
              <a:rPr lang="en-US" altLang="en-US" sz="2000" dirty="0" smtClean="0">
                <a:solidFill>
                  <a:srgbClr val="006AA6"/>
                </a:solidFill>
              </a:rPr>
              <a:t>Application Analytics</a:t>
            </a:r>
          </a:p>
        </p:txBody>
      </p:sp>
      <p:sp>
        <p:nvSpPr>
          <p:cNvPr id="9" name="Rectangle 8"/>
          <p:cNvSpPr/>
          <p:nvPr/>
        </p:nvSpPr>
        <p:spPr>
          <a:xfrm>
            <a:off x="85343" y="52345"/>
            <a:ext cx="1017922" cy="80490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Narrow"/>
                <a:cs typeface="Arial Narrow"/>
              </a:rPr>
              <a:t>Application Analytics</a:t>
            </a:r>
            <a:endParaRPr lang="en-US" sz="1200" dirty="0">
              <a:latin typeface="Arial Narrow"/>
              <a:cs typeface="Arial Narrow"/>
            </a:endParaRPr>
          </a:p>
        </p:txBody>
      </p:sp>
      <p:pic>
        <p:nvPicPr>
          <p:cNvPr id="10" name="Picture 9"/>
          <p:cNvPicPr>
            <a:picLocks noChangeAspect="1"/>
          </p:cNvPicPr>
          <p:nvPr/>
        </p:nvPicPr>
        <p:blipFill>
          <a:blip r:embed="rId4"/>
          <a:stretch>
            <a:fillRect/>
          </a:stretch>
        </p:blipFill>
        <p:spPr>
          <a:xfrm>
            <a:off x="725944" y="727950"/>
            <a:ext cx="388605" cy="388605"/>
          </a:xfrm>
          <a:prstGeom prst="rect">
            <a:avLst/>
          </a:prstGeom>
        </p:spPr>
      </p:pic>
      <p:pic>
        <p:nvPicPr>
          <p:cNvPr id="11" name="Picture 28" descr="MC900440035[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rot="1670523">
            <a:off x="799180" y="83223"/>
            <a:ext cx="668821" cy="4310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1162531" y="977314"/>
            <a:ext cx="7172101" cy="937693"/>
          </a:xfrm>
          <a:prstGeom prst="rect">
            <a:avLst/>
          </a:prstGeom>
        </p:spPr>
        <p:txBody>
          <a:bodyPr wrap="square">
            <a:spAutoFit/>
          </a:bodyPr>
          <a:lstStyle/>
          <a:p>
            <a:r>
              <a:rPr lang="en-US" sz="1600" dirty="0">
                <a:latin typeface="Arial Narrow"/>
                <a:cs typeface="Arial Narrow"/>
              </a:rPr>
              <a:t> </a:t>
            </a:r>
            <a:r>
              <a:rPr lang="en-US" sz="1600" b="1" i="1" dirty="0">
                <a:latin typeface="Arial Narrow"/>
                <a:cs typeface="Arial Narrow"/>
              </a:rPr>
              <a:t>Answers </a:t>
            </a:r>
            <a:r>
              <a:rPr lang="en-US" sz="1600" b="1" i="1" dirty="0" smtClean="0">
                <a:latin typeface="Arial Narrow"/>
                <a:cs typeface="Arial Narrow"/>
              </a:rPr>
              <a:t>questions such as:</a:t>
            </a:r>
            <a:endParaRPr lang="en-US" sz="1600" i="1" dirty="0">
              <a:latin typeface="Arial Narrow"/>
              <a:cs typeface="Arial Narrow"/>
            </a:endParaRPr>
          </a:p>
          <a:p>
            <a:pPr marL="285750" indent="-285750">
              <a:lnSpc>
                <a:spcPct val="80000"/>
              </a:lnSpc>
              <a:buFont typeface="Arial" panose="020B0604020202020204" pitchFamily="34" charset="0"/>
              <a:buChar char="•"/>
            </a:pPr>
            <a:r>
              <a:rPr lang="en-US" sz="1600" dirty="0" smtClean="0">
                <a:latin typeface="Arial Narrow"/>
                <a:cs typeface="Arial Narrow"/>
              </a:rPr>
              <a:t>How </a:t>
            </a:r>
            <a:r>
              <a:rPr lang="en-US" sz="1600" dirty="0">
                <a:latin typeface="Arial Narrow"/>
                <a:cs typeface="Arial Narrow"/>
              </a:rPr>
              <a:t>much </a:t>
            </a:r>
            <a:r>
              <a:rPr lang="en-US" sz="1600" dirty="0" smtClean="0">
                <a:latin typeface="Arial Narrow"/>
                <a:cs typeface="Arial Narrow"/>
              </a:rPr>
              <a:t>MIPS do your applications consume?</a:t>
            </a:r>
          </a:p>
          <a:p>
            <a:pPr marL="285750" indent="-285750">
              <a:lnSpc>
                <a:spcPct val="80000"/>
              </a:lnSpc>
              <a:buFont typeface="Arial" panose="020B0604020202020204" pitchFamily="34" charset="0"/>
              <a:buChar char="•"/>
            </a:pPr>
            <a:r>
              <a:rPr lang="en-US" sz="1600" dirty="0" smtClean="0">
                <a:latin typeface="Arial Narrow"/>
                <a:cs typeface="Arial Narrow"/>
              </a:rPr>
              <a:t>How do they compare month to month?</a:t>
            </a:r>
          </a:p>
          <a:p>
            <a:pPr marL="285750" indent="-285750">
              <a:lnSpc>
                <a:spcPct val="80000"/>
              </a:lnSpc>
              <a:buFont typeface="Arial" panose="020B0604020202020204" pitchFamily="34" charset="0"/>
              <a:buChar char="•"/>
            </a:pPr>
            <a:r>
              <a:rPr lang="en-US" sz="1600" dirty="0" smtClean="0">
                <a:latin typeface="Arial Narrow"/>
                <a:cs typeface="Arial Narrow"/>
              </a:rPr>
              <a:t>Which applications are growing?  How much should I charge back?</a:t>
            </a:r>
          </a:p>
        </p:txBody>
      </p:sp>
    </p:spTree>
    <p:extLst>
      <p:ext uri="{BB962C8B-B14F-4D97-AF65-F5344CB8AC3E}">
        <p14:creationId xmlns:p14="http://schemas.microsoft.com/office/powerpoint/2010/main" xmlns="" val="3308800518"/>
      </p:ext>
    </p:extLst>
  </p:cSld>
  <p:clrMapOvr>
    <a:masterClrMapping/>
  </p:clrMapOvr>
  <mc:AlternateContent xmlns:mc="http://schemas.openxmlformats.org/markup-compatibility/2006">
    <mc:Choice xmlns:p14="http://schemas.microsoft.com/office/powerpoint/2010/main" xmlns="" Requires="p14">
      <p:transition spd="slow" p14:dur="2000" advTm="5000"/>
    </mc:Choice>
    <mc:Fallback>
      <p:transition spd="slow" advTm="5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80860" y="219844"/>
            <a:ext cx="6507411" cy="639130"/>
          </a:xfrm>
          <a:prstGeom prst="rect">
            <a:avLst/>
          </a:prstGeom>
        </p:spPr>
        <p:txBody>
          <a:bodyPr/>
          <a:lstStyle>
            <a:lvl1pPr algn="l" defTabSz="457200" rtl="0" eaLnBrk="1" latinLnBrk="0" hangingPunct="1">
              <a:spcBef>
                <a:spcPct val="0"/>
              </a:spcBef>
              <a:buNone/>
              <a:defRPr sz="2800" b="1" kern="1200">
                <a:solidFill>
                  <a:schemeClr val="tx1"/>
                </a:solidFill>
                <a:latin typeface="+mj-lt"/>
                <a:ea typeface="+mj-ea"/>
                <a:cs typeface="+mj-cs"/>
              </a:defRPr>
            </a:lvl1pPr>
          </a:lstStyle>
          <a:p>
            <a:r>
              <a:rPr lang="en-US" altLang="en-US" sz="2000" dirty="0">
                <a:solidFill>
                  <a:srgbClr val="006AA6"/>
                </a:solidFill>
              </a:rPr>
              <a:t>Application Analytics</a:t>
            </a:r>
          </a:p>
          <a:p>
            <a:r>
              <a:rPr lang="en-US" altLang="en-US" sz="2000" i="1" dirty="0">
                <a:solidFill>
                  <a:srgbClr val="006AA6"/>
                </a:solidFill>
                <a:latin typeface="Arial Narrow"/>
                <a:cs typeface="Arial Narrow"/>
              </a:rPr>
              <a:t>MIPS Used by Applications in an LPAR by </a:t>
            </a:r>
            <a:r>
              <a:rPr lang="en-US" altLang="en-US" sz="2000" i="1" dirty="0" smtClean="0">
                <a:solidFill>
                  <a:srgbClr val="006AA6"/>
                </a:solidFill>
                <a:latin typeface="Arial Narrow"/>
                <a:cs typeface="Arial Narrow"/>
              </a:rPr>
              <a:t>day</a:t>
            </a:r>
            <a:endParaRPr lang="en-US" sz="2000" dirty="0" smtClean="0">
              <a:solidFill>
                <a:srgbClr val="00B0DA"/>
              </a:solidFill>
            </a:endParaRPr>
          </a:p>
        </p:txBody>
      </p:sp>
      <p:pic>
        <p:nvPicPr>
          <p:cNvPr id="2" name="Picture 1"/>
          <p:cNvPicPr>
            <a:picLocks noChangeAspect="1"/>
          </p:cNvPicPr>
          <p:nvPr/>
        </p:nvPicPr>
        <p:blipFill>
          <a:blip r:embed="rId3"/>
          <a:stretch>
            <a:fillRect/>
          </a:stretch>
        </p:blipFill>
        <p:spPr>
          <a:xfrm>
            <a:off x="0" y="1116555"/>
            <a:ext cx="9144000" cy="5519772"/>
          </a:xfrm>
          <a:prstGeom prst="rect">
            <a:avLst/>
          </a:prstGeom>
        </p:spPr>
      </p:pic>
      <p:sp>
        <p:nvSpPr>
          <p:cNvPr id="5" name="Rectangle 4"/>
          <p:cNvSpPr/>
          <p:nvPr/>
        </p:nvSpPr>
        <p:spPr>
          <a:xfrm>
            <a:off x="85343" y="52345"/>
            <a:ext cx="1017922" cy="80490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Narrow"/>
                <a:cs typeface="Arial Narrow"/>
              </a:rPr>
              <a:t>Application Analytics</a:t>
            </a:r>
            <a:endParaRPr lang="en-US" sz="1200" dirty="0">
              <a:latin typeface="Arial Narrow"/>
              <a:cs typeface="Arial Narrow"/>
            </a:endParaRPr>
          </a:p>
        </p:txBody>
      </p:sp>
      <p:pic>
        <p:nvPicPr>
          <p:cNvPr id="6" name="Picture 5"/>
          <p:cNvPicPr>
            <a:picLocks noChangeAspect="1"/>
          </p:cNvPicPr>
          <p:nvPr/>
        </p:nvPicPr>
        <p:blipFill>
          <a:blip r:embed="rId4"/>
          <a:stretch>
            <a:fillRect/>
          </a:stretch>
        </p:blipFill>
        <p:spPr>
          <a:xfrm>
            <a:off x="725944" y="727950"/>
            <a:ext cx="388605" cy="388605"/>
          </a:xfrm>
          <a:prstGeom prst="rect">
            <a:avLst/>
          </a:prstGeom>
        </p:spPr>
      </p:pic>
      <p:pic>
        <p:nvPicPr>
          <p:cNvPr id="7" name="Picture 28" descr="MC900440035[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rot="1670523">
            <a:off x="799180" y="83223"/>
            <a:ext cx="668821" cy="4310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56887051"/>
      </p:ext>
    </p:extLst>
  </p:cSld>
  <p:clrMapOvr>
    <a:masterClrMapping/>
  </p:clrMapOvr>
  <mc:AlternateContent xmlns:mc="http://schemas.openxmlformats.org/markup-compatibility/2006">
    <mc:Choice xmlns:p14="http://schemas.microsoft.com/office/powerpoint/2010/main" xmlns="" Requires="p14">
      <p:transition spd="slow" p14:dur="2000" advTm="5000"/>
    </mc:Choice>
    <mc:Fallback>
      <p:transition spd="slow" advTm="5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9953" y="218121"/>
            <a:ext cx="5543518" cy="639130"/>
          </a:xfrm>
          <a:prstGeom prst="rect">
            <a:avLst/>
          </a:prstGeom>
        </p:spPr>
        <p:txBody>
          <a:bodyPr/>
          <a:lstStyle>
            <a:lvl1pPr algn="l" defTabSz="457200" rtl="0" eaLnBrk="1" latinLnBrk="0" hangingPunct="1">
              <a:spcBef>
                <a:spcPct val="0"/>
              </a:spcBef>
              <a:buNone/>
              <a:defRPr sz="2800" b="1" kern="1200">
                <a:solidFill>
                  <a:schemeClr val="tx1"/>
                </a:solidFill>
                <a:latin typeface="+mj-lt"/>
                <a:ea typeface="+mj-ea"/>
                <a:cs typeface="+mj-cs"/>
              </a:defRPr>
            </a:lvl1pPr>
          </a:lstStyle>
          <a:p>
            <a:r>
              <a:rPr lang="en-US" altLang="en-US" sz="2000" dirty="0">
                <a:solidFill>
                  <a:srgbClr val="006AA6"/>
                </a:solidFill>
              </a:rPr>
              <a:t>Application Analytics</a:t>
            </a:r>
          </a:p>
          <a:p>
            <a:r>
              <a:rPr lang="en-US" altLang="en-US" sz="2000" i="1" dirty="0">
                <a:solidFill>
                  <a:srgbClr val="006AA6"/>
                </a:solidFill>
                <a:latin typeface="Arial Narrow"/>
                <a:cs typeface="Arial Narrow"/>
              </a:rPr>
              <a:t>Application </a:t>
            </a:r>
            <a:r>
              <a:rPr lang="en-US" altLang="en-US" sz="2000" i="1" dirty="0" smtClean="0">
                <a:solidFill>
                  <a:srgbClr val="006AA6"/>
                </a:solidFill>
                <a:latin typeface="Arial Narrow"/>
                <a:cs typeface="Arial Narrow"/>
              </a:rPr>
              <a:t>Summary </a:t>
            </a:r>
            <a:r>
              <a:rPr lang="en-US" altLang="en-US" sz="2000" i="1" dirty="0">
                <a:solidFill>
                  <a:srgbClr val="006AA6"/>
                </a:solidFill>
                <a:latin typeface="Arial Narrow"/>
                <a:cs typeface="Arial Narrow"/>
              </a:rPr>
              <a:t>CPU usage</a:t>
            </a:r>
          </a:p>
        </p:txBody>
      </p:sp>
      <p:pic>
        <p:nvPicPr>
          <p:cNvPr id="2" name="Picture 1"/>
          <p:cNvPicPr>
            <a:picLocks noChangeAspect="1"/>
          </p:cNvPicPr>
          <p:nvPr/>
        </p:nvPicPr>
        <p:blipFill>
          <a:blip r:embed="rId3"/>
          <a:stretch>
            <a:fillRect/>
          </a:stretch>
        </p:blipFill>
        <p:spPr>
          <a:xfrm>
            <a:off x="0" y="1035586"/>
            <a:ext cx="9144000" cy="5828916"/>
          </a:xfrm>
          <a:prstGeom prst="rect">
            <a:avLst/>
          </a:prstGeom>
        </p:spPr>
      </p:pic>
      <p:sp>
        <p:nvSpPr>
          <p:cNvPr id="6" name="Rectangle 5"/>
          <p:cNvSpPr/>
          <p:nvPr/>
        </p:nvSpPr>
        <p:spPr>
          <a:xfrm>
            <a:off x="85343" y="52345"/>
            <a:ext cx="1017922" cy="80490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Narrow"/>
                <a:cs typeface="Arial Narrow"/>
              </a:rPr>
              <a:t>Application Analytics</a:t>
            </a:r>
            <a:endParaRPr lang="en-US" sz="1200" dirty="0">
              <a:latin typeface="Arial Narrow"/>
              <a:cs typeface="Arial Narrow"/>
            </a:endParaRPr>
          </a:p>
        </p:txBody>
      </p:sp>
      <p:pic>
        <p:nvPicPr>
          <p:cNvPr id="7" name="Picture 6"/>
          <p:cNvPicPr>
            <a:picLocks noChangeAspect="1"/>
          </p:cNvPicPr>
          <p:nvPr/>
        </p:nvPicPr>
        <p:blipFill>
          <a:blip r:embed="rId4"/>
          <a:stretch>
            <a:fillRect/>
          </a:stretch>
        </p:blipFill>
        <p:spPr>
          <a:xfrm>
            <a:off x="725944" y="727950"/>
            <a:ext cx="388605" cy="388605"/>
          </a:xfrm>
          <a:prstGeom prst="rect">
            <a:avLst/>
          </a:prstGeom>
        </p:spPr>
      </p:pic>
      <p:pic>
        <p:nvPicPr>
          <p:cNvPr id="8" name="Picture 28" descr="MC900440035[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rot="1670523">
            <a:off x="799180" y="83223"/>
            <a:ext cx="668821" cy="4310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91940637"/>
      </p:ext>
    </p:extLst>
  </p:cSld>
  <p:clrMapOvr>
    <a:masterClrMapping/>
  </p:clrMapOvr>
  <mc:AlternateContent xmlns:mc="http://schemas.openxmlformats.org/markup-compatibility/2006">
    <mc:Choice xmlns:p14="http://schemas.microsoft.com/office/powerpoint/2010/main" xmlns="" Requires="p14">
      <p:transition spd="slow" p14:dur="2000" advTm="5000"/>
    </mc:Choice>
    <mc:Fallback>
      <p:transition spd="slow" advTm="5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DF827-65AF-9A4F-9483-33ED6D8B8ABE}" type="slidenum">
              <a:rPr lang="en-US" smtClean="0"/>
              <a:pPr/>
              <a:t>27</a:t>
            </a:fld>
            <a:endParaRPr lang="en-US" dirty="0"/>
          </a:p>
        </p:txBody>
      </p:sp>
      <p:pic>
        <p:nvPicPr>
          <p:cNvPr id="3" name="Picture 2"/>
          <p:cNvPicPr>
            <a:picLocks noChangeAspect="1"/>
          </p:cNvPicPr>
          <p:nvPr/>
        </p:nvPicPr>
        <p:blipFill>
          <a:blip r:embed="rId3"/>
          <a:stretch>
            <a:fillRect/>
          </a:stretch>
        </p:blipFill>
        <p:spPr>
          <a:xfrm>
            <a:off x="353928" y="960267"/>
            <a:ext cx="8415123" cy="5620100"/>
          </a:xfrm>
          <a:prstGeom prst="rect">
            <a:avLst/>
          </a:prstGeom>
        </p:spPr>
      </p:pic>
      <p:sp>
        <p:nvSpPr>
          <p:cNvPr id="6" name="TextBox 5"/>
          <p:cNvSpPr txBox="1"/>
          <p:nvPr/>
        </p:nvSpPr>
        <p:spPr>
          <a:xfrm>
            <a:off x="3458980" y="1151836"/>
            <a:ext cx="1793079" cy="584776"/>
          </a:xfrm>
          <a:prstGeom prst="rect">
            <a:avLst/>
          </a:prstGeom>
          <a:noFill/>
        </p:spPr>
        <p:txBody>
          <a:bodyPr wrap="none" rtlCol="0">
            <a:spAutoFit/>
          </a:bodyPr>
          <a:lstStyle/>
          <a:p>
            <a:r>
              <a:rPr lang="en-US" sz="3200" dirty="0" smtClean="0">
                <a:solidFill>
                  <a:srgbClr val="FFFFFF"/>
                </a:solidFill>
                <a:latin typeface="Arial Narrow"/>
                <a:cs typeface="Arial Narrow"/>
              </a:rPr>
              <a:t>Resources</a:t>
            </a:r>
            <a:endParaRPr lang="en-US" sz="2400" dirty="0">
              <a:solidFill>
                <a:srgbClr val="FFFFFF"/>
              </a:solidFill>
              <a:latin typeface="Arial Narrow"/>
              <a:cs typeface="Arial Narrow"/>
            </a:endParaRPr>
          </a:p>
        </p:txBody>
      </p:sp>
    </p:spTree>
    <p:extLst>
      <p:ext uri="{BB962C8B-B14F-4D97-AF65-F5344CB8AC3E}">
        <p14:creationId xmlns:p14="http://schemas.microsoft.com/office/powerpoint/2010/main" xmlns="" val="29158592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134938" y="527050"/>
            <a:ext cx="8686800" cy="387350"/>
          </a:xfrm>
        </p:spPr>
        <p:txBody>
          <a:bodyPr>
            <a:normAutofit fontScale="90000"/>
          </a:bodyPr>
          <a:lstStyle/>
          <a:p>
            <a:pPr defTabSz="912813" eaLnBrk="1" hangingPunct="1"/>
            <a:r>
              <a:rPr lang="en-GB" altLang="en-US" sz="2000" b="1" dirty="0" smtClean="0">
                <a:solidFill>
                  <a:schemeClr val="accent1">
                    <a:lumMod val="75000"/>
                  </a:schemeClr>
                </a:solidFill>
              </a:rPr>
              <a:t>IBM Capacity Management Analytics - Services &amp; Education </a:t>
            </a:r>
            <a:endParaRPr lang="en-US" altLang="en-US" sz="2000" b="1" dirty="0" smtClean="0">
              <a:solidFill>
                <a:schemeClr val="accent1">
                  <a:lumMod val="75000"/>
                </a:schemeClr>
              </a:solidFill>
            </a:endParaRPr>
          </a:p>
        </p:txBody>
      </p:sp>
      <p:graphicFrame>
        <p:nvGraphicFramePr>
          <p:cNvPr id="7200" name="Group 32"/>
          <p:cNvGraphicFramePr>
            <a:graphicFrameLocks noGrp="1"/>
          </p:cNvGraphicFramePr>
          <p:nvPr>
            <p:extLst>
              <p:ext uri="{D42A27DB-BD31-4B8C-83A1-F6EECF244321}">
                <p14:modId xmlns:p14="http://schemas.microsoft.com/office/powerpoint/2010/main" xmlns="" val="2227227811"/>
              </p:ext>
            </p:extLst>
          </p:nvPr>
        </p:nvGraphicFramePr>
        <p:xfrm>
          <a:off x="228600" y="1392238"/>
          <a:ext cx="8599488" cy="4336209"/>
        </p:xfrm>
        <a:graphic>
          <a:graphicData uri="http://schemas.openxmlformats.org/drawingml/2006/table">
            <a:tbl>
              <a:tblPr/>
              <a:tblGrid>
                <a:gridCol w="8599488"/>
              </a:tblGrid>
              <a:tr h="353466">
                <a:tc>
                  <a:txBody>
                    <a:bodyPr/>
                    <a:lstStyle/>
                    <a:p>
                      <a:pPr marL="0" marR="0" lvl="0" indent="0" algn="l" defTabSz="912813" rtl="0" eaLnBrk="1" fontAlgn="base" latinLnBrk="0" hangingPunct="1">
                        <a:lnSpc>
                          <a:spcPct val="100000"/>
                        </a:lnSpc>
                        <a:spcBef>
                          <a:spcPct val="30000"/>
                        </a:spcBef>
                        <a:spcAft>
                          <a:spcPct val="0"/>
                        </a:spcAft>
                        <a:buClr>
                          <a:srgbClr val="566173"/>
                        </a:buClr>
                        <a:buSzTx/>
                        <a:buFont typeface="Wingdings" pitchFamily="2" charset="2"/>
                        <a:buNone/>
                        <a:tabLst/>
                      </a:pPr>
                      <a:r>
                        <a:rPr kumimoji="0" lang="en-US" sz="1600" b="1" i="0" u="none" strike="noStrike" cap="none" normalizeH="0" baseline="0" dirty="0" smtClean="0">
                          <a:ln>
                            <a:noFill/>
                          </a:ln>
                          <a:solidFill>
                            <a:schemeClr val="bg1"/>
                          </a:solidFill>
                          <a:effectLst/>
                          <a:latin typeface="Arial" pitchFamily="34" charset="0"/>
                          <a:cs typeface="Arial" pitchFamily="34" charset="0"/>
                        </a:rPr>
                        <a:t>Quick Win Services</a:t>
                      </a:r>
                    </a:p>
                  </a:txBody>
                  <a:tcPr marL="91438" marR="91438"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tx1"/>
                    </a:solidFill>
                  </a:tcPr>
                </a:tc>
              </a:tr>
              <a:tr h="990240">
                <a:tc>
                  <a:txBody>
                    <a:bodyPr/>
                    <a:lstStyle/>
                    <a:p>
                      <a:r>
                        <a:rPr lang="en-US" sz="1600" kern="1200" dirty="0" smtClean="0">
                          <a:solidFill>
                            <a:schemeClr val="tx1"/>
                          </a:solidFill>
                          <a:effectLst/>
                          <a:latin typeface="+mn-lt"/>
                          <a:ea typeface="+mn-ea"/>
                          <a:cs typeface="+mn-cs"/>
                        </a:rPr>
                        <a:t>To ensure fast time-to-value and lower risk, enables customers to quickly and efficiently deploy the solution with IBM proven practices. Experienced IBM specialists work closely with the customer to install and tailor the CMA solution.</a:t>
                      </a:r>
                    </a:p>
                  </a:txBody>
                  <a:tcPr marL="91438" marR="91438"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53466">
                <a:tc>
                  <a:txBody>
                    <a:bodyPr/>
                    <a:lstStyle/>
                    <a:p>
                      <a:pPr marL="115888" marR="0" lvl="0" indent="-115888" algn="l" defTabSz="912813" rtl="0" eaLnBrk="1" fontAlgn="base" latinLnBrk="0" hangingPunct="1">
                        <a:lnSpc>
                          <a:spcPct val="100000"/>
                        </a:lnSpc>
                        <a:spcBef>
                          <a:spcPct val="0"/>
                        </a:spcBef>
                        <a:spcAft>
                          <a:spcPct val="0"/>
                        </a:spcAft>
                        <a:buClr>
                          <a:schemeClr val="hlink"/>
                        </a:buClr>
                        <a:buSzTx/>
                        <a:buFontTx/>
                        <a:buNone/>
                        <a:tabLst/>
                      </a:pPr>
                      <a:r>
                        <a:rPr kumimoji="0" lang="en-GB" sz="1600" b="1" i="0" u="none" strike="noStrike" cap="none" normalizeH="0" baseline="0" dirty="0" smtClean="0">
                          <a:ln>
                            <a:noFill/>
                          </a:ln>
                          <a:solidFill>
                            <a:schemeClr val="bg1"/>
                          </a:solidFill>
                          <a:effectLst/>
                          <a:latin typeface="Arial" pitchFamily="34" charset="0"/>
                          <a:cs typeface="Arial" pitchFamily="34" charset="0"/>
                        </a:rPr>
                        <a:t>Customized Report Creation Services</a:t>
                      </a:r>
                      <a:endParaRPr kumimoji="0" lang="en-US" sz="1600" b="0" i="0" u="none" strike="noStrike" cap="none" normalizeH="0" baseline="0" dirty="0" smtClean="0">
                        <a:ln>
                          <a:noFill/>
                        </a:ln>
                        <a:solidFill>
                          <a:srgbClr val="1C1C1C"/>
                        </a:solidFill>
                        <a:effectLst/>
                        <a:latin typeface="Arial" pitchFamily="34" charset="0"/>
                        <a:cs typeface="Arial" pitchFamily="34" charset="0"/>
                      </a:endParaRPr>
                    </a:p>
                  </a:txBody>
                  <a:tcPr marL="91438" marR="91438"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tx1"/>
                    </a:solidFill>
                  </a:tcPr>
                </a:tc>
              </a:tr>
              <a:tr h="1012182">
                <a:tc>
                  <a:txBody>
                    <a:bodyPr/>
                    <a:lstStyle/>
                    <a:p>
                      <a:r>
                        <a:rPr lang="en-US" sz="1600" kern="1200" dirty="0" smtClean="0">
                          <a:solidFill>
                            <a:schemeClr val="tx1"/>
                          </a:solidFill>
                          <a:effectLst/>
                          <a:latin typeface="+mn-lt"/>
                          <a:ea typeface="+mn-ea"/>
                          <a:cs typeface="+mn-cs"/>
                        </a:rPr>
                        <a:t>Beyond the CMA</a:t>
                      </a:r>
                      <a:r>
                        <a:rPr lang="en-US" sz="1600" kern="1200" baseline="0" dirty="0" smtClean="0">
                          <a:solidFill>
                            <a:schemeClr val="tx1"/>
                          </a:solidFill>
                          <a:effectLst/>
                          <a:latin typeface="+mn-lt"/>
                          <a:ea typeface="+mn-ea"/>
                          <a:cs typeface="+mn-cs"/>
                        </a:rPr>
                        <a:t> Quick Win</a:t>
                      </a:r>
                      <a:r>
                        <a:rPr lang="en-US" sz="1600" kern="1200" dirty="0" smtClean="0">
                          <a:solidFill>
                            <a:schemeClr val="tx1"/>
                          </a:solidFill>
                          <a:effectLst/>
                          <a:latin typeface="+mn-lt"/>
                          <a:ea typeface="+mn-ea"/>
                          <a:cs typeface="+mn-cs"/>
                        </a:rPr>
                        <a:t> Implementation service and training options, IBM also offers comprehensive customization services for additional reporting and predictive analytics requirements unique to your customers needs.</a:t>
                      </a:r>
                      <a:endParaRPr lang="en-US" sz="1600" kern="1200" dirty="0">
                        <a:solidFill>
                          <a:schemeClr val="tx1"/>
                        </a:solidFill>
                        <a:effectLst/>
                        <a:latin typeface="+mn-lt"/>
                        <a:ea typeface="+mn-ea"/>
                        <a:cs typeface="+mn-cs"/>
                      </a:endParaRPr>
                    </a:p>
                  </a:txBody>
                  <a:tcPr marL="91438" marR="91438"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noFill/>
                  </a:tcPr>
                </a:tc>
              </a:tr>
              <a:tr h="416497">
                <a:tc>
                  <a:txBody>
                    <a:bodyPr/>
                    <a:lstStyle/>
                    <a:p>
                      <a:r>
                        <a:rPr lang="en-US" sz="1600" b="1" kern="1200" dirty="0" smtClean="0">
                          <a:solidFill>
                            <a:schemeClr val="bg1"/>
                          </a:solidFill>
                          <a:effectLst/>
                          <a:latin typeface="+mn-lt"/>
                          <a:ea typeface="+mn-ea"/>
                          <a:cs typeface="+mn-cs"/>
                        </a:rPr>
                        <a:t>Education</a:t>
                      </a:r>
                      <a:endParaRPr lang="en-US" sz="1600" b="1" kern="1200" dirty="0">
                        <a:solidFill>
                          <a:schemeClr val="bg1"/>
                        </a:solidFill>
                        <a:effectLst/>
                        <a:latin typeface="+mn-lt"/>
                        <a:ea typeface="+mn-ea"/>
                        <a:cs typeface="+mn-cs"/>
                      </a:endParaRPr>
                    </a:p>
                  </a:txBody>
                  <a:tcPr marL="91438" marR="91438"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a:noFill/>
                    </a:lnTlToBr>
                    <a:lnBlToTr>
                      <a:noFill/>
                    </a:lnBlToTr>
                    <a:solidFill>
                      <a:schemeClr val="tx1"/>
                    </a:solidFill>
                  </a:tcPr>
                </a:tc>
              </a:tr>
              <a:tr h="1210358">
                <a:tc>
                  <a:txBody>
                    <a:bodyPr/>
                    <a:lstStyle/>
                    <a:p>
                      <a:pPr defTabSz="912813">
                        <a:lnSpc>
                          <a:spcPct val="85000"/>
                        </a:lnSpc>
                        <a:spcBef>
                          <a:spcPct val="5000"/>
                        </a:spcBef>
                        <a:buClr>
                          <a:schemeClr val="hlink"/>
                        </a:buClr>
                        <a:defRPr/>
                      </a:pPr>
                      <a:endParaRPr lang="en-US" sz="1600" b="1" u="sng" dirty="0" smtClean="0">
                        <a:solidFill>
                          <a:srgbClr val="1C1C1C"/>
                        </a:solidFill>
                        <a:effectLst/>
                        <a:latin typeface="Arial" pitchFamily="34" charset="0"/>
                        <a:cs typeface="Arial" pitchFamily="34" charset="0"/>
                      </a:endParaRPr>
                    </a:p>
                    <a:p>
                      <a:pPr defTabSz="912813">
                        <a:lnSpc>
                          <a:spcPct val="85000"/>
                        </a:lnSpc>
                        <a:spcBef>
                          <a:spcPct val="5000"/>
                        </a:spcBef>
                        <a:buClr>
                          <a:schemeClr val="hlink"/>
                        </a:buClr>
                        <a:defRPr/>
                      </a:pPr>
                      <a:r>
                        <a:rPr lang="en-US" sz="1600" dirty="0" smtClean="0"/>
                        <a:t>IBM offers a variety of training options ranging from instructor-led to self-paced virtual classes to suit your needs and budget.  This includes training on </a:t>
                      </a:r>
                      <a:r>
                        <a:rPr lang="en-US" sz="1600" dirty="0" err="1" smtClean="0"/>
                        <a:t>Cognos</a:t>
                      </a:r>
                      <a:r>
                        <a:rPr lang="en-US" sz="1600" dirty="0" smtClean="0"/>
                        <a:t> Business Intelligence for introductory and advanced reporting skills and SPSS for predictive modeling.</a:t>
                      </a:r>
                    </a:p>
                  </a:txBody>
                  <a:tcPr marL="91438" marR="91438"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Oval Callout 2"/>
          <p:cNvSpPr/>
          <p:nvPr/>
        </p:nvSpPr>
        <p:spPr>
          <a:xfrm>
            <a:off x="2619456" y="1020619"/>
            <a:ext cx="2381324" cy="680413"/>
          </a:xfrm>
          <a:prstGeom prst="wedgeEllipseCallout">
            <a:avLst>
              <a:gd name="adj1" fmla="val -60992"/>
              <a:gd name="adj2" fmla="val 3083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Highly Recommended</a:t>
            </a:r>
            <a:endParaRPr lang="en-US" sz="1600" dirty="0"/>
          </a:p>
        </p:txBody>
      </p:sp>
    </p:spTree>
    <p:extLst>
      <p:ext uri="{BB962C8B-B14F-4D97-AF65-F5344CB8AC3E}">
        <p14:creationId xmlns:p14="http://schemas.microsoft.com/office/powerpoint/2010/main" xmlns="" val="56451887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35927" y="1871182"/>
            <a:ext cx="8890498" cy="116305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8925" indent="0" defTabSz="696913">
              <a:buFont typeface="Arial" panose="020B0604020202020204" pitchFamily="34" charset="0"/>
              <a:buNone/>
            </a:pPr>
            <a:r>
              <a:rPr lang="en-US" dirty="0" smtClean="0">
                <a:solidFill>
                  <a:srgbClr val="000090"/>
                </a:solidFill>
              </a:rPr>
              <a:t>Get </a:t>
            </a:r>
            <a:r>
              <a:rPr lang="en-US" dirty="0">
                <a:solidFill>
                  <a:srgbClr val="000090"/>
                </a:solidFill>
              </a:rPr>
              <a:t>your (customers’) hands dirty</a:t>
            </a:r>
          </a:p>
          <a:p>
            <a:pPr marL="288925" indent="0" defTabSz="696913">
              <a:buFont typeface="Arial" panose="020B0604020202020204" pitchFamily="34" charset="0"/>
              <a:buNone/>
            </a:pPr>
            <a:r>
              <a:rPr lang="en-US" sz="1400" dirty="0">
                <a:solidFill>
                  <a:schemeClr val="tx1"/>
                </a:solidFill>
              </a:rPr>
              <a:t> Invite your customers to test drive CMA</a:t>
            </a:r>
          </a:p>
          <a:p>
            <a:pPr marL="288925" indent="0" defTabSz="696913">
              <a:buFont typeface="Arial" panose="020B0604020202020204" pitchFamily="34" charset="0"/>
              <a:buNone/>
            </a:pPr>
            <a:r>
              <a:rPr lang="en-US" b="1" i="1" dirty="0">
                <a:solidFill>
                  <a:srgbClr val="000090"/>
                </a:solidFill>
              </a:rPr>
              <a:t>Hands-On-Lab Session #2113</a:t>
            </a:r>
          </a:p>
          <a:p>
            <a:pPr marL="288925" indent="0" defTabSz="696913">
              <a:buNone/>
            </a:pPr>
            <a:r>
              <a:rPr lang="en-US" sz="1600" i="1" dirty="0">
                <a:solidFill>
                  <a:srgbClr val="0000FF"/>
                </a:solidFill>
              </a:rPr>
              <a:t>Wednesday, October 28th at 2:00 PM - 5:00 </a:t>
            </a:r>
            <a:r>
              <a:rPr lang="en-US" sz="1600" i="1" dirty="0" smtClean="0">
                <a:solidFill>
                  <a:srgbClr val="0000FF"/>
                </a:solidFill>
              </a:rPr>
              <a:t>PM</a:t>
            </a:r>
            <a:endParaRPr lang="en-US" sz="1600" b="1" i="1" dirty="0">
              <a:solidFill>
                <a:srgbClr val="0000FF"/>
              </a:solidFill>
            </a:endParaRPr>
          </a:p>
        </p:txBody>
      </p:sp>
      <p:sp>
        <p:nvSpPr>
          <p:cNvPr id="2" name="Slide Number Placeholder 1"/>
          <p:cNvSpPr>
            <a:spLocks noGrp="1"/>
          </p:cNvSpPr>
          <p:nvPr>
            <p:ph type="sldNum" sz="quarter" idx="12"/>
          </p:nvPr>
        </p:nvSpPr>
        <p:spPr>
          <a:xfrm>
            <a:off x="8247995" y="4666656"/>
            <a:ext cx="778430" cy="365125"/>
          </a:xfrm>
        </p:spPr>
        <p:txBody>
          <a:bodyPr/>
          <a:lstStyle/>
          <a:p>
            <a:fld id="{59EDF827-65AF-9A4F-9483-33ED6D8B8ABE}" type="slidenum">
              <a:rPr lang="en-US" smtClean="0"/>
              <a:pPr/>
              <a:t>2</a:t>
            </a:fld>
            <a:endParaRPr lang="en-US" dirty="0"/>
          </a:p>
        </p:txBody>
      </p:sp>
      <p:sp>
        <p:nvSpPr>
          <p:cNvPr id="3" name="Rectangle 2"/>
          <p:cNvSpPr/>
          <p:nvPr/>
        </p:nvSpPr>
        <p:spPr>
          <a:xfrm>
            <a:off x="143331" y="3034236"/>
            <a:ext cx="8883094" cy="1818104"/>
          </a:xfrm>
          <a:prstGeom prst="rect">
            <a:avLst/>
          </a:prstGeom>
          <a:solidFill>
            <a:srgbClr val="CC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288925" indent="0" defTabSz="696913">
              <a:buFont typeface="Arial" panose="020B0604020202020204" pitchFamily="34" charset="0"/>
              <a:buNone/>
            </a:pPr>
            <a:endParaRPr lang="en-US" dirty="0" smtClean="0">
              <a:solidFill>
                <a:srgbClr val="804000"/>
              </a:solidFill>
            </a:endParaRPr>
          </a:p>
          <a:p>
            <a:pPr marL="288925" indent="0" defTabSz="696913">
              <a:buFont typeface="Arial" panose="020B0604020202020204" pitchFamily="34" charset="0"/>
              <a:buNone/>
            </a:pPr>
            <a:r>
              <a:rPr lang="en-US" dirty="0" smtClean="0">
                <a:solidFill>
                  <a:srgbClr val="804000"/>
                </a:solidFill>
              </a:rPr>
              <a:t>We drink our own Champagne</a:t>
            </a:r>
            <a:endParaRPr lang="en-US" dirty="0">
              <a:solidFill>
                <a:srgbClr val="000000"/>
              </a:solidFill>
            </a:endParaRPr>
          </a:p>
          <a:p>
            <a:pPr marL="288925" indent="0" defTabSz="696913">
              <a:buFont typeface="Arial" panose="020B0604020202020204" pitchFamily="34" charset="0"/>
              <a:buNone/>
            </a:pPr>
            <a:r>
              <a:rPr lang="en-US" sz="1600" dirty="0">
                <a:solidFill>
                  <a:srgbClr val="000000"/>
                </a:solidFill>
              </a:rPr>
              <a:t>Invite your customers to learn how IBM uses CMA:</a:t>
            </a:r>
          </a:p>
          <a:p>
            <a:pPr marL="288925" indent="0" defTabSz="696913">
              <a:buFont typeface="Arial" panose="020B0604020202020204" pitchFamily="34" charset="0"/>
              <a:buNone/>
            </a:pPr>
            <a:r>
              <a:rPr lang="en-US" b="1" i="1" dirty="0">
                <a:solidFill>
                  <a:srgbClr val="804000"/>
                </a:solidFill>
              </a:rPr>
              <a:t>Session #2486</a:t>
            </a:r>
          </a:p>
          <a:p>
            <a:pPr marL="288925" indent="0" defTabSz="696913">
              <a:buNone/>
            </a:pPr>
            <a:r>
              <a:rPr lang="en-US" sz="1600" i="1" dirty="0" smtClean="0">
                <a:solidFill>
                  <a:srgbClr val="533B0B"/>
                </a:solidFill>
              </a:rPr>
              <a:t>Wednesday, October 28th, </a:t>
            </a:r>
            <a:r>
              <a:rPr lang="en-US" sz="1600" i="1" dirty="0">
                <a:solidFill>
                  <a:srgbClr val="533B0B"/>
                </a:solidFill>
              </a:rPr>
              <a:t>10:30 AM-11:30 AM</a:t>
            </a:r>
            <a:r>
              <a:rPr lang="en-US" sz="1600" b="1" i="1" dirty="0">
                <a:solidFill>
                  <a:srgbClr val="533B0B"/>
                </a:solidFill>
              </a:rPr>
              <a:t/>
            </a:r>
            <a:br>
              <a:rPr lang="en-US" sz="1600" b="1" i="1" dirty="0">
                <a:solidFill>
                  <a:srgbClr val="533B0B"/>
                </a:solidFill>
              </a:rPr>
            </a:br>
            <a:r>
              <a:rPr lang="en-US" sz="1600" i="1" dirty="0" smtClean="0">
                <a:solidFill>
                  <a:srgbClr val="533B0B"/>
                </a:solidFill>
              </a:rPr>
              <a:t>Mandalay </a:t>
            </a:r>
            <a:r>
              <a:rPr lang="en-US" sz="1600" i="1" dirty="0">
                <a:solidFill>
                  <a:srgbClr val="533B0B"/>
                </a:solidFill>
              </a:rPr>
              <a:t>Bay North Convention Center Level </a:t>
            </a:r>
            <a:r>
              <a:rPr lang="en-US" sz="1600" i="1" dirty="0" smtClean="0">
                <a:solidFill>
                  <a:srgbClr val="533B0B"/>
                </a:solidFill>
              </a:rPr>
              <a:t>- Islander </a:t>
            </a:r>
            <a:r>
              <a:rPr lang="en-US" sz="1600" i="1" dirty="0">
                <a:solidFill>
                  <a:srgbClr val="533B0B"/>
                </a:solidFill>
              </a:rPr>
              <a:t>H</a:t>
            </a:r>
            <a:endParaRPr lang="en-US" sz="1600" b="1" i="1" dirty="0">
              <a:solidFill>
                <a:srgbClr val="533B0B"/>
              </a:solidFill>
            </a:endParaRPr>
          </a:p>
          <a:p>
            <a:pPr algn="ctr"/>
            <a:endParaRPr lang="en-US" dirty="0"/>
          </a:p>
        </p:txBody>
      </p:sp>
      <p:sp>
        <p:nvSpPr>
          <p:cNvPr id="8" name="Rectangle 7"/>
          <p:cNvSpPr/>
          <p:nvPr/>
        </p:nvSpPr>
        <p:spPr>
          <a:xfrm>
            <a:off x="347578" y="455712"/>
            <a:ext cx="8034422" cy="400110"/>
          </a:xfrm>
          <a:prstGeom prst="rect">
            <a:avLst/>
          </a:prstGeom>
        </p:spPr>
        <p:txBody>
          <a:bodyPr wrap="square">
            <a:spAutoFit/>
          </a:bodyPr>
          <a:lstStyle/>
          <a:p>
            <a:r>
              <a:rPr lang="en-US" sz="2000" b="1" dirty="0" smtClean="0">
                <a:solidFill>
                  <a:schemeClr val="accent1"/>
                </a:solidFill>
                <a:latin typeface="Arial" panose="020B0604020202020204" pitchFamily="34" charset="0"/>
                <a:cs typeface="Arial" panose="020B0604020202020204" pitchFamily="34" charset="0"/>
              </a:rPr>
              <a:t>We’ll see you at Insight!</a:t>
            </a:r>
            <a:endParaRPr lang="en-US" sz="2000" b="1" dirty="0">
              <a:solidFill>
                <a:schemeClr val="accent1"/>
              </a:solidFill>
              <a:latin typeface="Arial" panose="020B0604020202020204" pitchFamily="34" charset="0"/>
              <a:cs typeface="Arial" panose="020B0604020202020204" pitchFamily="34" charset="0"/>
            </a:endParaRPr>
          </a:p>
        </p:txBody>
      </p:sp>
      <p:sp>
        <p:nvSpPr>
          <p:cNvPr id="10" name="Rectangle 9"/>
          <p:cNvSpPr/>
          <p:nvPr/>
        </p:nvSpPr>
        <p:spPr>
          <a:xfrm>
            <a:off x="6202652" y="1871180"/>
            <a:ext cx="2823773" cy="2981159"/>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30188" algn="ctr"/>
            <a:r>
              <a:rPr lang="en-US" sz="2400" b="1" dirty="0" smtClean="0">
                <a:solidFill>
                  <a:srgbClr val="891A0A"/>
                </a:solidFill>
                <a:latin typeface="Arial Narrow"/>
                <a:cs typeface="Arial Narrow"/>
              </a:rPr>
              <a:t>Expo</a:t>
            </a:r>
          </a:p>
          <a:p>
            <a:pPr marL="230188" algn="ctr"/>
            <a:r>
              <a:rPr lang="en-US" b="1" dirty="0" smtClean="0">
                <a:solidFill>
                  <a:schemeClr val="accent6">
                    <a:lumMod val="50000"/>
                  </a:schemeClr>
                </a:solidFill>
                <a:latin typeface="Arial Narrow"/>
                <a:cs typeface="Arial Narrow"/>
              </a:rPr>
              <a:t>Advanced Analytics Zone</a:t>
            </a:r>
          </a:p>
          <a:p>
            <a:pPr marL="230188" algn="ctr"/>
            <a:r>
              <a:rPr lang="en-US" b="1" dirty="0" smtClean="0">
                <a:solidFill>
                  <a:schemeClr val="accent6">
                    <a:lumMod val="50000"/>
                  </a:schemeClr>
                </a:solidFill>
                <a:latin typeface="Arial Narrow"/>
                <a:cs typeface="Arial Narrow"/>
              </a:rPr>
              <a:t>&amp; z Systems Zone</a:t>
            </a:r>
          </a:p>
          <a:p>
            <a:pPr marL="230188" algn="ctr"/>
            <a:endParaRPr lang="en-US" dirty="0" smtClean="0">
              <a:solidFill>
                <a:schemeClr val="tx1"/>
              </a:solidFill>
            </a:endParaRPr>
          </a:p>
          <a:p>
            <a:pPr marL="230188" algn="ctr"/>
            <a:r>
              <a:rPr lang="en-US" sz="1600" dirty="0" smtClean="0">
                <a:solidFill>
                  <a:schemeClr val="tx1"/>
                </a:solidFill>
              </a:rPr>
              <a:t>1. </a:t>
            </a:r>
            <a:r>
              <a:rPr lang="en-US" sz="1400" dirty="0" smtClean="0">
                <a:solidFill>
                  <a:schemeClr val="tx1"/>
                </a:solidFill>
              </a:rPr>
              <a:t>Enterprise Analytics for IT &amp; Business </a:t>
            </a:r>
            <a:r>
              <a:rPr lang="en-US" sz="1400" dirty="0" err="1" smtClean="0">
                <a:solidFill>
                  <a:schemeClr val="tx1"/>
                </a:solidFill>
              </a:rPr>
              <a:t>Ped</a:t>
            </a:r>
            <a:endParaRPr lang="en-US" sz="1400" dirty="0" smtClean="0">
              <a:solidFill>
                <a:schemeClr val="tx1"/>
              </a:solidFill>
            </a:endParaRPr>
          </a:p>
          <a:p>
            <a:pPr marL="230188" algn="ctr"/>
            <a:endParaRPr lang="en-US" sz="1400" dirty="0">
              <a:solidFill>
                <a:schemeClr val="tx1"/>
              </a:solidFill>
            </a:endParaRPr>
          </a:p>
          <a:p>
            <a:pPr marL="230188" algn="ctr"/>
            <a:r>
              <a:rPr lang="en-US" sz="1400" dirty="0" smtClean="0">
                <a:solidFill>
                  <a:schemeClr val="tx1"/>
                </a:solidFill>
              </a:rPr>
              <a:t>2. Lightning Talks @AA Zone Engagement Centers: </a:t>
            </a:r>
          </a:p>
          <a:p>
            <a:pPr marL="230188" algn="ctr"/>
            <a:r>
              <a:rPr lang="en-US" sz="1400" i="1" dirty="0" smtClean="0">
                <a:solidFill>
                  <a:srgbClr val="800000"/>
                </a:solidFill>
              </a:rPr>
              <a:t>Mon, Oct. 26, 3:30pm</a:t>
            </a:r>
          </a:p>
          <a:p>
            <a:pPr marL="230188" algn="ctr"/>
            <a:r>
              <a:rPr lang="en-US" sz="1400" i="1" dirty="0" smtClean="0">
                <a:solidFill>
                  <a:srgbClr val="800000"/>
                </a:solidFill>
              </a:rPr>
              <a:t>Tue, Oct. 27, 11:30am</a:t>
            </a:r>
          </a:p>
          <a:p>
            <a:pPr marL="230188" algn="ctr"/>
            <a:endParaRPr lang="en-US" sz="1600" dirty="0">
              <a:solidFill>
                <a:schemeClr val="tx1"/>
              </a:solidFill>
            </a:endParaRPr>
          </a:p>
        </p:txBody>
      </p:sp>
      <p:pic>
        <p:nvPicPr>
          <p:cNvPr id="7" name="Picture 6"/>
          <p:cNvPicPr>
            <a:picLocks noChangeAspect="1"/>
          </p:cNvPicPr>
          <p:nvPr/>
        </p:nvPicPr>
        <p:blipFill>
          <a:blip r:embed="rId3"/>
          <a:stretch>
            <a:fillRect/>
          </a:stretch>
        </p:blipFill>
        <p:spPr>
          <a:xfrm>
            <a:off x="4932788" y="2213415"/>
            <a:ext cx="1320800" cy="1320800"/>
          </a:xfrm>
          <a:prstGeom prst="rect">
            <a:avLst/>
          </a:prstGeom>
        </p:spPr>
      </p:pic>
    </p:spTree>
    <p:extLst>
      <p:ext uri="{BB962C8B-B14F-4D97-AF65-F5344CB8AC3E}">
        <p14:creationId xmlns:p14="http://schemas.microsoft.com/office/powerpoint/2010/main" xmlns="" val="13053065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19567" y="574675"/>
            <a:ext cx="8449796" cy="387350"/>
          </a:xfrm>
        </p:spPr>
        <p:txBody>
          <a:bodyPr>
            <a:normAutofit fontScale="90000"/>
          </a:bodyPr>
          <a:lstStyle/>
          <a:p>
            <a:r>
              <a:rPr lang="en-US" altLang="en-US" dirty="0" smtClean="0">
                <a:solidFill>
                  <a:srgbClr val="0084A3"/>
                </a:solidFill>
              </a:rPr>
              <a:t>Education Services</a:t>
            </a:r>
            <a:endParaRPr lang="en-US" altLang="en-US" sz="1600" dirty="0" smtClean="0">
              <a:solidFill>
                <a:srgbClr val="0084A3"/>
              </a:solidFill>
            </a:endParaRPr>
          </a:p>
        </p:txBody>
      </p:sp>
      <p:sp>
        <p:nvSpPr>
          <p:cNvPr id="21509" name="Rectangle 2"/>
          <p:cNvSpPr>
            <a:spLocks noChangeArrowheads="1"/>
          </p:cNvSpPr>
          <p:nvPr/>
        </p:nvSpPr>
        <p:spPr bwMode="auto">
          <a:xfrm>
            <a:off x="255588" y="1104900"/>
            <a:ext cx="8382000" cy="49182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defTabSz="912813" eaLnBrk="1" hangingPunct="1">
              <a:lnSpc>
                <a:spcPct val="85000"/>
              </a:lnSpc>
              <a:spcBef>
                <a:spcPct val="5000"/>
              </a:spcBef>
              <a:buClr>
                <a:srgbClr val="7889FB"/>
              </a:buClr>
              <a:defRPr/>
            </a:pPr>
            <a:r>
              <a:rPr lang="en-US" sz="1400" b="1" u="sng" dirty="0">
                <a:solidFill>
                  <a:srgbClr val="1C1C1C"/>
                </a:solidFill>
                <a:cs typeface="Arial" pitchFamily="34" charset="0"/>
              </a:rPr>
              <a:t>Recommended  SPSS and </a:t>
            </a:r>
            <a:r>
              <a:rPr lang="en-US" sz="1400" b="1" u="sng" dirty="0" err="1">
                <a:solidFill>
                  <a:schemeClr val="tx1"/>
                </a:solidFill>
                <a:cs typeface="Arial" pitchFamily="34" charset="0"/>
              </a:rPr>
              <a:t>Cognos</a:t>
            </a:r>
            <a:r>
              <a:rPr lang="en-US" sz="1400" b="1" u="sng" dirty="0">
                <a:solidFill>
                  <a:schemeClr val="tx1"/>
                </a:solidFill>
                <a:cs typeface="Arial" pitchFamily="34" charset="0"/>
              </a:rPr>
              <a:t> Business Intelligence (Baseline Training for 1 User)</a:t>
            </a:r>
          </a:p>
          <a:p>
            <a:pPr defTabSz="912813" eaLnBrk="1" hangingPunct="1">
              <a:lnSpc>
                <a:spcPct val="85000"/>
              </a:lnSpc>
              <a:spcBef>
                <a:spcPct val="5000"/>
              </a:spcBef>
              <a:buClr>
                <a:srgbClr val="7889FB"/>
              </a:buClr>
              <a:defRPr/>
            </a:pPr>
            <a:endParaRPr lang="en-US" sz="1400" dirty="0">
              <a:solidFill>
                <a:schemeClr val="tx1"/>
              </a:solidFill>
              <a:cs typeface="Arial" pitchFamily="34" charset="0"/>
            </a:endParaRPr>
          </a:p>
          <a:p>
            <a:pPr defTabSz="912813" eaLnBrk="1" hangingPunct="1">
              <a:lnSpc>
                <a:spcPct val="85000"/>
              </a:lnSpc>
              <a:spcBef>
                <a:spcPct val="5000"/>
              </a:spcBef>
              <a:buClr>
                <a:srgbClr val="7889FB"/>
              </a:buClr>
              <a:defRPr/>
            </a:pPr>
            <a:r>
              <a:rPr lang="en-US" sz="1400" b="1" dirty="0">
                <a:solidFill>
                  <a:schemeClr val="tx1"/>
                </a:solidFill>
                <a:cs typeface="Arial" pitchFamily="34" charset="0"/>
              </a:rPr>
              <a:t>SPSS Modeler (4 days – Self Paced Virtual Course) </a:t>
            </a:r>
          </a:p>
          <a:p>
            <a:pPr defTabSz="912813" eaLnBrk="1" hangingPunct="1">
              <a:lnSpc>
                <a:spcPct val="85000"/>
              </a:lnSpc>
              <a:spcBef>
                <a:spcPct val="5000"/>
              </a:spcBef>
              <a:buClr>
                <a:srgbClr val="7889FB"/>
              </a:buClr>
              <a:defRPr/>
            </a:pPr>
            <a:endParaRPr lang="en-US" sz="1400" dirty="0">
              <a:solidFill>
                <a:schemeClr val="tx1"/>
              </a:solidFill>
              <a:cs typeface="Arial" pitchFamily="34" charset="0"/>
            </a:endParaRPr>
          </a:p>
          <a:p>
            <a:pPr marL="742950" lvl="1" indent="-285750" defTabSz="912813" eaLnBrk="1" hangingPunct="1">
              <a:lnSpc>
                <a:spcPct val="85000"/>
              </a:lnSpc>
              <a:spcBef>
                <a:spcPct val="5000"/>
              </a:spcBef>
              <a:buFontTx/>
              <a:buChar char="•"/>
              <a:defRPr/>
            </a:pPr>
            <a:r>
              <a:rPr lang="en-US" sz="1400" dirty="0">
                <a:solidFill>
                  <a:schemeClr val="tx1"/>
                </a:solidFill>
                <a:cs typeface="Arial" pitchFamily="34" charset="0"/>
              </a:rPr>
              <a:t>Introduction to IBM SPSS Modeler and Data Mining (v15) - 0E004: 2 days</a:t>
            </a:r>
          </a:p>
          <a:p>
            <a:pPr marL="742950" lvl="1" indent="-285750" defTabSz="912813" eaLnBrk="1" hangingPunct="1">
              <a:lnSpc>
                <a:spcPct val="85000"/>
              </a:lnSpc>
              <a:spcBef>
                <a:spcPct val="5000"/>
              </a:spcBef>
              <a:buFontTx/>
              <a:buChar char="•"/>
              <a:defRPr/>
            </a:pPr>
            <a:r>
              <a:rPr lang="en-US" sz="1400" dirty="0">
                <a:solidFill>
                  <a:schemeClr val="tx1"/>
                </a:solidFill>
                <a:cs typeface="Arial" pitchFamily="34" charset="0"/>
              </a:rPr>
              <a:t>Advanced Data Preparation using IBM SPSS Modeler (v15) – 0E054: 1 day</a:t>
            </a:r>
          </a:p>
          <a:p>
            <a:pPr marL="742950" lvl="1" indent="-285750" defTabSz="912813" eaLnBrk="1" hangingPunct="1">
              <a:lnSpc>
                <a:spcPct val="85000"/>
              </a:lnSpc>
              <a:spcBef>
                <a:spcPct val="5000"/>
              </a:spcBef>
              <a:buFontTx/>
              <a:buChar char="•"/>
              <a:defRPr/>
            </a:pPr>
            <a:r>
              <a:rPr lang="en-US" sz="1400" dirty="0">
                <a:solidFill>
                  <a:schemeClr val="tx1"/>
                </a:solidFill>
                <a:cs typeface="Arial" pitchFamily="34" charset="0"/>
              </a:rPr>
              <a:t>Clustering and Association Modeling with IBM SPSS Modeler (v15) – 0E042: 1 day</a:t>
            </a:r>
          </a:p>
          <a:p>
            <a:pPr marL="742950" lvl="1" indent="-285750" defTabSz="912813" eaLnBrk="1" hangingPunct="1">
              <a:lnSpc>
                <a:spcPct val="85000"/>
              </a:lnSpc>
              <a:spcBef>
                <a:spcPct val="5000"/>
              </a:spcBef>
              <a:buClr>
                <a:srgbClr val="7889FB"/>
              </a:buClr>
              <a:buFontTx/>
              <a:buChar char="•"/>
              <a:defRPr/>
            </a:pPr>
            <a:endParaRPr lang="en-US" sz="1400" dirty="0">
              <a:solidFill>
                <a:schemeClr val="tx1"/>
              </a:solidFill>
              <a:cs typeface="Arial" pitchFamily="34" charset="0"/>
            </a:endParaRPr>
          </a:p>
          <a:p>
            <a:pPr defTabSz="912813" eaLnBrk="1" hangingPunct="1">
              <a:lnSpc>
                <a:spcPct val="85000"/>
              </a:lnSpc>
              <a:spcBef>
                <a:spcPct val="5000"/>
              </a:spcBef>
              <a:buClr>
                <a:srgbClr val="7889FB"/>
              </a:buClr>
              <a:defRPr/>
            </a:pPr>
            <a:r>
              <a:rPr lang="en-US" sz="1400" b="1" dirty="0" err="1">
                <a:solidFill>
                  <a:schemeClr val="tx1"/>
                </a:solidFill>
                <a:cs typeface="Arial" pitchFamily="34" charset="0"/>
              </a:rPr>
              <a:t>Cognos</a:t>
            </a:r>
            <a:r>
              <a:rPr lang="en-US" sz="1400" b="1" dirty="0">
                <a:solidFill>
                  <a:schemeClr val="tx1"/>
                </a:solidFill>
                <a:cs typeface="Arial" pitchFamily="34" charset="0"/>
              </a:rPr>
              <a:t> Business Intelligence (10 days - Self Paced Virtual Course)</a:t>
            </a:r>
          </a:p>
          <a:p>
            <a:pPr defTabSz="912813" eaLnBrk="1" hangingPunct="1">
              <a:lnSpc>
                <a:spcPct val="85000"/>
              </a:lnSpc>
              <a:spcBef>
                <a:spcPct val="5000"/>
              </a:spcBef>
              <a:buClr>
                <a:srgbClr val="7889FB"/>
              </a:buClr>
              <a:defRPr/>
            </a:pPr>
            <a:endParaRPr lang="en-US" sz="1400" dirty="0">
              <a:solidFill>
                <a:schemeClr val="tx1"/>
              </a:solidFill>
              <a:cs typeface="Arial" pitchFamily="34" charset="0"/>
            </a:endParaRPr>
          </a:p>
          <a:p>
            <a:pPr marL="742950" lvl="1" indent="-285750" defTabSz="912813" eaLnBrk="1" hangingPunct="1">
              <a:lnSpc>
                <a:spcPct val="85000"/>
              </a:lnSpc>
              <a:spcBef>
                <a:spcPct val="5000"/>
              </a:spcBef>
              <a:buFontTx/>
              <a:buChar char="•"/>
              <a:defRPr/>
            </a:pPr>
            <a:r>
              <a:rPr lang="en-US" sz="1400" dirty="0">
                <a:solidFill>
                  <a:schemeClr val="tx1"/>
                </a:solidFill>
                <a:cs typeface="Arial" pitchFamily="34" charset="0"/>
              </a:rPr>
              <a:t>IBM </a:t>
            </a:r>
            <a:r>
              <a:rPr lang="en-US" sz="1400" dirty="0" err="1">
                <a:solidFill>
                  <a:schemeClr val="tx1"/>
                </a:solidFill>
                <a:cs typeface="Arial" pitchFamily="34" charset="0"/>
              </a:rPr>
              <a:t>Cognos</a:t>
            </a:r>
            <a:r>
              <a:rPr lang="en-US" sz="1400" dirty="0">
                <a:solidFill>
                  <a:schemeClr val="tx1"/>
                </a:solidFill>
                <a:cs typeface="Arial" pitchFamily="34" charset="0"/>
              </a:rPr>
              <a:t> Framework Manager: Design Metadata Models (v10.2) – J2252: 5 days</a:t>
            </a:r>
          </a:p>
          <a:p>
            <a:pPr marL="742950" lvl="1" indent="-285750" defTabSz="912813" eaLnBrk="1" hangingPunct="1">
              <a:lnSpc>
                <a:spcPct val="85000"/>
              </a:lnSpc>
              <a:spcBef>
                <a:spcPct val="5000"/>
              </a:spcBef>
              <a:buFontTx/>
              <a:buChar char="•"/>
              <a:defRPr/>
            </a:pPr>
            <a:r>
              <a:rPr lang="en-US" sz="1400" dirty="0">
                <a:solidFill>
                  <a:schemeClr val="tx1"/>
                </a:solidFill>
                <a:cs typeface="Arial" pitchFamily="34" charset="0"/>
              </a:rPr>
              <a:t>IBM </a:t>
            </a:r>
            <a:r>
              <a:rPr lang="en-US" sz="1400" dirty="0" err="1">
                <a:solidFill>
                  <a:schemeClr val="tx1"/>
                </a:solidFill>
                <a:cs typeface="Arial" pitchFamily="34" charset="0"/>
              </a:rPr>
              <a:t>Cognos</a:t>
            </a:r>
            <a:r>
              <a:rPr lang="en-US" sz="1400" dirty="0">
                <a:solidFill>
                  <a:schemeClr val="tx1"/>
                </a:solidFill>
                <a:cs typeface="Arial" pitchFamily="34" charset="0"/>
              </a:rPr>
              <a:t> Report Studio: Author Professional Reports Fundamentals (v10.2) – J2258: 3 days</a:t>
            </a:r>
          </a:p>
          <a:p>
            <a:pPr marL="742950" lvl="1" indent="-285750" defTabSz="912813" eaLnBrk="1" hangingPunct="1">
              <a:lnSpc>
                <a:spcPct val="85000"/>
              </a:lnSpc>
              <a:spcBef>
                <a:spcPct val="5000"/>
              </a:spcBef>
              <a:buFontTx/>
              <a:buChar char="•"/>
              <a:defRPr/>
            </a:pPr>
            <a:r>
              <a:rPr lang="en-US" sz="1400" dirty="0">
                <a:solidFill>
                  <a:schemeClr val="tx1"/>
                </a:solidFill>
                <a:cs typeface="Arial" pitchFamily="34" charset="0"/>
              </a:rPr>
              <a:t>IBM </a:t>
            </a:r>
            <a:r>
              <a:rPr lang="en-US" sz="1400" dirty="0" err="1">
                <a:solidFill>
                  <a:schemeClr val="tx1"/>
                </a:solidFill>
                <a:cs typeface="Arial" pitchFamily="34" charset="0"/>
              </a:rPr>
              <a:t>Cognos</a:t>
            </a:r>
            <a:r>
              <a:rPr lang="en-US" sz="1400" dirty="0">
                <a:solidFill>
                  <a:schemeClr val="tx1"/>
                </a:solidFill>
                <a:cs typeface="Arial" pitchFamily="34" charset="0"/>
              </a:rPr>
              <a:t> Report Studio: Author Professional Reports Advanced  (v10.2) – J2259: 2 days</a:t>
            </a:r>
          </a:p>
          <a:p>
            <a:pPr marL="742950" lvl="1" indent="-285750" defTabSz="912813" eaLnBrk="1" hangingPunct="1">
              <a:lnSpc>
                <a:spcPct val="85000"/>
              </a:lnSpc>
              <a:spcBef>
                <a:spcPct val="5000"/>
              </a:spcBef>
              <a:buClr>
                <a:srgbClr val="7889FB"/>
              </a:buClr>
              <a:defRPr/>
            </a:pPr>
            <a:endParaRPr lang="en-US" sz="1400" dirty="0">
              <a:solidFill>
                <a:schemeClr val="tx1"/>
              </a:solidFill>
              <a:effectLst>
                <a:outerShdw blurRad="38100" dist="38100" dir="2700000" algn="tl">
                  <a:srgbClr val="C0C0C0"/>
                </a:outerShdw>
              </a:effectLst>
              <a:cs typeface="Arial" pitchFamily="34" charset="0"/>
            </a:endParaRPr>
          </a:p>
          <a:p>
            <a:pPr marL="742950" lvl="1" indent="-285750" defTabSz="912813" eaLnBrk="1" hangingPunct="1">
              <a:lnSpc>
                <a:spcPct val="85000"/>
              </a:lnSpc>
              <a:spcBef>
                <a:spcPct val="5000"/>
              </a:spcBef>
              <a:buClr>
                <a:srgbClr val="7889FB"/>
              </a:buClr>
              <a:defRPr/>
            </a:pPr>
            <a:r>
              <a:rPr lang="en-US" sz="1400" b="1" dirty="0">
                <a:solidFill>
                  <a:schemeClr val="tx1"/>
                </a:solidFill>
                <a:cs typeface="Arial" pitchFamily="34" charset="0"/>
              </a:rPr>
              <a:t>Note:</a:t>
            </a:r>
          </a:p>
          <a:p>
            <a:pPr marL="742950" lvl="1" indent="-285750" defTabSz="912813" eaLnBrk="1" hangingPunct="1">
              <a:lnSpc>
                <a:spcPct val="85000"/>
              </a:lnSpc>
              <a:spcBef>
                <a:spcPct val="5000"/>
              </a:spcBef>
              <a:buFont typeface="Arial" panose="020B0604020202020204" pitchFamily="34" charset="0"/>
              <a:buChar char="•"/>
              <a:defRPr/>
            </a:pPr>
            <a:r>
              <a:rPr lang="en-US" sz="1400" dirty="0">
                <a:solidFill>
                  <a:schemeClr val="tx1"/>
                </a:solidFill>
                <a:cs typeface="Arial" pitchFamily="34" charset="0"/>
              </a:rPr>
              <a:t>Additional Self Paced Virtual Course cost per user additional</a:t>
            </a:r>
          </a:p>
          <a:p>
            <a:pPr marL="742950" lvl="1" indent="-285750" defTabSz="912813" eaLnBrk="1" hangingPunct="1">
              <a:lnSpc>
                <a:spcPct val="85000"/>
              </a:lnSpc>
              <a:spcBef>
                <a:spcPct val="5000"/>
              </a:spcBef>
              <a:buFont typeface="Arial" panose="020B0604020202020204" pitchFamily="34" charset="0"/>
              <a:buChar char="•"/>
              <a:defRPr/>
            </a:pPr>
            <a:r>
              <a:rPr lang="en-US" sz="1400" dirty="0">
                <a:solidFill>
                  <a:schemeClr val="tx1"/>
                </a:solidFill>
                <a:cs typeface="Arial" pitchFamily="34" charset="0"/>
              </a:rPr>
              <a:t>BI Training can be taken based upon user role: Administrator, Report Writer, </a:t>
            </a:r>
            <a:r>
              <a:rPr lang="en-US" sz="1400" dirty="0" err="1">
                <a:solidFill>
                  <a:schemeClr val="tx1"/>
                </a:solidFill>
                <a:cs typeface="Arial" pitchFamily="34" charset="0"/>
              </a:rPr>
              <a:t>etc</a:t>
            </a:r>
            <a:endParaRPr lang="en-US" sz="1400" dirty="0">
              <a:solidFill>
                <a:schemeClr val="tx1"/>
              </a:solidFill>
              <a:cs typeface="Arial" pitchFamily="34" charset="0"/>
            </a:endParaRPr>
          </a:p>
          <a:p>
            <a:pPr marL="742950" lvl="1" indent="-285750" defTabSz="912813" eaLnBrk="1" hangingPunct="1">
              <a:lnSpc>
                <a:spcPct val="85000"/>
              </a:lnSpc>
              <a:spcBef>
                <a:spcPct val="5000"/>
              </a:spcBef>
              <a:buClr>
                <a:srgbClr val="7889FB"/>
              </a:buClr>
              <a:buFontTx/>
              <a:buChar char="•"/>
              <a:defRPr/>
            </a:pPr>
            <a:endParaRPr lang="en-US" sz="1400" dirty="0">
              <a:solidFill>
                <a:schemeClr val="tx1"/>
              </a:solidFill>
              <a:cs typeface="Arial" pitchFamily="34" charset="0"/>
            </a:endParaRPr>
          </a:p>
          <a:p>
            <a:pPr defTabSz="912813" eaLnBrk="1" hangingPunct="1">
              <a:lnSpc>
                <a:spcPct val="85000"/>
              </a:lnSpc>
              <a:spcBef>
                <a:spcPct val="5000"/>
              </a:spcBef>
              <a:buClr>
                <a:srgbClr val="7889FB"/>
              </a:buClr>
              <a:defRPr/>
            </a:pPr>
            <a:r>
              <a:rPr lang="en-US" sz="1400" b="1" u="sng" dirty="0" smtClean="0">
                <a:solidFill>
                  <a:schemeClr val="tx1"/>
                </a:solidFill>
                <a:cs typeface="Arial" pitchFamily="34" charset="0"/>
              </a:rPr>
              <a:t>Tivoli Decision Support (Knowledge Transfer Session)</a:t>
            </a:r>
            <a:endParaRPr lang="en-US" sz="1400" b="1" u="sng" dirty="0">
              <a:solidFill>
                <a:schemeClr val="tx1"/>
              </a:solidFill>
              <a:cs typeface="Arial" pitchFamily="34" charset="0"/>
            </a:endParaRPr>
          </a:p>
          <a:p>
            <a:pPr marL="742950" lvl="1" indent="-285750" defTabSz="912813" eaLnBrk="1" hangingPunct="1">
              <a:lnSpc>
                <a:spcPct val="85000"/>
              </a:lnSpc>
              <a:spcBef>
                <a:spcPct val="5000"/>
              </a:spcBef>
              <a:buClr>
                <a:srgbClr val="7889FB"/>
              </a:buClr>
              <a:defRPr/>
            </a:pPr>
            <a:r>
              <a:rPr lang="en-US" sz="1400" dirty="0">
                <a:solidFill>
                  <a:schemeClr val="tx1"/>
                </a:solidFill>
                <a:cs typeface="Arial" pitchFamily="34" charset="0"/>
              </a:rPr>
              <a:t>		</a:t>
            </a:r>
          </a:p>
          <a:p>
            <a:pPr marL="742950" lvl="1" indent="-285750" defTabSz="912813" eaLnBrk="1" hangingPunct="1">
              <a:lnSpc>
                <a:spcPct val="85000"/>
              </a:lnSpc>
              <a:spcBef>
                <a:spcPct val="5000"/>
              </a:spcBef>
              <a:buFontTx/>
              <a:buChar char="•"/>
              <a:defRPr/>
            </a:pPr>
            <a:r>
              <a:rPr lang="en-US" sz="1400" dirty="0" smtClean="0">
                <a:solidFill>
                  <a:schemeClr val="tx1"/>
                </a:solidFill>
                <a:cs typeface="Arial" pitchFamily="34" charset="0"/>
              </a:rPr>
              <a:t>Introduction </a:t>
            </a:r>
            <a:r>
              <a:rPr lang="en-US" sz="1400" dirty="0">
                <a:solidFill>
                  <a:schemeClr val="tx1"/>
                </a:solidFill>
                <a:cs typeface="Arial" pitchFamily="34" charset="0"/>
              </a:rPr>
              <a:t>and </a:t>
            </a:r>
            <a:r>
              <a:rPr lang="en-US" sz="1400" dirty="0" smtClean="0">
                <a:solidFill>
                  <a:schemeClr val="tx1"/>
                </a:solidFill>
                <a:cs typeface="Arial" pitchFamily="34" charset="0"/>
              </a:rPr>
              <a:t>Installation</a:t>
            </a:r>
            <a:endParaRPr lang="en-US" sz="1400" dirty="0">
              <a:solidFill>
                <a:schemeClr val="tx1"/>
              </a:solidFill>
              <a:cs typeface="Arial" pitchFamily="34" charset="0"/>
            </a:endParaRPr>
          </a:p>
          <a:p>
            <a:pPr marL="742950" lvl="1" indent="-285750" defTabSz="912813" eaLnBrk="1" hangingPunct="1">
              <a:lnSpc>
                <a:spcPct val="85000"/>
              </a:lnSpc>
              <a:spcBef>
                <a:spcPct val="5000"/>
              </a:spcBef>
              <a:buFontTx/>
              <a:buChar char="•"/>
              <a:defRPr/>
            </a:pPr>
            <a:r>
              <a:rPr lang="en-US" sz="1400" dirty="0" smtClean="0">
                <a:solidFill>
                  <a:schemeClr val="tx1"/>
                </a:solidFill>
                <a:cs typeface="Arial" pitchFamily="34" charset="0"/>
              </a:rPr>
              <a:t>Log </a:t>
            </a:r>
            <a:r>
              <a:rPr lang="en-US" sz="1400" dirty="0">
                <a:solidFill>
                  <a:schemeClr val="tx1"/>
                </a:solidFill>
                <a:cs typeface="Arial" pitchFamily="34" charset="0"/>
              </a:rPr>
              <a:t>Collector and the </a:t>
            </a:r>
            <a:r>
              <a:rPr lang="en-US" sz="1400" dirty="0" smtClean="0">
                <a:solidFill>
                  <a:schemeClr val="tx1"/>
                </a:solidFill>
                <a:cs typeface="Arial" pitchFamily="34" charset="0"/>
              </a:rPr>
              <a:t>Reports</a:t>
            </a:r>
            <a:endParaRPr lang="en-US" sz="1400" dirty="0">
              <a:solidFill>
                <a:schemeClr val="tx1"/>
              </a:solidFill>
              <a:cs typeface="Arial" pitchFamily="34" charset="0"/>
            </a:endParaRPr>
          </a:p>
          <a:p>
            <a:pPr marL="742950" lvl="1" indent="-285750" defTabSz="912813" eaLnBrk="1" hangingPunct="1">
              <a:lnSpc>
                <a:spcPct val="85000"/>
              </a:lnSpc>
              <a:spcBef>
                <a:spcPct val="5000"/>
              </a:spcBef>
              <a:buFontTx/>
              <a:buChar char="•"/>
              <a:defRPr/>
            </a:pPr>
            <a:r>
              <a:rPr lang="en-US" sz="1400" dirty="0" smtClean="0">
                <a:solidFill>
                  <a:schemeClr val="tx1"/>
                </a:solidFill>
                <a:cs typeface="Arial" pitchFamily="34" charset="0"/>
              </a:rPr>
              <a:t>Database Overview</a:t>
            </a:r>
            <a:endParaRPr lang="en-US" sz="1400" dirty="0">
              <a:solidFill>
                <a:schemeClr val="tx1"/>
              </a:solidFill>
              <a:cs typeface="Arial" pitchFamily="34" charset="0"/>
            </a:endParaRPr>
          </a:p>
          <a:p>
            <a:pPr marL="742950" lvl="1" indent="-285750" defTabSz="912813" eaLnBrk="1" hangingPunct="1">
              <a:lnSpc>
                <a:spcPct val="85000"/>
              </a:lnSpc>
              <a:spcBef>
                <a:spcPct val="5000"/>
              </a:spcBef>
              <a:buFontTx/>
              <a:buChar char="•"/>
              <a:defRPr/>
            </a:pPr>
            <a:r>
              <a:rPr lang="en-US" sz="1400" dirty="0" smtClean="0">
                <a:solidFill>
                  <a:schemeClr val="tx1"/>
                </a:solidFill>
                <a:cs typeface="Arial" pitchFamily="34" charset="0"/>
              </a:rPr>
              <a:t>Component</a:t>
            </a:r>
            <a:r>
              <a:rPr lang="en-US" sz="1400" dirty="0" smtClean="0">
                <a:solidFill>
                  <a:srgbClr val="000000"/>
                </a:solidFill>
                <a:cs typeface="Arial" pitchFamily="34" charset="0"/>
              </a:rPr>
              <a:t> </a:t>
            </a:r>
            <a:r>
              <a:rPr lang="en-US" sz="1400" dirty="0">
                <a:solidFill>
                  <a:srgbClr val="000000"/>
                </a:solidFill>
                <a:cs typeface="Arial" pitchFamily="34" charset="0"/>
              </a:rPr>
              <a:t>Details and Advanced </a:t>
            </a:r>
            <a:r>
              <a:rPr lang="en-US" sz="1400" dirty="0" smtClean="0">
                <a:solidFill>
                  <a:srgbClr val="000000"/>
                </a:solidFill>
                <a:cs typeface="Arial" pitchFamily="34" charset="0"/>
              </a:rPr>
              <a:t>Topics</a:t>
            </a:r>
            <a:endParaRPr lang="en-US" sz="1400" dirty="0">
              <a:solidFill>
                <a:srgbClr val="000000"/>
              </a:solidFill>
              <a:cs typeface="Arial" pitchFamily="34" charset="0"/>
            </a:endParaRPr>
          </a:p>
        </p:txBody>
      </p:sp>
      <p:sp>
        <p:nvSpPr>
          <p:cNvPr id="28676" name="Slide Number Placeholder 1"/>
          <p:cNvSpPr>
            <a:spLocks noGrp="1"/>
          </p:cNvSpPr>
          <p:nvPr>
            <p:ph type="sldNum" sz="quarter" idx="10"/>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50000"/>
              </a:spcBef>
              <a:buClr>
                <a:schemeClr val="tx1"/>
              </a:buClr>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1pPr>
            <a:lvl2pPr marL="742950" indent="-285750">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buClr>
                <a:schemeClr val="tx1"/>
              </a:buClr>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bg1"/>
              </a:buClr>
              <a:buChar char="–"/>
              <a:defRPr sz="1600">
                <a:solidFill>
                  <a:schemeClr val="bg1"/>
                </a:solidFill>
                <a:latin typeface="Arial" panose="020B0604020202020204" pitchFamily="34" charset="0"/>
                <a:cs typeface="Arial" panose="020B0604020202020204" pitchFamily="34" charset="0"/>
              </a:defRPr>
            </a:lvl4pPr>
            <a:lvl5pPr marL="2057400" indent="-228600">
              <a:spcBef>
                <a:spcPct val="20000"/>
              </a:spcBef>
              <a:buClr>
                <a:schemeClr val="bg1"/>
              </a:buClr>
              <a:buChar char="»"/>
              <a:defRPr sz="16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Clr>
                <a:schemeClr val="bg1"/>
              </a:buClr>
              <a:buChar char="»"/>
              <a:defRPr sz="16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Clr>
                <a:schemeClr val="bg1"/>
              </a:buClr>
              <a:buChar char="»"/>
              <a:defRPr sz="16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Clr>
                <a:schemeClr val="bg1"/>
              </a:buClr>
              <a:buChar char="»"/>
              <a:defRPr sz="16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Clr>
                <a:schemeClr val="bg1"/>
              </a:buClr>
              <a:buChar char="»"/>
              <a:defRPr sz="1600">
                <a:solidFill>
                  <a:schemeClr val="bg1"/>
                </a:solidFill>
                <a:latin typeface="Arial" panose="020B0604020202020204" pitchFamily="34" charset="0"/>
                <a:cs typeface="Arial" panose="020B0604020202020204" pitchFamily="34" charset="0"/>
              </a:defRPr>
            </a:lvl9pPr>
          </a:lstStyle>
          <a:p>
            <a:pPr>
              <a:spcBef>
                <a:spcPct val="0"/>
              </a:spcBef>
              <a:buClr>
                <a:srgbClr val="000600"/>
              </a:buClr>
              <a:buSzTx/>
              <a:buFont typeface="Arial" panose="020B0604020202020204" pitchFamily="34" charset="0"/>
              <a:buNone/>
            </a:pPr>
            <a:fld id="{AB88B895-A855-47EE-B061-026AC4599F8E}" type="slidenum">
              <a:rPr lang="en-US" altLang="en-US" sz="800" smtClean="0">
                <a:solidFill>
                  <a:srgbClr val="000000"/>
                </a:solidFill>
                <a:cs typeface="Arial Unicode MS" panose="020B0604020202020204" pitchFamily="34" charset="-128"/>
              </a:rPr>
              <a:pPr>
                <a:spcBef>
                  <a:spcPct val="0"/>
                </a:spcBef>
                <a:buClr>
                  <a:srgbClr val="000600"/>
                </a:buClr>
                <a:buSzTx/>
                <a:buFont typeface="Arial" panose="020B0604020202020204" pitchFamily="34" charset="0"/>
                <a:buNone/>
              </a:pPr>
              <a:t>29</a:t>
            </a:fld>
            <a:endParaRPr lang="en-US" altLang="en-US" sz="800" smtClean="0">
              <a:solidFill>
                <a:srgbClr val="000000"/>
              </a:solidFill>
              <a:cs typeface="Arial Unicode MS" panose="020B0604020202020204" pitchFamily="34" charset="-128"/>
            </a:endParaRPr>
          </a:p>
        </p:txBody>
      </p:sp>
    </p:spTree>
    <p:extLst>
      <p:ext uri="{BB962C8B-B14F-4D97-AF65-F5344CB8AC3E}">
        <p14:creationId xmlns:p14="http://schemas.microsoft.com/office/powerpoint/2010/main" xmlns="" val="14399134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9EDF827-65AF-9A4F-9483-33ED6D8B8ABE}" type="slidenum">
              <a:rPr lang="en-US" smtClean="0"/>
              <a:pPr/>
              <a:t>30</a:t>
            </a:fld>
            <a:endParaRPr lang="en-US" dirty="0"/>
          </a:p>
        </p:txBody>
      </p:sp>
      <p:pic>
        <p:nvPicPr>
          <p:cNvPr id="4" name="Picture 3">
            <a:hlinkClick r:id="rId3"/>
          </p:cNvPr>
          <p:cNvPicPr>
            <a:picLocks noChangeAspect="1"/>
          </p:cNvPicPr>
          <p:nvPr/>
        </p:nvPicPr>
        <p:blipFill>
          <a:blip r:embed="rId4"/>
          <a:stretch>
            <a:fillRect/>
          </a:stretch>
        </p:blipFill>
        <p:spPr>
          <a:xfrm>
            <a:off x="0" y="1077111"/>
            <a:ext cx="9144000" cy="1773497"/>
          </a:xfrm>
          <a:prstGeom prst="rect">
            <a:avLst/>
          </a:prstGeom>
        </p:spPr>
      </p:pic>
      <p:sp>
        <p:nvSpPr>
          <p:cNvPr id="6" name="Rectangle 5"/>
          <p:cNvSpPr/>
          <p:nvPr/>
        </p:nvSpPr>
        <p:spPr>
          <a:xfrm rot="20035859">
            <a:off x="158756" y="1077111"/>
            <a:ext cx="854474" cy="369332"/>
          </a:xfrm>
          <a:prstGeom prst="rect">
            <a:avLst/>
          </a:prstGeom>
        </p:spPr>
        <p:txBody>
          <a:bodyPr wrap="none">
            <a:spAutoFit/>
          </a:bodyPr>
          <a:lstStyle/>
          <a:p>
            <a:r>
              <a:rPr lang="en-US" b="1" i="1" dirty="0">
                <a:solidFill>
                  <a:srgbClr val="FF0000"/>
                </a:solidFill>
              </a:rPr>
              <a:t>NEW! </a:t>
            </a:r>
            <a:endParaRPr lang="en-US" dirty="0"/>
          </a:p>
        </p:txBody>
      </p:sp>
      <p:pic>
        <p:nvPicPr>
          <p:cNvPr id="5122" name="Picture 2" descr="https://www-304.ibm.com/connections/blogs/predictiveanalytics/resource/BLOGS_UPLOADED_IMAGES/CMA-banner.png">
            <a:hlinkClick r:id="rId5"/>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896980" y="3039162"/>
            <a:ext cx="5429250" cy="1333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821564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906463" y="5580063"/>
            <a:ext cx="6813550" cy="814387"/>
          </a:xfrm>
          <a:prstGeom prst="rect">
            <a:avLst/>
          </a:prstGeom>
          <a:noFill/>
          <a:ln>
            <a:noFill/>
          </a:ln>
          <a:extLst>
            <a:ext uri="{909E8E84-426E-40DD-AFC4-6F175D3DCCD1}">
              <a14:hiddenFill xmlns:a14="http://schemas.microsoft.com/office/drawing/2010/main" xmlns="">
                <a:solidFill>
                  <a:srgbClr val="7889FB"/>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50800" defTabSz="457200">
              <a:lnSpc>
                <a:spcPct val="85000"/>
              </a:lnSpc>
              <a:spcBef>
                <a:spcPts val="350"/>
              </a:spcBef>
              <a:buClr>
                <a:srgbClr val="4CFE00"/>
              </a:buClr>
              <a:buSzPct val="100000"/>
              <a:buFont typeface="Arial" pitchFamily="34" charset="0"/>
              <a:buNone/>
              <a:tabLst>
                <a:tab pos="50800" algn="l"/>
                <a:tab pos="965200" algn="l"/>
                <a:tab pos="1879600" algn="l"/>
                <a:tab pos="2794000" algn="l"/>
                <a:tab pos="3708400" algn="l"/>
                <a:tab pos="4622800" algn="l"/>
                <a:tab pos="5537200" algn="l"/>
                <a:tab pos="6451600" algn="l"/>
                <a:tab pos="7366000" algn="l"/>
                <a:tab pos="8280400" algn="l"/>
                <a:tab pos="9194800" algn="l"/>
                <a:tab pos="10109200" algn="l"/>
              </a:tabLst>
            </a:pPr>
            <a:r>
              <a:rPr lang="en-GB" sz="800">
                <a:solidFill>
                  <a:srgbClr val="000000"/>
                </a:solidFill>
                <a:ea typeface="MS Mincho" pitchFamily="49" charset="-128"/>
              </a:rPr>
              <a:t>© Copyright IBM Corporation 2010  All rights reserved. </a:t>
            </a:r>
            <a:r>
              <a:rPr lang="en-GB" sz="800" b="0">
                <a:solidFill>
                  <a:srgbClr val="000000"/>
                </a:solidFill>
                <a:ea typeface="MS Mincho" pitchFamily="49" charset="-128"/>
              </a:rPr>
              <a:t>The information contained in these materials is provided for informational purposes only, and is provided AS IS without warranty of any kind, express or implied.  IBM shall not be responsible for any damages arising out of the use of, or otherwise related to, these materials.  Nothing contained in these materials is intended to, nor shall have the effect of, creating any warranties or representations from IBM or its suppliers or licensors, or altering the terms and conditions of the applicable license agreement  governing the use of IBM software. References in these materials to IBM products, programs, or services do not imply that they will be available in all countries in which IBM operates.  Product release dates and/or capabilities referenced in these materials may change at any time at IBM’s sole discretion based on market opportunities or other factors, and are not intended to be a commitment to future product or feature availability in any way.  IBM, the IBM logo, Cognos, the Cognos logo, and other IBM products and services are trademarks of the International Business Machines Corporation, in the United States, other countries or both. Other company, product, or service names may be trademarks or service marks of others.</a:t>
            </a:r>
          </a:p>
        </p:txBody>
      </p:sp>
      <p:pic>
        <p:nvPicPr>
          <p:cNvPr id="3" name="Picture 10" descr="thanks graphic.jpg"/>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735013" y="765175"/>
            <a:ext cx="7673975" cy="515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69111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7" name="Title 1"/>
          <p:cNvSpPr>
            <a:spLocks noGrp="1"/>
          </p:cNvSpPr>
          <p:nvPr>
            <p:ph type="title"/>
          </p:nvPr>
        </p:nvSpPr>
        <p:spPr>
          <a:xfrm>
            <a:off x="311150" y="91440"/>
            <a:ext cx="8229600" cy="990600"/>
          </a:xfrm>
        </p:spPr>
        <p:txBody>
          <a:bodyPr/>
          <a:lstStyle/>
          <a:p>
            <a:r>
              <a:rPr lang="en-US" dirty="0" smtClean="0">
                <a:latin typeface="Arial" charset="0"/>
                <a:cs typeface="Arial" charset="0"/>
              </a:rPr>
              <a:t>CMA Built on IBM’s ease-of-use analytics solution</a:t>
            </a:r>
          </a:p>
        </p:txBody>
      </p:sp>
      <p:sp>
        <p:nvSpPr>
          <p:cNvPr id="19" name="Oval 18" hidden="1"/>
          <p:cNvSpPr>
            <a:spLocks noChangeAspect="1"/>
          </p:cNvSpPr>
          <p:nvPr/>
        </p:nvSpPr>
        <p:spPr>
          <a:xfrm>
            <a:off x="1949450" y="3159125"/>
            <a:ext cx="914400" cy="914400"/>
          </a:xfrm>
          <a:prstGeom prst="ellipse">
            <a:avLst/>
          </a:prstGeom>
          <a:solidFill>
            <a:schemeClr val="accent4"/>
          </a:solidFill>
          <a:ln>
            <a:no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500" dirty="0"/>
          </a:p>
        </p:txBody>
      </p:sp>
      <p:sp>
        <p:nvSpPr>
          <p:cNvPr id="24" name="Oval 23" hidden="1"/>
          <p:cNvSpPr>
            <a:spLocks noChangeAspect="1"/>
          </p:cNvSpPr>
          <p:nvPr/>
        </p:nvSpPr>
        <p:spPr>
          <a:xfrm>
            <a:off x="1949450" y="1387475"/>
            <a:ext cx="914400" cy="914400"/>
          </a:xfrm>
          <a:prstGeom prst="ellipse">
            <a:avLst/>
          </a:prstGeom>
          <a:solidFill>
            <a:schemeClr val="accent1"/>
          </a:solidFill>
          <a:ln>
            <a:no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500" dirty="0">
              <a:solidFill>
                <a:schemeClr val="accent1"/>
              </a:solidFill>
            </a:endParaRPr>
          </a:p>
        </p:txBody>
      </p:sp>
      <p:sp>
        <p:nvSpPr>
          <p:cNvPr id="27" name="Oval 26" hidden="1"/>
          <p:cNvSpPr>
            <a:spLocks noChangeAspect="1"/>
          </p:cNvSpPr>
          <p:nvPr/>
        </p:nvSpPr>
        <p:spPr>
          <a:xfrm>
            <a:off x="1949450" y="4699000"/>
            <a:ext cx="914400" cy="914400"/>
          </a:xfrm>
          <a:prstGeom prst="ellipse">
            <a:avLst/>
          </a:prstGeom>
          <a:solidFill>
            <a:srgbClr val="FDB813"/>
          </a:solidFill>
          <a:ln>
            <a:no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500" dirty="0"/>
          </a:p>
        </p:txBody>
      </p:sp>
      <p:sp>
        <p:nvSpPr>
          <p:cNvPr id="30" name="Oval 29" hidden="1"/>
          <p:cNvSpPr>
            <a:spLocks noChangeAspect="1"/>
          </p:cNvSpPr>
          <p:nvPr/>
        </p:nvSpPr>
        <p:spPr>
          <a:xfrm>
            <a:off x="5943600" y="2927350"/>
            <a:ext cx="914400" cy="914400"/>
          </a:xfrm>
          <a:prstGeom prst="ellipse">
            <a:avLst/>
          </a:prstGeom>
          <a:solidFill>
            <a:schemeClr val="tx1"/>
          </a:solidFill>
          <a:ln>
            <a:no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500" dirty="0"/>
          </a:p>
        </p:txBody>
      </p:sp>
      <p:sp>
        <p:nvSpPr>
          <p:cNvPr id="33" name="Oval 32" hidden="1"/>
          <p:cNvSpPr>
            <a:spLocks noChangeAspect="1"/>
          </p:cNvSpPr>
          <p:nvPr/>
        </p:nvSpPr>
        <p:spPr>
          <a:xfrm>
            <a:off x="5943600" y="1387475"/>
            <a:ext cx="914400" cy="914400"/>
          </a:xfrm>
          <a:prstGeom prst="ellipse">
            <a:avLst/>
          </a:prstGeom>
          <a:solidFill>
            <a:schemeClr val="accent1">
              <a:lumMod val="75000"/>
            </a:schemeClr>
          </a:solidFill>
          <a:ln>
            <a:no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500" dirty="0">
              <a:solidFill>
                <a:schemeClr val="accent1"/>
              </a:solidFill>
            </a:endParaRPr>
          </a:p>
        </p:txBody>
      </p:sp>
      <p:sp>
        <p:nvSpPr>
          <p:cNvPr id="36" name="Oval 35" hidden="1"/>
          <p:cNvSpPr>
            <a:spLocks noChangeAspect="1"/>
          </p:cNvSpPr>
          <p:nvPr/>
        </p:nvSpPr>
        <p:spPr>
          <a:xfrm>
            <a:off x="5943600" y="4699000"/>
            <a:ext cx="914400" cy="914400"/>
          </a:xfrm>
          <a:prstGeom prst="ellipse">
            <a:avLst/>
          </a:prstGeom>
          <a:solidFill>
            <a:schemeClr val="tx2"/>
          </a:solidFill>
          <a:ln>
            <a:no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500" dirty="0"/>
          </a:p>
        </p:txBody>
      </p:sp>
      <p:sp>
        <p:nvSpPr>
          <p:cNvPr id="50" name="Text Box 12"/>
          <p:cNvSpPr txBox="1">
            <a:spLocks noChangeArrowheads="1"/>
          </p:cNvSpPr>
          <p:nvPr/>
        </p:nvSpPr>
        <p:spPr bwMode="auto">
          <a:xfrm>
            <a:off x="5275262" y="2309178"/>
            <a:ext cx="244157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eaLnBrk="0" hangingPunct="0">
              <a:spcBef>
                <a:spcPct val="20000"/>
              </a:spcBef>
              <a:buClr>
                <a:schemeClr val="accent1"/>
              </a:buClr>
              <a:buFont typeface="Wingdings" pitchFamily="2" charset="2"/>
              <a:buChar char="§"/>
              <a:defRPr sz="1600">
                <a:solidFill>
                  <a:schemeClr val="tx1"/>
                </a:solidFill>
                <a:latin typeface="Arial" charset="0"/>
                <a:ea typeface="MS PGothic" pitchFamily="34" charset="-128"/>
              </a:defRPr>
            </a:lvl1pPr>
            <a:lvl2pPr marL="742950" indent="-285750" algn="l" eaLnBrk="0" hangingPunct="0">
              <a:spcBef>
                <a:spcPct val="20000"/>
              </a:spcBef>
              <a:buClr>
                <a:schemeClr val="tx1"/>
              </a:buClr>
              <a:buFont typeface="Arial" charset="0"/>
              <a:buChar char="–"/>
              <a:defRPr sz="1600">
                <a:solidFill>
                  <a:schemeClr val="tx1"/>
                </a:solidFill>
                <a:latin typeface="Arial" charset="0"/>
                <a:ea typeface="MS PGothic" pitchFamily="34" charset="-128"/>
              </a:defRPr>
            </a:lvl2pPr>
            <a:lvl3pPr marL="1143000" indent="-228600" algn="l" eaLnBrk="0" hangingPunct="0">
              <a:spcBef>
                <a:spcPct val="20000"/>
              </a:spcBef>
              <a:buClr>
                <a:schemeClr val="tx1"/>
              </a:buClr>
              <a:buChar char="•"/>
              <a:defRPr sz="1600">
                <a:solidFill>
                  <a:schemeClr val="tx1"/>
                </a:solidFill>
                <a:latin typeface="Arial" charset="0"/>
                <a:ea typeface="MS PGothic" pitchFamily="34" charset="-128"/>
              </a:defRPr>
            </a:lvl3pPr>
            <a:lvl4pPr marL="1600200" indent="-228600" algn="l" eaLnBrk="0" hangingPunct="0">
              <a:spcBef>
                <a:spcPct val="20000"/>
              </a:spcBef>
              <a:buClr>
                <a:schemeClr val="bg1"/>
              </a:buClr>
              <a:defRPr sz="1600">
                <a:solidFill>
                  <a:schemeClr val="bg1"/>
                </a:solidFill>
                <a:latin typeface="Arial" charset="0"/>
                <a:ea typeface="MS PGothic" pitchFamily="34" charset="-128"/>
              </a:defRPr>
            </a:lvl4pPr>
            <a:lvl5pPr marL="2057400" indent="-228600" algn="l" eaLnBrk="0" hangingPunct="0">
              <a:spcBef>
                <a:spcPct val="20000"/>
              </a:spcBef>
              <a:buClr>
                <a:schemeClr val="bg1"/>
              </a:buClr>
              <a:buChar char="»"/>
              <a:defRPr sz="1600">
                <a:solidFill>
                  <a:schemeClr val="bg1"/>
                </a:solidFill>
                <a:latin typeface="Arial" charset="0"/>
                <a:ea typeface="MS PGothic" pitchFamily="34" charset="-128"/>
              </a:defRPr>
            </a:lvl5pPr>
            <a:lvl6pPr marL="2514600" indent="-228600" eaLnBrk="0" fontAlgn="base" hangingPunct="0">
              <a:spcBef>
                <a:spcPct val="20000"/>
              </a:spcBef>
              <a:spcAft>
                <a:spcPct val="0"/>
              </a:spcAft>
              <a:buClr>
                <a:schemeClr val="bg1"/>
              </a:buClr>
              <a:buChar char="»"/>
              <a:defRPr sz="1600">
                <a:solidFill>
                  <a:schemeClr val="bg1"/>
                </a:solidFill>
                <a:latin typeface="Arial" charset="0"/>
                <a:ea typeface="MS PGothic" pitchFamily="34" charset="-128"/>
              </a:defRPr>
            </a:lvl6pPr>
            <a:lvl7pPr marL="2971800" indent="-228600" eaLnBrk="0" fontAlgn="base" hangingPunct="0">
              <a:spcBef>
                <a:spcPct val="20000"/>
              </a:spcBef>
              <a:spcAft>
                <a:spcPct val="0"/>
              </a:spcAft>
              <a:buClr>
                <a:schemeClr val="bg1"/>
              </a:buClr>
              <a:buChar char="»"/>
              <a:defRPr sz="1600">
                <a:solidFill>
                  <a:schemeClr val="bg1"/>
                </a:solidFill>
                <a:latin typeface="Arial" charset="0"/>
                <a:ea typeface="MS PGothic" pitchFamily="34" charset="-128"/>
              </a:defRPr>
            </a:lvl7pPr>
            <a:lvl8pPr marL="3429000" indent="-228600" eaLnBrk="0" fontAlgn="base" hangingPunct="0">
              <a:spcBef>
                <a:spcPct val="20000"/>
              </a:spcBef>
              <a:spcAft>
                <a:spcPct val="0"/>
              </a:spcAft>
              <a:buClr>
                <a:schemeClr val="bg1"/>
              </a:buClr>
              <a:buChar char="»"/>
              <a:defRPr sz="1600">
                <a:solidFill>
                  <a:schemeClr val="bg1"/>
                </a:solidFill>
                <a:latin typeface="Arial" charset="0"/>
                <a:ea typeface="MS PGothic" pitchFamily="34" charset="-128"/>
              </a:defRPr>
            </a:lvl8pPr>
            <a:lvl9pPr marL="3886200" indent="-228600" eaLnBrk="0" fontAlgn="base" hangingPunct="0">
              <a:spcBef>
                <a:spcPct val="20000"/>
              </a:spcBef>
              <a:spcAft>
                <a:spcPct val="0"/>
              </a:spcAft>
              <a:buClr>
                <a:schemeClr val="bg1"/>
              </a:buClr>
              <a:buChar char="»"/>
              <a:defRPr sz="1600">
                <a:solidFill>
                  <a:schemeClr val="bg1"/>
                </a:solidFill>
                <a:latin typeface="Arial" charset="0"/>
                <a:ea typeface="MS PGothic" pitchFamily="34" charset="-128"/>
              </a:defRPr>
            </a:lvl9pPr>
          </a:lstStyle>
          <a:p>
            <a:pPr algn="ctr" eaLnBrk="1" hangingPunct="1">
              <a:spcBef>
                <a:spcPct val="0"/>
              </a:spcBef>
              <a:buClrTx/>
              <a:buFontTx/>
              <a:buNone/>
            </a:pPr>
            <a:r>
              <a:rPr lang="en-US" altLang="en-US" dirty="0">
                <a:cs typeface="Arial" charset="0"/>
              </a:rPr>
              <a:t>Pixel perfect reporting</a:t>
            </a:r>
            <a:endParaRPr lang="en-US" altLang="en-US" sz="2400" dirty="0">
              <a:cs typeface="Arial" charset="0"/>
            </a:endParaRPr>
          </a:p>
        </p:txBody>
      </p:sp>
      <p:pic>
        <p:nvPicPr>
          <p:cNvPr id="5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90050" y="1082040"/>
            <a:ext cx="1812925" cy="1227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 name="Text Box 12"/>
          <p:cNvSpPr txBox="1">
            <a:spLocks noChangeArrowheads="1"/>
          </p:cNvSpPr>
          <p:nvPr/>
        </p:nvSpPr>
        <p:spPr bwMode="auto">
          <a:xfrm>
            <a:off x="311150" y="2330422"/>
            <a:ext cx="4237038"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eaLnBrk="0" hangingPunct="0">
              <a:spcBef>
                <a:spcPct val="20000"/>
              </a:spcBef>
              <a:buClr>
                <a:schemeClr val="accent1"/>
              </a:buClr>
              <a:buFont typeface="Wingdings" pitchFamily="2" charset="2"/>
              <a:buChar char="§"/>
              <a:defRPr sz="1600">
                <a:solidFill>
                  <a:schemeClr val="tx1"/>
                </a:solidFill>
                <a:latin typeface="Arial" charset="0"/>
                <a:ea typeface="MS PGothic" pitchFamily="34" charset="-128"/>
              </a:defRPr>
            </a:lvl1pPr>
            <a:lvl2pPr marL="742950" indent="-285750" algn="l" eaLnBrk="0" hangingPunct="0">
              <a:spcBef>
                <a:spcPct val="20000"/>
              </a:spcBef>
              <a:buClr>
                <a:schemeClr val="tx1"/>
              </a:buClr>
              <a:buFont typeface="Arial" charset="0"/>
              <a:buChar char="–"/>
              <a:defRPr sz="1600">
                <a:solidFill>
                  <a:schemeClr val="tx1"/>
                </a:solidFill>
                <a:latin typeface="Arial" charset="0"/>
                <a:ea typeface="MS PGothic" pitchFamily="34" charset="-128"/>
              </a:defRPr>
            </a:lvl2pPr>
            <a:lvl3pPr marL="1143000" indent="-228600" algn="l" eaLnBrk="0" hangingPunct="0">
              <a:spcBef>
                <a:spcPct val="20000"/>
              </a:spcBef>
              <a:buClr>
                <a:schemeClr val="tx1"/>
              </a:buClr>
              <a:buChar char="•"/>
              <a:defRPr sz="1600">
                <a:solidFill>
                  <a:schemeClr val="tx1"/>
                </a:solidFill>
                <a:latin typeface="Arial" charset="0"/>
                <a:ea typeface="MS PGothic" pitchFamily="34" charset="-128"/>
              </a:defRPr>
            </a:lvl3pPr>
            <a:lvl4pPr marL="1600200" indent="-228600" algn="l" eaLnBrk="0" hangingPunct="0">
              <a:spcBef>
                <a:spcPct val="20000"/>
              </a:spcBef>
              <a:buClr>
                <a:schemeClr val="bg1"/>
              </a:buClr>
              <a:defRPr sz="1600">
                <a:solidFill>
                  <a:schemeClr val="bg1"/>
                </a:solidFill>
                <a:latin typeface="Arial" charset="0"/>
                <a:ea typeface="MS PGothic" pitchFamily="34" charset="-128"/>
              </a:defRPr>
            </a:lvl4pPr>
            <a:lvl5pPr marL="2057400" indent="-228600" algn="l" eaLnBrk="0" hangingPunct="0">
              <a:spcBef>
                <a:spcPct val="20000"/>
              </a:spcBef>
              <a:buClr>
                <a:schemeClr val="bg1"/>
              </a:buClr>
              <a:buChar char="»"/>
              <a:defRPr sz="1600">
                <a:solidFill>
                  <a:schemeClr val="bg1"/>
                </a:solidFill>
                <a:latin typeface="Arial" charset="0"/>
                <a:ea typeface="MS PGothic" pitchFamily="34" charset="-128"/>
              </a:defRPr>
            </a:lvl5pPr>
            <a:lvl6pPr marL="2514600" indent="-228600" eaLnBrk="0" fontAlgn="base" hangingPunct="0">
              <a:spcBef>
                <a:spcPct val="20000"/>
              </a:spcBef>
              <a:spcAft>
                <a:spcPct val="0"/>
              </a:spcAft>
              <a:buClr>
                <a:schemeClr val="bg1"/>
              </a:buClr>
              <a:buChar char="»"/>
              <a:defRPr sz="1600">
                <a:solidFill>
                  <a:schemeClr val="bg1"/>
                </a:solidFill>
                <a:latin typeface="Arial" charset="0"/>
                <a:ea typeface="MS PGothic" pitchFamily="34" charset="-128"/>
              </a:defRPr>
            </a:lvl6pPr>
            <a:lvl7pPr marL="2971800" indent="-228600" eaLnBrk="0" fontAlgn="base" hangingPunct="0">
              <a:spcBef>
                <a:spcPct val="20000"/>
              </a:spcBef>
              <a:spcAft>
                <a:spcPct val="0"/>
              </a:spcAft>
              <a:buClr>
                <a:schemeClr val="bg1"/>
              </a:buClr>
              <a:buChar char="»"/>
              <a:defRPr sz="1600">
                <a:solidFill>
                  <a:schemeClr val="bg1"/>
                </a:solidFill>
                <a:latin typeface="Arial" charset="0"/>
                <a:ea typeface="MS PGothic" pitchFamily="34" charset="-128"/>
              </a:defRPr>
            </a:lvl7pPr>
            <a:lvl8pPr marL="3429000" indent="-228600" eaLnBrk="0" fontAlgn="base" hangingPunct="0">
              <a:spcBef>
                <a:spcPct val="20000"/>
              </a:spcBef>
              <a:spcAft>
                <a:spcPct val="0"/>
              </a:spcAft>
              <a:buClr>
                <a:schemeClr val="bg1"/>
              </a:buClr>
              <a:buChar char="»"/>
              <a:defRPr sz="1600">
                <a:solidFill>
                  <a:schemeClr val="bg1"/>
                </a:solidFill>
                <a:latin typeface="Arial" charset="0"/>
                <a:ea typeface="MS PGothic" pitchFamily="34" charset="-128"/>
              </a:defRPr>
            </a:lvl8pPr>
            <a:lvl9pPr marL="3886200" indent="-228600" eaLnBrk="0" fontAlgn="base" hangingPunct="0">
              <a:spcBef>
                <a:spcPct val="20000"/>
              </a:spcBef>
              <a:spcAft>
                <a:spcPct val="0"/>
              </a:spcAft>
              <a:buClr>
                <a:schemeClr val="bg1"/>
              </a:buClr>
              <a:buChar char="»"/>
              <a:defRPr sz="1600">
                <a:solidFill>
                  <a:schemeClr val="bg1"/>
                </a:solidFill>
                <a:latin typeface="Arial" charset="0"/>
                <a:ea typeface="MS PGothic" pitchFamily="34" charset="-128"/>
              </a:defRPr>
            </a:lvl9pPr>
          </a:lstStyle>
          <a:p>
            <a:pPr algn="ctr" eaLnBrk="1" hangingPunct="1">
              <a:spcBef>
                <a:spcPct val="0"/>
              </a:spcBef>
              <a:buClrTx/>
              <a:buFontTx/>
              <a:buNone/>
            </a:pPr>
            <a:r>
              <a:rPr lang="en-US" altLang="en-US" dirty="0">
                <a:cs typeface="Arial" charset="0"/>
              </a:rPr>
              <a:t>A workspace with greater power, intuitive navigation &amp; cleaner look </a:t>
            </a:r>
          </a:p>
        </p:txBody>
      </p:sp>
      <p:pic>
        <p:nvPicPr>
          <p:cNvPr id="55" name="Picture 1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98625" y="1156746"/>
            <a:ext cx="1174750" cy="119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 name="Text Box 10"/>
          <p:cNvSpPr txBox="1">
            <a:spLocks noChangeArrowheads="1"/>
          </p:cNvSpPr>
          <p:nvPr/>
        </p:nvSpPr>
        <p:spPr bwMode="auto">
          <a:xfrm>
            <a:off x="4751388" y="3844103"/>
            <a:ext cx="348932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eaLnBrk="0" hangingPunct="0">
              <a:spcBef>
                <a:spcPct val="20000"/>
              </a:spcBef>
              <a:buClr>
                <a:schemeClr val="accent1"/>
              </a:buClr>
              <a:buFont typeface="Wingdings" pitchFamily="2" charset="2"/>
              <a:buChar char="§"/>
              <a:defRPr sz="1600">
                <a:solidFill>
                  <a:schemeClr val="tx1"/>
                </a:solidFill>
                <a:latin typeface="Arial" charset="0"/>
                <a:ea typeface="MS PGothic" pitchFamily="34" charset="-128"/>
              </a:defRPr>
            </a:lvl1pPr>
            <a:lvl2pPr marL="742950" indent="-285750" algn="l" eaLnBrk="0" hangingPunct="0">
              <a:spcBef>
                <a:spcPct val="20000"/>
              </a:spcBef>
              <a:buClr>
                <a:schemeClr val="tx1"/>
              </a:buClr>
              <a:buFont typeface="Arial" charset="0"/>
              <a:buChar char="–"/>
              <a:defRPr sz="1600">
                <a:solidFill>
                  <a:schemeClr val="tx1"/>
                </a:solidFill>
                <a:latin typeface="Arial" charset="0"/>
                <a:ea typeface="MS PGothic" pitchFamily="34" charset="-128"/>
              </a:defRPr>
            </a:lvl2pPr>
            <a:lvl3pPr marL="1143000" indent="-228600" algn="l" eaLnBrk="0" hangingPunct="0">
              <a:spcBef>
                <a:spcPct val="20000"/>
              </a:spcBef>
              <a:buClr>
                <a:schemeClr val="tx1"/>
              </a:buClr>
              <a:buChar char="•"/>
              <a:defRPr sz="1600">
                <a:solidFill>
                  <a:schemeClr val="tx1"/>
                </a:solidFill>
                <a:latin typeface="Arial" charset="0"/>
                <a:ea typeface="MS PGothic" pitchFamily="34" charset="-128"/>
              </a:defRPr>
            </a:lvl3pPr>
            <a:lvl4pPr marL="1600200" indent="-228600" algn="l" eaLnBrk="0" hangingPunct="0">
              <a:spcBef>
                <a:spcPct val="20000"/>
              </a:spcBef>
              <a:buClr>
                <a:schemeClr val="bg1"/>
              </a:buClr>
              <a:defRPr sz="1600">
                <a:solidFill>
                  <a:schemeClr val="bg1"/>
                </a:solidFill>
                <a:latin typeface="Arial" charset="0"/>
                <a:ea typeface="MS PGothic" pitchFamily="34" charset="-128"/>
              </a:defRPr>
            </a:lvl4pPr>
            <a:lvl5pPr marL="2057400" indent="-228600" algn="l" eaLnBrk="0" hangingPunct="0">
              <a:spcBef>
                <a:spcPct val="20000"/>
              </a:spcBef>
              <a:buClr>
                <a:schemeClr val="bg1"/>
              </a:buClr>
              <a:buChar char="»"/>
              <a:defRPr sz="1600">
                <a:solidFill>
                  <a:schemeClr val="bg1"/>
                </a:solidFill>
                <a:latin typeface="Arial" charset="0"/>
                <a:ea typeface="MS PGothic" pitchFamily="34" charset="-128"/>
              </a:defRPr>
            </a:lvl5pPr>
            <a:lvl6pPr marL="2514600" indent="-228600" eaLnBrk="0" fontAlgn="base" hangingPunct="0">
              <a:spcBef>
                <a:spcPct val="20000"/>
              </a:spcBef>
              <a:spcAft>
                <a:spcPct val="0"/>
              </a:spcAft>
              <a:buClr>
                <a:schemeClr val="bg1"/>
              </a:buClr>
              <a:buChar char="»"/>
              <a:defRPr sz="1600">
                <a:solidFill>
                  <a:schemeClr val="bg1"/>
                </a:solidFill>
                <a:latin typeface="Arial" charset="0"/>
                <a:ea typeface="MS PGothic" pitchFamily="34" charset="-128"/>
              </a:defRPr>
            </a:lvl6pPr>
            <a:lvl7pPr marL="2971800" indent="-228600" eaLnBrk="0" fontAlgn="base" hangingPunct="0">
              <a:spcBef>
                <a:spcPct val="20000"/>
              </a:spcBef>
              <a:spcAft>
                <a:spcPct val="0"/>
              </a:spcAft>
              <a:buClr>
                <a:schemeClr val="bg1"/>
              </a:buClr>
              <a:buChar char="»"/>
              <a:defRPr sz="1600">
                <a:solidFill>
                  <a:schemeClr val="bg1"/>
                </a:solidFill>
                <a:latin typeface="Arial" charset="0"/>
                <a:ea typeface="MS PGothic" pitchFamily="34" charset="-128"/>
              </a:defRPr>
            </a:lvl7pPr>
            <a:lvl8pPr marL="3429000" indent="-228600" eaLnBrk="0" fontAlgn="base" hangingPunct="0">
              <a:spcBef>
                <a:spcPct val="20000"/>
              </a:spcBef>
              <a:spcAft>
                <a:spcPct val="0"/>
              </a:spcAft>
              <a:buClr>
                <a:schemeClr val="bg1"/>
              </a:buClr>
              <a:buChar char="»"/>
              <a:defRPr sz="1600">
                <a:solidFill>
                  <a:schemeClr val="bg1"/>
                </a:solidFill>
                <a:latin typeface="Arial" charset="0"/>
                <a:ea typeface="MS PGothic" pitchFamily="34" charset="-128"/>
              </a:defRPr>
            </a:lvl8pPr>
            <a:lvl9pPr marL="3886200" indent="-228600" eaLnBrk="0" fontAlgn="base" hangingPunct="0">
              <a:spcBef>
                <a:spcPct val="20000"/>
              </a:spcBef>
              <a:spcAft>
                <a:spcPct val="0"/>
              </a:spcAft>
              <a:buClr>
                <a:schemeClr val="bg1"/>
              </a:buClr>
              <a:buChar char="»"/>
              <a:defRPr sz="1600">
                <a:solidFill>
                  <a:schemeClr val="bg1"/>
                </a:solidFill>
                <a:latin typeface="Arial" charset="0"/>
                <a:ea typeface="MS PGothic" pitchFamily="34" charset="-128"/>
              </a:defRPr>
            </a:lvl9pPr>
          </a:lstStyle>
          <a:p>
            <a:pPr algn="ctr" eaLnBrk="1" hangingPunct="1">
              <a:spcBef>
                <a:spcPct val="0"/>
              </a:spcBef>
              <a:buClrTx/>
              <a:buFontTx/>
              <a:buNone/>
            </a:pPr>
            <a:r>
              <a:rPr lang="en-GB" altLang="en-US">
                <a:cs typeface="Arial" charset="0"/>
              </a:rPr>
              <a:t>Seamlessly shift to more advanced analysis</a:t>
            </a:r>
            <a:r>
              <a:rPr lang="en-US" altLang="en-US">
                <a:cs typeface="Arial" charset="0"/>
              </a:rPr>
              <a:t> interaction </a:t>
            </a:r>
          </a:p>
        </p:txBody>
      </p:sp>
      <p:pic>
        <p:nvPicPr>
          <p:cNvPr id="57"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497331" y="2771747"/>
            <a:ext cx="1746250" cy="1090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8" name="Text Box 16"/>
          <p:cNvSpPr txBox="1">
            <a:spLocks noChangeArrowheads="1"/>
          </p:cNvSpPr>
          <p:nvPr/>
        </p:nvSpPr>
        <p:spPr bwMode="auto">
          <a:xfrm>
            <a:off x="596900" y="5874591"/>
            <a:ext cx="3208338"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eaLnBrk="0" hangingPunct="0">
              <a:spcBef>
                <a:spcPct val="20000"/>
              </a:spcBef>
              <a:buClr>
                <a:schemeClr val="accent1"/>
              </a:buClr>
              <a:buFont typeface="Wingdings" pitchFamily="2" charset="2"/>
              <a:buChar char="§"/>
              <a:defRPr sz="1600">
                <a:solidFill>
                  <a:schemeClr val="tx1"/>
                </a:solidFill>
                <a:latin typeface="Arial" charset="0"/>
                <a:ea typeface="MS PGothic" pitchFamily="34" charset="-128"/>
              </a:defRPr>
            </a:lvl1pPr>
            <a:lvl2pPr marL="742950" indent="-285750" algn="l" eaLnBrk="0" hangingPunct="0">
              <a:spcBef>
                <a:spcPct val="20000"/>
              </a:spcBef>
              <a:buClr>
                <a:schemeClr val="tx1"/>
              </a:buClr>
              <a:buFont typeface="Arial" charset="0"/>
              <a:buChar char="–"/>
              <a:defRPr sz="1600">
                <a:solidFill>
                  <a:schemeClr val="tx1"/>
                </a:solidFill>
                <a:latin typeface="Arial" charset="0"/>
                <a:ea typeface="MS PGothic" pitchFamily="34" charset="-128"/>
              </a:defRPr>
            </a:lvl2pPr>
            <a:lvl3pPr marL="1143000" indent="-228600" algn="l" eaLnBrk="0" hangingPunct="0">
              <a:spcBef>
                <a:spcPct val="20000"/>
              </a:spcBef>
              <a:buClr>
                <a:schemeClr val="tx1"/>
              </a:buClr>
              <a:buChar char="•"/>
              <a:defRPr sz="1600">
                <a:solidFill>
                  <a:schemeClr val="tx1"/>
                </a:solidFill>
                <a:latin typeface="Arial" charset="0"/>
                <a:ea typeface="MS PGothic" pitchFamily="34" charset="-128"/>
              </a:defRPr>
            </a:lvl3pPr>
            <a:lvl4pPr marL="1600200" indent="-228600" algn="l" eaLnBrk="0" hangingPunct="0">
              <a:spcBef>
                <a:spcPct val="20000"/>
              </a:spcBef>
              <a:buClr>
                <a:schemeClr val="bg1"/>
              </a:buClr>
              <a:defRPr sz="1600">
                <a:solidFill>
                  <a:schemeClr val="bg1"/>
                </a:solidFill>
                <a:latin typeface="Arial" charset="0"/>
                <a:ea typeface="MS PGothic" pitchFamily="34" charset="-128"/>
              </a:defRPr>
            </a:lvl4pPr>
            <a:lvl5pPr marL="2057400" indent="-228600" algn="l" eaLnBrk="0" hangingPunct="0">
              <a:spcBef>
                <a:spcPct val="20000"/>
              </a:spcBef>
              <a:buClr>
                <a:schemeClr val="bg1"/>
              </a:buClr>
              <a:buChar char="»"/>
              <a:defRPr sz="1600">
                <a:solidFill>
                  <a:schemeClr val="bg1"/>
                </a:solidFill>
                <a:latin typeface="Arial" charset="0"/>
                <a:ea typeface="MS PGothic" pitchFamily="34" charset="-128"/>
              </a:defRPr>
            </a:lvl5pPr>
            <a:lvl6pPr marL="2514600" indent="-228600" eaLnBrk="0" fontAlgn="base" hangingPunct="0">
              <a:spcBef>
                <a:spcPct val="20000"/>
              </a:spcBef>
              <a:spcAft>
                <a:spcPct val="0"/>
              </a:spcAft>
              <a:buClr>
                <a:schemeClr val="bg1"/>
              </a:buClr>
              <a:buChar char="»"/>
              <a:defRPr sz="1600">
                <a:solidFill>
                  <a:schemeClr val="bg1"/>
                </a:solidFill>
                <a:latin typeface="Arial" charset="0"/>
                <a:ea typeface="MS PGothic" pitchFamily="34" charset="-128"/>
              </a:defRPr>
            </a:lvl6pPr>
            <a:lvl7pPr marL="2971800" indent="-228600" eaLnBrk="0" fontAlgn="base" hangingPunct="0">
              <a:spcBef>
                <a:spcPct val="20000"/>
              </a:spcBef>
              <a:spcAft>
                <a:spcPct val="0"/>
              </a:spcAft>
              <a:buClr>
                <a:schemeClr val="bg1"/>
              </a:buClr>
              <a:buChar char="»"/>
              <a:defRPr sz="1600">
                <a:solidFill>
                  <a:schemeClr val="bg1"/>
                </a:solidFill>
                <a:latin typeface="Arial" charset="0"/>
                <a:ea typeface="MS PGothic" pitchFamily="34" charset="-128"/>
              </a:defRPr>
            </a:lvl7pPr>
            <a:lvl8pPr marL="3429000" indent="-228600" eaLnBrk="0" fontAlgn="base" hangingPunct="0">
              <a:spcBef>
                <a:spcPct val="20000"/>
              </a:spcBef>
              <a:spcAft>
                <a:spcPct val="0"/>
              </a:spcAft>
              <a:buClr>
                <a:schemeClr val="bg1"/>
              </a:buClr>
              <a:buChar char="»"/>
              <a:defRPr sz="1600">
                <a:solidFill>
                  <a:schemeClr val="bg1"/>
                </a:solidFill>
                <a:latin typeface="Arial" charset="0"/>
                <a:ea typeface="MS PGothic" pitchFamily="34" charset="-128"/>
              </a:defRPr>
            </a:lvl8pPr>
            <a:lvl9pPr marL="3886200" indent="-228600" eaLnBrk="0" fontAlgn="base" hangingPunct="0">
              <a:spcBef>
                <a:spcPct val="20000"/>
              </a:spcBef>
              <a:spcAft>
                <a:spcPct val="0"/>
              </a:spcAft>
              <a:buClr>
                <a:schemeClr val="bg1"/>
              </a:buClr>
              <a:buChar char="»"/>
              <a:defRPr sz="1600">
                <a:solidFill>
                  <a:schemeClr val="bg1"/>
                </a:solidFill>
                <a:latin typeface="Arial" charset="0"/>
                <a:ea typeface="MS PGothic" pitchFamily="34" charset="-128"/>
              </a:defRPr>
            </a:lvl9pPr>
          </a:lstStyle>
          <a:p>
            <a:pPr algn="ctr" eaLnBrk="1" hangingPunct="1">
              <a:spcBef>
                <a:spcPct val="0"/>
              </a:spcBef>
              <a:buClrTx/>
              <a:buFontTx/>
              <a:buNone/>
            </a:pPr>
            <a:r>
              <a:rPr lang="en-US" altLang="en-US" dirty="0">
                <a:cs typeface="Arial" charset="0"/>
              </a:rPr>
              <a:t>Communicate your analysis using Microsoft Office</a:t>
            </a:r>
          </a:p>
        </p:txBody>
      </p:sp>
      <p:pic>
        <p:nvPicPr>
          <p:cNvPr id="59" name="Picture 21"/>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390650" y="4953766"/>
            <a:ext cx="1482725" cy="987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 name="Text Box 5"/>
          <p:cNvSpPr txBox="1">
            <a:spLocks noChangeArrowheads="1"/>
          </p:cNvSpPr>
          <p:nvPr/>
        </p:nvSpPr>
        <p:spPr bwMode="auto">
          <a:xfrm>
            <a:off x="4487863" y="5608077"/>
            <a:ext cx="3594100" cy="922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eaLnBrk="0" hangingPunct="0">
              <a:spcBef>
                <a:spcPct val="20000"/>
              </a:spcBef>
              <a:buClr>
                <a:schemeClr val="accent1"/>
              </a:buClr>
              <a:buFont typeface="Wingdings" pitchFamily="2" charset="2"/>
              <a:buChar char="§"/>
              <a:defRPr sz="1600">
                <a:solidFill>
                  <a:schemeClr val="tx1"/>
                </a:solidFill>
                <a:latin typeface="Arial" charset="0"/>
                <a:ea typeface="MS PGothic" pitchFamily="34" charset="-128"/>
              </a:defRPr>
            </a:lvl1pPr>
            <a:lvl2pPr marL="742950" indent="-285750" algn="l" eaLnBrk="0" hangingPunct="0">
              <a:spcBef>
                <a:spcPct val="20000"/>
              </a:spcBef>
              <a:buClr>
                <a:schemeClr val="tx1"/>
              </a:buClr>
              <a:buFont typeface="Arial" charset="0"/>
              <a:buChar char="–"/>
              <a:defRPr sz="1600">
                <a:solidFill>
                  <a:schemeClr val="tx1"/>
                </a:solidFill>
                <a:latin typeface="Arial" charset="0"/>
                <a:ea typeface="MS PGothic" pitchFamily="34" charset="-128"/>
              </a:defRPr>
            </a:lvl2pPr>
            <a:lvl3pPr marL="1143000" indent="-228600" algn="l" eaLnBrk="0" hangingPunct="0">
              <a:spcBef>
                <a:spcPct val="20000"/>
              </a:spcBef>
              <a:buClr>
                <a:schemeClr val="tx1"/>
              </a:buClr>
              <a:buChar char="•"/>
              <a:defRPr sz="1600">
                <a:solidFill>
                  <a:schemeClr val="tx1"/>
                </a:solidFill>
                <a:latin typeface="Arial" charset="0"/>
                <a:ea typeface="MS PGothic" pitchFamily="34" charset="-128"/>
              </a:defRPr>
            </a:lvl3pPr>
            <a:lvl4pPr marL="1600200" indent="-228600" algn="l" eaLnBrk="0" hangingPunct="0">
              <a:spcBef>
                <a:spcPct val="20000"/>
              </a:spcBef>
              <a:buClr>
                <a:schemeClr val="bg1"/>
              </a:buClr>
              <a:defRPr sz="1600">
                <a:solidFill>
                  <a:schemeClr val="bg1"/>
                </a:solidFill>
                <a:latin typeface="Arial" charset="0"/>
                <a:ea typeface="MS PGothic" pitchFamily="34" charset="-128"/>
              </a:defRPr>
            </a:lvl4pPr>
            <a:lvl5pPr marL="2057400" indent="-228600" algn="l" eaLnBrk="0" hangingPunct="0">
              <a:spcBef>
                <a:spcPct val="20000"/>
              </a:spcBef>
              <a:buClr>
                <a:schemeClr val="bg1"/>
              </a:buClr>
              <a:buChar char="»"/>
              <a:defRPr sz="1600">
                <a:solidFill>
                  <a:schemeClr val="bg1"/>
                </a:solidFill>
                <a:latin typeface="Arial" charset="0"/>
                <a:ea typeface="MS PGothic" pitchFamily="34" charset="-128"/>
              </a:defRPr>
            </a:lvl5pPr>
            <a:lvl6pPr marL="2514600" indent="-228600" eaLnBrk="0" fontAlgn="base" hangingPunct="0">
              <a:spcBef>
                <a:spcPct val="20000"/>
              </a:spcBef>
              <a:spcAft>
                <a:spcPct val="0"/>
              </a:spcAft>
              <a:buClr>
                <a:schemeClr val="bg1"/>
              </a:buClr>
              <a:buChar char="»"/>
              <a:defRPr sz="1600">
                <a:solidFill>
                  <a:schemeClr val="bg1"/>
                </a:solidFill>
                <a:latin typeface="Arial" charset="0"/>
                <a:ea typeface="MS PGothic" pitchFamily="34" charset="-128"/>
              </a:defRPr>
            </a:lvl6pPr>
            <a:lvl7pPr marL="2971800" indent="-228600" eaLnBrk="0" fontAlgn="base" hangingPunct="0">
              <a:spcBef>
                <a:spcPct val="20000"/>
              </a:spcBef>
              <a:spcAft>
                <a:spcPct val="0"/>
              </a:spcAft>
              <a:buClr>
                <a:schemeClr val="bg1"/>
              </a:buClr>
              <a:buChar char="»"/>
              <a:defRPr sz="1600">
                <a:solidFill>
                  <a:schemeClr val="bg1"/>
                </a:solidFill>
                <a:latin typeface="Arial" charset="0"/>
                <a:ea typeface="MS PGothic" pitchFamily="34" charset="-128"/>
              </a:defRPr>
            </a:lvl7pPr>
            <a:lvl8pPr marL="3429000" indent="-228600" eaLnBrk="0" fontAlgn="base" hangingPunct="0">
              <a:spcBef>
                <a:spcPct val="20000"/>
              </a:spcBef>
              <a:spcAft>
                <a:spcPct val="0"/>
              </a:spcAft>
              <a:buClr>
                <a:schemeClr val="bg1"/>
              </a:buClr>
              <a:buChar char="»"/>
              <a:defRPr sz="1600">
                <a:solidFill>
                  <a:schemeClr val="bg1"/>
                </a:solidFill>
                <a:latin typeface="Arial" charset="0"/>
                <a:ea typeface="MS PGothic" pitchFamily="34" charset="-128"/>
              </a:defRPr>
            </a:lvl8pPr>
            <a:lvl9pPr marL="3886200" indent="-228600" eaLnBrk="0" fontAlgn="base" hangingPunct="0">
              <a:spcBef>
                <a:spcPct val="20000"/>
              </a:spcBef>
              <a:spcAft>
                <a:spcPct val="0"/>
              </a:spcAft>
              <a:buClr>
                <a:schemeClr val="bg1"/>
              </a:buClr>
              <a:buChar char="»"/>
              <a:defRPr sz="1600">
                <a:solidFill>
                  <a:schemeClr val="bg1"/>
                </a:solidFill>
                <a:latin typeface="Arial" charset="0"/>
                <a:ea typeface="MS PGothic" pitchFamily="34" charset="-128"/>
              </a:defRPr>
            </a:lvl9pPr>
          </a:lstStyle>
          <a:p>
            <a:pPr algn="ctr" eaLnBrk="1" hangingPunct="1">
              <a:spcBef>
                <a:spcPct val="0"/>
              </a:spcBef>
              <a:buClrTx/>
              <a:buFontTx/>
              <a:buNone/>
            </a:pPr>
            <a:r>
              <a:rPr lang="en-US" altLang="en-US" dirty="0">
                <a:cs typeface="Arial" charset="0"/>
              </a:rPr>
              <a:t>Analytics on the go with Mobile devices and disconnected interaction</a:t>
            </a:r>
          </a:p>
        </p:txBody>
      </p:sp>
      <p:pic>
        <p:nvPicPr>
          <p:cNvPr id="61" name="Picture 21" descr="iPad---White_Background"/>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879343">
            <a:off x="5118100" y="4577528"/>
            <a:ext cx="1276350" cy="968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2" name="Picture 22" descr="iPhone_ScreenShot1"/>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459098">
            <a:off x="6551613" y="4721991"/>
            <a:ext cx="466725" cy="858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 name="Text Box 12"/>
          <p:cNvSpPr txBox="1">
            <a:spLocks noChangeArrowheads="1"/>
          </p:cNvSpPr>
          <p:nvPr/>
        </p:nvSpPr>
        <p:spPr bwMode="auto">
          <a:xfrm>
            <a:off x="1390650" y="3936178"/>
            <a:ext cx="24415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eaLnBrk="0" hangingPunct="0">
              <a:spcBef>
                <a:spcPct val="20000"/>
              </a:spcBef>
              <a:buClr>
                <a:schemeClr val="accent1"/>
              </a:buClr>
              <a:buFont typeface="Wingdings" pitchFamily="2" charset="2"/>
              <a:buChar char="§"/>
              <a:defRPr sz="1600">
                <a:solidFill>
                  <a:schemeClr val="tx1"/>
                </a:solidFill>
                <a:latin typeface="Arial" charset="0"/>
                <a:ea typeface="MS PGothic" pitchFamily="34" charset="-128"/>
              </a:defRPr>
            </a:lvl1pPr>
            <a:lvl2pPr marL="742950" indent="-285750" algn="l" eaLnBrk="0" hangingPunct="0">
              <a:spcBef>
                <a:spcPct val="20000"/>
              </a:spcBef>
              <a:buClr>
                <a:schemeClr val="tx1"/>
              </a:buClr>
              <a:buFont typeface="Arial" charset="0"/>
              <a:buChar char="–"/>
              <a:defRPr sz="1600">
                <a:solidFill>
                  <a:schemeClr val="tx1"/>
                </a:solidFill>
                <a:latin typeface="Arial" charset="0"/>
                <a:ea typeface="MS PGothic" pitchFamily="34" charset="-128"/>
              </a:defRPr>
            </a:lvl2pPr>
            <a:lvl3pPr marL="1143000" indent="-228600" algn="l" eaLnBrk="0" hangingPunct="0">
              <a:spcBef>
                <a:spcPct val="20000"/>
              </a:spcBef>
              <a:buClr>
                <a:schemeClr val="tx1"/>
              </a:buClr>
              <a:buChar char="•"/>
              <a:defRPr sz="1600">
                <a:solidFill>
                  <a:schemeClr val="tx1"/>
                </a:solidFill>
                <a:latin typeface="Arial" charset="0"/>
                <a:ea typeface="MS PGothic" pitchFamily="34" charset="-128"/>
              </a:defRPr>
            </a:lvl3pPr>
            <a:lvl4pPr marL="1600200" indent="-228600" algn="l" eaLnBrk="0" hangingPunct="0">
              <a:spcBef>
                <a:spcPct val="20000"/>
              </a:spcBef>
              <a:buClr>
                <a:schemeClr val="bg1"/>
              </a:buClr>
              <a:defRPr sz="1600">
                <a:solidFill>
                  <a:schemeClr val="bg1"/>
                </a:solidFill>
                <a:latin typeface="Arial" charset="0"/>
                <a:ea typeface="MS PGothic" pitchFamily="34" charset="-128"/>
              </a:defRPr>
            </a:lvl4pPr>
            <a:lvl5pPr marL="2057400" indent="-228600" algn="l" eaLnBrk="0" hangingPunct="0">
              <a:spcBef>
                <a:spcPct val="20000"/>
              </a:spcBef>
              <a:buClr>
                <a:schemeClr val="bg1"/>
              </a:buClr>
              <a:buChar char="»"/>
              <a:defRPr sz="1600">
                <a:solidFill>
                  <a:schemeClr val="bg1"/>
                </a:solidFill>
                <a:latin typeface="Arial" charset="0"/>
                <a:ea typeface="MS PGothic" pitchFamily="34" charset="-128"/>
              </a:defRPr>
            </a:lvl5pPr>
            <a:lvl6pPr marL="2514600" indent="-228600" eaLnBrk="0" fontAlgn="base" hangingPunct="0">
              <a:spcBef>
                <a:spcPct val="20000"/>
              </a:spcBef>
              <a:spcAft>
                <a:spcPct val="0"/>
              </a:spcAft>
              <a:buClr>
                <a:schemeClr val="bg1"/>
              </a:buClr>
              <a:buChar char="»"/>
              <a:defRPr sz="1600">
                <a:solidFill>
                  <a:schemeClr val="bg1"/>
                </a:solidFill>
                <a:latin typeface="Arial" charset="0"/>
                <a:ea typeface="MS PGothic" pitchFamily="34" charset="-128"/>
              </a:defRPr>
            </a:lvl6pPr>
            <a:lvl7pPr marL="2971800" indent="-228600" eaLnBrk="0" fontAlgn="base" hangingPunct="0">
              <a:spcBef>
                <a:spcPct val="20000"/>
              </a:spcBef>
              <a:spcAft>
                <a:spcPct val="0"/>
              </a:spcAft>
              <a:buClr>
                <a:schemeClr val="bg1"/>
              </a:buClr>
              <a:buChar char="»"/>
              <a:defRPr sz="1600">
                <a:solidFill>
                  <a:schemeClr val="bg1"/>
                </a:solidFill>
                <a:latin typeface="Arial" charset="0"/>
                <a:ea typeface="MS PGothic" pitchFamily="34" charset="-128"/>
              </a:defRPr>
            </a:lvl7pPr>
            <a:lvl8pPr marL="3429000" indent="-228600" eaLnBrk="0" fontAlgn="base" hangingPunct="0">
              <a:spcBef>
                <a:spcPct val="20000"/>
              </a:spcBef>
              <a:spcAft>
                <a:spcPct val="0"/>
              </a:spcAft>
              <a:buClr>
                <a:schemeClr val="bg1"/>
              </a:buClr>
              <a:buChar char="»"/>
              <a:defRPr sz="1600">
                <a:solidFill>
                  <a:schemeClr val="bg1"/>
                </a:solidFill>
                <a:latin typeface="Arial" charset="0"/>
                <a:ea typeface="MS PGothic" pitchFamily="34" charset="-128"/>
              </a:defRPr>
            </a:lvl8pPr>
            <a:lvl9pPr marL="3886200" indent="-228600" eaLnBrk="0" fontAlgn="base" hangingPunct="0">
              <a:spcBef>
                <a:spcPct val="20000"/>
              </a:spcBef>
              <a:spcAft>
                <a:spcPct val="0"/>
              </a:spcAft>
              <a:buClr>
                <a:schemeClr val="bg1"/>
              </a:buClr>
              <a:buChar char="»"/>
              <a:defRPr sz="1600">
                <a:solidFill>
                  <a:schemeClr val="bg1"/>
                </a:solidFill>
                <a:latin typeface="Arial" charset="0"/>
                <a:ea typeface="MS PGothic" pitchFamily="34" charset="-128"/>
              </a:defRPr>
            </a:lvl9pPr>
          </a:lstStyle>
          <a:p>
            <a:pPr algn="ctr" eaLnBrk="1" hangingPunct="1">
              <a:spcBef>
                <a:spcPct val="0"/>
              </a:spcBef>
              <a:buClrTx/>
              <a:buFontTx/>
              <a:buNone/>
            </a:pPr>
            <a:r>
              <a:rPr lang="en-US" altLang="en-US">
                <a:cs typeface="Arial" charset="0"/>
              </a:rPr>
              <a:t>Advanced Filtering</a:t>
            </a:r>
            <a:endParaRPr lang="en-US" altLang="en-US" sz="2400">
              <a:cs typeface="Arial" charset="0"/>
            </a:endParaRPr>
          </a:p>
        </p:txBody>
      </p:sp>
      <p:pic>
        <p:nvPicPr>
          <p:cNvPr id="64" name="Picture 6" descr="CPU Usage Report (in the wild v0.2) - IBM Cognos Viewer-8.jpg"/>
          <p:cNvPicPr>
            <a:picLocks noChangeAspect="1"/>
          </p:cNvPicPr>
          <p:nvPr/>
        </p:nvPicPr>
        <p:blipFill>
          <a:blip r:embed="rId9"/>
          <a:stretch>
            <a:fillRect/>
          </a:stretch>
        </p:blipFill>
        <p:spPr>
          <a:xfrm>
            <a:off x="609600" y="3351978"/>
            <a:ext cx="3878263" cy="404813"/>
          </a:xfrm>
          <a:prstGeom prst="rect">
            <a:avLst/>
          </a:prstGeom>
          <a:ln>
            <a:noFill/>
          </a:ln>
          <a:effectLst>
            <a:outerShdw blurRad="292100" dist="139700" dir="2700000" algn="tl" rotWithShape="0">
              <a:srgbClr val="333333">
                <a:alpha val="65000"/>
              </a:srgbClr>
            </a:outerShdw>
          </a:effectLst>
        </p:spPr>
      </p:pic>
      <p:pic>
        <p:nvPicPr>
          <p:cNvPr id="65" name="Picture 4" descr="CPU Usage Report (in the wild v0.2) - IBM Cognos Viewer-6.jpg"/>
          <p:cNvPicPr>
            <a:picLocks noChangeAspect="1"/>
          </p:cNvPicPr>
          <p:nvPr/>
        </p:nvPicPr>
        <p:blipFill>
          <a:blip r:embed="rId10"/>
          <a:stretch>
            <a:fillRect/>
          </a:stretch>
        </p:blipFill>
        <p:spPr>
          <a:xfrm>
            <a:off x="498475" y="3104328"/>
            <a:ext cx="642938" cy="15160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897218349"/>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latin typeface="Arial" charset="0"/>
                <a:cs typeface="Arial" charset="0"/>
              </a:rPr>
              <a:t>What is Capacity Management?</a:t>
            </a:r>
            <a:endParaRPr lang="en-US" dirty="0"/>
          </a:p>
        </p:txBody>
      </p:sp>
      <p:sp>
        <p:nvSpPr>
          <p:cNvPr id="5" name="TextBox 4"/>
          <p:cNvSpPr txBox="1"/>
          <p:nvPr/>
        </p:nvSpPr>
        <p:spPr>
          <a:xfrm>
            <a:off x="457200" y="1432561"/>
            <a:ext cx="8579868" cy="3369045"/>
          </a:xfrm>
          <a:prstGeom prst="rect">
            <a:avLst/>
          </a:prstGeom>
          <a:solidFill>
            <a:srgbClr val="FFFFB3">
              <a:alpha val="70000"/>
            </a:srgbClr>
          </a:solidFill>
          <a:ln w="6350">
            <a:solidFill>
              <a:schemeClr val="tx1"/>
            </a:solidFill>
          </a:ln>
          <a:effectLst/>
        </p:spPr>
        <p:txBody>
          <a:bodyPr wrap="square" lIns="136063" tIns="68031" rIns="136063" bIns="68031" rtlCol="0">
            <a:spAutoFit/>
          </a:bodyPr>
          <a:lstStyle/>
          <a:p>
            <a:pPr algn="l">
              <a:buFontTx/>
              <a:buNone/>
            </a:pPr>
            <a:r>
              <a:rPr lang="en-US" sz="3000" b="1" dirty="0" smtClean="0"/>
              <a:t>Definition from ITIL (IT Infrastructure Library) V3:</a:t>
            </a:r>
            <a:endParaRPr lang="en-US" sz="2400" b="1" dirty="0" smtClean="0"/>
          </a:p>
          <a:p>
            <a:pPr algn="l"/>
            <a:r>
              <a:rPr lang="en-US" sz="2400" dirty="0" smtClean="0"/>
              <a:t>  </a:t>
            </a:r>
          </a:p>
          <a:p>
            <a:pPr algn="l"/>
            <a:r>
              <a:rPr lang="en-US" dirty="0" smtClean="0"/>
              <a:t>Capacity Management considers all resources required to deliver the IT service, and plans for short, medium and long term business requirements. </a:t>
            </a:r>
            <a:endParaRPr lang="en-US" sz="1600" dirty="0" smtClean="0"/>
          </a:p>
          <a:p>
            <a:pPr algn="l"/>
            <a:endParaRPr lang="en-US" dirty="0" smtClean="0"/>
          </a:p>
          <a:p>
            <a:pPr algn="l"/>
            <a:r>
              <a:rPr lang="en-US" dirty="0" smtClean="0"/>
              <a:t>Capacity Management aims to ensure that the capacity of IT services and the IT infrastructure is able to deliver the agreed service level targets in a cost effective and timely manner.   </a:t>
            </a:r>
          </a:p>
          <a:p>
            <a:pPr algn="l"/>
            <a:endParaRPr lang="en-US" dirty="0" smtClean="0"/>
          </a:p>
        </p:txBody>
      </p:sp>
    </p:spTree>
    <p:extLst>
      <p:ext uri="{BB962C8B-B14F-4D97-AF65-F5344CB8AC3E}">
        <p14:creationId xmlns:p14="http://schemas.microsoft.com/office/powerpoint/2010/main" xmlns="" val="33327478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6650820" y="1437501"/>
            <a:ext cx="1115347" cy="940718"/>
          </a:xfrm>
          <a:prstGeom prst="rect">
            <a:avLst/>
          </a:prstGeom>
          <a:solidFill>
            <a:srgbClr val="006AA6"/>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latin typeface="Arial Narrow"/>
              <a:cs typeface="Arial Narrow"/>
            </a:endParaRPr>
          </a:p>
        </p:txBody>
      </p:sp>
      <p:sp>
        <p:nvSpPr>
          <p:cNvPr id="64" name="Rectangle 63"/>
          <p:cNvSpPr/>
          <p:nvPr/>
        </p:nvSpPr>
        <p:spPr>
          <a:xfrm>
            <a:off x="5385405" y="1437501"/>
            <a:ext cx="1300705" cy="940718"/>
          </a:xfrm>
          <a:prstGeom prst="rect">
            <a:avLst/>
          </a:prstGeom>
          <a:solidFill>
            <a:srgbClr val="006AA6"/>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latin typeface="Arial Narrow"/>
              <a:cs typeface="Arial Narrow"/>
            </a:endParaRPr>
          </a:p>
        </p:txBody>
      </p:sp>
      <p:sp>
        <p:nvSpPr>
          <p:cNvPr id="63" name="Rectangle 62"/>
          <p:cNvSpPr/>
          <p:nvPr/>
        </p:nvSpPr>
        <p:spPr>
          <a:xfrm>
            <a:off x="4233565" y="1437501"/>
            <a:ext cx="1195758" cy="940718"/>
          </a:xfrm>
          <a:prstGeom prst="rect">
            <a:avLst/>
          </a:prstGeom>
          <a:solidFill>
            <a:srgbClr val="006AA6"/>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latin typeface="Arial Narrow"/>
              <a:cs typeface="Arial Narrow"/>
            </a:endParaRPr>
          </a:p>
        </p:txBody>
      </p:sp>
      <p:sp>
        <p:nvSpPr>
          <p:cNvPr id="62" name="Rectangle 61"/>
          <p:cNvSpPr/>
          <p:nvPr/>
        </p:nvSpPr>
        <p:spPr>
          <a:xfrm>
            <a:off x="3021279" y="1437501"/>
            <a:ext cx="1286377" cy="940718"/>
          </a:xfrm>
          <a:prstGeom prst="rect">
            <a:avLst/>
          </a:prstGeom>
          <a:solidFill>
            <a:srgbClr val="006AA6"/>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latin typeface="Arial Narrow"/>
              <a:cs typeface="Arial Narrow"/>
            </a:endParaRPr>
          </a:p>
        </p:txBody>
      </p:sp>
      <p:sp>
        <p:nvSpPr>
          <p:cNvPr id="55" name="Rectangle 54"/>
          <p:cNvSpPr/>
          <p:nvPr/>
        </p:nvSpPr>
        <p:spPr>
          <a:xfrm>
            <a:off x="1809835" y="1453549"/>
            <a:ext cx="1272815" cy="940718"/>
          </a:xfrm>
          <a:prstGeom prst="rect">
            <a:avLst/>
          </a:prstGeom>
          <a:solidFill>
            <a:srgbClr val="006AA6"/>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latin typeface="Arial Narrow"/>
              <a:cs typeface="Arial Narrow"/>
            </a:endParaRPr>
          </a:p>
        </p:txBody>
      </p:sp>
      <p:sp>
        <p:nvSpPr>
          <p:cNvPr id="14338" name="Rectangle 7"/>
          <p:cNvSpPr>
            <a:spLocks noChangeArrowheads="1"/>
          </p:cNvSpPr>
          <p:nvPr/>
        </p:nvSpPr>
        <p:spPr bwMode="auto">
          <a:xfrm>
            <a:off x="3518124" y="1123769"/>
            <a:ext cx="21082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b="1" i="1" dirty="0">
                <a:solidFill>
                  <a:srgbClr val="008000"/>
                </a:solidFill>
                <a:latin typeface="Copperplate Gothic Light"/>
                <a:cs typeface="Copperplate Gothic Light"/>
              </a:rPr>
              <a:t>USE CASES</a:t>
            </a:r>
          </a:p>
        </p:txBody>
      </p:sp>
      <p:sp>
        <p:nvSpPr>
          <p:cNvPr id="266242" name="Title 1"/>
          <p:cNvSpPr txBox="1">
            <a:spLocks/>
          </p:cNvSpPr>
          <p:nvPr/>
        </p:nvSpPr>
        <p:spPr bwMode="auto">
          <a:xfrm>
            <a:off x="9525" y="304800"/>
            <a:ext cx="8229600" cy="646113"/>
          </a:xfrm>
          <a:prstGeom prst="rect">
            <a:avLst/>
          </a:prstGeom>
          <a:noFill/>
          <a:ln>
            <a:noFill/>
          </a:ln>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en-US" sz="2200" b="1" dirty="0">
              <a:solidFill>
                <a:schemeClr val="bg1"/>
              </a:solidFill>
              <a:latin typeface="+mj-lt"/>
              <a:cs typeface="ＭＳ Ｐゴシック" pitchFamily="34" charset="-128"/>
            </a:endParaRPr>
          </a:p>
        </p:txBody>
      </p:sp>
      <p:pic>
        <p:nvPicPr>
          <p:cNvPr id="14369" name="Picture 224" descr="background.png"/>
          <p:cNvPicPr>
            <a:picLocks noChangeAspect="1"/>
          </p:cNvPicPr>
          <p:nvPr/>
        </p:nvPicPr>
        <p:blipFill>
          <a:blip r:embed="rId3">
            <a:extLst>
              <a:ext uri="{28A0092B-C50C-407E-A947-70E740481C1C}">
                <a14:useLocalDpi xmlns:a14="http://schemas.microsoft.com/office/drawing/2010/main" xmlns="" val="0"/>
              </a:ext>
            </a:extLst>
          </a:blip>
          <a:srcRect t="29398" b="24922"/>
          <a:stretch>
            <a:fillRect/>
          </a:stretch>
        </p:blipFill>
        <p:spPr bwMode="auto">
          <a:xfrm>
            <a:off x="1028684" y="2457452"/>
            <a:ext cx="7775591" cy="32362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TextBox 16"/>
          <p:cNvSpPr txBox="1"/>
          <p:nvPr/>
        </p:nvSpPr>
        <p:spPr bwMode="auto">
          <a:xfrm>
            <a:off x="2585840" y="5675199"/>
            <a:ext cx="605849" cy="338554"/>
          </a:xfrm>
          <a:prstGeom prst="rect">
            <a:avLst/>
          </a:prstGeom>
          <a:noFill/>
        </p:spPr>
        <p:txBody>
          <a:bodyPr wrap="square">
            <a:spAutoFit/>
          </a:bodyPr>
          <a:lstStyle/>
          <a:p>
            <a:pPr algn="ctr" eaLnBrk="1" hangingPunct="1">
              <a:defRPr/>
            </a:pPr>
            <a:r>
              <a:rPr lang="en-US" sz="800" b="1" dirty="0" smtClean="0">
                <a:solidFill>
                  <a:schemeClr val="tx1">
                    <a:lumMod val="65000"/>
                    <a:lumOff val="35000"/>
                  </a:schemeClr>
                </a:solidFill>
                <a:latin typeface="Calibri" pitchFamily="34" charset="0"/>
                <a:ea typeface="+mn-ea"/>
                <a:cs typeface="Calibri" pitchFamily="34" charset="0"/>
              </a:rPr>
              <a:t>AIX Servers</a:t>
            </a:r>
            <a:endParaRPr lang="en-US" sz="800" b="1" dirty="0">
              <a:solidFill>
                <a:schemeClr val="tx1">
                  <a:lumMod val="65000"/>
                  <a:lumOff val="35000"/>
                </a:schemeClr>
              </a:solidFill>
              <a:latin typeface="Calibri" pitchFamily="34" charset="0"/>
              <a:ea typeface="+mn-ea"/>
              <a:cs typeface="Calibri" pitchFamily="34" charset="0"/>
            </a:endParaRPr>
          </a:p>
        </p:txBody>
      </p:sp>
      <p:pic>
        <p:nvPicPr>
          <p:cNvPr id="14375" name="Picture 88" descr="assets.pn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481328" y="5462923"/>
            <a:ext cx="7053860" cy="205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68" name="TextBox 36"/>
          <p:cNvSpPr txBox="1">
            <a:spLocks noChangeArrowheads="1"/>
          </p:cNvSpPr>
          <p:nvPr/>
        </p:nvSpPr>
        <p:spPr bwMode="auto">
          <a:xfrm>
            <a:off x="1762125" y="3394075"/>
            <a:ext cx="6324600" cy="307777"/>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400" b="1" cap="small" dirty="0" smtClean="0">
                <a:solidFill>
                  <a:schemeClr val="bg1"/>
                </a:solidFill>
                <a:latin typeface="Calibri" charset="0"/>
                <a:cs typeface="Calibri" charset="0"/>
              </a:rPr>
              <a:t>Discover | Forecast | Optimize</a:t>
            </a:r>
            <a:endParaRPr lang="en-US" sz="1400" b="1" cap="small" dirty="0">
              <a:solidFill>
                <a:schemeClr val="bg1"/>
              </a:solidFill>
              <a:latin typeface="Calibri" charset="0"/>
              <a:cs typeface="Calibri" charset="0"/>
            </a:endParaRPr>
          </a:p>
        </p:txBody>
      </p:sp>
      <p:sp>
        <p:nvSpPr>
          <p:cNvPr id="46" name="TextBox 45"/>
          <p:cNvSpPr txBox="1"/>
          <p:nvPr/>
        </p:nvSpPr>
        <p:spPr bwMode="auto">
          <a:xfrm>
            <a:off x="7707496" y="2017677"/>
            <a:ext cx="1292225" cy="415498"/>
          </a:xfrm>
          <a:prstGeom prst="rect">
            <a:avLst/>
          </a:prstGeom>
          <a:noFill/>
        </p:spPr>
        <p:txBody>
          <a:bodyPr>
            <a:spAutoFit/>
          </a:bodyPr>
          <a:lstStyle/>
          <a:p>
            <a:pPr algn="ctr" eaLnBrk="1" hangingPunct="1">
              <a:defRPr/>
            </a:pPr>
            <a:r>
              <a:rPr lang="en-US" sz="1050" dirty="0" smtClean="0">
                <a:solidFill>
                  <a:schemeClr val="tx1">
                    <a:lumMod val="65000"/>
                    <a:lumOff val="35000"/>
                  </a:schemeClr>
                </a:solidFill>
                <a:ea typeface="+mn-ea"/>
                <a:cs typeface="Arial" charset="0"/>
              </a:rPr>
              <a:t>System Administrator</a:t>
            </a:r>
            <a:endParaRPr lang="en-US" sz="1050" dirty="0">
              <a:solidFill>
                <a:schemeClr val="tx1">
                  <a:lumMod val="65000"/>
                  <a:lumOff val="35000"/>
                </a:schemeClr>
              </a:solidFill>
              <a:ea typeface="+mn-ea"/>
              <a:cs typeface="Arial" charset="0"/>
            </a:endParaRPr>
          </a:p>
        </p:txBody>
      </p:sp>
      <p:sp>
        <p:nvSpPr>
          <p:cNvPr id="45" name="TextBox 44"/>
          <p:cNvSpPr txBox="1"/>
          <p:nvPr/>
        </p:nvSpPr>
        <p:spPr bwMode="auto">
          <a:xfrm>
            <a:off x="243066" y="2113088"/>
            <a:ext cx="1292225" cy="253916"/>
          </a:xfrm>
          <a:prstGeom prst="rect">
            <a:avLst/>
          </a:prstGeom>
          <a:noFill/>
        </p:spPr>
        <p:txBody>
          <a:bodyPr>
            <a:spAutoFit/>
          </a:bodyPr>
          <a:lstStyle/>
          <a:p>
            <a:pPr algn="ctr" eaLnBrk="1" hangingPunct="1">
              <a:defRPr/>
            </a:pPr>
            <a:r>
              <a:rPr lang="en-US" sz="1050" dirty="0" smtClean="0">
                <a:solidFill>
                  <a:schemeClr val="tx1">
                    <a:lumMod val="65000"/>
                    <a:lumOff val="35000"/>
                  </a:schemeClr>
                </a:solidFill>
                <a:cs typeface="Arial" charset="0"/>
              </a:rPr>
              <a:t>Capacity Planner</a:t>
            </a:r>
            <a:endParaRPr lang="en-US" sz="1050" dirty="0">
              <a:solidFill>
                <a:schemeClr val="tx1">
                  <a:lumMod val="65000"/>
                  <a:lumOff val="35000"/>
                </a:schemeClr>
              </a:solidFill>
              <a:ea typeface="+mn-ea"/>
              <a:cs typeface="Arial" charset="0"/>
            </a:endParaRPr>
          </a:p>
        </p:txBody>
      </p:sp>
      <p:sp>
        <p:nvSpPr>
          <p:cNvPr id="47" name="TextBox 46"/>
          <p:cNvSpPr txBox="1"/>
          <p:nvPr/>
        </p:nvSpPr>
        <p:spPr bwMode="auto">
          <a:xfrm>
            <a:off x="4334182" y="3056223"/>
            <a:ext cx="1292225" cy="253916"/>
          </a:xfrm>
          <a:prstGeom prst="rect">
            <a:avLst/>
          </a:prstGeom>
          <a:noFill/>
        </p:spPr>
        <p:txBody>
          <a:bodyPr>
            <a:spAutoFit/>
          </a:bodyPr>
          <a:lstStyle/>
          <a:p>
            <a:pPr algn="ctr" eaLnBrk="1" hangingPunct="1">
              <a:defRPr/>
            </a:pPr>
            <a:r>
              <a:rPr lang="en-US" sz="1050" dirty="0" smtClean="0">
                <a:solidFill>
                  <a:schemeClr val="tx1">
                    <a:lumMod val="65000"/>
                    <a:lumOff val="35000"/>
                  </a:schemeClr>
                </a:solidFill>
                <a:ea typeface="+mn-ea"/>
                <a:cs typeface="Arial" charset="0"/>
              </a:rPr>
              <a:t>IT Manager</a:t>
            </a:r>
            <a:endParaRPr lang="en-US" sz="1050" dirty="0">
              <a:solidFill>
                <a:schemeClr val="tx1">
                  <a:lumMod val="65000"/>
                  <a:lumOff val="35000"/>
                </a:schemeClr>
              </a:solidFill>
              <a:ea typeface="+mn-ea"/>
              <a:cs typeface="Arial" charset="0"/>
            </a:endParaRPr>
          </a:p>
        </p:txBody>
      </p:sp>
      <p:sp>
        <p:nvSpPr>
          <p:cNvPr id="32" name="TextBox 31"/>
          <p:cNvSpPr txBox="1"/>
          <p:nvPr/>
        </p:nvSpPr>
        <p:spPr bwMode="auto">
          <a:xfrm>
            <a:off x="4212757" y="5773510"/>
            <a:ext cx="779462" cy="215444"/>
          </a:xfrm>
          <a:prstGeom prst="rect">
            <a:avLst/>
          </a:prstGeom>
          <a:noFill/>
        </p:spPr>
        <p:txBody>
          <a:bodyPr>
            <a:spAutoFit/>
          </a:bodyPr>
          <a:lstStyle/>
          <a:p>
            <a:pPr algn="ctr" eaLnBrk="1" hangingPunct="1">
              <a:defRPr/>
            </a:pPr>
            <a:r>
              <a:rPr lang="en-US" sz="800" b="1" dirty="0" smtClean="0">
                <a:solidFill>
                  <a:schemeClr val="tx1">
                    <a:lumMod val="65000"/>
                    <a:lumOff val="35000"/>
                  </a:schemeClr>
                </a:solidFill>
                <a:latin typeface="Calibri" pitchFamily="34" charset="0"/>
                <a:ea typeface="+mn-ea"/>
                <a:cs typeface="Calibri" pitchFamily="34" charset="0"/>
              </a:rPr>
              <a:t>Windows</a:t>
            </a:r>
            <a:endParaRPr lang="en-US" sz="800" b="1" dirty="0">
              <a:solidFill>
                <a:schemeClr val="tx1">
                  <a:lumMod val="65000"/>
                  <a:lumOff val="35000"/>
                </a:schemeClr>
              </a:solidFill>
              <a:latin typeface="Calibri" pitchFamily="34" charset="0"/>
              <a:ea typeface="+mn-ea"/>
              <a:cs typeface="Calibri" pitchFamily="34" charset="0"/>
            </a:endParaRPr>
          </a:p>
        </p:txBody>
      </p:sp>
      <p:sp>
        <p:nvSpPr>
          <p:cNvPr id="18" name="TextBox 17"/>
          <p:cNvSpPr txBox="1"/>
          <p:nvPr/>
        </p:nvSpPr>
        <p:spPr bwMode="auto">
          <a:xfrm>
            <a:off x="1490074" y="5665788"/>
            <a:ext cx="745718" cy="215444"/>
          </a:xfrm>
          <a:prstGeom prst="rect">
            <a:avLst/>
          </a:prstGeom>
          <a:noFill/>
        </p:spPr>
        <p:txBody>
          <a:bodyPr wrap="none">
            <a:spAutoFit/>
          </a:bodyPr>
          <a:lstStyle/>
          <a:p>
            <a:pPr algn="ctr" eaLnBrk="1" hangingPunct="1">
              <a:defRPr/>
            </a:pPr>
            <a:r>
              <a:rPr lang="en-US" sz="800" b="1" dirty="0" smtClean="0">
                <a:solidFill>
                  <a:schemeClr val="tx1">
                    <a:lumMod val="65000"/>
                    <a:lumOff val="35000"/>
                  </a:schemeClr>
                </a:solidFill>
                <a:latin typeface="Calibri" pitchFamily="34" charset="0"/>
                <a:ea typeface="+mn-ea"/>
                <a:cs typeface="Calibri" pitchFamily="34" charset="0"/>
              </a:rPr>
              <a:t>Linux Servers</a:t>
            </a:r>
            <a:endParaRPr lang="en-US" sz="800" b="1" dirty="0">
              <a:solidFill>
                <a:schemeClr val="tx1">
                  <a:lumMod val="65000"/>
                  <a:lumOff val="35000"/>
                </a:schemeClr>
              </a:solidFill>
              <a:latin typeface="Calibri" pitchFamily="34" charset="0"/>
              <a:ea typeface="+mn-ea"/>
              <a:cs typeface="Calibri" pitchFamily="34" charset="0"/>
            </a:endParaRPr>
          </a:p>
        </p:txBody>
      </p:sp>
      <p:sp>
        <p:nvSpPr>
          <p:cNvPr id="14" name="TextBox 13"/>
          <p:cNvSpPr txBox="1"/>
          <p:nvPr/>
        </p:nvSpPr>
        <p:spPr bwMode="auto">
          <a:xfrm>
            <a:off x="3349233" y="5759824"/>
            <a:ext cx="936625" cy="215444"/>
          </a:xfrm>
          <a:prstGeom prst="rect">
            <a:avLst/>
          </a:prstGeom>
          <a:noFill/>
        </p:spPr>
        <p:txBody>
          <a:bodyPr>
            <a:spAutoFit/>
          </a:bodyPr>
          <a:lstStyle/>
          <a:p>
            <a:pPr algn="ctr" eaLnBrk="1" hangingPunct="1">
              <a:defRPr/>
            </a:pPr>
            <a:r>
              <a:rPr lang="en-US" sz="800" b="1" dirty="0">
                <a:solidFill>
                  <a:schemeClr val="tx1">
                    <a:lumMod val="65000"/>
                    <a:lumOff val="35000"/>
                  </a:schemeClr>
                </a:solidFill>
                <a:latin typeface="Calibri" pitchFamily="34" charset="0"/>
                <a:cs typeface="Calibri" pitchFamily="34" charset="0"/>
              </a:rPr>
              <a:t>z</a:t>
            </a:r>
            <a:r>
              <a:rPr lang="en-US" sz="800" b="1" dirty="0" smtClean="0">
                <a:solidFill>
                  <a:schemeClr val="tx1">
                    <a:lumMod val="65000"/>
                    <a:lumOff val="35000"/>
                  </a:schemeClr>
                </a:solidFill>
                <a:latin typeface="Calibri" pitchFamily="34" charset="0"/>
                <a:cs typeface="Calibri" pitchFamily="34" charset="0"/>
              </a:rPr>
              <a:t> Systems</a:t>
            </a:r>
            <a:endParaRPr lang="en-US" sz="800" b="1" dirty="0">
              <a:solidFill>
                <a:schemeClr val="tx1">
                  <a:lumMod val="65000"/>
                  <a:lumOff val="35000"/>
                </a:schemeClr>
              </a:solidFill>
              <a:latin typeface="Calibri" pitchFamily="34" charset="0"/>
              <a:ea typeface="+mn-ea"/>
              <a:cs typeface="Calibri" pitchFamily="34" charset="0"/>
            </a:endParaRPr>
          </a:p>
        </p:txBody>
      </p:sp>
      <p:sp>
        <p:nvSpPr>
          <p:cNvPr id="50" name="TextBox 36"/>
          <p:cNvSpPr txBox="1">
            <a:spLocks noChangeArrowheads="1"/>
          </p:cNvSpPr>
          <p:nvPr/>
        </p:nvSpPr>
        <p:spPr bwMode="auto">
          <a:xfrm>
            <a:off x="1762125" y="4625975"/>
            <a:ext cx="6324600" cy="307777"/>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400" b="1" cap="small" dirty="0" smtClean="0">
                <a:solidFill>
                  <a:schemeClr val="bg1"/>
                </a:solidFill>
                <a:latin typeface="Calibri" charset="0"/>
                <a:cs typeface="Calibri" charset="0"/>
              </a:rPr>
              <a:t>DATA CENTER</a:t>
            </a:r>
            <a:endParaRPr lang="en-US" sz="1400" b="1" cap="small" dirty="0">
              <a:solidFill>
                <a:schemeClr val="bg1"/>
              </a:solidFill>
              <a:latin typeface="Calibri" charset="0"/>
              <a:cs typeface="Calibri" charset="0"/>
            </a:endParaRPr>
          </a:p>
        </p:txBody>
      </p:sp>
      <p:sp>
        <p:nvSpPr>
          <p:cNvPr id="48" name="Oval 47"/>
          <p:cNvSpPr>
            <a:spLocks noChangeAspect="1"/>
          </p:cNvSpPr>
          <p:nvPr/>
        </p:nvSpPr>
        <p:spPr bwMode="auto">
          <a:xfrm>
            <a:off x="608973" y="1564322"/>
            <a:ext cx="541003" cy="540571"/>
          </a:xfrm>
          <a:prstGeom prst="ellipse">
            <a:avLst/>
          </a:prstGeom>
          <a:solidFill>
            <a:srgbClr val="F19027"/>
          </a:solidFill>
          <a:ln>
            <a:no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14345" name="Picture 23" descr="Person with paper.png"/>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803454" y="1643188"/>
            <a:ext cx="188912" cy="382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 name="Oval 50"/>
          <p:cNvSpPr>
            <a:spLocks noChangeAspect="1"/>
          </p:cNvSpPr>
          <p:nvPr/>
        </p:nvSpPr>
        <p:spPr>
          <a:xfrm>
            <a:off x="8068363" y="1478552"/>
            <a:ext cx="527320" cy="527320"/>
          </a:xfrm>
          <a:prstGeom prst="ellipse">
            <a:avLst/>
          </a:prstGeom>
          <a:solidFill>
            <a:srgbClr val="FDB813"/>
          </a:solidFill>
          <a:ln>
            <a:no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14349" name="Picture 20" descr="Person with paper.png"/>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8229954" y="1546864"/>
            <a:ext cx="184150" cy="37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8" name="Oval 57"/>
          <p:cNvSpPr/>
          <p:nvPr/>
        </p:nvSpPr>
        <p:spPr bwMode="auto">
          <a:xfrm>
            <a:off x="4684917" y="2475291"/>
            <a:ext cx="527597" cy="527586"/>
          </a:xfrm>
          <a:prstGeom prst="ellipse">
            <a:avLst/>
          </a:prstGeom>
          <a:solidFill>
            <a:srgbClr val="00B050"/>
          </a:solidFill>
          <a:ln>
            <a:noFill/>
          </a:ln>
          <a:effectLst/>
          <a:scene3d>
            <a:camera prst="orthographicFront">
              <a:rot lat="0" lon="0" rev="0"/>
            </a:camera>
            <a:lightRig rig="glow" dir="tl">
              <a:rot lat="0" lon="0" rev="19800000"/>
            </a:lightRig>
          </a:scene3d>
          <a:sp3d prstMaterial="meta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schemeClr val="bg1"/>
              </a:solidFill>
            </a:endParaRPr>
          </a:p>
        </p:txBody>
      </p:sp>
      <p:pic>
        <p:nvPicPr>
          <p:cNvPr id="14353" name="Picture 59" descr="Person with paper.png"/>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4878695" y="2566393"/>
            <a:ext cx="184150"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 name="TextBox 24"/>
          <p:cNvSpPr txBox="1">
            <a:spLocks noChangeArrowheads="1"/>
          </p:cNvSpPr>
          <p:nvPr/>
        </p:nvSpPr>
        <p:spPr bwMode="auto">
          <a:xfrm>
            <a:off x="4356374" y="1642432"/>
            <a:ext cx="923280" cy="594009"/>
          </a:xfrm>
          <a:prstGeom prst="rect">
            <a:avLst/>
          </a:prstGeom>
          <a:noFill/>
          <a:ln w="9525">
            <a:noFill/>
            <a:miter lim="800000"/>
            <a:headEnd/>
            <a:tailEnd/>
          </a:ln>
        </p:spPr>
        <p:txBody>
          <a:bodyPr wrap="square">
            <a:spAutoFit/>
          </a:bodyPr>
          <a:lstStyle/>
          <a:p>
            <a:pPr algn="ctr" eaLnBrk="1" fontAlgn="auto" hangingPunct="1">
              <a:lnSpc>
                <a:spcPct val="90000"/>
              </a:lnSpc>
              <a:spcBef>
                <a:spcPts val="0"/>
              </a:spcBef>
              <a:spcAft>
                <a:spcPts val="0"/>
              </a:spcAft>
              <a:defRPr/>
            </a:pPr>
            <a:r>
              <a:rPr lang="en-US" sz="1200" kern="0" dirty="0" smtClean="0">
                <a:solidFill>
                  <a:srgbClr val="FFFFFF"/>
                </a:solidFill>
                <a:latin typeface="Century Gothic"/>
                <a:ea typeface="ＭＳ Ｐゴシック" charset="0"/>
                <a:cs typeface="Century Gothic"/>
              </a:rPr>
              <a:t>Manage Software Costs</a:t>
            </a:r>
            <a:endParaRPr lang="en-US" sz="1200" kern="0" dirty="0">
              <a:solidFill>
                <a:srgbClr val="FFFFFF"/>
              </a:solidFill>
              <a:latin typeface="Century Gothic"/>
              <a:ea typeface="ＭＳ Ｐゴシック" charset="0"/>
              <a:cs typeface="Century Gothic"/>
            </a:endParaRPr>
          </a:p>
        </p:txBody>
      </p:sp>
      <p:sp>
        <p:nvSpPr>
          <p:cNvPr id="69" name="TextBox 24"/>
          <p:cNvSpPr txBox="1">
            <a:spLocks noChangeArrowheads="1"/>
          </p:cNvSpPr>
          <p:nvPr/>
        </p:nvSpPr>
        <p:spPr bwMode="auto">
          <a:xfrm>
            <a:off x="1860277" y="1539823"/>
            <a:ext cx="1222373" cy="760208"/>
          </a:xfrm>
          <a:prstGeom prst="rect">
            <a:avLst/>
          </a:prstGeom>
          <a:noFill/>
          <a:ln>
            <a:noFill/>
          </a:ln>
          <a:effectLst>
            <a:outerShdw blurRad="63500" sx="102000" sy="102000" algn="ctr" rotWithShape="0">
              <a:srgbClr val="000000">
                <a:alpha val="39999"/>
              </a:srgbClr>
            </a:outerShdw>
            <a:softEdge rad="381000"/>
          </a:effectLst>
          <a:extLst/>
        </p:spPr>
        <p:txBody>
          <a:bodyPr wrap="square">
            <a:spAutoFit/>
          </a:bodyPr>
          <a:lstStyle/>
          <a:p>
            <a:pPr algn="ctr" eaLnBrk="1" fontAlgn="auto" hangingPunct="1">
              <a:lnSpc>
                <a:spcPct val="90000"/>
              </a:lnSpc>
              <a:spcBef>
                <a:spcPts val="0"/>
              </a:spcBef>
              <a:spcAft>
                <a:spcPts val="0"/>
              </a:spcAft>
              <a:defRPr/>
            </a:pPr>
            <a:r>
              <a:rPr lang="en-US" sz="1200" kern="0" dirty="0" smtClean="0">
                <a:solidFill>
                  <a:schemeClr val="bg1"/>
                </a:solidFill>
                <a:latin typeface="Century Gothic"/>
                <a:ea typeface="ＭＳ Ｐゴシック" charset="0"/>
                <a:cs typeface="Century Gothic"/>
              </a:rPr>
              <a:t>Manage capacity of the entire Data Center</a:t>
            </a:r>
          </a:p>
        </p:txBody>
      </p:sp>
      <p:sp>
        <p:nvSpPr>
          <p:cNvPr id="72" name="TextBox 24"/>
          <p:cNvSpPr txBox="1">
            <a:spLocks noChangeArrowheads="1"/>
          </p:cNvSpPr>
          <p:nvPr/>
        </p:nvSpPr>
        <p:spPr bwMode="auto">
          <a:xfrm>
            <a:off x="5429323" y="1539823"/>
            <a:ext cx="1256788" cy="590931"/>
          </a:xfrm>
          <a:prstGeom prst="rect">
            <a:avLst/>
          </a:prstGeom>
          <a:noFill/>
          <a:ln w="9525">
            <a:noFill/>
            <a:miter lim="800000"/>
            <a:headEnd/>
            <a:tailEnd/>
          </a:ln>
        </p:spPr>
        <p:txBody>
          <a:bodyPr wrap="square">
            <a:spAutoFit/>
          </a:bodyPr>
          <a:lstStyle/>
          <a:p>
            <a:pPr algn="ctr" eaLnBrk="1" fontAlgn="auto" hangingPunct="1">
              <a:lnSpc>
                <a:spcPct val="90000"/>
              </a:lnSpc>
              <a:spcBef>
                <a:spcPts val="0"/>
              </a:spcBef>
              <a:spcAft>
                <a:spcPts val="0"/>
              </a:spcAft>
              <a:defRPr/>
            </a:pPr>
            <a:r>
              <a:rPr lang="en-US" sz="1200" kern="0" dirty="0" smtClean="0">
                <a:solidFill>
                  <a:srgbClr val="FFFFFF"/>
                </a:solidFill>
                <a:latin typeface="Century Gothic"/>
                <a:ea typeface="ＭＳ Ｐゴシック" charset="0"/>
                <a:cs typeface="Century Gothic"/>
              </a:rPr>
              <a:t>Support LOB /application Chargeback</a:t>
            </a:r>
            <a:endParaRPr lang="en-US" sz="1200" kern="0" dirty="0">
              <a:solidFill>
                <a:srgbClr val="FFFFFF"/>
              </a:solidFill>
              <a:latin typeface="Century Gothic"/>
              <a:ea typeface="ＭＳ Ｐゴシック" charset="0"/>
              <a:cs typeface="Century Gothic"/>
            </a:endParaRPr>
          </a:p>
        </p:txBody>
      </p:sp>
      <p:sp>
        <p:nvSpPr>
          <p:cNvPr id="73" name="TextBox 24"/>
          <p:cNvSpPr txBox="1">
            <a:spLocks noChangeArrowheads="1"/>
          </p:cNvSpPr>
          <p:nvPr/>
        </p:nvSpPr>
        <p:spPr bwMode="auto">
          <a:xfrm>
            <a:off x="3082649" y="1539823"/>
            <a:ext cx="1225007" cy="760208"/>
          </a:xfrm>
          <a:prstGeom prst="rect">
            <a:avLst/>
          </a:prstGeom>
          <a:noFill/>
          <a:ln>
            <a:noFill/>
          </a:ln>
          <a:effectLst>
            <a:outerShdw blurRad="63500" sx="102000" sy="102000" algn="ctr" rotWithShape="0">
              <a:srgbClr val="000000">
                <a:alpha val="39999"/>
              </a:srgbClr>
            </a:outerShdw>
          </a:effectLst>
          <a:extLst/>
        </p:spPr>
        <p:txBody>
          <a:bodyPr wrap="square">
            <a:spAutoFit/>
          </a:bodyPr>
          <a:lstStyle/>
          <a:p>
            <a:pPr algn="ctr" eaLnBrk="1" fontAlgn="auto" hangingPunct="1">
              <a:lnSpc>
                <a:spcPct val="90000"/>
              </a:lnSpc>
              <a:spcBef>
                <a:spcPts val="0"/>
              </a:spcBef>
              <a:spcAft>
                <a:spcPts val="0"/>
              </a:spcAft>
              <a:defRPr/>
            </a:pPr>
            <a:r>
              <a:rPr lang="en-US" sz="1200" kern="0" dirty="0" smtClean="0">
                <a:solidFill>
                  <a:srgbClr val="FFFFFF"/>
                </a:solidFill>
                <a:latin typeface="Century Gothic"/>
                <a:ea typeface="ＭＳ Ｐゴシック" charset="0"/>
                <a:cs typeface="Century Gothic"/>
              </a:rPr>
              <a:t>Determine Future Capacity Requirements</a:t>
            </a:r>
            <a:endParaRPr lang="en-US" sz="1200" kern="0" dirty="0">
              <a:solidFill>
                <a:srgbClr val="FFFFFF"/>
              </a:solidFill>
              <a:latin typeface="Century Gothic"/>
              <a:ea typeface="ＭＳ Ｐゴシック" charset="0"/>
              <a:cs typeface="Century Gothic"/>
            </a:endParaRPr>
          </a:p>
        </p:txBody>
      </p:sp>
      <p:sp>
        <p:nvSpPr>
          <p:cNvPr id="14366" name="Title 2"/>
          <p:cNvSpPr>
            <a:spLocks noGrp="1"/>
          </p:cNvSpPr>
          <p:nvPr>
            <p:ph type="title"/>
          </p:nvPr>
        </p:nvSpPr>
        <p:spPr/>
        <p:txBody>
          <a:bodyPr/>
          <a:lstStyle/>
          <a:p>
            <a:r>
              <a:rPr lang="en-US" dirty="0" smtClean="0"/>
              <a:t>Capacity Management Analytics</a:t>
            </a:r>
          </a:p>
        </p:txBody>
      </p:sp>
      <p:sp>
        <p:nvSpPr>
          <p:cNvPr id="14368" name="Slide Number Placeholder 3"/>
          <p:cNvSpPr>
            <a:spLocks noGrp="1"/>
          </p:cNvSpPr>
          <p:nvPr>
            <p:ph type="sldNum" sz="quarter" idx="12"/>
          </p:nvPr>
        </p:nvSpPr>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8A33169-46D6-4385-AE02-0638E78ACB5E}" type="slidenum">
              <a:rPr lang="en-US" altLang="en-US" smtClean="0"/>
              <a:pPr/>
              <a:t>5</a:t>
            </a:fld>
            <a:endParaRPr lang="en-US" altLang="en-US"/>
          </a:p>
        </p:txBody>
      </p:sp>
      <p:sp>
        <p:nvSpPr>
          <p:cNvPr id="5" name="Cube 4"/>
          <p:cNvSpPr/>
          <p:nvPr/>
        </p:nvSpPr>
        <p:spPr>
          <a:xfrm>
            <a:off x="1678266" y="3800573"/>
            <a:ext cx="6713260" cy="681473"/>
          </a:xfrm>
          <a:prstGeom prst="cub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Capacity Management Analytics (CMA)</a:t>
            </a:r>
            <a:endParaRPr lang="en-US" dirty="0"/>
          </a:p>
        </p:txBody>
      </p:sp>
      <p:pic>
        <p:nvPicPr>
          <p:cNvPr id="56" name="Picture 55"/>
          <p:cNvPicPr>
            <a:picLocks noChangeAspect="1"/>
          </p:cNvPicPr>
          <p:nvPr/>
        </p:nvPicPr>
        <p:blipFill>
          <a:blip r:embed="rId7"/>
          <a:stretch>
            <a:fillRect/>
          </a:stretch>
        </p:blipFill>
        <p:spPr>
          <a:xfrm>
            <a:off x="5351565" y="5295177"/>
            <a:ext cx="408586" cy="408586"/>
          </a:xfrm>
          <a:prstGeom prst="rect">
            <a:avLst/>
          </a:prstGeom>
        </p:spPr>
      </p:pic>
      <p:pic>
        <p:nvPicPr>
          <p:cNvPr id="59" name="Picture 58"/>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2642695" y="5155128"/>
            <a:ext cx="477104" cy="477104"/>
          </a:xfrm>
          <a:prstGeom prst="rect">
            <a:avLst/>
          </a:prstGeom>
        </p:spPr>
      </p:pic>
      <p:pic>
        <p:nvPicPr>
          <p:cNvPr id="60" name="Picture 59"/>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1526083" y="5282320"/>
            <a:ext cx="572454" cy="380356"/>
          </a:xfrm>
          <a:prstGeom prst="rect">
            <a:avLst/>
          </a:prstGeom>
        </p:spPr>
      </p:pic>
      <p:pic>
        <p:nvPicPr>
          <p:cNvPr id="61" name="Picture 60"/>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4306599" y="5235594"/>
            <a:ext cx="539860" cy="411722"/>
          </a:xfrm>
          <a:prstGeom prst="rect">
            <a:avLst/>
          </a:prstGeom>
        </p:spPr>
      </p:pic>
      <p:sp>
        <p:nvSpPr>
          <p:cNvPr id="36" name="TextBox 24"/>
          <p:cNvSpPr txBox="1">
            <a:spLocks noChangeArrowheads="1"/>
          </p:cNvSpPr>
          <p:nvPr/>
        </p:nvSpPr>
        <p:spPr bwMode="auto">
          <a:xfrm>
            <a:off x="6686111" y="1593567"/>
            <a:ext cx="1080056" cy="594009"/>
          </a:xfrm>
          <a:prstGeom prst="rect">
            <a:avLst/>
          </a:prstGeom>
          <a:noFill/>
          <a:ln w="9525">
            <a:noFill/>
            <a:miter lim="800000"/>
            <a:headEnd/>
            <a:tailEnd/>
          </a:ln>
        </p:spPr>
        <p:txBody>
          <a:bodyPr wrap="square">
            <a:spAutoFit/>
          </a:bodyPr>
          <a:lstStyle/>
          <a:p>
            <a:pPr algn="ctr" eaLnBrk="1" fontAlgn="auto" hangingPunct="1">
              <a:lnSpc>
                <a:spcPct val="90000"/>
              </a:lnSpc>
              <a:spcBef>
                <a:spcPts val="0"/>
              </a:spcBef>
              <a:spcAft>
                <a:spcPts val="0"/>
              </a:spcAft>
              <a:defRPr/>
            </a:pPr>
            <a:r>
              <a:rPr lang="en-US" sz="1200" kern="0" dirty="0" smtClean="0">
                <a:solidFill>
                  <a:srgbClr val="FFFFFF"/>
                </a:solidFill>
                <a:latin typeface="Century Gothic"/>
                <a:ea typeface="ＭＳ Ｐゴシック" charset="0"/>
                <a:cs typeface="Century Gothic"/>
              </a:rPr>
              <a:t>Detect Transaction Anomalies</a:t>
            </a:r>
            <a:endParaRPr lang="en-US" sz="1200" kern="0" dirty="0">
              <a:solidFill>
                <a:srgbClr val="FFFFFF"/>
              </a:solidFill>
              <a:latin typeface="Century Gothic"/>
              <a:ea typeface="ＭＳ Ｐゴシック" charset="0"/>
              <a:cs typeface="Century Gothic"/>
            </a:endParaRPr>
          </a:p>
        </p:txBody>
      </p:sp>
      <p:pic>
        <p:nvPicPr>
          <p:cNvPr id="2" name="Picture 1"/>
          <p:cNvPicPr>
            <a:picLocks noChangeAspect="1"/>
          </p:cNvPicPr>
          <p:nvPr/>
        </p:nvPicPr>
        <p:blipFill>
          <a:blip r:embed="rId11"/>
          <a:stretch>
            <a:fillRect/>
          </a:stretch>
        </p:blipFill>
        <p:spPr>
          <a:xfrm>
            <a:off x="3518124" y="5155128"/>
            <a:ext cx="493323" cy="657764"/>
          </a:xfrm>
          <a:prstGeom prst="rect">
            <a:avLst/>
          </a:prstGeom>
        </p:spPr>
      </p:pic>
      <p:pic>
        <p:nvPicPr>
          <p:cNvPr id="49" name="Picture 8"/>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5692031" y="5282257"/>
            <a:ext cx="777270" cy="430194"/>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21600">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52" name="Picture 9"/>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6344169" y="5260999"/>
            <a:ext cx="574482" cy="58635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21600">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3" name="Picture 2"/>
          <p:cNvPicPr>
            <a:picLocks noChangeAspect="1"/>
          </p:cNvPicPr>
          <p:nvPr/>
        </p:nvPicPr>
        <p:blipFill>
          <a:blip r:embed="rId14"/>
          <a:stretch>
            <a:fillRect/>
          </a:stretch>
        </p:blipFill>
        <p:spPr>
          <a:xfrm>
            <a:off x="6930853" y="5450109"/>
            <a:ext cx="293195" cy="118953"/>
          </a:xfrm>
          <a:prstGeom prst="rect">
            <a:avLst/>
          </a:prstGeom>
        </p:spPr>
      </p:pic>
      <p:pic>
        <p:nvPicPr>
          <p:cNvPr id="4" name="Picture 3"/>
          <p:cNvPicPr>
            <a:picLocks noChangeAspect="1"/>
          </p:cNvPicPr>
          <p:nvPr/>
        </p:nvPicPr>
        <p:blipFill>
          <a:blip r:embed="rId15"/>
          <a:stretch>
            <a:fillRect/>
          </a:stretch>
        </p:blipFill>
        <p:spPr>
          <a:xfrm>
            <a:off x="7407915" y="5387656"/>
            <a:ext cx="678810" cy="181406"/>
          </a:xfrm>
          <a:prstGeom prst="rect">
            <a:avLst/>
          </a:prstGeom>
        </p:spPr>
      </p:pic>
      <p:sp>
        <p:nvSpPr>
          <p:cNvPr id="54" name="TextBox 53"/>
          <p:cNvSpPr txBox="1"/>
          <p:nvPr/>
        </p:nvSpPr>
        <p:spPr bwMode="auto">
          <a:xfrm>
            <a:off x="5500811" y="5798309"/>
            <a:ext cx="2287534" cy="215444"/>
          </a:xfrm>
          <a:prstGeom prst="rect">
            <a:avLst/>
          </a:prstGeom>
          <a:noFill/>
        </p:spPr>
        <p:txBody>
          <a:bodyPr wrap="square">
            <a:spAutoFit/>
          </a:bodyPr>
          <a:lstStyle/>
          <a:p>
            <a:pPr algn="ctr" eaLnBrk="1" hangingPunct="1">
              <a:defRPr/>
            </a:pPr>
            <a:r>
              <a:rPr lang="en-US" sz="800" b="1" dirty="0" smtClean="0">
                <a:solidFill>
                  <a:schemeClr val="tx1">
                    <a:lumMod val="65000"/>
                    <a:lumOff val="35000"/>
                  </a:schemeClr>
                </a:solidFill>
                <a:latin typeface="Calibri" pitchFamily="34" charset="0"/>
                <a:ea typeface="+mn-ea"/>
                <a:cs typeface="Calibri" pitchFamily="34" charset="0"/>
              </a:rPr>
              <a:t>Z Software Middleware Stack</a:t>
            </a:r>
            <a:endParaRPr lang="en-US" sz="800" b="1" dirty="0">
              <a:solidFill>
                <a:schemeClr val="tx1">
                  <a:lumMod val="65000"/>
                  <a:lumOff val="35000"/>
                </a:schemeClr>
              </a:solidFill>
              <a:latin typeface="Calibri" pitchFamily="34" charset="0"/>
              <a:ea typeface="+mn-ea"/>
              <a:cs typeface="Calibri" pitchFamily="34" charset="0"/>
            </a:endParaRPr>
          </a:p>
        </p:txBody>
      </p:sp>
    </p:spTree>
    <p:extLst>
      <p:ext uri="{BB962C8B-B14F-4D97-AF65-F5344CB8AC3E}">
        <p14:creationId xmlns:p14="http://schemas.microsoft.com/office/powerpoint/2010/main" xmlns="" val="1124955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solidFill>
                  <a:srgbClr val="006AA6"/>
                </a:solidFill>
              </a:rPr>
              <a:t>Capacity</a:t>
            </a:r>
            <a:r>
              <a:rPr lang="fr-FR" dirty="0" smtClean="0">
                <a:solidFill>
                  <a:srgbClr val="006AA6"/>
                </a:solidFill>
              </a:rPr>
              <a:t> Management </a:t>
            </a:r>
            <a:r>
              <a:rPr lang="fr-FR" dirty="0" err="1" smtClean="0">
                <a:solidFill>
                  <a:srgbClr val="006AA6"/>
                </a:solidFill>
              </a:rPr>
              <a:t>Analytics</a:t>
            </a:r>
            <a:r>
              <a:rPr lang="fr-FR" dirty="0" smtClean="0">
                <a:solidFill>
                  <a:srgbClr val="006AA6"/>
                </a:solidFill>
              </a:rPr>
              <a:t> V2.1</a:t>
            </a:r>
            <a:endParaRPr lang="en-US" dirty="0">
              <a:solidFill>
                <a:srgbClr val="006AA6"/>
              </a:solidFill>
            </a:endParaRPr>
          </a:p>
        </p:txBody>
      </p:sp>
      <p:sp>
        <p:nvSpPr>
          <p:cNvPr id="3" name="Rectangle 2"/>
          <p:cNvSpPr/>
          <p:nvPr/>
        </p:nvSpPr>
        <p:spPr>
          <a:xfrm>
            <a:off x="431853" y="3379463"/>
            <a:ext cx="7285839" cy="25014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7F7F7F"/>
                </a:solidFill>
                <a:latin typeface="Arial Narrow"/>
                <a:cs typeface="Arial Narrow"/>
              </a:rPr>
              <a:t>CMA Platform</a:t>
            </a:r>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a:p>
        </p:txBody>
      </p:sp>
      <p:sp>
        <p:nvSpPr>
          <p:cNvPr id="5" name="Rectangle 4"/>
          <p:cNvSpPr/>
          <p:nvPr/>
        </p:nvSpPr>
        <p:spPr>
          <a:xfrm>
            <a:off x="431853" y="1106088"/>
            <a:ext cx="7285839" cy="209945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solidFill>
                <a:schemeClr val="bg1">
                  <a:lumMod val="50000"/>
                </a:schemeClr>
              </a:solidFill>
            </a:endParaRPr>
          </a:p>
          <a:p>
            <a:r>
              <a:rPr lang="en-US" dirty="0" smtClean="0">
                <a:solidFill>
                  <a:schemeClr val="bg1">
                    <a:lumMod val="50000"/>
                  </a:schemeClr>
                </a:solidFill>
                <a:latin typeface="Arial Narrow"/>
                <a:cs typeface="Arial Narrow"/>
              </a:rPr>
              <a:t>CMA Solution</a:t>
            </a:r>
          </a:p>
          <a:p>
            <a:endParaRPr lang="en-US" dirty="0" smtClean="0">
              <a:solidFill>
                <a:schemeClr val="bg1">
                  <a:lumMod val="50000"/>
                </a:schemeClr>
              </a:solidFill>
              <a:latin typeface="Arial Narrow"/>
              <a:cs typeface="Arial Narrow"/>
            </a:endParaRPr>
          </a:p>
          <a:p>
            <a:endParaRPr lang="en-US" dirty="0">
              <a:solidFill>
                <a:schemeClr val="bg1">
                  <a:lumMod val="50000"/>
                </a:schemeClr>
              </a:solidFill>
              <a:latin typeface="Arial Narrow"/>
              <a:cs typeface="Arial Narrow"/>
            </a:endParaRPr>
          </a:p>
          <a:p>
            <a:endParaRPr lang="en-US" dirty="0" smtClean="0">
              <a:solidFill>
                <a:schemeClr val="bg1">
                  <a:lumMod val="50000"/>
                </a:schemeClr>
              </a:solidFill>
              <a:latin typeface="Arial Narrow"/>
              <a:cs typeface="Arial Narrow"/>
            </a:endParaRPr>
          </a:p>
          <a:p>
            <a:endParaRPr lang="en-US" dirty="0">
              <a:solidFill>
                <a:schemeClr val="bg1">
                  <a:lumMod val="50000"/>
                </a:schemeClr>
              </a:solidFill>
              <a:latin typeface="Arial Narrow"/>
              <a:cs typeface="Arial Narrow"/>
            </a:endParaRPr>
          </a:p>
          <a:p>
            <a:endParaRPr lang="en-US" dirty="0" smtClean="0">
              <a:solidFill>
                <a:schemeClr val="bg1">
                  <a:lumMod val="50000"/>
                </a:schemeClr>
              </a:solidFill>
              <a:latin typeface="Arial Narrow"/>
              <a:cs typeface="Arial Narrow"/>
            </a:endParaRPr>
          </a:p>
          <a:p>
            <a:endParaRPr lang="en-US" dirty="0">
              <a:solidFill>
                <a:schemeClr val="bg1">
                  <a:lumMod val="50000"/>
                </a:schemeClr>
              </a:solidFill>
              <a:latin typeface="Arial Narrow"/>
              <a:cs typeface="Arial Narrow"/>
            </a:endParaRPr>
          </a:p>
          <a:p>
            <a:endParaRPr lang="en-US" dirty="0" smtClean="0"/>
          </a:p>
        </p:txBody>
      </p:sp>
      <p:sp>
        <p:nvSpPr>
          <p:cNvPr id="4" name="Rectangle 3"/>
          <p:cNvSpPr/>
          <p:nvPr/>
        </p:nvSpPr>
        <p:spPr>
          <a:xfrm>
            <a:off x="2804128" y="3893705"/>
            <a:ext cx="974046" cy="651574"/>
          </a:xfrm>
          <a:prstGeom prst="rect">
            <a:avLst/>
          </a:prstGeom>
          <a:solidFill>
            <a:srgbClr val="00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latin typeface="Arial Narrow"/>
                <a:cs typeface="Arial Narrow"/>
              </a:rPr>
              <a:t>Cognos</a:t>
            </a:r>
            <a:r>
              <a:rPr lang="en-US" sz="1200" dirty="0" smtClean="0">
                <a:latin typeface="Arial Narrow"/>
                <a:cs typeface="Arial Narrow"/>
              </a:rPr>
              <a:t> BI</a:t>
            </a:r>
            <a:endParaRPr lang="en-US" sz="1200" dirty="0">
              <a:latin typeface="Arial Narrow"/>
              <a:cs typeface="Arial Narrow"/>
            </a:endParaRPr>
          </a:p>
        </p:txBody>
      </p:sp>
      <p:sp>
        <p:nvSpPr>
          <p:cNvPr id="7" name="Rectangle 6"/>
          <p:cNvSpPr/>
          <p:nvPr/>
        </p:nvSpPr>
        <p:spPr>
          <a:xfrm>
            <a:off x="4049426" y="3893705"/>
            <a:ext cx="1072681" cy="651574"/>
          </a:xfrm>
          <a:prstGeom prst="rect">
            <a:avLst/>
          </a:prstGeom>
          <a:solidFill>
            <a:srgbClr val="00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Narrow"/>
                <a:cs typeface="Arial Narrow"/>
              </a:rPr>
              <a:t>SPSS</a:t>
            </a:r>
            <a:endParaRPr lang="en-US" sz="1200" dirty="0">
              <a:latin typeface="Arial Narrow"/>
              <a:cs typeface="Arial Narrow"/>
            </a:endParaRPr>
          </a:p>
        </p:txBody>
      </p:sp>
      <p:sp>
        <p:nvSpPr>
          <p:cNvPr id="8" name="Rectangle 7"/>
          <p:cNvSpPr/>
          <p:nvPr/>
        </p:nvSpPr>
        <p:spPr>
          <a:xfrm>
            <a:off x="3295115" y="4795977"/>
            <a:ext cx="1192037" cy="661647"/>
          </a:xfrm>
          <a:prstGeom prst="rect">
            <a:avLst/>
          </a:prstGeom>
          <a:solidFill>
            <a:srgbClr val="00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Narrow"/>
                <a:cs typeface="Arial Narrow"/>
              </a:rPr>
              <a:t>DB2</a:t>
            </a:r>
            <a:endParaRPr lang="en-US" sz="1200" dirty="0">
              <a:latin typeface="Arial Narrow"/>
              <a:cs typeface="Arial Narrow"/>
            </a:endParaRPr>
          </a:p>
        </p:txBody>
      </p:sp>
      <p:sp>
        <p:nvSpPr>
          <p:cNvPr id="9" name="Rectangle 8"/>
          <p:cNvSpPr/>
          <p:nvPr/>
        </p:nvSpPr>
        <p:spPr>
          <a:xfrm>
            <a:off x="5440728" y="3893705"/>
            <a:ext cx="928671" cy="651574"/>
          </a:xfrm>
          <a:prstGeom prst="rect">
            <a:avLst/>
          </a:prstGeom>
          <a:solidFill>
            <a:srgbClr val="00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Narrow"/>
                <a:cs typeface="Arial Narrow"/>
              </a:rPr>
              <a:t>CPLEX</a:t>
            </a:r>
            <a:endParaRPr lang="en-US" sz="1200" dirty="0">
              <a:latin typeface="Arial Narrow"/>
              <a:cs typeface="Arial Narrow"/>
            </a:endParaRPr>
          </a:p>
        </p:txBody>
      </p:sp>
      <p:sp>
        <p:nvSpPr>
          <p:cNvPr id="10" name="Rectangle 9"/>
          <p:cNvSpPr/>
          <p:nvPr/>
        </p:nvSpPr>
        <p:spPr>
          <a:xfrm>
            <a:off x="4824243" y="4795977"/>
            <a:ext cx="1232969" cy="661647"/>
          </a:xfrm>
          <a:prstGeom prst="rect">
            <a:avLst/>
          </a:prstGeom>
          <a:solidFill>
            <a:srgbClr val="00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Narrow"/>
                <a:cs typeface="Arial Narrow"/>
              </a:rPr>
              <a:t>TDS for z/OS</a:t>
            </a:r>
            <a:endParaRPr lang="en-US" sz="1200" dirty="0">
              <a:latin typeface="Arial Narrow"/>
              <a:cs typeface="Arial Narrow"/>
            </a:endParaRPr>
          </a:p>
        </p:txBody>
      </p:sp>
      <p:sp>
        <p:nvSpPr>
          <p:cNvPr id="6" name="Rectangle 5"/>
          <p:cNvSpPr/>
          <p:nvPr/>
        </p:nvSpPr>
        <p:spPr>
          <a:xfrm>
            <a:off x="2018455" y="3504262"/>
            <a:ext cx="5082754" cy="221921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39959" y="1524000"/>
            <a:ext cx="6556905" cy="15240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33845" y="1684134"/>
            <a:ext cx="1109673" cy="804905"/>
          </a:xfrm>
          <a:prstGeom prst="rect">
            <a:avLst/>
          </a:prstGeom>
          <a:solidFill>
            <a:srgbClr val="00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Narrow"/>
                <a:cs typeface="Arial Narrow"/>
              </a:rPr>
              <a:t>Systems Management</a:t>
            </a:r>
            <a:r>
              <a:rPr lang="en-US" sz="1200" dirty="0">
                <a:latin typeface="Arial Narrow"/>
                <a:cs typeface="Arial Narrow"/>
              </a:rPr>
              <a:t> </a:t>
            </a:r>
            <a:r>
              <a:rPr lang="en-US" sz="1200" dirty="0" smtClean="0">
                <a:latin typeface="Arial Narrow"/>
                <a:cs typeface="Arial Narrow"/>
              </a:rPr>
              <a:t>&amp; Optimization</a:t>
            </a:r>
          </a:p>
        </p:txBody>
      </p:sp>
      <p:sp>
        <p:nvSpPr>
          <p:cNvPr id="14" name="Rectangle 13"/>
          <p:cNvSpPr/>
          <p:nvPr/>
        </p:nvSpPr>
        <p:spPr>
          <a:xfrm>
            <a:off x="2268807" y="1684134"/>
            <a:ext cx="1013027" cy="804905"/>
          </a:xfrm>
          <a:prstGeom prst="rect">
            <a:avLst/>
          </a:prstGeom>
          <a:solidFill>
            <a:srgbClr val="00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Narrow"/>
                <a:cs typeface="Arial Narrow"/>
              </a:rPr>
              <a:t>Software Cost Analysis</a:t>
            </a:r>
            <a:endParaRPr lang="en-US" sz="1200" dirty="0">
              <a:latin typeface="Arial Narrow"/>
              <a:cs typeface="Arial Narrow"/>
            </a:endParaRPr>
          </a:p>
        </p:txBody>
      </p:sp>
      <p:sp>
        <p:nvSpPr>
          <p:cNvPr id="15" name="Rectangle 14"/>
          <p:cNvSpPr/>
          <p:nvPr/>
        </p:nvSpPr>
        <p:spPr>
          <a:xfrm>
            <a:off x="3403138" y="1684134"/>
            <a:ext cx="1084014" cy="804905"/>
          </a:xfrm>
          <a:prstGeom prst="rect">
            <a:avLst/>
          </a:prstGeom>
          <a:solidFill>
            <a:srgbClr val="00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Narrow"/>
                <a:cs typeface="Arial Narrow"/>
              </a:rPr>
              <a:t>Capacity Planning and Forecasting</a:t>
            </a:r>
            <a:endParaRPr lang="en-US" sz="1200" dirty="0">
              <a:latin typeface="Arial Narrow"/>
              <a:cs typeface="Arial Narrow"/>
            </a:endParaRPr>
          </a:p>
        </p:txBody>
      </p:sp>
      <p:sp>
        <p:nvSpPr>
          <p:cNvPr id="16" name="Rectangle 15"/>
          <p:cNvSpPr/>
          <p:nvPr/>
        </p:nvSpPr>
        <p:spPr>
          <a:xfrm>
            <a:off x="4655868" y="1684134"/>
            <a:ext cx="990719" cy="804905"/>
          </a:xfrm>
          <a:prstGeom prst="rect">
            <a:avLst/>
          </a:prstGeom>
          <a:solidFill>
            <a:srgbClr val="00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Narrow"/>
                <a:cs typeface="Arial Narrow"/>
              </a:rPr>
              <a:t>Problem Identification</a:t>
            </a:r>
            <a:endParaRPr lang="en-US" sz="1200" dirty="0">
              <a:latin typeface="Arial Narrow"/>
              <a:cs typeface="Arial Narrow"/>
            </a:endParaRPr>
          </a:p>
        </p:txBody>
      </p:sp>
      <p:sp>
        <p:nvSpPr>
          <p:cNvPr id="17" name="Rectangle 16"/>
          <p:cNvSpPr/>
          <p:nvPr/>
        </p:nvSpPr>
        <p:spPr>
          <a:xfrm>
            <a:off x="5851308" y="1684134"/>
            <a:ext cx="1017922" cy="804905"/>
          </a:xfrm>
          <a:prstGeom prst="rect">
            <a:avLst/>
          </a:prstGeom>
          <a:solidFill>
            <a:srgbClr val="00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Narrow"/>
                <a:cs typeface="Arial Narrow"/>
              </a:rPr>
              <a:t>Application Analytics</a:t>
            </a:r>
            <a:endParaRPr lang="en-US" sz="1200" dirty="0">
              <a:latin typeface="Arial Narrow"/>
              <a:cs typeface="Arial Narrow"/>
            </a:endParaRPr>
          </a:p>
        </p:txBody>
      </p:sp>
      <p:sp>
        <p:nvSpPr>
          <p:cNvPr id="19" name="Rectangle 18"/>
          <p:cNvSpPr/>
          <p:nvPr/>
        </p:nvSpPr>
        <p:spPr>
          <a:xfrm>
            <a:off x="7837819" y="3379463"/>
            <a:ext cx="1027332" cy="2485140"/>
          </a:xfrm>
          <a:prstGeom prst="rect">
            <a:avLst/>
          </a:prstGeom>
          <a:solidFill>
            <a:srgbClr val="00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Narrow"/>
                <a:cs typeface="Arial Narrow"/>
              </a:rPr>
              <a:t>IBM DB2 Analytics Accelerator</a:t>
            </a:r>
            <a:endParaRPr lang="en-US" dirty="0">
              <a:latin typeface="Arial Narrow"/>
              <a:cs typeface="Arial Narrow"/>
            </a:endParaRPr>
          </a:p>
        </p:txBody>
      </p:sp>
      <p:cxnSp>
        <p:nvCxnSpPr>
          <p:cNvPr id="20" name="Straight Connector 19"/>
          <p:cNvCxnSpPr>
            <a:stCxn id="12" idx="2"/>
          </p:cNvCxnSpPr>
          <p:nvPr/>
        </p:nvCxnSpPr>
        <p:spPr>
          <a:xfrm>
            <a:off x="3818412" y="3048000"/>
            <a:ext cx="0" cy="311657"/>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19" idx="1"/>
            <a:endCxn id="6" idx="3"/>
          </p:cNvCxnSpPr>
          <p:nvPr/>
        </p:nvCxnSpPr>
        <p:spPr>
          <a:xfrm flipH="1" flipV="1">
            <a:off x="7101209" y="4613871"/>
            <a:ext cx="736610" cy="8162"/>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pic>
        <p:nvPicPr>
          <p:cNvPr id="1034" name="Picture 1033"/>
          <p:cNvPicPr>
            <a:picLocks noChangeAspect="1"/>
          </p:cNvPicPr>
          <p:nvPr/>
        </p:nvPicPr>
        <p:blipFill>
          <a:blip r:embed="rId3"/>
          <a:stretch>
            <a:fillRect/>
          </a:stretch>
        </p:blipFill>
        <p:spPr>
          <a:xfrm>
            <a:off x="3407371" y="4379626"/>
            <a:ext cx="483763" cy="322508"/>
          </a:xfrm>
          <a:prstGeom prst="rect">
            <a:avLst/>
          </a:prstGeom>
        </p:spPr>
      </p:pic>
      <p:pic>
        <p:nvPicPr>
          <p:cNvPr id="1038" name="Picture 1037"/>
          <p:cNvPicPr>
            <a:picLocks noChangeAspect="1"/>
          </p:cNvPicPr>
          <p:nvPr/>
        </p:nvPicPr>
        <p:blipFill>
          <a:blip r:embed="rId4"/>
          <a:stretch>
            <a:fillRect/>
          </a:stretch>
        </p:blipFill>
        <p:spPr>
          <a:xfrm>
            <a:off x="6110909" y="4302713"/>
            <a:ext cx="381000" cy="381000"/>
          </a:xfrm>
          <a:prstGeom prst="rect">
            <a:avLst/>
          </a:prstGeom>
        </p:spPr>
      </p:pic>
      <p:pic>
        <p:nvPicPr>
          <p:cNvPr id="1039" name="Picture 1038"/>
          <p:cNvPicPr>
            <a:picLocks noChangeAspect="1"/>
          </p:cNvPicPr>
          <p:nvPr/>
        </p:nvPicPr>
        <p:blipFill>
          <a:blip r:embed="rId5"/>
          <a:stretch>
            <a:fillRect/>
          </a:stretch>
        </p:blipFill>
        <p:spPr>
          <a:xfrm>
            <a:off x="3297332" y="5253331"/>
            <a:ext cx="408586" cy="408586"/>
          </a:xfrm>
          <a:prstGeom prst="rect">
            <a:avLst/>
          </a:prstGeom>
        </p:spPr>
      </p:pic>
      <p:pic>
        <p:nvPicPr>
          <p:cNvPr id="50" name="Picture 28" descr="MC900440035[1]"/>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rot="1190920">
            <a:off x="6373416" y="1472650"/>
            <a:ext cx="991628" cy="639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 name="Picture 28" descr="MC900440035[1]"/>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rot="1303330">
            <a:off x="5912038" y="3574140"/>
            <a:ext cx="991628" cy="639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10"/>
          <p:cNvSpPr txBox="1"/>
          <p:nvPr/>
        </p:nvSpPr>
        <p:spPr>
          <a:xfrm>
            <a:off x="636376" y="6277608"/>
            <a:ext cx="2392198" cy="261610"/>
          </a:xfrm>
          <a:prstGeom prst="rect">
            <a:avLst/>
          </a:prstGeom>
          <a:noFill/>
        </p:spPr>
        <p:txBody>
          <a:bodyPr wrap="none" rtlCol="0">
            <a:spAutoFit/>
          </a:bodyPr>
          <a:lstStyle/>
          <a:p>
            <a:r>
              <a:rPr lang="en-US" sz="1100" i="1" dirty="0" smtClean="0"/>
              <a:t>IBM Confidential until Sept 1, 2015</a:t>
            </a:r>
            <a:endParaRPr lang="en-US" sz="1100" i="1" dirty="0"/>
          </a:p>
        </p:txBody>
      </p:sp>
      <p:sp>
        <p:nvSpPr>
          <p:cNvPr id="45" name="Rectangle 44"/>
          <p:cNvSpPr/>
          <p:nvPr/>
        </p:nvSpPr>
        <p:spPr>
          <a:xfrm>
            <a:off x="7837819" y="1828739"/>
            <a:ext cx="1017922" cy="804905"/>
          </a:xfrm>
          <a:prstGeom prst="rect">
            <a:avLst/>
          </a:prstGeom>
          <a:solidFill>
            <a:srgbClr val="00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Narrow"/>
                <a:cs typeface="Arial Narrow"/>
              </a:rPr>
              <a:t>User</a:t>
            </a:r>
          </a:p>
          <a:p>
            <a:pPr algn="ctr"/>
            <a:r>
              <a:rPr lang="en-US" sz="1200" dirty="0" smtClean="0">
                <a:latin typeface="Arial Narrow"/>
                <a:cs typeface="Arial Narrow"/>
              </a:rPr>
              <a:t>Defined</a:t>
            </a:r>
            <a:endParaRPr lang="en-US" sz="1200" dirty="0">
              <a:latin typeface="Arial Narrow"/>
              <a:cs typeface="Arial Narrow"/>
            </a:endParaRPr>
          </a:p>
        </p:txBody>
      </p:sp>
      <p:sp>
        <p:nvSpPr>
          <p:cNvPr id="33" name="Rectangle 32"/>
          <p:cNvSpPr>
            <a:spLocks noChangeArrowheads="1"/>
          </p:cNvSpPr>
          <p:nvPr/>
        </p:nvSpPr>
        <p:spPr bwMode="auto">
          <a:xfrm>
            <a:off x="2018455" y="2653783"/>
            <a:ext cx="4618432" cy="309586"/>
          </a:xfrm>
          <a:prstGeom prst="rect">
            <a:avLst/>
          </a:prstGeom>
          <a:gradFill rotWithShape="0">
            <a:gsLst>
              <a:gs pos="0">
                <a:srgbClr val="3FBAFF"/>
              </a:gs>
              <a:gs pos="100000">
                <a:srgbClr val="3FBAFF"/>
              </a:gs>
            </a:gsLst>
            <a:lin ang="10800000" scaled="1"/>
          </a:gradFill>
          <a:ln>
            <a:noFill/>
          </a:ln>
          <a:effectLst/>
          <a:extLst>
            <a:ext uri="{91240B29-F687-4F45-9708-019B960494DF}">
              <a14:hiddenLine xmlns:a14="http://schemas.microsoft.com/office/drawing/2010/main" xmlns="" w="9360">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tIns="103788"/>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rgbClr val="000000"/>
                </a:solidFill>
                <a:latin typeface="Arial" charset="0"/>
                <a:ea typeface="MS Gothic" charset="-128"/>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rgbClr val="000000"/>
                </a:solidFill>
                <a:latin typeface="Arial" charset="0"/>
                <a:ea typeface="MS Gothic" charset="-128"/>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rgbClr val="000000"/>
                </a:solidFill>
                <a:latin typeface="Arial" charset="0"/>
                <a:ea typeface="MS Gothic" charset="-128"/>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rgbClr val="000000"/>
                </a:solidFill>
                <a:latin typeface="Arial" charset="0"/>
                <a:ea typeface="MS Gothic" charset="-128"/>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rgbClr val="000000"/>
                </a:solidFill>
                <a:latin typeface="Arial" charset="0"/>
                <a:ea typeface="MS Gothic" charset="-128"/>
                <a:cs typeface="+mn-cs"/>
              </a:defRPr>
            </a:lvl5pPr>
            <a:lvl6pPr marL="2286000" algn="l" defTabSz="914400" rtl="0" eaLnBrk="1" latinLnBrk="0" hangingPunct="1">
              <a:defRPr kern="1200">
                <a:solidFill>
                  <a:srgbClr val="000000"/>
                </a:solidFill>
                <a:latin typeface="Arial" charset="0"/>
                <a:ea typeface="MS Gothic" charset="-128"/>
                <a:cs typeface="+mn-cs"/>
              </a:defRPr>
            </a:lvl6pPr>
            <a:lvl7pPr marL="2743200" algn="l" defTabSz="914400" rtl="0" eaLnBrk="1" latinLnBrk="0" hangingPunct="1">
              <a:defRPr kern="1200">
                <a:solidFill>
                  <a:srgbClr val="000000"/>
                </a:solidFill>
                <a:latin typeface="Arial" charset="0"/>
                <a:ea typeface="MS Gothic" charset="-128"/>
                <a:cs typeface="+mn-cs"/>
              </a:defRPr>
            </a:lvl7pPr>
            <a:lvl8pPr marL="3200400" algn="l" defTabSz="914400" rtl="0" eaLnBrk="1" latinLnBrk="0" hangingPunct="1">
              <a:defRPr kern="1200">
                <a:solidFill>
                  <a:srgbClr val="000000"/>
                </a:solidFill>
                <a:latin typeface="Arial" charset="0"/>
                <a:ea typeface="MS Gothic" charset="-128"/>
                <a:cs typeface="+mn-cs"/>
              </a:defRPr>
            </a:lvl8pPr>
            <a:lvl9pPr marL="3657600" algn="l" defTabSz="914400" rtl="0" eaLnBrk="1" latinLnBrk="0" hangingPunct="1">
              <a:defRPr kern="1200">
                <a:solidFill>
                  <a:srgbClr val="000000"/>
                </a:solidFill>
                <a:latin typeface="Arial" charset="0"/>
                <a:ea typeface="MS Gothic" charset="-128"/>
                <a:cs typeface="+mn-cs"/>
              </a:defRPr>
            </a:lvl9pPr>
          </a:lstStyle>
          <a:p>
            <a:pPr algn="ctr" hangingPunct="1"/>
            <a:r>
              <a:rPr lang="en-US" altLang="en-US" sz="1400" dirty="0" smtClean="0">
                <a:solidFill>
                  <a:srgbClr val="FFFFFF"/>
                </a:solidFill>
              </a:rPr>
              <a:t>Report Templates</a:t>
            </a:r>
            <a:endParaRPr lang="en-US" altLang="en-US" sz="1400" dirty="0">
              <a:solidFill>
                <a:srgbClr val="FFFFFF"/>
              </a:solidFill>
            </a:endParaRPr>
          </a:p>
        </p:txBody>
      </p:sp>
      <p:pic>
        <p:nvPicPr>
          <p:cNvPr id="1036" name="Picture 1035"/>
          <p:cNvPicPr>
            <a:picLocks noChangeAspect="1"/>
          </p:cNvPicPr>
          <p:nvPr/>
        </p:nvPicPr>
        <p:blipFill>
          <a:blip r:embed="rId7"/>
          <a:stretch>
            <a:fillRect/>
          </a:stretch>
        </p:blipFill>
        <p:spPr>
          <a:xfrm>
            <a:off x="1769964" y="2359739"/>
            <a:ext cx="424864" cy="424864"/>
          </a:xfrm>
          <a:prstGeom prst="rect">
            <a:avLst/>
          </a:prstGeom>
        </p:spPr>
      </p:pic>
      <p:pic>
        <p:nvPicPr>
          <p:cNvPr id="1035" name="Picture 1034"/>
          <p:cNvPicPr>
            <a:picLocks noChangeAspect="1"/>
          </p:cNvPicPr>
          <p:nvPr/>
        </p:nvPicPr>
        <p:blipFill>
          <a:blip r:embed="rId8"/>
          <a:stretch>
            <a:fillRect/>
          </a:stretch>
        </p:blipFill>
        <p:spPr>
          <a:xfrm>
            <a:off x="2918247" y="2371537"/>
            <a:ext cx="437039" cy="437039"/>
          </a:xfrm>
          <a:prstGeom prst="rect">
            <a:avLst/>
          </a:prstGeom>
        </p:spPr>
      </p:pic>
      <p:pic>
        <p:nvPicPr>
          <p:cNvPr id="1031" name="Picture 1030"/>
          <p:cNvPicPr>
            <a:picLocks noChangeAspect="1"/>
          </p:cNvPicPr>
          <p:nvPr/>
        </p:nvPicPr>
        <p:blipFill>
          <a:blip r:embed="rId9"/>
          <a:stretch>
            <a:fillRect/>
          </a:stretch>
        </p:blipFill>
        <p:spPr>
          <a:xfrm>
            <a:off x="5190940" y="2371537"/>
            <a:ext cx="569159" cy="379439"/>
          </a:xfrm>
          <a:prstGeom prst="rect">
            <a:avLst/>
          </a:prstGeom>
        </p:spPr>
      </p:pic>
      <p:pic>
        <p:nvPicPr>
          <p:cNvPr id="1037" name="Picture 1036"/>
          <p:cNvPicPr>
            <a:picLocks noChangeAspect="1"/>
          </p:cNvPicPr>
          <p:nvPr/>
        </p:nvPicPr>
        <p:blipFill>
          <a:blip r:embed="rId10"/>
          <a:stretch>
            <a:fillRect/>
          </a:stretch>
        </p:blipFill>
        <p:spPr>
          <a:xfrm>
            <a:off x="4108008" y="2380580"/>
            <a:ext cx="388605" cy="388605"/>
          </a:xfrm>
          <a:prstGeom prst="rect">
            <a:avLst/>
          </a:prstGeom>
        </p:spPr>
      </p:pic>
      <p:grpSp>
        <p:nvGrpSpPr>
          <p:cNvPr id="37" name="Group 197"/>
          <p:cNvGrpSpPr>
            <a:grpSpLocks/>
          </p:cNvGrpSpPr>
          <p:nvPr/>
        </p:nvGrpSpPr>
        <p:grpSpPr bwMode="auto">
          <a:xfrm>
            <a:off x="4175652" y="5249455"/>
            <a:ext cx="510407" cy="412462"/>
            <a:chOff x="2653" y="2126"/>
            <a:chExt cx="408" cy="521"/>
          </a:xfrm>
        </p:grpSpPr>
        <p:pic>
          <p:nvPicPr>
            <p:cNvPr id="38" name="Picture 14"/>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2653" y="2126"/>
              <a:ext cx="318" cy="3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9" name="Text Box 15"/>
            <p:cNvSpPr txBox="1">
              <a:spLocks noChangeArrowheads="1"/>
            </p:cNvSpPr>
            <p:nvPr/>
          </p:nvSpPr>
          <p:spPr bwMode="auto">
            <a:xfrm>
              <a:off x="2669" y="2357"/>
              <a:ext cx="392" cy="2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00" tIns="46747" rIns="89900" bIns="46747">
              <a:spAutoFit/>
            </a:bodyPr>
            <a:lstStyle>
              <a:lvl1pPr defTabSz="495300">
                <a:spcBef>
                  <a:spcPct val="20000"/>
                </a:spcBef>
                <a:buClr>
                  <a:schemeClr val="tx1"/>
                </a:buClr>
                <a:buFont typeface="Wingdings" panose="05000000000000000000" pitchFamily="2" charset="2"/>
                <a:tabLst>
                  <a:tab pos="0" algn="l"/>
                  <a:tab pos="1008063" algn="l"/>
                  <a:tab pos="2016125" algn="l"/>
                  <a:tab pos="3022600" algn="l"/>
                  <a:tab pos="4030663" algn="l"/>
                  <a:tab pos="5038725" algn="l"/>
                  <a:tab pos="6043613" algn="l"/>
                  <a:tab pos="7048500" algn="l"/>
                  <a:tab pos="8053388" algn="l"/>
                  <a:tab pos="9061450" algn="l"/>
                  <a:tab pos="10069513" algn="l"/>
                  <a:tab pos="11077575"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marL="568325" indent="-190500" defTabSz="495300">
                <a:spcBef>
                  <a:spcPct val="20000"/>
                </a:spcBef>
                <a:buClr>
                  <a:schemeClr val="tx1"/>
                </a:buClr>
                <a:buChar char="•"/>
                <a:tabLst>
                  <a:tab pos="0" algn="l"/>
                  <a:tab pos="1008063" algn="l"/>
                  <a:tab pos="2016125" algn="l"/>
                  <a:tab pos="3022600" algn="l"/>
                  <a:tab pos="4030663" algn="l"/>
                  <a:tab pos="5038725" algn="l"/>
                  <a:tab pos="6043613" algn="l"/>
                  <a:tab pos="7048500" algn="l"/>
                  <a:tab pos="8053388" algn="l"/>
                  <a:tab pos="9061450" algn="l"/>
                  <a:tab pos="10069513" algn="l"/>
                  <a:tab pos="11077575"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887413" indent="-7938" defTabSz="495300">
                <a:spcBef>
                  <a:spcPct val="20000"/>
                </a:spcBef>
                <a:buClr>
                  <a:schemeClr val="tx1"/>
                </a:buClr>
                <a:tabLst>
                  <a:tab pos="0" algn="l"/>
                  <a:tab pos="1008063" algn="l"/>
                  <a:tab pos="2016125" algn="l"/>
                  <a:tab pos="3022600" algn="l"/>
                  <a:tab pos="4030663" algn="l"/>
                  <a:tab pos="5038725" algn="l"/>
                  <a:tab pos="6043613" algn="l"/>
                  <a:tab pos="7048500" algn="l"/>
                  <a:tab pos="8053388" algn="l"/>
                  <a:tab pos="9061450" algn="l"/>
                  <a:tab pos="10069513" algn="l"/>
                  <a:tab pos="11077575" algn="l"/>
                </a:tabLst>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576388" indent="-193675" defTabSz="495300">
                <a:spcBef>
                  <a:spcPct val="20000"/>
                </a:spcBef>
                <a:buClr>
                  <a:schemeClr val="tx1"/>
                </a:buClr>
                <a:buChar char="•"/>
                <a:tabLst>
                  <a:tab pos="0" algn="l"/>
                  <a:tab pos="1008063" algn="l"/>
                  <a:tab pos="2016125" algn="l"/>
                  <a:tab pos="3022600" algn="l"/>
                  <a:tab pos="4030663" algn="l"/>
                  <a:tab pos="5038725" algn="l"/>
                  <a:tab pos="6043613" algn="l"/>
                  <a:tab pos="7048500" algn="l"/>
                  <a:tab pos="8053388" algn="l"/>
                  <a:tab pos="9061450" algn="l"/>
                  <a:tab pos="10069513" algn="l"/>
                  <a:tab pos="11077575" algn="l"/>
                </a:tabLst>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1895475" indent="-11113" defTabSz="495300">
                <a:spcBef>
                  <a:spcPct val="20000"/>
                </a:spcBef>
                <a:buClr>
                  <a:schemeClr val="tx1"/>
                </a:buClr>
                <a:tabLst>
                  <a:tab pos="0" algn="l"/>
                  <a:tab pos="1008063" algn="l"/>
                  <a:tab pos="2016125" algn="l"/>
                  <a:tab pos="3022600" algn="l"/>
                  <a:tab pos="4030663" algn="l"/>
                  <a:tab pos="5038725" algn="l"/>
                  <a:tab pos="6043613" algn="l"/>
                  <a:tab pos="7048500" algn="l"/>
                  <a:tab pos="8053388" algn="l"/>
                  <a:tab pos="9061450" algn="l"/>
                  <a:tab pos="10069513" algn="l"/>
                  <a:tab pos="11077575" algn="l"/>
                </a:tabLst>
                <a:defRPr sz="15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352675" indent="-11113" defTabSz="495300" eaLnBrk="0" fontAlgn="base" hangingPunct="0">
                <a:spcBef>
                  <a:spcPct val="20000"/>
                </a:spcBef>
                <a:spcAft>
                  <a:spcPct val="0"/>
                </a:spcAft>
                <a:buClr>
                  <a:schemeClr val="tx1"/>
                </a:buClr>
                <a:tabLst>
                  <a:tab pos="0" algn="l"/>
                  <a:tab pos="1008063" algn="l"/>
                  <a:tab pos="2016125" algn="l"/>
                  <a:tab pos="3022600" algn="l"/>
                  <a:tab pos="4030663" algn="l"/>
                  <a:tab pos="5038725" algn="l"/>
                  <a:tab pos="6043613" algn="l"/>
                  <a:tab pos="7048500" algn="l"/>
                  <a:tab pos="8053388" algn="l"/>
                  <a:tab pos="9061450" algn="l"/>
                  <a:tab pos="10069513" algn="l"/>
                  <a:tab pos="11077575" algn="l"/>
                </a:tabLst>
                <a:defRPr sz="15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809875" indent="-11113" defTabSz="495300" eaLnBrk="0" fontAlgn="base" hangingPunct="0">
                <a:spcBef>
                  <a:spcPct val="20000"/>
                </a:spcBef>
                <a:spcAft>
                  <a:spcPct val="0"/>
                </a:spcAft>
                <a:buClr>
                  <a:schemeClr val="tx1"/>
                </a:buClr>
                <a:tabLst>
                  <a:tab pos="0" algn="l"/>
                  <a:tab pos="1008063" algn="l"/>
                  <a:tab pos="2016125" algn="l"/>
                  <a:tab pos="3022600" algn="l"/>
                  <a:tab pos="4030663" algn="l"/>
                  <a:tab pos="5038725" algn="l"/>
                  <a:tab pos="6043613" algn="l"/>
                  <a:tab pos="7048500" algn="l"/>
                  <a:tab pos="8053388" algn="l"/>
                  <a:tab pos="9061450" algn="l"/>
                  <a:tab pos="10069513" algn="l"/>
                  <a:tab pos="11077575" algn="l"/>
                </a:tabLst>
                <a:defRPr sz="15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267075" indent="-11113" defTabSz="495300" eaLnBrk="0" fontAlgn="base" hangingPunct="0">
                <a:spcBef>
                  <a:spcPct val="20000"/>
                </a:spcBef>
                <a:spcAft>
                  <a:spcPct val="0"/>
                </a:spcAft>
                <a:buClr>
                  <a:schemeClr val="tx1"/>
                </a:buClr>
                <a:tabLst>
                  <a:tab pos="0" algn="l"/>
                  <a:tab pos="1008063" algn="l"/>
                  <a:tab pos="2016125" algn="l"/>
                  <a:tab pos="3022600" algn="l"/>
                  <a:tab pos="4030663" algn="l"/>
                  <a:tab pos="5038725" algn="l"/>
                  <a:tab pos="6043613" algn="l"/>
                  <a:tab pos="7048500" algn="l"/>
                  <a:tab pos="8053388" algn="l"/>
                  <a:tab pos="9061450" algn="l"/>
                  <a:tab pos="10069513" algn="l"/>
                  <a:tab pos="11077575" algn="l"/>
                </a:tabLst>
                <a:defRPr sz="15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724275" indent="-11113" defTabSz="495300" eaLnBrk="0" fontAlgn="base" hangingPunct="0">
                <a:spcBef>
                  <a:spcPct val="20000"/>
                </a:spcBef>
                <a:spcAft>
                  <a:spcPct val="0"/>
                </a:spcAft>
                <a:buClr>
                  <a:schemeClr val="tx1"/>
                </a:buClr>
                <a:tabLst>
                  <a:tab pos="0" algn="l"/>
                  <a:tab pos="1008063" algn="l"/>
                  <a:tab pos="2016125" algn="l"/>
                  <a:tab pos="3022600" algn="l"/>
                  <a:tab pos="4030663" algn="l"/>
                  <a:tab pos="5038725" algn="l"/>
                  <a:tab pos="6043613" algn="l"/>
                  <a:tab pos="7048500" algn="l"/>
                  <a:tab pos="8053388" algn="l"/>
                  <a:tab pos="9061450" algn="l"/>
                  <a:tab pos="10069513" algn="l"/>
                  <a:tab pos="11077575" algn="l"/>
                </a:tabLst>
                <a:defRPr sz="15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spcAft>
                  <a:spcPts val="454"/>
                </a:spcAft>
                <a:buClrTx/>
              </a:pPr>
              <a:r>
                <a:rPr lang="de-DE" sz="816">
                  <a:ea typeface="SimSun" panose="02010600030101010101" pitchFamily="2" charset="-122"/>
                </a:rPr>
                <a:t>SPSS Model</a:t>
              </a:r>
            </a:p>
          </p:txBody>
        </p:sp>
      </p:grpSp>
      <p:pic>
        <p:nvPicPr>
          <p:cNvPr id="41" name="Picture 41" descr="screen-capture-2.jpg"/>
          <p:cNvPicPr>
            <a:picLocks noChangeAspect="1"/>
          </p:cNvPicPr>
          <p:nvPr/>
        </p:nvPicPr>
        <p:blipFill>
          <a:blip r:embed="rId12">
            <a:extLst>
              <a:ext uri="{28A0092B-C50C-407E-A947-70E740481C1C}">
                <a14:useLocalDpi xmlns:a14="http://schemas.microsoft.com/office/drawing/2010/main" xmlns="" val="0"/>
              </a:ext>
            </a:extLst>
          </a:blip>
          <a:srcRect/>
          <a:stretch>
            <a:fillRect/>
          </a:stretch>
        </p:blipFill>
        <p:spPr bwMode="auto">
          <a:xfrm>
            <a:off x="4723314" y="4334736"/>
            <a:ext cx="398793" cy="367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descr="http://www.spss.com.hk/images/deployment/CDSshare-protect.jpg"/>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4148302" y="4412706"/>
            <a:ext cx="350763" cy="240022"/>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8" descr="Image result for Data Load images"/>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5475519" y="5253331"/>
            <a:ext cx="495051" cy="244431"/>
          </a:xfrm>
          <a:prstGeom prst="rect">
            <a:avLst/>
          </a:prstGeom>
          <a:noFill/>
          <a:extLst>
            <a:ext uri="{909E8E84-426E-40DD-AFC4-6F175D3DCCD1}">
              <a14:hiddenFill xmlns:a14="http://schemas.microsoft.com/office/drawing/2010/main" xmlns="">
                <a:solidFill>
                  <a:srgbClr val="FFFFFF"/>
                </a:solidFill>
              </a14:hiddenFill>
            </a:ext>
          </a:extLst>
        </p:spPr>
      </p:pic>
      <p:pic>
        <p:nvPicPr>
          <p:cNvPr id="42" name="Picture 28" descr="MC900440035[1]"/>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008523" y="2188322"/>
            <a:ext cx="298294" cy="1922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AutoShape 2" descr="Image result for update image"/>
          <p:cNvSpPr>
            <a:spLocks noChangeAspect="1" noChangeArrowheads="1"/>
          </p:cNvSpPr>
          <p:nvPr/>
        </p:nvSpPr>
        <p:spPr bwMode="auto">
          <a:xfrm>
            <a:off x="155575" y="-601663"/>
            <a:ext cx="1895475" cy="126682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AutoShape 4" descr="Image result for update image"/>
          <p:cNvSpPr>
            <a:spLocks noChangeAspect="1" noChangeArrowheads="1"/>
          </p:cNvSpPr>
          <p:nvPr/>
        </p:nvSpPr>
        <p:spPr bwMode="auto">
          <a:xfrm>
            <a:off x="307975" y="-449263"/>
            <a:ext cx="1895475" cy="126682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AutoShape 10" descr="Image result for updat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AutoShape 12" descr="Image result for update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AutoShape 14" descr="Image result for update ima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0" name="Picture 16" descr="https://lh6.googleusercontent.com/-0s5fymr4dZc/TqlneW-j3CI/AAAAAAAAALs/cNXRPVpTfPw/s800/nses-updated.gif"/>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4073602" y="1564317"/>
            <a:ext cx="383765" cy="295205"/>
          </a:xfrm>
          <a:prstGeom prst="rect">
            <a:avLst/>
          </a:prstGeom>
          <a:noFill/>
          <a:extLst>
            <a:ext uri="{909E8E84-426E-40DD-AFC4-6F175D3DCCD1}">
              <a14:hiddenFill xmlns:a14="http://schemas.microsoft.com/office/drawing/2010/main" xmlns="">
                <a:solidFill>
                  <a:srgbClr val="FFFFFF"/>
                </a:solidFill>
              </a14:hiddenFill>
            </a:ext>
          </a:extLst>
        </p:spPr>
      </p:pic>
      <p:pic>
        <p:nvPicPr>
          <p:cNvPr id="48" name="Picture 16" descr="https://lh6.googleusercontent.com/-0s5fymr4dZc/TqlneW-j3CI/AAAAAAAAALs/cNXRPVpTfPw/s800/nses-updated.gif"/>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5248844" y="1564317"/>
            <a:ext cx="383765" cy="295205"/>
          </a:xfrm>
          <a:prstGeom prst="rect">
            <a:avLst/>
          </a:prstGeom>
          <a:noFill/>
          <a:extLst>
            <a:ext uri="{909E8E84-426E-40DD-AFC4-6F175D3DCCD1}">
              <a14:hiddenFill xmlns:a14="http://schemas.microsoft.com/office/drawing/2010/main" xmlns="">
                <a:solidFill>
                  <a:srgbClr val="FFFFFF"/>
                </a:solidFill>
              </a14:hiddenFill>
            </a:ext>
          </a:extLst>
        </p:spPr>
      </p:pic>
      <p:pic>
        <p:nvPicPr>
          <p:cNvPr id="49" name="Picture 16" descr="https://lh6.googleusercontent.com/-0s5fymr4dZc/TqlneW-j3CI/AAAAAAAAALs/cNXRPVpTfPw/s800/nses-updated.gif"/>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1707750" y="1569114"/>
            <a:ext cx="383765" cy="295205"/>
          </a:xfrm>
          <a:prstGeom prst="rect">
            <a:avLst/>
          </a:prstGeom>
          <a:noFill/>
          <a:extLst>
            <a:ext uri="{909E8E84-426E-40DD-AFC4-6F175D3DCCD1}">
              <a14:hiddenFill xmlns:a14="http://schemas.microsoft.com/office/drawing/2010/main" xmlns="">
                <a:solidFill>
                  <a:srgbClr val="FFFFFF"/>
                </a:solidFill>
              </a14:hiddenFill>
            </a:ext>
          </a:extLst>
        </p:spPr>
      </p:pic>
      <p:pic>
        <p:nvPicPr>
          <p:cNvPr id="52" name="Picture 51"/>
          <p:cNvPicPr>
            <a:picLocks noChangeAspect="1"/>
          </p:cNvPicPr>
          <p:nvPr/>
        </p:nvPicPr>
        <p:blipFill>
          <a:blip r:embed="rId16">
            <a:extLst>
              <a:ext uri="{28A0092B-C50C-407E-A947-70E740481C1C}">
                <a14:useLocalDpi xmlns:a14="http://schemas.microsoft.com/office/drawing/2010/main" xmlns="" val="0"/>
              </a:ext>
            </a:extLst>
          </a:blip>
          <a:srcRect/>
          <a:stretch>
            <a:fillRect/>
          </a:stretch>
        </p:blipFill>
        <p:spPr bwMode="auto">
          <a:xfrm>
            <a:off x="6392434" y="2334178"/>
            <a:ext cx="444526" cy="388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64693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1853" y="1106088"/>
            <a:ext cx="7285839" cy="209945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solidFill>
                <a:schemeClr val="bg1">
                  <a:lumMod val="50000"/>
                </a:schemeClr>
              </a:solidFill>
            </a:endParaRPr>
          </a:p>
          <a:p>
            <a:r>
              <a:rPr lang="en-US" dirty="0" smtClean="0">
                <a:solidFill>
                  <a:schemeClr val="bg1">
                    <a:lumMod val="50000"/>
                  </a:schemeClr>
                </a:solidFill>
                <a:latin typeface="Arial Narrow"/>
                <a:cs typeface="Arial Narrow"/>
              </a:rPr>
              <a:t>CMA Solution</a:t>
            </a:r>
          </a:p>
          <a:p>
            <a:endParaRPr lang="en-US" dirty="0" smtClean="0">
              <a:solidFill>
                <a:schemeClr val="bg1">
                  <a:lumMod val="50000"/>
                </a:schemeClr>
              </a:solidFill>
              <a:latin typeface="Arial Narrow"/>
              <a:cs typeface="Arial Narrow"/>
            </a:endParaRPr>
          </a:p>
          <a:p>
            <a:endParaRPr lang="en-US" dirty="0">
              <a:solidFill>
                <a:schemeClr val="bg1">
                  <a:lumMod val="50000"/>
                </a:schemeClr>
              </a:solidFill>
              <a:latin typeface="Arial Narrow"/>
              <a:cs typeface="Arial Narrow"/>
            </a:endParaRPr>
          </a:p>
          <a:p>
            <a:endParaRPr lang="en-US" dirty="0" smtClean="0">
              <a:solidFill>
                <a:schemeClr val="bg1">
                  <a:lumMod val="50000"/>
                </a:schemeClr>
              </a:solidFill>
              <a:latin typeface="Arial Narrow"/>
              <a:cs typeface="Arial Narrow"/>
            </a:endParaRPr>
          </a:p>
          <a:p>
            <a:endParaRPr lang="en-US" dirty="0">
              <a:solidFill>
                <a:schemeClr val="bg1">
                  <a:lumMod val="50000"/>
                </a:schemeClr>
              </a:solidFill>
              <a:latin typeface="Arial Narrow"/>
              <a:cs typeface="Arial Narrow"/>
            </a:endParaRPr>
          </a:p>
          <a:p>
            <a:endParaRPr lang="en-US" dirty="0" smtClean="0">
              <a:solidFill>
                <a:schemeClr val="bg1">
                  <a:lumMod val="50000"/>
                </a:schemeClr>
              </a:solidFill>
              <a:latin typeface="Arial Narrow"/>
              <a:cs typeface="Arial Narrow"/>
            </a:endParaRPr>
          </a:p>
          <a:p>
            <a:endParaRPr lang="en-US" dirty="0">
              <a:solidFill>
                <a:schemeClr val="bg1">
                  <a:lumMod val="50000"/>
                </a:schemeClr>
              </a:solidFill>
              <a:latin typeface="Arial Narrow"/>
              <a:cs typeface="Arial Narrow"/>
            </a:endParaRPr>
          </a:p>
          <a:p>
            <a:endParaRPr lang="en-US" dirty="0" smtClean="0"/>
          </a:p>
        </p:txBody>
      </p:sp>
      <p:sp>
        <p:nvSpPr>
          <p:cNvPr id="2" name="Title 1"/>
          <p:cNvSpPr>
            <a:spLocks noGrp="1"/>
          </p:cNvSpPr>
          <p:nvPr>
            <p:ph type="title"/>
          </p:nvPr>
        </p:nvSpPr>
        <p:spPr/>
        <p:txBody>
          <a:bodyPr/>
          <a:lstStyle/>
          <a:p>
            <a:r>
              <a:rPr lang="fr-FR" dirty="0" err="1" smtClean="0">
                <a:solidFill>
                  <a:srgbClr val="006AA6"/>
                </a:solidFill>
              </a:rPr>
              <a:t>Capacity</a:t>
            </a:r>
            <a:r>
              <a:rPr lang="fr-FR" dirty="0" smtClean="0">
                <a:solidFill>
                  <a:srgbClr val="006AA6"/>
                </a:solidFill>
              </a:rPr>
              <a:t> Management </a:t>
            </a:r>
            <a:r>
              <a:rPr lang="fr-FR" dirty="0" err="1" smtClean="0">
                <a:solidFill>
                  <a:srgbClr val="006AA6"/>
                </a:solidFill>
              </a:rPr>
              <a:t>Analytics</a:t>
            </a:r>
            <a:r>
              <a:rPr lang="fr-FR" dirty="0" smtClean="0">
                <a:solidFill>
                  <a:srgbClr val="006AA6"/>
                </a:solidFill>
              </a:rPr>
              <a:t> V2.1</a:t>
            </a:r>
            <a:endParaRPr lang="en-US" dirty="0">
              <a:solidFill>
                <a:srgbClr val="006AA6"/>
              </a:solidFill>
            </a:endParaRPr>
          </a:p>
        </p:txBody>
      </p:sp>
      <p:sp>
        <p:nvSpPr>
          <p:cNvPr id="3" name="Rectangle 2"/>
          <p:cNvSpPr/>
          <p:nvPr/>
        </p:nvSpPr>
        <p:spPr>
          <a:xfrm>
            <a:off x="431853" y="3379463"/>
            <a:ext cx="7285839" cy="25014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7F7F7F"/>
                </a:solidFill>
                <a:latin typeface="Arial Narrow"/>
                <a:cs typeface="Arial Narrow"/>
              </a:rPr>
              <a:t>CMA Platform</a:t>
            </a:r>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a:p>
        </p:txBody>
      </p:sp>
      <p:sp>
        <p:nvSpPr>
          <p:cNvPr id="4" name="Rectangle 3"/>
          <p:cNvSpPr/>
          <p:nvPr/>
        </p:nvSpPr>
        <p:spPr>
          <a:xfrm>
            <a:off x="2804128" y="3893705"/>
            <a:ext cx="974046" cy="651574"/>
          </a:xfrm>
          <a:prstGeom prst="rect">
            <a:avLst/>
          </a:prstGeom>
          <a:solidFill>
            <a:srgbClr val="00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latin typeface="Arial Narrow"/>
                <a:cs typeface="Arial Narrow"/>
              </a:rPr>
              <a:t>Cognos</a:t>
            </a:r>
            <a:r>
              <a:rPr lang="en-US" sz="1200" dirty="0" smtClean="0">
                <a:latin typeface="Arial Narrow"/>
                <a:cs typeface="Arial Narrow"/>
              </a:rPr>
              <a:t> BI</a:t>
            </a:r>
            <a:endParaRPr lang="en-US" sz="1200" dirty="0">
              <a:latin typeface="Arial Narrow"/>
              <a:cs typeface="Arial Narrow"/>
            </a:endParaRPr>
          </a:p>
        </p:txBody>
      </p:sp>
      <p:sp>
        <p:nvSpPr>
          <p:cNvPr id="7" name="Rectangle 6"/>
          <p:cNvSpPr/>
          <p:nvPr/>
        </p:nvSpPr>
        <p:spPr>
          <a:xfrm>
            <a:off x="4049426" y="3893705"/>
            <a:ext cx="1072681" cy="651574"/>
          </a:xfrm>
          <a:prstGeom prst="rect">
            <a:avLst/>
          </a:prstGeom>
          <a:solidFill>
            <a:srgbClr val="00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Narrow"/>
                <a:cs typeface="Arial Narrow"/>
              </a:rPr>
              <a:t>SPSS</a:t>
            </a:r>
            <a:endParaRPr lang="en-US" sz="1200" dirty="0">
              <a:latin typeface="Arial Narrow"/>
              <a:cs typeface="Arial Narrow"/>
            </a:endParaRPr>
          </a:p>
        </p:txBody>
      </p:sp>
      <p:sp>
        <p:nvSpPr>
          <p:cNvPr id="8" name="Rectangle 7"/>
          <p:cNvSpPr/>
          <p:nvPr/>
        </p:nvSpPr>
        <p:spPr>
          <a:xfrm>
            <a:off x="3295115" y="4795977"/>
            <a:ext cx="1192037" cy="661647"/>
          </a:xfrm>
          <a:prstGeom prst="rect">
            <a:avLst/>
          </a:prstGeom>
          <a:solidFill>
            <a:srgbClr val="00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Narrow"/>
                <a:cs typeface="Arial Narrow"/>
              </a:rPr>
              <a:t>DB2</a:t>
            </a:r>
            <a:endParaRPr lang="en-US" sz="1200" dirty="0">
              <a:latin typeface="Arial Narrow"/>
              <a:cs typeface="Arial Narrow"/>
            </a:endParaRPr>
          </a:p>
        </p:txBody>
      </p:sp>
      <p:sp>
        <p:nvSpPr>
          <p:cNvPr id="9" name="Rectangle 8"/>
          <p:cNvSpPr/>
          <p:nvPr/>
        </p:nvSpPr>
        <p:spPr>
          <a:xfrm>
            <a:off x="5440728" y="3893705"/>
            <a:ext cx="928671" cy="651574"/>
          </a:xfrm>
          <a:prstGeom prst="rect">
            <a:avLst/>
          </a:prstGeom>
          <a:solidFill>
            <a:srgbClr val="00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Narrow"/>
                <a:cs typeface="Arial Narrow"/>
              </a:rPr>
              <a:t>CPLEX</a:t>
            </a:r>
            <a:endParaRPr lang="en-US" sz="1200" dirty="0">
              <a:latin typeface="Arial Narrow"/>
              <a:cs typeface="Arial Narrow"/>
            </a:endParaRPr>
          </a:p>
        </p:txBody>
      </p:sp>
      <p:sp>
        <p:nvSpPr>
          <p:cNvPr id="10" name="Rectangle 9"/>
          <p:cNvSpPr/>
          <p:nvPr/>
        </p:nvSpPr>
        <p:spPr>
          <a:xfrm>
            <a:off x="4824243" y="4795977"/>
            <a:ext cx="1232969" cy="661647"/>
          </a:xfrm>
          <a:prstGeom prst="rect">
            <a:avLst/>
          </a:prstGeom>
          <a:solidFill>
            <a:srgbClr val="00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Narrow"/>
                <a:cs typeface="Arial Narrow"/>
              </a:rPr>
              <a:t>TDS for z/OS</a:t>
            </a:r>
            <a:endParaRPr lang="en-US" sz="1200" dirty="0">
              <a:latin typeface="Arial Narrow"/>
              <a:cs typeface="Arial Narrow"/>
            </a:endParaRPr>
          </a:p>
        </p:txBody>
      </p:sp>
      <p:sp>
        <p:nvSpPr>
          <p:cNvPr id="6" name="Rectangle 5"/>
          <p:cNvSpPr/>
          <p:nvPr/>
        </p:nvSpPr>
        <p:spPr>
          <a:xfrm>
            <a:off x="2018455" y="3504262"/>
            <a:ext cx="5082754" cy="221921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39959" y="1524000"/>
            <a:ext cx="6556905" cy="152400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33845" y="1684134"/>
            <a:ext cx="1109673" cy="804905"/>
          </a:xfrm>
          <a:prstGeom prst="rect">
            <a:avLst/>
          </a:prstGeom>
          <a:solidFill>
            <a:srgbClr val="00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Narrow"/>
                <a:cs typeface="Arial Narrow"/>
              </a:rPr>
              <a:t>Systems Management</a:t>
            </a:r>
            <a:r>
              <a:rPr lang="en-US" sz="1200" dirty="0">
                <a:latin typeface="Arial Narrow"/>
                <a:cs typeface="Arial Narrow"/>
              </a:rPr>
              <a:t> </a:t>
            </a:r>
            <a:r>
              <a:rPr lang="en-US" sz="1200" dirty="0" smtClean="0">
                <a:latin typeface="Arial Narrow"/>
                <a:cs typeface="Arial Narrow"/>
              </a:rPr>
              <a:t>&amp; Optimization</a:t>
            </a:r>
          </a:p>
        </p:txBody>
      </p:sp>
      <p:sp>
        <p:nvSpPr>
          <p:cNvPr id="14" name="Rectangle 13"/>
          <p:cNvSpPr/>
          <p:nvPr/>
        </p:nvSpPr>
        <p:spPr>
          <a:xfrm>
            <a:off x="2268807" y="1684134"/>
            <a:ext cx="1013027" cy="804905"/>
          </a:xfrm>
          <a:prstGeom prst="rect">
            <a:avLst/>
          </a:prstGeom>
          <a:solidFill>
            <a:srgbClr val="00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Narrow"/>
                <a:cs typeface="Arial Narrow"/>
              </a:rPr>
              <a:t>Software Cost Analysis</a:t>
            </a:r>
            <a:endParaRPr lang="en-US" sz="1200" dirty="0">
              <a:latin typeface="Arial Narrow"/>
              <a:cs typeface="Arial Narrow"/>
            </a:endParaRPr>
          </a:p>
        </p:txBody>
      </p:sp>
      <p:sp>
        <p:nvSpPr>
          <p:cNvPr id="15" name="Rectangle 14"/>
          <p:cNvSpPr/>
          <p:nvPr/>
        </p:nvSpPr>
        <p:spPr>
          <a:xfrm>
            <a:off x="3403138" y="1684134"/>
            <a:ext cx="1084014" cy="804905"/>
          </a:xfrm>
          <a:prstGeom prst="rect">
            <a:avLst/>
          </a:prstGeom>
          <a:solidFill>
            <a:srgbClr val="00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Narrow"/>
                <a:cs typeface="Arial Narrow"/>
              </a:rPr>
              <a:t>Capacity Planning and Forecasting</a:t>
            </a:r>
            <a:endParaRPr lang="en-US" sz="1200" dirty="0">
              <a:latin typeface="Arial Narrow"/>
              <a:cs typeface="Arial Narrow"/>
            </a:endParaRPr>
          </a:p>
        </p:txBody>
      </p:sp>
      <p:sp>
        <p:nvSpPr>
          <p:cNvPr id="16" name="Rectangle 15"/>
          <p:cNvSpPr/>
          <p:nvPr/>
        </p:nvSpPr>
        <p:spPr>
          <a:xfrm>
            <a:off x="4655868" y="1684134"/>
            <a:ext cx="990719" cy="804905"/>
          </a:xfrm>
          <a:prstGeom prst="rect">
            <a:avLst/>
          </a:prstGeom>
          <a:solidFill>
            <a:srgbClr val="00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Narrow"/>
                <a:cs typeface="Arial Narrow"/>
              </a:rPr>
              <a:t>Problem Identification</a:t>
            </a:r>
            <a:endParaRPr lang="en-US" sz="1200" dirty="0">
              <a:latin typeface="Arial Narrow"/>
              <a:cs typeface="Arial Narrow"/>
            </a:endParaRPr>
          </a:p>
        </p:txBody>
      </p:sp>
      <p:sp>
        <p:nvSpPr>
          <p:cNvPr id="17" name="Rectangle 16"/>
          <p:cNvSpPr/>
          <p:nvPr/>
        </p:nvSpPr>
        <p:spPr>
          <a:xfrm>
            <a:off x="5851308" y="1684134"/>
            <a:ext cx="1017922" cy="804905"/>
          </a:xfrm>
          <a:prstGeom prst="rect">
            <a:avLst/>
          </a:prstGeom>
          <a:solidFill>
            <a:srgbClr val="00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Narrow"/>
                <a:cs typeface="Arial Narrow"/>
              </a:rPr>
              <a:t>Application Analytics</a:t>
            </a:r>
            <a:endParaRPr lang="en-US" sz="1200" dirty="0">
              <a:latin typeface="Arial Narrow"/>
              <a:cs typeface="Arial Narrow"/>
            </a:endParaRPr>
          </a:p>
        </p:txBody>
      </p:sp>
      <p:cxnSp>
        <p:nvCxnSpPr>
          <p:cNvPr id="20" name="Straight Connector 19"/>
          <p:cNvCxnSpPr>
            <a:stCxn id="12" idx="2"/>
          </p:cNvCxnSpPr>
          <p:nvPr/>
        </p:nvCxnSpPr>
        <p:spPr>
          <a:xfrm>
            <a:off x="3818412" y="3048000"/>
            <a:ext cx="0" cy="311657"/>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pic>
        <p:nvPicPr>
          <p:cNvPr id="1034" name="Picture 1033"/>
          <p:cNvPicPr>
            <a:picLocks noChangeAspect="1"/>
          </p:cNvPicPr>
          <p:nvPr/>
        </p:nvPicPr>
        <p:blipFill>
          <a:blip r:embed="rId3"/>
          <a:stretch>
            <a:fillRect/>
          </a:stretch>
        </p:blipFill>
        <p:spPr>
          <a:xfrm>
            <a:off x="3407371" y="4379626"/>
            <a:ext cx="483763" cy="322508"/>
          </a:xfrm>
          <a:prstGeom prst="rect">
            <a:avLst/>
          </a:prstGeom>
        </p:spPr>
      </p:pic>
      <p:pic>
        <p:nvPicPr>
          <p:cNvPr id="1038" name="Picture 1037"/>
          <p:cNvPicPr>
            <a:picLocks noChangeAspect="1"/>
          </p:cNvPicPr>
          <p:nvPr/>
        </p:nvPicPr>
        <p:blipFill>
          <a:blip r:embed="rId4"/>
          <a:stretch>
            <a:fillRect/>
          </a:stretch>
        </p:blipFill>
        <p:spPr>
          <a:xfrm>
            <a:off x="6110909" y="4302713"/>
            <a:ext cx="381000" cy="381000"/>
          </a:xfrm>
          <a:prstGeom prst="rect">
            <a:avLst/>
          </a:prstGeom>
        </p:spPr>
      </p:pic>
      <p:pic>
        <p:nvPicPr>
          <p:cNvPr id="1039" name="Picture 1038"/>
          <p:cNvPicPr>
            <a:picLocks noChangeAspect="1"/>
          </p:cNvPicPr>
          <p:nvPr/>
        </p:nvPicPr>
        <p:blipFill>
          <a:blip r:embed="rId5"/>
          <a:stretch>
            <a:fillRect/>
          </a:stretch>
        </p:blipFill>
        <p:spPr>
          <a:xfrm>
            <a:off x="3297332" y="5253331"/>
            <a:ext cx="408586" cy="408586"/>
          </a:xfrm>
          <a:prstGeom prst="rect">
            <a:avLst/>
          </a:prstGeom>
        </p:spPr>
      </p:pic>
      <p:sp>
        <p:nvSpPr>
          <p:cNvPr id="11" name="TextBox 10"/>
          <p:cNvSpPr txBox="1"/>
          <p:nvPr/>
        </p:nvSpPr>
        <p:spPr>
          <a:xfrm>
            <a:off x="636376" y="6277608"/>
            <a:ext cx="2392198" cy="261610"/>
          </a:xfrm>
          <a:prstGeom prst="rect">
            <a:avLst/>
          </a:prstGeom>
          <a:noFill/>
        </p:spPr>
        <p:txBody>
          <a:bodyPr wrap="none" rtlCol="0">
            <a:spAutoFit/>
          </a:bodyPr>
          <a:lstStyle/>
          <a:p>
            <a:r>
              <a:rPr lang="en-US" sz="1100" i="1" dirty="0" smtClean="0"/>
              <a:t>IBM Confidential until Sept 1, 2015</a:t>
            </a:r>
            <a:endParaRPr lang="en-US" sz="1100" i="1" dirty="0"/>
          </a:p>
        </p:txBody>
      </p:sp>
      <p:sp>
        <p:nvSpPr>
          <p:cNvPr id="45" name="Rectangle 44"/>
          <p:cNvSpPr/>
          <p:nvPr/>
        </p:nvSpPr>
        <p:spPr>
          <a:xfrm>
            <a:off x="7837819" y="1828739"/>
            <a:ext cx="1017922" cy="804905"/>
          </a:xfrm>
          <a:prstGeom prst="rect">
            <a:avLst/>
          </a:prstGeom>
          <a:solidFill>
            <a:srgbClr val="00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Narrow"/>
                <a:cs typeface="Arial Narrow"/>
              </a:rPr>
              <a:t>User</a:t>
            </a:r>
          </a:p>
          <a:p>
            <a:pPr algn="ctr"/>
            <a:r>
              <a:rPr lang="en-US" sz="1200" dirty="0" smtClean="0">
                <a:latin typeface="Arial Narrow"/>
                <a:cs typeface="Arial Narrow"/>
              </a:rPr>
              <a:t>Defined</a:t>
            </a:r>
            <a:endParaRPr lang="en-US" sz="1200" dirty="0">
              <a:latin typeface="Arial Narrow"/>
              <a:cs typeface="Arial Narrow"/>
            </a:endParaRPr>
          </a:p>
        </p:txBody>
      </p:sp>
      <p:sp>
        <p:nvSpPr>
          <p:cNvPr id="33" name="Rectangle 32"/>
          <p:cNvSpPr>
            <a:spLocks noChangeArrowheads="1"/>
          </p:cNvSpPr>
          <p:nvPr/>
        </p:nvSpPr>
        <p:spPr bwMode="auto">
          <a:xfrm>
            <a:off x="2018455" y="2653783"/>
            <a:ext cx="4618432" cy="309586"/>
          </a:xfrm>
          <a:prstGeom prst="rect">
            <a:avLst/>
          </a:prstGeom>
          <a:gradFill rotWithShape="0">
            <a:gsLst>
              <a:gs pos="0">
                <a:srgbClr val="3FBAFF"/>
              </a:gs>
              <a:gs pos="100000">
                <a:srgbClr val="3FBAFF"/>
              </a:gs>
            </a:gsLst>
            <a:lin ang="10800000" scaled="1"/>
          </a:gradFill>
          <a:ln>
            <a:noFill/>
          </a:ln>
          <a:effectLst/>
          <a:extLst>
            <a:ext uri="{91240B29-F687-4F45-9708-019B960494DF}">
              <a14:hiddenLine xmlns:a14="http://schemas.microsoft.com/office/drawing/2010/main" xmlns="" w="9360">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tIns="103788"/>
          <a:ls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rgbClr val="000000"/>
                </a:solidFill>
                <a:latin typeface="Arial" charset="0"/>
                <a:ea typeface="MS Gothic" charset="-128"/>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rgbClr val="000000"/>
                </a:solidFill>
                <a:latin typeface="Arial" charset="0"/>
                <a:ea typeface="MS Gothic" charset="-128"/>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rgbClr val="000000"/>
                </a:solidFill>
                <a:latin typeface="Arial" charset="0"/>
                <a:ea typeface="MS Gothic" charset="-128"/>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rgbClr val="000000"/>
                </a:solidFill>
                <a:latin typeface="Arial" charset="0"/>
                <a:ea typeface="MS Gothic" charset="-128"/>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rgbClr val="000000"/>
                </a:solidFill>
                <a:latin typeface="Arial" charset="0"/>
                <a:ea typeface="MS Gothic" charset="-128"/>
                <a:cs typeface="+mn-cs"/>
              </a:defRPr>
            </a:lvl5pPr>
            <a:lvl6pPr marL="2286000" algn="l" defTabSz="914400" rtl="0" eaLnBrk="1" latinLnBrk="0" hangingPunct="1">
              <a:defRPr kern="1200">
                <a:solidFill>
                  <a:srgbClr val="000000"/>
                </a:solidFill>
                <a:latin typeface="Arial" charset="0"/>
                <a:ea typeface="MS Gothic" charset="-128"/>
                <a:cs typeface="+mn-cs"/>
              </a:defRPr>
            </a:lvl6pPr>
            <a:lvl7pPr marL="2743200" algn="l" defTabSz="914400" rtl="0" eaLnBrk="1" latinLnBrk="0" hangingPunct="1">
              <a:defRPr kern="1200">
                <a:solidFill>
                  <a:srgbClr val="000000"/>
                </a:solidFill>
                <a:latin typeface="Arial" charset="0"/>
                <a:ea typeface="MS Gothic" charset="-128"/>
                <a:cs typeface="+mn-cs"/>
              </a:defRPr>
            </a:lvl7pPr>
            <a:lvl8pPr marL="3200400" algn="l" defTabSz="914400" rtl="0" eaLnBrk="1" latinLnBrk="0" hangingPunct="1">
              <a:defRPr kern="1200">
                <a:solidFill>
                  <a:srgbClr val="000000"/>
                </a:solidFill>
                <a:latin typeface="Arial" charset="0"/>
                <a:ea typeface="MS Gothic" charset="-128"/>
                <a:cs typeface="+mn-cs"/>
              </a:defRPr>
            </a:lvl8pPr>
            <a:lvl9pPr marL="3657600" algn="l" defTabSz="914400" rtl="0" eaLnBrk="1" latinLnBrk="0" hangingPunct="1">
              <a:defRPr kern="1200">
                <a:solidFill>
                  <a:srgbClr val="000000"/>
                </a:solidFill>
                <a:latin typeface="Arial" charset="0"/>
                <a:ea typeface="MS Gothic" charset="-128"/>
                <a:cs typeface="+mn-cs"/>
              </a:defRPr>
            </a:lvl9pPr>
          </a:lstStyle>
          <a:p>
            <a:pPr algn="ctr" hangingPunct="1"/>
            <a:r>
              <a:rPr lang="en-US" altLang="en-US" sz="1400" dirty="0" smtClean="0">
                <a:solidFill>
                  <a:srgbClr val="FFFFFF"/>
                </a:solidFill>
              </a:rPr>
              <a:t>Report Templates</a:t>
            </a:r>
            <a:endParaRPr lang="en-US" altLang="en-US" sz="1400" dirty="0">
              <a:solidFill>
                <a:srgbClr val="FFFFFF"/>
              </a:solidFill>
            </a:endParaRPr>
          </a:p>
        </p:txBody>
      </p:sp>
      <p:pic>
        <p:nvPicPr>
          <p:cNvPr id="1036" name="Picture 1035"/>
          <p:cNvPicPr>
            <a:picLocks noChangeAspect="1"/>
          </p:cNvPicPr>
          <p:nvPr/>
        </p:nvPicPr>
        <p:blipFill>
          <a:blip r:embed="rId6"/>
          <a:stretch>
            <a:fillRect/>
          </a:stretch>
        </p:blipFill>
        <p:spPr>
          <a:xfrm>
            <a:off x="1769964" y="2359739"/>
            <a:ext cx="424864" cy="424864"/>
          </a:xfrm>
          <a:prstGeom prst="rect">
            <a:avLst/>
          </a:prstGeom>
        </p:spPr>
      </p:pic>
      <p:pic>
        <p:nvPicPr>
          <p:cNvPr id="1035" name="Picture 1034"/>
          <p:cNvPicPr>
            <a:picLocks noChangeAspect="1"/>
          </p:cNvPicPr>
          <p:nvPr/>
        </p:nvPicPr>
        <p:blipFill>
          <a:blip r:embed="rId7"/>
          <a:stretch>
            <a:fillRect/>
          </a:stretch>
        </p:blipFill>
        <p:spPr>
          <a:xfrm>
            <a:off x="2918247" y="2371537"/>
            <a:ext cx="437039" cy="437039"/>
          </a:xfrm>
          <a:prstGeom prst="rect">
            <a:avLst/>
          </a:prstGeom>
        </p:spPr>
      </p:pic>
      <p:pic>
        <p:nvPicPr>
          <p:cNvPr id="1031" name="Picture 1030"/>
          <p:cNvPicPr>
            <a:picLocks noChangeAspect="1"/>
          </p:cNvPicPr>
          <p:nvPr/>
        </p:nvPicPr>
        <p:blipFill>
          <a:blip r:embed="rId8"/>
          <a:stretch>
            <a:fillRect/>
          </a:stretch>
        </p:blipFill>
        <p:spPr>
          <a:xfrm>
            <a:off x="5190940" y="2371537"/>
            <a:ext cx="569159" cy="379439"/>
          </a:xfrm>
          <a:prstGeom prst="rect">
            <a:avLst/>
          </a:prstGeom>
        </p:spPr>
      </p:pic>
      <p:pic>
        <p:nvPicPr>
          <p:cNvPr id="1037" name="Picture 1036"/>
          <p:cNvPicPr>
            <a:picLocks noChangeAspect="1"/>
          </p:cNvPicPr>
          <p:nvPr/>
        </p:nvPicPr>
        <p:blipFill>
          <a:blip r:embed="rId9"/>
          <a:stretch>
            <a:fillRect/>
          </a:stretch>
        </p:blipFill>
        <p:spPr>
          <a:xfrm>
            <a:off x="4049426" y="2377868"/>
            <a:ext cx="388605" cy="388605"/>
          </a:xfrm>
          <a:prstGeom prst="rect">
            <a:avLst/>
          </a:prstGeom>
        </p:spPr>
      </p:pic>
      <p:grpSp>
        <p:nvGrpSpPr>
          <p:cNvPr id="37" name="Group 197"/>
          <p:cNvGrpSpPr>
            <a:grpSpLocks/>
          </p:cNvGrpSpPr>
          <p:nvPr/>
        </p:nvGrpSpPr>
        <p:grpSpPr bwMode="auto">
          <a:xfrm>
            <a:off x="4175652" y="5249455"/>
            <a:ext cx="510407" cy="412462"/>
            <a:chOff x="2653" y="2126"/>
            <a:chExt cx="408" cy="521"/>
          </a:xfrm>
        </p:grpSpPr>
        <p:pic>
          <p:nvPicPr>
            <p:cNvPr id="38" name="Picture 14"/>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653" y="2126"/>
              <a:ext cx="318" cy="3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39" name="Text Box 15"/>
            <p:cNvSpPr txBox="1">
              <a:spLocks noChangeArrowheads="1"/>
            </p:cNvSpPr>
            <p:nvPr/>
          </p:nvSpPr>
          <p:spPr bwMode="auto">
            <a:xfrm>
              <a:off x="2669" y="2357"/>
              <a:ext cx="392" cy="2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9900" tIns="46747" rIns="89900" bIns="46747">
              <a:spAutoFit/>
            </a:bodyPr>
            <a:lstStyle>
              <a:lvl1pPr defTabSz="495300">
                <a:spcBef>
                  <a:spcPct val="20000"/>
                </a:spcBef>
                <a:buClr>
                  <a:schemeClr val="tx1"/>
                </a:buClr>
                <a:buFont typeface="Wingdings" panose="05000000000000000000" pitchFamily="2" charset="2"/>
                <a:tabLst>
                  <a:tab pos="0" algn="l"/>
                  <a:tab pos="1008063" algn="l"/>
                  <a:tab pos="2016125" algn="l"/>
                  <a:tab pos="3022600" algn="l"/>
                  <a:tab pos="4030663" algn="l"/>
                  <a:tab pos="5038725" algn="l"/>
                  <a:tab pos="6043613" algn="l"/>
                  <a:tab pos="7048500" algn="l"/>
                  <a:tab pos="8053388" algn="l"/>
                  <a:tab pos="9061450" algn="l"/>
                  <a:tab pos="10069513" algn="l"/>
                  <a:tab pos="11077575" algn="l"/>
                </a:tabLst>
                <a:defRPr sz="2000">
                  <a:solidFill>
                    <a:srgbClr val="000000"/>
                  </a:solidFill>
                  <a:latin typeface="Arial" panose="020B0604020202020204" pitchFamily="34" charset="0"/>
                  <a:ea typeface="MS PGothic" panose="020B0600070205080204" pitchFamily="34" charset="-128"/>
                  <a:cs typeface="Arial" panose="020B0604020202020204" pitchFamily="34" charset="0"/>
                </a:defRPr>
              </a:lvl1pPr>
              <a:lvl2pPr marL="568325" indent="-190500" defTabSz="495300">
                <a:spcBef>
                  <a:spcPct val="20000"/>
                </a:spcBef>
                <a:buClr>
                  <a:schemeClr val="tx1"/>
                </a:buClr>
                <a:buChar char="•"/>
                <a:tabLst>
                  <a:tab pos="0" algn="l"/>
                  <a:tab pos="1008063" algn="l"/>
                  <a:tab pos="2016125" algn="l"/>
                  <a:tab pos="3022600" algn="l"/>
                  <a:tab pos="4030663" algn="l"/>
                  <a:tab pos="5038725" algn="l"/>
                  <a:tab pos="6043613" algn="l"/>
                  <a:tab pos="7048500" algn="l"/>
                  <a:tab pos="8053388" algn="l"/>
                  <a:tab pos="9061450" algn="l"/>
                  <a:tab pos="10069513" algn="l"/>
                  <a:tab pos="11077575" algn="l"/>
                </a:tabLst>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887413" indent="-7938" defTabSz="495300">
                <a:spcBef>
                  <a:spcPct val="20000"/>
                </a:spcBef>
                <a:buClr>
                  <a:schemeClr val="tx1"/>
                </a:buClr>
                <a:tabLst>
                  <a:tab pos="0" algn="l"/>
                  <a:tab pos="1008063" algn="l"/>
                  <a:tab pos="2016125" algn="l"/>
                  <a:tab pos="3022600" algn="l"/>
                  <a:tab pos="4030663" algn="l"/>
                  <a:tab pos="5038725" algn="l"/>
                  <a:tab pos="6043613" algn="l"/>
                  <a:tab pos="7048500" algn="l"/>
                  <a:tab pos="8053388" algn="l"/>
                  <a:tab pos="9061450" algn="l"/>
                  <a:tab pos="10069513" algn="l"/>
                  <a:tab pos="11077575" algn="l"/>
                </a:tabLst>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576388" indent="-193675" defTabSz="495300">
                <a:spcBef>
                  <a:spcPct val="20000"/>
                </a:spcBef>
                <a:buClr>
                  <a:schemeClr val="tx1"/>
                </a:buClr>
                <a:buChar char="•"/>
                <a:tabLst>
                  <a:tab pos="0" algn="l"/>
                  <a:tab pos="1008063" algn="l"/>
                  <a:tab pos="2016125" algn="l"/>
                  <a:tab pos="3022600" algn="l"/>
                  <a:tab pos="4030663" algn="l"/>
                  <a:tab pos="5038725" algn="l"/>
                  <a:tab pos="6043613" algn="l"/>
                  <a:tab pos="7048500" algn="l"/>
                  <a:tab pos="8053388" algn="l"/>
                  <a:tab pos="9061450" algn="l"/>
                  <a:tab pos="10069513" algn="l"/>
                  <a:tab pos="11077575" algn="l"/>
                </a:tabLst>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1895475" indent="-11113" defTabSz="495300">
                <a:spcBef>
                  <a:spcPct val="20000"/>
                </a:spcBef>
                <a:buClr>
                  <a:schemeClr val="tx1"/>
                </a:buClr>
                <a:tabLst>
                  <a:tab pos="0" algn="l"/>
                  <a:tab pos="1008063" algn="l"/>
                  <a:tab pos="2016125" algn="l"/>
                  <a:tab pos="3022600" algn="l"/>
                  <a:tab pos="4030663" algn="l"/>
                  <a:tab pos="5038725" algn="l"/>
                  <a:tab pos="6043613" algn="l"/>
                  <a:tab pos="7048500" algn="l"/>
                  <a:tab pos="8053388" algn="l"/>
                  <a:tab pos="9061450" algn="l"/>
                  <a:tab pos="10069513" algn="l"/>
                  <a:tab pos="11077575" algn="l"/>
                </a:tabLst>
                <a:defRPr sz="15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352675" indent="-11113" defTabSz="495300" eaLnBrk="0" fontAlgn="base" hangingPunct="0">
                <a:spcBef>
                  <a:spcPct val="20000"/>
                </a:spcBef>
                <a:spcAft>
                  <a:spcPct val="0"/>
                </a:spcAft>
                <a:buClr>
                  <a:schemeClr val="tx1"/>
                </a:buClr>
                <a:tabLst>
                  <a:tab pos="0" algn="l"/>
                  <a:tab pos="1008063" algn="l"/>
                  <a:tab pos="2016125" algn="l"/>
                  <a:tab pos="3022600" algn="l"/>
                  <a:tab pos="4030663" algn="l"/>
                  <a:tab pos="5038725" algn="l"/>
                  <a:tab pos="6043613" algn="l"/>
                  <a:tab pos="7048500" algn="l"/>
                  <a:tab pos="8053388" algn="l"/>
                  <a:tab pos="9061450" algn="l"/>
                  <a:tab pos="10069513" algn="l"/>
                  <a:tab pos="11077575" algn="l"/>
                </a:tabLst>
                <a:defRPr sz="15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809875" indent="-11113" defTabSz="495300" eaLnBrk="0" fontAlgn="base" hangingPunct="0">
                <a:spcBef>
                  <a:spcPct val="20000"/>
                </a:spcBef>
                <a:spcAft>
                  <a:spcPct val="0"/>
                </a:spcAft>
                <a:buClr>
                  <a:schemeClr val="tx1"/>
                </a:buClr>
                <a:tabLst>
                  <a:tab pos="0" algn="l"/>
                  <a:tab pos="1008063" algn="l"/>
                  <a:tab pos="2016125" algn="l"/>
                  <a:tab pos="3022600" algn="l"/>
                  <a:tab pos="4030663" algn="l"/>
                  <a:tab pos="5038725" algn="l"/>
                  <a:tab pos="6043613" algn="l"/>
                  <a:tab pos="7048500" algn="l"/>
                  <a:tab pos="8053388" algn="l"/>
                  <a:tab pos="9061450" algn="l"/>
                  <a:tab pos="10069513" algn="l"/>
                  <a:tab pos="11077575" algn="l"/>
                </a:tabLst>
                <a:defRPr sz="15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267075" indent="-11113" defTabSz="495300" eaLnBrk="0" fontAlgn="base" hangingPunct="0">
                <a:spcBef>
                  <a:spcPct val="20000"/>
                </a:spcBef>
                <a:spcAft>
                  <a:spcPct val="0"/>
                </a:spcAft>
                <a:buClr>
                  <a:schemeClr val="tx1"/>
                </a:buClr>
                <a:tabLst>
                  <a:tab pos="0" algn="l"/>
                  <a:tab pos="1008063" algn="l"/>
                  <a:tab pos="2016125" algn="l"/>
                  <a:tab pos="3022600" algn="l"/>
                  <a:tab pos="4030663" algn="l"/>
                  <a:tab pos="5038725" algn="l"/>
                  <a:tab pos="6043613" algn="l"/>
                  <a:tab pos="7048500" algn="l"/>
                  <a:tab pos="8053388" algn="l"/>
                  <a:tab pos="9061450" algn="l"/>
                  <a:tab pos="10069513" algn="l"/>
                  <a:tab pos="11077575" algn="l"/>
                </a:tabLst>
                <a:defRPr sz="15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724275" indent="-11113" defTabSz="495300" eaLnBrk="0" fontAlgn="base" hangingPunct="0">
                <a:spcBef>
                  <a:spcPct val="20000"/>
                </a:spcBef>
                <a:spcAft>
                  <a:spcPct val="0"/>
                </a:spcAft>
                <a:buClr>
                  <a:schemeClr val="tx1"/>
                </a:buClr>
                <a:tabLst>
                  <a:tab pos="0" algn="l"/>
                  <a:tab pos="1008063" algn="l"/>
                  <a:tab pos="2016125" algn="l"/>
                  <a:tab pos="3022600" algn="l"/>
                  <a:tab pos="4030663" algn="l"/>
                  <a:tab pos="5038725" algn="l"/>
                  <a:tab pos="6043613" algn="l"/>
                  <a:tab pos="7048500" algn="l"/>
                  <a:tab pos="8053388" algn="l"/>
                  <a:tab pos="9061450" algn="l"/>
                  <a:tab pos="10069513" algn="l"/>
                  <a:tab pos="11077575" algn="l"/>
                </a:tabLst>
                <a:defRPr sz="15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spcAft>
                  <a:spcPts val="454"/>
                </a:spcAft>
                <a:buClrTx/>
              </a:pPr>
              <a:r>
                <a:rPr lang="de-DE" sz="816">
                  <a:ea typeface="SimSun" panose="02010600030101010101" pitchFamily="2" charset="-122"/>
                </a:rPr>
                <a:t>SPSS Model</a:t>
              </a:r>
            </a:p>
          </p:txBody>
        </p:sp>
      </p:grpSp>
      <p:pic>
        <p:nvPicPr>
          <p:cNvPr id="41" name="Picture 41" descr="screen-capture-2.jpg"/>
          <p:cNvPicPr>
            <a:picLocks noChangeAspect="1"/>
          </p:cNvPicPr>
          <p:nvPr/>
        </p:nvPicPr>
        <p:blipFill>
          <a:blip r:embed="rId11">
            <a:extLst>
              <a:ext uri="{28A0092B-C50C-407E-A947-70E740481C1C}">
                <a14:useLocalDpi xmlns:a14="http://schemas.microsoft.com/office/drawing/2010/main" xmlns="" val="0"/>
              </a:ext>
            </a:extLst>
          </a:blip>
          <a:srcRect/>
          <a:stretch>
            <a:fillRect/>
          </a:stretch>
        </p:blipFill>
        <p:spPr bwMode="auto">
          <a:xfrm>
            <a:off x="4723314" y="4334736"/>
            <a:ext cx="398793" cy="367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descr="http://www.spss.com.hk/images/deployment/CDSshare-protect.jpg"/>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4148302" y="4412706"/>
            <a:ext cx="350763" cy="240022"/>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8" descr="Image result for Data Load images"/>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5475519" y="5253331"/>
            <a:ext cx="495051" cy="244431"/>
          </a:xfrm>
          <a:prstGeom prst="rect">
            <a:avLst/>
          </a:prstGeom>
          <a:noFill/>
          <a:extLst>
            <a:ext uri="{909E8E84-426E-40DD-AFC4-6F175D3DCCD1}">
              <a14:hiddenFill xmlns:a14="http://schemas.microsoft.com/office/drawing/2010/main" xmlns="">
                <a:solidFill>
                  <a:srgbClr val="FFFFFF"/>
                </a:solidFill>
              </a14:hiddenFill>
            </a:ext>
          </a:extLst>
        </p:spPr>
      </p:pic>
      <p:sp>
        <p:nvSpPr>
          <p:cNvPr id="43" name="TextBox 42"/>
          <p:cNvSpPr txBox="1"/>
          <p:nvPr/>
        </p:nvSpPr>
        <p:spPr>
          <a:xfrm>
            <a:off x="7393380" y="2840732"/>
            <a:ext cx="1750620" cy="1661993"/>
          </a:xfrm>
          <a:prstGeom prst="rect">
            <a:avLst/>
          </a:prstGeom>
          <a:noFill/>
        </p:spPr>
        <p:txBody>
          <a:bodyPr wrap="square" rtlCol="0">
            <a:spAutoFit/>
          </a:bodyPr>
          <a:lstStyle/>
          <a:p>
            <a:pPr algn="ctr"/>
            <a:r>
              <a:rPr lang="en-US" sz="1400" b="1" dirty="0" smtClean="0">
                <a:solidFill>
                  <a:srgbClr val="008000"/>
                </a:solidFill>
                <a:latin typeface="Arial Narrow"/>
                <a:cs typeface="Arial Narrow"/>
              </a:rPr>
              <a:t>Multiplatform </a:t>
            </a:r>
          </a:p>
          <a:p>
            <a:pPr algn="ctr"/>
            <a:r>
              <a:rPr lang="en-US" sz="1400" b="1" dirty="0" smtClean="0">
                <a:solidFill>
                  <a:srgbClr val="008000"/>
                </a:solidFill>
                <a:latin typeface="Arial Narrow"/>
                <a:cs typeface="Arial Narrow"/>
              </a:rPr>
              <a:t>PIDs:</a:t>
            </a:r>
          </a:p>
          <a:p>
            <a:pPr algn="ctr"/>
            <a:r>
              <a:rPr lang="en-US" sz="1400" b="1" dirty="0" smtClean="0">
                <a:solidFill>
                  <a:srgbClr val="008000"/>
                </a:solidFill>
                <a:latin typeface="Arial Narrow"/>
                <a:cs typeface="Arial Narrow"/>
              </a:rPr>
              <a:t>D11AYLL (Lic+12m S&amp;S)</a:t>
            </a:r>
          </a:p>
          <a:p>
            <a:pPr algn="ctr"/>
            <a:r>
              <a:rPr lang="en-US" sz="1400" b="1" dirty="0" smtClean="0">
                <a:solidFill>
                  <a:srgbClr val="008000"/>
                </a:solidFill>
                <a:latin typeface="Arial Narrow"/>
                <a:cs typeface="Arial Narrow"/>
              </a:rPr>
              <a:t> &amp; </a:t>
            </a:r>
          </a:p>
          <a:p>
            <a:pPr algn="ctr"/>
            <a:r>
              <a:rPr lang="en-US" sz="1400" b="1" dirty="0" smtClean="0">
                <a:solidFill>
                  <a:srgbClr val="008000"/>
                </a:solidFill>
                <a:latin typeface="Arial Narrow"/>
                <a:cs typeface="Arial Narrow"/>
              </a:rPr>
              <a:t>D11AZLL (S&amp;S)</a:t>
            </a:r>
          </a:p>
          <a:p>
            <a:pPr algn="ctr"/>
            <a:endParaRPr lang="en-US" dirty="0"/>
          </a:p>
        </p:txBody>
      </p:sp>
      <p:sp>
        <p:nvSpPr>
          <p:cNvPr id="44" name="Rectangle 43"/>
          <p:cNvSpPr/>
          <p:nvPr/>
        </p:nvSpPr>
        <p:spPr>
          <a:xfrm>
            <a:off x="4195668" y="4702134"/>
            <a:ext cx="2105741" cy="1295895"/>
          </a:xfrm>
          <a:prstGeom prst="rect">
            <a:avLst/>
          </a:prstGeom>
          <a:solidFill>
            <a:srgbClr val="FF6600">
              <a:alpha val="35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6986731" y="4926821"/>
            <a:ext cx="2089245" cy="954107"/>
          </a:xfrm>
          <a:prstGeom prst="rect">
            <a:avLst/>
          </a:prstGeom>
          <a:noFill/>
        </p:spPr>
        <p:txBody>
          <a:bodyPr wrap="square" rtlCol="0">
            <a:spAutoFit/>
          </a:bodyPr>
          <a:lstStyle/>
          <a:p>
            <a:pPr algn="ctr"/>
            <a:r>
              <a:rPr lang="en-US" sz="1400" b="1" dirty="0" smtClean="0">
                <a:solidFill>
                  <a:schemeClr val="accent6"/>
                </a:solidFill>
                <a:latin typeface="Arial Narrow"/>
                <a:cs typeface="Arial Narrow"/>
              </a:rPr>
              <a:t>z/OS  PIDs:</a:t>
            </a:r>
          </a:p>
          <a:p>
            <a:pPr algn="ctr"/>
            <a:r>
              <a:rPr lang="en-US" sz="1400" b="1" dirty="0" smtClean="0">
                <a:solidFill>
                  <a:schemeClr val="accent6"/>
                </a:solidFill>
                <a:latin typeface="Arial Narrow"/>
                <a:cs typeface="Arial Narrow"/>
              </a:rPr>
              <a:t>5698-CMA (Lic+12m S&amp;S) &amp; </a:t>
            </a:r>
          </a:p>
          <a:p>
            <a:pPr algn="ctr"/>
            <a:r>
              <a:rPr lang="en-US" sz="1400" b="1" dirty="0" smtClean="0">
                <a:solidFill>
                  <a:schemeClr val="accent6"/>
                </a:solidFill>
                <a:latin typeface="Arial Narrow"/>
                <a:cs typeface="Arial Narrow"/>
              </a:rPr>
              <a:t>5698-AA7 (S&amp;S)</a:t>
            </a:r>
          </a:p>
        </p:txBody>
      </p:sp>
      <p:sp>
        <p:nvSpPr>
          <p:cNvPr id="47" name="Rectangle 46"/>
          <p:cNvSpPr/>
          <p:nvPr/>
        </p:nvSpPr>
        <p:spPr>
          <a:xfrm>
            <a:off x="4180320" y="4683713"/>
            <a:ext cx="2153108" cy="1292859"/>
          </a:xfrm>
          <a:prstGeom prst="rect">
            <a:avLst/>
          </a:prstGeom>
          <a:no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48" name="Picture 47"/>
          <p:cNvPicPr>
            <a:picLocks noChangeAspect="1"/>
          </p:cNvPicPr>
          <p:nvPr/>
        </p:nvPicPr>
        <p:blipFill>
          <a:blip r:embed="rId14">
            <a:extLst>
              <a:ext uri="{28A0092B-C50C-407E-A947-70E740481C1C}">
                <a14:useLocalDpi xmlns:a14="http://schemas.microsoft.com/office/drawing/2010/main" xmlns="" val="0"/>
              </a:ext>
            </a:extLst>
          </a:blip>
          <a:srcRect/>
          <a:stretch>
            <a:fillRect/>
          </a:stretch>
        </p:blipFill>
        <p:spPr bwMode="auto">
          <a:xfrm>
            <a:off x="6392434" y="2334178"/>
            <a:ext cx="444526" cy="3886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Rectangle 39"/>
          <p:cNvSpPr/>
          <p:nvPr/>
        </p:nvSpPr>
        <p:spPr>
          <a:xfrm>
            <a:off x="424685" y="1106088"/>
            <a:ext cx="6889450" cy="3596046"/>
          </a:xfrm>
          <a:prstGeom prst="rect">
            <a:avLst/>
          </a:prstGeom>
          <a:solidFill>
            <a:srgbClr val="FF6600">
              <a:alpha val="35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457201" y="1106087"/>
            <a:ext cx="6862586" cy="3596047"/>
          </a:xfrm>
          <a:prstGeom prst="rect">
            <a:avLst/>
          </a:prstGeom>
          <a:noFill/>
          <a:ln w="635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10317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1"/>
          <p:cNvSpPr>
            <a:spLocks noChangeArrowheads="1"/>
          </p:cNvSpPr>
          <p:nvPr/>
        </p:nvSpPr>
        <p:spPr bwMode="auto">
          <a:xfrm>
            <a:off x="3648960" y="4077068"/>
            <a:ext cx="1621846" cy="872732"/>
          </a:xfrm>
          <a:prstGeom prst="rect">
            <a:avLst/>
          </a:prstGeom>
          <a:solidFill>
            <a:srgbClr val="F2F2F2"/>
          </a:solidFill>
          <a:ln w="25560">
            <a:solidFill>
              <a:srgbClr val="BF1B0F"/>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1430" tIns="45715" rIns="91430" bIns="45715" anchor="ctr"/>
          <a:lstStyle/>
          <a:p>
            <a:pPr>
              <a:buFont typeface="Times New Roman" charset="0"/>
              <a:buNone/>
              <a:defRPr/>
            </a:pPr>
            <a:endParaRPr lang="en-US">
              <a:ea typeface="MS PGothic" charset="0"/>
            </a:endParaRPr>
          </a:p>
        </p:txBody>
      </p:sp>
      <p:sp>
        <p:nvSpPr>
          <p:cNvPr id="40961" name="Rectangle 1"/>
          <p:cNvSpPr>
            <a:spLocks noChangeArrowheads="1"/>
          </p:cNvSpPr>
          <p:nvPr/>
        </p:nvSpPr>
        <p:spPr bwMode="auto">
          <a:xfrm>
            <a:off x="5472000" y="2034934"/>
            <a:ext cx="3398400" cy="2549068"/>
          </a:xfrm>
          <a:prstGeom prst="rect">
            <a:avLst/>
          </a:prstGeom>
          <a:solidFill>
            <a:srgbClr val="F2F2F2"/>
          </a:solidFill>
          <a:ln w="25560">
            <a:solidFill>
              <a:srgbClr val="BF1B0F"/>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1430" tIns="45715" rIns="91430" bIns="45715" anchor="ctr"/>
          <a:lstStyle/>
          <a:p>
            <a:pPr>
              <a:buFont typeface="Times New Roman" charset="0"/>
              <a:buNone/>
              <a:defRPr/>
            </a:pPr>
            <a:endParaRPr lang="en-US">
              <a:ea typeface="MS PGothic" charset="0"/>
            </a:endParaRPr>
          </a:p>
        </p:txBody>
      </p:sp>
      <p:sp>
        <p:nvSpPr>
          <p:cNvPr id="40962" name="Rectangle 2"/>
          <p:cNvSpPr>
            <a:spLocks noChangeArrowheads="1"/>
          </p:cNvSpPr>
          <p:nvPr/>
        </p:nvSpPr>
        <p:spPr bwMode="auto">
          <a:xfrm>
            <a:off x="231841" y="1998930"/>
            <a:ext cx="3111840" cy="2585072"/>
          </a:xfrm>
          <a:prstGeom prst="rect">
            <a:avLst/>
          </a:prstGeom>
          <a:solidFill>
            <a:srgbClr val="F2F2F2"/>
          </a:solidFill>
          <a:ln w="25560">
            <a:solidFill>
              <a:srgbClr val="AF2217"/>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1430" tIns="45715" rIns="91430" bIns="45715" anchor="ctr"/>
          <a:lstStyle/>
          <a:p>
            <a:pPr>
              <a:buFont typeface="Times New Roman" charset="0"/>
              <a:buNone/>
              <a:defRPr/>
            </a:pPr>
            <a:endParaRPr lang="en-US">
              <a:ea typeface="MS PGothic" charset="0"/>
            </a:endParaRPr>
          </a:p>
        </p:txBody>
      </p:sp>
      <p:sp>
        <p:nvSpPr>
          <p:cNvPr id="40963" name="Rectangle 3"/>
          <p:cNvSpPr>
            <a:spLocks noChangeArrowheads="1"/>
          </p:cNvSpPr>
          <p:nvPr/>
        </p:nvSpPr>
        <p:spPr bwMode="auto">
          <a:xfrm>
            <a:off x="6452641" y="1591368"/>
            <a:ext cx="1517760" cy="564539"/>
          </a:xfrm>
          <a:prstGeom prst="rect">
            <a:avLst/>
          </a:prstGeom>
          <a:solidFill>
            <a:srgbClr val="EE3224"/>
          </a:solidFill>
          <a:ln w="25560">
            <a:solidFill>
              <a:srgbClr val="AF2217"/>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9991" tIns="46795" rIns="89991" bIns="46795" anchor="ctr"/>
          <a:lstStyle/>
          <a:p>
            <a:pPr algn="ctr">
              <a:tabLst>
                <a:tab pos="0" algn="l"/>
                <a:tab pos="914305" algn="l"/>
                <a:tab pos="1828610" algn="l"/>
                <a:tab pos="2742915" algn="l"/>
                <a:tab pos="3657220" algn="l"/>
                <a:tab pos="4571526" algn="l"/>
                <a:tab pos="5485831" algn="l"/>
                <a:tab pos="6400137" algn="l"/>
                <a:tab pos="7314442" algn="l"/>
                <a:tab pos="8228747" algn="l"/>
                <a:tab pos="9143052" algn="l"/>
                <a:tab pos="10057357" algn="l"/>
              </a:tabLst>
              <a:defRPr/>
            </a:pPr>
            <a:r>
              <a:rPr lang="it-IT" sz="1100" dirty="0">
                <a:solidFill>
                  <a:srgbClr val="FFFFFF"/>
                </a:solidFill>
                <a:ea typeface="ＭＳ Ｐゴシック" charset="0"/>
              </a:rPr>
              <a:t>z13</a:t>
            </a:r>
          </a:p>
        </p:txBody>
      </p:sp>
      <p:sp>
        <p:nvSpPr>
          <p:cNvPr id="40964" name="Rectangle 4"/>
          <p:cNvSpPr>
            <a:spLocks noChangeArrowheads="1"/>
          </p:cNvSpPr>
          <p:nvPr/>
        </p:nvSpPr>
        <p:spPr bwMode="auto">
          <a:xfrm>
            <a:off x="1323361" y="1571206"/>
            <a:ext cx="1245600" cy="522774"/>
          </a:xfrm>
          <a:prstGeom prst="rect">
            <a:avLst/>
          </a:prstGeom>
          <a:solidFill>
            <a:srgbClr val="EE3224"/>
          </a:solidFill>
          <a:ln w="25560">
            <a:solidFill>
              <a:srgbClr val="AF2217"/>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9991" tIns="46795" rIns="89991" bIns="46795" anchor="ctr"/>
          <a:lstStyle/>
          <a:p>
            <a:pPr algn="ctr">
              <a:tabLst>
                <a:tab pos="0" algn="l"/>
                <a:tab pos="914305" algn="l"/>
                <a:tab pos="1828610" algn="l"/>
                <a:tab pos="2742915" algn="l"/>
                <a:tab pos="3657220" algn="l"/>
                <a:tab pos="4571526" algn="l"/>
                <a:tab pos="5485831" algn="l"/>
                <a:tab pos="6400137" algn="l"/>
                <a:tab pos="7314442" algn="l"/>
                <a:tab pos="8228747" algn="l"/>
                <a:tab pos="9143052" algn="l"/>
                <a:tab pos="10057357" algn="l"/>
              </a:tabLst>
              <a:defRPr/>
            </a:pPr>
            <a:r>
              <a:rPr lang="it-IT" sz="1100" dirty="0">
                <a:solidFill>
                  <a:srgbClr val="FFFFFF"/>
                </a:solidFill>
                <a:ea typeface="ＭＳ Ｐゴシック" charset="0"/>
              </a:rPr>
              <a:t>z13</a:t>
            </a:r>
          </a:p>
        </p:txBody>
      </p:sp>
      <p:sp>
        <p:nvSpPr>
          <p:cNvPr id="2054" name="AutoShape 5"/>
          <p:cNvSpPr>
            <a:spLocks noChangeArrowheads="1"/>
          </p:cNvSpPr>
          <p:nvPr/>
        </p:nvSpPr>
        <p:spPr bwMode="auto">
          <a:xfrm>
            <a:off x="1886400" y="3123689"/>
            <a:ext cx="1321920" cy="1350862"/>
          </a:xfrm>
          <a:prstGeom prst="can">
            <a:avLst>
              <a:gd name="adj" fmla="val 25010"/>
            </a:avLst>
          </a:prstGeom>
          <a:gradFill rotWithShape="0">
            <a:gsLst>
              <a:gs pos="0">
                <a:srgbClr val="FFDCDB"/>
              </a:gs>
              <a:gs pos="100000">
                <a:srgbClr val="FF8783"/>
              </a:gs>
            </a:gsLst>
            <a:lin ang="5400000" scaled="1"/>
          </a:gradFill>
          <a:ln w="15840">
            <a:solidFill>
              <a:srgbClr val="EE2C1E"/>
            </a:solidFill>
            <a:miter lim="800000"/>
            <a:headEnd/>
            <a:tailEnd/>
          </a:ln>
          <a:effectLst>
            <a:outerShdw dist="20160" dir="5400000" algn="ctr" rotWithShape="0">
              <a:srgbClr val="808080">
                <a:alpha val="38033"/>
              </a:srgbClr>
            </a:outerShdw>
          </a:effectLst>
        </p:spPr>
        <p:txBody>
          <a:bodyPr lIns="89991" tIns="46795" rIns="89991" bIns="46795"/>
          <a:lstStyle>
            <a:lvl1pPr>
              <a:lnSpc>
                <a:spcPct val="93000"/>
              </a:lnSpc>
              <a:spcAft>
                <a:spcPts val="1413"/>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Microsoft YaHei" pitchFamily="34" charset="-122"/>
              </a:defRPr>
            </a:lvl1pPr>
            <a:lvl2pPr>
              <a:lnSpc>
                <a:spcPct val="93000"/>
              </a:lnSpc>
              <a:spcAft>
                <a:spcPts val="1138"/>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Microsoft YaHei" pitchFamily="34" charset="-122"/>
              </a:defRPr>
            </a:lvl2pPr>
            <a:lvl3pPr>
              <a:lnSpc>
                <a:spcPct val="93000"/>
              </a:lnSpc>
              <a:spcAft>
                <a:spcPts val="85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icrosoft YaHei" pitchFamily="34" charset="-122"/>
              </a:defRPr>
            </a:lvl3pPr>
            <a:lvl4pPr>
              <a:lnSpc>
                <a:spcPct val="93000"/>
              </a:lnSpc>
              <a:spcAft>
                <a:spcPts val="575"/>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icrosoft YaHei" pitchFamily="34" charset="-122"/>
              </a:defRPr>
            </a:lvl4pPr>
            <a:lvl5pPr>
              <a:lnSpc>
                <a:spcPct val="93000"/>
              </a:lnSpc>
              <a:spcAft>
                <a:spcPts val="288"/>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icrosoft YaHei" pitchFamily="34"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icrosoft YaHei" pitchFamily="34"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icrosoft YaHei" pitchFamily="34"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icrosoft YaHei" pitchFamily="34"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icrosoft YaHei" pitchFamily="34" charset="-122"/>
              </a:defRPr>
            </a:lvl9pPr>
          </a:lstStyle>
          <a:p>
            <a:pPr algn="ctr" eaLnBrk="1" hangingPunct="1">
              <a:lnSpc>
                <a:spcPct val="107000"/>
              </a:lnSpc>
              <a:spcAft>
                <a:spcPct val="0"/>
              </a:spcAft>
              <a:buClrTx/>
              <a:buSzTx/>
              <a:buFontTx/>
              <a:buNone/>
            </a:pPr>
            <a:endParaRPr lang="it-IT" altLang="en-US" sz="1200">
              <a:latin typeface="Calibri" pitchFamily="34" charset="0"/>
              <a:ea typeface="MS Gothic" pitchFamily="49" charset="-128"/>
            </a:endParaRPr>
          </a:p>
        </p:txBody>
      </p:sp>
      <p:sp>
        <p:nvSpPr>
          <p:cNvPr id="2055" name="AutoShape 10"/>
          <p:cNvSpPr>
            <a:spLocks noChangeArrowheads="1"/>
          </p:cNvSpPr>
          <p:nvPr/>
        </p:nvSpPr>
        <p:spPr bwMode="auto">
          <a:xfrm>
            <a:off x="400320" y="3225939"/>
            <a:ext cx="1365120" cy="1248612"/>
          </a:xfrm>
          <a:prstGeom prst="roundRect">
            <a:avLst>
              <a:gd name="adj" fmla="val 16667"/>
            </a:avLst>
          </a:prstGeom>
          <a:solidFill>
            <a:srgbClr val="F19027"/>
          </a:solidFill>
          <a:ln w="38160">
            <a:solidFill>
              <a:srgbClr val="FFFFFF"/>
            </a:solidFill>
            <a:miter lim="800000"/>
            <a:headEnd/>
            <a:tailEnd/>
          </a:ln>
          <a:effectLst>
            <a:outerShdw dist="20160" dir="5400000" algn="ctr" rotWithShape="0">
              <a:srgbClr val="808080">
                <a:alpha val="38033"/>
              </a:srgbClr>
            </a:outerShdw>
          </a:effectLst>
        </p:spPr>
        <p:txBody>
          <a:bodyPr wrap="none" lIns="82945" tIns="41473" rIns="82945" bIns="41473" anchor="ctr"/>
          <a:lstStyle/>
          <a:p>
            <a:endParaRPr lang="en-US" altLang="en-US">
              <a:ea typeface="MS Gothic" pitchFamily="49" charset="-128"/>
            </a:endParaRPr>
          </a:p>
        </p:txBody>
      </p:sp>
      <p:pic>
        <p:nvPicPr>
          <p:cNvPr id="40972" name="Picture 12"/>
          <p:cNvPicPr>
            <a:picLocks noChangeAspect="1" noChangeArrowheads="1"/>
          </p:cNvPicPr>
          <p:nvPr/>
        </p:nvPicPr>
        <p:blipFill>
          <a:blip r:embed="rId3"/>
          <a:srcRect/>
          <a:stretch>
            <a:fillRect/>
          </a:stretch>
        </p:blipFill>
        <p:spPr bwMode="auto">
          <a:xfrm>
            <a:off x="3705120" y="1739703"/>
            <a:ext cx="1605600" cy="1137719"/>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21600">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057" name="AutoShape 13"/>
          <p:cNvSpPr>
            <a:spLocks noChangeArrowheads="1"/>
          </p:cNvSpPr>
          <p:nvPr/>
        </p:nvSpPr>
        <p:spPr bwMode="auto">
          <a:xfrm>
            <a:off x="535680" y="2163107"/>
            <a:ext cx="1032480" cy="812245"/>
          </a:xfrm>
          <a:prstGeom prst="roundRect">
            <a:avLst>
              <a:gd name="adj" fmla="val 16667"/>
            </a:avLst>
          </a:prstGeom>
          <a:gradFill rotWithShape="0">
            <a:gsLst>
              <a:gs pos="0">
                <a:srgbClr val="CCFF99"/>
              </a:gs>
              <a:gs pos="100000">
                <a:srgbClr val="92D050"/>
              </a:gs>
            </a:gsLst>
            <a:lin ang="5400000" scaled="1"/>
          </a:gradFill>
          <a:ln w="9360">
            <a:solidFill>
              <a:srgbClr val="EE2C1E"/>
            </a:solidFill>
            <a:miter lim="800000"/>
            <a:headEnd/>
            <a:tailEnd/>
          </a:ln>
          <a:effectLst>
            <a:outerShdw dist="20160" dir="5400000" algn="ctr" rotWithShape="0">
              <a:srgbClr val="808080">
                <a:alpha val="38033"/>
              </a:srgbClr>
            </a:outerShdw>
          </a:effectLst>
        </p:spPr>
        <p:txBody>
          <a:bodyPr lIns="89991" tIns="0" rIns="89991" bIns="0"/>
          <a:lstStyle>
            <a:lvl1pPr>
              <a:lnSpc>
                <a:spcPct val="93000"/>
              </a:lnSpc>
              <a:spcAft>
                <a:spcPts val="1413"/>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Microsoft YaHei" pitchFamily="34" charset="-122"/>
              </a:defRPr>
            </a:lvl1pPr>
            <a:lvl2pPr>
              <a:lnSpc>
                <a:spcPct val="93000"/>
              </a:lnSpc>
              <a:spcAft>
                <a:spcPts val="1138"/>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Microsoft YaHei" pitchFamily="34" charset="-122"/>
              </a:defRPr>
            </a:lvl2pPr>
            <a:lvl3pPr>
              <a:lnSpc>
                <a:spcPct val="93000"/>
              </a:lnSpc>
              <a:spcAft>
                <a:spcPts val="85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icrosoft YaHei" pitchFamily="34" charset="-122"/>
              </a:defRPr>
            </a:lvl3pPr>
            <a:lvl4pPr>
              <a:lnSpc>
                <a:spcPct val="93000"/>
              </a:lnSpc>
              <a:spcAft>
                <a:spcPts val="575"/>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icrosoft YaHei" pitchFamily="34" charset="-122"/>
              </a:defRPr>
            </a:lvl4pPr>
            <a:lvl5pPr>
              <a:lnSpc>
                <a:spcPct val="93000"/>
              </a:lnSpc>
              <a:spcAft>
                <a:spcPts val="288"/>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icrosoft YaHei" pitchFamily="34"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icrosoft YaHei" pitchFamily="34"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icrosoft YaHei" pitchFamily="34"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icrosoft YaHei" pitchFamily="34"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icrosoft YaHei" pitchFamily="34" charset="-122"/>
              </a:defRPr>
            </a:lvl9pPr>
          </a:lstStyle>
          <a:p>
            <a:pPr algn="ctr" eaLnBrk="1" hangingPunct="1">
              <a:lnSpc>
                <a:spcPct val="100000"/>
              </a:lnSpc>
              <a:spcAft>
                <a:spcPct val="0"/>
              </a:spcAft>
              <a:buClrTx/>
              <a:buSzTx/>
              <a:buFontTx/>
              <a:buNone/>
            </a:pPr>
            <a:r>
              <a:rPr lang="it-IT" altLang="en-US" sz="1300">
                <a:latin typeface="Calibri" pitchFamily="34" charset="0"/>
                <a:ea typeface="MS Gothic" pitchFamily="49" charset="-128"/>
              </a:rPr>
              <a:t>TDSz v1.8.2</a:t>
            </a:r>
          </a:p>
          <a:p>
            <a:pPr algn="ctr" eaLnBrk="1" hangingPunct="1">
              <a:lnSpc>
                <a:spcPct val="100000"/>
              </a:lnSpc>
              <a:spcAft>
                <a:spcPct val="0"/>
              </a:spcAft>
              <a:buClrTx/>
              <a:buSzTx/>
              <a:buFontTx/>
              <a:buNone/>
            </a:pPr>
            <a:r>
              <a:rPr lang="it-IT" altLang="en-US" sz="1300">
                <a:latin typeface="Calibri" pitchFamily="34" charset="0"/>
                <a:ea typeface="MS Gothic" pitchFamily="49" charset="-128"/>
              </a:rPr>
              <a:t>(Active)</a:t>
            </a:r>
          </a:p>
        </p:txBody>
      </p:sp>
      <p:sp>
        <p:nvSpPr>
          <p:cNvPr id="2058" name="AutoShape 14"/>
          <p:cNvSpPr>
            <a:spLocks noChangeArrowheads="1"/>
          </p:cNvSpPr>
          <p:nvPr/>
        </p:nvSpPr>
        <p:spPr bwMode="auto">
          <a:xfrm>
            <a:off x="5613121" y="2273999"/>
            <a:ext cx="1035360" cy="812245"/>
          </a:xfrm>
          <a:prstGeom prst="roundRect">
            <a:avLst>
              <a:gd name="adj" fmla="val 16667"/>
            </a:avLst>
          </a:prstGeom>
          <a:gradFill rotWithShape="0">
            <a:gsLst>
              <a:gs pos="0">
                <a:srgbClr val="CCFF99"/>
              </a:gs>
              <a:gs pos="100000">
                <a:srgbClr val="92D050"/>
              </a:gs>
            </a:gsLst>
            <a:lin ang="5400000" scaled="1"/>
          </a:gradFill>
          <a:ln w="9360">
            <a:solidFill>
              <a:srgbClr val="EE2C1E"/>
            </a:solidFill>
            <a:miter lim="800000"/>
            <a:headEnd/>
            <a:tailEnd/>
          </a:ln>
          <a:effectLst>
            <a:outerShdw dist="20160" dir="5400000" algn="ctr" rotWithShape="0">
              <a:srgbClr val="808080">
                <a:alpha val="38033"/>
              </a:srgbClr>
            </a:outerShdw>
          </a:effectLst>
        </p:spPr>
        <p:txBody>
          <a:bodyPr lIns="89991" tIns="0" rIns="89991" bIns="0"/>
          <a:lstStyle>
            <a:lvl1pPr>
              <a:lnSpc>
                <a:spcPct val="93000"/>
              </a:lnSpc>
              <a:spcAft>
                <a:spcPts val="1413"/>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Microsoft YaHei" pitchFamily="34" charset="-122"/>
              </a:defRPr>
            </a:lvl1pPr>
            <a:lvl2pPr>
              <a:lnSpc>
                <a:spcPct val="93000"/>
              </a:lnSpc>
              <a:spcAft>
                <a:spcPts val="1138"/>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Microsoft YaHei" pitchFamily="34" charset="-122"/>
              </a:defRPr>
            </a:lvl2pPr>
            <a:lvl3pPr>
              <a:lnSpc>
                <a:spcPct val="93000"/>
              </a:lnSpc>
              <a:spcAft>
                <a:spcPts val="85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icrosoft YaHei" pitchFamily="34" charset="-122"/>
              </a:defRPr>
            </a:lvl3pPr>
            <a:lvl4pPr>
              <a:lnSpc>
                <a:spcPct val="93000"/>
              </a:lnSpc>
              <a:spcAft>
                <a:spcPts val="575"/>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icrosoft YaHei" pitchFamily="34" charset="-122"/>
              </a:defRPr>
            </a:lvl4pPr>
            <a:lvl5pPr>
              <a:lnSpc>
                <a:spcPct val="93000"/>
              </a:lnSpc>
              <a:spcAft>
                <a:spcPts val="288"/>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icrosoft YaHei" pitchFamily="34"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icrosoft YaHei" pitchFamily="34"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icrosoft YaHei" pitchFamily="34"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icrosoft YaHei" pitchFamily="34"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icrosoft YaHei" pitchFamily="34" charset="-122"/>
              </a:defRPr>
            </a:lvl9pPr>
          </a:lstStyle>
          <a:p>
            <a:pPr algn="ctr" eaLnBrk="1" hangingPunct="1">
              <a:lnSpc>
                <a:spcPct val="100000"/>
              </a:lnSpc>
              <a:spcAft>
                <a:spcPct val="0"/>
              </a:spcAft>
              <a:buClrTx/>
              <a:buSzTx/>
              <a:buFontTx/>
              <a:buNone/>
            </a:pPr>
            <a:r>
              <a:rPr lang="it-IT" altLang="en-US" sz="1300">
                <a:latin typeface="Calibri" pitchFamily="34" charset="0"/>
                <a:ea typeface="MS Gothic" pitchFamily="49" charset="-128"/>
              </a:rPr>
              <a:t>TDSz v1.8.2</a:t>
            </a:r>
          </a:p>
          <a:p>
            <a:pPr algn="ctr" eaLnBrk="1" hangingPunct="1">
              <a:lnSpc>
                <a:spcPct val="100000"/>
              </a:lnSpc>
              <a:spcAft>
                <a:spcPct val="0"/>
              </a:spcAft>
              <a:buClrTx/>
              <a:buSzTx/>
              <a:buFontTx/>
              <a:buNone/>
            </a:pPr>
            <a:r>
              <a:rPr lang="it-IT" altLang="en-US" sz="1300">
                <a:latin typeface="Calibri" pitchFamily="34" charset="0"/>
                <a:ea typeface="MS Gothic" pitchFamily="49" charset="-128"/>
              </a:rPr>
              <a:t>(standby)</a:t>
            </a:r>
          </a:p>
        </p:txBody>
      </p:sp>
      <p:sp>
        <p:nvSpPr>
          <p:cNvPr id="2059" name="AutoShape 15"/>
          <p:cNvSpPr>
            <a:spLocks noChangeArrowheads="1"/>
          </p:cNvSpPr>
          <p:nvPr/>
        </p:nvSpPr>
        <p:spPr bwMode="auto">
          <a:xfrm>
            <a:off x="5548320" y="3225939"/>
            <a:ext cx="1404000" cy="1290375"/>
          </a:xfrm>
          <a:prstGeom prst="can">
            <a:avLst>
              <a:gd name="adj" fmla="val 25000"/>
            </a:avLst>
          </a:prstGeom>
          <a:gradFill rotWithShape="0">
            <a:gsLst>
              <a:gs pos="0">
                <a:srgbClr val="FFDCDB"/>
              </a:gs>
              <a:gs pos="100000">
                <a:srgbClr val="FF8783"/>
              </a:gs>
            </a:gsLst>
            <a:lin ang="5400000" scaled="1"/>
          </a:gradFill>
          <a:ln w="9360">
            <a:solidFill>
              <a:srgbClr val="EE2C1E"/>
            </a:solidFill>
            <a:miter lim="800000"/>
            <a:headEnd/>
            <a:tailEnd/>
          </a:ln>
          <a:effectLst>
            <a:outerShdw dist="20160" dir="5400000" algn="ctr" rotWithShape="0">
              <a:srgbClr val="808080">
                <a:alpha val="38033"/>
              </a:srgbClr>
            </a:outerShdw>
          </a:effectLst>
        </p:spPr>
        <p:txBody>
          <a:bodyPr lIns="89991" tIns="46795" rIns="89991" bIns="46795"/>
          <a:lstStyle>
            <a:lvl1pPr>
              <a:lnSpc>
                <a:spcPct val="93000"/>
              </a:lnSpc>
              <a:spcAft>
                <a:spcPts val="1413"/>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Microsoft YaHei" pitchFamily="34" charset="-122"/>
              </a:defRPr>
            </a:lvl1pPr>
            <a:lvl2pPr>
              <a:lnSpc>
                <a:spcPct val="93000"/>
              </a:lnSpc>
              <a:spcAft>
                <a:spcPts val="1138"/>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Microsoft YaHei" pitchFamily="34" charset="-122"/>
              </a:defRPr>
            </a:lvl2pPr>
            <a:lvl3pPr>
              <a:lnSpc>
                <a:spcPct val="93000"/>
              </a:lnSpc>
              <a:spcAft>
                <a:spcPts val="85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icrosoft YaHei" pitchFamily="34" charset="-122"/>
              </a:defRPr>
            </a:lvl3pPr>
            <a:lvl4pPr>
              <a:lnSpc>
                <a:spcPct val="93000"/>
              </a:lnSpc>
              <a:spcAft>
                <a:spcPts val="575"/>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icrosoft YaHei" pitchFamily="34" charset="-122"/>
              </a:defRPr>
            </a:lvl4pPr>
            <a:lvl5pPr>
              <a:lnSpc>
                <a:spcPct val="93000"/>
              </a:lnSpc>
              <a:spcAft>
                <a:spcPts val="288"/>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icrosoft YaHei" pitchFamily="34"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icrosoft YaHei" pitchFamily="34"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icrosoft YaHei" pitchFamily="34"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icrosoft YaHei" pitchFamily="34"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Microsoft YaHei" pitchFamily="34" charset="-122"/>
              </a:defRPr>
            </a:lvl9pPr>
          </a:lstStyle>
          <a:p>
            <a:pPr algn="ctr" eaLnBrk="1" hangingPunct="1">
              <a:lnSpc>
                <a:spcPct val="100000"/>
              </a:lnSpc>
              <a:spcAft>
                <a:spcPct val="0"/>
              </a:spcAft>
              <a:buClrTx/>
              <a:buSzTx/>
              <a:buFontTx/>
              <a:buNone/>
            </a:pPr>
            <a:endParaRPr lang="it-IT" altLang="en-US" sz="1800">
              <a:latin typeface="Calibri" pitchFamily="34" charset="0"/>
              <a:ea typeface="MS Gothic" pitchFamily="49" charset="-128"/>
            </a:endParaRPr>
          </a:p>
        </p:txBody>
      </p:sp>
      <p:pic>
        <p:nvPicPr>
          <p:cNvPr id="40982" name="Picture 22"/>
          <p:cNvPicPr>
            <a:picLocks noChangeAspect="1" noChangeArrowheads="1"/>
          </p:cNvPicPr>
          <p:nvPr/>
        </p:nvPicPr>
        <p:blipFill>
          <a:blip r:embed="rId4"/>
          <a:srcRect/>
          <a:stretch>
            <a:fillRect/>
          </a:stretch>
        </p:blipFill>
        <p:spPr bwMode="auto">
          <a:xfrm>
            <a:off x="3159360" y="3534131"/>
            <a:ext cx="2501280" cy="43348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21600">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40983" name="Text Box 23"/>
          <p:cNvSpPr txBox="1">
            <a:spLocks noChangeArrowheads="1"/>
          </p:cNvSpPr>
          <p:nvPr/>
        </p:nvSpPr>
        <p:spPr bwMode="auto">
          <a:xfrm>
            <a:off x="3811680" y="3846644"/>
            <a:ext cx="1169280" cy="2923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1600">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9991" tIns="46795" rIns="89991" bIns="46795">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PGothic" charset="0"/>
                <a:cs typeface="MS PGothic"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PGothic" charset="0"/>
                <a:cs typeface="MS PGothic"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PGothic" charset="0"/>
                <a:cs typeface="MS PGothic"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PGothic" charset="0"/>
                <a:cs typeface="MS PGothic"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PGothic" charset="0"/>
                <a:cs typeface="MS PGothic" charset="0"/>
              </a:defRPr>
            </a:lvl9pPr>
          </a:lstStyle>
          <a:p>
            <a:pPr algn="ctr">
              <a:defRPr/>
            </a:pPr>
            <a:r>
              <a:rPr lang="it-IT" sz="1300" dirty="0">
                <a:latin typeface="Calibri" charset="0"/>
              </a:rPr>
              <a:t>DRDA Protocol</a:t>
            </a:r>
          </a:p>
        </p:txBody>
      </p:sp>
      <p:sp>
        <p:nvSpPr>
          <p:cNvPr id="40986" name="Freeform 26"/>
          <p:cNvSpPr>
            <a:spLocks noChangeArrowheads="1"/>
          </p:cNvSpPr>
          <p:nvPr/>
        </p:nvSpPr>
        <p:spPr bwMode="auto">
          <a:xfrm>
            <a:off x="3208321" y="2877423"/>
            <a:ext cx="966240" cy="544377"/>
          </a:xfrm>
          <a:custGeom>
            <a:avLst/>
            <a:gdLst>
              <a:gd name="T0" fmla="*/ 0 w 1541463"/>
              <a:gd name="T1" fmla="*/ 471488 h 628650"/>
              <a:gd name="T2" fmla="*/ 1305719 w 1541463"/>
              <a:gd name="T3" fmla="*/ 471488 h 628650"/>
              <a:gd name="T4" fmla="*/ 1305719 w 1541463"/>
              <a:gd name="T5" fmla="*/ 157163 h 628650"/>
              <a:gd name="T6" fmla="*/ 1227138 w 1541463"/>
              <a:gd name="T7" fmla="*/ 157163 h 628650"/>
              <a:gd name="T8" fmla="*/ 1384301 w 1541463"/>
              <a:gd name="T9" fmla="*/ 0 h 628650"/>
              <a:gd name="T10" fmla="*/ 1541463 w 1541463"/>
              <a:gd name="T11" fmla="*/ 157163 h 628650"/>
              <a:gd name="T12" fmla="*/ 1462882 w 1541463"/>
              <a:gd name="T13" fmla="*/ 157163 h 628650"/>
              <a:gd name="T14" fmla="*/ 1462882 w 1541463"/>
              <a:gd name="T15" fmla="*/ 628650 h 628650"/>
              <a:gd name="T16" fmla="*/ 0 w 1541463"/>
              <a:gd name="T17" fmla="*/ 628650 h 628650"/>
              <a:gd name="T18" fmla="*/ 0 w 1541463"/>
              <a:gd name="T19" fmla="*/ 471488 h 6286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1463"/>
              <a:gd name="T31" fmla="*/ 0 h 628650"/>
              <a:gd name="T32" fmla="*/ 1541463 w 1541463"/>
              <a:gd name="T33" fmla="*/ 628650 h 6286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1463" h="628650">
                <a:moveTo>
                  <a:pt x="0" y="471488"/>
                </a:moveTo>
                <a:lnTo>
                  <a:pt x="1305719" y="471488"/>
                </a:lnTo>
                <a:lnTo>
                  <a:pt x="1305719" y="157163"/>
                </a:lnTo>
                <a:lnTo>
                  <a:pt x="1227138" y="157163"/>
                </a:lnTo>
                <a:lnTo>
                  <a:pt x="1384301" y="0"/>
                </a:lnTo>
                <a:lnTo>
                  <a:pt x="1541463" y="157163"/>
                </a:lnTo>
                <a:lnTo>
                  <a:pt x="1462882" y="157163"/>
                </a:lnTo>
                <a:lnTo>
                  <a:pt x="1462882" y="628650"/>
                </a:lnTo>
                <a:lnTo>
                  <a:pt x="0" y="628650"/>
                </a:lnTo>
                <a:lnTo>
                  <a:pt x="0" y="471488"/>
                </a:lnTo>
                <a:close/>
              </a:path>
            </a:pathLst>
          </a:custGeom>
          <a:solidFill>
            <a:srgbClr val="EE3224"/>
          </a:solidFill>
          <a:ln w="1260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lIns="91430" tIns="45715" rIns="91430" bIns="45715" anchor="ctr"/>
          <a:lstStyle/>
          <a:p>
            <a:pPr>
              <a:defRPr/>
            </a:pPr>
            <a:endParaRPr lang="en-US">
              <a:latin typeface="Arial" pitchFamily="34" charset="0"/>
            </a:endParaRPr>
          </a:p>
        </p:txBody>
      </p:sp>
      <p:sp>
        <p:nvSpPr>
          <p:cNvPr id="40987" name="Freeform 27"/>
          <p:cNvSpPr>
            <a:spLocks noChangeArrowheads="1"/>
          </p:cNvSpPr>
          <p:nvPr/>
        </p:nvSpPr>
        <p:spPr bwMode="auto">
          <a:xfrm flipH="1">
            <a:off x="4258081" y="2877423"/>
            <a:ext cx="1355040" cy="544377"/>
          </a:xfrm>
          <a:custGeom>
            <a:avLst/>
            <a:gdLst>
              <a:gd name="T0" fmla="*/ 0 w 1951037"/>
              <a:gd name="T1" fmla="*/ 486329 h 630238"/>
              <a:gd name="T2" fmla="*/ 1714698 w 1951037"/>
              <a:gd name="T3" fmla="*/ 486329 h 630238"/>
              <a:gd name="T4" fmla="*/ 1714698 w 1951037"/>
              <a:gd name="T5" fmla="*/ 171210 h 630238"/>
              <a:gd name="T6" fmla="*/ 1622267 w 1951037"/>
              <a:gd name="T7" fmla="*/ 171210 h 630238"/>
              <a:gd name="T8" fmla="*/ 1786652 w 1951037"/>
              <a:gd name="T9" fmla="*/ 0 h 630238"/>
              <a:gd name="T10" fmla="*/ 1951037 w 1951037"/>
              <a:gd name="T11" fmla="*/ 171210 h 630238"/>
              <a:gd name="T12" fmla="*/ 1858606 w 1951037"/>
              <a:gd name="T13" fmla="*/ 171210 h 630238"/>
              <a:gd name="T14" fmla="*/ 1858606 w 1951037"/>
              <a:gd name="T15" fmla="*/ 630238 h 630238"/>
              <a:gd name="T16" fmla="*/ 0 w 1951037"/>
              <a:gd name="T17" fmla="*/ 630238 h 630238"/>
              <a:gd name="T18" fmla="*/ 0 w 1951037"/>
              <a:gd name="T19" fmla="*/ 486329 h 6302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51037"/>
              <a:gd name="T31" fmla="*/ 0 h 630238"/>
              <a:gd name="T32" fmla="*/ 1951037 w 1951037"/>
              <a:gd name="T33" fmla="*/ 630238 h 6302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51037" h="630238">
                <a:moveTo>
                  <a:pt x="0" y="486329"/>
                </a:moveTo>
                <a:lnTo>
                  <a:pt x="1714698" y="486329"/>
                </a:lnTo>
                <a:lnTo>
                  <a:pt x="1714698" y="171210"/>
                </a:lnTo>
                <a:lnTo>
                  <a:pt x="1622267" y="171210"/>
                </a:lnTo>
                <a:lnTo>
                  <a:pt x="1786652" y="0"/>
                </a:lnTo>
                <a:lnTo>
                  <a:pt x="1951037" y="171210"/>
                </a:lnTo>
                <a:lnTo>
                  <a:pt x="1858606" y="171210"/>
                </a:lnTo>
                <a:lnTo>
                  <a:pt x="1858606" y="630238"/>
                </a:lnTo>
                <a:lnTo>
                  <a:pt x="0" y="630238"/>
                </a:lnTo>
                <a:lnTo>
                  <a:pt x="0" y="486329"/>
                </a:lnTo>
                <a:close/>
              </a:path>
            </a:pathLst>
          </a:custGeom>
          <a:solidFill>
            <a:srgbClr val="EE3224"/>
          </a:solidFill>
          <a:ln w="12600">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lIns="91430" tIns="45715" rIns="91430" bIns="45715" anchor="ctr"/>
          <a:lstStyle/>
          <a:p>
            <a:pPr>
              <a:defRPr/>
            </a:pPr>
            <a:endParaRPr lang="en-US">
              <a:latin typeface="Arial" pitchFamily="34" charset="0"/>
            </a:endParaRPr>
          </a:p>
        </p:txBody>
      </p:sp>
      <p:sp>
        <p:nvSpPr>
          <p:cNvPr id="40998" name="Rectangle 38"/>
          <p:cNvSpPr>
            <a:spLocks noChangeArrowheads="1"/>
          </p:cNvSpPr>
          <p:nvPr/>
        </p:nvSpPr>
        <p:spPr bwMode="auto">
          <a:xfrm>
            <a:off x="414721" y="544377"/>
            <a:ext cx="7509600" cy="41620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1600">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2150" tIns="46075" rIns="92150" bIns="46075" anchor="b"/>
          <a:lstStyle/>
          <a:p>
            <a:pPr algn="ctr">
              <a:lnSpc>
                <a:spcPct val="85000"/>
              </a:lnSpc>
              <a:tabLst>
                <a:tab pos="0" algn="l"/>
                <a:tab pos="914305" algn="l"/>
                <a:tab pos="1828610" algn="l"/>
                <a:tab pos="2742915" algn="l"/>
                <a:tab pos="3657220" algn="l"/>
                <a:tab pos="4571526" algn="l"/>
                <a:tab pos="5485831" algn="l"/>
                <a:tab pos="6400137" algn="l"/>
                <a:tab pos="7314442" algn="l"/>
                <a:tab pos="8228747" algn="l"/>
                <a:tab pos="9143052" algn="l"/>
                <a:tab pos="10057357" algn="l"/>
              </a:tabLst>
              <a:defRPr/>
            </a:pPr>
            <a:r>
              <a:rPr lang="it-IT" sz="2400" b="1" dirty="0">
                <a:ea typeface="MS PGothic" charset="0"/>
                <a:cs typeface="Arial" charset="0"/>
              </a:rPr>
              <a:t>Recommended </a:t>
            </a:r>
            <a:r>
              <a:rPr lang="it-IT" sz="2400" b="1" dirty="0" smtClean="0">
                <a:ea typeface="MS PGothic" charset="0"/>
                <a:cs typeface="Arial" charset="0"/>
              </a:rPr>
              <a:t>CMAplex </a:t>
            </a:r>
            <a:r>
              <a:rPr lang="it-IT" sz="2400" b="1" dirty="0">
                <a:ea typeface="MS PGothic" charset="0"/>
                <a:cs typeface="Arial" charset="0"/>
              </a:rPr>
              <a:t>deployment </a:t>
            </a:r>
          </a:p>
        </p:txBody>
      </p:sp>
      <p:sp>
        <p:nvSpPr>
          <p:cNvPr id="2065" name="AutoShape 10"/>
          <p:cNvSpPr>
            <a:spLocks noChangeArrowheads="1"/>
          </p:cNvSpPr>
          <p:nvPr/>
        </p:nvSpPr>
        <p:spPr bwMode="auto">
          <a:xfrm>
            <a:off x="7234560" y="3225939"/>
            <a:ext cx="1514880" cy="1173724"/>
          </a:xfrm>
          <a:prstGeom prst="roundRect">
            <a:avLst>
              <a:gd name="adj" fmla="val 16667"/>
            </a:avLst>
          </a:prstGeom>
          <a:solidFill>
            <a:srgbClr val="F19027"/>
          </a:solidFill>
          <a:ln w="38160">
            <a:solidFill>
              <a:srgbClr val="FFFFFF"/>
            </a:solidFill>
            <a:miter lim="800000"/>
            <a:headEnd/>
            <a:tailEnd/>
          </a:ln>
          <a:effectLst>
            <a:outerShdw dist="20160" dir="5400000" algn="ctr" rotWithShape="0">
              <a:srgbClr val="808080">
                <a:alpha val="38033"/>
              </a:srgbClr>
            </a:outerShdw>
          </a:effectLst>
        </p:spPr>
        <p:txBody>
          <a:bodyPr wrap="none" lIns="82945" tIns="41473" rIns="82945" bIns="41473" anchor="ctr"/>
          <a:lstStyle/>
          <a:p>
            <a:endParaRPr lang="en-US" altLang="en-US">
              <a:ea typeface="MS Gothic" pitchFamily="49" charset="-128"/>
            </a:endParaRPr>
          </a:p>
        </p:txBody>
      </p:sp>
      <p:cxnSp>
        <p:nvCxnSpPr>
          <p:cNvPr id="40995" name="AutoShape 35"/>
          <p:cNvCxnSpPr>
            <a:cxnSpLocks noChangeShapeType="1"/>
          </p:cNvCxnSpPr>
          <p:nvPr/>
        </p:nvCxnSpPr>
        <p:spPr bwMode="auto">
          <a:xfrm rot="10800000" flipV="1">
            <a:off x="6783841" y="4006501"/>
            <a:ext cx="779040" cy="204501"/>
          </a:xfrm>
          <a:prstGeom prst="bentConnector3">
            <a:avLst>
              <a:gd name="adj1" fmla="val 50000"/>
            </a:avLst>
          </a:prstGeom>
          <a:noFill/>
          <a:ln w="6480">
            <a:solidFill>
              <a:srgbClr val="7F120A"/>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sp>
        <p:nvSpPr>
          <p:cNvPr id="61" name="Text Box 23"/>
          <p:cNvSpPr txBox="1">
            <a:spLocks noChangeArrowheads="1"/>
          </p:cNvSpPr>
          <p:nvPr/>
        </p:nvSpPr>
        <p:spPr bwMode="auto">
          <a:xfrm>
            <a:off x="2747520" y="2093980"/>
            <a:ext cx="501120" cy="2952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1600">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9991" tIns="46795" rIns="89991" bIns="46795">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PGothic" charset="0"/>
                <a:cs typeface="MS PGothic"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PGothic" charset="0"/>
                <a:cs typeface="MS PGothic"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PGothic" charset="0"/>
                <a:cs typeface="MS PGothic"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PGothic" charset="0"/>
                <a:cs typeface="MS PGothic"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PGothic" charset="0"/>
                <a:cs typeface="MS PGothic" charset="0"/>
              </a:defRPr>
            </a:lvl9pPr>
          </a:lstStyle>
          <a:p>
            <a:pPr algn="ctr">
              <a:defRPr/>
            </a:pPr>
            <a:r>
              <a:rPr lang="it-IT" sz="1300" dirty="0">
                <a:latin typeface="Calibri" charset="0"/>
              </a:rPr>
              <a:t>z/OS</a:t>
            </a:r>
          </a:p>
        </p:txBody>
      </p:sp>
      <p:sp>
        <p:nvSpPr>
          <p:cNvPr id="62" name="Text Box 23"/>
          <p:cNvSpPr txBox="1">
            <a:spLocks noChangeArrowheads="1"/>
          </p:cNvSpPr>
          <p:nvPr/>
        </p:nvSpPr>
        <p:spPr bwMode="auto">
          <a:xfrm>
            <a:off x="8271361" y="2127104"/>
            <a:ext cx="499680" cy="2952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1600">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9991" tIns="46795" rIns="89991" bIns="46795">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PGothic" charset="0"/>
                <a:cs typeface="MS PGothic"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PGothic" charset="0"/>
                <a:cs typeface="MS PGothic"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PGothic" charset="0"/>
                <a:cs typeface="MS PGothic"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PGothic" charset="0"/>
                <a:cs typeface="MS PGothic"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PGothic" charset="0"/>
                <a:cs typeface="MS PGothic" charset="0"/>
              </a:defRPr>
            </a:lvl9pPr>
          </a:lstStyle>
          <a:p>
            <a:pPr algn="ctr">
              <a:defRPr/>
            </a:pPr>
            <a:r>
              <a:rPr lang="it-IT" sz="1300" dirty="0">
                <a:latin typeface="Calibri" charset="0"/>
              </a:rPr>
              <a:t>z/OS</a:t>
            </a:r>
          </a:p>
        </p:txBody>
      </p:sp>
      <p:sp>
        <p:nvSpPr>
          <p:cNvPr id="33" name="Isosceles Triangle 32"/>
          <p:cNvSpPr/>
          <p:nvPr/>
        </p:nvSpPr>
        <p:spPr bwMode="auto">
          <a:xfrm>
            <a:off x="3807360" y="3534131"/>
            <a:ext cx="1082880" cy="371559"/>
          </a:xfrm>
          <a:prstGeom prst="triangle">
            <a:avLst>
              <a:gd name="adj" fmla="val 507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b"/>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700" dirty="0">
                <a:solidFill>
                  <a:srgbClr val="000000"/>
                </a:solidFill>
              </a:rPr>
              <a:t>Coupling facility</a:t>
            </a:r>
          </a:p>
        </p:txBody>
      </p:sp>
      <p:sp>
        <p:nvSpPr>
          <p:cNvPr id="35" name="Content Placeholder 2"/>
          <p:cNvSpPr txBox="1">
            <a:spLocks/>
          </p:cNvSpPr>
          <p:nvPr/>
        </p:nvSpPr>
        <p:spPr>
          <a:xfrm>
            <a:off x="266401" y="4991564"/>
            <a:ext cx="2612160" cy="1686418"/>
          </a:xfrm>
          <a:prstGeom prst="rect">
            <a:avLst/>
          </a:prstGeom>
        </p:spPr>
        <p:txBody>
          <a:bodyPr lIns="82945" tIns="41473" rIns="82945" bIns="41473">
            <a:normAutofit/>
          </a:bodyPr>
          <a:lstStyle>
            <a:lvl1pPr marL="342900" indent="-342900" algn="l" defTabSz="457200" rtl="0" eaLnBrk="0" fontAlgn="base" hangingPunct="0">
              <a:lnSpc>
                <a:spcPct val="93000"/>
              </a:lnSpc>
              <a:spcBef>
                <a:spcPct val="0"/>
              </a:spcBef>
              <a:spcAft>
                <a:spcPts val="1413"/>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a:defRPr/>
            </a:pPr>
            <a:r>
              <a:rPr lang="en-US" altLang="en-US" sz="1100" b="1" dirty="0"/>
              <a:t>LPAR Configuration:</a:t>
            </a:r>
          </a:p>
          <a:p>
            <a:pPr marL="0" indent="0" eaLnBrk="1">
              <a:lnSpc>
                <a:spcPct val="110000"/>
              </a:lnSpc>
              <a:spcAft>
                <a:spcPts val="0"/>
              </a:spcAft>
              <a:defRPr/>
            </a:pPr>
            <a:r>
              <a:rPr lang="en-US" altLang="en-US" sz="1100" dirty="0"/>
              <a:t>Engines: 2CPs, 2zIIPs</a:t>
            </a:r>
          </a:p>
          <a:p>
            <a:pPr marL="0" indent="0" eaLnBrk="1">
              <a:spcAft>
                <a:spcPts val="0"/>
              </a:spcAft>
              <a:defRPr/>
            </a:pPr>
            <a:r>
              <a:rPr lang="en-US" altLang="en-US" sz="1100" dirty="0"/>
              <a:t>Memory: 32GIG </a:t>
            </a:r>
          </a:p>
          <a:p>
            <a:pPr marL="155522" indent="-155522" eaLnBrk="1">
              <a:spcAft>
                <a:spcPts val="0"/>
              </a:spcAft>
              <a:buFont typeface="Arial" panose="020B0604020202020204" pitchFamily="34" charset="0"/>
              <a:buChar char="•"/>
              <a:defRPr/>
            </a:pPr>
            <a:r>
              <a:rPr lang="en-US" altLang="en-US" sz="1100" dirty="0" err="1"/>
              <a:t>Cognos</a:t>
            </a:r>
            <a:r>
              <a:rPr lang="en-US" altLang="en-US" sz="1100" dirty="0"/>
              <a:t> – 16G   </a:t>
            </a:r>
          </a:p>
          <a:p>
            <a:pPr marL="155522" indent="-155522" eaLnBrk="1">
              <a:spcAft>
                <a:spcPts val="0"/>
              </a:spcAft>
              <a:buFont typeface="Arial" panose="020B0604020202020204" pitchFamily="34" charset="0"/>
              <a:buChar char="•"/>
              <a:defRPr/>
            </a:pPr>
            <a:r>
              <a:rPr lang="en-US" altLang="en-US" sz="1100" dirty="0"/>
              <a:t>DB2      –   8G </a:t>
            </a:r>
          </a:p>
          <a:p>
            <a:pPr marL="155522" indent="-155522" eaLnBrk="1">
              <a:spcAft>
                <a:spcPts val="0"/>
              </a:spcAft>
              <a:buFont typeface="Arial" panose="020B0604020202020204" pitchFamily="34" charset="0"/>
              <a:buChar char="•"/>
              <a:defRPr/>
            </a:pPr>
            <a:r>
              <a:rPr lang="en-US" altLang="en-US" sz="1100" dirty="0" err="1"/>
              <a:t>TDSz</a:t>
            </a:r>
            <a:r>
              <a:rPr lang="en-US" altLang="en-US" sz="1100" dirty="0"/>
              <a:t>   –   2G (~10 concurrent jobs)</a:t>
            </a:r>
          </a:p>
          <a:p>
            <a:pPr marL="155522" indent="-155522" eaLnBrk="1">
              <a:spcAft>
                <a:spcPts val="0"/>
              </a:spcAft>
              <a:buFont typeface="Arial" panose="020B0604020202020204" pitchFamily="34" charset="0"/>
              <a:buChar char="•"/>
              <a:defRPr/>
            </a:pPr>
            <a:r>
              <a:rPr lang="en-US" altLang="en-US" sz="1100" dirty="0"/>
              <a:t>Safety buffer – 6G</a:t>
            </a:r>
          </a:p>
        </p:txBody>
      </p:sp>
      <p:sp>
        <p:nvSpPr>
          <p:cNvPr id="2071" name="Content Placeholder 2"/>
          <p:cNvSpPr txBox="1">
            <a:spLocks/>
          </p:cNvSpPr>
          <p:nvPr/>
        </p:nvSpPr>
        <p:spPr bwMode="auto">
          <a:xfrm>
            <a:off x="5683680" y="4949800"/>
            <a:ext cx="3310560" cy="152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945" tIns="41473" rIns="82945" bIns="41473"/>
          <a:lstStyle>
            <a:lvl1pPr>
              <a:lnSpc>
                <a:spcPct val="93000"/>
              </a:lnSpc>
              <a:spcAft>
                <a:spcPts val="1413"/>
              </a:spcAft>
              <a:buClr>
                <a:srgbClr val="000000"/>
              </a:buClr>
              <a:buSzPct val="100000"/>
              <a:buFont typeface="Times New Roman" pitchFamily="18" charset="0"/>
              <a:defRPr sz="3200">
                <a:solidFill>
                  <a:srgbClr val="000000"/>
                </a:solidFill>
                <a:latin typeface="Arial" charset="0"/>
                <a:ea typeface="Microsoft YaHei" pitchFamily="34" charset="-122"/>
              </a:defRPr>
            </a:lvl1pPr>
            <a:lvl2pPr>
              <a:lnSpc>
                <a:spcPct val="93000"/>
              </a:lnSpc>
              <a:spcAft>
                <a:spcPts val="1138"/>
              </a:spcAft>
              <a:buClr>
                <a:srgbClr val="000000"/>
              </a:buClr>
              <a:buSzPct val="100000"/>
              <a:buFont typeface="Times New Roman" pitchFamily="18" charset="0"/>
              <a:defRPr sz="2800">
                <a:solidFill>
                  <a:srgbClr val="000000"/>
                </a:solidFill>
                <a:latin typeface="Arial" charset="0"/>
                <a:ea typeface="Microsoft YaHei" pitchFamily="34" charset="-122"/>
              </a:defRPr>
            </a:lvl2pPr>
            <a:lvl3pPr>
              <a:lnSpc>
                <a:spcPct val="93000"/>
              </a:lnSpc>
              <a:spcAft>
                <a:spcPts val="850"/>
              </a:spcAft>
              <a:buClr>
                <a:srgbClr val="000000"/>
              </a:buClr>
              <a:buSzPct val="100000"/>
              <a:buFont typeface="Times New Roman" pitchFamily="18" charset="0"/>
              <a:defRPr sz="2400">
                <a:solidFill>
                  <a:srgbClr val="000000"/>
                </a:solidFill>
                <a:latin typeface="Arial" charset="0"/>
                <a:ea typeface="Microsoft YaHei" pitchFamily="34" charset="-122"/>
              </a:defRPr>
            </a:lvl3pPr>
            <a:lvl4pPr>
              <a:lnSpc>
                <a:spcPct val="93000"/>
              </a:lnSpc>
              <a:spcAft>
                <a:spcPts val="575"/>
              </a:spcAft>
              <a:buClr>
                <a:srgbClr val="000000"/>
              </a:buClr>
              <a:buSzPct val="100000"/>
              <a:buFont typeface="Times New Roman" pitchFamily="18" charset="0"/>
              <a:defRPr sz="2000">
                <a:solidFill>
                  <a:srgbClr val="000000"/>
                </a:solidFill>
                <a:latin typeface="Arial" charset="0"/>
                <a:ea typeface="Microsoft YaHei" pitchFamily="34" charset="-122"/>
              </a:defRPr>
            </a:lvl4pPr>
            <a:lvl5pPr>
              <a:lnSpc>
                <a:spcPct val="93000"/>
              </a:lnSpc>
              <a:spcAft>
                <a:spcPts val="288"/>
              </a:spcAft>
              <a:buClr>
                <a:srgbClr val="000000"/>
              </a:buClr>
              <a:buSzPct val="100000"/>
              <a:buFont typeface="Times New Roman" pitchFamily="18" charset="0"/>
              <a:defRPr sz="2000">
                <a:solidFill>
                  <a:srgbClr val="000000"/>
                </a:solidFill>
                <a:latin typeface="Arial" charset="0"/>
                <a:ea typeface="Microsoft YaHei" pitchFamily="34"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Microsoft YaHei" pitchFamily="34"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Microsoft YaHei" pitchFamily="34"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Microsoft YaHei" pitchFamily="34"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Microsoft YaHei" pitchFamily="34" charset="-122"/>
              </a:defRPr>
            </a:lvl9pPr>
          </a:lstStyle>
          <a:p>
            <a:pPr algn="ctr" eaLnBrk="1"/>
            <a:r>
              <a:rPr lang="en-US" altLang="en-US" sz="1100" b="1" dirty="0" err="1"/>
              <a:t>TDSz</a:t>
            </a:r>
            <a:r>
              <a:rPr lang="en-US" altLang="en-US" sz="1100" b="1" dirty="0"/>
              <a:t> Configuration:</a:t>
            </a:r>
            <a:endParaRPr lang="en-US" altLang="en-US" sz="1100" dirty="0"/>
          </a:p>
          <a:p>
            <a:pPr eaLnBrk="1">
              <a:spcAft>
                <a:spcPct val="0"/>
              </a:spcAft>
            </a:pPr>
            <a:r>
              <a:rPr lang="en-US" altLang="en-US" sz="1100" dirty="0"/>
              <a:t>Buffer Size: 200M – 600M</a:t>
            </a:r>
          </a:p>
          <a:p>
            <a:pPr eaLnBrk="1">
              <a:spcAft>
                <a:spcPct val="0"/>
              </a:spcAft>
            </a:pPr>
            <a:r>
              <a:rPr lang="en-US" altLang="en-US" sz="1100" dirty="0"/>
              <a:t>Commit After 25000 records</a:t>
            </a:r>
          </a:p>
          <a:p>
            <a:pPr eaLnBrk="1">
              <a:spcAft>
                <a:spcPct val="0"/>
              </a:spcAft>
            </a:pPr>
            <a:r>
              <a:rPr lang="en-US" altLang="en-US" sz="1100" dirty="0"/>
              <a:t>Tables Partitioned by Range</a:t>
            </a:r>
          </a:p>
          <a:p>
            <a:pPr eaLnBrk="1">
              <a:spcAft>
                <a:spcPct val="0"/>
              </a:spcAft>
            </a:pPr>
            <a:r>
              <a:rPr lang="en-US" altLang="en-US" sz="1100" dirty="0"/>
              <a:t>  MVS_SYSTEM_ID</a:t>
            </a:r>
          </a:p>
          <a:p>
            <a:pPr eaLnBrk="1">
              <a:spcAft>
                <a:spcPct val="0"/>
              </a:spcAft>
            </a:pPr>
            <a:r>
              <a:rPr lang="en-US" altLang="en-US" sz="1100" dirty="0"/>
              <a:t>Row Level Locking: DRLSYS.DRLLOGDATASETS</a:t>
            </a:r>
          </a:p>
          <a:p>
            <a:pPr eaLnBrk="1">
              <a:spcAft>
                <a:spcPct val="0"/>
              </a:spcAft>
            </a:pPr>
            <a:r>
              <a:rPr lang="en-US" altLang="en-US" sz="1100" dirty="0" err="1"/>
              <a:t>Tablespaces</a:t>
            </a:r>
            <a:r>
              <a:rPr lang="en-US" altLang="en-US" sz="1100" dirty="0"/>
              <a:t>: Non-logged, Locking: ANY</a:t>
            </a:r>
          </a:p>
        </p:txBody>
      </p:sp>
      <p:grpSp>
        <p:nvGrpSpPr>
          <p:cNvPr id="2072" name="Group 1"/>
          <p:cNvGrpSpPr>
            <a:grpSpLocks/>
          </p:cNvGrpSpPr>
          <p:nvPr/>
        </p:nvGrpSpPr>
        <p:grpSpPr bwMode="auto">
          <a:xfrm>
            <a:off x="1896480" y="3426121"/>
            <a:ext cx="1284480" cy="445006"/>
            <a:chOff x="390680" y="1343942"/>
            <a:chExt cx="1416050" cy="491420"/>
          </a:xfrm>
        </p:grpSpPr>
        <p:pic>
          <p:nvPicPr>
            <p:cNvPr id="2107" name="Picture 65"/>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390680" y="1343942"/>
              <a:ext cx="1416050" cy="4914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08" name="Rectangle 71"/>
            <p:cNvSpPr>
              <a:spLocks noChangeArrowheads="1"/>
            </p:cNvSpPr>
            <p:nvPr/>
          </p:nvSpPr>
          <p:spPr bwMode="auto">
            <a:xfrm>
              <a:off x="619370" y="1343942"/>
              <a:ext cx="958671" cy="3162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3000"/>
                </a:lnSpc>
                <a:spcAft>
                  <a:spcPts val="1413"/>
                </a:spcAft>
                <a:buClr>
                  <a:srgbClr val="000000"/>
                </a:buClr>
                <a:buSzPct val="100000"/>
                <a:buFont typeface="Times New Roman" pitchFamily="18" charset="0"/>
                <a:defRPr sz="3200">
                  <a:solidFill>
                    <a:srgbClr val="000000"/>
                  </a:solidFill>
                  <a:latin typeface="Arial" charset="0"/>
                  <a:ea typeface="Microsoft YaHei" pitchFamily="34" charset="-122"/>
                </a:defRPr>
              </a:lvl1pPr>
              <a:lvl2pPr>
                <a:lnSpc>
                  <a:spcPct val="93000"/>
                </a:lnSpc>
                <a:spcAft>
                  <a:spcPts val="1138"/>
                </a:spcAft>
                <a:buClr>
                  <a:srgbClr val="000000"/>
                </a:buClr>
                <a:buSzPct val="100000"/>
                <a:buFont typeface="Times New Roman" pitchFamily="18" charset="0"/>
                <a:defRPr sz="2800">
                  <a:solidFill>
                    <a:srgbClr val="000000"/>
                  </a:solidFill>
                  <a:latin typeface="Arial" charset="0"/>
                  <a:ea typeface="Microsoft YaHei" pitchFamily="34" charset="-122"/>
                </a:defRPr>
              </a:lvl2pPr>
              <a:lvl3pPr>
                <a:lnSpc>
                  <a:spcPct val="93000"/>
                </a:lnSpc>
                <a:spcAft>
                  <a:spcPts val="850"/>
                </a:spcAft>
                <a:buClr>
                  <a:srgbClr val="000000"/>
                </a:buClr>
                <a:buSzPct val="100000"/>
                <a:buFont typeface="Times New Roman" pitchFamily="18" charset="0"/>
                <a:defRPr sz="2400">
                  <a:solidFill>
                    <a:srgbClr val="000000"/>
                  </a:solidFill>
                  <a:latin typeface="Arial" charset="0"/>
                  <a:ea typeface="Microsoft YaHei" pitchFamily="34" charset="-122"/>
                </a:defRPr>
              </a:lvl3pPr>
              <a:lvl4pPr>
                <a:lnSpc>
                  <a:spcPct val="93000"/>
                </a:lnSpc>
                <a:spcAft>
                  <a:spcPts val="575"/>
                </a:spcAft>
                <a:buClr>
                  <a:srgbClr val="000000"/>
                </a:buClr>
                <a:buSzPct val="100000"/>
                <a:buFont typeface="Times New Roman" pitchFamily="18" charset="0"/>
                <a:defRPr sz="2000">
                  <a:solidFill>
                    <a:srgbClr val="000000"/>
                  </a:solidFill>
                  <a:latin typeface="Arial" charset="0"/>
                  <a:ea typeface="Microsoft YaHei" pitchFamily="34" charset="-122"/>
                </a:defRPr>
              </a:lvl4pPr>
              <a:lvl5pPr>
                <a:lnSpc>
                  <a:spcPct val="93000"/>
                </a:lnSpc>
                <a:spcAft>
                  <a:spcPts val="288"/>
                </a:spcAft>
                <a:buClr>
                  <a:srgbClr val="000000"/>
                </a:buClr>
                <a:buSzPct val="100000"/>
                <a:buFont typeface="Times New Roman" pitchFamily="18" charset="0"/>
                <a:defRPr sz="2000">
                  <a:solidFill>
                    <a:srgbClr val="000000"/>
                  </a:solidFill>
                  <a:latin typeface="Arial" charset="0"/>
                  <a:ea typeface="Microsoft YaHei" pitchFamily="34"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Microsoft YaHei" pitchFamily="34"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Microsoft YaHei" pitchFamily="34"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Microsoft YaHei" pitchFamily="34"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Microsoft YaHei" pitchFamily="34" charset="-122"/>
                </a:defRPr>
              </a:lvl9pPr>
            </a:lstStyle>
            <a:p>
              <a:pPr algn="ctr" eaLnBrk="1" hangingPunct="1">
                <a:lnSpc>
                  <a:spcPct val="97000"/>
                </a:lnSpc>
                <a:spcAft>
                  <a:spcPct val="0"/>
                </a:spcAft>
              </a:pPr>
              <a:r>
                <a:rPr lang="en-US" altLang="en-US" sz="1300">
                  <a:solidFill>
                    <a:srgbClr val="000600"/>
                  </a:solidFill>
                  <a:ea typeface="MS PGothic" pitchFamily="34" charset="-128"/>
                </a:rPr>
                <a:t>CMA DW</a:t>
              </a:r>
            </a:p>
          </p:txBody>
        </p:sp>
      </p:grpSp>
      <p:sp>
        <p:nvSpPr>
          <p:cNvPr id="2073" name="Rectangle 71"/>
          <p:cNvSpPr>
            <a:spLocks noChangeArrowheads="1"/>
          </p:cNvSpPr>
          <p:nvPr/>
        </p:nvSpPr>
        <p:spPr bwMode="auto">
          <a:xfrm>
            <a:off x="2152276" y="3083364"/>
            <a:ext cx="834809" cy="277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945" tIns="41473" rIns="82945" bIns="41473">
            <a:spAutoFit/>
          </a:bodyPr>
          <a:lstStyle>
            <a:lvl1pPr>
              <a:lnSpc>
                <a:spcPct val="93000"/>
              </a:lnSpc>
              <a:spcAft>
                <a:spcPts val="1413"/>
              </a:spcAft>
              <a:buClr>
                <a:srgbClr val="000000"/>
              </a:buClr>
              <a:buSzPct val="100000"/>
              <a:buFont typeface="Times New Roman" pitchFamily="18" charset="0"/>
              <a:defRPr sz="3200">
                <a:solidFill>
                  <a:srgbClr val="000000"/>
                </a:solidFill>
                <a:latin typeface="Arial" charset="0"/>
                <a:ea typeface="Microsoft YaHei" pitchFamily="34" charset="-122"/>
              </a:defRPr>
            </a:lvl1pPr>
            <a:lvl2pPr>
              <a:lnSpc>
                <a:spcPct val="93000"/>
              </a:lnSpc>
              <a:spcAft>
                <a:spcPts val="1138"/>
              </a:spcAft>
              <a:buClr>
                <a:srgbClr val="000000"/>
              </a:buClr>
              <a:buSzPct val="100000"/>
              <a:buFont typeface="Times New Roman" pitchFamily="18" charset="0"/>
              <a:defRPr sz="2800">
                <a:solidFill>
                  <a:srgbClr val="000000"/>
                </a:solidFill>
                <a:latin typeface="Arial" charset="0"/>
                <a:ea typeface="Microsoft YaHei" pitchFamily="34" charset="-122"/>
              </a:defRPr>
            </a:lvl2pPr>
            <a:lvl3pPr>
              <a:lnSpc>
                <a:spcPct val="93000"/>
              </a:lnSpc>
              <a:spcAft>
                <a:spcPts val="850"/>
              </a:spcAft>
              <a:buClr>
                <a:srgbClr val="000000"/>
              </a:buClr>
              <a:buSzPct val="100000"/>
              <a:buFont typeface="Times New Roman" pitchFamily="18" charset="0"/>
              <a:defRPr sz="2400">
                <a:solidFill>
                  <a:srgbClr val="000000"/>
                </a:solidFill>
                <a:latin typeface="Arial" charset="0"/>
                <a:ea typeface="Microsoft YaHei" pitchFamily="34" charset="-122"/>
              </a:defRPr>
            </a:lvl3pPr>
            <a:lvl4pPr>
              <a:lnSpc>
                <a:spcPct val="93000"/>
              </a:lnSpc>
              <a:spcAft>
                <a:spcPts val="575"/>
              </a:spcAft>
              <a:buClr>
                <a:srgbClr val="000000"/>
              </a:buClr>
              <a:buSzPct val="100000"/>
              <a:buFont typeface="Times New Roman" pitchFamily="18" charset="0"/>
              <a:defRPr sz="2000">
                <a:solidFill>
                  <a:srgbClr val="000000"/>
                </a:solidFill>
                <a:latin typeface="Arial" charset="0"/>
                <a:ea typeface="Microsoft YaHei" pitchFamily="34" charset="-122"/>
              </a:defRPr>
            </a:lvl4pPr>
            <a:lvl5pPr>
              <a:lnSpc>
                <a:spcPct val="93000"/>
              </a:lnSpc>
              <a:spcAft>
                <a:spcPts val="288"/>
              </a:spcAft>
              <a:buClr>
                <a:srgbClr val="000000"/>
              </a:buClr>
              <a:buSzPct val="100000"/>
              <a:buFont typeface="Times New Roman" pitchFamily="18" charset="0"/>
              <a:defRPr sz="2000">
                <a:solidFill>
                  <a:srgbClr val="000000"/>
                </a:solidFill>
                <a:latin typeface="Arial" charset="0"/>
                <a:ea typeface="Microsoft YaHei" pitchFamily="34"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Microsoft YaHei" pitchFamily="34"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Microsoft YaHei" pitchFamily="34"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Microsoft YaHei" pitchFamily="34"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Microsoft YaHei" pitchFamily="34" charset="-122"/>
              </a:defRPr>
            </a:lvl9pPr>
          </a:lstStyle>
          <a:p>
            <a:pPr algn="ctr" eaLnBrk="1" hangingPunct="1">
              <a:lnSpc>
                <a:spcPct val="97000"/>
              </a:lnSpc>
              <a:spcAft>
                <a:spcPct val="0"/>
              </a:spcAft>
            </a:pPr>
            <a:r>
              <a:rPr lang="en-US" altLang="en-US" sz="1300" b="1">
                <a:solidFill>
                  <a:srgbClr val="000600"/>
                </a:solidFill>
                <a:ea typeface="MS PGothic" pitchFamily="34" charset="-128"/>
              </a:rPr>
              <a:t>DB2 V11</a:t>
            </a:r>
          </a:p>
        </p:txBody>
      </p:sp>
      <p:sp>
        <p:nvSpPr>
          <p:cNvPr id="2074" name="Rectangle 71"/>
          <p:cNvSpPr>
            <a:spLocks noChangeArrowheads="1"/>
          </p:cNvSpPr>
          <p:nvPr/>
        </p:nvSpPr>
        <p:spPr bwMode="auto">
          <a:xfrm>
            <a:off x="5832916" y="3187055"/>
            <a:ext cx="834809" cy="277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945" tIns="41473" rIns="82945" bIns="41473">
            <a:spAutoFit/>
          </a:bodyPr>
          <a:lstStyle>
            <a:lvl1pPr>
              <a:lnSpc>
                <a:spcPct val="93000"/>
              </a:lnSpc>
              <a:spcAft>
                <a:spcPts val="1413"/>
              </a:spcAft>
              <a:buClr>
                <a:srgbClr val="000000"/>
              </a:buClr>
              <a:buSzPct val="100000"/>
              <a:buFont typeface="Times New Roman" pitchFamily="18" charset="0"/>
              <a:defRPr sz="3200">
                <a:solidFill>
                  <a:srgbClr val="000000"/>
                </a:solidFill>
                <a:latin typeface="Arial" charset="0"/>
                <a:ea typeface="Microsoft YaHei" pitchFamily="34" charset="-122"/>
              </a:defRPr>
            </a:lvl1pPr>
            <a:lvl2pPr>
              <a:lnSpc>
                <a:spcPct val="93000"/>
              </a:lnSpc>
              <a:spcAft>
                <a:spcPts val="1138"/>
              </a:spcAft>
              <a:buClr>
                <a:srgbClr val="000000"/>
              </a:buClr>
              <a:buSzPct val="100000"/>
              <a:buFont typeface="Times New Roman" pitchFamily="18" charset="0"/>
              <a:defRPr sz="2800">
                <a:solidFill>
                  <a:srgbClr val="000000"/>
                </a:solidFill>
                <a:latin typeface="Arial" charset="0"/>
                <a:ea typeface="Microsoft YaHei" pitchFamily="34" charset="-122"/>
              </a:defRPr>
            </a:lvl2pPr>
            <a:lvl3pPr>
              <a:lnSpc>
                <a:spcPct val="93000"/>
              </a:lnSpc>
              <a:spcAft>
                <a:spcPts val="850"/>
              </a:spcAft>
              <a:buClr>
                <a:srgbClr val="000000"/>
              </a:buClr>
              <a:buSzPct val="100000"/>
              <a:buFont typeface="Times New Roman" pitchFamily="18" charset="0"/>
              <a:defRPr sz="2400">
                <a:solidFill>
                  <a:srgbClr val="000000"/>
                </a:solidFill>
                <a:latin typeface="Arial" charset="0"/>
                <a:ea typeface="Microsoft YaHei" pitchFamily="34" charset="-122"/>
              </a:defRPr>
            </a:lvl3pPr>
            <a:lvl4pPr>
              <a:lnSpc>
                <a:spcPct val="93000"/>
              </a:lnSpc>
              <a:spcAft>
                <a:spcPts val="575"/>
              </a:spcAft>
              <a:buClr>
                <a:srgbClr val="000000"/>
              </a:buClr>
              <a:buSzPct val="100000"/>
              <a:buFont typeface="Times New Roman" pitchFamily="18" charset="0"/>
              <a:defRPr sz="2000">
                <a:solidFill>
                  <a:srgbClr val="000000"/>
                </a:solidFill>
                <a:latin typeface="Arial" charset="0"/>
                <a:ea typeface="Microsoft YaHei" pitchFamily="34" charset="-122"/>
              </a:defRPr>
            </a:lvl4pPr>
            <a:lvl5pPr>
              <a:lnSpc>
                <a:spcPct val="93000"/>
              </a:lnSpc>
              <a:spcAft>
                <a:spcPts val="288"/>
              </a:spcAft>
              <a:buClr>
                <a:srgbClr val="000000"/>
              </a:buClr>
              <a:buSzPct val="100000"/>
              <a:buFont typeface="Times New Roman" pitchFamily="18" charset="0"/>
              <a:defRPr sz="2000">
                <a:solidFill>
                  <a:srgbClr val="000000"/>
                </a:solidFill>
                <a:latin typeface="Arial" charset="0"/>
                <a:ea typeface="Microsoft YaHei" pitchFamily="34"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Microsoft YaHei" pitchFamily="34"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Microsoft YaHei" pitchFamily="34"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Microsoft YaHei" pitchFamily="34"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Microsoft YaHei" pitchFamily="34" charset="-122"/>
              </a:defRPr>
            </a:lvl9pPr>
          </a:lstStyle>
          <a:p>
            <a:pPr algn="ctr" eaLnBrk="1" hangingPunct="1">
              <a:lnSpc>
                <a:spcPct val="97000"/>
              </a:lnSpc>
              <a:spcAft>
                <a:spcPct val="0"/>
              </a:spcAft>
            </a:pPr>
            <a:r>
              <a:rPr lang="en-US" altLang="en-US" sz="1300" b="1">
                <a:solidFill>
                  <a:srgbClr val="000600"/>
                </a:solidFill>
                <a:ea typeface="MS PGothic" pitchFamily="34" charset="-128"/>
              </a:rPr>
              <a:t>DB2 V11</a:t>
            </a:r>
          </a:p>
        </p:txBody>
      </p:sp>
      <p:grpSp>
        <p:nvGrpSpPr>
          <p:cNvPr id="2075" name="Group 44"/>
          <p:cNvGrpSpPr>
            <a:grpSpLocks/>
          </p:cNvGrpSpPr>
          <p:nvPr/>
        </p:nvGrpSpPr>
        <p:grpSpPr bwMode="auto">
          <a:xfrm>
            <a:off x="5624640" y="3583096"/>
            <a:ext cx="1284480" cy="445007"/>
            <a:chOff x="390680" y="1343942"/>
            <a:chExt cx="1416050" cy="491420"/>
          </a:xfrm>
        </p:grpSpPr>
        <p:pic>
          <p:nvPicPr>
            <p:cNvPr id="2105" name="Picture 65"/>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390680" y="1343942"/>
              <a:ext cx="1416050" cy="4914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06" name="Rectangle 71"/>
            <p:cNvSpPr>
              <a:spLocks noChangeArrowheads="1"/>
            </p:cNvSpPr>
            <p:nvPr/>
          </p:nvSpPr>
          <p:spPr bwMode="auto">
            <a:xfrm>
              <a:off x="619370" y="1343942"/>
              <a:ext cx="958671" cy="3162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3000"/>
                </a:lnSpc>
                <a:spcAft>
                  <a:spcPts val="1413"/>
                </a:spcAft>
                <a:buClr>
                  <a:srgbClr val="000000"/>
                </a:buClr>
                <a:buSzPct val="100000"/>
                <a:buFont typeface="Times New Roman" pitchFamily="18" charset="0"/>
                <a:defRPr sz="3200">
                  <a:solidFill>
                    <a:srgbClr val="000000"/>
                  </a:solidFill>
                  <a:latin typeface="Arial" charset="0"/>
                  <a:ea typeface="Microsoft YaHei" pitchFamily="34" charset="-122"/>
                </a:defRPr>
              </a:lvl1pPr>
              <a:lvl2pPr>
                <a:lnSpc>
                  <a:spcPct val="93000"/>
                </a:lnSpc>
                <a:spcAft>
                  <a:spcPts val="1138"/>
                </a:spcAft>
                <a:buClr>
                  <a:srgbClr val="000000"/>
                </a:buClr>
                <a:buSzPct val="100000"/>
                <a:buFont typeface="Times New Roman" pitchFamily="18" charset="0"/>
                <a:defRPr sz="2800">
                  <a:solidFill>
                    <a:srgbClr val="000000"/>
                  </a:solidFill>
                  <a:latin typeface="Arial" charset="0"/>
                  <a:ea typeface="Microsoft YaHei" pitchFamily="34" charset="-122"/>
                </a:defRPr>
              </a:lvl2pPr>
              <a:lvl3pPr>
                <a:lnSpc>
                  <a:spcPct val="93000"/>
                </a:lnSpc>
                <a:spcAft>
                  <a:spcPts val="850"/>
                </a:spcAft>
                <a:buClr>
                  <a:srgbClr val="000000"/>
                </a:buClr>
                <a:buSzPct val="100000"/>
                <a:buFont typeface="Times New Roman" pitchFamily="18" charset="0"/>
                <a:defRPr sz="2400">
                  <a:solidFill>
                    <a:srgbClr val="000000"/>
                  </a:solidFill>
                  <a:latin typeface="Arial" charset="0"/>
                  <a:ea typeface="Microsoft YaHei" pitchFamily="34" charset="-122"/>
                </a:defRPr>
              </a:lvl3pPr>
              <a:lvl4pPr>
                <a:lnSpc>
                  <a:spcPct val="93000"/>
                </a:lnSpc>
                <a:spcAft>
                  <a:spcPts val="575"/>
                </a:spcAft>
                <a:buClr>
                  <a:srgbClr val="000000"/>
                </a:buClr>
                <a:buSzPct val="100000"/>
                <a:buFont typeface="Times New Roman" pitchFamily="18" charset="0"/>
                <a:defRPr sz="2000">
                  <a:solidFill>
                    <a:srgbClr val="000000"/>
                  </a:solidFill>
                  <a:latin typeface="Arial" charset="0"/>
                  <a:ea typeface="Microsoft YaHei" pitchFamily="34" charset="-122"/>
                </a:defRPr>
              </a:lvl4pPr>
              <a:lvl5pPr>
                <a:lnSpc>
                  <a:spcPct val="93000"/>
                </a:lnSpc>
                <a:spcAft>
                  <a:spcPts val="288"/>
                </a:spcAft>
                <a:buClr>
                  <a:srgbClr val="000000"/>
                </a:buClr>
                <a:buSzPct val="100000"/>
                <a:buFont typeface="Times New Roman" pitchFamily="18" charset="0"/>
                <a:defRPr sz="2000">
                  <a:solidFill>
                    <a:srgbClr val="000000"/>
                  </a:solidFill>
                  <a:latin typeface="Arial" charset="0"/>
                  <a:ea typeface="Microsoft YaHei" pitchFamily="34"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Microsoft YaHei" pitchFamily="34"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Microsoft YaHei" pitchFamily="34"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Microsoft YaHei" pitchFamily="34"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Microsoft YaHei" pitchFamily="34" charset="-122"/>
                </a:defRPr>
              </a:lvl9pPr>
            </a:lstStyle>
            <a:p>
              <a:pPr algn="ctr" eaLnBrk="1" hangingPunct="1">
                <a:lnSpc>
                  <a:spcPct val="97000"/>
                </a:lnSpc>
                <a:spcAft>
                  <a:spcPct val="0"/>
                </a:spcAft>
              </a:pPr>
              <a:r>
                <a:rPr lang="en-US" altLang="en-US" sz="1300">
                  <a:solidFill>
                    <a:srgbClr val="000600"/>
                  </a:solidFill>
                  <a:ea typeface="MS PGothic" pitchFamily="34" charset="-128"/>
                </a:rPr>
                <a:t>CMA DW</a:t>
              </a:r>
            </a:p>
          </p:txBody>
        </p:sp>
      </p:grpSp>
      <p:cxnSp>
        <p:nvCxnSpPr>
          <p:cNvPr id="40993" name="AutoShape 33"/>
          <p:cNvCxnSpPr>
            <a:cxnSpLocks noChangeShapeType="1"/>
          </p:cNvCxnSpPr>
          <p:nvPr/>
        </p:nvCxnSpPr>
        <p:spPr bwMode="auto">
          <a:xfrm rot="16200000" flipH="1">
            <a:off x="1352115" y="2887539"/>
            <a:ext cx="855450" cy="668160"/>
          </a:xfrm>
          <a:prstGeom prst="bentConnector3">
            <a:avLst>
              <a:gd name="adj1" fmla="val 50000"/>
            </a:avLst>
          </a:prstGeom>
          <a:noFill/>
          <a:ln w="12600">
            <a:solidFill>
              <a:srgbClr val="7F120A"/>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50" name="AutoShape 33"/>
          <p:cNvCxnSpPr>
            <a:cxnSpLocks noChangeShapeType="1"/>
          </p:cNvCxnSpPr>
          <p:nvPr/>
        </p:nvCxnSpPr>
        <p:spPr bwMode="auto">
          <a:xfrm rot="16200000" flipH="1">
            <a:off x="5392756" y="3338273"/>
            <a:ext cx="855450" cy="43200"/>
          </a:xfrm>
          <a:prstGeom prst="bentConnector3">
            <a:avLst>
              <a:gd name="adj1" fmla="val 50000"/>
            </a:avLst>
          </a:prstGeom>
          <a:noFill/>
          <a:ln w="12600">
            <a:solidFill>
              <a:srgbClr val="7F120A"/>
            </a:solidFill>
            <a:prstDash val="dash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grpSp>
        <p:nvGrpSpPr>
          <p:cNvPr id="2078" name="Group 7"/>
          <p:cNvGrpSpPr>
            <a:grpSpLocks/>
          </p:cNvGrpSpPr>
          <p:nvPr/>
        </p:nvGrpSpPr>
        <p:grpSpPr bwMode="auto">
          <a:xfrm>
            <a:off x="1984320" y="3859605"/>
            <a:ext cx="1013760" cy="450768"/>
            <a:chOff x="8000620" y="1030923"/>
            <a:chExt cx="1117445" cy="496888"/>
          </a:xfrm>
        </p:grpSpPr>
        <p:pic>
          <p:nvPicPr>
            <p:cNvPr id="2103" name="Picture 53"/>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8072148" y="1058705"/>
              <a:ext cx="930564" cy="469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5" name="Rectangle 54"/>
            <p:cNvSpPr>
              <a:spLocks noChangeArrowheads="1"/>
            </p:cNvSpPr>
            <p:nvPr/>
          </p:nvSpPr>
          <p:spPr bwMode="auto">
            <a:xfrm>
              <a:off x="8000620" y="1030923"/>
              <a:ext cx="1117445" cy="474973"/>
            </a:xfrm>
            <a:prstGeom prst="rect">
              <a:avLst/>
            </a:prstGeom>
            <a:noFill/>
            <a:ln w="9525">
              <a:noFill/>
              <a:miter lim="800000"/>
              <a:headEnd/>
              <a:tailEnd/>
            </a:ln>
            <a:effectLst>
              <a:outerShdw dist="38100" dir="2700000" algn="tl" rotWithShape="0">
                <a:srgbClr val="808080">
                  <a:alpha val="74997"/>
                </a:srgbClr>
              </a:outerShdw>
            </a:effectLst>
          </p:spPr>
          <p:txBody>
            <a:bodyPr>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lgn="ctr" defTabSz="829452">
                <a:defRPr/>
              </a:pPr>
              <a:r>
                <a:rPr lang="en-US" sz="1100" b="1" dirty="0">
                  <a:solidFill>
                    <a:schemeClr val="bg1"/>
                  </a:solidFill>
                  <a:ea typeface="ＭＳ Ｐゴシック" charset="0"/>
                  <a:cs typeface="+mn-cs"/>
                </a:rPr>
                <a:t>Content</a:t>
              </a:r>
            </a:p>
            <a:p>
              <a:pPr algn="ctr" defTabSz="829452">
                <a:defRPr/>
              </a:pPr>
              <a:r>
                <a:rPr lang="en-US" sz="1100" b="1" dirty="0">
                  <a:solidFill>
                    <a:schemeClr val="bg1"/>
                  </a:solidFill>
                  <a:ea typeface="ＭＳ Ｐゴシック" charset="0"/>
                  <a:cs typeface="+mn-cs"/>
                </a:rPr>
                <a:t>store</a:t>
              </a:r>
            </a:p>
          </p:txBody>
        </p:sp>
      </p:grpSp>
      <p:cxnSp>
        <p:nvCxnSpPr>
          <p:cNvPr id="48" name="AutoShape 33"/>
          <p:cNvCxnSpPr>
            <a:cxnSpLocks noChangeShapeType="1"/>
          </p:cNvCxnSpPr>
          <p:nvPr/>
        </p:nvCxnSpPr>
        <p:spPr bwMode="auto">
          <a:xfrm>
            <a:off x="1729440" y="4056906"/>
            <a:ext cx="430560" cy="40324"/>
          </a:xfrm>
          <a:prstGeom prst="bentConnector3">
            <a:avLst>
              <a:gd name="adj1" fmla="val 50000"/>
            </a:avLst>
          </a:prstGeom>
          <a:noFill/>
          <a:ln w="12600">
            <a:solidFill>
              <a:srgbClr val="7F120A"/>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sp>
        <p:nvSpPr>
          <p:cNvPr id="58" name="Rounded Rectangle 57"/>
          <p:cNvSpPr/>
          <p:nvPr/>
        </p:nvSpPr>
        <p:spPr>
          <a:xfrm>
            <a:off x="1041121" y="3453483"/>
            <a:ext cx="675360" cy="345636"/>
          </a:xfrm>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sz="1100" dirty="0">
                <a:solidFill>
                  <a:schemeClr val="tx1"/>
                </a:solidFill>
                <a:latin typeface="+mj-lt"/>
              </a:rPr>
              <a:t>DQM</a:t>
            </a:r>
          </a:p>
          <a:p>
            <a:pPr algn="ctr">
              <a:defRPr/>
            </a:pPr>
            <a:r>
              <a:rPr lang="en-US" sz="1100" dirty="0">
                <a:solidFill>
                  <a:schemeClr val="tx1"/>
                </a:solidFill>
                <a:latin typeface="+mj-lt"/>
              </a:rPr>
              <a:t>Engine</a:t>
            </a:r>
          </a:p>
        </p:txBody>
      </p:sp>
      <p:sp>
        <p:nvSpPr>
          <p:cNvPr id="2081" name="Rectangle 71"/>
          <p:cNvSpPr>
            <a:spLocks noChangeArrowheads="1"/>
          </p:cNvSpPr>
          <p:nvPr/>
        </p:nvSpPr>
        <p:spPr bwMode="auto">
          <a:xfrm>
            <a:off x="431662" y="3221619"/>
            <a:ext cx="1302437" cy="277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945" tIns="41473" rIns="82945" bIns="41473">
            <a:spAutoFit/>
          </a:bodyPr>
          <a:lstStyle>
            <a:lvl1pPr>
              <a:lnSpc>
                <a:spcPct val="93000"/>
              </a:lnSpc>
              <a:spcAft>
                <a:spcPts val="1413"/>
              </a:spcAft>
              <a:buClr>
                <a:srgbClr val="000000"/>
              </a:buClr>
              <a:buSzPct val="100000"/>
              <a:buFont typeface="Times New Roman" pitchFamily="18" charset="0"/>
              <a:defRPr sz="3200">
                <a:solidFill>
                  <a:srgbClr val="000000"/>
                </a:solidFill>
                <a:latin typeface="Arial" charset="0"/>
                <a:ea typeface="Microsoft YaHei" pitchFamily="34" charset="-122"/>
              </a:defRPr>
            </a:lvl1pPr>
            <a:lvl2pPr>
              <a:lnSpc>
                <a:spcPct val="93000"/>
              </a:lnSpc>
              <a:spcAft>
                <a:spcPts val="1138"/>
              </a:spcAft>
              <a:buClr>
                <a:srgbClr val="000000"/>
              </a:buClr>
              <a:buSzPct val="100000"/>
              <a:buFont typeface="Times New Roman" pitchFamily="18" charset="0"/>
              <a:defRPr sz="2800">
                <a:solidFill>
                  <a:srgbClr val="000000"/>
                </a:solidFill>
                <a:latin typeface="Arial" charset="0"/>
                <a:ea typeface="Microsoft YaHei" pitchFamily="34" charset="-122"/>
              </a:defRPr>
            </a:lvl2pPr>
            <a:lvl3pPr>
              <a:lnSpc>
                <a:spcPct val="93000"/>
              </a:lnSpc>
              <a:spcAft>
                <a:spcPts val="850"/>
              </a:spcAft>
              <a:buClr>
                <a:srgbClr val="000000"/>
              </a:buClr>
              <a:buSzPct val="100000"/>
              <a:buFont typeface="Times New Roman" pitchFamily="18" charset="0"/>
              <a:defRPr sz="2400">
                <a:solidFill>
                  <a:srgbClr val="000000"/>
                </a:solidFill>
                <a:latin typeface="Arial" charset="0"/>
                <a:ea typeface="Microsoft YaHei" pitchFamily="34" charset="-122"/>
              </a:defRPr>
            </a:lvl3pPr>
            <a:lvl4pPr>
              <a:lnSpc>
                <a:spcPct val="93000"/>
              </a:lnSpc>
              <a:spcAft>
                <a:spcPts val="575"/>
              </a:spcAft>
              <a:buClr>
                <a:srgbClr val="000000"/>
              </a:buClr>
              <a:buSzPct val="100000"/>
              <a:buFont typeface="Times New Roman" pitchFamily="18" charset="0"/>
              <a:defRPr sz="2000">
                <a:solidFill>
                  <a:srgbClr val="000000"/>
                </a:solidFill>
                <a:latin typeface="Arial" charset="0"/>
                <a:ea typeface="Microsoft YaHei" pitchFamily="34" charset="-122"/>
              </a:defRPr>
            </a:lvl4pPr>
            <a:lvl5pPr>
              <a:lnSpc>
                <a:spcPct val="93000"/>
              </a:lnSpc>
              <a:spcAft>
                <a:spcPts val="288"/>
              </a:spcAft>
              <a:buClr>
                <a:srgbClr val="000000"/>
              </a:buClr>
              <a:buSzPct val="100000"/>
              <a:buFont typeface="Times New Roman" pitchFamily="18" charset="0"/>
              <a:defRPr sz="2000">
                <a:solidFill>
                  <a:srgbClr val="000000"/>
                </a:solidFill>
                <a:latin typeface="Arial" charset="0"/>
                <a:ea typeface="Microsoft YaHei" pitchFamily="34"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Microsoft YaHei" pitchFamily="34"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Microsoft YaHei" pitchFamily="34"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Microsoft YaHei" pitchFamily="34"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Microsoft YaHei" pitchFamily="34" charset="-122"/>
              </a:defRPr>
            </a:lvl9pPr>
          </a:lstStyle>
          <a:p>
            <a:pPr algn="ctr" eaLnBrk="1" hangingPunct="1">
              <a:lnSpc>
                <a:spcPct val="97000"/>
              </a:lnSpc>
              <a:spcAft>
                <a:spcPct val="0"/>
              </a:spcAft>
            </a:pPr>
            <a:r>
              <a:rPr lang="en-US" altLang="en-US" sz="1300" b="1" dirty="0" err="1">
                <a:solidFill>
                  <a:srgbClr val="000600"/>
                </a:solidFill>
                <a:ea typeface="MS PGothic" pitchFamily="34" charset="-128"/>
              </a:rPr>
              <a:t>Cognos</a:t>
            </a:r>
            <a:r>
              <a:rPr lang="en-US" altLang="en-US" sz="1300" b="1" dirty="0">
                <a:solidFill>
                  <a:srgbClr val="000600"/>
                </a:solidFill>
                <a:ea typeface="MS PGothic" pitchFamily="34" charset="-128"/>
              </a:rPr>
              <a:t> </a:t>
            </a:r>
            <a:r>
              <a:rPr lang="en-US" altLang="en-US" sz="1300" b="1" dirty="0" smtClean="0">
                <a:solidFill>
                  <a:srgbClr val="000600"/>
                </a:solidFill>
                <a:ea typeface="MS PGothic" pitchFamily="34" charset="-128"/>
              </a:rPr>
              <a:t>10.2.2</a:t>
            </a:r>
            <a:endParaRPr lang="en-US" altLang="en-US" sz="1300" b="1" dirty="0">
              <a:solidFill>
                <a:srgbClr val="000600"/>
              </a:solidFill>
              <a:ea typeface="MS PGothic" pitchFamily="34" charset="-128"/>
            </a:endParaRPr>
          </a:p>
        </p:txBody>
      </p:sp>
      <p:sp>
        <p:nvSpPr>
          <p:cNvPr id="60" name="Rounded Rectangle 59"/>
          <p:cNvSpPr/>
          <p:nvPr/>
        </p:nvSpPr>
        <p:spPr>
          <a:xfrm rot="5400000">
            <a:off x="205154" y="3732171"/>
            <a:ext cx="888573" cy="345600"/>
          </a:xfrm>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sz="1100" dirty="0">
                <a:solidFill>
                  <a:schemeClr val="tx1"/>
                </a:solidFill>
                <a:latin typeface="+mj-lt"/>
              </a:rPr>
              <a:t>dispatcher</a:t>
            </a:r>
          </a:p>
        </p:txBody>
      </p:sp>
      <p:sp>
        <p:nvSpPr>
          <p:cNvPr id="63" name="Rounded Rectangle 62"/>
          <p:cNvSpPr/>
          <p:nvPr/>
        </p:nvSpPr>
        <p:spPr>
          <a:xfrm>
            <a:off x="856801" y="3849525"/>
            <a:ext cx="871200" cy="550138"/>
          </a:xfrm>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sz="1100" dirty="0">
                <a:solidFill>
                  <a:schemeClr val="tx1"/>
                </a:solidFill>
                <a:latin typeface="+mj-lt"/>
              </a:rPr>
              <a:t>Content</a:t>
            </a:r>
          </a:p>
          <a:p>
            <a:pPr algn="ctr">
              <a:defRPr/>
            </a:pPr>
            <a:r>
              <a:rPr lang="en-US" sz="1100" dirty="0">
                <a:solidFill>
                  <a:schemeClr val="tx1"/>
                </a:solidFill>
                <a:latin typeface="+mj-lt"/>
              </a:rPr>
              <a:t>Manager</a:t>
            </a:r>
          </a:p>
          <a:p>
            <a:pPr algn="ctr">
              <a:defRPr/>
            </a:pPr>
            <a:r>
              <a:rPr lang="en-US" sz="1100" dirty="0">
                <a:solidFill>
                  <a:schemeClr val="tx1"/>
                </a:solidFill>
                <a:latin typeface="+mj-lt"/>
              </a:rPr>
              <a:t>(ACTIVE)</a:t>
            </a:r>
          </a:p>
        </p:txBody>
      </p:sp>
      <p:sp>
        <p:nvSpPr>
          <p:cNvPr id="64" name="Rounded Rectangle 63"/>
          <p:cNvSpPr/>
          <p:nvPr/>
        </p:nvSpPr>
        <p:spPr>
          <a:xfrm>
            <a:off x="7336801" y="3781837"/>
            <a:ext cx="871200" cy="550138"/>
          </a:xfrm>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sz="1100" dirty="0">
                <a:solidFill>
                  <a:schemeClr val="tx1"/>
                </a:solidFill>
                <a:latin typeface="+mj-lt"/>
              </a:rPr>
              <a:t>Content</a:t>
            </a:r>
          </a:p>
          <a:p>
            <a:pPr algn="ctr">
              <a:defRPr/>
            </a:pPr>
            <a:r>
              <a:rPr lang="en-US" sz="1100" dirty="0">
                <a:solidFill>
                  <a:schemeClr val="tx1"/>
                </a:solidFill>
                <a:latin typeface="+mj-lt"/>
              </a:rPr>
              <a:t>Manager</a:t>
            </a:r>
          </a:p>
          <a:p>
            <a:pPr algn="ctr">
              <a:defRPr/>
            </a:pPr>
            <a:r>
              <a:rPr lang="en-US" sz="1100" dirty="0">
                <a:solidFill>
                  <a:schemeClr val="tx1"/>
                </a:solidFill>
                <a:latin typeface="+mj-lt"/>
              </a:rPr>
              <a:t>(standby)</a:t>
            </a:r>
          </a:p>
        </p:txBody>
      </p:sp>
      <p:cxnSp>
        <p:nvCxnSpPr>
          <p:cNvPr id="65" name="AutoShape 33"/>
          <p:cNvCxnSpPr>
            <a:cxnSpLocks noChangeShapeType="1"/>
            <a:stCxn id="58" idx="3"/>
          </p:cNvCxnSpPr>
          <p:nvPr/>
        </p:nvCxnSpPr>
        <p:spPr bwMode="auto">
          <a:xfrm>
            <a:off x="1716480" y="3626301"/>
            <a:ext cx="443520" cy="73448"/>
          </a:xfrm>
          <a:prstGeom prst="bentConnector3">
            <a:avLst>
              <a:gd name="adj1" fmla="val 50000"/>
            </a:avLst>
          </a:prstGeom>
          <a:noFill/>
          <a:ln w="12600">
            <a:solidFill>
              <a:srgbClr val="7F120A"/>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sp>
        <p:nvSpPr>
          <p:cNvPr id="66" name="Rounded Rectangle 65"/>
          <p:cNvSpPr/>
          <p:nvPr/>
        </p:nvSpPr>
        <p:spPr>
          <a:xfrm>
            <a:off x="7310881" y="3407398"/>
            <a:ext cx="675360" cy="345636"/>
          </a:xfrm>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sz="1100" dirty="0">
                <a:solidFill>
                  <a:schemeClr val="tx1"/>
                </a:solidFill>
                <a:latin typeface="+mj-lt"/>
              </a:rPr>
              <a:t>DQM</a:t>
            </a:r>
          </a:p>
          <a:p>
            <a:pPr algn="ctr">
              <a:defRPr/>
            </a:pPr>
            <a:r>
              <a:rPr lang="en-US" sz="1100" dirty="0">
                <a:solidFill>
                  <a:schemeClr val="tx1"/>
                </a:solidFill>
                <a:latin typeface="+mj-lt"/>
              </a:rPr>
              <a:t>Engine</a:t>
            </a:r>
          </a:p>
        </p:txBody>
      </p:sp>
      <p:sp>
        <p:nvSpPr>
          <p:cNvPr id="2087" name="Rectangle 71"/>
          <p:cNvSpPr>
            <a:spLocks noChangeArrowheads="1"/>
          </p:cNvSpPr>
          <p:nvPr/>
        </p:nvSpPr>
        <p:spPr bwMode="auto">
          <a:xfrm>
            <a:off x="7365669" y="3179854"/>
            <a:ext cx="1209462" cy="2777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945" tIns="41473" rIns="82945" bIns="41473">
            <a:spAutoFit/>
          </a:bodyPr>
          <a:lstStyle>
            <a:lvl1pPr>
              <a:lnSpc>
                <a:spcPct val="93000"/>
              </a:lnSpc>
              <a:spcAft>
                <a:spcPts val="1413"/>
              </a:spcAft>
              <a:buClr>
                <a:srgbClr val="000000"/>
              </a:buClr>
              <a:buSzPct val="100000"/>
              <a:buFont typeface="Times New Roman" pitchFamily="18" charset="0"/>
              <a:defRPr sz="3200">
                <a:solidFill>
                  <a:srgbClr val="000000"/>
                </a:solidFill>
                <a:latin typeface="Arial" charset="0"/>
                <a:ea typeface="Microsoft YaHei" pitchFamily="34" charset="-122"/>
              </a:defRPr>
            </a:lvl1pPr>
            <a:lvl2pPr>
              <a:lnSpc>
                <a:spcPct val="93000"/>
              </a:lnSpc>
              <a:spcAft>
                <a:spcPts val="1138"/>
              </a:spcAft>
              <a:buClr>
                <a:srgbClr val="000000"/>
              </a:buClr>
              <a:buSzPct val="100000"/>
              <a:buFont typeface="Times New Roman" pitchFamily="18" charset="0"/>
              <a:defRPr sz="2800">
                <a:solidFill>
                  <a:srgbClr val="000000"/>
                </a:solidFill>
                <a:latin typeface="Arial" charset="0"/>
                <a:ea typeface="Microsoft YaHei" pitchFamily="34" charset="-122"/>
              </a:defRPr>
            </a:lvl2pPr>
            <a:lvl3pPr>
              <a:lnSpc>
                <a:spcPct val="93000"/>
              </a:lnSpc>
              <a:spcAft>
                <a:spcPts val="850"/>
              </a:spcAft>
              <a:buClr>
                <a:srgbClr val="000000"/>
              </a:buClr>
              <a:buSzPct val="100000"/>
              <a:buFont typeface="Times New Roman" pitchFamily="18" charset="0"/>
              <a:defRPr sz="2400">
                <a:solidFill>
                  <a:srgbClr val="000000"/>
                </a:solidFill>
                <a:latin typeface="Arial" charset="0"/>
                <a:ea typeface="Microsoft YaHei" pitchFamily="34" charset="-122"/>
              </a:defRPr>
            </a:lvl3pPr>
            <a:lvl4pPr>
              <a:lnSpc>
                <a:spcPct val="93000"/>
              </a:lnSpc>
              <a:spcAft>
                <a:spcPts val="575"/>
              </a:spcAft>
              <a:buClr>
                <a:srgbClr val="000000"/>
              </a:buClr>
              <a:buSzPct val="100000"/>
              <a:buFont typeface="Times New Roman" pitchFamily="18" charset="0"/>
              <a:defRPr sz="2000">
                <a:solidFill>
                  <a:srgbClr val="000000"/>
                </a:solidFill>
                <a:latin typeface="Arial" charset="0"/>
                <a:ea typeface="Microsoft YaHei" pitchFamily="34" charset="-122"/>
              </a:defRPr>
            </a:lvl4pPr>
            <a:lvl5pPr>
              <a:lnSpc>
                <a:spcPct val="93000"/>
              </a:lnSpc>
              <a:spcAft>
                <a:spcPts val="288"/>
              </a:spcAft>
              <a:buClr>
                <a:srgbClr val="000000"/>
              </a:buClr>
              <a:buSzPct val="100000"/>
              <a:buFont typeface="Times New Roman" pitchFamily="18" charset="0"/>
              <a:defRPr sz="2000">
                <a:solidFill>
                  <a:srgbClr val="000000"/>
                </a:solidFill>
                <a:latin typeface="Arial" charset="0"/>
                <a:ea typeface="Microsoft YaHei" pitchFamily="34"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Microsoft YaHei" pitchFamily="34"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Microsoft YaHei" pitchFamily="34"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Microsoft YaHei" pitchFamily="34"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Microsoft YaHei" pitchFamily="34" charset="-122"/>
              </a:defRPr>
            </a:lvl9pPr>
          </a:lstStyle>
          <a:p>
            <a:pPr algn="ctr" eaLnBrk="1" hangingPunct="1">
              <a:lnSpc>
                <a:spcPct val="97000"/>
              </a:lnSpc>
              <a:spcAft>
                <a:spcPct val="0"/>
              </a:spcAft>
            </a:pPr>
            <a:r>
              <a:rPr lang="en-US" altLang="en-US" sz="1300" b="1" dirty="0" err="1">
                <a:solidFill>
                  <a:srgbClr val="000600"/>
                </a:solidFill>
                <a:ea typeface="MS PGothic" pitchFamily="34" charset="-128"/>
              </a:rPr>
              <a:t>Cognos</a:t>
            </a:r>
            <a:r>
              <a:rPr lang="en-US" altLang="en-US" sz="1300" b="1" dirty="0">
                <a:solidFill>
                  <a:srgbClr val="000600"/>
                </a:solidFill>
                <a:ea typeface="MS PGothic" pitchFamily="34" charset="-128"/>
              </a:rPr>
              <a:t> </a:t>
            </a:r>
            <a:r>
              <a:rPr lang="en-US" altLang="en-US" sz="1300" b="1" dirty="0" smtClean="0">
                <a:solidFill>
                  <a:srgbClr val="000600"/>
                </a:solidFill>
                <a:ea typeface="MS PGothic" pitchFamily="34" charset="-128"/>
              </a:rPr>
              <a:t>10.2.</a:t>
            </a:r>
            <a:endParaRPr lang="en-US" altLang="en-US" sz="1300" b="1" dirty="0">
              <a:solidFill>
                <a:srgbClr val="000600"/>
              </a:solidFill>
              <a:ea typeface="MS PGothic" pitchFamily="34" charset="-128"/>
            </a:endParaRPr>
          </a:p>
        </p:txBody>
      </p:sp>
      <p:sp>
        <p:nvSpPr>
          <p:cNvPr id="68" name="Rounded Rectangle 67"/>
          <p:cNvSpPr/>
          <p:nvPr/>
        </p:nvSpPr>
        <p:spPr>
          <a:xfrm rot="5400000">
            <a:off x="8071873" y="3699047"/>
            <a:ext cx="888574" cy="345600"/>
          </a:xfrm>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sz="1100" dirty="0">
                <a:solidFill>
                  <a:schemeClr val="tx1"/>
                </a:solidFill>
                <a:latin typeface="+mj-lt"/>
              </a:rPr>
              <a:t>dispatcher</a:t>
            </a:r>
          </a:p>
        </p:txBody>
      </p:sp>
      <p:cxnSp>
        <p:nvCxnSpPr>
          <p:cNvPr id="69" name="AutoShape 33"/>
          <p:cNvCxnSpPr>
            <a:cxnSpLocks noChangeShapeType="1"/>
            <a:stCxn id="66" idx="1"/>
          </p:cNvCxnSpPr>
          <p:nvPr/>
        </p:nvCxnSpPr>
        <p:spPr bwMode="auto">
          <a:xfrm rot="10800000" flipV="1">
            <a:off x="6783841" y="3580216"/>
            <a:ext cx="527040" cy="269309"/>
          </a:xfrm>
          <a:prstGeom prst="bentConnector3">
            <a:avLst>
              <a:gd name="adj1" fmla="val 50000"/>
            </a:avLst>
          </a:prstGeom>
          <a:noFill/>
          <a:ln w="12600">
            <a:solidFill>
              <a:srgbClr val="7F120A"/>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grpSp>
        <p:nvGrpSpPr>
          <p:cNvPr id="2090" name="Group 74"/>
          <p:cNvGrpSpPr>
            <a:grpSpLocks/>
          </p:cNvGrpSpPr>
          <p:nvPr/>
        </p:nvGrpSpPr>
        <p:grpSpPr bwMode="auto">
          <a:xfrm>
            <a:off x="5965920" y="3948894"/>
            <a:ext cx="1013760" cy="450768"/>
            <a:chOff x="8000620" y="1030923"/>
            <a:chExt cx="1117445" cy="496888"/>
          </a:xfrm>
        </p:grpSpPr>
        <p:pic>
          <p:nvPicPr>
            <p:cNvPr id="2101" name="Picture 7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8072148" y="1058705"/>
              <a:ext cx="930564" cy="469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7" name="Rectangle 76"/>
            <p:cNvSpPr>
              <a:spLocks noChangeArrowheads="1"/>
            </p:cNvSpPr>
            <p:nvPr/>
          </p:nvSpPr>
          <p:spPr bwMode="auto">
            <a:xfrm>
              <a:off x="8000620" y="1030923"/>
              <a:ext cx="1117445" cy="474973"/>
            </a:xfrm>
            <a:prstGeom prst="rect">
              <a:avLst/>
            </a:prstGeom>
            <a:noFill/>
            <a:ln w="9525">
              <a:noFill/>
              <a:miter lim="800000"/>
              <a:headEnd/>
              <a:tailEnd/>
            </a:ln>
            <a:effectLst>
              <a:outerShdw dist="38100" dir="2700000" algn="tl" rotWithShape="0">
                <a:srgbClr val="808080">
                  <a:alpha val="74997"/>
                </a:srgbClr>
              </a:outerShdw>
            </a:effectLst>
          </p:spPr>
          <p:txBody>
            <a:bodyPr>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a:lstStyle>
            <a:p>
              <a:pPr algn="ctr" defTabSz="829452">
                <a:defRPr/>
              </a:pPr>
              <a:r>
                <a:rPr lang="en-US" sz="1100" b="1" dirty="0">
                  <a:solidFill>
                    <a:schemeClr val="bg1"/>
                  </a:solidFill>
                  <a:ea typeface="ＭＳ Ｐゴシック" charset="0"/>
                  <a:cs typeface="+mn-cs"/>
                </a:rPr>
                <a:t>Content</a:t>
              </a:r>
            </a:p>
            <a:p>
              <a:pPr algn="ctr" defTabSz="829452">
                <a:defRPr/>
              </a:pPr>
              <a:r>
                <a:rPr lang="en-US" sz="1100" b="1" dirty="0">
                  <a:solidFill>
                    <a:schemeClr val="bg1"/>
                  </a:solidFill>
                  <a:ea typeface="ＭＳ Ｐゴシック" charset="0"/>
                  <a:cs typeface="+mn-cs"/>
                </a:rPr>
                <a:t>store</a:t>
              </a:r>
            </a:p>
          </p:txBody>
        </p:sp>
      </p:grpSp>
      <p:sp>
        <p:nvSpPr>
          <p:cNvPr id="79" name="Content Placeholder 2"/>
          <p:cNvSpPr txBox="1">
            <a:spLocks/>
          </p:cNvSpPr>
          <p:nvPr/>
        </p:nvSpPr>
        <p:spPr>
          <a:xfrm>
            <a:off x="1293120" y="960581"/>
            <a:ext cx="6698880" cy="541497"/>
          </a:xfrm>
          <a:prstGeom prst="rect">
            <a:avLst/>
          </a:prstGeom>
        </p:spPr>
        <p:txBody>
          <a:bodyPr lIns="82945" tIns="41473" rIns="82945" bIns="41473">
            <a:normAutofit lnSpcReduction="10000"/>
          </a:bodyPr>
          <a:lstStyle>
            <a:lvl1pPr marL="342900" indent="-342900" algn="l" defTabSz="457200" rtl="0" eaLnBrk="0" fontAlgn="base" hangingPunct="0">
              <a:lnSpc>
                <a:spcPct val="93000"/>
              </a:lnSpc>
              <a:spcBef>
                <a:spcPct val="0"/>
              </a:spcBef>
              <a:spcAft>
                <a:spcPts val="1413"/>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a:defRPr/>
            </a:pPr>
            <a:r>
              <a:rPr lang="en-US" altLang="en-US" sz="1100" b="1" dirty="0"/>
              <a:t>Clustering</a:t>
            </a:r>
          </a:p>
          <a:p>
            <a:pPr marL="0" indent="0" eaLnBrk="1">
              <a:defRPr/>
            </a:pPr>
            <a:r>
              <a:rPr lang="en-US" altLang="en-US" sz="1100" dirty="0" err="1"/>
              <a:t>Cognos</a:t>
            </a:r>
            <a:r>
              <a:rPr lang="en-US" altLang="en-US" sz="1100" dirty="0"/>
              <a:t>: Active/Active		SPSS: Active/Standby		</a:t>
            </a:r>
            <a:r>
              <a:rPr lang="en-US" altLang="en-US" sz="1100" dirty="0" err="1"/>
              <a:t>TDSz</a:t>
            </a:r>
            <a:r>
              <a:rPr lang="en-US" altLang="en-US" sz="1100" dirty="0"/>
              <a:t>: Active/Standby</a:t>
            </a:r>
          </a:p>
        </p:txBody>
      </p:sp>
      <p:pic>
        <p:nvPicPr>
          <p:cNvPr id="2096" name="Picture 12"/>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7986241" y="4605958"/>
            <a:ext cx="1157759" cy="91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097" name="Group 2"/>
          <p:cNvGrpSpPr>
            <a:grpSpLocks/>
          </p:cNvGrpSpPr>
          <p:nvPr/>
        </p:nvGrpSpPr>
        <p:grpSpPr bwMode="auto">
          <a:xfrm>
            <a:off x="3756940" y="4124594"/>
            <a:ext cx="694799" cy="724231"/>
            <a:chOff x="4406021" y="4583906"/>
            <a:chExt cx="860427" cy="858156"/>
          </a:xfrm>
        </p:grpSpPr>
        <p:sp>
          <p:nvSpPr>
            <p:cNvPr id="53" name="Rounded Rectangle 52"/>
            <p:cNvSpPr/>
            <p:nvPr/>
          </p:nvSpPr>
          <p:spPr bwMode="auto">
            <a:xfrm>
              <a:off x="4406021" y="4796009"/>
              <a:ext cx="860427" cy="622209"/>
            </a:xfrm>
            <a:prstGeom prst="roundRect">
              <a:avLst/>
            </a:prstGeom>
            <a:solidFill>
              <a:srgbClr val="305C91"/>
            </a:solidFill>
            <a:ln>
              <a:solidFill>
                <a:srgbClr val="22436A"/>
              </a:solidFill>
              <a:headEnd type="none" w="med" len="med"/>
              <a:tailEnd type="none" w="med" len="med"/>
            </a:ln>
            <a:scene3d>
              <a:camera prst="perspectiveRelaxed"/>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lstStyle/>
            <a:p>
              <a:pPr algn="ctr">
                <a:lnSpc>
                  <a:spcPct val="90000"/>
                </a:lnSpc>
                <a:buClr>
                  <a:schemeClr val="accent2"/>
                </a:buClr>
                <a:defRPr/>
              </a:pPr>
              <a:endParaRPr lang="en-US">
                <a:solidFill>
                  <a:schemeClr val="hlink"/>
                </a:solidFill>
              </a:endParaRPr>
            </a:p>
          </p:txBody>
        </p:sp>
        <p:sp>
          <p:nvSpPr>
            <p:cNvPr id="2099" name="TextBox 23"/>
            <p:cNvSpPr txBox="1">
              <a:spLocks noChangeArrowheads="1"/>
            </p:cNvSpPr>
            <p:nvPr/>
          </p:nvSpPr>
          <p:spPr bwMode="auto">
            <a:xfrm>
              <a:off x="4406022" y="5037255"/>
              <a:ext cx="860425" cy="4048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3000"/>
                </a:lnSpc>
                <a:spcAft>
                  <a:spcPts val="1413"/>
                </a:spcAft>
                <a:buClr>
                  <a:srgbClr val="000000"/>
                </a:buClr>
                <a:buSzPct val="100000"/>
                <a:buFont typeface="Times New Roman" pitchFamily="18" charset="0"/>
                <a:defRPr sz="3200">
                  <a:solidFill>
                    <a:srgbClr val="000000"/>
                  </a:solidFill>
                  <a:latin typeface="Arial" charset="0"/>
                  <a:ea typeface="Microsoft YaHei" pitchFamily="34" charset="-122"/>
                </a:defRPr>
              </a:lvl1pPr>
              <a:lvl2pPr>
                <a:lnSpc>
                  <a:spcPct val="93000"/>
                </a:lnSpc>
                <a:spcAft>
                  <a:spcPts val="1138"/>
                </a:spcAft>
                <a:buClr>
                  <a:srgbClr val="000000"/>
                </a:buClr>
                <a:buSzPct val="100000"/>
                <a:buFont typeface="Times New Roman" pitchFamily="18" charset="0"/>
                <a:defRPr sz="2800">
                  <a:solidFill>
                    <a:srgbClr val="000000"/>
                  </a:solidFill>
                  <a:latin typeface="Arial" charset="0"/>
                  <a:ea typeface="Microsoft YaHei" pitchFamily="34" charset="-122"/>
                </a:defRPr>
              </a:lvl2pPr>
              <a:lvl3pPr>
                <a:lnSpc>
                  <a:spcPct val="93000"/>
                </a:lnSpc>
                <a:spcAft>
                  <a:spcPts val="850"/>
                </a:spcAft>
                <a:buClr>
                  <a:srgbClr val="000000"/>
                </a:buClr>
                <a:buSzPct val="100000"/>
                <a:buFont typeface="Times New Roman" pitchFamily="18" charset="0"/>
                <a:defRPr sz="2400">
                  <a:solidFill>
                    <a:srgbClr val="000000"/>
                  </a:solidFill>
                  <a:latin typeface="Arial" charset="0"/>
                  <a:ea typeface="Microsoft YaHei" pitchFamily="34" charset="-122"/>
                </a:defRPr>
              </a:lvl3pPr>
              <a:lvl4pPr>
                <a:lnSpc>
                  <a:spcPct val="93000"/>
                </a:lnSpc>
                <a:spcAft>
                  <a:spcPts val="575"/>
                </a:spcAft>
                <a:buClr>
                  <a:srgbClr val="000000"/>
                </a:buClr>
                <a:buSzPct val="100000"/>
                <a:buFont typeface="Times New Roman" pitchFamily="18" charset="0"/>
                <a:defRPr sz="2000">
                  <a:solidFill>
                    <a:srgbClr val="000000"/>
                  </a:solidFill>
                  <a:latin typeface="Arial" charset="0"/>
                  <a:ea typeface="Microsoft YaHei" pitchFamily="34" charset="-122"/>
                </a:defRPr>
              </a:lvl4pPr>
              <a:lvl5pPr>
                <a:lnSpc>
                  <a:spcPct val="93000"/>
                </a:lnSpc>
                <a:spcAft>
                  <a:spcPts val="288"/>
                </a:spcAft>
                <a:buClr>
                  <a:srgbClr val="000000"/>
                </a:buClr>
                <a:buSzPct val="100000"/>
                <a:buFont typeface="Times New Roman" pitchFamily="18" charset="0"/>
                <a:defRPr sz="2000">
                  <a:solidFill>
                    <a:srgbClr val="000000"/>
                  </a:solidFill>
                  <a:latin typeface="Arial" charset="0"/>
                  <a:ea typeface="Microsoft YaHei" pitchFamily="34"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Microsoft YaHei" pitchFamily="34"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Microsoft YaHei" pitchFamily="34"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Microsoft YaHei" pitchFamily="34"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Microsoft YaHei" pitchFamily="34" charset="-122"/>
                </a:defRPr>
              </a:lvl9pPr>
            </a:lstStyle>
            <a:p>
              <a:pPr algn="ctr" eaLnBrk="1" hangingPunct="1">
                <a:lnSpc>
                  <a:spcPct val="90000"/>
                </a:lnSpc>
                <a:spcAft>
                  <a:spcPct val="0"/>
                </a:spcAft>
                <a:buClr>
                  <a:schemeClr val="accent2"/>
                </a:buClr>
                <a:buSzTx/>
                <a:buFont typeface="Wingdings" pitchFamily="2" charset="2"/>
                <a:buNone/>
              </a:pPr>
              <a:r>
                <a:rPr lang="en-US" altLang="en-US" sz="900" b="1" dirty="0" smtClean="0">
                  <a:solidFill>
                    <a:schemeClr val="hlink"/>
                  </a:solidFill>
                  <a:cs typeface="Arial" charset="0"/>
                </a:rPr>
                <a:t>Modeler</a:t>
              </a:r>
            </a:p>
            <a:p>
              <a:pPr algn="ctr" eaLnBrk="1" hangingPunct="1">
                <a:lnSpc>
                  <a:spcPct val="90000"/>
                </a:lnSpc>
                <a:spcAft>
                  <a:spcPct val="0"/>
                </a:spcAft>
                <a:buClr>
                  <a:schemeClr val="accent2"/>
                </a:buClr>
                <a:buSzTx/>
                <a:buFont typeface="Wingdings" pitchFamily="2" charset="2"/>
                <a:buNone/>
              </a:pPr>
              <a:r>
                <a:rPr lang="en-US" altLang="en-US" sz="900" b="1" dirty="0" smtClean="0">
                  <a:solidFill>
                    <a:schemeClr val="hlink"/>
                  </a:solidFill>
                  <a:cs typeface="Arial" charset="0"/>
                </a:rPr>
                <a:t>Server</a:t>
              </a:r>
              <a:endParaRPr lang="en-US" altLang="en-US" sz="900" b="1" dirty="0">
                <a:solidFill>
                  <a:schemeClr val="hlink"/>
                </a:solidFill>
                <a:cs typeface="Arial" charset="0"/>
              </a:endParaRPr>
            </a:p>
          </p:txBody>
        </p:sp>
        <p:pic>
          <p:nvPicPr>
            <p:cNvPr id="2100" name="Picture 41" descr="screen-capture-2.jpg"/>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4546123" y="4583906"/>
              <a:ext cx="601032" cy="4929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cxnSp>
        <p:nvCxnSpPr>
          <p:cNvPr id="67" name="AutoShape 33"/>
          <p:cNvCxnSpPr>
            <a:cxnSpLocks noChangeShapeType="1"/>
            <a:stCxn id="2099" idx="1"/>
          </p:cNvCxnSpPr>
          <p:nvPr/>
        </p:nvCxnSpPr>
        <p:spPr bwMode="auto">
          <a:xfrm rot="10800000">
            <a:off x="2963521" y="3751595"/>
            <a:ext cx="793421" cy="926414"/>
          </a:xfrm>
          <a:prstGeom prst="bentConnector2">
            <a:avLst/>
          </a:prstGeom>
          <a:noFill/>
          <a:ln w="12600">
            <a:solidFill>
              <a:srgbClr val="7F120A"/>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70" name="AutoShape 33"/>
          <p:cNvCxnSpPr>
            <a:cxnSpLocks noChangeShapeType="1"/>
            <a:stCxn id="2099" idx="3"/>
          </p:cNvCxnSpPr>
          <p:nvPr/>
        </p:nvCxnSpPr>
        <p:spPr bwMode="auto">
          <a:xfrm flipV="1">
            <a:off x="4451738" y="3840125"/>
            <a:ext cx="1139668" cy="865670"/>
          </a:xfrm>
          <a:prstGeom prst="bentConnector3">
            <a:avLst>
              <a:gd name="adj1" fmla="val 50000"/>
            </a:avLst>
          </a:prstGeom>
          <a:noFill/>
          <a:ln w="12600">
            <a:solidFill>
              <a:srgbClr val="7F120A"/>
            </a:solidFill>
            <a:prstDash val="dashDot"/>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sp>
        <p:nvSpPr>
          <p:cNvPr id="2095" name="Content Placeholder 2"/>
          <p:cNvSpPr txBox="1">
            <a:spLocks/>
          </p:cNvSpPr>
          <p:nvPr/>
        </p:nvSpPr>
        <p:spPr bwMode="auto">
          <a:xfrm>
            <a:off x="2861280" y="4949800"/>
            <a:ext cx="2822400" cy="17281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945" tIns="41473" rIns="82945" bIns="41473"/>
          <a:lstStyle>
            <a:lvl1pPr>
              <a:lnSpc>
                <a:spcPct val="93000"/>
              </a:lnSpc>
              <a:spcAft>
                <a:spcPts val="1413"/>
              </a:spcAft>
              <a:buClr>
                <a:srgbClr val="000000"/>
              </a:buClr>
              <a:buSzPct val="100000"/>
              <a:buFont typeface="Times New Roman" pitchFamily="18" charset="0"/>
              <a:defRPr sz="3200">
                <a:solidFill>
                  <a:srgbClr val="000000"/>
                </a:solidFill>
                <a:latin typeface="Arial" charset="0"/>
                <a:ea typeface="Microsoft YaHei" pitchFamily="34" charset="-122"/>
              </a:defRPr>
            </a:lvl1pPr>
            <a:lvl2pPr>
              <a:lnSpc>
                <a:spcPct val="93000"/>
              </a:lnSpc>
              <a:spcAft>
                <a:spcPts val="1138"/>
              </a:spcAft>
              <a:buClr>
                <a:srgbClr val="000000"/>
              </a:buClr>
              <a:buSzPct val="100000"/>
              <a:buFont typeface="Times New Roman" pitchFamily="18" charset="0"/>
              <a:defRPr sz="2800">
                <a:solidFill>
                  <a:srgbClr val="000000"/>
                </a:solidFill>
                <a:latin typeface="Arial" charset="0"/>
                <a:ea typeface="Microsoft YaHei" pitchFamily="34" charset="-122"/>
              </a:defRPr>
            </a:lvl2pPr>
            <a:lvl3pPr>
              <a:lnSpc>
                <a:spcPct val="93000"/>
              </a:lnSpc>
              <a:spcAft>
                <a:spcPts val="850"/>
              </a:spcAft>
              <a:buClr>
                <a:srgbClr val="000000"/>
              </a:buClr>
              <a:buSzPct val="100000"/>
              <a:buFont typeface="Times New Roman" pitchFamily="18" charset="0"/>
              <a:defRPr sz="2400">
                <a:solidFill>
                  <a:srgbClr val="000000"/>
                </a:solidFill>
                <a:latin typeface="Arial" charset="0"/>
                <a:ea typeface="Microsoft YaHei" pitchFamily="34" charset="-122"/>
              </a:defRPr>
            </a:lvl3pPr>
            <a:lvl4pPr>
              <a:lnSpc>
                <a:spcPct val="93000"/>
              </a:lnSpc>
              <a:spcAft>
                <a:spcPts val="575"/>
              </a:spcAft>
              <a:buClr>
                <a:srgbClr val="000000"/>
              </a:buClr>
              <a:buSzPct val="100000"/>
              <a:buFont typeface="Times New Roman" pitchFamily="18" charset="0"/>
              <a:defRPr sz="2000">
                <a:solidFill>
                  <a:srgbClr val="000000"/>
                </a:solidFill>
                <a:latin typeface="Arial" charset="0"/>
                <a:ea typeface="Microsoft YaHei" pitchFamily="34" charset="-122"/>
              </a:defRPr>
            </a:lvl4pPr>
            <a:lvl5pPr>
              <a:lnSpc>
                <a:spcPct val="93000"/>
              </a:lnSpc>
              <a:spcAft>
                <a:spcPts val="288"/>
              </a:spcAft>
              <a:buClr>
                <a:srgbClr val="000000"/>
              </a:buClr>
              <a:buSzPct val="100000"/>
              <a:buFont typeface="Times New Roman" pitchFamily="18" charset="0"/>
              <a:defRPr sz="2000">
                <a:solidFill>
                  <a:srgbClr val="000000"/>
                </a:solidFill>
                <a:latin typeface="Arial" charset="0"/>
                <a:ea typeface="Microsoft YaHei" pitchFamily="34"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Microsoft YaHei" pitchFamily="34"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Microsoft YaHei" pitchFamily="34"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Microsoft YaHei" pitchFamily="34"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Microsoft YaHei" pitchFamily="34" charset="-122"/>
              </a:defRPr>
            </a:lvl9pPr>
          </a:lstStyle>
          <a:p>
            <a:pPr algn="ctr" eaLnBrk="1"/>
            <a:r>
              <a:rPr lang="en-US" altLang="en-US" sz="1100" b="1"/>
              <a:t>Cognos Configuration:</a:t>
            </a:r>
          </a:p>
          <a:p>
            <a:pPr eaLnBrk="1">
              <a:spcAft>
                <a:spcPct val="0"/>
              </a:spcAft>
            </a:pPr>
            <a:r>
              <a:rPr lang="en-US" altLang="en-US" sz="1100"/>
              <a:t>Cognos 64bit</a:t>
            </a:r>
          </a:p>
          <a:p>
            <a:pPr eaLnBrk="1">
              <a:spcAft>
                <a:spcPct val="0"/>
              </a:spcAft>
            </a:pPr>
            <a:r>
              <a:rPr lang="en-US" altLang="en-US" sz="1100"/>
              <a:t>DQM JVM: 2048MB</a:t>
            </a:r>
          </a:p>
          <a:p>
            <a:pPr eaLnBrk="1">
              <a:spcAft>
                <a:spcPct val="0"/>
              </a:spcAft>
            </a:pPr>
            <a:r>
              <a:rPr lang="en-US" altLang="en-US" sz="1100"/>
              <a:t>Report Processes: 8</a:t>
            </a:r>
          </a:p>
          <a:p>
            <a:pPr eaLnBrk="1">
              <a:spcAft>
                <a:spcPct val="0"/>
              </a:spcAft>
            </a:pPr>
            <a:r>
              <a:rPr lang="en-US" altLang="en-US" sz="1100"/>
              <a:t>Thread High/Low Affinity: 2-8</a:t>
            </a:r>
          </a:p>
          <a:p>
            <a:pPr eaLnBrk="1">
              <a:spcAft>
                <a:spcPct val="0"/>
              </a:spcAft>
            </a:pPr>
            <a:r>
              <a:rPr lang="en-US" altLang="en-US" sz="1100"/>
              <a:t>Tomcat:</a:t>
            </a:r>
          </a:p>
          <a:p>
            <a:pPr eaLnBrk="1">
              <a:spcAft>
                <a:spcPct val="0"/>
              </a:spcAft>
            </a:pPr>
            <a:r>
              <a:rPr lang="en-US" altLang="en-US" sz="1100"/>
              <a:t>  maxThreads="150“ minSpareThreads="4"</a:t>
            </a:r>
          </a:p>
        </p:txBody>
      </p:sp>
      <p:grpSp>
        <p:nvGrpSpPr>
          <p:cNvPr id="4" name="Group 3"/>
          <p:cNvGrpSpPr/>
          <p:nvPr/>
        </p:nvGrpSpPr>
        <p:grpSpPr>
          <a:xfrm>
            <a:off x="8074443" y="4566149"/>
            <a:ext cx="696598" cy="525106"/>
            <a:chOff x="8173801" y="5447647"/>
            <a:chExt cx="702734" cy="525106"/>
          </a:xfrm>
        </p:grpSpPr>
        <p:sp>
          <p:nvSpPr>
            <p:cNvPr id="73" name="Rounded Rectangle 72"/>
            <p:cNvSpPr/>
            <p:nvPr/>
          </p:nvSpPr>
          <p:spPr bwMode="auto">
            <a:xfrm>
              <a:off x="8173801" y="5447647"/>
              <a:ext cx="694799" cy="525106"/>
            </a:xfrm>
            <a:prstGeom prst="roundRect">
              <a:avLst/>
            </a:prstGeom>
            <a:solidFill>
              <a:srgbClr val="305C91"/>
            </a:solidFill>
            <a:ln>
              <a:solidFill>
                <a:srgbClr val="22436A"/>
              </a:solidFill>
              <a:headEnd type="none" w="med" len="med"/>
              <a:tailEnd type="none" w="med" len="med"/>
            </a:ln>
            <a:scene3d>
              <a:camera prst="perspectiveRelaxed"/>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lstStyle/>
            <a:p>
              <a:pPr algn="ctr">
                <a:lnSpc>
                  <a:spcPct val="90000"/>
                </a:lnSpc>
                <a:buClr>
                  <a:schemeClr val="accent2"/>
                </a:buClr>
                <a:defRPr/>
              </a:pPr>
              <a:endParaRPr lang="en-US">
                <a:solidFill>
                  <a:schemeClr val="hlink"/>
                </a:solidFill>
              </a:endParaRPr>
            </a:p>
          </p:txBody>
        </p:sp>
        <p:sp>
          <p:nvSpPr>
            <p:cNvPr id="72" name="TextBox 23"/>
            <p:cNvSpPr txBox="1">
              <a:spLocks noChangeArrowheads="1"/>
            </p:cNvSpPr>
            <p:nvPr/>
          </p:nvSpPr>
          <p:spPr bwMode="auto">
            <a:xfrm>
              <a:off x="8181738" y="5539384"/>
              <a:ext cx="694797" cy="341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3000"/>
                </a:lnSpc>
                <a:spcAft>
                  <a:spcPts val="1413"/>
                </a:spcAft>
                <a:buClr>
                  <a:srgbClr val="000000"/>
                </a:buClr>
                <a:buSzPct val="100000"/>
                <a:buFont typeface="Times New Roman" pitchFamily="18" charset="0"/>
                <a:defRPr sz="3200">
                  <a:solidFill>
                    <a:srgbClr val="000000"/>
                  </a:solidFill>
                  <a:latin typeface="Arial" charset="0"/>
                  <a:ea typeface="Microsoft YaHei" pitchFamily="34" charset="-122"/>
                </a:defRPr>
              </a:lvl1pPr>
              <a:lvl2pPr>
                <a:lnSpc>
                  <a:spcPct val="93000"/>
                </a:lnSpc>
                <a:spcAft>
                  <a:spcPts val="1138"/>
                </a:spcAft>
                <a:buClr>
                  <a:srgbClr val="000000"/>
                </a:buClr>
                <a:buSzPct val="100000"/>
                <a:buFont typeface="Times New Roman" pitchFamily="18" charset="0"/>
                <a:defRPr sz="2800">
                  <a:solidFill>
                    <a:srgbClr val="000000"/>
                  </a:solidFill>
                  <a:latin typeface="Arial" charset="0"/>
                  <a:ea typeface="Microsoft YaHei" pitchFamily="34" charset="-122"/>
                </a:defRPr>
              </a:lvl2pPr>
              <a:lvl3pPr>
                <a:lnSpc>
                  <a:spcPct val="93000"/>
                </a:lnSpc>
                <a:spcAft>
                  <a:spcPts val="850"/>
                </a:spcAft>
                <a:buClr>
                  <a:srgbClr val="000000"/>
                </a:buClr>
                <a:buSzPct val="100000"/>
                <a:buFont typeface="Times New Roman" pitchFamily="18" charset="0"/>
                <a:defRPr sz="2400">
                  <a:solidFill>
                    <a:srgbClr val="000000"/>
                  </a:solidFill>
                  <a:latin typeface="Arial" charset="0"/>
                  <a:ea typeface="Microsoft YaHei" pitchFamily="34" charset="-122"/>
                </a:defRPr>
              </a:lvl3pPr>
              <a:lvl4pPr>
                <a:lnSpc>
                  <a:spcPct val="93000"/>
                </a:lnSpc>
                <a:spcAft>
                  <a:spcPts val="575"/>
                </a:spcAft>
                <a:buClr>
                  <a:srgbClr val="000000"/>
                </a:buClr>
                <a:buSzPct val="100000"/>
                <a:buFont typeface="Times New Roman" pitchFamily="18" charset="0"/>
                <a:defRPr sz="2000">
                  <a:solidFill>
                    <a:srgbClr val="000000"/>
                  </a:solidFill>
                  <a:latin typeface="Arial" charset="0"/>
                  <a:ea typeface="Microsoft YaHei" pitchFamily="34" charset="-122"/>
                </a:defRPr>
              </a:lvl4pPr>
              <a:lvl5pPr>
                <a:lnSpc>
                  <a:spcPct val="93000"/>
                </a:lnSpc>
                <a:spcAft>
                  <a:spcPts val="288"/>
                </a:spcAft>
                <a:buClr>
                  <a:srgbClr val="000000"/>
                </a:buClr>
                <a:buSzPct val="100000"/>
                <a:buFont typeface="Times New Roman" pitchFamily="18" charset="0"/>
                <a:defRPr sz="2000">
                  <a:solidFill>
                    <a:srgbClr val="000000"/>
                  </a:solidFill>
                  <a:latin typeface="Arial" charset="0"/>
                  <a:ea typeface="Microsoft YaHei" pitchFamily="34"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Microsoft YaHei" pitchFamily="34"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Microsoft YaHei" pitchFamily="34"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Microsoft YaHei" pitchFamily="34"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Microsoft YaHei" pitchFamily="34" charset="-122"/>
                </a:defRPr>
              </a:lvl9pPr>
            </a:lstStyle>
            <a:p>
              <a:pPr algn="ctr" eaLnBrk="1" hangingPunct="1">
                <a:lnSpc>
                  <a:spcPct val="90000"/>
                </a:lnSpc>
                <a:spcAft>
                  <a:spcPct val="0"/>
                </a:spcAft>
                <a:buClr>
                  <a:schemeClr val="accent2"/>
                </a:buClr>
                <a:buSzTx/>
                <a:buFont typeface="Wingdings" pitchFamily="2" charset="2"/>
                <a:buNone/>
              </a:pPr>
              <a:r>
                <a:rPr lang="en-US" altLang="en-US" sz="900" b="1" dirty="0" smtClean="0">
                  <a:solidFill>
                    <a:schemeClr val="hlink"/>
                  </a:solidFill>
                  <a:cs typeface="Arial" charset="0"/>
                </a:rPr>
                <a:t>Modeler</a:t>
              </a:r>
            </a:p>
            <a:p>
              <a:pPr algn="ctr" eaLnBrk="1" hangingPunct="1">
                <a:lnSpc>
                  <a:spcPct val="90000"/>
                </a:lnSpc>
                <a:spcAft>
                  <a:spcPct val="0"/>
                </a:spcAft>
                <a:buClr>
                  <a:schemeClr val="accent2"/>
                </a:buClr>
                <a:buSzTx/>
                <a:buFont typeface="Wingdings" pitchFamily="2" charset="2"/>
                <a:buNone/>
              </a:pPr>
              <a:r>
                <a:rPr lang="en-US" altLang="en-US" sz="900" b="1" dirty="0" smtClean="0">
                  <a:solidFill>
                    <a:schemeClr val="hlink"/>
                  </a:solidFill>
                  <a:cs typeface="Arial" charset="0"/>
                </a:rPr>
                <a:t>Client</a:t>
              </a:r>
              <a:endParaRPr lang="en-US" altLang="en-US" sz="900" b="1" dirty="0">
                <a:solidFill>
                  <a:schemeClr val="hlink"/>
                </a:solidFill>
                <a:cs typeface="Arial" charset="0"/>
              </a:endParaRPr>
            </a:p>
          </p:txBody>
        </p:sp>
      </p:grpSp>
      <p:sp>
        <p:nvSpPr>
          <p:cNvPr id="74" name="Text Box 23"/>
          <p:cNvSpPr txBox="1">
            <a:spLocks noChangeArrowheads="1"/>
          </p:cNvSpPr>
          <p:nvPr/>
        </p:nvSpPr>
        <p:spPr bwMode="auto">
          <a:xfrm>
            <a:off x="4587773" y="4658013"/>
            <a:ext cx="604933" cy="29455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1600">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9991" tIns="46795" rIns="89991" bIns="46795">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PGothic" charset="0"/>
                <a:cs typeface="MS PGothic"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PGothic" charset="0"/>
                <a:cs typeface="MS PGothic"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PGothic" charset="0"/>
                <a:cs typeface="MS PGothic"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PGothic" charset="0"/>
                <a:cs typeface="MS PGothic"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PGothic" charset="0"/>
                <a:cs typeface="MS PGothic"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PGothic" charset="0"/>
                <a:cs typeface="MS PGothic"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PGothic" charset="0"/>
                <a:cs typeface="MS PGothic"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PGothic" charset="0"/>
                <a:cs typeface="MS PGothic"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MS PGothic" charset="0"/>
                <a:cs typeface="MS PGothic" charset="0"/>
              </a:defRPr>
            </a:lvl9pPr>
          </a:lstStyle>
          <a:p>
            <a:pPr algn="ctr">
              <a:defRPr/>
            </a:pPr>
            <a:r>
              <a:rPr lang="it-IT" sz="1300" dirty="0" smtClean="0">
                <a:latin typeface="Calibri" charset="0"/>
              </a:rPr>
              <a:t>zLinux</a:t>
            </a:r>
            <a:endParaRPr lang="it-IT" sz="1300" dirty="0">
              <a:latin typeface="Calibri" charset="0"/>
            </a:endParaRPr>
          </a:p>
        </p:txBody>
      </p:sp>
      <p:sp>
        <p:nvSpPr>
          <p:cNvPr id="75" name="Rectangle 74"/>
          <p:cNvSpPr/>
          <p:nvPr/>
        </p:nvSpPr>
        <p:spPr>
          <a:xfrm>
            <a:off x="4547547" y="4131731"/>
            <a:ext cx="690073" cy="436528"/>
          </a:xfrm>
          <a:prstGeom prst="rect">
            <a:avLst/>
          </a:prstGeom>
          <a:solidFill>
            <a:srgbClr val="006A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Narrow"/>
                <a:cs typeface="Arial Narrow"/>
              </a:rPr>
              <a:t>CPLEX</a:t>
            </a:r>
            <a:endParaRPr lang="en-US" sz="1200" dirty="0">
              <a:latin typeface="Arial Narrow"/>
              <a:cs typeface="Arial Narrow"/>
            </a:endParaRPr>
          </a:p>
        </p:txBody>
      </p:sp>
      <p:grpSp>
        <p:nvGrpSpPr>
          <p:cNvPr id="5" name="Group 4"/>
          <p:cNvGrpSpPr/>
          <p:nvPr/>
        </p:nvGrpSpPr>
        <p:grpSpPr>
          <a:xfrm>
            <a:off x="8128392" y="4893054"/>
            <a:ext cx="893478" cy="525106"/>
            <a:chOff x="7523662" y="19271"/>
            <a:chExt cx="893478" cy="525106"/>
          </a:xfrm>
        </p:grpSpPr>
        <p:sp>
          <p:nvSpPr>
            <p:cNvPr id="80" name="Rounded Rectangle 79"/>
            <p:cNvSpPr/>
            <p:nvPr/>
          </p:nvSpPr>
          <p:spPr bwMode="auto">
            <a:xfrm>
              <a:off x="7622101" y="19271"/>
              <a:ext cx="688732" cy="525106"/>
            </a:xfrm>
            <a:prstGeom prst="roundRect">
              <a:avLst/>
            </a:prstGeom>
            <a:solidFill>
              <a:schemeClr val="accent6">
                <a:lumMod val="75000"/>
              </a:schemeClr>
            </a:solidFill>
            <a:ln>
              <a:solidFill>
                <a:srgbClr val="22436A"/>
              </a:solidFill>
              <a:headEnd type="none" w="med" len="med"/>
              <a:tailEnd type="none" w="med" len="med"/>
            </a:ln>
            <a:scene3d>
              <a:camera prst="perspectiveRelaxed"/>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lstStyle/>
            <a:p>
              <a:pPr algn="ctr">
                <a:lnSpc>
                  <a:spcPct val="90000"/>
                </a:lnSpc>
                <a:buClr>
                  <a:schemeClr val="accent2"/>
                </a:buClr>
                <a:defRPr/>
              </a:pPr>
              <a:endParaRPr lang="en-US">
                <a:solidFill>
                  <a:schemeClr val="hlink"/>
                </a:solidFill>
              </a:endParaRPr>
            </a:p>
          </p:txBody>
        </p:sp>
        <p:sp>
          <p:nvSpPr>
            <p:cNvPr id="81" name="TextBox 23"/>
            <p:cNvSpPr txBox="1">
              <a:spLocks noChangeArrowheads="1"/>
            </p:cNvSpPr>
            <p:nvPr/>
          </p:nvSpPr>
          <p:spPr bwMode="auto">
            <a:xfrm>
              <a:off x="7523662" y="67402"/>
              <a:ext cx="893478" cy="4662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3000"/>
                </a:lnSpc>
                <a:spcAft>
                  <a:spcPts val="1413"/>
                </a:spcAft>
                <a:buClr>
                  <a:srgbClr val="000000"/>
                </a:buClr>
                <a:buSzPct val="100000"/>
                <a:buFont typeface="Times New Roman" pitchFamily="18" charset="0"/>
                <a:defRPr sz="3200">
                  <a:solidFill>
                    <a:srgbClr val="000000"/>
                  </a:solidFill>
                  <a:latin typeface="Arial" charset="0"/>
                  <a:ea typeface="Microsoft YaHei" pitchFamily="34" charset="-122"/>
                </a:defRPr>
              </a:lvl1pPr>
              <a:lvl2pPr>
                <a:lnSpc>
                  <a:spcPct val="93000"/>
                </a:lnSpc>
                <a:spcAft>
                  <a:spcPts val="1138"/>
                </a:spcAft>
                <a:buClr>
                  <a:srgbClr val="000000"/>
                </a:buClr>
                <a:buSzPct val="100000"/>
                <a:buFont typeface="Times New Roman" pitchFamily="18" charset="0"/>
                <a:defRPr sz="2800">
                  <a:solidFill>
                    <a:srgbClr val="000000"/>
                  </a:solidFill>
                  <a:latin typeface="Arial" charset="0"/>
                  <a:ea typeface="Microsoft YaHei" pitchFamily="34" charset="-122"/>
                </a:defRPr>
              </a:lvl2pPr>
              <a:lvl3pPr>
                <a:lnSpc>
                  <a:spcPct val="93000"/>
                </a:lnSpc>
                <a:spcAft>
                  <a:spcPts val="850"/>
                </a:spcAft>
                <a:buClr>
                  <a:srgbClr val="000000"/>
                </a:buClr>
                <a:buSzPct val="100000"/>
                <a:buFont typeface="Times New Roman" pitchFamily="18" charset="0"/>
                <a:defRPr sz="2400">
                  <a:solidFill>
                    <a:srgbClr val="000000"/>
                  </a:solidFill>
                  <a:latin typeface="Arial" charset="0"/>
                  <a:ea typeface="Microsoft YaHei" pitchFamily="34" charset="-122"/>
                </a:defRPr>
              </a:lvl3pPr>
              <a:lvl4pPr>
                <a:lnSpc>
                  <a:spcPct val="93000"/>
                </a:lnSpc>
                <a:spcAft>
                  <a:spcPts val="575"/>
                </a:spcAft>
                <a:buClr>
                  <a:srgbClr val="000000"/>
                </a:buClr>
                <a:buSzPct val="100000"/>
                <a:buFont typeface="Times New Roman" pitchFamily="18" charset="0"/>
                <a:defRPr sz="2000">
                  <a:solidFill>
                    <a:srgbClr val="000000"/>
                  </a:solidFill>
                  <a:latin typeface="Arial" charset="0"/>
                  <a:ea typeface="Microsoft YaHei" pitchFamily="34" charset="-122"/>
                </a:defRPr>
              </a:lvl4pPr>
              <a:lvl5pPr>
                <a:lnSpc>
                  <a:spcPct val="93000"/>
                </a:lnSpc>
                <a:spcAft>
                  <a:spcPts val="288"/>
                </a:spcAft>
                <a:buClr>
                  <a:srgbClr val="000000"/>
                </a:buClr>
                <a:buSzPct val="100000"/>
                <a:buFont typeface="Times New Roman" pitchFamily="18" charset="0"/>
                <a:defRPr sz="2000">
                  <a:solidFill>
                    <a:srgbClr val="000000"/>
                  </a:solidFill>
                  <a:latin typeface="Arial" charset="0"/>
                  <a:ea typeface="Microsoft YaHei" pitchFamily="34" charset="-122"/>
                </a:defRPr>
              </a:lvl5pPr>
              <a:lvl6pPr marL="25146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Microsoft YaHei" pitchFamily="34" charset="-122"/>
                </a:defRPr>
              </a:lvl6pPr>
              <a:lvl7pPr marL="29718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Microsoft YaHei" pitchFamily="34" charset="-122"/>
                </a:defRPr>
              </a:lvl7pPr>
              <a:lvl8pPr marL="34290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Microsoft YaHei" pitchFamily="34" charset="-122"/>
                </a:defRPr>
              </a:lvl8pPr>
              <a:lvl9pPr marL="3886200" indent="-228600" defTabSz="45720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Arial" charset="0"/>
                  <a:ea typeface="Microsoft YaHei" pitchFamily="34" charset="-122"/>
                </a:defRPr>
              </a:lvl9pPr>
            </a:lstStyle>
            <a:p>
              <a:pPr algn="ctr" eaLnBrk="1" hangingPunct="1">
                <a:lnSpc>
                  <a:spcPct val="90000"/>
                </a:lnSpc>
                <a:spcAft>
                  <a:spcPct val="0"/>
                </a:spcAft>
                <a:buClr>
                  <a:schemeClr val="accent2"/>
                </a:buClr>
                <a:buSzTx/>
                <a:buFont typeface="Wingdings" pitchFamily="2" charset="2"/>
                <a:buNone/>
              </a:pPr>
              <a:r>
                <a:rPr lang="en-US" altLang="en-US" sz="900" b="1" dirty="0" err="1" smtClean="0">
                  <a:solidFill>
                    <a:schemeClr val="hlink"/>
                  </a:solidFill>
                  <a:cs typeface="Arial" charset="0"/>
                </a:rPr>
                <a:t>Cognos</a:t>
              </a:r>
              <a:endParaRPr lang="en-US" altLang="en-US" sz="900" b="1" dirty="0" smtClean="0">
                <a:solidFill>
                  <a:schemeClr val="hlink"/>
                </a:solidFill>
                <a:cs typeface="Arial" charset="0"/>
              </a:endParaRPr>
            </a:p>
            <a:p>
              <a:pPr algn="ctr" eaLnBrk="1" hangingPunct="1">
                <a:lnSpc>
                  <a:spcPct val="90000"/>
                </a:lnSpc>
                <a:spcAft>
                  <a:spcPct val="0"/>
                </a:spcAft>
                <a:buClr>
                  <a:schemeClr val="accent2"/>
                </a:buClr>
                <a:buSzTx/>
                <a:buFont typeface="Wingdings" pitchFamily="2" charset="2"/>
                <a:buNone/>
              </a:pPr>
              <a:r>
                <a:rPr lang="en-US" altLang="en-US" sz="900" b="1" dirty="0" smtClean="0">
                  <a:solidFill>
                    <a:schemeClr val="hlink"/>
                  </a:solidFill>
                  <a:cs typeface="Arial" charset="0"/>
                </a:rPr>
                <a:t>Framework</a:t>
              </a:r>
            </a:p>
            <a:p>
              <a:pPr algn="ctr" eaLnBrk="1" hangingPunct="1">
                <a:lnSpc>
                  <a:spcPct val="90000"/>
                </a:lnSpc>
                <a:spcAft>
                  <a:spcPct val="0"/>
                </a:spcAft>
                <a:buClr>
                  <a:schemeClr val="accent2"/>
                </a:buClr>
                <a:buSzTx/>
                <a:buFont typeface="Wingdings" pitchFamily="2" charset="2"/>
                <a:buNone/>
              </a:pPr>
              <a:r>
                <a:rPr lang="en-US" altLang="en-US" sz="900" b="1" dirty="0" smtClean="0">
                  <a:solidFill>
                    <a:schemeClr val="hlink"/>
                  </a:solidFill>
                  <a:cs typeface="Arial" charset="0"/>
                </a:rPr>
                <a:t>Manager</a:t>
              </a:r>
            </a:p>
          </p:txBody>
        </p:sp>
      </p:grpSp>
    </p:spTree>
    <p:extLst>
      <p:ext uri="{BB962C8B-B14F-4D97-AF65-F5344CB8AC3E}">
        <p14:creationId xmlns:p14="http://schemas.microsoft.com/office/powerpoint/2010/main" xmlns="" val="227628349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Edge2015">
      <a:dk1>
        <a:sysClr val="windowText" lastClr="000000"/>
      </a:dk1>
      <a:lt1>
        <a:sysClr val="window" lastClr="FFFFFF"/>
      </a:lt1>
      <a:dk2>
        <a:srgbClr val="000000"/>
      </a:dk2>
      <a:lt2>
        <a:srgbClr val="FFFFFF"/>
      </a:lt2>
      <a:accent1>
        <a:srgbClr val="00B0DA"/>
      </a:accent1>
      <a:accent2>
        <a:srgbClr val="7F1C7D"/>
      </a:accent2>
      <a:accent3>
        <a:srgbClr val="00649D"/>
      </a:accent3>
      <a:accent4>
        <a:srgbClr val="17AF4B"/>
      </a:accent4>
      <a:accent5>
        <a:srgbClr val="007670"/>
      </a:accent5>
      <a:accent6>
        <a:srgbClr val="F04E37"/>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32531</TotalTime>
  <Words>2392</Words>
  <Application>Microsoft Office PowerPoint</Application>
  <PresentationFormat>On-screen Show (4:3)</PresentationFormat>
  <Paragraphs>431</Paragraphs>
  <Slides>32</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Office Theme</vt:lpstr>
      <vt:lpstr>Document</vt:lpstr>
      <vt:lpstr>Capacity Management Analytics V2.1   October 2015</vt:lpstr>
      <vt:lpstr>Agenda</vt:lpstr>
      <vt:lpstr>Slide 2</vt:lpstr>
      <vt:lpstr>CMA Built on IBM’s ease-of-use analytics solution</vt:lpstr>
      <vt:lpstr>What is Capacity Management?</vt:lpstr>
      <vt:lpstr>Capacity Management Analytics</vt:lpstr>
      <vt:lpstr>Capacity Management Analytics V2.1</vt:lpstr>
      <vt:lpstr>Capacity Management Analytics V2.1</vt:lpstr>
      <vt:lpstr>Slide 8</vt:lpstr>
      <vt:lpstr>Data Used in CMA Solution Reports, Forecasting and Optimization</vt:lpstr>
      <vt:lpstr>IBM Capacity Management Analytics</vt:lpstr>
      <vt:lpstr>IBM Capacity Management Analytics</vt:lpstr>
      <vt:lpstr>LPAR Weight Optimization</vt:lpstr>
      <vt:lpstr>Distributed Components</vt:lpstr>
      <vt:lpstr>Windows – CPU Usage</vt:lpstr>
      <vt:lpstr>WINDOWS – Memory Usage</vt:lpstr>
      <vt:lpstr>IBM Capacity Management Analytics</vt:lpstr>
      <vt:lpstr>Near real-time Anomaly Detection</vt:lpstr>
      <vt:lpstr>IBM Capacity Management Analytics</vt:lpstr>
      <vt:lpstr>IBM Capacity Management Analytics</vt:lpstr>
      <vt:lpstr>Software Cost Analysis – Three Scenarios</vt:lpstr>
      <vt:lpstr>Health Warning</vt:lpstr>
      <vt:lpstr>Software Cost Analysis – Additional Notes</vt:lpstr>
      <vt:lpstr>Slide 23</vt:lpstr>
      <vt:lpstr>Slide 24</vt:lpstr>
      <vt:lpstr>Slide 25</vt:lpstr>
      <vt:lpstr>Slide 26</vt:lpstr>
      <vt:lpstr>Slide 27</vt:lpstr>
      <vt:lpstr>IBM Capacity Management Analytics - Services &amp; Education </vt:lpstr>
      <vt:lpstr>Education Services</vt:lpstr>
      <vt:lpstr>Slide 30</vt:lpstr>
      <vt:lpstr>Slide 31</vt:lpstr>
    </vt:vector>
  </TitlesOfParts>
  <Company>Creative Concepts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Malcomb</dc:creator>
  <cp:lastModifiedBy>ADMINIBM</cp:lastModifiedBy>
  <cp:revision>474</cp:revision>
  <cp:lastPrinted>2015-08-20T20:48:38Z</cp:lastPrinted>
  <dcterms:created xsi:type="dcterms:W3CDTF">2015-01-30T20:31:02Z</dcterms:created>
  <dcterms:modified xsi:type="dcterms:W3CDTF">2015-11-10T17:58:39Z</dcterms:modified>
</cp:coreProperties>
</file>