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</p:sldIdLst>
  <p:sldSz cx="9144000" cy="6858000" type="screen4x3"/>
  <p:notesSz cx="6796088" cy="9928225"/>
  <p:defaultTextStyle>
    <a:defPPr>
      <a:defRPr lang="hu-HU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FF9933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A6362491-E19F-4D21-85E2-5C8EF50C336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54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71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hu-H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1420FE1C-2A75-44ED-8704-C09A9986968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418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52351-923A-4D2A-9CAC-A7A4E6CBAD23}" type="slidenum">
              <a:rPr lang="hu-HU"/>
              <a:pPr/>
              <a:t>1</a:t>
            </a:fld>
            <a:endParaRPr lang="hu-H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899C6-69F6-4CCE-A9B6-59B1E87E212F}" type="slidenum">
              <a:rPr lang="hu-HU"/>
              <a:pPr/>
              <a:t>2</a:t>
            </a:fld>
            <a:endParaRPr lang="hu-H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Noreg lead bori 1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99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hu-HU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hu-H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FD7CB-6416-4918-A822-25BB236BE1B3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29424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6DE2F-EA39-49F2-A051-95537FECE6E3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39606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32158-3545-4D55-B9F6-B67E7522475E}" type="slidenum">
              <a:rPr lang="hu-HU" smtClean="0"/>
              <a:pPr/>
              <a:t>‹#›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519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B4689-0428-46B5-A633-62CED629B263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11583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AD3E-FBB4-42F9-98C2-50C0C871E9E4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406221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0668A-3718-48E2-8952-706F44D3902C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365251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59D37-E38E-4A0D-9349-70924CE883C6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7535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F631-1FE3-4E72-BF18-2CBC511D070A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208300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B6C5F-D626-4C9F-ACA8-30121A05812F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23117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84AD-23AA-472B-BE04-902A5FFEF151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  <p:extLst>
      <p:ext uri="{BB962C8B-B14F-4D97-AF65-F5344CB8AC3E}">
        <p14:creationId xmlns:p14="http://schemas.microsoft.com/office/powerpoint/2010/main" val="134066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reg lead bel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rgbClr val="FF9933"/>
                </a:solidFill>
              </a:defRPr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rgbClr val="FF9933"/>
                </a:solidFill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078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9933"/>
                </a:solidFill>
              </a:defRPr>
            </a:lvl1pPr>
          </a:lstStyle>
          <a:p>
            <a:fld id="{0C65F4C4-B3A8-4751-A124-7DD7F0AE969E}" type="slidenum">
              <a:rPr lang="hu-HU"/>
              <a:pPr/>
              <a:t>‹#›</a:t>
            </a:fld>
            <a:r>
              <a:rPr lang="hu-HU"/>
              <a:t>.oldal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hu-HU" sz="3600" dirty="0" smtClean="0"/>
              <a:t>Behatolás védelem IBM-ISS eszközökkel - szerver és hálózat védelmi megoldások a pénzügyi szektorban</a:t>
            </a:r>
            <a:endParaRPr lang="hu-H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IBM IT biztonsági szeminárium 2012. június 12.</a:t>
            </a:r>
          </a:p>
          <a:p>
            <a:r>
              <a:rPr lang="en-US" dirty="0" smtClean="0"/>
              <a:t>Tóth Vencel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88DD-5755-47D2-A8C3-B05A640C626E}" type="slidenum">
              <a:rPr lang="hu-HU"/>
              <a:pPr/>
              <a:t>2</a:t>
            </a:fld>
            <a:r>
              <a:rPr lang="hu-HU" dirty="0" smtClean="0"/>
              <a:t>. oldal</a:t>
            </a:r>
            <a:endParaRPr lang="hu-H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 védelmi körök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Határvédelem</a:t>
            </a:r>
          </a:p>
          <a:p>
            <a:r>
              <a:rPr lang="hu-HU" dirty="0" smtClean="0"/>
              <a:t>Kibővített határvédelem</a:t>
            </a:r>
          </a:p>
          <a:p>
            <a:r>
              <a:rPr lang="hu-HU" dirty="0" smtClean="0"/>
              <a:t>Belső védelem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Határvédelem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 hálózati IPS – GX4004</a:t>
            </a:r>
          </a:p>
          <a:p>
            <a:r>
              <a:rPr lang="hu-HU" dirty="0" smtClean="0"/>
              <a:t>Menedzsment – SiteProtector</a:t>
            </a:r>
          </a:p>
          <a:p>
            <a:r>
              <a:rPr lang="hu-HU" dirty="0" smtClean="0"/>
              <a:t>További kérdés:</a:t>
            </a:r>
          </a:p>
          <a:p>
            <a:pPr lvl="1"/>
            <a:r>
              <a:rPr lang="hu-HU" dirty="0" smtClean="0"/>
              <a:t>Titkosított forgalom, pl. SSL védelem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3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81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Kibővített határvédelem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Alap hálózati IPS – GX4004</a:t>
            </a:r>
          </a:p>
          <a:p>
            <a:r>
              <a:rPr lang="hu-HU" dirty="0" smtClean="0"/>
              <a:t>LAN oldali nagyobb sávszélesség kezelése – gigabites IPS-ek – GX5000-es sorozat</a:t>
            </a:r>
          </a:p>
          <a:p>
            <a:r>
              <a:rPr lang="hu-HU" dirty="0" smtClean="0"/>
              <a:t>Fontosabb DMZ és LAN szerverek védelme hoszt IPS-sel – Server Protection</a:t>
            </a:r>
          </a:p>
          <a:p>
            <a:r>
              <a:rPr lang="hu-HU" dirty="0" smtClean="0"/>
              <a:t>Menedzsment </a:t>
            </a:r>
            <a:r>
              <a:rPr lang="hu-HU" dirty="0"/>
              <a:t>– </a:t>
            </a:r>
            <a:r>
              <a:rPr lang="hu-HU" dirty="0" smtClean="0"/>
              <a:t>SiteProtector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4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496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Kibővített határvédelem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Kérdések:</a:t>
            </a:r>
          </a:p>
          <a:p>
            <a:pPr lvl="1"/>
            <a:r>
              <a:rPr lang="hu-HU" dirty="0"/>
              <a:t>Nagyobb sávszélességek kezelése</a:t>
            </a:r>
          </a:p>
          <a:p>
            <a:pPr lvl="1"/>
            <a:r>
              <a:rPr lang="hu-HU" dirty="0"/>
              <a:t>Támogatott operációs </a:t>
            </a:r>
            <a:r>
              <a:rPr lang="hu-HU" dirty="0" smtClean="0"/>
              <a:t>rendszerek</a:t>
            </a:r>
          </a:p>
          <a:p>
            <a:pPr lvl="1"/>
            <a:r>
              <a:rPr lang="hu-HU" dirty="0" smtClean="0"/>
              <a:t>További hálózatvédelmi funkciók:</a:t>
            </a:r>
          </a:p>
          <a:p>
            <a:pPr lvl="2"/>
            <a:r>
              <a:rPr lang="hu-HU" dirty="0" smtClean="0"/>
              <a:t>Virtual Patching</a:t>
            </a:r>
          </a:p>
          <a:p>
            <a:pPr lvl="2"/>
            <a:r>
              <a:rPr lang="hu-HU" dirty="0" smtClean="0"/>
              <a:t>DoS és DDoS védelem</a:t>
            </a:r>
          </a:p>
          <a:p>
            <a:pPr lvl="2"/>
            <a:r>
              <a:rPr lang="hu-HU" dirty="0" smtClean="0"/>
              <a:t>Web Application Security</a:t>
            </a:r>
          </a:p>
          <a:p>
            <a:pPr lvl="2"/>
            <a:r>
              <a:rPr lang="hu-HU" dirty="0" smtClean="0"/>
              <a:t>Content </a:t>
            </a:r>
            <a:r>
              <a:rPr lang="hu-HU" dirty="0" err="1" smtClean="0"/>
              <a:t>Analyzer</a:t>
            </a:r>
            <a:r>
              <a:rPr lang="hu-HU" dirty="0" smtClean="0"/>
              <a:t> - DLP</a:t>
            </a:r>
          </a:p>
          <a:p>
            <a:pPr lvl="2"/>
            <a:r>
              <a:rPr lang="hu-HU" dirty="0" smtClean="0"/>
              <a:t>SNORT </a:t>
            </a:r>
            <a:r>
              <a:rPr lang="hu-HU" dirty="0" err="1" smtClean="0"/>
              <a:t>signatures</a:t>
            </a:r>
            <a:endParaRPr lang="hu-HU" dirty="0"/>
          </a:p>
          <a:p>
            <a:endParaRPr lang="hu-H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5</a:t>
            </a:fld>
            <a:r>
              <a:rPr lang="hu-HU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154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Belső védelem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Kibővített határvédelem +</a:t>
            </a:r>
          </a:p>
          <a:p>
            <a:pPr lvl="1"/>
            <a:r>
              <a:rPr lang="hu-HU" sz="2400" dirty="0" smtClean="0"/>
              <a:t>Core nIPS védelem (10 Gbps) – GX7000-es sorozat (akár 20+ Gbps)</a:t>
            </a:r>
          </a:p>
          <a:p>
            <a:pPr lvl="1"/>
            <a:r>
              <a:rPr lang="hu-HU" sz="2400" dirty="0" smtClean="0"/>
              <a:t>További szerverek </a:t>
            </a:r>
            <a:r>
              <a:rPr lang="hu-HU" sz="2400" dirty="0" err="1" smtClean="0"/>
              <a:t>hIPS</a:t>
            </a:r>
            <a:r>
              <a:rPr lang="hu-HU" sz="2400" dirty="0" smtClean="0"/>
              <a:t> védelme</a:t>
            </a:r>
          </a:p>
          <a:p>
            <a:pPr lvl="1"/>
            <a:r>
              <a:rPr lang="hu-HU" sz="2400" dirty="0" smtClean="0"/>
              <a:t>Virtuális környezetek védelme – Virtual Server Protection</a:t>
            </a:r>
          </a:p>
          <a:p>
            <a:pPr lvl="1"/>
            <a:r>
              <a:rPr lang="hu-HU" sz="2400" dirty="0" smtClean="0"/>
              <a:t>Desktop védelem – Proventia Desktop + </a:t>
            </a:r>
            <a:r>
              <a:rPr lang="hu-HU" sz="2400" dirty="0" err="1" smtClean="0"/>
              <a:t>Endpoint</a:t>
            </a:r>
            <a:r>
              <a:rPr lang="hu-HU" sz="2400" dirty="0" smtClean="0"/>
              <a:t> Protection</a:t>
            </a:r>
            <a:endParaRPr lang="hu-H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6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104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védelem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További kérdés:</a:t>
            </a:r>
          </a:p>
          <a:p>
            <a:pPr lvl="1"/>
            <a:r>
              <a:rPr lang="hu-HU" sz="2400" dirty="0"/>
              <a:t>Támogatott </a:t>
            </a:r>
            <a:r>
              <a:rPr lang="hu-HU" sz="2400" dirty="0" smtClean="0"/>
              <a:t>rendszerek</a:t>
            </a:r>
          </a:p>
          <a:p>
            <a:pPr lvl="1"/>
            <a:r>
              <a:rPr lang="hu-HU" sz="2400" dirty="0" smtClean="0"/>
              <a:t>További védelmi funkciók használata:</a:t>
            </a:r>
          </a:p>
          <a:p>
            <a:pPr lvl="2"/>
            <a:r>
              <a:rPr lang="en-US" sz="2000" dirty="0" smtClean="0"/>
              <a:t>Firewall</a:t>
            </a:r>
          </a:p>
          <a:p>
            <a:pPr lvl="2"/>
            <a:r>
              <a:rPr lang="en-US" sz="2000" dirty="0" smtClean="0"/>
              <a:t>Buffer Overflow Exploit Prevention</a:t>
            </a:r>
          </a:p>
          <a:p>
            <a:pPr lvl="2"/>
            <a:r>
              <a:rPr lang="en-US" sz="2000" dirty="0" smtClean="0"/>
              <a:t>File Integrity Monitoring</a:t>
            </a:r>
          </a:p>
          <a:p>
            <a:pPr lvl="2"/>
            <a:r>
              <a:rPr lang="en-US" sz="2000" dirty="0" smtClean="0"/>
              <a:t>Application Control</a:t>
            </a:r>
          </a:p>
          <a:p>
            <a:pPr lvl="2"/>
            <a:r>
              <a:rPr lang="en-US" sz="2000" dirty="0" smtClean="0"/>
              <a:t>Inter-VM traffic analysis and </a:t>
            </a:r>
            <a:r>
              <a:rPr lang="en-US" sz="2000" dirty="0" err="1" smtClean="0"/>
              <a:t>transparant</a:t>
            </a:r>
            <a:r>
              <a:rPr lang="en-US" sz="2000" dirty="0" smtClean="0"/>
              <a:t> intrusion prevention</a:t>
            </a:r>
          </a:p>
          <a:p>
            <a:pPr lvl="2"/>
            <a:r>
              <a:rPr lang="en-US" sz="2000" dirty="0" smtClean="0"/>
              <a:t>VM Rootkit Detection</a:t>
            </a:r>
          </a:p>
          <a:p>
            <a:pPr lvl="2"/>
            <a:r>
              <a:rPr lang="en-US" sz="2000" dirty="0" smtClean="0"/>
              <a:t>Virtual network segmentation and network access control</a:t>
            </a:r>
          </a:p>
          <a:p>
            <a:pPr lvl="2"/>
            <a:r>
              <a:rPr lang="en-US" sz="2000" dirty="0" smtClean="0"/>
              <a:t>Virtual infrastructure auditing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7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67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Teljes körű közös menedzsment</a:t>
            </a:r>
          </a:p>
          <a:p>
            <a:r>
              <a:rPr lang="hu-HU" dirty="0" smtClean="0"/>
              <a:t>Hálózati védelem</a:t>
            </a:r>
          </a:p>
          <a:p>
            <a:r>
              <a:rPr lang="hu-HU" dirty="0" smtClean="0"/>
              <a:t>Széles körű hoszt oldali védelem</a:t>
            </a:r>
          </a:p>
          <a:p>
            <a:r>
              <a:rPr lang="hu-HU" dirty="0" smtClean="0"/>
              <a:t>Virtuális rendszerek védelme</a:t>
            </a:r>
          </a:p>
          <a:p>
            <a:r>
              <a:rPr lang="hu-HU" dirty="0" smtClean="0"/>
              <a:t>Széles körű integrálhatóság SIEM rendszerekbe – pl. </a:t>
            </a:r>
            <a:r>
              <a:rPr lang="hu-HU" dirty="0" err="1" smtClean="0"/>
              <a:t>QRadar</a:t>
            </a:r>
            <a:endParaRPr 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2158-3545-4D55-B9F6-B67E7522475E}" type="slidenum">
              <a:rPr lang="hu-HU" smtClean="0"/>
              <a:pPr/>
              <a:t>8</a:t>
            </a:fld>
            <a:r>
              <a:rPr lang="hu-HU" dirty="0" smtClean="0"/>
              <a:t>.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705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141764"/>
      </p:ext>
    </p:extLst>
  </p:cSld>
  <p:clrMapOvr>
    <a:masterClrMapping/>
  </p:clrMapOvr>
</p:sld>
</file>

<file path=ppt/theme/theme1.xml><?xml version="1.0" encoding="utf-8"?>
<a:theme xmlns:a="http://schemas.openxmlformats.org/drawingml/2006/main" name="Noreg_ppt_sablon_v1_0">
  <a:themeElements>
    <a:clrScheme name="Noreg_ppt_sablon_v1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reg_ppt_sablon_v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reg_ppt_sablon_v1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eg_ppt_sablon_v1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eg_ppt_sablon_v1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eg_ppt_sablon_v1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eg_ppt_sablon_v1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eg_ppt_sablon_v1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eg_ppt_sablon_v1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Noreg_ppt_sablon_v1_0</Template>
  <TotalTime>151</TotalTime>
  <Words>243</Words>
  <Application>Microsoft Office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Noreg_ppt_sablon_v1_0</vt:lpstr>
      <vt:lpstr>Behatolás védelem IBM-ISS eszközökkel - szerver és hálózat védelmi megoldások a pénzügyi szektorban</vt:lpstr>
      <vt:lpstr>Fő védelmi körök</vt:lpstr>
      <vt:lpstr>Határvédelem</vt:lpstr>
      <vt:lpstr>Kibővített határvédelem</vt:lpstr>
      <vt:lpstr>Kibővített határvédelem</vt:lpstr>
      <vt:lpstr>Belső védelem</vt:lpstr>
      <vt:lpstr>Belső védelem</vt:lpstr>
      <vt:lpstr>Összefoglaló</vt:lpstr>
      <vt:lpstr>Kérdések?</vt:lpstr>
    </vt:vector>
  </TitlesOfParts>
  <Company>Noreg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Behatolás védelem IBM-ISS eszközökkel - szerver és hálózat védelmi megoldások a pénzügyi szektorban</dc:title>
  <dc:creator>Tóth Vencel</dc:creator>
  <cp:lastModifiedBy>Tóth Vencel</cp:lastModifiedBy>
  <cp:revision>9</cp:revision>
  <dcterms:created xsi:type="dcterms:W3CDTF">2012-06-11T09:20:48Z</dcterms:created>
  <dcterms:modified xsi:type="dcterms:W3CDTF">2012-06-11T11:53:24Z</dcterms:modified>
</cp:coreProperties>
</file>