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57" r:id="rId3"/>
    <p:sldId id="277" r:id="rId4"/>
    <p:sldId id="297" r:id="rId5"/>
    <p:sldId id="279" r:id="rId6"/>
    <p:sldId id="280" r:id="rId7"/>
    <p:sldId id="281" r:id="rId8"/>
    <p:sldId id="282" r:id="rId9"/>
    <p:sldId id="283" r:id="rId10"/>
    <p:sldId id="288" r:id="rId11"/>
    <p:sldId id="285" r:id="rId12"/>
    <p:sldId id="268" r:id="rId13"/>
    <p:sldId id="267" r:id="rId14"/>
    <p:sldId id="293" r:id="rId15"/>
    <p:sldId id="295" r:id="rId16"/>
    <p:sldId id="296" r:id="rId17"/>
    <p:sldId id="286"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FB0B96"/>
    <a:srgbClr val="941651"/>
    <a:srgbClr val="FC5181"/>
    <a:srgbClr val="FF7E79"/>
    <a:srgbClr val="FF2600"/>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087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D2B97C-F6A5-DA45-BF1D-BF1BFA1714D2}" type="datetimeFigureOut">
              <a:rPr lang="en-US" smtClean="0"/>
              <a:t>11/28/2017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8F073-1074-874A-8052-26CDB4054B72}" type="slidenum">
              <a:rPr lang="en-US" smtClean="0"/>
              <a:t>‹#›</a:t>
            </a:fld>
            <a:endParaRPr lang="en-US"/>
          </a:p>
        </p:txBody>
      </p:sp>
    </p:spTree>
    <p:extLst>
      <p:ext uri="{BB962C8B-B14F-4D97-AF65-F5344CB8AC3E}">
        <p14:creationId xmlns:p14="http://schemas.microsoft.com/office/powerpoint/2010/main" val="566431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78F073-1074-874A-8052-26CDB4054B72}" type="slidenum">
              <a:rPr lang="en-US" smtClean="0"/>
              <a:t>1</a:t>
            </a:fld>
            <a:endParaRPr lang="en-US"/>
          </a:p>
        </p:txBody>
      </p:sp>
    </p:spTree>
    <p:extLst>
      <p:ext uri="{BB962C8B-B14F-4D97-AF65-F5344CB8AC3E}">
        <p14:creationId xmlns:p14="http://schemas.microsoft.com/office/powerpoint/2010/main" val="1856527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43DB2D-5C9C-408B-8EBA-AC4240A04A8B}" type="slidenum">
              <a:rPr lang="en-US" smtClean="0"/>
              <a:pPr/>
              <a:t>6</a:t>
            </a:fld>
            <a:endParaRPr lang="en-US"/>
          </a:p>
        </p:txBody>
      </p:sp>
    </p:spTree>
    <p:extLst>
      <p:ext uri="{BB962C8B-B14F-4D97-AF65-F5344CB8AC3E}">
        <p14:creationId xmlns:p14="http://schemas.microsoft.com/office/powerpoint/2010/main" val="1636133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defTabSz="896938"/>
            <a:fld id="{C51D6D44-D835-4088-89BD-565CCB6A6AB9}" type="slidenum">
              <a:rPr lang="en-US" sz="1200">
                <a:ea typeface="ＭＳ Ｐゴシック" pitchFamily="34" charset="-128"/>
              </a:rPr>
              <a:pPr algn="r" defTabSz="896938"/>
              <a:t>13</a:t>
            </a:fld>
            <a:endParaRPr lang="en-US" sz="1200">
              <a:ea typeface="ＭＳ Ｐゴシック" pitchFamily="34" charset="-128"/>
            </a:endParaRPr>
          </a:p>
        </p:txBody>
      </p:sp>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lIns="0" tIns="0" rIns="0" bIns="0" numCol="1" anchor="t" anchorCtr="0" compatLnSpc="1">
            <a:prstTxWarp prst="textNoShape">
              <a:avLst/>
            </a:prstTxWarp>
          </a:bodyPr>
          <a:lstStyle/>
          <a:p>
            <a:pPr eaLnBrk="1" hangingPunct="1"/>
            <a:endParaRPr lang="en-US"/>
          </a:p>
        </p:txBody>
      </p:sp>
      <p:sp>
        <p:nvSpPr>
          <p:cNvPr id="30724" name="Slide Number Placeholder 3"/>
          <p:cNvSpPr txBox="1">
            <a:spLocks noGrp="1"/>
          </p:cNvSpPr>
          <p:nvPr/>
        </p:nvSpPr>
        <p:spPr bwMode="auto">
          <a:xfrm>
            <a:off x="-92075" y="-376238"/>
            <a:ext cx="184150" cy="422276"/>
          </a:xfrm>
          <a:prstGeom prst="rect">
            <a:avLst/>
          </a:prstGeom>
          <a:noFill/>
          <a:ln w="9525">
            <a:noFill/>
            <a:miter lim="800000"/>
            <a:headEnd/>
            <a:tailEnd/>
          </a:ln>
        </p:spPr>
        <p:txBody>
          <a:bodyPr lIns="91435" tIns="45718" rIns="91435" bIns="45718" anchor="b">
            <a:spAutoFit/>
          </a:bodyPr>
          <a:lstStyle/>
          <a:p>
            <a:pPr algn="r" defTabSz="449263">
              <a:lnSpc>
                <a:spcPct val="90000"/>
              </a:lnSpc>
              <a:buClr>
                <a:srgbClr val="000600"/>
              </a:buClr>
              <a:buSzPct val="100000"/>
              <a:buFont typeface="Arial" charset="0"/>
              <a:buNone/>
              <a:tabLst>
                <a:tab pos="0" algn="l"/>
                <a:tab pos="449263" algn="l"/>
                <a:tab pos="896938" algn="l"/>
                <a:tab pos="1346200" algn="l"/>
                <a:tab pos="1793875" algn="l"/>
                <a:tab pos="2243138" algn="l"/>
                <a:tab pos="2692400" algn="l"/>
                <a:tab pos="3140075" algn="l"/>
                <a:tab pos="3589338" algn="l"/>
                <a:tab pos="4038600" algn="l"/>
                <a:tab pos="4486275" algn="l"/>
                <a:tab pos="4935538" algn="l"/>
                <a:tab pos="5383213" algn="l"/>
                <a:tab pos="5832475" algn="l"/>
                <a:tab pos="6281738" algn="l"/>
                <a:tab pos="6729413" algn="l"/>
                <a:tab pos="7178675" algn="l"/>
                <a:tab pos="7626350" algn="l"/>
                <a:tab pos="8075613" algn="l"/>
                <a:tab pos="8524875" algn="l"/>
                <a:tab pos="8972550" algn="l"/>
              </a:tabLst>
            </a:pPr>
            <a:fld id="{9FB2CFB8-7BC5-4B62-B7DF-BA9CF7FFB6D7}" type="slidenum">
              <a:rPr lang="en-GB" sz="1200">
                <a:solidFill>
                  <a:srgbClr val="000000"/>
                </a:solidFill>
                <a:ea typeface="ＭＳ Ｐゴシック" pitchFamily="34" charset="-128"/>
              </a:rPr>
              <a:pPr algn="r" defTabSz="449263">
                <a:lnSpc>
                  <a:spcPct val="90000"/>
                </a:lnSpc>
                <a:buClr>
                  <a:srgbClr val="000600"/>
                </a:buClr>
                <a:buSzPct val="100000"/>
                <a:buFont typeface="Arial" charset="0"/>
                <a:buNone/>
                <a:tabLst>
                  <a:tab pos="0" algn="l"/>
                  <a:tab pos="449263" algn="l"/>
                  <a:tab pos="896938" algn="l"/>
                  <a:tab pos="1346200" algn="l"/>
                  <a:tab pos="1793875" algn="l"/>
                  <a:tab pos="2243138" algn="l"/>
                  <a:tab pos="2692400" algn="l"/>
                  <a:tab pos="3140075" algn="l"/>
                  <a:tab pos="3589338" algn="l"/>
                  <a:tab pos="4038600" algn="l"/>
                  <a:tab pos="4486275" algn="l"/>
                  <a:tab pos="4935538" algn="l"/>
                  <a:tab pos="5383213" algn="l"/>
                  <a:tab pos="5832475" algn="l"/>
                  <a:tab pos="6281738" algn="l"/>
                  <a:tab pos="6729413" algn="l"/>
                  <a:tab pos="7178675" algn="l"/>
                  <a:tab pos="7626350" algn="l"/>
                  <a:tab pos="8075613" algn="l"/>
                  <a:tab pos="8524875" algn="l"/>
                  <a:tab pos="8972550" algn="l"/>
                </a:tabLst>
              </a:pPr>
              <a:t>13</a:t>
            </a:fld>
            <a:endParaRPr lang="en-GB" sz="1200">
              <a:solidFill>
                <a:srgbClr val="000000"/>
              </a:solidFill>
              <a:ea typeface="ＭＳ Ｐゴシック" pitchFamily="34" charset="-128"/>
            </a:endParaRPr>
          </a:p>
        </p:txBody>
      </p:sp>
    </p:spTree>
    <p:extLst>
      <p:ext uri="{BB962C8B-B14F-4D97-AF65-F5344CB8AC3E}">
        <p14:creationId xmlns:p14="http://schemas.microsoft.com/office/powerpoint/2010/main" val="372579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78F073-1074-874A-8052-26CDB4054B72}" type="slidenum">
              <a:rPr lang="en-US" smtClean="0"/>
              <a:t>14</a:t>
            </a:fld>
            <a:endParaRPr lang="en-US"/>
          </a:p>
        </p:txBody>
      </p:sp>
    </p:spTree>
    <p:extLst>
      <p:ext uri="{BB962C8B-B14F-4D97-AF65-F5344CB8AC3E}">
        <p14:creationId xmlns:p14="http://schemas.microsoft.com/office/powerpoint/2010/main" val="1415420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dirty="0">
                <a:latin typeface="Arial" charset="0"/>
                <a:cs typeface="Arial" charset="0"/>
              </a:rPr>
              <a:t>TTR = Time to Resolution</a:t>
            </a:r>
          </a:p>
        </p:txBody>
      </p:sp>
      <p:sp>
        <p:nvSpPr>
          <p:cNvPr id="1434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200">
                <a:solidFill>
                  <a:schemeClr val="hlink"/>
                </a:solidFill>
                <a:latin typeface="Arial" charset="0"/>
                <a:ea typeface="Arial" charset="0"/>
                <a:cs typeface="Arial" charset="0"/>
              </a:defRPr>
            </a:lvl1pPr>
            <a:lvl2pPr marL="742950" indent="-285750">
              <a:defRPr sz="2200">
                <a:solidFill>
                  <a:schemeClr val="hlink"/>
                </a:solidFill>
                <a:latin typeface="Arial" charset="0"/>
                <a:ea typeface="Arial" charset="0"/>
                <a:cs typeface="Arial" charset="0"/>
              </a:defRPr>
            </a:lvl2pPr>
            <a:lvl3pPr marL="1143000" indent="-228600">
              <a:defRPr sz="2200">
                <a:solidFill>
                  <a:schemeClr val="hlink"/>
                </a:solidFill>
                <a:latin typeface="Arial" charset="0"/>
                <a:ea typeface="Arial" charset="0"/>
                <a:cs typeface="Arial" charset="0"/>
              </a:defRPr>
            </a:lvl3pPr>
            <a:lvl4pPr marL="1600200" indent="-228600">
              <a:defRPr sz="2200">
                <a:solidFill>
                  <a:schemeClr val="hlink"/>
                </a:solidFill>
                <a:latin typeface="Arial" charset="0"/>
                <a:ea typeface="Arial" charset="0"/>
                <a:cs typeface="Arial" charset="0"/>
              </a:defRPr>
            </a:lvl4pPr>
            <a:lvl5pPr marL="2057400" indent="-228600">
              <a:defRPr sz="2200">
                <a:solidFill>
                  <a:schemeClr val="hlink"/>
                </a:solidFill>
                <a:latin typeface="Arial" charset="0"/>
                <a:ea typeface="Arial" charset="0"/>
                <a:cs typeface="Arial" charset="0"/>
              </a:defRPr>
            </a:lvl5pPr>
            <a:lvl6pPr marL="2514600" indent="-228600" eaLnBrk="0" fontAlgn="base" hangingPunct="0">
              <a:spcBef>
                <a:spcPct val="0"/>
              </a:spcBef>
              <a:spcAft>
                <a:spcPct val="0"/>
              </a:spcAft>
              <a:defRPr sz="2200">
                <a:solidFill>
                  <a:schemeClr val="hlink"/>
                </a:solidFill>
                <a:latin typeface="Arial" charset="0"/>
                <a:ea typeface="Arial" charset="0"/>
                <a:cs typeface="Arial" charset="0"/>
              </a:defRPr>
            </a:lvl6pPr>
            <a:lvl7pPr marL="2971800" indent="-228600" eaLnBrk="0" fontAlgn="base" hangingPunct="0">
              <a:spcBef>
                <a:spcPct val="0"/>
              </a:spcBef>
              <a:spcAft>
                <a:spcPct val="0"/>
              </a:spcAft>
              <a:defRPr sz="2200">
                <a:solidFill>
                  <a:schemeClr val="hlink"/>
                </a:solidFill>
                <a:latin typeface="Arial" charset="0"/>
                <a:ea typeface="Arial" charset="0"/>
                <a:cs typeface="Arial" charset="0"/>
              </a:defRPr>
            </a:lvl7pPr>
            <a:lvl8pPr marL="3429000" indent="-228600" eaLnBrk="0" fontAlgn="base" hangingPunct="0">
              <a:spcBef>
                <a:spcPct val="0"/>
              </a:spcBef>
              <a:spcAft>
                <a:spcPct val="0"/>
              </a:spcAft>
              <a:defRPr sz="2200">
                <a:solidFill>
                  <a:schemeClr val="hlink"/>
                </a:solidFill>
                <a:latin typeface="Arial" charset="0"/>
                <a:ea typeface="Arial" charset="0"/>
                <a:cs typeface="Arial" charset="0"/>
              </a:defRPr>
            </a:lvl8pPr>
            <a:lvl9pPr marL="3886200" indent="-228600" eaLnBrk="0" fontAlgn="base" hangingPunct="0">
              <a:spcBef>
                <a:spcPct val="0"/>
              </a:spcBef>
              <a:spcAft>
                <a:spcPct val="0"/>
              </a:spcAft>
              <a:defRPr sz="2200">
                <a:solidFill>
                  <a:schemeClr val="hlink"/>
                </a:solidFill>
                <a:latin typeface="Arial" charset="0"/>
                <a:ea typeface="Arial" charset="0"/>
                <a:cs typeface="Arial" charset="0"/>
              </a:defRPr>
            </a:lvl9pPr>
          </a:lstStyle>
          <a:p>
            <a:fld id="{512B9BA1-CF86-464A-8229-7FD060AD29E3}" type="slidenum">
              <a:rPr lang="en-US" altLang="en-US" sz="1200">
                <a:solidFill>
                  <a:schemeClr val="tx1"/>
                </a:solidFill>
              </a:rPr>
              <a:pPr/>
              <a:t>15</a:t>
            </a:fld>
            <a:endParaRPr lang="en-US" altLang="en-US" sz="1200">
              <a:solidFill>
                <a:schemeClr val="tx1"/>
              </a:solidFill>
            </a:endParaRPr>
          </a:p>
        </p:txBody>
      </p:sp>
    </p:spTree>
    <p:extLst>
      <p:ext uri="{BB962C8B-B14F-4D97-AF65-F5344CB8AC3E}">
        <p14:creationId xmlns:p14="http://schemas.microsoft.com/office/powerpoint/2010/main" val="1094895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78F073-1074-874A-8052-26CDB4054B72}" type="slidenum">
              <a:rPr lang="en-US" smtClean="0"/>
              <a:t>16</a:t>
            </a:fld>
            <a:endParaRPr lang="en-US"/>
          </a:p>
        </p:txBody>
      </p:sp>
    </p:spTree>
    <p:extLst>
      <p:ext uri="{BB962C8B-B14F-4D97-AF65-F5344CB8AC3E}">
        <p14:creationId xmlns:p14="http://schemas.microsoft.com/office/powerpoint/2010/main" val="1191671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77C292E9-DB03-9E48-9133-0F92A379E4F7}" type="datetime1">
              <a:rPr lang="en-IN" smtClean="0"/>
              <a:t>28-11-2017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28EB47-7EEC-4FAC-B28B-93E05A7ADBFA}" type="slidenum">
              <a:rPr lang="en-IN" smtClean="0"/>
              <a:t>‹#›</a:t>
            </a:fld>
            <a:endParaRPr lang="en-IN"/>
          </a:p>
        </p:txBody>
      </p:sp>
    </p:spTree>
    <p:extLst>
      <p:ext uri="{BB962C8B-B14F-4D97-AF65-F5344CB8AC3E}">
        <p14:creationId xmlns:p14="http://schemas.microsoft.com/office/powerpoint/2010/main" val="365676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4BC3FC0-D44E-614A-A54C-D8E3037E8995}" type="datetime1">
              <a:rPr lang="en-IN" smtClean="0"/>
              <a:t>28-11-2017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28EB47-7EEC-4FAC-B28B-93E05A7ADBFA}" type="slidenum">
              <a:rPr lang="en-IN" smtClean="0"/>
              <a:t>‹#›</a:t>
            </a:fld>
            <a:endParaRPr lang="en-IN"/>
          </a:p>
        </p:txBody>
      </p:sp>
    </p:spTree>
    <p:extLst>
      <p:ext uri="{BB962C8B-B14F-4D97-AF65-F5344CB8AC3E}">
        <p14:creationId xmlns:p14="http://schemas.microsoft.com/office/powerpoint/2010/main" val="221144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806DC75-D915-4443-8762-DE93308F7E0B}" type="datetime1">
              <a:rPr lang="en-IN" smtClean="0"/>
              <a:t>28-11-2017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28EB47-7EEC-4FAC-B28B-93E05A7ADBFA}" type="slidenum">
              <a:rPr lang="en-IN" smtClean="0"/>
              <a:t>‹#›</a:t>
            </a:fld>
            <a:endParaRPr lang="en-IN"/>
          </a:p>
        </p:txBody>
      </p:sp>
    </p:spTree>
    <p:extLst>
      <p:ext uri="{BB962C8B-B14F-4D97-AF65-F5344CB8AC3E}">
        <p14:creationId xmlns:p14="http://schemas.microsoft.com/office/powerpoint/2010/main" val="3136681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363470" y="1306146"/>
            <a:ext cx="11239500" cy="665162"/>
          </a:xfrm>
        </p:spPr>
        <p:txBody>
          <a:bodyPr/>
          <a:lstStyle>
            <a:lvl1pPr marL="0" indent="0" algn="l" rtl="0" fontAlgn="base">
              <a:spcBef>
                <a:spcPct val="0"/>
              </a:spcBef>
              <a:spcAft>
                <a:spcPct val="0"/>
              </a:spcAft>
              <a:buNone/>
              <a:defRPr lang="en-US" sz="1100" b="1" kern="1200" dirty="0" smtClean="0">
                <a:solidFill>
                  <a:schemeClr val="bg2"/>
                </a:solidFill>
                <a:latin typeface="Helvetica" pitchFamily="-110" charset="0"/>
                <a:ea typeface="Arial Unicode MS" pitchFamily="-110" charset="0"/>
                <a:cs typeface="Arial Unicode MS" pitchFamily="-110" charset="0"/>
              </a:defRPr>
            </a:lvl1pPr>
            <a:lvl2pPr algn="l" rtl="0" fontAlgn="base">
              <a:spcBef>
                <a:spcPct val="0"/>
              </a:spcBef>
              <a:spcAft>
                <a:spcPct val="0"/>
              </a:spcAft>
              <a:buNone/>
              <a:defRPr lang="en-US" sz="1100" kern="1200" dirty="0" smtClean="0">
                <a:solidFill>
                  <a:schemeClr val="bg2"/>
                </a:solidFill>
                <a:latin typeface="Helvetica" pitchFamily="-110" charset="0"/>
                <a:ea typeface="Arial Unicode MS" pitchFamily="-110" charset="0"/>
                <a:cs typeface="Arial Unicode MS" pitchFamily="-110" charset="0"/>
              </a:defRPr>
            </a:lvl2pPr>
            <a:lvl3pPr algn="l" rtl="0" fontAlgn="base">
              <a:spcBef>
                <a:spcPct val="0"/>
              </a:spcBef>
              <a:spcAft>
                <a:spcPct val="0"/>
              </a:spcAft>
              <a:buNone/>
              <a:defRPr lang="en-US" sz="1100" kern="1200" dirty="0" smtClean="0">
                <a:solidFill>
                  <a:schemeClr val="bg2"/>
                </a:solidFill>
                <a:latin typeface="Helvetica" pitchFamily="-110" charset="0"/>
                <a:ea typeface="Arial Unicode MS" pitchFamily="-110" charset="0"/>
                <a:cs typeface="Arial Unicode MS" pitchFamily="-110" charset="0"/>
              </a:defRPr>
            </a:lvl3pPr>
            <a:lvl4pPr algn="l" rtl="0" fontAlgn="base">
              <a:spcBef>
                <a:spcPct val="0"/>
              </a:spcBef>
              <a:spcAft>
                <a:spcPct val="0"/>
              </a:spcAft>
              <a:buNone/>
              <a:defRPr lang="en-US" sz="1100" kern="1200" dirty="0" smtClean="0">
                <a:solidFill>
                  <a:schemeClr val="bg2"/>
                </a:solidFill>
                <a:latin typeface="Helvetica" pitchFamily="-110" charset="0"/>
                <a:ea typeface="Arial Unicode MS" pitchFamily="-110" charset="0"/>
                <a:cs typeface="Arial Unicode MS" pitchFamily="-110" charset="0"/>
              </a:defRPr>
            </a:lvl4pPr>
            <a:lvl5pPr algn="l" rtl="0" fontAlgn="base">
              <a:spcBef>
                <a:spcPct val="0"/>
              </a:spcBef>
              <a:spcAft>
                <a:spcPct val="0"/>
              </a:spcAft>
              <a:buNone/>
              <a:defRPr lang="en-US" sz="1100" kern="1200" dirty="0">
                <a:solidFill>
                  <a:schemeClr val="bg2"/>
                </a:solidFill>
                <a:latin typeface="Helvetica" pitchFamily="-110" charset="0"/>
                <a:ea typeface="Arial Unicode MS" pitchFamily="-110" charset="0"/>
                <a:cs typeface="Arial Unicode MS" pitchFamily="-110" charset="0"/>
              </a:defRPr>
            </a:lvl5pPr>
          </a:lstStyle>
          <a:p>
            <a:pPr lvl="0"/>
            <a:r>
              <a:rPr lang="en-US" dirty="0"/>
              <a:t>Click to edit Master text styles</a:t>
            </a:r>
          </a:p>
        </p:txBody>
      </p:sp>
      <p:sp>
        <p:nvSpPr>
          <p:cNvPr id="24" name="Text Placeholder 14"/>
          <p:cNvSpPr>
            <a:spLocks noGrp="1"/>
          </p:cNvSpPr>
          <p:nvPr>
            <p:ph type="body" sz="quarter" idx="19"/>
          </p:nvPr>
        </p:nvSpPr>
        <p:spPr>
          <a:xfrm>
            <a:off x="386992" y="5732236"/>
            <a:ext cx="3982045" cy="938780"/>
          </a:xfrm>
        </p:spPr>
        <p:txBody>
          <a:bodyPr/>
          <a:lstStyle>
            <a:lvl1pPr marL="114300" indent="-114300" algn="l" rtl="0" eaLnBrk="0" fontAlgn="base" hangingPunct="0">
              <a:spcBef>
                <a:spcPct val="0"/>
              </a:spcBef>
              <a:spcAft>
                <a:spcPct val="0"/>
              </a:spcAft>
              <a:buClr>
                <a:srgbClr val="1260B0"/>
              </a:buClr>
              <a:buSzPct val="125000"/>
              <a:buFont typeface="Arial" pitchFamily="-110" charset="0"/>
              <a:buChar char="•"/>
              <a:tabLst>
                <a:tab pos="457200" algn="l"/>
              </a:tabLst>
              <a:defRPr lang="en-US" sz="1000" kern="1200" dirty="0" smtClean="0">
                <a:solidFill>
                  <a:schemeClr val="bg2"/>
                </a:solidFill>
                <a:latin typeface="Helvetica" pitchFamily="-110" charset="0"/>
                <a:ea typeface="Arial Unicode MS" pitchFamily="-110" charset="0"/>
                <a:cs typeface="Arial Unicode MS" pitchFamily="-110" charset="0"/>
              </a:defRPr>
            </a:lvl1pPr>
            <a:lvl2pPr algn="l" rtl="0" fontAlgn="base">
              <a:spcBef>
                <a:spcPct val="0"/>
              </a:spcBef>
              <a:spcAft>
                <a:spcPct val="0"/>
              </a:spcAft>
              <a:buNone/>
              <a:defRPr lang="en-US" sz="1100" kern="1200" dirty="0" smtClean="0">
                <a:solidFill>
                  <a:schemeClr val="bg2"/>
                </a:solidFill>
                <a:latin typeface="Helvetica" pitchFamily="-110" charset="0"/>
                <a:ea typeface="Arial Unicode MS" pitchFamily="-110" charset="0"/>
                <a:cs typeface="Arial Unicode MS" pitchFamily="-110" charset="0"/>
              </a:defRPr>
            </a:lvl2pPr>
            <a:lvl3pPr algn="l" rtl="0" fontAlgn="base">
              <a:spcBef>
                <a:spcPct val="0"/>
              </a:spcBef>
              <a:spcAft>
                <a:spcPct val="0"/>
              </a:spcAft>
              <a:buNone/>
              <a:defRPr lang="en-US" sz="1100" kern="1200" dirty="0" smtClean="0">
                <a:solidFill>
                  <a:schemeClr val="bg2"/>
                </a:solidFill>
                <a:latin typeface="Helvetica" pitchFamily="-110" charset="0"/>
                <a:ea typeface="Arial Unicode MS" pitchFamily="-110" charset="0"/>
                <a:cs typeface="Arial Unicode MS" pitchFamily="-110" charset="0"/>
              </a:defRPr>
            </a:lvl3pPr>
            <a:lvl4pPr algn="l" rtl="0" fontAlgn="base">
              <a:spcBef>
                <a:spcPct val="0"/>
              </a:spcBef>
              <a:spcAft>
                <a:spcPct val="0"/>
              </a:spcAft>
              <a:buNone/>
              <a:defRPr lang="en-US" sz="1100" kern="1200" dirty="0" smtClean="0">
                <a:solidFill>
                  <a:schemeClr val="bg2"/>
                </a:solidFill>
                <a:latin typeface="Helvetica" pitchFamily="-110" charset="0"/>
                <a:ea typeface="Arial Unicode MS" pitchFamily="-110" charset="0"/>
                <a:cs typeface="Arial Unicode MS" pitchFamily="-110" charset="0"/>
              </a:defRPr>
            </a:lvl4pPr>
            <a:lvl5pPr algn="l" rtl="0" fontAlgn="base">
              <a:spcBef>
                <a:spcPct val="0"/>
              </a:spcBef>
              <a:spcAft>
                <a:spcPct val="0"/>
              </a:spcAft>
              <a:buNone/>
              <a:defRPr lang="en-US" sz="1100" kern="1200" dirty="0">
                <a:solidFill>
                  <a:schemeClr val="bg2"/>
                </a:solidFill>
                <a:latin typeface="Helvetica" pitchFamily="-110" charset="0"/>
                <a:ea typeface="Arial Unicode MS" pitchFamily="-110" charset="0"/>
                <a:cs typeface="Arial Unicode MS" pitchFamily="-110" charset="0"/>
              </a:defRPr>
            </a:lvl5pPr>
          </a:lstStyle>
          <a:p>
            <a:pPr lvl="0"/>
            <a:r>
              <a:rPr lang="en-US" dirty="0"/>
              <a:t>Click to edit Master text styles</a:t>
            </a:r>
          </a:p>
        </p:txBody>
      </p:sp>
      <p:sp>
        <p:nvSpPr>
          <p:cNvPr id="22" name="Text Placeholder 14"/>
          <p:cNvSpPr>
            <a:spLocks noGrp="1"/>
          </p:cNvSpPr>
          <p:nvPr>
            <p:ph type="body" sz="quarter" idx="17"/>
          </p:nvPr>
        </p:nvSpPr>
        <p:spPr>
          <a:xfrm>
            <a:off x="6802966" y="5514976"/>
            <a:ext cx="4917017" cy="1224213"/>
          </a:xfrm>
        </p:spPr>
        <p:txBody>
          <a:bodyPr/>
          <a:lstStyle>
            <a:lvl1pPr marL="0" indent="0" algn="l" rtl="0" fontAlgn="base">
              <a:spcBef>
                <a:spcPct val="0"/>
              </a:spcBef>
              <a:spcAft>
                <a:spcPct val="0"/>
              </a:spcAft>
              <a:buNone/>
              <a:defRPr lang="en-US" sz="1000" b="1" kern="1200" dirty="0" smtClean="0">
                <a:solidFill>
                  <a:srgbClr val="1562AE"/>
                </a:solidFill>
                <a:latin typeface="Helvetica" pitchFamily="-110" charset="0"/>
                <a:ea typeface="Arial Unicode MS" pitchFamily="-110" charset="0"/>
                <a:cs typeface="Arial Unicode MS" pitchFamily="-110" charset="0"/>
              </a:defRPr>
            </a:lvl1pPr>
            <a:lvl2pPr algn="l" rtl="0" fontAlgn="base">
              <a:spcBef>
                <a:spcPct val="0"/>
              </a:spcBef>
              <a:spcAft>
                <a:spcPct val="0"/>
              </a:spcAft>
              <a:buNone/>
              <a:defRPr lang="en-US" sz="1100" kern="1200" dirty="0" smtClean="0">
                <a:solidFill>
                  <a:schemeClr val="bg2"/>
                </a:solidFill>
                <a:latin typeface="Helvetica" pitchFamily="-110" charset="0"/>
                <a:ea typeface="Arial Unicode MS" pitchFamily="-110" charset="0"/>
                <a:cs typeface="Arial Unicode MS" pitchFamily="-110" charset="0"/>
              </a:defRPr>
            </a:lvl2pPr>
            <a:lvl3pPr algn="l" rtl="0" fontAlgn="base">
              <a:spcBef>
                <a:spcPct val="0"/>
              </a:spcBef>
              <a:spcAft>
                <a:spcPct val="0"/>
              </a:spcAft>
              <a:buNone/>
              <a:defRPr lang="en-US" sz="1100" kern="1200" dirty="0" smtClean="0">
                <a:solidFill>
                  <a:schemeClr val="bg2"/>
                </a:solidFill>
                <a:latin typeface="Helvetica" pitchFamily="-110" charset="0"/>
                <a:ea typeface="Arial Unicode MS" pitchFamily="-110" charset="0"/>
                <a:cs typeface="Arial Unicode MS" pitchFamily="-110" charset="0"/>
              </a:defRPr>
            </a:lvl3pPr>
            <a:lvl4pPr algn="l" rtl="0" fontAlgn="base">
              <a:spcBef>
                <a:spcPct val="0"/>
              </a:spcBef>
              <a:spcAft>
                <a:spcPct val="0"/>
              </a:spcAft>
              <a:buNone/>
              <a:defRPr lang="en-US" sz="1100" kern="1200" dirty="0" smtClean="0">
                <a:solidFill>
                  <a:schemeClr val="bg2"/>
                </a:solidFill>
                <a:latin typeface="Helvetica" pitchFamily="-110" charset="0"/>
                <a:ea typeface="Arial Unicode MS" pitchFamily="-110" charset="0"/>
                <a:cs typeface="Arial Unicode MS" pitchFamily="-110" charset="0"/>
              </a:defRPr>
            </a:lvl4pPr>
            <a:lvl5pPr algn="l" rtl="0" fontAlgn="base">
              <a:spcBef>
                <a:spcPct val="0"/>
              </a:spcBef>
              <a:spcAft>
                <a:spcPct val="0"/>
              </a:spcAft>
              <a:buNone/>
              <a:defRPr lang="en-US" sz="1100" kern="1200" dirty="0">
                <a:solidFill>
                  <a:schemeClr val="bg2"/>
                </a:solidFill>
                <a:latin typeface="Helvetica" pitchFamily="-110" charset="0"/>
                <a:ea typeface="Arial Unicode MS" pitchFamily="-110" charset="0"/>
                <a:cs typeface="Arial Unicode MS" pitchFamily="-110" charset="0"/>
              </a:defRPr>
            </a:lvl5pPr>
          </a:lstStyle>
          <a:p>
            <a:pPr lvl="0"/>
            <a:r>
              <a:rPr lang="en-US" dirty="0"/>
              <a:t>Click to edit Master text styles</a:t>
            </a:r>
          </a:p>
        </p:txBody>
      </p:sp>
      <p:sp>
        <p:nvSpPr>
          <p:cNvPr id="18" name="Text Placeholder 14"/>
          <p:cNvSpPr>
            <a:spLocks noGrp="1"/>
          </p:cNvSpPr>
          <p:nvPr>
            <p:ph type="body" sz="quarter" idx="14"/>
          </p:nvPr>
        </p:nvSpPr>
        <p:spPr>
          <a:xfrm>
            <a:off x="371939" y="2307208"/>
            <a:ext cx="3982045" cy="1633164"/>
          </a:xfrm>
        </p:spPr>
        <p:txBody>
          <a:bodyPr/>
          <a:lstStyle>
            <a:lvl1pPr marL="0" indent="0" algn="l" rtl="0" fontAlgn="base">
              <a:spcBef>
                <a:spcPct val="0"/>
              </a:spcBef>
              <a:spcAft>
                <a:spcPct val="0"/>
              </a:spcAft>
              <a:buNone/>
              <a:defRPr lang="en-US" sz="1000" kern="1200" dirty="0" smtClean="0">
                <a:solidFill>
                  <a:schemeClr val="bg2"/>
                </a:solidFill>
                <a:latin typeface="Helvetica" pitchFamily="-110" charset="0"/>
                <a:ea typeface="Arial Unicode MS" pitchFamily="-110" charset="0"/>
                <a:cs typeface="Arial Unicode MS" pitchFamily="-110" charset="0"/>
              </a:defRPr>
            </a:lvl1pPr>
            <a:lvl2pPr algn="l" rtl="0" fontAlgn="base">
              <a:spcBef>
                <a:spcPct val="0"/>
              </a:spcBef>
              <a:spcAft>
                <a:spcPct val="0"/>
              </a:spcAft>
              <a:buNone/>
              <a:defRPr lang="en-US" sz="1100" kern="1200" dirty="0" smtClean="0">
                <a:solidFill>
                  <a:schemeClr val="bg2"/>
                </a:solidFill>
                <a:latin typeface="Helvetica" pitchFamily="-110" charset="0"/>
                <a:ea typeface="Arial Unicode MS" pitchFamily="-110" charset="0"/>
                <a:cs typeface="Arial Unicode MS" pitchFamily="-110" charset="0"/>
              </a:defRPr>
            </a:lvl2pPr>
            <a:lvl3pPr algn="l" rtl="0" fontAlgn="base">
              <a:spcBef>
                <a:spcPct val="0"/>
              </a:spcBef>
              <a:spcAft>
                <a:spcPct val="0"/>
              </a:spcAft>
              <a:buNone/>
              <a:defRPr lang="en-US" sz="1100" kern="1200" dirty="0" smtClean="0">
                <a:solidFill>
                  <a:schemeClr val="bg2"/>
                </a:solidFill>
                <a:latin typeface="Helvetica" pitchFamily="-110" charset="0"/>
                <a:ea typeface="Arial Unicode MS" pitchFamily="-110" charset="0"/>
                <a:cs typeface="Arial Unicode MS" pitchFamily="-110" charset="0"/>
              </a:defRPr>
            </a:lvl3pPr>
            <a:lvl4pPr algn="l" rtl="0" fontAlgn="base">
              <a:spcBef>
                <a:spcPct val="0"/>
              </a:spcBef>
              <a:spcAft>
                <a:spcPct val="0"/>
              </a:spcAft>
              <a:buNone/>
              <a:defRPr lang="en-US" sz="1100" kern="1200" dirty="0" smtClean="0">
                <a:solidFill>
                  <a:schemeClr val="bg2"/>
                </a:solidFill>
                <a:latin typeface="Helvetica" pitchFamily="-110" charset="0"/>
                <a:ea typeface="Arial Unicode MS" pitchFamily="-110" charset="0"/>
                <a:cs typeface="Arial Unicode MS" pitchFamily="-110" charset="0"/>
              </a:defRPr>
            </a:lvl4pPr>
            <a:lvl5pPr algn="l" rtl="0" fontAlgn="base">
              <a:spcBef>
                <a:spcPct val="0"/>
              </a:spcBef>
              <a:spcAft>
                <a:spcPct val="0"/>
              </a:spcAft>
              <a:buNone/>
              <a:defRPr lang="en-US" sz="1100" kern="1200" dirty="0">
                <a:solidFill>
                  <a:schemeClr val="bg2"/>
                </a:solidFill>
                <a:latin typeface="Helvetica" pitchFamily="-110" charset="0"/>
                <a:ea typeface="Arial Unicode MS" pitchFamily="-110" charset="0"/>
                <a:cs typeface="Arial Unicode MS" pitchFamily="-110" charset="0"/>
              </a:defRPr>
            </a:lvl5pPr>
          </a:lstStyle>
          <a:p>
            <a:pPr lvl="0"/>
            <a:r>
              <a:rPr lang="en-US" dirty="0"/>
              <a:t>Click to edit Master text styles</a:t>
            </a:r>
          </a:p>
        </p:txBody>
      </p:sp>
      <p:sp>
        <p:nvSpPr>
          <p:cNvPr id="16" name="Text Placeholder 12"/>
          <p:cNvSpPr>
            <a:spLocks noGrp="1"/>
          </p:cNvSpPr>
          <p:nvPr>
            <p:ph type="body" sz="quarter" idx="12"/>
          </p:nvPr>
        </p:nvSpPr>
        <p:spPr>
          <a:xfrm>
            <a:off x="361084" y="2060441"/>
            <a:ext cx="3991459" cy="325437"/>
          </a:xfrm>
        </p:spPr>
        <p:txBody>
          <a:bodyPr/>
          <a:lstStyle>
            <a:lvl1pPr marL="0" indent="0" algn="l" rtl="0" eaLnBrk="0" fontAlgn="base" hangingPunct="0">
              <a:spcBef>
                <a:spcPct val="0"/>
              </a:spcBef>
              <a:spcAft>
                <a:spcPct val="0"/>
              </a:spcAft>
              <a:buNone/>
              <a:defRPr lang="en-US" sz="1400" b="1" dirty="0" smtClean="0">
                <a:solidFill>
                  <a:srgbClr val="1562AE"/>
                </a:solidFill>
                <a:latin typeface="Helvetica" pitchFamily="-110" charset="0"/>
                <a:ea typeface="+mj-ea"/>
                <a:cs typeface="+mj-cs"/>
              </a:defRPr>
            </a:lvl1pPr>
            <a:lvl2pPr algn="l" rtl="0" eaLnBrk="0" fontAlgn="base" hangingPunct="0">
              <a:spcBef>
                <a:spcPct val="0"/>
              </a:spcBef>
              <a:spcAft>
                <a:spcPct val="0"/>
              </a:spcAft>
              <a:buNone/>
              <a:defRPr lang="en-US" sz="1400" b="1" dirty="0" smtClean="0">
                <a:solidFill>
                  <a:srgbClr val="1562AE"/>
                </a:solidFill>
                <a:latin typeface="Helvetica" pitchFamily="-110" charset="0"/>
                <a:ea typeface="+mj-ea"/>
                <a:cs typeface="+mj-cs"/>
              </a:defRPr>
            </a:lvl2pPr>
            <a:lvl3pPr algn="l" rtl="0" eaLnBrk="0" fontAlgn="base" hangingPunct="0">
              <a:spcBef>
                <a:spcPct val="0"/>
              </a:spcBef>
              <a:spcAft>
                <a:spcPct val="0"/>
              </a:spcAft>
              <a:buNone/>
              <a:defRPr lang="en-US" sz="1400" b="1" dirty="0" smtClean="0">
                <a:solidFill>
                  <a:srgbClr val="1562AE"/>
                </a:solidFill>
                <a:latin typeface="Helvetica" pitchFamily="-110" charset="0"/>
                <a:ea typeface="+mj-ea"/>
                <a:cs typeface="+mj-cs"/>
              </a:defRPr>
            </a:lvl3pPr>
            <a:lvl4pPr algn="l" rtl="0" eaLnBrk="0" fontAlgn="base" hangingPunct="0">
              <a:spcBef>
                <a:spcPct val="0"/>
              </a:spcBef>
              <a:spcAft>
                <a:spcPct val="0"/>
              </a:spcAft>
              <a:buNone/>
              <a:defRPr lang="en-US" sz="1400" b="1" dirty="0" smtClean="0">
                <a:solidFill>
                  <a:srgbClr val="1562AE"/>
                </a:solidFill>
                <a:latin typeface="Helvetica" pitchFamily="-110" charset="0"/>
                <a:ea typeface="+mj-ea"/>
                <a:cs typeface="+mj-cs"/>
              </a:defRPr>
            </a:lvl4pPr>
            <a:lvl5pPr algn="l" rtl="0" eaLnBrk="0" fontAlgn="base" hangingPunct="0">
              <a:spcBef>
                <a:spcPct val="0"/>
              </a:spcBef>
              <a:spcAft>
                <a:spcPct val="0"/>
              </a:spcAft>
              <a:buNone/>
              <a:defRPr lang="en-US" sz="1400" b="1" dirty="0">
                <a:solidFill>
                  <a:srgbClr val="1562AE"/>
                </a:solidFill>
                <a:latin typeface="Helvetica" pitchFamily="-110" charset="0"/>
                <a:ea typeface="+mj-ea"/>
                <a:cs typeface="+mj-cs"/>
              </a:defRPr>
            </a:lvl5pPr>
          </a:lstStyle>
          <a:p>
            <a:pPr lvl="0"/>
            <a:r>
              <a:rPr lang="en-US"/>
              <a:t>Click to edit Master text styles</a:t>
            </a:r>
          </a:p>
        </p:txBody>
      </p:sp>
      <p:sp>
        <p:nvSpPr>
          <p:cNvPr id="13" name="Text Placeholder 12"/>
          <p:cNvSpPr>
            <a:spLocks noGrp="1"/>
          </p:cNvSpPr>
          <p:nvPr>
            <p:ph type="body" sz="quarter" idx="10"/>
          </p:nvPr>
        </p:nvSpPr>
        <p:spPr>
          <a:xfrm>
            <a:off x="376569" y="906667"/>
            <a:ext cx="10996084" cy="325437"/>
          </a:xfrm>
        </p:spPr>
        <p:txBody>
          <a:bodyPr/>
          <a:lstStyle>
            <a:lvl1pPr marL="0" indent="0" algn="l" rtl="0" eaLnBrk="0" fontAlgn="base" hangingPunct="0">
              <a:spcBef>
                <a:spcPct val="0"/>
              </a:spcBef>
              <a:spcAft>
                <a:spcPct val="0"/>
              </a:spcAft>
              <a:buNone/>
              <a:defRPr lang="en-US" sz="1800" b="1" dirty="0" smtClean="0">
                <a:solidFill>
                  <a:srgbClr val="1562AE"/>
                </a:solidFill>
                <a:latin typeface="Helvetica" pitchFamily="-110" charset="0"/>
                <a:ea typeface="+mj-ea"/>
                <a:cs typeface="+mj-cs"/>
              </a:defRPr>
            </a:lvl1pPr>
            <a:lvl2pPr algn="l" rtl="0" eaLnBrk="0" fontAlgn="base" hangingPunct="0">
              <a:spcBef>
                <a:spcPct val="0"/>
              </a:spcBef>
              <a:spcAft>
                <a:spcPct val="0"/>
              </a:spcAft>
              <a:buNone/>
              <a:defRPr lang="en-US" sz="1400" b="1" dirty="0" smtClean="0">
                <a:solidFill>
                  <a:srgbClr val="1562AE"/>
                </a:solidFill>
                <a:latin typeface="Helvetica" pitchFamily="-110" charset="0"/>
                <a:ea typeface="+mj-ea"/>
                <a:cs typeface="+mj-cs"/>
              </a:defRPr>
            </a:lvl2pPr>
            <a:lvl3pPr algn="l" rtl="0" eaLnBrk="0" fontAlgn="base" hangingPunct="0">
              <a:spcBef>
                <a:spcPct val="0"/>
              </a:spcBef>
              <a:spcAft>
                <a:spcPct val="0"/>
              </a:spcAft>
              <a:buNone/>
              <a:defRPr lang="en-US" sz="1400" b="1" dirty="0" smtClean="0">
                <a:solidFill>
                  <a:srgbClr val="1562AE"/>
                </a:solidFill>
                <a:latin typeface="Helvetica" pitchFamily="-110" charset="0"/>
                <a:ea typeface="+mj-ea"/>
                <a:cs typeface="+mj-cs"/>
              </a:defRPr>
            </a:lvl3pPr>
            <a:lvl4pPr algn="l" rtl="0" eaLnBrk="0" fontAlgn="base" hangingPunct="0">
              <a:spcBef>
                <a:spcPct val="0"/>
              </a:spcBef>
              <a:spcAft>
                <a:spcPct val="0"/>
              </a:spcAft>
              <a:buNone/>
              <a:defRPr lang="en-US" sz="1400" b="1" dirty="0" smtClean="0">
                <a:solidFill>
                  <a:srgbClr val="1562AE"/>
                </a:solidFill>
                <a:latin typeface="Helvetica" pitchFamily="-110" charset="0"/>
                <a:ea typeface="+mj-ea"/>
                <a:cs typeface="+mj-cs"/>
              </a:defRPr>
            </a:lvl4pPr>
            <a:lvl5pPr algn="l" rtl="0" eaLnBrk="0" fontAlgn="base" hangingPunct="0">
              <a:spcBef>
                <a:spcPct val="0"/>
              </a:spcBef>
              <a:spcAft>
                <a:spcPct val="0"/>
              </a:spcAft>
              <a:buNone/>
              <a:defRPr lang="en-US" sz="1400" b="1" dirty="0">
                <a:solidFill>
                  <a:srgbClr val="1562AE"/>
                </a:solidFill>
                <a:latin typeface="Helvetica" pitchFamily="-110" charset="0"/>
                <a:ea typeface="+mj-ea"/>
                <a:cs typeface="+mj-cs"/>
              </a:defRPr>
            </a:lvl5pPr>
          </a:lstStyle>
          <a:p>
            <a:pPr lvl="0"/>
            <a:r>
              <a:rPr lang="en-US" dirty="0"/>
              <a:t>Click to edit Master text styles</a:t>
            </a:r>
          </a:p>
        </p:txBody>
      </p:sp>
      <p:sp>
        <p:nvSpPr>
          <p:cNvPr id="17" name="Text Placeholder 12"/>
          <p:cNvSpPr>
            <a:spLocks noGrp="1"/>
          </p:cNvSpPr>
          <p:nvPr>
            <p:ph type="body" sz="quarter" idx="13"/>
          </p:nvPr>
        </p:nvSpPr>
        <p:spPr>
          <a:xfrm>
            <a:off x="4451351" y="2063182"/>
            <a:ext cx="3991459" cy="325437"/>
          </a:xfrm>
        </p:spPr>
        <p:txBody>
          <a:bodyPr/>
          <a:lstStyle>
            <a:lvl1pPr marL="0" indent="0" algn="l" rtl="0" eaLnBrk="0" fontAlgn="base" hangingPunct="0">
              <a:spcBef>
                <a:spcPct val="0"/>
              </a:spcBef>
              <a:spcAft>
                <a:spcPct val="0"/>
              </a:spcAft>
              <a:buNone/>
              <a:defRPr lang="en-US" sz="1400" b="1" dirty="0" smtClean="0">
                <a:solidFill>
                  <a:srgbClr val="1562AE"/>
                </a:solidFill>
                <a:latin typeface="Helvetica" pitchFamily="-110" charset="0"/>
                <a:ea typeface="+mj-ea"/>
                <a:cs typeface="+mj-cs"/>
              </a:defRPr>
            </a:lvl1pPr>
            <a:lvl2pPr algn="l" rtl="0" eaLnBrk="0" fontAlgn="base" hangingPunct="0">
              <a:spcBef>
                <a:spcPct val="0"/>
              </a:spcBef>
              <a:spcAft>
                <a:spcPct val="0"/>
              </a:spcAft>
              <a:buNone/>
              <a:defRPr lang="en-US" sz="1400" b="1" dirty="0" smtClean="0">
                <a:solidFill>
                  <a:srgbClr val="1562AE"/>
                </a:solidFill>
                <a:latin typeface="Helvetica" pitchFamily="-110" charset="0"/>
                <a:ea typeface="+mj-ea"/>
                <a:cs typeface="+mj-cs"/>
              </a:defRPr>
            </a:lvl2pPr>
            <a:lvl3pPr algn="l" rtl="0" eaLnBrk="0" fontAlgn="base" hangingPunct="0">
              <a:spcBef>
                <a:spcPct val="0"/>
              </a:spcBef>
              <a:spcAft>
                <a:spcPct val="0"/>
              </a:spcAft>
              <a:buNone/>
              <a:defRPr lang="en-US" sz="1400" b="1" dirty="0" smtClean="0">
                <a:solidFill>
                  <a:srgbClr val="1562AE"/>
                </a:solidFill>
                <a:latin typeface="Helvetica" pitchFamily="-110" charset="0"/>
                <a:ea typeface="+mj-ea"/>
                <a:cs typeface="+mj-cs"/>
              </a:defRPr>
            </a:lvl3pPr>
            <a:lvl4pPr algn="l" rtl="0" eaLnBrk="0" fontAlgn="base" hangingPunct="0">
              <a:spcBef>
                <a:spcPct val="0"/>
              </a:spcBef>
              <a:spcAft>
                <a:spcPct val="0"/>
              </a:spcAft>
              <a:buNone/>
              <a:defRPr lang="en-US" sz="1400" b="1" dirty="0" smtClean="0">
                <a:solidFill>
                  <a:srgbClr val="1562AE"/>
                </a:solidFill>
                <a:latin typeface="Helvetica" pitchFamily="-110" charset="0"/>
                <a:ea typeface="+mj-ea"/>
                <a:cs typeface="+mj-cs"/>
              </a:defRPr>
            </a:lvl4pPr>
            <a:lvl5pPr algn="l" rtl="0" eaLnBrk="0" fontAlgn="base" hangingPunct="0">
              <a:spcBef>
                <a:spcPct val="0"/>
              </a:spcBef>
              <a:spcAft>
                <a:spcPct val="0"/>
              </a:spcAft>
              <a:buNone/>
              <a:defRPr lang="en-US" sz="1400" b="1" dirty="0">
                <a:solidFill>
                  <a:srgbClr val="1562AE"/>
                </a:solidFill>
                <a:latin typeface="Helvetica" pitchFamily="-110" charset="0"/>
                <a:ea typeface="+mj-ea"/>
                <a:cs typeface="+mj-cs"/>
              </a:defRPr>
            </a:lvl5pPr>
          </a:lstStyle>
          <a:p>
            <a:pPr lvl="0"/>
            <a:r>
              <a:rPr lang="en-US"/>
              <a:t>Click to edit Master text styles</a:t>
            </a:r>
          </a:p>
        </p:txBody>
      </p:sp>
      <p:sp>
        <p:nvSpPr>
          <p:cNvPr id="19" name="Text Placeholder 14"/>
          <p:cNvSpPr>
            <a:spLocks noGrp="1"/>
          </p:cNvSpPr>
          <p:nvPr>
            <p:ph type="body" sz="quarter" idx="15"/>
          </p:nvPr>
        </p:nvSpPr>
        <p:spPr>
          <a:xfrm>
            <a:off x="4451621" y="2307208"/>
            <a:ext cx="3982045" cy="1633164"/>
          </a:xfrm>
        </p:spPr>
        <p:txBody>
          <a:bodyPr/>
          <a:lstStyle>
            <a:lvl1pPr marL="0" indent="0" algn="l" rtl="0" fontAlgn="base">
              <a:spcBef>
                <a:spcPct val="0"/>
              </a:spcBef>
              <a:spcAft>
                <a:spcPct val="0"/>
              </a:spcAft>
              <a:buNone/>
              <a:defRPr lang="en-US" sz="1000" kern="1200" dirty="0" smtClean="0">
                <a:solidFill>
                  <a:schemeClr val="bg2"/>
                </a:solidFill>
                <a:latin typeface="Helvetica" pitchFamily="-110" charset="0"/>
                <a:ea typeface="Arial Unicode MS" pitchFamily="-110" charset="0"/>
                <a:cs typeface="Arial Unicode MS" pitchFamily="-110" charset="0"/>
              </a:defRPr>
            </a:lvl1pPr>
            <a:lvl2pPr algn="l" rtl="0" fontAlgn="base">
              <a:spcBef>
                <a:spcPct val="0"/>
              </a:spcBef>
              <a:spcAft>
                <a:spcPct val="0"/>
              </a:spcAft>
              <a:buNone/>
              <a:defRPr lang="en-US" sz="1100" kern="1200" dirty="0" smtClean="0">
                <a:solidFill>
                  <a:schemeClr val="bg2"/>
                </a:solidFill>
                <a:latin typeface="Helvetica" pitchFamily="-110" charset="0"/>
                <a:ea typeface="Arial Unicode MS" pitchFamily="-110" charset="0"/>
                <a:cs typeface="Arial Unicode MS" pitchFamily="-110" charset="0"/>
              </a:defRPr>
            </a:lvl2pPr>
            <a:lvl3pPr algn="l" rtl="0" fontAlgn="base">
              <a:spcBef>
                <a:spcPct val="0"/>
              </a:spcBef>
              <a:spcAft>
                <a:spcPct val="0"/>
              </a:spcAft>
              <a:buNone/>
              <a:defRPr lang="en-US" sz="1100" kern="1200" dirty="0" smtClean="0">
                <a:solidFill>
                  <a:schemeClr val="bg2"/>
                </a:solidFill>
                <a:latin typeface="Helvetica" pitchFamily="-110" charset="0"/>
                <a:ea typeface="Arial Unicode MS" pitchFamily="-110" charset="0"/>
                <a:cs typeface="Arial Unicode MS" pitchFamily="-110" charset="0"/>
              </a:defRPr>
            </a:lvl3pPr>
            <a:lvl4pPr algn="l" rtl="0" fontAlgn="base">
              <a:spcBef>
                <a:spcPct val="0"/>
              </a:spcBef>
              <a:spcAft>
                <a:spcPct val="0"/>
              </a:spcAft>
              <a:buNone/>
              <a:defRPr lang="en-US" sz="1100" kern="1200" dirty="0" smtClean="0">
                <a:solidFill>
                  <a:schemeClr val="bg2"/>
                </a:solidFill>
                <a:latin typeface="Helvetica" pitchFamily="-110" charset="0"/>
                <a:ea typeface="Arial Unicode MS" pitchFamily="-110" charset="0"/>
                <a:cs typeface="Arial Unicode MS" pitchFamily="-110" charset="0"/>
              </a:defRPr>
            </a:lvl4pPr>
            <a:lvl5pPr algn="l" rtl="0" fontAlgn="base">
              <a:spcBef>
                <a:spcPct val="0"/>
              </a:spcBef>
              <a:spcAft>
                <a:spcPct val="0"/>
              </a:spcAft>
              <a:buNone/>
              <a:defRPr lang="en-US" sz="1100" kern="1200" dirty="0">
                <a:solidFill>
                  <a:schemeClr val="bg2"/>
                </a:solidFill>
                <a:latin typeface="Helvetica" pitchFamily="-110" charset="0"/>
                <a:ea typeface="Arial Unicode MS" pitchFamily="-110" charset="0"/>
                <a:cs typeface="Arial Unicode MS" pitchFamily="-110" charset="0"/>
              </a:defRPr>
            </a:lvl5pPr>
          </a:lstStyle>
          <a:p>
            <a:pPr lvl="0"/>
            <a:r>
              <a:rPr lang="en-US" dirty="0"/>
              <a:t>Click to edit Master text styles</a:t>
            </a:r>
          </a:p>
        </p:txBody>
      </p:sp>
      <p:sp>
        <p:nvSpPr>
          <p:cNvPr id="21" name="Text Placeholder 20"/>
          <p:cNvSpPr>
            <a:spLocks noGrp="1"/>
          </p:cNvSpPr>
          <p:nvPr>
            <p:ph type="body" sz="quarter" idx="16"/>
          </p:nvPr>
        </p:nvSpPr>
        <p:spPr>
          <a:xfrm>
            <a:off x="7391525" y="4111829"/>
            <a:ext cx="3764016" cy="1246697"/>
          </a:xfrm>
          <a:ln w="25400" cap="flat" cmpd="sng" algn="ctr">
            <a:solidFill>
              <a:srgbClr val="1562AE"/>
            </a:solidFill>
            <a:prstDash val="solid"/>
            <a:miter lim="800000"/>
            <a:headEnd type="none" w="med" len="med"/>
            <a:tailEnd type="none" w="med" len="med"/>
          </a:ln>
        </p:spPr>
        <p:txBody>
          <a:bodyPr>
            <a:noAutofit/>
          </a:bodyPr>
          <a:lstStyle>
            <a:lvl1pPr marL="0" indent="0" algn="l" rtl="0" eaLnBrk="0" fontAlgn="base" hangingPunct="0">
              <a:spcBef>
                <a:spcPct val="0"/>
              </a:spcBef>
              <a:spcAft>
                <a:spcPct val="0"/>
              </a:spcAft>
              <a:buNone/>
              <a:defRPr lang="en-US" sz="1100" b="1" kern="1200" dirty="0" smtClean="0">
                <a:solidFill>
                  <a:schemeClr val="accent3"/>
                </a:solidFill>
                <a:latin typeface="Helvetica" pitchFamily="34" charset="0"/>
                <a:ea typeface="Arial Unicode MS" pitchFamily="34" charset="-128"/>
                <a:cs typeface="Arial Unicode MS" pitchFamily="34" charset="-128"/>
              </a:defRPr>
            </a:lvl1pPr>
            <a:lvl2pPr>
              <a:buSzPct val="120000"/>
              <a:defRPr lang="en-US" sz="1000" kern="1200" dirty="0" smtClean="0">
                <a:solidFill>
                  <a:schemeClr val="bg2"/>
                </a:solidFill>
                <a:latin typeface="Helvetica" pitchFamily="34" charset="0"/>
                <a:ea typeface="Arial Unicode MS" pitchFamily="34" charset="-128"/>
                <a:cs typeface="Arial Unicode MS" pitchFamily="34" charset="-128"/>
              </a:defRPr>
            </a:lvl2pPr>
          </a:lstStyle>
          <a:p>
            <a:pPr lvl="0"/>
            <a:r>
              <a:rPr lang="en-US" dirty="0"/>
              <a:t>Click to edit Master text styles</a:t>
            </a:r>
          </a:p>
          <a:p>
            <a:pPr lvl="1"/>
            <a:r>
              <a:rPr lang="en-US" dirty="0"/>
              <a:t>Second level</a:t>
            </a:r>
          </a:p>
        </p:txBody>
      </p:sp>
      <p:sp>
        <p:nvSpPr>
          <p:cNvPr id="23" name="Text Placeholder 12"/>
          <p:cNvSpPr>
            <a:spLocks noGrp="1"/>
          </p:cNvSpPr>
          <p:nvPr>
            <p:ph type="body" sz="quarter" idx="18"/>
          </p:nvPr>
        </p:nvSpPr>
        <p:spPr>
          <a:xfrm>
            <a:off x="366216" y="5468230"/>
            <a:ext cx="3991459" cy="325437"/>
          </a:xfrm>
        </p:spPr>
        <p:txBody>
          <a:bodyPr/>
          <a:lstStyle>
            <a:lvl1pPr marL="0" indent="0" algn="l" rtl="0" eaLnBrk="0" fontAlgn="base" hangingPunct="0">
              <a:spcBef>
                <a:spcPct val="0"/>
              </a:spcBef>
              <a:spcAft>
                <a:spcPct val="0"/>
              </a:spcAft>
              <a:buNone/>
              <a:defRPr lang="en-US" sz="1400" b="1" dirty="0" smtClean="0">
                <a:solidFill>
                  <a:srgbClr val="1562AE"/>
                </a:solidFill>
                <a:latin typeface="Helvetica" pitchFamily="-110" charset="0"/>
                <a:ea typeface="+mj-ea"/>
                <a:cs typeface="+mj-cs"/>
              </a:defRPr>
            </a:lvl1pPr>
            <a:lvl2pPr algn="l" rtl="0" eaLnBrk="0" fontAlgn="base" hangingPunct="0">
              <a:spcBef>
                <a:spcPct val="0"/>
              </a:spcBef>
              <a:spcAft>
                <a:spcPct val="0"/>
              </a:spcAft>
              <a:buNone/>
              <a:defRPr lang="en-US" sz="1400" b="1" dirty="0" smtClean="0">
                <a:solidFill>
                  <a:srgbClr val="1562AE"/>
                </a:solidFill>
                <a:latin typeface="Helvetica" pitchFamily="-110" charset="0"/>
                <a:ea typeface="+mj-ea"/>
                <a:cs typeface="+mj-cs"/>
              </a:defRPr>
            </a:lvl2pPr>
            <a:lvl3pPr algn="l" rtl="0" eaLnBrk="0" fontAlgn="base" hangingPunct="0">
              <a:spcBef>
                <a:spcPct val="0"/>
              </a:spcBef>
              <a:spcAft>
                <a:spcPct val="0"/>
              </a:spcAft>
              <a:buNone/>
              <a:defRPr lang="en-US" sz="1400" b="1" dirty="0" smtClean="0">
                <a:solidFill>
                  <a:srgbClr val="1562AE"/>
                </a:solidFill>
                <a:latin typeface="Helvetica" pitchFamily="-110" charset="0"/>
                <a:ea typeface="+mj-ea"/>
                <a:cs typeface="+mj-cs"/>
              </a:defRPr>
            </a:lvl3pPr>
            <a:lvl4pPr algn="l" rtl="0" eaLnBrk="0" fontAlgn="base" hangingPunct="0">
              <a:spcBef>
                <a:spcPct val="0"/>
              </a:spcBef>
              <a:spcAft>
                <a:spcPct val="0"/>
              </a:spcAft>
              <a:buNone/>
              <a:defRPr lang="en-US" sz="1400" b="1" dirty="0" smtClean="0">
                <a:solidFill>
                  <a:srgbClr val="1562AE"/>
                </a:solidFill>
                <a:latin typeface="Helvetica" pitchFamily="-110" charset="0"/>
                <a:ea typeface="+mj-ea"/>
                <a:cs typeface="+mj-cs"/>
              </a:defRPr>
            </a:lvl4pPr>
            <a:lvl5pPr algn="l" rtl="0" eaLnBrk="0" fontAlgn="base" hangingPunct="0">
              <a:spcBef>
                <a:spcPct val="0"/>
              </a:spcBef>
              <a:spcAft>
                <a:spcPct val="0"/>
              </a:spcAft>
              <a:buNone/>
              <a:defRPr lang="en-US" sz="1400" b="1" dirty="0">
                <a:solidFill>
                  <a:srgbClr val="1562AE"/>
                </a:solidFill>
                <a:latin typeface="Helvetica" pitchFamily="-110" charset="0"/>
                <a:ea typeface="+mj-ea"/>
                <a:cs typeface="+mj-cs"/>
              </a:defRPr>
            </a:lvl5pPr>
          </a:lstStyle>
          <a:p>
            <a:pPr lvl="0"/>
            <a:r>
              <a:rPr lang="en-US" dirty="0"/>
              <a:t>Click to edit Master text styles</a:t>
            </a:r>
          </a:p>
        </p:txBody>
      </p:sp>
      <p:sp>
        <p:nvSpPr>
          <p:cNvPr id="29" name="Text Placeholder 14"/>
          <p:cNvSpPr>
            <a:spLocks noGrp="1"/>
          </p:cNvSpPr>
          <p:nvPr>
            <p:ph type="body" sz="quarter" idx="20"/>
          </p:nvPr>
        </p:nvSpPr>
        <p:spPr>
          <a:xfrm>
            <a:off x="371938" y="1471613"/>
            <a:ext cx="11237281" cy="504825"/>
          </a:xfrm>
        </p:spPr>
        <p:txBody>
          <a:bodyPr/>
          <a:lstStyle>
            <a:lvl1pPr marL="0" indent="0" algn="l" rtl="0" fontAlgn="base">
              <a:spcBef>
                <a:spcPct val="0"/>
              </a:spcBef>
              <a:spcAft>
                <a:spcPct val="0"/>
              </a:spcAft>
              <a:buNone/>
              <a:defRPr lang="en-US" sz="1100" kern="1200" dirty="0" smtClean="0">
                <a:solidFill>
                  <a:schemeClr val="bg2"/>
                </a:solidFill>
                <a:latin typeface="Helvetica" pitchFamily="-110" charset="0"/>
                <a:ea typeface="Arial Unicode MS" pitchFamily="-110" charset="0"/>
                <a:cs typeface="Arial Unicode MS" pitchFamily="-110" charset="0"/>
              </a:defRPr>
            </a:lvl1pPr>
            <a:lvl2pPr algn="l" rtl="0" fontAlgn="base">
              <a:spcBef>
                <a:spcPct val="0"/>
              </a:spcBef>
              <a:spcAft>
                <a:spcPct val="0"/>
              </a:spcAft>
              <a:buNone/>
              <a:defRPr lang="en-US" sz="1100" kern="1200" dirty="0" smtClean="0">
                <a:solidFill>
                  <a:schemeClr val="bg2"/>
                </a:solidFill>
                <a:latin typeface="Helvetica" pitchFamily="-110" charset="0"/>
                <a:ea typeface="Arial Unicode MS" pitchFamily="-110" charset="0"/>
                <a:cs typeface="Arial Unicode MS" pitchFamily="-110" charset="0"/>
              </a:defRPr>
            </a:lvl2pPr>
            <a:lvl3pPr algn="l" rtl="0" fontAlgn="base">
              <a:spcBef>
                <a:spcPct val="0"/>
              </a:spcBef>
              <a:spcAft>
                <a:spcPct val="0"/>
              </a:spcAft>
              <a:buNone/>
              <a:defRPr lang="en-US" sz="1100" kern="1200" dirty="0" smtClean="0">
                <a:solidFill>
                  <a:schemeClr val="bg2"/>
                </a:solidFill>
                <a:latin typeface="Helvetica" pitchFamily="-110" charset="0"/>
                <a:ea typeface="Arial Unicode MS" pitchFamily="-110" charset="0"/>
                <a:cs typeface="Arial Unicode MS" pitchFamily="-110" charset="0"/>
              </a:defRPr>
            </a:lvl3pPr>
            <a:lvl4pPr algn="l" rtl="0" fontAlgn="base">
              <a:spcBef>
                <a:spcPct val="0"/>
              </a:spcBef>
              <a:spcAft>
                <a:spcPct val="0"/>
              </a:spcAft>
              <a:buNone/>
              <a:defRPr lang="en-US" sz="1100" kern="1200" dirty="0" smtClean="0">
                <a:solidFill>
                  <a:schemeClr val="bg2"/>
                </a:solidFill>
                <a:latin typeface="Helvetica" pitchFamily="-110" charset="0"/>
                <a:ea typeface="Arial Unicode MS" pitchFamily="-110" charset="0"/>
                <a:cs typeface="Arial Unicode MS" pitchFamily="-110" charset="0"/>
              </a:defRPr>
            </a:lvl4pPr>
            <a:lvl5pPr algn="l" rtl="0" fontAlgn="base">
              <a:spcBef>
                <a:spcPct val="0"/>
              </a:spcBef>
              <a:spcAft>
                <a:spcPct val="0"/>
              </a:spcAft>
              <a:buNone/>
              <a:defRPr lang="en-US" sz="1100" kern="1200" dirty="0">
                <a:solidFill>
                  <a:schemeClr val="bg2"/>
                </a:solidFill>
                <a:latin typeface="Helvetica" pitchFamily="-110" charset="0"/>
                <a:ea typeface="Arial Unicode MS" pitchFamily="-110" charset="0"/>
                <a:cs typeface="Arial Unicode MS" pitchFamily="-110" charset="0"/>
              </a:defRPr>
            </a:lvl5pPr>
          </a:lstStyle>
          <a:p>
            <a:pPr lvl="0"/>
            <a:r>
              <a:rPr lang="en-US" dirty="0"/>
              <a:t>Click to edit Master text styles</a:t>
            </a:r>
          </a:p>
        </p:txBody>
      </p:sp>
      <p:sp>
        <p:nvSpPr>
          <p:cNvPr id="25" name="Text Placeholder 24"/>
          <p:cNvSpPr>
            <a:spLocks noGrp="1"/>
          </p:cNvSpPr>
          <p:nvPr>
            <p:ph type="body" sz="quarter" idx="21"/>
          </p:nvPr>
        </p:nvSpPr>
        <p:spPr>
          <a:xfrm>
            <a:off x="4419058" y="505452"/>
            <a:ext cx="6913033" cy="276225"/>
          </a:xfrm>
        </p:spPr>
        <p:txBody>
          <a:bodyPr/>
          <a:lstStyle>
            <a:lvl1pPr algn="r" rtl="0" eaLnBrk="0" fontAlgn="base" hangingPunct="0">
              <a:spcBef>
                <a:spcPct val="0"/>
              </a:spcBef>
              <a:spcAft>
                <a:spcPct val="0"/>
              </a:spcAft>
              <a:buNone/>
              <a:defRPr lang="en-US" sz="1100" kern="1200" dirty="0" smtClean="0">
                <a:solidFill>
                  <a:srgbClr val="1562AE"/>
                </a:solidFill>
                <a:latin typeface="Helvetica" pitchFamily="-110" charset="0"/>
                <a:ea typeface="Arial Unicode MS" pitchFamily="-110" charset="0"/>
                <a:cs typeface="Arial Unicode MS" pitchFamily="-110" charset="0"/>
              </a:defRPr>
            </a:lvl1pPr>
            <a:lvl2pPr algn="r" rtl="0" eaLnBrk="0" fontAlgn="base" hangingPunct="0">
              <a:spcBef>
                <a:spcPct val="0"/>
              </a:spcBef>
              <a:spcAft>
                <a:spcPct val="0"/>
              </a:spcAft>
              <a:buNone/>
              <a:defRPr lang="en-US" sz="1100" kern="1200" dirty="0" smtClean="0">
                <a:solidFill>
                  <a:srgbClr val="1562AE"/>
                </a:solidFill>
                <a:latin typeface="Helvetica" pitchFamily="-110" charset="0"/>
                <a:ea typeface="Arial Unicode MS" pitchFamily="-110" charset="0"/>
                <a:cs typeface="Arial Unicode MS" pitchFamily="-110" charset="0"/>
              </a:defRPr>
            </a:lvl2pPr>
            <a:lvl3pPr algn="r" rtl="0" eaLnBrk="0" fontAlgn="base" hangingPunct="0">
              <a:spcBef>
                <a:spcPct val="0"/>
              </a:spcBef>
              <a:spcAft>
                <a:spcPct val="0"/>
              </a:spcAft>
              <a:buNone/>
              <a:defRPr lang="en-US" sz="1100" kern="1200" dirty="0" smtClean="0">
                <a:solidFill>
                  <a:srgbClr val="1562AE"/>
                </a:solidFill>
                <a:latin typeface="Helvetica" pitchFamily="-110" charset="0"/>
                <a:ea typeface="Arial Unicode MS" pitchFamily="-110" charset="0"/>
                <a:cs typeface="Arial Unicode MS" pitchFamily="-110" charset="0"/>
              </a:defRPr>
            </a:lvl3pPr>
            <a:lvl4pPr algn="r" rtl="0" eaLnBrk="0" fontAlgn="base" hangingPunct="0">
              <a:spcBef>
                <a:spcPct val="0"/>
              </a:spcBef>
              <a:spcAft>
                <a:spcPct val="0"/>
              </a:spcAft>
              <a:buNone/>
              <a:defRPr lang="en-US" sz="1100" kern="1200" dirty="0" smtClean="0">
                <a:solidFill>
                  <a:srgbClr val="1562AE"/>
                </a:solidFill>
                <a:latin typeface="Helvetica" pitchFamily="-110" charset="0"/>
                <a:ea typeface="Arial Unicode MS" pitchFamily="-110" charset="0"/>
                <a:cs typeface="Arial Unicode MS" pitchFamily="-110" charset="0"/>
              </a:defRPr>
            </a:lvl4pPr>
            <a:lvl5pPr algn="r" rtl="0" eaLnBrk="0" fontAlgn="base" hangingPunct="0">
              <a:spcBef>
                <a:spcPct val="0"/>
              </a:spcBef>
              <a:spcAft>
                <a:spcPct val="0"/>
              </a:spcAft>
              <a:buNone/>
              <a:defRPr lang="en-US" sz="1100" kern="1200" dirty="0">
                <a:solidFill>
                  <a:srgbClr val="1562AE"/>
                </a:solidFill>
                <a:latin typeface="Helvetica" pitchFamily="-110" charset="0"/>
                <a:ea typeface="Arial Unicode MS" pitchFamily="-110" charset="0"/>
                <a:cs typeface="Arial Unicode MS" pitchFamily="-110" charset="0"/>
              </a:defRPr>
            </a:lvl5pPr>
          </a:lstStyle>
          <a:p>
            <a:pPr lvl="0"/>
            <a:r>
              <a:rPr lang="en-US" dirty="0"/>
              <a:t>Click to edit Master text styles</a:t>
            </a:r>
          </a:p>
        </p:txBody>
      </p:sp>
    </p:spTree>
    <p:extLst>
      <p:ext uri="{BB962C8B-B14F-4D97-AF65-F5344CB8AC3E}">
        <p14:creationId xmlns:p14="http://schemas.microsoft.com/office/powerpoint/2010/main" val="60752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88DEBF3-4639-B64F-B014-B6EEFE826B57}" type="datetime1">
              <a:rPr lang="en-IN" smtClean="0"/>
              <a:t>28-11-2017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28EB47-7EEC-4FAC-B28B-93E05A7ADBFA}" type="slidenum">
              <a:rPr lang="en-IN" smtClean="0"/>
              <a:t>‹#›</a:t>
            </a:fld>
            <a:endParaRPr lang="en-IN"/>
          </a:p>
        </p:txBody>
      </p:sp>
    </p:spTree>
    <p:extLst>
      <p:ext uri="{BB962C8B-B14F-4D97-AF65-F5344CB8AC3E}">
        <p14:creationId xmlns:p14="http://schemas.microsoft.com/office/powerpoint/2010/main" val="71299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F2EF18-42C6-A84C-BCB3-E80D28B5235A}" type="datetime1">
              <a:rPr lang="en-IN" smtClean="0"/>
              <a:t>28-11-2017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28EB47-7EEC-4FAC-B28B-93E05A7ADBFA}" type="slidenum">
              <a:rPr lang="en-IN" smtClean="0"/>
              <a:t>‹#›</a:t>
            </a:fld>
            <a:endParaRPr lang="en-IN"/>
          </a:p>
        </p:txBody>
      </p:sp>
    </p:spTree>
    <p:extLst>
      <p:ext uri="{BB962C8B-B14F-4D97-AF65-F5344CB8AC3E}">
        <p14:creationId xmlns:p14="http://schemas.microsoft.com/office/powerpoint/2010/main" val="251836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8E6D52B-2B1B-314C-981C-853CF1F00DC5}" type="datetime1">
              <a:rPr lang="en-IN" smtClean="0"/>
              <a:t>28-11-2017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28EB47-7EEC-4FAC-B28B-93E05A7ADBFA}" type="slidenum">
              <a:rPr lang="en-IN" smtClean="0"/>
              <a:t>‹#›</a:t>
            </a:fld>
            <a:endParaRPr lang="en-IN"/>
          </a:p>
        </p:txBody>
      </p:sp>
    </p:spTree>
    <p:extLst>
      <p:ext uri="{BB962C8B-B14F-4D97-AF65-F5344CB8AC3E}">
        <p14:creationId xmlns:p14="http://schemas.microsoft.com/office/powerpoint/2010/main" val="2862015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4478E3E4-AFC3-AF4F-8F61-BBB1E1F37121}" type="datetime1">
              <a:rPr lang="en-IN" smtClean="0"/>
              <a:t>28-11-2017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B28EB47-7EEC-4FAC-B28B-93E05A7ADBFA}" type="slidenum">
              <a:rPr lang="en-IN" smtClean="0"/>
              <a:t>‹#›</a:t>
            </a:fld>
            <a:endParaRPr lang="en-IN"/>
          </a:p>
        </p:txBody>
      </p:sp>
    </p:spTree>
    <p:extLst>
      <p:ext uri="{BB962C8B-B14F-4D97-AF65-F5344CB8AC3E}">
        <p14:creationId xmlns:p14="http://schemas.microsoft.com/office/powerpoint/2010/main" val="335562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95CEBB16-C060-FA4F-8088-B85953F1C890}" type="datetime1">
              <a:rPr lang="en-IN" smtClean="0"/>
              <a:t>28-11-2017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B28EB47-7EEC-4FAC-B28B-93E05A7ADBFA}" type="slidenum">
              <a:rPr lang="en-IN" smtClean="0"/>
              <a:t>‹#›</a:t>
            </a:fld>
            <a:endParaRPr lang="en-IN"/>
          </a:p>
        </p:txBody>
      </p:sp>
    </p:spTree>
    <p:extLst>
      <p:ext uri="{BB962C8B-B14F-4D97-AF65-F5344CB8AC3E}">
        <p14:creationId xmlns:p14="http://schemas.microsoft.com/office/powerpoint/2010/main" val="89640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6DA48-43B1-BB46-B194-6D1A9E2AE0C7}" type="datetime1">
              <a:rPr lang="en-IN" smtClean="0"/>
              <a:t>28-11-2017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B28EB47-7EEC-4FAC-B28B-93E05A7ADBFA}" type="slidenum">
              <a:rPr lang="en-IN" smtClean="0"/>
              <a:t>‹#›</a:t>
            </a:fld>
            <a:endParaRPr lang="en-IN"/>
          </a:p>
        </p:txBody>
      </p:sp>
    </p:spTree>
    <p:extLst>
      <p:ext uri="{BB962C8B-B14F-4D97-AF65-F5344CB8AC3E}">
        <p14:creationId xmlns:p14="http://schemas.microsoft.com/office/powerpoint/2010/main" val="243531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2B1CC7-AB8E-484D-800C-E0A9DA1F89D9}" type="datetime1">
              <a:rPr lang="en-IN" smtClean="0"/>
              <a:t>28-11-2017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28EB47-7EEC-4FAC-B28B-93E05A7ADBFA}" type="slidenum">
              <a:rPr lang="en-IN" smtClean="0"/>
              <a:t>‹#›</a:t>
            </a:fld>
            <a:endParaRPr lang="en-IN"/>
          </a:p>
        </p:txBody>
      </p:sp>
    </p:spTree>
    <p:extLst>
      <p:ext uri="{BB962C8B-B14F-4D97-AF65-F5344CB8AC3E}">
        <p14:creationId xmlns:p14="http://schemas.microsoft.com/office/powerpoint/2010/main" val="81002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A3DDDC-87D0-154F-8C4F-A2D3087412C6}" type="datetime1">
              <a:rPr lang="en-IN" smtClean="0"/>
              <a:t>28-11-2017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28EB47-7EEC-4FAC-B28B-93E05A7ADBFA}" type="slidenum">
              <a:rPr lang="en-IN" smtClean="0"/>
              <a:t>‹#›</a:t>
            </a:fld>
            <a:endParaRPr lang="en-IN"/>
          </a:p>
        </p:txBody>
      </p:sp>
    </p:spTree>
    <p:extLst>
      <p:ext uri="{BB962C8B-B14F-4D97-AF65-F5344CB8AC3E}">
        <p14:creationId xmlns:p14="http://schemas.microsoft.com/office/powerpoint/2010/main" val="629641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CB181-E9F6-B14E-AA9D-B0B23CA92D6F}" type="datetime1">
              <a:rPr lang="en-IN" smtClean="0"/>
              <a:t>28-11-2017</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8EB47-7EEC-4FAC-B28B-93E05A7ADBFA}" type="slidenum">
              <a:rPr lang="en-IN" smtClean="0"/>
              <a:t>‹#›</a:t>
            </a:fld>
            <a:endParaRPr lang="en-IN"/>
          </a:p>
        </p:txBody>
      </p:sp>
    </p:spTree>
    <p:extLst>
      <p:ext uri="{BB962C8B-B14F-4D97-AF65-F5344CB8AC3E}">
        <p14:creationId xmlns:p14="http://schemas.microsoft.com/office/powerpoint/2010/main" val="1481723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hyperlink" Target="mailto:software_accelerated_value@us.ibm.com"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609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txBox="1">
            <a:spLocks/>
          </p:cNvSpPr>
          <p:nvPr/>
        </p:nvSpPr>
        <p:spPr>
          <a:xfrm>
            <a:off x="1828800" y="304800"/>
            <a:ext cx="8839200" cy="857250"/>
          </a:xfrm>
          <a:prstGeom prst="rect">
            <a:avLst/>
          </a:prstGeom>
        </p:spPr>
        <p:txBody>
          <a:bodyPr vert="horz" lIns="91440" tIns="45720" rIns="91440" bIns="45720" rtlCol="0" anchor="ctr" anchorCtr="0">
            <a:noAutofit/>
          </a:bodyPr>
          <a:lstStyle/>
          <a:p>
            <a:pPr>
              <a:lnSpc>
                <a:spcPts val="3400"/>
              </a:lnSpc>
              <a:spcBef>
                <a:spcPct val="0"/>
              </a:spcBef>
              <a:defRPr/>
            </a:pPr>
            <a:r>
              <a:rPr lang="en-US" altLang="en-US" sz="3600" b="1" dirty="0">
                <a:solidFill>
                  <a:schemeClr val="accent1">
                    <a:lumMod val="75000"/>
                  </a:schemeClr>
                </a:solidFill>
                <a:ea typeface="+mj-ea"/>
                <a:cs typeface="+mj-cs"/>
              </a:rPr>
              <a:t>IBM Event Readiness Can Help</a:t>
            </a:r>
            <a:endParaRPr lang="en-US" sz="3600" b="1" dirty="0">
              <a:solidFill>
                <a:schemeClr val="accent1">
                  <a:lumMod val="75000"/>
                </a:schemeClr>
              </a:solidFill>
              <a:ea typeface="+mj-ea"/>
              <a:cs typeface="+mj-cs"/>
            </a:endParaRPr>
          </a:p>
        </p:txBody>
      </p:sp>
      <p:grpSp>
        <p:nvGrpSpPr>
          <p:cNvPr id="2" name="Group 32"/>
          <p:cNvGrpSpPr/>
          <p:nvPr/>
        </p:nvGrpSpPr>
        <p:grpSpPr>
          <a:xfrm>
            <a:off x="1752600" y="1600200"/>
            <a:ext cx="4114800" cy="5105400"/>
            <a:chOff x="228600" y="1600200"/>
            <a:chExt cx="4114800" cy="5105400"/>
          </a:xfrm>
        </p:grpSpPr>
        <p:sp>
          <p:nvSpPr>
            <p:cNvPr id="31" name="Round Single Corner Rectangle 30"/>
            <p:cNvSpPr/>
            <p:nvPr/>
          </p:nvSpPr>
          <p:spPr>
            <a:xfrm>
              <a:off x="228600" y="1600200"/>
              <a:ext cx="4114800" cy="5105400"/>
            </a:xfrm>
            <a:prstGeom prst="round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016" name="Picture 8" descr="C:\Users\IBM_ADMIN\Desktop\images\80284115.jpg"/>
            <p:cNvPicPr>
              <a:picLocks noChangeAspect="1" noChangeArrowheads="1"/>
            </p:cNvPicPr>
            <p:nvPr/>
          </p:nvPicPr>
          <p:blipFill>
            <a:blip r:embed="rId2" cstate="print"/>
            <a:srcRect/>
            <a:stretch>
              <a:fillRect/>
            </a:stretch>
          </p:blipFill>
          <p:spPr bwMode="auto">
            <a:xfrm>
              <a:off x="228600" y="3962400"/>
              <a:ext cx="4114800" cy="2743200"/>
            </a:xfrm>
            <a:prstGeom prst="rect">
              <a:avLst/>
            </a:prstGeom>
            <a:noFill/>
          </p:spPr>
        </p:pic>
        <p:grpSp>
          <p:nvGrpSpPr>
            <p:cNvPr id="3" name="Group 3"/>
            <p:cNvGrpSpPr>
              <a:grpSpLocks/>
            </p:cNvGrpSpPr>
            <p:nvPr/>
          </p:nvGrpSpPr>
          <p:grpSpPr bwMode="auto">
            <a:xfrm>
              <a:off x="241300" y="3794125"/>
              <a:ext cx="4094162" cy="833438"/>
              <a:chOff x="3007" y="2266"/>
              <a:chExt cx="2579" cy="525"/>
            </a:xfrm>
          </p:grpSpPr>
          <p:pic>
            <p:nvPicPr>
              <p:cNvPr id="10" name="Picture 4"/>
              <p:cNvPicPr>
                <a:picLocks noChangeAspect="1" noChangeArrowheads="1"/>
              </p:cNvPicPr>
              <p:nvPr/>
            </p:nvPicPr>
            <p:blipFill>
              <a:blip r:embed="rId3" cstate="print"/>
              <a:srcRect/>
              <a:stretch>
                <a:fillRect/>
              </a:stretch>
            </p:blipFill>
            <p:spPr bwMode="auto">
              <a:xfrm>
                <a:off x="3007" y="2267"/>
                <a:ext cx="2579" cy="523"/>
              </a:xfrm>
              <a:prstGeom prst="rect">
                <a:avLst/>
              </a:prstGeom>
              <a:noFill/>
              <a:ln w="21600">
                <a:noFill/>
                <a:round/>
                <a:headEnd/>
                <a:tailEnd/>
              </a:ln>
              <a:effectLst/>
            </p:spPr>
          </p:pic>
          <p:sp>
            <p:nvSpPr>
              <p:cNvPr id="11" name="Text Box 5"/>
              <p:cNvSpPr txBox="1">
                <a:spLocks noChangeArrowheads="1"/>
              </p:cNvSpPr>
              <p:nvPr/>
            </p:nvSpPr>
            <p:spPr bwMode="auto">
              <a:xfrm rot="10800000">
                <a:off x="3009" y="2267"/>
                <a:ext cx="2578" cy="525"/>
              </a:xfrm>
              <a:prstGeom prst="rect">
                <a:avLst/>
              </a:prstGeom>
              <a:noFill/>
              <a:ln w="21600">
                <a:noFill/>
                <a:round/>
                <a:headEnd/>
                <a:tailEnd/>
              </a:ln>
              <a:effectLst/>
            </p:spPr>
            <p:txBody>
              <a:bodyPr wrap="none" anchor="ctr"/>
              <a:lstStyle/>
              <a:p>
                <a:endParaRPr lang="en-US" altLang="en-US" dirty="0"/>
              </a:p>
            </p:txBody>
          </p:sp>
        </p:grpSp>
        <p:sp>
          <p:nvSpPr>
            <p:cNvPr id="12" name="Text Box 6"/>
            <p:cNvSpPr txBox="1">
              <a:spLocks noChangeArrowheads="1"/>
            </p:cNvSpPr>
            <p:nvPr/>
          </p:nvSpPr>
          <p:spPr bwMode="auto">
            <a:xfrm>
              <a:off x="311150" y="1630487"/>
              <a:ext cx="3886200" cy="426913"/>
            </a:xfrm>
            <a:prstGeom prst="rect">
              <a:avLst/>
            </a:prstGeom>
            <a:noFill/>
            <a:ln w="21600">
              <a:noFill/>
              <a:round/>
              <a:headEnd/>
              <a:tailEnd/>
            </a:ln>
            <a:effectLst/>
          </p:spPr>
          <p:txBody>
            <a:bodyPr wrap="square" lIns="90000" tIns="46800" rIns="90000" bIns="46800">
              <a:spAutoFit/>
            </a:bodyPr>
            <a:lstStyle/>
            <a:p>
              <a:pPr>
                <a:lnSpc>
                  <a:spcPct val="90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400" b="1" dirty="0">
                  <a:solidFill>
                    <a:srgbClr val="F19027"/>
                  </a:solidFill>
                  <a:latin typeface="Calibri" pitchFamily="34" charset="0"/>
                </a:rPr>
                <a:t>Client Success- AVP</a:t>
              </a:r>
            </a:p>
          </p:txBody>
        </p:sp>
        <p:sp>
          <p:nvSpPr>
            <p:cNvPr id="13" name="Text Box 9"/>
            <p:cNvSpPr txBox="1">
              <a:spLocks noChangeArrowheads="1"/>
            </p:cNvSpPr>
            <p:nvPr/>
          </p:nvSpPr>
          <p:spPr bwMode="auto">
            <a:xfrm>
              <a:off x="369887" y="2040690"/>
              <a:ext cx="3897313" cy="4058676"/>
            </a:xfrm>
            <a:prstGeom prst="rect">
              <a:avLst/>
            </a:prstGeom>
            <a:noFill/>
            <a:ln w="21600">
              <a:noFill/>
              <a:round/>
              <a:headEnd/>
              <a:tailEnd/>
            </a:ln>
            <a:effectLst/>
          </p:spPr>
          <p:txBody>
            <a:bodyPr wrap="square" lIns="90000" tIns="46800" rIns="90000" bIns="46800">
              <a:spAutoFit/>
            </a:bodyPr>
            <a:lstStyle/>
            <a:p>
              <a:pPr marL="115888" indent="-115888">
                <a:lnSpc>
                  <a:spcPct val="90000"/>
                </a:lnSpc>
                <a:spcAft>
                  <a:spcPts val="300"/>
                </a:spcAft>
                <a:buFont typeface="Calibri" pitchFamily="34" charset="0"/>
                <a:buChar char="•"/>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pPr>
              <a:r>
                <a:rPr lang="en-US" altLang="en-US" dirty="0">
                  <a:solidFill>
                    <a:schemeClr val="accent1">
                      <a:lumMod val="75000"/>
                    </a:schemeClr>
                  </a:solidFill>
                  <a:latin typeface="Calibri" pitchFamily="34" charset="0"/>
                </a:rPr>
                <a:t> </a:t>
              </a:r>
              <a:r>
                <a:rPr lang="en-US" altLang="en-US" b="1" dirty="0">
                  <a:solidFill>
                    <a:schemeClr val="accent1">
                      <a:lumMod val="75000"/>
                    </a:schemeClr>
                  </a:solidFill>
                  <a:latin typeface="Calibri" pitchFamily="34" charset="0"/>
                </a:rPr>
                <a:t>Single point of contact who understands your environment to provide account management</a:t>
              </a:r>
            </a:p>
            <a:p>
              <a:pPr marL="115888" indent="-115888">
                <a:lnSpc>
                  <a:spcPct val="90000"/>
                </a:lnSpc>
                <a:spcAft>
                  <a:spcPts val="300"/>
                </a:spcAft>
                <a:buFont typeface="Calibri" pitchFamily="34" charset="0"/>
                <a:buChar char="•"/>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pPr>
              <a:r>
                <a:rPr lang="en-US" altLang="en-US" b="1" dirty="0">
                  <a:solidFill>
                    <a:schemeClr val="accent1">
                      <a:lumMod val="75000"/>
                    </a:schemeClr>
                  </a:solidFill>
                  <a:latin typeface="Calibri" pitchFamily="34" charset="0"/>
                </a:rPr>
                <a:t> Engage IBM subject matter experts for technical enablement</a:t>
              </a:r>
            </a:p>
            <a:p>
              <a:pPr marL="115888" indent="-115888">
                <a:lnSpc>
                  <a:spcPct val="90000"/>
                </a:lnSpc>
                <a:spcAft>
                  <a:spcPts val="300"/>
                </a:spcAft>
                <a:buFont typeface="Calibri" pitchFamily="34" charset="0"/>
                <a:buChar char="•"/>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pPr>
              <a:r>
                <a:rPr lang="en-US" b="1" dirty="0">
                  <a:solidFill>
                    <a:schemeClr val="accent1">
                      <a:lumMod val="75000"/>
                    </a:schemeClr>
                  </a:solidFill>
                  <a:ea typeface="MS PGothic" pitchFamily="34" charset="-128"/>
                </a:rPr>
                <a:t> Personalized ticket review and trend analysis</a:t>
              </a:r>
              <a:r>
                <a:rPr lang="en-US" sz="2400" b="1" dirty="0">
                  <a:solidFill>
                    <a:schemeClr val="accent1">
                      <a:lumMod val="75000"/>
                    </a:schemeClr>
                  </a:solidFill>
                  <a:ea typeface="MS PGothic" pitchFamily="34" charset="-128"/>
                </a:rPr>
                <a:t> </a:t>
              </a:r>
              <a:endParaRPr lang="en-US" altLang="en-US" b="1" dirty="0">
                <a:solidFill>
                  <a:schemeClr val="accent1">
                    <a:lumMod val="75000"/>
                  </a:schemeClr>
                </a:solidFill>
                <a:latin typeface="Calibri" pitchFamily="34" charset="0"/>
              </a:endParaRPr>
            </a:p>
            <a:p>
              <a:pPr marL="115888" indent="-115888">
                <a:lnSpc>
                  <a:spcPct val="90000"/>
                </a:lnSpc>
                <a:spcAft>
                  <a:spcPts val="300"/>
                </a:spcAft>
                <a:buFont typeface="Calibri" pitchFamily="34" charset="0"/>
                <a:buChar char="•"/>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pPr>
              <a:r>
                <a:rPr lang="en-US" altLang="en-US" b="1" dirty="0">
                  <a:solidFill>
                    <a:schemeClr val="accent1">
                      <a:lumMod val="75000"/>
                    </a:schemeClr>
                  </a:solidFill>
                  <a:latin typeface="Calibri" pitchFamily="34" charset="0"/>
                </a:rPr>
                <a:t> On-site days (optional)</a:t>
              </a:r>
            </a:p>
            <a:p>
              <a:pPr marL="115888" indent="-115888">
                <a:lnSpc>
                  <a:spcPct val="90000"/>
                </a:lnSpc>
                <a:spcAft>
                  <a:spcPts val="300"/>
                </a:spcAft>
                <a:buFont typeface="Calibri" pitchFamily="34" charset="0"/>
                <a:buChar char="•"/>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pPr>
              <a:r>
                <a:rPr lang="en-US" altLang="en-US" b="1" dirty="0">
                  <a:solidFill>
                    <a:schemeClr val="accent1">
                      <a:lumMod val="75000"/>
                    </a:schemeClr>
                  </a:solidFill>
                  <a:latin typeface="Calibri" pitchFamily="34" charset="0"/>
                </a:rPr>
                <a:t> Priority call handling</a:t>
              </a:r>
            </a:p>
            <a:p>
              <a:pPr marL="115888" indent="-115888">
                <a:lnSpc>
                  <a:spcPct val="90000"/>
                </a:lnSpc>
                <a:spcAft>
                  <a:spcPts val="300"/>
                </a:spcAft>
                <a:buFont typeface="Calibri" pitchFamily="34" charset="0"/>
                <a:buChar char="•"/>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pPr>
              <a:r>
                <a:rPr lang="en-US" altLang="en-US" b="1" dirty="0">
                  <a:solidFill>
                    <a:schemeClr val="accent1">
                      <a:lumMod val="75000"/>
                    </a:schemeClr>
                  </a:solidFill>
                  <a:latin typeface="Calibri" pitchFamily="34" charset="0"/>
                </a:rPr>
                <a:t> IBM internal Watch List for streamlined communication</a:t>
              </a:r>
            </a:p>
            <a:p>
              <a:pPr marL="115888" indent="-115888">
                <a:lnSpc>
                  <a:spcPct val="90000"/>
                </a:lnSpc>
                <a:spcAft>
                  <a:spcPts val="300"/>
                </a:spcAft>
                <a:buFont typeface="Calibri" pitchFamily="34" charset="0"/>
                <a:buChar char="•"/>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pPr>
              <a:r>
                <a:rPr lang="en-US" altLang="en-US" b="1" dirty="0">
                  <a:solidFill>
                    <a:schemeClr val="accent1">
                      <a:lumMod val="75000"/>
                    </a:schemeClr>
                  </a:solidFill>
                  <a:latin typeface="Calibri" pitchFamily="34" charset="0"/>
                </a:rPr>
                <a:t> Executive Sponsor</a:t>
              </a:r>
            </a:p>
            <a:p>
              <a:pPr marL="115888" indent="-115888">
                <a:lnSpc>
                  <a:spcPct val="90000"/>
                </a:lnSpc>
                <a:spcAft>
                  <a:spcPts val="300"/>
                </a:spcAft>
                <a:buFont typeface="Calibri" pitchFamily="34" charset="0"/>
                <a:buChar char="•"/>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pPr>
              <a:endParaRPr lang="en-US" altLang="en-US" dirty="0">
                <a:latin typeface="Calibri" pitchFamily="34" charset="0"/>
              </a:endParaRPr>
            </a:p>
            <a:p>
              <a:pPr marL="115888" indent="-115888">
                <a:lnSpc>
                  <a:spcPct val="90000"/>
                </a:lnSpc>
                <a:spcAft>
                  <a:spcPts val="300"/>
                </a:spcAft>
                <a:buFont typeface="Calibri" pitchFamily="34" charset="0"/>
                <a:buChar char="•"/>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pPr>
              <a:endParaRPr lang="en-US" altLang="en-US" dirty="0">
                <a:latin typeface="Calibri" pitchFamily="34" charset="0"/>
              </a:endParaRPr>
            </a:p>
          </p:txBody>
        </p:sp>
      </p:grpSp>
      <p:sp>
        <p:nvSpPr>
          <p:cNvPr id="23" name="Title 1"/>
          <p:cNvSpPr txBox="1">
            <a:spLocks/>
          </p:cNvSpPr>
          <p:nvPr/>
        </p:nvSpPr>
        <p:spPr>
          <a:xfrm>
            <a:off x="1828800" y="819150"/>
            <a:ext cx="8839200" cy="857250"/>
          </a:xfrm>
          <a:prstGeom prst="rect">
            <a:avLst/>
          </a:prstGeom>
        </p:spPr>
        <p:txBody>
          <a:bodyPr vert="horz" lIns="91440" tIns="45720" rIns="91440" bIns="45720" rtlCol="0" anchor="ctr" anchorCtr="0">
            <a:noAutofit/>
          </a:bodyPr>
          <a:lstStyle/>
          <a:p>
            <a:pPr>
              <a:spcBef>
                <a:spcPct val="0"/>
              </a:spcBef>
            </a:pPr>
            <a:r>
              <a:rPr lang="en-US" altLang="en-US" sz="1600" b="1" i="1" dirty="0">
                <a:solidFill>
                  <a:schemeClr val="accent1">
                    <a:lumMod val="75000"/>
                  </a:schemeClr>
                </a:solidFill>
                <a:latin typeface="+mj-lt"/>
                <a:ea typeface="+mj-ea"/>
                <a:cs typeface="+mj-cs"/>
              </a:rPr>
              <a:t>Tiered Services offering enabling a proactive </a:t>
            </a:r>
            <a:r>
              <a:rPr lang="en-US" sz="1600" b="1" i="1" dirty="0">
                <a:solidFill>
                  <a:schemeClr val="accent1">
                    <a:lumMod val="75000"/>
                  </a:schemeClr>
                </a:solidFill>
              </a:rPr>
              <a:t>partnership with IBM Commerce Client Success to advise, implement, validate best practices and recommendations for peak or critical events</a:t>
            </a:r>
            <a:endParaRPr lang="en-US" sz="1600" b="1" i="1" dirty="0">
              <a:solidFill>
                <a:schemeClr val="accent1">
                  <a:lumMod val="75000"/>
                </a:schemeClr>
              </a:solidFill>
              <a:latin typeface="+mj-lt"/>
              <a:ea typeface="+mj-ea"/>
              <a:cs typeface="+mj-cs"/>
            </a:endParaRPr>
          </a:p>
        </p:txBody>
      </p:sp>
      <p:grpSp>
        <p:nvGrpSpPr>
          <p:cNvPr id="4" name="Group 34"/>
          <p:cNvGrpSpPr/>
          <p:nvPr/>
        </p:nvGrpSpPr>
        <p:grpSpPr>
          <a:xfrm>
            <a:off x="6324600" y="1600200"/>
            <a:ext cx="4123049" cy="5105400"/>
            <a:chOff x="4800599" y="1600200"/>
            <a:chExt cx="4123049" cy="5105400"/>
          </a:xfrm>
        </p:grpSpPr>
        <p:pic>
          <p:nvPicPr>
            <p:cNvPr id="43015" name="Picture 7" descr="C:\Users\IBM_ADMIN\Desktop\images\88852623_5.jpg"/>
            <p:cNvPicPr>
              <a:picLocks noChangeAspect="1" noChangeArrowheads="1"/>
            </p:cNvPicPr>
            <p:nvPr/>
          </p:nvPicPr>
          <p:blipFill>
            <a:blip r:embed="rId4" cstate="print"/>
            <a:srcRect/>
            <a:stretch>
              <a:fillRect/>
            </a:stretch>
          </p:blipFill>
          <p:spPr bwMode="auto">
            <a:xfrm>
              <a:off x="4800599" y="3962400"/>
              <a:ext cx="4123049" cy="2743200"/>
            </a:xfrm>
            <a:prstGeom prst="rect">
              <a:avLst/>
            </a:prstGeom>
            <a:noFill/>
          </p:spPr>
        </p:pic>
        <p:grpSp>
          <p:nvGrpSpPr>
            <p:cNvPr id="5" name="Group 3"/>
            <p:cNvGrpSpPr>
              <a:grpSpLocks/>
            </p:cNvGrpSpPr>
            <p:nvPr/>
          </p:nvGrpSpPr>
          <p:grpSpPr bwMode="auto">
            <a:xfrm>
              <a:off x="4806950" y="3794125"/>
              <a:ext cx="4094162" cy="833438"/>
              <a:chOff x="3007" y="2266"/>
              <a:chExt cx="2579" cy="525"/>
            </a:xfrm>
          </p:grpSpPr>
          <p:pic>
            <p:nvPicPr>
              <p:cNvPr id="17" name="Picture 4"/>
              <p:cNvPicPr>
                <a:picLocks noChangeAspect="1" noChangeArrowheads="1"/>
              </p:cNvPicPr>
              <p:nvPr/>
            </p:nvPicPr>
            <p:blipFill>
              <a:blip r:embed="rId3" cstate="print"/>
              <a:srcRect/>
              <a:stretch>
                <a:fillRect/>
              </a:stretch>
            </p:blipFill>
            <p:spPr bwMode="auto">
              <a:xfrm>
                <a:off x="3007" y="2267"/>
                <a:ext cx="2579" cy="523"/>
              </a:xfrm>
              <a:prstGeom prst="rect">
                <a:avLst/>
              </a:prstGeom>
              <a:noFill/>
              <a:ln w="21600">
                <a:noFill/>
                <a:round/>
                <a:headEnd/>
                <a:tailEnd/>
              </a:ln>
              <a:effectLst/>
            </p:spPr>
          </p:pic>
          <p:sp>
            <p:nvSpPr>
              <p:cNvPr id="18" name="Text Box 5"/>
              <p:cNvSpPr txBox="1">
                <a:spLocks noChangeArrowheads="1"/>
              </p:cNvSpPr>
              <p:nvPr/>
            </p:nvSpPr>
            <p:spPr bwMode="auto">
              <a:xfrm rot="10800000">
                <a:off x="3009" y="2267"/>
                <a:ext cx="2578" cy="525"/>
              </a:xfrm>
              <a:prstGeom prst="rect">
                <a:avLst/>
              </a:prstGeom>
              <a:noFill/>
              <a:ln w="21600">
                <a:noFill/>
                <a:round/>
                <a:headEnd/>
                <a:tailEnd/>
              </a:ln>
              <a:effectLst/>
            </p:spPr>
            <p:txBody>
              <a:bodyPr wrap="none" anchor="ctr"/>
              <a:lstStyle/>
              <a:p>
                <a:endParaRPr lang="en-US" altLang="en-US" dirty="0"/>
              </a:p>
            </p:txBody>
          </p:sp>
        </p:grpSp>
        <p:sp>
          <p:nvSpPr>
            <p:cNvPr id="19" name="Text Box 6"/>
            <p:cNvSpPr txBox="1">
              <a:spLocks noChangeArrowheads="1"/>
            </p:cNvSpPr>
            <p:nvPr/>
          </p:nvSpPr>
          <p:spPr bwMode="auto">
            <a:xfrm>
              <a:off x="4953000" y="1676400"/>
              <a:ext cx="3886200" cy="426913"/>
            </a:xfrm>
            <a:prstGeom prst="rect">
              <a:avLst/>
            </a:prstGeom>
            <a:noFill/>
            <a:ln w="21600">
              <a:noFill/>
              <a:round/>
              <a:headEnd/>
              <a:tailEnd/>
            </a:ln>
            <a:effectLst/>
          </p:spPr>
          <p:txBody>
            <a:bodyPr wrap="square" lIns="90000" tIns="46800" rIns="90000" bIns="46800">
              <a:spAutoFit/>
            </a:bodyPr>
            <a:lstStyle/>
            <a:p>
              <a:pPr>
                <a:lnSpc>
                  <a:spcPct val="90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400" b="1" dirty="0">
                  <a:solidFill>
                    <a:srgbClr val="F19027"/>
                  </a:solidFill>
                  <a:latin typeface="Calibri" pitchFamily="34" charset="0"/>
                </a:rPr>
                <a:t>Tactical Lab Services</a:t>
              </a:r>
            </a:p>
          </p:txBody>
        </p:sp>
        <p:sp>
          <p:nvSpPr>
            <p:cNvPr id="20" name="Text Box 9"/>
            <p:cNvSpPr txBox="1">
              <a:spLocks noChangeArrowheads="1"/>
            </p:cNvSpPr>
            <p:nvPr/>
          </p:nvSpPr>
          <p:spPr bwMode="auto">
            <a:xfrm>
              <a:off x="5011737" y="2170787"/>
              <a:ext cx="3889375" cy="2530566"/>
            </a:xfrm>
            <a:prstGeom prst="rect">
              <a:avLst/>
            </a:prstGeom>
            <a:noFill/>
            <a:ln w="21600">
              <a:noFill/>
              <a:round/>
              <a:headEnd/>
              <a:tailEnd/>
            </a:ln>
            <a:effectLst/>
          </p:spPr>
          <p:txBody>
            <a:bodyPr wrap="square" lIns="90000" tIns="46800" rIns="90000" bIns="46800">
              <a:spAutoFit/>
            </a:bodyPr>
            <a:lstStyle/>
            <a:p>
              <a:pPr marL="115888" indent="-115888">
                <a:lnSpc>
                  <a:spcPct val="90000"/>
                </a:lnSpc>
                <a:spcAft>
                  <a:spcPts val="300"/>
                </a:spcAft>
                <a:buFont typeface="Calibri" pitchFamily="34" charset="0"/>
                <a:buChar char="•"/>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pPr>
              <a:r>
                <a:rPr lang="en-US" altLang="en-US" b="1" dirty="0">
                  <a:solidFill>
                    <a:schemeClr val="accent1">
                      <a:lumMod val="75000"/>
                    </a:schemeClr>
                  </a:solidFill>
                  <a:latin typeface="Calibri" pitchFamily="34" charset="0"/>
                </a:rPr>
                <a:t> Optimize site performance &amp; stability</a:t>
              </a:r>
            </a:p>
            <a:p>
              <a:pPr marL="115888" indent="-115888">
                <a:lnSpc>
                  <a:spcPct val="90000"/>
                </a:lnSpc>
                <a:spcAft>
                  <a:spcPts val="300"/>
                </a:spcAft>
                <a:buFont typeface="Calibri" pitchFamily="34" charset="0"/>
                <a:buChar char="•"/>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pPr>
              <a:r>
                <a:rPr lang="en-US" altLang="en-US" b="1" dirty="0">
                  <a:solidFill>
                    <a:schemeClr val="accent1">
                      <a:lumMod val="75000"/>
                    </a:schemeClr>
                  </a:solidFill>
                  <a:latin typeface="Calibri" pitchFamily="34" charset="0"/>
                </a:rPr>
                <a:t> Validate monitoring strategy </a:t>
              </a:r>
            </a:p>
            <a:p>
              <a:pPr marL="115888" indent="-115888">
                <a:lnSpc>
                  <a:spcPct val="90000"/>
                </a:lnSpc>
                <a:spcAft>
                  <a:spcPts val="300"/>
                </a:spcAft>
                <a:buFont typeface="Calibri" pitchFamily="34" charset="0"/>
                <a:buChar char="•"/>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pPr>
              <a:r>
                <a:rPr lang="en-US" altLang="en-US" b="1" dirty="0">
                  <a:solidFill>
                    <a:schemeClr val="accent1">
                      <a:lumMod val="75000"/>
                    </a:schemeClr>
                  </a:solidFill>
                  <a:latin typeface="Calibri" pitchFamily="34" charset="0"/>
                </a:rPr>
                <a:t> Analytics &amp; reporting best practices</a:t>
              </a:r>
            </a:p>
            <a:p>
              <a:pPr marL="115888" indent="-115888">
                <a:lnSpc>
                  <a:spcPct val="90000"/>
                </a:lnSpc>
                <a:spcAft>
                  <a:spcPts val="300"/>
                </a:spcAft>
                <a:buFont typeface="Calibri" pitchFamily="34" charset="0"/>
                <a:buChar char="•"/>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pPr>
              <a:r>
                <a:rPr lang="en-US" altLang="en-US" b="1" dirty="0">
                  <a:solidFill>
                    <a:schemeClr val="accent1">
                      <a:lumMod val="75000"/>
                    </a:schemeClr>
                  </a:solidFill>
                  <a:latin typeface="Calibri" pitchFamily="34" charset="0"/>
                </a:rPr>
                <a:t> Minimize impact of adding functionality</a:t>
              </a:r>
            </a:p>
            <a:p>
              <a:pPr marL="115888" indent="-115888">
                <a:lnSpc>
                  <a:spcPct val="90000"/>
                </a:lnSpc>
                <a:spcAft>
                  <a:spcPts val="300"/>
                </a:spcAft>
                <a:buFont typeface="Calibri" pitchFamily="34" charset="0"/>
                <a:buChar char="•"/>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pPr>
              <a:r>
                <a:rPr lang="en-US" altLang="en-US" b="1" dirty="0">
                  <a:solidFill>
                    <a:schemeClr val="accent1">
                      <a:lumMod val="75000"/>
                    </a:schemeClr>
                  </a:solidFill>
                  <a:latin typeface="Calibri" pitchFamily="34" charset="0"/>
                </a:rPr>
                <a:t> Facilitate ability to capture, summarize, monitor &amp; analyze data</a:t>
              </a:r>
            </a:p>
            <a:p>
              <a:pPr marL="115888" indent="-115888">
                <a:lnSpc>
                  <a:spcPct val="90000"/>
                </a:lnSpc>
                <a:spcAft>
                  <a:spcPts val="300"/>
                </a:spcAft>
                <a:buFont typeface="Calibri" pitchFamily="34" charset="0"/>
                <a:buChar char="•"/>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pPr>
              <a:r>
                <a:rPr lang="en-US" altLang="en-US" b="1" dirty="0">
                  <a:solidFill>
                    <a:schemeClr val="accent1">
                      <a:lumMod val="75000"/>
                    </a:schemeClr>
                  </a:solidFill>
                  <a:latin typeface="Calibri" pitchFamily="34" charset="0"/>
                </a:rPr>
                <a:t> Optimize segments, campaigns,  offers </a:t>
              </a:r>
            </a:p>
          </p:txBody>
        </p:sp>
        <p:sp>
          <p:nvSpPr>
            <p:cNvPr id="32" name="Round Single Corner Rectangle 31"/>
            <p:cNvSpPr/>
            <p:nvPr/>
          </p:nvSpPr>
          <p:spPr>
            <a:xfrm>
              <a:off x="4800600" y="1600200"/>
              <a:ext cx="4114800" cy="5105400"/>
            </a:xfrm>
            <a:prstGeom prst="round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Placeholder 5"/>
          <p:cNvSpPr>
            <a:spLocks noGrp="1"/>
          </p:cNvSpPr>
          <p:nvPr>
            <p:ph type="sldNum" sz="quarter" idx="12"/>
          </p:nvPr>
        </p:nvSpPr>
        <p:spPr/>
        <p:txBody>
          <a:bodyPr/>
          <a:lstStyle/>
          <a:p>
            <a:fld id="{4B28EB47-7EEC-4FAC-B28B-93E05A7ADBFA}" type="slidenum">
              <a:rPr lang="en-IN" smtClean="0"/>
              <a:t>10</a:t>
            </a:fld>
            <a:endParaRPr lang="en-IN"/>
          </a:p>
        </p:txBody>
      </p:sp>
    </p:spTree>
    <p:extLst>
      <p:ext uri="{BB962C8B-B14F-4D97-AF65-F5344CB8AC3E}">
        <p14:creationId xmlns:p14="http://schemas.microsoft.com/office/powerpoint/2010/main" val="80381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187960"/>
            <a:ext cx="8491027" cy="990600"/>
          </a:xfrm>
        </p:spPr>
        <p:txBody>
          <a:bodyPr>
            <a:normAutofit/>
          </a:bodyPr>
          <a:lstStyle/>
          <a:p>
            <a:r>
              <a:rPr lang="en-US" sz="3600" b="1" dirty="0">
                <a:solidFill>
                  <a:schemeClr val="accent1">
                    <a:lumMod val="75000"/>
                  </a:schemeClr>
                </a:solidFill>
                <a:latin typeface="+mn-lt"/>
              </a:rPr>
              <a:t>Offerings Tier</a:t>
            </a:r>
          </a:p>
        </p:txBody>
      </p:sp>
      <p:sp>
        <p:nvSpPr>
          <p:cNvPr id="9" name="Content Placeholder 7"/>
          <p:cNvSpPr txBox="1">
            <a:spLocks/>
          </p:cNvSpPr>
          <p:nvPr/>
        </p:nvSpPr>
        <p:spPr>
          <a:xfrm>
            <a:off x="2133600" y="5709140"/>
            <a:ext cx="8229600" cy="609600"/>
          </a:xfrm>
          <a:prstGeom prst="rect">
            <a:avLst/>
          </a:prstGeom>
        </p:spPr>
        <p:txBody>
          <a:bodyPr vert="horz" lIns="91440" tIns="45720" rIns="91440" bIns="45720" rtlCol="0" anchor="t" anchorCtr="0">
            <a:noAutofit/>
          </a:bodyPr>
          <a:lstStyle>
            <a:lvl1pPr marL="233363" indent="-215900" algn="l" defTabSz="914400" rtl="0" eaLnBrk="1" latinLnBrk="0" hangingPunct="1">
              <a:lnSpc>
                <a:spcPct val="100000"/>
              </a:lnSpc>
              <a:spcBef>
                <a:spcPct val="20000"/>
              </a:spcBef>
              <a:spcAft>
                <a:spcPts val="0"/>
              </a:spcAft>
              <a:buClr>
                <a:srgbClr val="00B0DA"/>
              </a:buClr>
              <a:buSzPct val="90000"/>
              <a:buFont typeface="Wingdings" pitchFamily="2" charset="2"/>
              <a:buChar char="§"/>
              <a:defRPr sz="2200" b="1" kern="1200">
                <a:solidFill>
                  <a:schemeClr val="bg2"/>
                </a:solidFill>
                <a:effectLst/>
                <a:latin typeface="+mn-lt"/>
                <a:ea typeface="+mn-ea"/>
                <a:cs typeface="+mn-cs"/>
              </a:defRPr>
            </a:lvl1pPr>
            <a:lvl2pPr marL="574675" indent="-190500" algn="l" defTabSz="914400" rtl="0" eaLnBrk="1" latinLnBrk="0" hangingPunct="1">
              <a:lnSpc>
                <a:spcPct val="100000"/>
              </a:lnSpc>
              <a:spcBef>
                <a:spcPct val="20000"/>
              </a:spcBef>
              <a:buClr>
                <a:srgbClr val="00B0DA"/>
              </a:buClr>
              <a:buSzPct val="90000"/>
              <a:buFont typeface="Wingdings" pitchFamily="2" charset="2"/>
              <a:buChar char="§"/>
              <a:defRPr sz="1800" b="1" kern="1200">
                <a:solidFill>
                  <a:schemeClr val="bg2"/>
                </a:solidFill>
                <a:effectLst/>
                <a:latin typeface="+mn-lt"/>
                <a:ea typeface="+mn-ea"/>
                <a:cs typeface="+mn-cs"/>
              </a:defRPr>
            </a:lvl2pPr>
            <a:lvl3pPr marL="966788" indent="-217488" algn="l" defTabSz="914400" rtl="0" eaLnBrk="1" latinLnBrk="0" hangingPunct="1">
              <a:lnSpc>
                <a:spcPct val="100000"/>
              </a:lnSpc>
              <a:spcBef>
                <a:spcPct val="20000"/>
              </a:spcBef>
              <a:buClr>
                <a:srgbClr val="00B0DA"/>
              </a:buClr>
              <a:buSzPct val="90000"/>
              <a:buFont typeface="Wingdings" pitchFamily="2" charset="2"/>
              <a:buChar char="§"/>
              <a:defRPr sz="1600" b="1" kern="1200">
                <a:solidFill>
                  <a:schemeClr val="bg2"/>
                </a:solidFill>
                <a:effectLst/>
                <a:latin typeface="+mn-lt"/>
                <a:ea typeface="+mn-ea"/>
                <a:cs typeface="+mn-cs"/>
              </a:defRPr>
            </a:lvl3pPr>
            <a:lvl4pPr marL="1319213" indent="-203200" algn="l" defTabSz="914400" rtl="0" eaLnBrk="1" latinLnBrk="0" hangingPunct="1">
              <a:lnSpc>
                <a:spcPct val="100000"/>
              </a:lnSpc>
              <a:spcBef>
                <a:spcPct val="20000"/>
              </a:spcBef>
              <a:buClr>
                <a:srgbClr val="00B0DA"/>
              </a:buClr>
              <a:buSzPct val="90000"/>
              <a:buFont typeface="Wingdings" pitchFamily="2" charset="2"/>
              <a:buChar char="§"/>
              <a:defRPr sz="1400" b="1" kern="1200">
                <a:solidFill>
                  <a:schemeClr val="bg2"/>
                </a:solidFill>
                <a:effectLst/>
                <a:latin typeface="+mn-lt"/>
                <a:ea typeface="+mn-ea"/>
                <a:cs typeface="+mn-cs"/>
              </a:defRPr>
            </a:lvl4pPr>
            <a:lvl5pPr marL="1541463" indent="-152400" algn="l" defTabSz="914400" rtl="0" eaLnBrk="1" latinLnBrk="0" hangingPunct="1">
              <a:lnSpc>
                <a:spcPct val="100000"/>
              </a:lnSpc>
              <a:spcBef>
                <a:spcPct val="20000"/>
              </a:spcBef>
              <a:buClr>
                <a:srgbClr val="00B0DA"/>
              </a:buClr>
              <a:buSzPct val="90000"/>
              <a:buFont typeface="Wingdings" pitchFamily="2" charset="2"/>
              <a:buChar char="§"/>
              <a:defRPr sz="1400" b="0" kern="1200">
                <a:solidFill>
                  <a:schemeClr val="bg2"/>
                </a:solidFill>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buFont typeface="Wingdings" pitchFamily="2" charset="2"/>
              <a:buNone/>
            </a:pPr>
            <a:r>
              <a:rPr lang="en-US" altLang="en-US" sz="1200" dirty="0">
                <a:solidFill>
                  <a:srgbClr val="00649D"/>
                </a:solidFill>
              </a:rPr>
              <a:t>Assumptions &amp; Exceptions:</a:t>
            </a:r>
          </a:p>
          <a:p>
            <a:r>
              <a:rPr lang="en-US" altLang="en-US" sz="1200" b="0" dirty="0">
                <a:solidFill>
                  <a:srgbClr val="00649D"/>
                </a:solidFill>
              </a:rPr>
              <a:t>Fixed price tier should be for a single product, but may be exceptions if a customer has multiple IBM Commerce products</a:t>
            </a:r>
          </a:p>
          <a:p>
            <a:r>
              <a:rPr lang="en-US" altLang="en-US" sz="1200" b="0" dirty="0">
                <a:solidFill>
                  <a:srgbClr val="00649D"/>
                </a:solidFill>
              </a:rPr>
              <a:t>* for </a:t>
            </a:r>
            <a:r>
              <a:rPr lang="en-US" altLang="en-US" sz="1200" b="0" dirty="0" err="1">
                <a:solidFill>
                  <a:srgbClr val="00649D"/>
                </a:solidFill>
              </a:rPr>
              <a:t>OnPremise</a:t>
            </a:r>
            <a:r>
              <a:rPr lang="en-US" altLang="en-US" sz="1200" b="0" dirty="0">
                <a:solidFill>
                  <a:srgbClr val="00649D"/>
                </a:solidFill>
              </a:rPr>
              <a:t> products</a:t>
            </a:r>
          </a:p>
          <a:p>
            <a:r>
              <a:rPr lang="en-US" altLang="en-US" sz="1200" b="0" dirty="0">
                <a:solidFill>
                  <a:srgbClr val="00649D"/>
                </a:solidFill>
              </a:rPr>
              <a:t>For Options and Pricing information reach out to the </a:t>
            </a:r>
            <a:r>
              <a:rPr lang="en-US" altLang="en-US" sz="1200" b="0" dirty="0" err="1">
                <a:solidFill>
                  <a:srgbClr val="00649D"/>
                </a:solidFill>
              </a:rPr>
              <a:t>focals</a:t>
            </a:r>
            <a:r>
              <a:rPr lang="en-US" altLang="en-US" sz="1200" b="0" dirty="0">
                <a:solidFill>
                  <a:srgbClr val="00649D"/>
                </a:solidFill>
              </a:rPr>
              <a:t> mentioned in Contacts slide</a:t>
            </a:r>
          </a:p>
        </p:txBody>
      </p:sp>
      <p:sp>
        <p:nvSpPr>
          <p:cNvPr id="10" name="TextBox 9"/>
          <p:cNvSpPr txBox="1"/>
          <p:nvPr/>
        </p:nvSpPr>
        <p:spPr>
          <a:xfrm>
            <a:off x="1752600" y="827825"/>
            <a:ext cx="8382000" cy="584775"/>
          </a:xfrm>
          <a:prstGeom prst="rect">
            <a:avLst/>
          </a:prstGeom>
          <a:noFill/>
        </p:spPr>
        <p:txBody>
          <a:bodyPr wrap="square" rtlCol="0">
            <a:spAutoFit/>
          </a:bodyPr>
          <a:lstStyle/>
          <a:p>
            <a:r>
              <a:rPr lang="en-US" altLang="en-US" sz="1600" i="1" dirty="0">
                <a:solidFill>
                  <a:schemeClr val="accent1">
                    <a:lumMod val="75000"/>
                  </a:schemeClr>
                </a:solidFill>
              </a:rPr>
              <a:t>Tiered services add Point of Contact account management along with tailored technical enablement and Services (from a product-specific catalogue of offerings)</a:t>
            </a:r>
          </a:p>
        </p:txBody>
      </p:sp>
      <p:graphicFrame>
        <p:nvGraphicFramePr>
          <p:cNvPr id="11" name="Table 10"/>
          <p:cNvGraphicFramePr>
            <a:graphicFrameLocks noGrp="1"/>
          </p:cNvGraphicFramePr>
          <p:nvPr>
            <p:extLst>
              <p:ext uri="{D42A27DB-BD31-4B8C-83A1-F6EECF244321}">
                <p14:modId xmlns:p14="http://schemas.microsoft.com/office/powerpoint/2010/main" val="1531176"/>
              </p:ext>
            </p:extLst>
          </p:nvPr>
        </p:nvGraphicFramePr>
        <p:xfrm>
          <a:off x="1752600" y="1571645"/>
          <a:ext cx="8229600" cy="40589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87120">
                  <a:extLst>
                    <a:ext uri="{9D8B030D-6E8A-4147-A177-3AD203B41FA5}">
                      <a16:colId xmlns:a16="http://schemas.microsoft.com/office/drawing/2014/main" val="20000"/>
                    </a:ext>
                  </a:extLst>
                </a:gridCol>
                <a:gridCol w="401828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370840">
                <a:tc>
                  <a:txBody>
                    <a:bodyPr/>
                    <a:lstStyle/>
                    <a:p>
                      <a:pPr algn="ctr"/>
                      <a:r>
                        <a:rPr lang="en-US" dirty="0"/>
                        <a:t>Tier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a:solidFill>
                            <a:schemeClr val="bg1"/>
                          </a:solidFill>
                          <a:effectLst>
                            <a:outerShdw blurRad="38100" dist="38100" dir="2700000" algn="tl">
                              <a:srgbClr val="000000">
                                <a:alpha val="43137"/>
                              </a:srgbClr>
                            </a:outerShdw>
                          </a:effectLst>
                        </a:rPr>
                        <a:t>Description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dirty="0">
                          <a:solidFill>
                            <a:schemeClr val="bg1"/>
                          </a:solidFill>
                          <a:effectLst>
                            <a:outerShdw blurRad="38100" dist="38100" dir="2700000" algn="tl">
                              <a:srgbClr val="000000">
                                <a:alpha val="43137"/>
                              </a:srgbClr>
                            </a:outerShdw>
                          </a:effectLst>
                        </a:rPr>
                        <a:t>Effort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ffectLs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rgbClr val="000000"/>
                          </a:solidFill>
                        </a:rPr>
                        <a:t>20%</a:t>
                      </a:r>
                      <a:r>
                        <a:rPr lang="en-US" sz="1400" dirty="0">
                          <a:solidFill>
                            <a:srgbClr val="000000"/>
                          </a:solidFill>
                        </a:rPr>
                        <a:t> of</a:t>
                      </a:r>
                      <a:r>
                        <a:rPr lang="en-US" sz="1400" baseline="0" dirty="0">
                          <a:solidFill>
                            <a:srgbClr val="000000"/>
                          </a:solidFill>
                        </a:rPr>
                        <a:t> shared </a:t>
                      </a:r>
                      <a:r>
                        <a:rPr lang="en-US" sz="1400" dirty="0">
                          <a:solidFill>
                            <a:srgbClr val="000000"/>
                          </a:solidFill>
                        </a:rPr>
                        <a:t>Point of Contact (POC)</a:t>
                      </a:r>
                    </a:p>
                    <a:p>
                      <a:pPr algn="ctr"/>
                      <a:r>
                        <a:rPr lang="en-US" sz="1400" b="1" dirty="0">
                          <a:solidFill>
                            <a:srgbClr val="000000"/>
                          </a:solidFill>
                        </a:rPr>
                        <a:t>3 </a:t>
                      </a:r>
                      <a:r>
                        <a:rPr lang="en-US" sz="1400" dirty="0">
                          <a:solidFill>
                            <a:srgbClr val="000000"/>
                          </a:solidFill>
                        </a:rPr>
                        <a:t>Named Callers</a:t>
                      </a:r>
                    </a:p>
                    <a:p>
                      <a:pPr algn="ctr"/>
                      <a:r>
                        <a:rPr lang="en-US" sz="1400" b="1" dirty="0">
                          <a:solidFill>
                            <a:srgbClr val="000000"/>
                          </a:solidFill>
                        </a:rPr>
                        <a:t>6</a:t>
                      </a:r>
                      <a:r>
                        <a:rPr lang="en-US" sz="1400" dirty="0">
                          <a:solidFill>
                            <a:srgbClr val="000000"/>
                          </a:solidFill>
                        </a:rPr>
                        <a:t> Onsite days</a:t>
                      </a:r>
                      <a:r>
                        <a:rPr lang="en-US" sz="1400" baseline="30000" dirty="0">
                          <a:solidFill>
                            <a:srgbClr val="000000"/>
                          </a:solidFill>
                        </a:rPr>
                        <a:t>*</a:t>
                      </a:r>
                    </a:p>
                    <a:p>
                      <a:pPr algn="ctr"/>
                      <a:r>
                        <a:rPr lang="en-US" sz="1400" dirty="0">
                          <a:solidFill>
                            <a:srgbClr val="000000"/>
                          </a:solidFill>
                        </a:rPr>
                        <a:t>Priority Call Handling</a:t>
                      </a:r>
                    </a:p>
                    <a:p>
                      <a:pPr algn="ctr"/>
                      <a:r>
                        <a:rPr lang="en-US" sz="1400" dirty="0">
                          <a:solidFill>
                            <a:srgbClr val="000000"/>
                          </a:solidFill>
                        </a:rPr>
                        <a:t>Direct access to POC via live call and chat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1400" b="1" i="1" dirty="0">
                          <a:solidFill>
                            <a:srgbClr val="000000"/>
                          </a:solidFill>
                        </a:rPr>
                        <a:t>80 </a:t>
                      </a:r>
                      <a:r>
                        <a:rPr lang="en-US" sz="1400" b="1" i="1" dirty="0" err="1">
                          <a:solidFill>
                            <a:srgbClr val="000000"/>
                          </a:solidFill>
                        </a:rPr>
                        <a:t>Hr</a:t>
                      </a:r>
                      <a:r>
                        <a:rPr lang="en-US" sz="1400" b="1" i="1" dirty="0">
                          <a:solidFill>
                            <a:srgbClr val="000000"/>
                          </a:solidFill>
                        </a:rPr>
                        <a:t> </a:t>
                      </a:r>
                      <a:r>
                        <a:rPr lang="en-US" sz="1400" i="1" dirty="0">
                          <a:solidFill>
                            <a:srgbClr val="000000"/>
                          </a:solidFill>
                        </a:rPr>
                        <a:t>of Product-centric Services* </a:t>
                      </a:r>
                    </a:p>
                    <a:p>
                      <a:pPr algn="ctr"/>
                      <a:r>
                        <a:rPr lang="en-US" sz="1400" dirty="0">
                          <a:solidFill>
                            <a:srgbClr val="000000"/>
                          </a:solidFill>
                        </a:rPr>
                        <a:t>Event Readiness Workshop</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ffectLs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rgbClr val="000000"/>
                          </a:solidFill>
                        </a:rPr>
                        <a:t>33%</a:t>
                      </a:r>
                      <a:r>
                        <a:rPr lang="en-US" sz="1400" dirty="0">
                          <a:solidFill>
                            <a:srgbClr val="000000"/>
                          </a:solidFill>
                        </a:rPr>
                        <a:t> of </a:t>
                      </a:r>
                      <a:r>
                        <a:rPr lang="en-US" sz="1400" baseline="0" dirty="0">
                          <a:solidFill>
                            <a:srgbClr val="000000"/>
                          </a:solidFill>
                        </a:rPr>
                        <a:t>shared </a:t>
                      </a:r>
                      <a:r>
                        <a:rPr lang="en-US" sz="1400" dirty="0">
                          <a:solidFill>
                            <a:srgbClr val="000000"/>
                          </a:solidFill>
                        </a:rPr>
                        <a:t>Point of Contact (POC)</a:t>
                      </a:r>
                    </a:p>
                    <a:p>
                      <a:pPr algn="ctr"/>
                      <a:r>
                        <a:rPr lang="en-US" sz="1400" b="1" dirty="0">
                          <a:solidFill>
                            <a:srgbClr val="000000"/>
                          </a:solidFill>
                        </a:rPr>
                        <a:t>4 </a:t>
                      </a:r>
                      <a:r>
                        <a:rPr lang="en-US" sz="1400" dirty="0">
                          <a:solidFill>
                            <a:srgbClr val="000000"/>
                          </a:solidFill>
                        </a:rPr>
                        <a:t>Named Callers</a:t>
                      </a:r>
                    </a:p>
                    <a:p>
                      <a:pPr algn="ctr"/>
                      <a:r>
                        <a:rPr lang="en-US" sz="1400" b="1" dirty="0">
                          <a:solidFill>
                            <a:srgbClr val="000000"/>
                          </a:solidFill>
                        </a:rPr>
                        <a:t>6</a:t>
                      </a:r>
                      <a:r>
                        <a:rPr lang="en-US" sz="1400" dirty="0">
                          <a:solidFill>
                            <a:srgbClr val="000000"/>
                          </a:solidFill>
                        </a:rPr>
                        <a:t> Onsite days</a:t>
                      </a:r>
                      <a:r>
                        <a:rPr lang="en-US" sz="1400" baseline="30000" dirty="0">
                          <a:solidFill>
                            <a:srgbClr val="000000"/>
                          </a:solidFill>
                        </a:rPr>
                        <a:t>* </a:t>
                      </a:r>
                    </a:p>
                    <a:p>
                      <a:pPr algn="ctr"/>
                      <a:r>
                        <a:rPr lang="en-US" sz="1400" dirty="0">
                          <a:solidFill>
                            <a:srgbClr val="000000"/>
                          </a:solidFill>
                        </a:rPr>
                        <a:t>Priority Call Handling</a:t>
                      </a:r>
                    </a:p>
                    <a:p>
                      <a:pPr algn="ctr"/>
                      <a:r>
                        <a:rPr lang="en-US" sz="1400" dirty="0">
                          <a:solidFill>
                            <a:srgbClr val="000000"/>
                          </a:solidFill>
                        </a:rPr>
                        <a:t>Direct access to POC via live call and chat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i="1" dirty="0">
                          <a:solidFill>
                            <a:srgbClr val="000000"/>
                          </a:solidFill>
                        </a:rPr>
                        <a:t>120 </a:t>
                      </a:r>
                      <a:r>
                        <a:rPr lang="en-US" sz="1400" b="1" i="1" dirty="0" err="1">
                          <a:solidFill>
                            <a:srgbClr val="000000"/>
                          </a:solidFill>
                        </a:rPr>
                        <a:t>Hr</a:t>
                      </a:r>
                      <a:r>
                        <a:rPr lang="en-US" sz="1400" i="1" dirty="0">
                          <a:solidFill>
                            <a:srgbClr val="000000"/>
                          </a:solidFill>
                        </a:rPr>
                        <a:t> of Product-centric Services* </a:t>
                      </a:r>
                      <a:endParaRPr lang="en-US" sz="1400" i="1" dirty="0">
                        <a:solidFill>
                          <a:srgbClr val="FF0000"/>
                        </a:solidFill>
                      </a:endParaRPr>
                    </a:p>
                    <a:p>
                      <a:pPr algn="ctr"/>
                      <a:r>
                        <a:rPr lang="en-US" sz="1400" dirty="0">
                          <a:solidFill>
                            <a:srgbClr val="000000"/>
                          </a:solidFill>
                        </a:rPr>
                        <a:t>Event Readiness Workshop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ffectLs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dirty="0">
                          <a:solidFill>
                            <a:srgbClr val="000000"/>
                          </a:solidFill>
                        </a:rPr>
                        <a:t>50%</a:t>
                      </a:r>
                      <a:r>
                        <a:rPr lang="en-US" sz="1400" dirty="0">
                          <a:solidFill>
                            <a:srgbClr val="000000"/>
                          </a:solidFill>
                        </a:rPr>
                        <a:t> of </a:t>
                      </a:r>
                      <a:r>
                        <a:rPr lang="en-US" sz="1400" baseline="0" dirty="0">
                          <a:solidFill>
                            <a:srgbClr val="000000"/>
                          </a:solidFill>
                        </a:rPr>
                        <a:t>shared </a:t>
                      </a:r>
                      <a:r>
                        <a:rPr lang="en-US" sz="1400" dirty="0">
                          <a:solidFill>
                            <a:srgbClr val="000000"/>
                          </a:solidFill>
                        </a:rPr>
                        <a:t>Point of Contact (POC)</a:t>
                      </a:r>
                    </a:p>
                    <a:p>
                      <a:pPr algn="ctr"/>
                      <a:r>
                        <a:rPr lang="en-US" sz="1400" b="1" dirty="0">
                          <a:solidFill>
                            <a:srgbClr val="000000"/>
                          </a:solidFill>
                        </a:rPr>
                        <a:t>5 </a:t>
                      </a:r>
                      <a:r>
                        <a:rPr lang="en-US" sz="1400" dirty="0">
                          <a:solidFill>
                            <a:srgbClr val="000000"/>
                          </a:solidFill>
                        </a:rPr>
                        <a:t>Named Callers</a:t>
                      </a:r>
                    </a:p>
                    <a:p>
                      <a:pPr algn="ctr"/>
                      <a:r>
                        <a:rPr lang="en-US" sz="1400" b="1" dirty="0">
                          <a:solidFill>
                            <a:srgbClr val="000000"/>
                          </a:solidFill>
                        </a:rPr>
                        <a:t>6</a:t>
                      </a:r>
                      <a:r>
                        <a:rPr lang="en-US" sz="1400" dirty="0">
                          <a:solidFill>
                            <a:srgbClr val="000000"/>
                          </a:solidFill>
                        </a:rPr>
                        <a:t> Onsite days</a:t>
                      </a:r>
                      <a:r>
                        <a:rPr lang="en-US" sz="1400" baseline="30000" dirty="0">
                          <a:solidFill>
                            <a:srgbClr val="000000"/>
                          </a:solidFill>
                        </a:rPr>
                        <a:t>*</a:t>
                      </a:r>
                    </a:p>
                    <a:p>
                      <a:pPr algn="ctr"/>
                      <a:r>
                        <a:rPr lang="en-US" sz="1400" dirty="0">
                          <a:solidFill>
                            <a:srgbClr val="000000"/>
                          </a:solidFill>
                        </a:rPr>
                        <a:t>Priority Call Handling</a:t>
                      </a:r>
                    </a:p>
                    <a:p>
                      <a:pPr algn="ctr"/>
                      <a:r>
                        <a:rPr lang="en-US" sz="1400" dirty="0">
                          <a:solidFill>
                            <a:srgbClr val="000000"/>
                          </a:solidFill>
                        </a:rPr>
                        <a:t>Direct access to POC via live call and chat</a:t>
                      </a:r>
                    </a:p>
                    <a:p>
                      <a:pPr algn="ctr"/>
                      <a:r>
                        <a:rPr lang="en-US" sz="1400" dirty="0">
                          <a:solidFill>
                            <a:srgbClr val="000000"/>
                          </a:solidFill>
                        </a:rPr>
                        <a:t>1 Named Executive Sponsor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i="1" dirty="0">
                          <a:solidFill>
                            <a:srgbClr val="000000"/>
                          </a:solidFill>
                        </a:rPr>
                        <a:t>160 </a:t>
                      </a:r>
                      <a:r>
                        <a:rPr lang="en-US" sz="1400" b="1" i="1" dirty="0" err="1">
                          <a:solidFill>
                            <a:srgbClr val="000000"/>
                          </a:solidFill>
                        </a:rPr>
                        <a:t>Hr</a:t>
                      </a:r>
                      <a:r>
                        <a:rPr lang="en-US" sz="1400" b="1" i="1" dirty="0">
                          <a:solidFill>
                            <a:srgbClr val="000000"/>
                          </a:solidFill>
                        </a:rPr>
                        <a:t> </a:t>
                      </a:r>
                      <a:r>
                        <a:rPr lang="en-US" sz="1400" i="1" dirty="0">
                          <a:solidFill>
                            <a:srgbClr val="000000"/>
                          </a:solidFill>
                        </a:rPr>
                        <a:t>of Product-centric Services* </a:t>
                      </a:r>
                    </a:p>
                    <a:p>
                      <a:pPr algn="ctr"/>
                      <a:r>
                        <a:rPr lang="en-US" sz="1400" dirty="0">
                          <a:solidFill>
                            <a:srgbClr val="000000"/>
                          </a:solidFill>
                        </a:rPr>
                        <a:t>Event Readiness Workshop</a:t>
                      </a:r>
                      <a:endParaRPr lang="en-US" sz="1400" i="1"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pSp>
        <p:nvGrpSpPr>
          <p:cNvPr id="12" name="Group 11"/>
          <p:cNvGrpSpPr>
            <a:grpSpLocks/>
          </p:cNvGrpSpPr>
          <p:nvPr/>
        </p:nvGrpSpPr>
        <p:grpSpPr bwMode="auto">
          <a:xfrm>
            <a:off x="2057401" y="3276600"/>
            <a:ext cx="658813" cy="660400"/>
            <a:chOff x="1177375" y="3913970"/>
            <a:chExt cx="659382" cy="660400"/>
          </a:xfrm>
          <a:effectLst>
            <a:outerShdw blurRad="50800" dist="38100" dir="2700000" algn="tl" rotWithShape="0">
              <a:prstClr val="black">
                <a:alpha val="40000"/>
              </a:prstClr>
            </a:outerShdw>
          </a:effectLst>
        </p:grpSpPr>
        <p:pic>
          <p:nvPicPr>
            <p:cNvPr id="13" name="Picture 29"/>
            <p:cNvPicPr>
              <a:picLocks noChangeAspect="1"/>
            </p:cNvPicPr>
            <p:nvPr/>
          </p:nvPicPr>
          <p:blipFill>
            <a:blip r:embed="rId2" cstate="print"/>
            <a:srcRect/>
            <a:stretch>
              <a:fillRect/>
            </a:stretch>
          </p:blipFill>
          <p:spPr bwMode="auto">
            <a:xfrm flipV="1">
              <a:off x="1177375" y="3913970"/>
              <a:ext cx="659382" cy="660400"/>
            </a:xfrm>
            <a:prstGeom prst="rect">
              <a:avLst/>
            </a:prstGeom>
            <a:noFill/>
            <a:ln w="9525">
              <a:noFill/>
              <a:miter lim="800000"/>
              <a:headEnd/>
              <a:tailEnd/>
            </a:ln>
          </p:spPr>
        </p:pic>
        <p:sp>
          <p:nvSpPr>
            <p:cNvPr id="14" name="TextBox 24"/>
            <p:cNvSpPr txBox="1">
              <a:spLocks noChangeArrowheads="1"/>
            </p:cNvSpPr>
            <p:nvPr/>
          </p:nvSpPr>
          <p:spPr bwMode="auto">
            <a:xfrm>
              <a:off x="1234574" y="3966357"/>
              <a:ext cx="557694" cy="535531"/>
            </a:xfrm>
            <a:prstGeom prst="rect">
              <a:avLst/>
            </a:prstGeom>
            <a:noFill/>
            <a:ln w="9525">
              <a:noFill/>
              <a:miter lim="800000"/>
              <a:headEnd/>
              <a:tailEnd/>
            </a:ln>
          </p:spPr>
          <p:txBody>
            <a:bodyPr>
              <a:spAutoFit/>
            </a:bodyPr>
            <a:lstStyle/>
            <a:p>
              <a:pPr algn="ctr">
                <a:lnSpc>
                  <a:spcPct val="90000"/>
                </a:lnSpc>
                <a:defRPr/>
              </a:pPr>
              <a:r>
                <a:rPr lang="en-US" sz="3200" b="1" kern="0" dirty="0">
                  <a:solidFill>
                    <a:srgbClr val="FFFFFF"/>
                  </a:solidFill>
                  <a:latin typeface="Arial" pitchFamily="34" charset="0"/>
                  <a:ea typeface="ＭＳ Ｐゴシック" pitchFamily="34" charset="-128"/>
                </a:rPr>
                <a:t>2</a:t>
              </a:r>
            </a:p>
          </p:txBody>
        </p:sp>
      </p:grpSp>
      <p:grpSp>
        <p:nvGrpSpPr>
          <p:cNvPr id="15" name="Group 31"/>
          <p:cNvGrpSpPr>
            <a:grpSpLocks/>
          </p:cNvGrpSpPr>
          <p:nvPr/>
        </p:nvGrpSpPr>
        <p:grpSpPr bwMode="auto">
          <a:xfrm>
            <a:off x="2057400" y="4495801"/>
            <a:ext cx="660400" cy="657225"/>
            <a:chOff x="1176866" y="3915496"/>
            <a:chExt cx="660400" cy="657347"/>
          </a:xfrm>
          <a:effectLst>
            <a:outerShdw blurRad="50800" dist="38100" dir="2700000" algn="tl" rotWithShape="0">
              <a:prstClr val="black">
                <a:alpha val="40000"/>
              </a:prstClr>
            </a:outerShdw>
          </a:effectLst>
        </p:grpSpPr>
        <p:pic>
          <p:nvPicPr>
            <p:cNvPr id="16" name="Picture 32"/>
            <p:cNvPicPr>
              <a:picLocks noChangeAspect="1"/>
            </p:cNvPicPr>
            <p:nvPr/>
          </p:nvPicPr>
          <p:blipFill>
            <a:blip r:embed="rId3" cstate="print"/>
            <a:srcRect/>
            <a:stretch>
              <a:fillRect/>
            </a:stretch>
          </p:blipFill>
          <p:spPr bwMode="auto">
            <a:xfrm flipV="1">
              <a:off x="1176866" y="3915496"/>
              <a:ext cx="660400" cy="657347"/>
            </a:xfrm>
            <a:prstGeom prst="rect">
              <a:avLst/>
            </a:prstGeom>
            <a:noFill/>
            <a:ln w="9525">
              <a:noFill/>
              <a:miter lim="800000"/>
              <a:headEnd/>
              <a:tailEnd/>
            </a:ln>
          </p:spPr>
        </p:pic>
        <p:sp>
          <p:nvSpPr>
            <p:cNvPr id="17" name="TextBox 24"/>
            <p:cNvSpPr txBox="1">
              <a:spLocks noChangeArrowheads="1"/>
            </p:cNvSpPr>
            <p:nvPr/>
          </p:nvSpPr>
          <p:spPr bwMode="auto">
            <a:xfrm>
              <a:off x="1234016" y="3966305"/>
              <a:ext cx="558800" cy="535630"/>
            </a:xfrm>
            <a:prstGeom prst="rect">
              <a:avLst/>
            </a:prstGeom>
            <a:noFill/>
            <a:ln w="9525">
              <a:noFill/>
              <a:miter lim="800000"/>
              <a:headEnd/>
              <a:tailEnd/>
            </a:ln>
          </p:spPr>
          <p:txBody>
            <a:bodyPr>
              <a:spAutoFit/>
            </a:bodyPr>
            <a:lstStyle/>
            <a:p>
              <a:pPr algn="ctr">
                <a:lnSpc>
                  <a:spcPct val="90000"/>
                </a:lnSpc>
                <a:defRPr/>
              </a:pPr>
              <a:r>
                <a:rPr lang="en-US" sz="3200" b="1" kern="0" dirty="0">
                  <a:solidFill>
                    <a:srgbClr val="FFFFFF"/>
                  </a:solidFill>
                  <a:latin typeface="Arial" pitchFamily="34" charset="0"/>
                  <a:ea typeface="ＭＳ Ｐゴシック" pitchFamily="34" charset="-128"/>
                </a:rPr>
                <a:t>3</a:t>
              </a:r>
            </a:p>
          </p:txBody>
        </p:sp>
      </p:grpSp>
      <p:grpSp>
        <p:nvGrpSpPr>
          <p:cNvPr id="18" name="Group 37"/>
          <p:cNvGrpSpPr>
            <a:grpSpLocks/>
          </p:cNvGrpSpPr>
          <p:nvPr/>
        </p:nvGrpSpPr>
        <p:grpSpPr bwMode="auto">
          <a:xfrm>
            <a:off x="2057400" y="2133600"/>
            <a:ext cx="660400" cy="660400"/>
            <a:chOff x="1176866" y="3914479"/>
            <a:chExt cx="660400" cy="659382"/>
          </a:xfrm>
          <a:effectLst>
            <a:outerShdw blurRad="50800" dist="38100" dir="2700000" algn="tl" rotWithShape="0">
              <a:prstClr val="black">
                <a:alpha val="40000"/>
              </a:prstClr>
            </a:outerShdw>
          </a:effectLst>
        </p:grpSpPr>
        <p:pic>
          <p:nvPicPr>
            <p:cNvPr id="19" name="Picture 38"/>
            <p:cNvPicPr>
              <a:picLocks noChangeAspect="1"/>
            </p:cNvPicPr>
            <p:nvPr/>
          </p:nvPicPr>
          <p:blipFill>
            <a:blip r:embed="rId4" cstate="print"/>
            <a:srcRect/>
            <a:stretch>
              <a:fillRect/>
            </a:stretch>
          </p:blipFill>
          <p:spPr bwMode="auto">
            <a:xfrm flipV="1">
              <a:off x="1176866" y="3914479"/>
              <a:ext cx="660400" cy="659382"/>
            </a:xfrm>
            <a:prstGeom prst="rect">
              <a:avLst/>
            </a:prstGeom>
            <a:noFill/>
            <a:ln w="9525">
              <a:noFill/>
              <a:miter lim="800000"/>
              <a:headEnd/>
              <a:tailEnd/>
            </a:ln>
          </p:spPr>
        </p:pic>
        <p:sp>
          <p:nvSpPr>
            <p:cNvPr id="20" name="TextBox 24"/>
            <p:cNvSpPr txBox="1">
              <a:spLocks noChangeArrowheads="1"/>
            </p:cNvSpPr>
            <p:nvPr/>
          </p:nvSpPr>
          <p:spPr bwMode="auto">
            <a:xfrm>
              <a:off x="1218141" y="3965201"/>
              <a:ext cx="557213" cy="534705"/>
            </a:xfrm>
            <a:prstGeom prst="rect">
              <a:avLst/>
            </a:prstGeom>
            <a:noFill/>
            <a:ln w="9525">
              <a:noFill/>
              <a:miter lim="800000"/>
              <a:headEnd/>
              <a:tailEnd/>
            </a:ln>
          </p:spPr>
          <p:txBody>
            <a:bodyPr>
              <a:spAutoFit/>
            </a:bodyPr>
            <a:lstStyle/>
            <a:p>
              <a:pPr algn="ctr">
                <a:lnSpc>
                  <a:spcPct val="90000"/>
                </a:lnSpc>
                <a:defRPr/>
              </a:pPr>
              <a:r>
                <a:rPr lang="en-US" sz="3200" b="1" kern="0" dirty="0">
                  <a:solidFill>
                    <a:srgbClr val="FFFFFF"/>
                  </a:solidFill>
                  <a:latin typeface="Arial" pitchFamily="34" charset="0"/>
                  <a:ea typeface="ＭＳ Ｐゴシック" pitchFamily="34" charset="-128"/>
                </a:rPr>
                <a:t>1</a:t>
              </a:r>
            </a:p>
          </p:txBody>
        </p:sp>
      </p:grpSp>
      <p:sp>
        <p:nvSpPr>
          <p:cNvPr id="6" name="Slide Number Placeholder 5"/>
          <p:cNvSpPr>
            <a:spLocks noGrp="1"/>
          </p:cNvSpPr>
          <p:nvPr>
            <p:ph type="sldNum" sz="quarter" idx="12"/>
          </p:nvPr>
        </p:nvSpPr>
        <p:spPr/>
        <p:txBody>
          <a:bodyPr/>
          <a:lstStyle/>
          <a:p>
            <a:fld id="{4B28EB47-7EEC-4FAC-B28B-93E05A7ADBFA}" type="slidenum">
              <a:rPr lang="en-IN" smtClean="0"/>
              <a:t>11</a:t>
            </a:fld>
            <a:endParaRPr lang="en-IN"/>
          </a:p>
        </p:txBody>
      </p:sp>
    </p:spTree>
    <p:extLst>
      <p:ext uri="{BB962C8B-B14F-4D97-AF65-F5344CB8AC3E}">
        <p14:creationId xmlns:p14="http://schemas.microsoft.com/office/powerpoint/2010/main" val="2142196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11"/>
          <p:cNvSpPr>
            <a:spLocks noChangeShapeType="1"/>
          </p:cNvSpPr>
          <p:nvPr/>
        </p:nvSpPr>
        <p:spPr bwMode="auto">
          <a:xfrm rot="10800000">
            <a:off x="7814474" y="1938680"/>
            <a:ext cx="0" cy="3364706"/>
          </a:xfrm>
          <a:prstGeom prst="line">
            <a:avLst/>
          </a:prstGeom>
          <a:noFill/>
          <a:ln w="12700" cmpd="sng">
            <a:solidFill>
              <a:srgbClr val="FFFFFF"/>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29" name="Rectangle 28"/>
          <p:cNvSpPr>
            <a:spLocks noGrp="1" noChangeArrowheads="1"/>
          </p:cNvSpPr>
          <p:nvPr/>
        </p:nvSpPr>
        <p:spPr>
          <a:xfrm>
            <a:off x="1562899" y="135135"/>
            <a:ext cx="8534400" cy="846386"/>
          </a:xfrm>
          <a:prstGeom prst="rect">
            <a:avLst/>
          </a:prstGeom>
        </p:spPr>
        <p:txBody>
          <a:bodyPr vert="horz" lIns="91440" tIns="45720" rIns="0" bIns="0" rtlCol="0" anchor="ctr" anchorCtr="0">
            <a:spAutoFit/>
          </a:bodyPr>
          <a:lstStyle>
            <a:lvl1pPr algn="l" defTabSz="914400" rtl="0" eaLnBrk="1" latinLnBrk="0" hangingPunct="1">
              <a:spcBef>
                <a:spcPct val="0"/>
              </a:spcBef>
              <a:buNone/>
              <a:defRPr sz="2500" b="1" kern="1200">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lumMod val="75000"/>
                  </a:schemeClr>
                </a:solidFill>
                <a:latin typeface="+mn-lt"/>
                <a:cs typeface="Arial" charset="0"/>
              </a:rPr>
              <a:t>Event Readiness – Key Offerings</a:t>
            </a:r>
            <a:br>
              <a:rPr lang="en-US" dirty="0">
                <a:solidFill>
                  <a:schemeClr val="accent1">
                    <a:lumMod val="75000"/>
                  </a:schemeClr>
                </a:solidFill>
                <a:latin typeface="+mn-lt"/>
                <a:cs typeface="Arial" charset="0"/>
              </a:rPr>
            </a:br>
            <a:r>
              <a:rPr lang="en-US" sz="1600" b="0" i="1" dirty="0">
                <a:solidFill>
                  <a:schemeClr val="accent1">
                    <a:lumMod val="75000"/>
                  </a:schemeClr>
                </a:solidFill>
                <a:latin typeface="+mn-lt"/>
              </a:rPr>
              <a:t>Expertise you and your clients can trust!</a:t>
            </a:r>
            <a:endParaRPr lang="en-US" sz="1600" dirty="0">
              <a:solidFill>
                <a:schemeClr val="accent1">
                  <a:lumMod val="75000"/>
                </a:schemeClr>
              </a:solidFill>
              <a:latin typeface="+mn-lt"/>
              <a:cs typeface="Arial" charset="0"/>
            </a:endParaRPr>
          </a:p>
        </p:txBody>
      </p:sp>
      <p:sp>
        <p:nvSpPr>
          <p:cNvPr id="30" name="Rectangular Callout 29"/>
          <p:cNvSpPr/>
          <p:nvPr/>
        </p:nvSpPr>
        <p:spPr>
          <a:xfrm>
            <a:off x="1486699" y="1125482"/>
            <a:ext cx="2566490" cy="1222772"/>
          </a:xfrm>
          <a:prstGeom prst="wedgeRectCallout">
            <a:avLst>
              <a:gd name="adj1" fmla="val 64928"/>
              <a:gd name="adj2" fmla="val 46130"/>
            </a:avLst>
          </a:prstGeom>
          <a:solidFill>
            <a:schemeClr val="accent5"/>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100" b="1" dirty="0">
                <a:solidFill>
                  <a:schemeClr val="bg1"/>
                </a:solidFill>
                <a:effectLst>
                  <a:outerShdw blurRad="38100" dist="38100" dir="2700000" algn="tl">
                    <a:srgbClr val="000000">
                      <a:alpha val="43137"/>
                    </a:srgbClr>
                  </a:outerShdw>
                </a:effectLst>
              </a:rPr>
              <a:t>Event Readiness Workshop (WC or OMS)</a:t>
            </a:r>
          </a:p>
          <a:p>
            <a:pPr lvl="0"/>
            <a:r>
              <a:rPr lang="en-CA" sz="1050" i="1" dirty="0">
                <a:solidFill>
                  <a:schemeClr val="bg1"/>
                </a:solidFill>
              </a:rPr>
              <a:t>Assess your client’s readiness for a holiday or specific sales event with a 2 day on site workshop that includes client business and IT professionals  </a:t>
            </a:r>
          </a:p>
        </p:txBody>
      </p:sp>
      <p:sp>
        <p:nvSpPr>
          <p:cNvPr id="31" name="Rectangular Callout 30"/>
          <p:cNvSpPr/>
          <p:nvPr/>
        </p:nvSpPr>
        <p:spPr>
          <a:xfrm>
            <a:off x="1486699" y="2417310"/>
            <a:ext cx="2566490" cy="1222772"/>
          </a:xfrm>
          <a:prstGeom prst="wedgeRectCallout">
            <a:avLst>
              <a:gd name="adj1" fmla="val 67960"/>
              <a:gd name="adj2" fmla="val 26962"/>
            </a:avLst>
          </a:prstGeom>
          <a:solidFill>
            <a:schemeClr val="accent6"/>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100" b="1" dirty="0">
                <a:solidFill>
                  <a:schemeClr val="bg1"/>
                </a:solidFill>
                <a:effectLst>
                  <a:outerShdw blurRad="38100" dist="38100" dir="2700000" algn="tl">
                    <a:srgbClr val="000000">
                      <a:alpha val="43137"/>
                    </a:srgbClr>
                  </a:outerShdw>
                </a:effectLst>
              </a:rPr>
              <a:t>Monitoring Strategy Review (WC or OMS)</a:t>
            </a:r>
          </a:p>
          <a:p>
            <a:pPr lvl="0"/>
            <a:r>
              <a:rPr lang="en-US" sz="1050" i="1" dirty="0">
                <a:solidFill>
                  <a:schemeClr val="bg1"/>
                </a:solidFill>
              </a:rPr>
              <a:t>Let the experience of IBM experts help improve how your clients are monitoring their system.</a:t>
            </a:r>
          </a:p>
        </p:txBody>
      </p:sp>
      <p:sp>
        <p:nvSpPr>
          <p:cNvPr id="32" name="Rectangular Callout 31"/>
          <p:cNvSpPr/>
          <p:nvPr/>
        </p:nvSpPr>
        <p:spPr>
          <a:xfrm>
            <a:off x="1486699" y="3712710"/>
            <a:ext cx="2566490" cy="1222772"/>
          </a:xfrm>
          <a:prstGeom prst="wedgeRectCallout">
            <a:avLst>
              <a:gd name="adj1" fmla="val 63033"/>
              <a:gd name="adj2" fmla="val 5017"/>
            </a:avLst>
          </a:prstGeom>
          <a:solidFill>
            <a:srgbClr val="7030A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100" b="1" dirty="0">
                <a:solidFill>
                  <a:schemeClr val="bg1"/>
                </a:solidFill>
                <a:effectLst>
                  <a:outerShdw blurRad="38100" dist="38100" dir="2700000" algn="tl">
                    <a:srgbClr val="000000">
                      <a:alpha val="43137"/>
                    </a:srgbClr>
                  </a:outerShdw>
                </a:effectLst>
              </a:rPr>
              <a:t>Capacity Sizing (WC or OMS)</a:t>
            </a:r>
            <a:r>
              <a:rPr lang="en-US" sz="1100" dirty="0">
                <a:solidFill>
                  <a:schemeClr val="bg1"/>
                </a:solidFill>
                <a:effectLst>
                  <a:outerShdw blurRad="38100" dist="38100" dir="2700000" algn="tl">
                    <a:srgbClr val="000000">
                      <a:alpha val="43137"/>
                    </a:srgbClr>
                  </a:outerShdw>
                </a:effectLst>
              </a:rPr>
              <a:t> </a:t>
            </a:r>
          </a:p>
          <a:p>
            <a:pPr lvl="0"/>
            <a:r>
              <a:rPr lang="en-CA" sz="1050" i="1" dirty="0">
                <a:solidFill>
                  <a:schemeClr val="bg1"/>
                </a:solidFill>
              </a:rPr>
              <a:t>Don’t let your client guess! Help make fact-based strategic growth decisions as their business expands.</a:t>
            </a:r>
          </a:p>
        </p:txBody>
      </p:sp>
      <p:sp>
        <p:nvSpPr>
          <p:cNvPr id="33" name="Rectangular Callout 32"/>
          <p:cNvSpPr/>
          <p:nvPr/>
        </p:nvSpPr>
        <p:spPr>
          <a:xfrm>
            <a:off x="1504533" y="5008110"/>
            <a:ext cx="2566490" cy="1222772"/>
          </a:xfrm>
          <a:prstGeom prst="wedgeRectCallout">
            <a:avLst>
              <a:gd name="adj1" fmla="val 67961"/>
              <a:gd name="adj2" fmla="val -32923"/>
            </a:avLst>
          </a:prstGeom>
          <a:solidFill>
            <a:srgbClr val="00206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100" b="1" dirty="0">
                <a:solidFill>
                  <a:schemeClr val="bg1"/>
                </a:solidFill>
                <a:effectLst>
                  <a:outerShdw blurRad="38100" dist="38100" dir="2700000" algn="tl">
                    <a:srgbClr val="000000">
                      <a:alpha val="43137"/>
                    </a:srgbClr>
                  </a:outerShdw>
                </a:effectLst>
              </a:rPr>
              <a:t>Performance </a:t>
            </a:r>
            <a:r>
              <a:rPr lang="en-US" sz="1100" b="1" dirty="0">
                <a:solidFill>
                  <a:schemeClr val="bg1"/>
                </a:solidFill>
              </a:rPr>
              <a:t>Planning (WC and/or OMS)</a:t>
            </a:r>
            <a:endParaRPr lang="en-US" sz="1100" dirty="0">
              <a:solidFill>
                <a:schemeClr val="bg1"/>
              </a:solidFill>
            </a:endParaRPr>
          </a:p>
          <a:p>
            <a:pPr lvl="0"/>
            <a:r>
              <a:rPr lang="en-CA" sz="1050" i="1" dirty="0">
                <a:solidFill>
                  <a:schemeClr val="bg1"/>
                </a:solidFill>
              </a:rPr>
              <a:t>Preparing a performance plan is critical to your client’s success.</a:t>
            </a:r>
            <a:endParaRPr lang="en-US" sz="1050" dirty="0">
              <a:solidFill>
                <a:schemeClr val="bg1"/>
              </a:solidFill>
            </a:endParaRPr>
          </a:p>
        </p:txBody>
      </p:sp>
      <p:sp>
        <p:nvSpPr>
          <p:cNvPr id="34" name="Rectangular Callout 33"/>
          <p:cNvSpPr/>
          <p:nvPr/>
        </p:nvSpPr>
        <p:spPr>
          <a:xfrm>
            <a:off x="7512975" y="896882"/>
            <a:ext cx="2667000" cy="1288116"/>
          </a:xfrm>
          <a:prstGeom prst="wedgeRectCallout">
            <a:avLst>
              <a:gd name="adj1" fmla="val -67343"/>
              <a:gd name="adj2" fmla="val 52518"/>
            </a:avLst>
          </a:prstGeom>
          <a:solidFill>
            <a:schemeClr val="accent5"/>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100" b="1" dirty="0">
                <a:solidFill>
                  <a:schemeClr val="bg1"/>
                </a:solidFill>
                <a:effectLst>
                  <a:outerShdw blurRad="38100" dist="38100" dir="2700000" algn="tl">
                    <a:srgbClr val="000000">
                      <a:alpha val="43137"/>
                    </a:srgbClr>
                  </a:outerShdw>
                </a:effectLst>
              </a:rPr>
              <a:t>Health Check (WC or OMS)</a:t>
            </a:r>
            <a:endParaRPr lang="en-US" sz="1100" dirty="0">
              <a:solidFill>
                <a:schemeClr val="bg1"/>
              </a:solidFill>
              <a:effectLst>
                <a:outerShdw blurRad="38100" dist="38100" dir="2700000" algn="tl">
                  <a:srgbClr val="000000">
                    <a:alpha val="43137"/>
                  </a:srgbClr>
                </a:outerShdw>
              </a:effectLst>
            </a:endParaRPr>
          </a:p>
          <a:p>
            <a:pPr lvl="0"/>
            <a:r>
              <a:rPr lang="en-US" sz="1050" i="1" dirty="0">
                <a:solidFill>
                  <a:schemeClr val="bg1"/>
                </a:solidFill>
                <a:cs typeface="Arial" charset="0"/>
              </a:rPr>
              <a:t>Let our experienced performance engineers perform a comprehensive review of your client’s current implementation to find ways to enhance overall performance.</a:t>
            </a:r>
          </a:p>
        </p:txBody>
      </p:sp>
      <p:sp>
        <p:nvSpPr>
          <p:cNvPr id="35" name="Rectangular Callout 34"/>
          <p:cNvSpPr/>
          <p:nvPr/>
        </p:nvSpPr>
        <p:spPr>
          <a:xfrm>
            <a:off x="7506499" y="2279115"/>
            <a:ext cx="2667000" cy="1288116"/>
          </a:xfrm>
          <a:prstGeom prst="wedgeRectCallout">
            <a:avLst>
              <a:gd name="adj1" fmla="val -66978"/>
              <a:gd name="adj2" fmla="val 33200"/>
            </a:avLst>
          </a:prstGeom>
          <a:solidFill>
            <a:schemeClr val="accent6"/>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100" b="1" dirty="0">
                <a:solidFill>
                  <a:schemeClr val="bg1"/>
                </a:solidFill>
                <a:effectLst>
                  <a:outerShdw blurRad="38100" dist="38100" dir="2700000" algn="tl">
                    <a:srgbClr val="000000">
                      <a:alpha val="43137"/>
                    </a:srgbClr>
                  </a:outerShdw>
                </a:effectLst>
              </a:rPr>
              <a:t>Performance Testing Assistance (WC or OMS)</a:t>
            </a:r>
            <a:endParaRPr lang="en-US" sz="1100" dirty="0">
              <a:solidFill>
                <a:schemeClr val="bg1"/>
              </a:solidFill>
              <a:effectLst>
                <a:outerShdw blurRad="38100" dist="38100" dir="2700000" algn="tl">
                  <a:srgbClr val="000000">
                    <a:alpha val="43137"/>
                  </a:srgbClr>
                </a:outerShdw>
              </a:effectLst>
            </a:endParaRPr>
          </a:p>
          <a:p>
            <a:pPr lvl="0"/>
            <a:r>
              <a:rPr lang="en-CA" sz="1050" i="1" dirty="0">
                <a:solidFill>
                  <a:schemeClr val="bg1"/>
                </a:solidFill>
              </a:rPr>
              <a:t>Change is constant and required to keep your client’s solutions efficient and effective.  Let IBM experts help your client keep getting the most out of their solution.</a:t>
            </a:r>
          </a:p>
        </p:txBody>
      </p:sp>
      <p:sp>
        <p:nvSpPr>
          <p:cNvPr id="36" name="Rectangular Callout 35"/>
          <p:cNvSpPr/>
          <p:nvPr/>
        </p:nvSpPr>
        <p:spPr>
          <a:xfrm>
            <a:off x="7512975" y="3647366"/>
            <a:ext cx="2667000" cy="1288116"/>
          </a:xfrm>
          <a:prstGeom prst="wedgeRectCallout">
            <a:avLst>
              <a:gd name="adj1" fmla="val -65132"/>
              <a:gd name="adj2" fmla="val 10845"/>
            </a:avLst>
          </a:prstGeom>
          <a:solidFill>
            <a:srgbClr val="7030A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100" b="1" dirty="0">
                <a:solidFill>
                  <a:schemeClr val="bg1"/>
                </a:solidFill>
                <a:effectLst>
                  <a:outerShdw blurRad="38100" dist="38100" dir="2700000" algn="tl">
                    <a:srgbClr val="000000">
                      <a:alpha val="43137"/>
                    </a:srgbClr>
                  </a:outerShdw>
                </a:effectLst>
              </a:rPr>
              <a:t>Performance Testing (WC and/or OMS)</a:t>
            </a:r>
            <a:endParaRPr lang="en-US" sz="1100" dirty="0">
              <a:solidFill>
                <a:schemeClr val="bg1"/>
              </a:solidFill>
              <a:effectLst>
                <a:outerShdw blurRad="38100" dist="38100" dir="2700000" algn="tl">
                  <a:srgbClr val="000000">
                    <a:alpha val="43137"/>
                  </a:srgbClr>
                </a:outerShdw>
              </a:effectLst>
            </a:endParaRPr>
          </a:p>
          <a:p>
            <a:pPr lvl="0"/>
            <a:r>
              <a:rPr lang="en-US" sz="1050" i="1" dirty="0">
                <a:solidFill>
                  <a:schemeClr val="bg1"/>
                </a:solidFill>
              </a:rPr>
              <a:t>Getting ready  to launch a new or migrated  application requires extensive testing. Let our team provide that end to end testing service for your customer.</a:t>
            </a:r>
          </a:p>
        </p:txBody>
      </p:sp>
      <p:sp>
        <p:nvSpPr>
          <p:cNvPr id="37" name="Rectangular Callout 36"/>
          <p:cNvSpPr/>
          <p:nvPr/>
        </p:nvSpPr>
        <p:spPr>
          <a:xfrm>
            <a:off x="7512975" y="5018966"/>
            <a:ext cx="2667000" cy="1288116"/>
          </a:xfrm>
          <a:prstGeom prst="wedgeRectCallout">
            <a:avLst>
              <a:gd name="adj1" fmla="val -66326"/>
              <a:gd name="adj2" fmla="val -33526"/>
            </a:avLst>
          </a:prstGeom>
          <a:solidFill>
            <a:srgbClr val="00206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100" b="1" dirty="0">
                <a:solidFill>
                  <a:schemeClr val="bg1"/>
                </a:solidFill>
                <a:effectLst>
                  <a:outerShdw blurRad="38100" dist="38100" dir="2700000" algn="tl">
                    <a:srgbClr val="000000">
                      <a:alpha val="43137"/>
                    </a:srgbClr>
                  </a:outerShdw>
                </a:effectLst>
              </a:rPr>
              <a:t>Caching Review</a:t>
            </a:r>
            <a:endParaRPr lang="en-US" sz="1100" dirty="0">
              <a:solidFill>
                <a:schemeClr val="bg1"/>
              </a:solidFill>
              <a:effectLst>
                <a:outerShdw blurRad="38100" dist="38100" dir="2700000" algn="tl">
                  <a:srgbClr val="000000">
                    <a:alpha val="43137"/>
                  </a:srgbClr>
                </a:outerShdw>
              </a:effectLst>
            </a:endParaRPr>
          </a:p>
          <a:p>
            <a:pPr lvl="0"/>
            <a:r>
              <a:rPr lang="en-CA" sz="1050" i="1" dirty="0">
                <a:solidFill>
                  <a:schemeClr val="bg1"/>
                </a:solidFill>
              </a:rPr>
              <a:t>Your client’s Caching design is critical for fast performance of their website.</a:t>
            </a:r>
            <a:endParaRPr lang="en-US" sz="1050" i="1" dirty="0">
              <a:solidFill>
                <a:schemeClr val="bg1"/>
              </a:solidFill>
            </a:endParaRPr>
          </a:p>
          <a:p>
            <a:pPr lvl="0"/>
            <a:r>
              <a:rPr lang="en-US" sz="1000" i="1" dirty="0">
                <a:solidFill>
                  <a:schemeClr val="bg1"/>
                </a:solidFill>
              </a:rPr>
              <a:t>Can be expanded to include WebSphere </a:t>
            </a:r>
            <a:r>
              <a:rPr lang="en-US" sz="1000" i="1" dirty="0" err="1">
                <a:solidFill>
                  <a:schemeClr val="bg1"/>
                </a:solidFill>
              </a:rPr>
              <a:t>eXtreme</a:t>
            </a:r>
            <a:r>
              <a:rPr lang="en-US" sz="1000" i="1" dirty="0">
                <a:solidFill>
                  <a:schemeClr val="bg1"/>
                </a:solidFill>
              </a:rPr>
              <a:t> Scale caching</a:t>
            </a:r>
          </a:p>
        </p:txBody>
      </p:sp>
      <p:sp>
        <p:nvSpPr>
          <p:cNvPr id="38" name="TextBox 37"/>
          <p:cNvSpPr txBox="1"/>
          <p:nvPr/>
        </p:nvSpPr>
        <p:spPr>
          <a:xfrm>
            <a:off x="4763299" y="786414"/>
            <a:ext cx="19812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accent5"/>
                </a:solidFill>
                <a:effectLst>
                  <a:outerShdw blurRad="38100" dist="38100" dir="2700000" algn="tl">
                    <a:srgbClr val="000000">
                      <a:alpha val="43137"/>
                    </a:srgbClr>
                  </a:outerShdw>
                </a:effectLst>
              </a:rPr>
              <a:t>Delivered by IBM Experts</a:t>
            </a:r>
          </a:p>
        </p:txBody>
      </p:sp>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1914" y="4444014"/>
            <a:ext cx="1852585" cy="1391998"/>
          </a:xfrm>
          <a:prstGeom prst="rect">
            <a:avLst/>
          </a:prstGeom>
        </p:spPr>
      </p:pic>
      <p:pic>
        <p:nvPicPr>
          <p:cNvPr id="40" name="Picture 39"/>
          <p:cNvPicPr>
            <a:picLocks noChangeAspect="1"/>
          </p:cNvPicPr>
          <p:nvPr/>
        </p:nvPicPr>
        <p:blipFill>
          <a:blip r:embed="rId3" cstate="print"/>
          <a:stretch>
            <a:fillRect/>
          </a:stretch>
        </p:blipFill>
        <p:spPr>
          <a:xfrm>
            <a:off x="4891914" y="1548414"/>
            <a:ext cx="1834366" cy="1469692"/>
          </a:xfrm>
          <a:prstGeom prst="rect">
            <a:avLst/>
          </a:prstGeom>
        </p:spPr>
      </p:pic>
      <p:pic>
        <p:nvPicPr>
          <p:cNvPr id="41" name="Picture 40"/>
          <p:cNvPicPr>
            <a:picLocks noChangeAspect="1"/>
          </p:cNvPicPr>
          <p:nvPr/>
        </p:nvPicPr>
        <p:blipFill>
          <a:blip r:embed="rId4" cstate="print"/>
          <a:stretch>
            <a:fillRect/>
          </a:stretch>
        </p:blipFill>
        <p:spPr>
          <a:xfrm>
            <a:off x="4894606" y="2996214"/>
            <a:ext cx="1849893" cy="1460995"/>
          </a:xfrm>
          <a:prstGeom prst="rect">
            <a:avLst/>
          </a:prstGeom>
        </p:spPr>
      </p:pic>
    </p:spTree>
    <p:extLst>
      <p:ext uri="{BB962C8B-B14F-4D97-AF65-F5344CB8AC3E}">
        <p14:creationId xmlns:p14="http://schemas.microsoft.com/office/powerpoint/2010/main" val="55618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9" name="BainBulletsConfiguration" hidden="1"/>
          <p:cNvSpPr txBox="1">
            <a:spLocks noChangeArrowheads="1"/>
          </p:cNvSpPr>
          <p:nvPr/>
        </p:nvSpPr>
        <p:spPr bwMode="auto">
          <a:xfrm>
            <a:off x="1536700" y="866775"/>
            <a:ext cx="8890000" cy="107722"/>
          </a:xfrm>
          <a:prstGeom prst="rect">
            <a:avLst/>
          </a:prstGeom>
          <a:noFill/>
          <a:ln w="9525">
            <a:noFill/>
            <a:miter lim="800000"/>
            <a:headEnd/>
            <a:tailEnd/>
          </a:ln>
        </p:spPr>
        <p:txBody>
          <a:bodyPr>
            <a:spAutoFit/>
          </a:bodyPr>
          <a:lstStyle/>
          <a:p>
            <a:pPr algn="ctr"/>
            <a:endParaRPr lang="en-US" sz="100">
              <a:solidFill>
                <a:srgbClr val="FFFFFF"/>
              </a:solidFill>
              <a:ea typeface="ＭＳ Ｐゴシック" pitchFamily="34" charset="-128"/>
            </a:endParaRPr>
          </a:p>
        </p:txBody>
      </p:sp>
      <p:sp>
        <p:nvSpPr>
          <p:cNvPr id="23" name="Line 11"/>
          <p:cNvSpPr>
            <a:spLocks noChangeShapeType="1"/>
          </p:cNvSpPr>
          <p:nvPr/>
        </p:nvSpPr>
        <p:spPr bwMode="auto">
          <a:xfrm rot="10800000">
            <a:off x="7850889" y="1889800"/>
            <a:ext cx="0" cy="3364706"/>
          </a:xfrm>
          <a:prstGeom prst="line">
            <a:avLst/>
          </a:prstGeom>
          <a:noFill/>
          <a:ln w="12700" cmpd="sng">
            <a:solidFill>
              <a:srgbClr val="FFFFFF"/>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26" name="Rectangle 25"/>
          <p:cNvSpPr>
            <a:spLocks noGrp="1" noChangeArrowheads="1"/>
          </p:cNvSpPr>
          <p:nvPr/>
        </p:nvSpPr>
        <p:spPr>
          <a:xfrm>
            <a:off x="1599314" y="86254"/>
            <a:ext cx="8534400" cy="846386"/>
          </a:xfrm>
          <a:prstGeom prst="rect">
            <a:avLst/>
          </a:prstGeom>
        </p:spPr>
        <p:txBody>
          <a:bodyPr vert="horz" lIns="91440" tIns="45720" rIns="0" bIns="0" rtlCol="0" anchor="ctr" anchorCtr="0">
            <a:spAutoFit/>
          </a:bodyPr>
          <a:lstStyle>
            <a:lvl1pPr algn="l" defTabSz="914400" rtl="0" eaLnBrk="1" latinLnBrk="0" hangingPunct="1">
              <a:spcBef>
                <a:spcPct val="0"/>
              </a:spcBef>
              <a:buNone/>
              <a:defRPr sz="2500" b="1" kern="1200">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1">
                    <a:lumMod val="75000"/>
                  </a:schemeClr>
                </a:solidFill>
                <a:latin typeface="+mn-lt"/>
                <a:cs typeface="Arial" charset="0"/>
              </a:rPr>
              <a:t>Event Readiness – Key Offerings</a:t>
            </a:r>
            <a:br>
              <a:rPr lang="en-US" dirty="0">
                <a:solidFill>
                  <a:schemeClr val="accent1">
                    <a:lumMod val="75000"/>
                  </a:schemeClr>
                </a:solidFill>
                <a:cs typeface="Arial" charset="0"/>
              </a:rPr>
            </a:br>
            <a:r>
              <a:rPr lang="en-US" sz="1600" b="0" i="1" dirty="0">
                <a:solidFill>
                  <a:schemeClr val="accent1">
                    <a:lumMod val="75000"/>
                  </a:schemeClr>
                </a:solidFill>
              </a:rPr>
              <a:t>Expertise you and your clients can trust!</a:t>
            </a:r>
            <a:endParaRPr lang="en-US" sz="1600" dirty="0">
              <a:solidFill>
                <a:schemeClr val="accent1">
                  <a:lumMod val="75000"/>
                </a:schemeClr>
              </a:solidFill>
              <a:cs typeface="Arial" charset="0"/>
            </a:endParaRPr>
          </a:p>
        </p:txBody>
      </p:sp>
      <p:sp>
        <p:nvSpPr>
          <p:cNvPr id="27" name="Rectangular Callout 26"/>
          <p:cNvSpPr/>
          <p:nvPr/>
        </p:nvSpPr>
        <p:spPr>
          <a:xfrm>
            <a:off x="1751714" y="1076602"/>
            <a:ext cx="2496766" cy="1222772"/>
          </a:xfrm>
          <a:prstGeom prst="wedgeRectCallout">
            <a:avLst>
              <a:gd name="adj1" fmla="val 65087"/>
              <a:gd name="adj2" fmla="val 34992"/>
            </a:avLst>
          </a:prstGeom>
          <a:solidFill>
            <a:schemeClr val="accent5"/>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100" b="1" dirty="0">
                <a:solidFill>
                  <a:schemeClr val="bg1"/>
                </a:solidFill>
                <a:effectLst>
                  <a:outerShdw blurRad="38100" dist="38100" dir="2700000" algn="tl">
                    <a:srgbClr val="000000">
                      <a:alpha val="43137"/>
                    </a:srgbClr>
                  </a:outerShdw>
                </a:effectLst>
              </a:rPr>
              <a:t>System Health Check</a:t>
            </a:r>
          </a:p>
          <a:p>
            <a:pPr lvl="0"/>
            <a:r>
              <a:rPr lang="en-US" sz="1100" i="1" dirty="0">
                <a:solidFill>
                  <a:schemeClr val="bg1"/>
                </a:solidFill>
              </a:rPr>
              <a:t>IBM consultants will closely evaluate your client's Tealeaf system to assess readiness and help prepare for an upcoming peak activity.</a:t>
            </a:r>
          </a:p>
        </p:txBody>
      </p:sp>
      <p:sp>
        <p:nvSpPr>
          <p:cNvPr id="28" name="Rectangular Callout 27"/>
          <p:cNvSpPr/>
          <p:nvPr/>
        </p:nvSpPr>
        <p:spPr>
          <a:xfrm>
            <a:off x="1751714" y="2368430"/>
            <a:ext cx="2496766" cy="1222772"/>
          </a:xfrm>
          <a:prstGeom prst="wedgeRectCallout">
            <a:avLst>
              <a:gd name="adj1" fmla="val 70014"/>
              <a:gd name="adj2" fmla="val 15825"/>
            </a:avLst>
          </a:prstGeom>
          <a:solidFill>
            <a:schemeClr val="accent6"/>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100" b="1" dirty="0">
                <a:solidFill>
                  <a:schemeClr val="bg1"/>
                </a:solidFill>
                <a:effectLst>
                  <a:outerShdw blurRad="38100" dist="38100" dir="2700000" algn="tl">
                    <a:srgbClr val="000000">
                      <a:alpha val="43137"/>
                    </a:srgbClr>
                  </a:outerShdw>
                </a:effectLst>
              </a:rPr>
              <a:t>System and Performance Tuning</a:t>
            </a:r>
          </a:p>
          <a:p>
            <a:pPr lvl="0"/>
            <a:r>
              <a:rPr lang="en-US" sz="1100" i="1" dirty="0">
                <a:solidFill>
                  <a:schemeClr val="bg1"/>
                </a:solidFill>
              </a:rPr>
              <a:t> Let IBM experts insure that your Tealeaf system is configured to optimize performance.</a:t>
            </a:r>
            <a:endParaRPr lang="en-CA" sz="1100" i="1" dirty="0">
              <a:solidFill>
                <a:schemeClr val="bg1"/>
              </a:solidFill>
            </a:endParaRPr>
          </a:p>
        </p:txBody>
      </p:sp>
      <p:sp>
        <p:nvSpPr>
          <p:cNvPr id="29" name="Rectangular Callout 28"/>
          <p:cNvSpPr/>
          <p:nvPr/>
        </p:nvSpPr>
        <p:spPr>
          <a:xfrm>
            <a:off x="1751714" y="3663830"/>
            <a:ext cx="2496766" cy="1222772"/>
          </a:xfrm>
          <a:prstGeom prst="wedgeRectCallout">
            <a:avLst>
              <a:gd name="adj1" fmla="val 66540"/>
              <a:gd name="adj2" fmla="val 8199"/>
            </a:avLst>
          </a:prstGeom>
          <a:solidFill>
            <a:srgbClr val="7030A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100" b="1" dirty="0">
                <a:solidFill>
                  <a:schemeClr val="bg1"/>
                </a:solidFill>
                <a:effectLst>
                  <a:outerShdw blurRad="38100" dist="38100" dir="2700000" algn="tl">
                    <a:srgbClr val="000000">
                      <a:alpha val="43137"/>
                    </a:srgbClr>
                  </a:outerShdw>
                </a:effectLst>
              </a:rPr>
              <a:t>Reporting &amp; Analytics Best Practices</a:t>
            </a:r>
            <a:endParaRPr lang="en-US" sz="1100" dirty="0">
              <a:solidFill>
                <a:schemeClr val="bg1"/>
              </a:solidFill>
              <a:effectLst>
                <a:outerShdw blurRad="38100" dist="38100" dir="2700000" algn="tl">
                  <a:srgbClr val="000000">
                    <a:alpha val="43137"/>
                  </a:srgbClr>
                </a:outerShdw>
              </a:effectLst>
            </a:endParaRPr>
          </a:p>
          <a:p>
            <a:pPr lvl="0"/>
            <a:r>
              <a:rPr lang="en-US" sz="1050" i="1" dirty="0">
                <a:solidFill>
                  <a:schemeClr val="bg1"/>
                </a:solidFill>
              </a:rPr>
              <a:t>IBM analysts will review your current reporting model and provide best practices recommendations aimed at improving the value of your analytics and preparing you to capture key insights and alerts during your upcoming event.</a:t>
            </a:r>
            <a:endParaRPr lang="en-CA" sz="1050" i="1" dirty="0">
              <a:solidFill>
                <a:schemeClr val="bg1"/>
              </a:solidFill>
            </a:endParaRPr>
          </a:p>
        </p:txBody>
      </p:sp>
      <p:sp>
        <p:nvSpPr>
          <p:cNvPr id="30" name="Rectangular Callout 29"/>
          <p:cNvSpPr/>
          <p:nvPr/>
        </p:nvSpPr>
        <p:spPr>
          <a:xfrm>
            <a:off x="1750502" y="4959230"/>
            <a:ext cx="2515812" cy="1222772"/>
          </a:xfrm>
          <a:prstGeom prst="wedgeRectCallout">
            <a:avLst>
              <a:gd name="adj1" fmla="val 69136"/>
              <a:gd name="adj2" fmla="val -58380"/>
            </a:avLst>
          </a:prstGeom>
          <a:solidFill>
            <a:srgbClr val="00206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00" b="1" dirty="0">
                <a:solidFill>
                  <a:schemeClr val="bg1"/>
                </a:solidFill>
                <a:effectLst>
                  <a:outerShdw blurRad="38100" dist="38100" dir="2700000" algn="tl">
                    <a:srgbClr val="000000">
                      <a:alpha val="43137"/>
                    </a:srgbClr>
                  </a:outerShdw>
                </a:effectLst>
              </a:rPr>
              <a:t>Application Re-Launch Services</a:t>
            </a:r>
            <a:endParaRPr lang="en-US" sz="1100" dirty="0">
              <a:solidFill>
                <a:schemeClr val="bg1"/>
              </a:solidFill>
              <a:effectLst>
                <a:outerShdw blurRad="38100" dist="38100" dir="2700000" algn="tl">
                  <a:srgbClr val="000000">
                    <a:alpha val="43137"/>
                  </a:srgbClr>
                </a:outerShdw>
              </a:effectLst>
            </a:endParaRPr>
          </a:p>
          <a:p>
            <a:pPr lvl="0"/>
            <a:r>
              <a:rPr lang="en-US" sz="1100" i="1" dirty="0">
                <a:solidFill>
                  <a:schemeClr val="bg1"/>
                </a:solidFill>
              </a:rPr>
              <a:t>IBM experts provide a 40-hour engagement for 'App (re-)launch' to effectively resolve any existing app issues and introduce new functionality.</a:t>
            </a:r>
          </a:p>
        </p:txBody>
      </p:sp>
      <p:sp>
        <p:nvSpPr>
          <p:cNvPr id="31" name="Rectangular Callout 30"/>
          <p:cNvSpPr/>
          <p:nvPr/>
        </p:nvSpPr>
        <p:spPr>
          <a:xfrm>
            <a:off x="7473190" y="848002"/>
            <a:ext cx="2667000" cy="1288116"/>
          </a:xfrm>
          <a:prstGeom prst="wedgeRectCallout">
            <a:avLst>
              <a:gd name="adj1" fmla="val -64789"/>
              <a:gd name="adj2" fmla="val 32883"/>
            </a:avLst>
          </a:prstGeom>
          <a:solidFill>
            <a:schemeClr val="accent5"/>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100" b="1" dirty="0">
                <a:solidFill>
                  <a:schemeClr val="bg1"/>
                </a:solidFill>
                <a:effectLst>
                  <a:outerShdw blurRad="38100" dist="38100" dir="2700000" algn="tl">
                    <a:srgbClr val="000000">
                      <a:alpha val="43137"/>
                    </a:srgbClr>
                  </a:outerShdw>
                </a:effectLst>
              </a:rPr>
              <a:t>Campaign Foundation</a:t>
            </a:r>
            <a:endParaRPr lang="en-US" sz="1100" dirty="0">
              <a:solidFill>
                <a:schemeClr val="bg1"/>
              </a:solidFill>
              <a:effectLst>
                <a:outerShdw blurRad="38100" dist="38100" dir="2700000" algn="tl">
                  <a:srgbClr val="000000">
                    <a:alpha val="43137"/>
                  </a:srgbClr>
                </a:outerShdw>
              </a:effectLst>
            </a:endParaRPr>
          </a:p>
          <a:p>
            <a:pPr lvl="0"/>
            <a:r>
              <a:rPr lang="en-US" sz="1100" i="1" dirty="0">
                <a:solidFill>
                  <a:schemeClr val="bg1"/>
                </a:solidFill>
              </a:rPr>
              <a:t>Empower your client's team with a core configuration to more efficiently and effectively perform segmentation and response attribution with at your client's finger tip reports.</a:t>
            </a:r>
          </a:p>
        </p:txBody>
      </p:sp>
      <p:sp>
        <p:nvSpPr>
          <p:cNvPr id="32" name="Rectangular Callout 31"/>
          <p:cNvSpPr/>
          <p:nvPr/>
        </p:nvSpPr>
        <p:spPr>
          <a:xfrm>
            <a:off x="7466714" y="2219602"/>
            <a:ext cx="2667000" cy="1288116"/>
          </a:xfrm>
          <a:prstGeom prst="wedgeRectCallout">
            <a:avLst>
              <a:gd name="adj1" fmla="val -64425"/>
              <a:gd name="adj2" fmla="val 24138"/>
            </a:avLst>
          </a:prstGeom>
          <a:solidFill>
            <a:schemeClr val="accent6"/>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100" b="1" dirty="0">
                <a:solidFill>
                  <a:schemeClr val="bg1"/>
                </a:solidFill>
                <a:effectLst>
                  <a:outerShdw blurRad="38100" dist="38100" dir="2700000" algn="tl">
                    <a:srgbClr val="000000">
                      <a:alpha val="43137"/>
                    </a:srgbClr>
                  </a:outerShdw>
                </a:effectLst>
              </a:rPr>
              <a:t>Interact Foundation</a:t>
            </a:r>
            <a:endParaRPr lang="en-US" sz="1100" dirty="0">
              <a:solidFill>
                <a:schemeClr val="bg1"/>
              </a:solidFill>
              <a:effectLst>
                <a:outerShdw blurRad="38100" dist="38100" dir="2700000" algn="tl">
                  <a:srgbClr val="000000">
                    <a:alpha val="43137"/>
                  </a:srgbClr>
                </a:outerShdw>
              </a:effectLst>
            </a:endParaRPr>
          </a:p>
          <a:p>
            <a:pPr lvl="0"/>
            <a:r>
              <a:rPr lang="en-US" sz="1100" i="1" dirty="0">
                <a:solidFill>
                  <a:schemeClr val="bg1"/>
                </a:solidFill>
              </a:rPr>
              <a:t>The IBM Interact Foundation Offering fast tracks your client's marketers by showing them how to deliver the right offer at the right time to the right channel in real time.</a:t>
            </a:r>
          </a:p>
        </p:txBody>
      </p:sp>
      <p:sp>
        <p:nvSpPr>
          <p:cNvPr id="33" name="Rectangular Callout 32"/>
          <p:cNvSpPr/>
          <p:nvPr/>
        </p:nvSpPr>
        <p:spPr>
          <a:xfrm>
            <a:off x="7473190" y="3598486"/>
            <a:ext cx="2667000" cy="1288116"/>
          </a:xfrm>
          <a:prstGeom prst="wedgeRectCallout">
            <a:avLst>
              <a:gd name="adj1" fmla="val -62943"/>
              <a:gd name="adj2" fmla="val 10090"/>
            </a:avLst>
          </a:prstGeom>
          <a:solidFill>
            <a:srgbClr val="7030A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100" b="1" dirty="0">
                <a:solidFill>
                  <a:schemeClr val="bg1"/>
                </a:solidFill>
                <a:effectLst>
                  <a:outerShdw blurRad="38100" dist="38100" dir="2700000" algn="tl">
                    <a:srgbClr val="000000">
                      <a:alpha val="43137"/>
                    </a:srgbClr>
                  </a:outerShdw>
                </a:effectLst>
              </a:rPr>
              <a:t>Marketing Operations Foundation</a:t>
            </a:r>
            <a:endParaRPr lang="en-US" sz="1100" dirty="0">
              <a:solidFill>
                <a:schemeClr val="bg1"/>
              </a:solidFill>
              <a:effectLst>
                <a:outerShdw blurRad="38100" dist="38100" dir="2700000" algn="tl">
                  <a:srgbClr val="000000">
                    <a:alpha val="43137"/>
                  </a:srgbClr>
                </a:outerShdw>
              </a:effectLst>
            </a:endParaRPr>
          </a:p>
          <a:p>
            <a:pPr lvl="0"/>
            <a:r>
              <a:rPr lang="en-US" sz="1100" i="1" dirty="0">
                <a:solidFill>
                  <a:schemeClr val="bg1"/>
                </a:solidFill>
              </a:rPr>
              <a:t>Empower your team with a core configuration to more efficiently and effectively manage workflow and foster broader user adoption.</a:t>
            </a:r>
          </a:p>
        </p:txBody>
      </p:sp>
      <p:sp>
        <p:nvSpPr>
          <p:cNvPr id="34" name="Rectangular Callout 33"/>
          <p:cNvSpPr/>
          <p:nvPr/>
        </p:nvSpPr>
        <p:spPr>
          <a:xfrm>
            <a:off x="7473190" y="4970086"/>
            <a:ext cx="2667000" cy="1288116"/>
          </a:xfrm>
          <a:prstGeom prst="wedgeRectCallout">
            <a:avLst>
              <a:gd name="adj1" fmla="val -68149"/>
              <a:gd name="adj2" fmla="val -56937"/>
            </a:avLst>
          </a:prstGeom>
          <a:solidFill>
            <a:srgbClr val="00206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100" b="1" dirty="0">
                <a:solidFill>
                  <a:schemeClr val="bg1"/>
                </a:solidFill>
                <a:effectLst>
                  <a:outerShdw blurRad="38100" dist="38100" dir="2700000" algn="tl">
                    <a:srgbClr val="000000">
                      <a:alpha val="43137"/>
                    </a:srgbClr>
                  </a:outerShdw>
                </a:effectLst>
              </a:rPr>
              <a:t>Campaign Upgrade</a:t>
            </a:r>
            <a:endParaRPr lang="en-US" sz="1100" dirty="0">
              <a:solidFill>
                <a:schemeClr val="bg1"/>
              </a:solidFill>
              <a:effectLst>
                <a:outerShdw blurRad="38100" dist="38100" dir="2700000" algn="tl">
                  <a:srgbClr val="000000">
                    <a:alpha val="43137"/>
                  </a:srgbClr>
                </a:outerShdw>
              </a:effectLst>
            </a:endParaRPr>
          </a:p>
          <a:p>
            <a:pPr lvl="0"/>
            <a:r>
              <a:rPr lang="en-US" sz="1100" i="1" dirty="0">
                <a:solidFill>
                  <a:schemeClr val="bg1"/>
                </a:solidFill>
              </a:rPr>
              <a:t>Upgrade services efficiently assist your clients to upgrade their systems with minimal risk and impact to their business. </a:t>
            </a:r>
          </a:p>
        </p:txBody>
      </p:sp>
      <p:sp>
        <p:nvSpPr>
          <p:cNvPr id="35" name="Rectangular Callout 34"/>
          <p:cNvSpPr/>
          <p:nvPr/>
        </p:nvSpPr>
        <p:spPr>
          <a:xfrm>
            <a:off x="4582030" y="5187830"/>
            <a:ext cx="2566490" cy="1222772"/>
          </a:xfrm>
          <a:prstGeom prst="wedgeRectCallout">
            <a:avLst>
              <a:gd name="adj1" fmla="val -2282"/>
              <a:gd name="adj2" fmla="val -71053"/>
            </a:avLst>
          </a:prstGeom>
          <a:solidFill>
            <a:schemeClr val="accent5"/>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1100" b="1" dirty="0">
                <a:solidFill>
                  <a:schemeClr val="bg1"/>
                </a:solidFill>
                <a:effectLst>
                  <a:outerShdw blurRad="38100" dist="38100" dir="2700000" algn="tl">
                    <a:srgbClr val="000000">
                      <a:alpha val="43137"/>
                    </a:srgbClr>
                  </a:outerShdw>
                </a:effectLst>
              </a:rPr>
              <a:t>DA Event Readiness</a:t>
            </a:r>
          </a:p>
          <a:p>
            <a:pPr lvl="0"/>
            <a:r>
              <a:rPr lang="en-US" sz="1100" i="1" dirty="0">
                <a:solidFill>
                  <a:schemeClr val="bg1"/>
                </a:solidFill>
                <a:effectLst>
                  <a:outerShdw blurRad="38100" dist="38100" dir="2700000" algn="tl">
                    <a:srgbClr val="000000">
                      <a:alpha val="43137"/>
                    </a:srgbClr>
                  </a:outerShdw>
                </a:effectLst>
              </a:rPr>
              <a:t>Facilitate the ability to seamlessly capture, monitor, summarize and analyze IBM Digital Analytics data and reporting during periods of increased site activity</a:t>
            </a:r>
          </a:p>
          <a:p>
            <a:pPr lvl="0"/>
            <a:endParaRPr lang="en-US" sz="1100" dirty="0">
              <a:solidFill>
                <a:schemeClr val="bg1"/>
              </a:solidFill>
            </a:endParaRPr>
          </a:p>
        </p:txBody>
      </p:sp>
      <p:sp>
        <p:nvSpPr>
          <p:cNvPr id="36" name="TextBox 35"/>
          <p:cNvSpPr txBox="1"/>
          <p:nvPr/>
        </p:nvSpPr>
        <p:spPr>
          <a:xfrm rot="5400000">
            <a:off x="-343786" y="2791102"/>
            <a:ext cx="3810000" cy="381000"/>
          </a:xfrm>
          <a:prstGeom prst="rect">
            <a:avLst/>
          </a:prstGeom>
          <a:solidFill>
            <a:schemeClr val="bg1"/>
          </a:solid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5"/>
                </a:solidFill>
              </a:rPr>
              <a:t>Tealeaf</a:t>
            </a:r>
          </a:p>
        </p:txBody>
      </p:sp>
      <p:sp>
        <p:nvSpPr>
          <p:cNvPr id="37" name="TextBox 36"/>
          <p:cNvSpPr txBox="1"/>
          <p:nvPr/>
        </p:nvSpPr>
        <p:spPr>
          <a:xfrm rot="5400000">
            <a:off x="948042" y="5378330"/>
            <a:ext cx="1226344" cy="381000"/>
          </a:xfrm>
          <a:prstGeom prst="rect">
            <a:avLst/>
          </a:prstGeom>
          <a:solidFill>
            <a:schemeClr val="bg1"/>
          </a:solid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err="1">
                <a:solidFill>
                  <a:schemeClr val="accent5"/>
                </a:solidFill>
              </a:rPr>
              <a:t>Xtify</a:t>
            </a:r>
            <a:endParaRPr lang="en-US" b="1" dirty="0">
              <a:solidFill>
                <a:schemeClr val="accent5"/>
              </a:solidFill>
            </a:endParaRPr>
          </a:p>
        </p:txBody>
      </p:sp>
      <p:sp>
        <p:nvSpPr>
          <p:cNvPr id="38" name="TextBox 37"/>
          <p:cNvSpPr txBox="1"/>
          <p:nvPr/>
        </p:nvSpPr>
        <p:spPr>
          <a:xfrm>
            <a:off x="4571114" y="6171146"/>
            <a:ext cx="2577406" cy="381000"/>
          </a:xfrm>
          <a:prstGeom prst="rect">
            <a:avLst/>
          </a:prstGeom>
          <a:solidFill>
            <a:schemeClr val="bg1"/>
          </a:solid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5"/>
                </a:solidFill>
              </a:rPr>
              <a:t>Digital Analytics</a:t>
            </a:r>
          </a:p>
        </p:txBody>
      </p:sp>
      <p:sp>
        <p:nvSpPr>
          <p:cNvPr id="39" name="TextBox 38"/>
          <p:cNvSpPr txBox="1"/>
          <p:nvPr/>
        </p:nvSpPr>
        <p:spPr>
          <a:xfrm rot="5400000">
            <a:off x="7466714" y="3362602"/>
            <a:ext cx="5410200" cy="381000"/>
          </a:xfrm>
          <a:prstGeom prst="rect">
            <a:avLst/>
          </a:prstGeom>
          <a:solidFill>
            <a:schemeClr val="bg1"/>
          </a:solid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5"/>
                </a:solidFill>
              </a:rPr>
              <a:t>Omni-channel Marketing (Unica)</a:t>
            </a:r>
          </a:p>
        </p:txBody>
      </p:sp>
      <p:pic>
        <p:nvPicPr>
          <p:cNvPr id="40" name="Picture 39"/>
          <p:cNvPicPr>
            <a:picLocks noChangeAspect="1"/>
          </p:cNvPicPr>
          <p:nvPr/>
        </p:nvPicPr>
        <p:blipFill>
          <a:blip r:embed="rId3" cstate="print"/>
          <a:stretch>
            <a:fillRect/>
          </a:stretch>
        </p:blipFill>
        <p:spPr>
          <a:xfrm>
            <a:off x="5115236" y="3659184"/>
            <a:ext cx="1665678" cy="1151218"/>
          </a:xfrm>
          <a:prstGeom prst="rect">
            <a:avLst/>
          </a:prstGeom>
        </p:spPr>
      </p:pic>
      <p:pic>
        <p:nvPicPr>
          <p:cNvPr id="41" name="Picture 40"/>
          <p:cNvPicPr>
            <a:picLocks noChangeAspect="1"/>
          </p:cNvPicPr>
          <p:nvPr/>
        </p:nvPicPr>
        <p:blipFill>
          <a:blip r:embed="rId4" cstate="print"/>
          <a:stretch>
            <a:fillRect/>
          </a:stretch>
        </p:blipFill>
        <p:spPr>
          <a:xfrm>
            <a:off x="5119371" y="2630421"/>
            <a:ext cx="1661542" cy="1158069"/>
          </a:xfrm>
          <a:prstGeom prst="rect">
            <a:avLst/>
          </a:prstGeom>
        </p:spPr>
      </p:pic>
      <p:pic>
        <p:nvPicPr>
          <p:cNvPr id="42" name="Picture 41"/>
          <p:cNvPicPr>
            <a:picLocks noChangeAspect="1"/>
          </p:cNvPicPr>
          <p:nvPr/>
        </p:nvPicPr>
        <p:blipFill>
          <a:blip r:embed="rId5" cstate="print"/>
          <a:stretch>
            <a:fillRect/>
          </a:stretch>
        </p:blipFill>
        <p:spPr>
          <a:xfrm>
            <a:off x="5091612" y="1507161"/>
            <a:ext cx="1689302" cy="1174652"/>
          </a:xfrm>
          <a:prstGeom prst="rect">
            <a:avLst/>
          </a:prstGeom>
        </p:spPr>
      </p:pic>
      <p:sp>
        <p:nvSpPr>
          <p:cNvPr id="44" name="TextBox 43"/>
          <p:cNvSpPr txBox="1"/>
          <p:nvPr/>
        </p:nvSpPr>
        <p:spPr>
          <a:xfrm>
            <a:off x="4875914" y="695602"/>
            <a:ext cx="20574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accent5"/>
                </a:solidFill>
                <a:effectLst>
                  <a:outerShdw blurRad="38100" dist="38100" dir="2700000" algn="tl">
                    <a:srgbClr val="000000">
                      <a:alpha val="43137"/>
                    </a:srgbClr>
                  </a:outerShdw>
                </a:effectLst>
              </a:rPr>
              <a:t>Delivered by IBM Experts</a:t>
            </a:r>
          </a:p>
        </p:txBody>
      </p:sp>
      <p:sp>
        <p:nvSpPr>
          <p:cNvPr id="2" name="Slide Number Placeholder 1"/>
          <p:cNvSpPr>
            <a:spLocks noGrp="1"/>
          </p:cNvSpPr>
          <p:nvPr>
            <p:ph type="sldNum" sz="quarter" idx="12"/>
          </p:nvPr>
        </p:nvSpPr>
        <p:spPr/>
        <p:txBody>
          <a:bodyPr/>
          <a:lstStyle/>
          <a:p>
            <a:fld id="{4B28EB47-7EEC-4FAC-B28B-93E05A7ADBFA}" type="slidenum">
              <a:rPr lang="en-IN" smtClean="0"/>
              <a:t>13</a:t>
            </a:fld>
            <a:endParaRPr lang="en-IN"/>
          </a:p>
        </p:txBody>
      </p:sp>
    </p:spTree>
    <p:extLst>
      <p:ext uri="{BB962C8B-B14F-4D97-AF65-F5344CB8AC3E}">
        <p14:creationId xmlns:p14="http://schemas.microsoft.com/office/powerpoint/2010/main" val="178999648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a:xfrm>
            <a:off x="1599314" y="163451"/>
            <a:ext cx="8534400" cy="1092607"/>
          </a:xfrm>
          <a:prstGeom prst="rect">
            <a:avLst/>
          </a:prstGeom>
        </p:spPr>
        <p:txBody>
          <a:bodyPr vert="horz" lIns="91440" tIns="45720" rIns="0" bIns="0" rtlCol="0" anchor="ctr" anchorCtr="0">
            <a:spAutoFit/>
          </a:bodyPr>
          <a:lstStyle>
            <a:lvl1pPr algn="l" defTabSz="914400" rtl="0" eaLnBrk="1" latinLnBrk="0" hangingPunct="1">
              <a:spcBef>
                <a:spcPct val="0"/>
              </a:spcBef>
              <a:buNone/>
              <a:defRPr sz="2500" b="1" kern="1200">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a:solidFill>
                  <a:schemeClr val="accent1">
                    <a:lumMod val="75000"/>
                  </a:schemeClr>
                </a:solidFill>
                <a:latin typeface="+mn-lt"/>
                <a:cs typeface="Arial" charset="0"/>
              </a:rPr>
              <a:t>Accelerated Value Program (AVP)</a:t>
            </a:r>
            <a:br>
              <a:rPr lang="en-US" dirty="0">
                <a:solidFill>
                  <a:schemeClr val="accent1">
                    <a:lumMod val="75000"/>
                  </a:schemeClr>
                </a:solidFill>
                <a:cs typeface="Arial" charset="0"/>
              </a:rPr>
            </a:br>
            <a:r>
              <a:rPr lang="en-US" sz="1600" b="0" i="1" dirty="0">
                <a:solidFill>
                  <a:schemeClr val="accent1">
                    <a:lumMod val="75000"/>
                  </a:schemeClr>
                </a:solidFill>
              </a:rPr>
              <a:t>Focuses on maximizing the client's return on their software investment through productivity savings, reduced risk, increasing in-house skills, and expedited time-to problem resolution. </a:t>
            </a:r>
            <a:endParaRPr lang="en-US" sz="1600" dirty="0">
              <a:solidFill>
                <a:schemeClr val="accent1">
                  <a:lumMod val="75000"/>
                </a:schemeClr>
              </a:solidFill>
              <a:cs typeface="Arial" charset="0"/>
            </a:endParaRPr>
          </a:p>
        </p:txBody>
      </p:sp>
      <p:sp>
        <p:nvSpPr>
          <p:cNvPr id="9" name="Rectangle 8"/>
          <p:cNvSpPr>
            <a:spLocks noGrp="1" noChangeArrowheads="1"/>
          </p:cNvSpPr>
          <p:nvPr/>
        </p:nvSpPr>
        <p:spPr bwMode="auto">
          <a:xfrm>
            <a:off x="1599314" y="2591107"/>
            <a:ext cx="830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kern="1200">
                <a:solidFill>
                  <a:schemeClr val="tx2"/>
                </a:solidFill>
                <a:latin typeface="+mj-lt"/>
                <a:ea typeface="+mj-ea"/>
                <a:cs typeface="+mj-cs"/>
              </a:defRPr>
            </a:lvl1pPr>
            <a:lvl2pPr algn="l" rtl="0" eaLnBrk="0" fontAlgn="base" hangingPunct="0">
              <a:lnSpc>
                <a:spcPct val="90000"/>
              </a:lnSpc>
              <a:spcBef>
                <a:spcPct val="0"/>
              </a:spcBef>
              <a:spcAft>
                <a:spcPct val="0"/>
              </a:spcAft>
              <a:defRPr sz="22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22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22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2200">
                <a:solidFill>
                  <a:schemeClr val="tx2"/>
                </a:solidFill>
                <a:latin typeface="Arial" panose="020B0604020202020204" pitchFamily="34" charset="0"/>
              </a:defRPr>
            </a:lvl5pPr>
            <a:lvl6pPr marL="457200" algn="l" rtl="0" fontAlgn="base">
              <a:lnSpc>
                <a:spcPct val="90000"/>
              </a:lnSpc>
              <a:spcBef>
                <a:spcPct val="0"/>
              </a:spcBef>
              <a:spcAft>
                <a:spcPct val="0"/>
              </a:spcAft>
              <a:defRPr sz="2200">
                <a:solidFill>
                  <a:schemeClr val="tx2"/>
                </a:solidFill>
                <a:latin typeface="Arial" panose="020B0604020202020204" pitchFamily="34" charset="0"/>
              </a:defRPr>
            </a:lvl6pPr>
            <a:lvl7pPr marL="914400" algn="l" rtl="0" fontAlgn="base">
              <a:lnSpc>
                <a:spcPct val="90000"/>
              </a:lnSpc>
              <a:spcBef>
                <a:spcPct val="0"/>
              </a:spcBef>
              <a:spcAft>
                <a:spcPct val="0"/>
              </a:spcAft>
              <a:defRPr sz="2200">
                <a:solidFill>
                  <a:schemeClr val="tx2"/>
                </a:solidFill>
                <a:latin typeface="Arial" panose="020B0604020202020204" pitchFamily="34" charset="0"/>
              </a:defRPr>
            </a:lvl7pPr>
            <a:lvl8pPr marL="1371600" algn="l" rtl="0" fontAlgn="base">
              <a:lnSpc>
                <a:spcPct val="90000"/>
              </a:lnSpc>
              <a:spcBef>
                <a:spcPct val="0"/>
              </a:spcBef>
              <a:spcAft>
                <a:spcPct val="0"/>
              </a:spcAft>
              <a:defRPr sz="2200">
                <a:solidFill>
                  <a:schemeClr val="tx2"/>
                </a:solidFill>
                <a:latin typeface="Arial" panose="020B0604020202020204" pitchFamily="34" charset="0"/>
              </a:defRPr>
            </a:lvl8pPr>
            <a:lvl9pPr marL="1828800" algn="l" rtl="0" fontAlgn="base">
              <a:lnSpc>
                <a:spcPct val="90000"/>
              </a:lnSpc>
              <a:spcBef>
                <a:spcPct val="0"/>
              </a:spcBef>
              <a:spcAft>
                <a:spcPct val="0"/>
              </a:spcAft>
              <a:defRPr sz="2200">
                <a:solidFill>
                  <a:schemeClr val="tx2"/>
                </a:solidFill>
                <a:latin typeface="Arial" panose="020B0604020202020204" pitchFamily="34" charset="0"/>
              </a:defRPr>
            </a:lvl9pPr>
          </a:lstStyle>
          <a:p>
            <a:pPr eaLnBrk="1" hangingPunct="1"/>
            <a:r>
              <a:rPr lang="en-US" altLang="en-US" b="1" dirty="0">
                <a:solidFill>
                  <a:schemeClr val="accent1">
                    <a:lumMod val="75000"/>
                  </a:schemeClr>
                </a:solidFill>
                <a:latin typeface="Arial" charset="0"/>
                <a:ea typeface="Arial" charset="0"/>
                <a:cs typeface="Arial" charset="0"/>
              </a:rPr>
              <a:t>A single point of contact connecting across IBM for effective business delivery on my investment</a:t>
            </a:r>
          </a:p>
        </p:txBody>
      </p:sp>
      <p:sp>
        <p:nvSpPr>
          <p:cNvPr id="10" name="Text Box 15"/>
          <p:cNvSpPr txBox="1">
            <a:spLocks noChangeArrowheads="1"/>
          </p:cNvSpPr>
          <p:nvPr/>
        </p:nvSpPr>
        <p:spPr bwMode="auto">
          <a:xfrm>
            <a:off x="1599314" y="4524975"/>
            <a:ext cx="8001000" cy="12665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3F69"/>
            </a:solidFill>
          </a:ln>
        </p:spPr>
        <p:txBody>
          <a:bodyPr/>
          <a:lstStyle>
            <a:defPPr>
              <a:defRPr lang="en-US"/>
            </a:defPPr>
            <a:lvl1pPr algn="l" rtl="0" eaLnBrk="0" fontAlgn="base" hangingPunct="0">
              <a:spcBef>
                <a:spcPct val="0"/>
              </a:spcBef>
              <a:spcAft>
                <a:spcPct val="0"/>
              </a:spcAft>
              <a:defRPr sz="2200" kern="1200">
                <a:solidFill>
                  <a:schemeClr val="hlink"/>
                </a:solidFill>
                <a:latin typeface="Arial" charset="0"/>
                <a:ea typeface="Arial" charset="0"/>
                <a:cs typeface="Arial" charset="0"/>
              </a:defRPr>
            </a:lvl1pPr>
            <a:lvl2pPr marL="457200" algn="l" rtl="0" eaLnBrk="0" fontAlgn="base" hangingPunct="0">
              <a:spcBef>
                <a:spcPct val="0"/>
              </a:spcBef>
              <a:spcAft>
                <a:spcPct val="0"/>
              </a:spcAft>
              <a:defRPr sz="2200" kern="1200">
                <a:solidFill>
                  <a:schemeClr val="hlink"/>
                </a:solidFill>
                <a:latin typeface="Arial" charset="0"/>
                <a:ea typeface="Arial" charset="0"/>
                <a:cs typeface="Arial" charset="0"/>
              </a:defRPr>
            </a:lvl2pPr>
            <a:lvl3pPr marL="914400" algn="l" rtl="0" eaLnBrk="0" fontAlgn="base" hangingPunct="0">
              <a:spcBef>
                <a:spcPct val="0"/>
              </a:spcBef>
              <a:spcAft>
                <a:spcPct val="0"/>
              </a:spcAft>
              <a:defRPr sz="2200" kern="1200">
                <a:solidFill>
                  <a:schemeClr val="hlink"/>
                </a:solidFill>
                <a:latin typeface="Arial" charset="0"/>
                <a:ea typeface="Arial" charset="0"/>
                <a:cs typeface="Arial" charset="0"/>
              </a:defRPr>
            </a:lvl3pPr>
            <a:lvl4pPr marL="1371600" algn="l" rtl="0" eaLnBrk="0" fontAlgn="base" hangingPunct="0">
              <a:spcBef>
                <a:spcPct val="0"/>
              </a:spcBef>
              <a:spcAft>
                <a:spcPct val="0"/>
              </a:spcAft>
              <a:defRPr sz="2200" kern="1200">
                <a:solidFill>
                  <a:schemeClr val="hlink"/>
                </a:solidFill>
                <a:latin typeface="Arial" charset="0"/>
                <a:ea typeface="Arial" charset="0"/>
                <a:cs typeface="Arial" charset="0"/>
              </a:defRPr>
            </a:lvl4pPr>
            <a:lvl5pPr marL="1828800" algn="l" rtl="0" eaLnBrk="0" fontAlgn="base" hangingPunct="0">
              <a:spcBef>
                <a:spcPct val="0"/>
              </a:spcBef>
              <a:spcAft>
                <a:spcPct val="0"/>
              </a:spcAft>
              <a:defRPr sz="2200" kern="1200">
                <a:solidFill>
                  <a:schemeClr val="hlink"/>
                </a:solidFill>
                <a:latin typeface="Arial" charset="0"/>
                <a:ea typeface="Arial" charset="0"/>
                <a:cs typeface="Arial" charset="0"/>
              </a:defRPr>
            </a:lvl5pPr>
            <a:lvl6pPr marL="2286000" algn="l" defTabSz="914400" rtl="0" eaLnBrk="1" latinLnBrk="0" hangingPunct="1">
              <a:defRPr sz="2200" kern="1200">
                <a:solidFill>
                  <a:schemeClr val="hlink"/>
                </a:solidFill>
                <a:latin typeface="Arial" charset="0"/>
                <a:ea typeface="Arial" charset="0"/>
                <a:cs typeface="Arial" charset="0"/>
              </a:defRPr>
            </a:lvl6pPr>
            <a:lvl7pPr marL="2743200" algn="l" defTabSz="914400" rtl="0" eaLnBrk="1" latinLnBrk="0" hangingPunct="1">
              <a:defRPr sz="2200" kern="1200">
                <a:solidFill>
                  <a:schemeClr val="hlink"/>
                </a:solidFill>
                <a:latin typeface="Arial" charset="0"/>
                <a:ea typeface="Arial" charset="0"/>
                <a:cs typeface="Arial" charset="0"/>
              </a:defRPr>
            </a:lvl7pPr>
            <a:lvl8pPr marL="3200400" algn="l" defTabSz="914400" rtl="0" eaLnBrk="1" latinLnBrk="0" hangingPunct="1">
              <a:defRPr sz="2200" kern="1200">
                <a:solidFill>
                  <a:schemeClr val="hlink"/>
                </a:solidFill>
                <a:latin typeface="Arial" charset="0"/>
                <a:ea typeface="Arial" charset="0"/>
                <a:cs typeface="Arial" charset="0"/>
              </a:defRPr>
            </a:lvl8pPr>
            <a:lvl9pPr marL="3657600" algn="l" defTabSz="914400" rtl="0" eaLnBrk="1" latinLnBrk="0" hangingPunct="1">
              <a:defRPr sz="2200" kern="1200">
                <a:solidFill>
                  <a:schemeClr val="hlink"/>
                </a:solidFill>
                <a:latin typeface="Arial" charset="0"/>
                <a:ea typeface="Arial" charset="0"/>
                <a:cs typeface="Arial" charset="0"/>
              </a:defRPr>
            </a:lvl9pPr>
          </a:lstStyle>
          <a:p>
            <a:pPr eaLnBrk="1" hangingPunct="1">
              <a:spcBef>
                <a:spcPts val="1200"/>
              </a:spcBef>
              <a:defRPr/>
            </a:pPr>
            <a:r>
              <a:rPr lang="en-US" altLang="en-US" sz="2400" b="1" dirty="0">
                <a:latin typeface="+mn-lt"/>
                <a:ea typeface="+mn-ea"/>
              </a:rPr>
              <a:t>To provide clients maximum value for their IBM solutions by </a:t>
            </a:r>
            <a:r>
              <a:rPr lang="en-US" altLang="en-US" sz="2400" b="1" dirty="0">
                <a:solidFill>
                  <a:srgbClr val="8CC43F"/>
                </a:solidFill>
                <a:latin typeface="+mn-lt"/>
                <a:ea typeface="+mn-ea"/>
              </a:rPr>
              <a:t>anticipating needs, advising solutions</a:t>
            </a:r>
            <a:r>
              <a:rPr lang="en-US" altLang="en-US" sz="2400" b="1" dirty="0">
                <a:latin typeface="+mn-lt"/>
                <a:ea typeface="+mn-ea"/>
              </a:rPr>
              <a:t>, and </a:t>
            </a:r>
            <a:r>
              <a:rPr lang="en-US" altLang="en-US" sz="2400" b="1" dirty="0">
                <a:solidFill>
                  <a:srgbClr val="8CC43F"/>
                </a:solidFill>
                <a:latin typeface="+mn-lt"/>
                <a:ea typeface="+mn-ea"/>
              </a:rPr>
              <a:t>acting in the interest </a:t>
            </a:r>
            <a:r>
              <a:rPr lang="en-US" altLang="en-US" sz="2400" b="1" dirty="0">
                <a:latin typeface="+mn-lt"/>
                <a:ea typeface="+mn-ea"/>
              </a:rPr>
              <a:t>of their </a:t>
            </a:r>
            <a:r>
              <a:rPr lang="en-US" altLang="en-US" sz="2400" b="1" dirty="0">
                <a:ea typeface="+mn-ea"/>
              </a:rPr>
              <a:t>domestic and global </a:t>
            </a:r>
            <a:r>
              <a:rPr lang="en-US" altLang="en-US" sz="2400" b="1" dirty="0">
                <a:latin typeface="+mn-lt"/>
                <a:ea typeface="+mn-ea"/>
              </a:rPr>
              <a:t>business success.</a:t>
            </a:r>
          </a:p>
        </p:txBody>
      </p:sp>
      <p:sp>
        <p:nvSpPr>
          <p:cNvPr id="11" name="TextBox 10"/>
          <p:cNvSpPr txBox="1">
            <a:spLocks noChangeArrowheads="1"/>
          </p:cNvSpPr>
          <p:nvPr/>
        </p:nvSpPr>
        <p:spPr bwMode="auto">
          <a:xfrm>
            <a:off x="6601526" y="3669960"/>
            <a:ext cx="3303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200" kern="1200">
                <a:solidFill>
                  <a:schemeClr val="hlink"/>
                </a:solidFill>
                <a:latin typeface="Arial" charset="0"/>
                <a:ea typeface="Arial" charset="0"/>
                <a:cs typeface="Arial" charset="0"/>
              </a:defRPr>
            </a:lvl1pPr>
            <a:lvl2pPr marL="457200" algn="l" rtl="0" eaLnBrk="0" fontAlgn="base" hangingPunct="0">
              <a:spcBef>
                <a:spcPct val="0"/>
              </a:spcBef>
              <a:spcAft>
                <a:spcPct val="0"/>
              </a:spcAft>
              <a:defRPr sz="2200" kern="1200">
                <a:solidFill>
                  <a:schemeClr val="hlink"/>
                </a:solidFill>
                <a:latin typeface="Arial" charset="0"/>
                <a:ea typeface="Arial" charset="0"/>
                <a:cs typeface="Arial" charset="0"/>
              </a:defRPr>
            </a:lvl2pPr>
            <a:lvl3pPr marL="914400" algn="l" rtl="0" eaLnBrk="0" fontAlgn="base" hangingPunct="0">
              <a:spcBef>
                <a:spcPct val="0"/>
              </a:spcBef>
              <a:spcAft>
                <a:spcPct val="0"/>
              </a:spcAft>
              <a:defRPr sz="2200" kern="1200">
                <a:solidFill>
                  <a:schemeClr val="hlink"/>
                </a:solidFill>
                <a:latin typeface="Arial" charset="0"/>
                <a:ea typeface="Arial" charset="0"/>
                <a:cs typeface="Arial" charset="0"/>
              </a:defRPr>
            </a:lvl3pPr>
            <a:lvl4pPr marL="1371600" algn="l" rtl="0" eaLnBrk="0" fontAlgn="base" hangingPunct="0">
              <a:spcBef>
                <a:spcPct val="0"/>
              </a:spcBef>
              <a:spcAft>
                <a:spcPct val="0"/>
              </a:spcAft>
              <a:defRPr sz="2200" kern="1200">
                <a:solidFill>
                  <a:schemeClr val="hlink"/>
                </a:solidFill>
                <a:latin typeface="Arial" charset="0"/>
                <a:ea typeface="Arial" charset="0"/>
                <a:cs typeface="Arial" charset="0"/>
              </a:defRPr>
            </a:lvl4pPr>
            <a:lvl5pPr marL="1828800" algn="l" rtl="0" eaLnBrk="0" fontAlgn="base" hangingPunct="0">
              <a:spcBef>
                <a:spcPct val="0"/>
              </a:spcBef>
              <a:spcAft>
                <a:spcPct val="0"/>
              </a:spcAft>
              <a:defRPr sz="2200" kern="1200">
                <a:solidFill>
                  <a:schemeClr val="hlink"/>
                </a:solidFill>
                <a:latin typeface="Arial" charset="0"/>
                <a:ea typeface="Arial" charset="0"/>
                <a:cs typeface="Arial" charset="0"/>
              </a:defRPr>
            </a:lvl5pPr>
            <a:lvl6pPr marL="2286000" algn="l" defTabSz="914400" rtl="0" eaLnBrk="1" latinLnBrk="0" hangingPunct="1">
              <a:defRPr sz="2200" kern="1200">
                <a:solidFill>
                  <a:schemeClr val="hlink"/>
                </a:solidFill>
                <a:latin typeface="Arial" charset="0"/>
                <a:ea typeface="Arial" charset="0"/>
                <a:cs typeface="Arial" charset="0"/>
              </a:defRPr>
            </a:lvl6pPr>
            <a:lvl7pPr marL="2743200" algn="l" defTabSz="914400" rtl="0" eaLnBrk="1" latinLnBrk="0" hangingPunct="1">
              <a:defRPr sz="2200" kern="1200">
                <a:solidFill>
                  <a:schemeClr val="hlink"/>
                </a:solidFill>
                <a:latin typeface="Arial" charset="0"/>
                <a:ea typeface="Arial" charset="0"/>
                <a:cs typeface="Arial" charset="0"/>
              </a:defRPr>
            </a:lvl7pPr>
            <a:lvl8pPr marL="3200400" algn="l" defTabSz="914400" rtl="0" eaLnBrk="1" latinLnBrk="0" hangingPunct="1">
              <a:defRPr sz="2200" kern="1200">
                <a:solidFill>
                  <a:schemeClr val="hlink"/>
                </a:solidFill>
                <a:latin typeface="Arial" charset="0"/>
                <a:ea typeface="Arial" charset="0"/>
                <a:cs typeface="Arial" charset="0"/>
              </a:defRPr>
            </a:lvl8pPr>
            <a:lvl9pPr marL="3657600" algn="l" defTabSz="914400" rtl="0" eaLnBrk="1" latinLnBrk="0" hangingPunct="1">
              <a:defRPr sz="2200" kern="1200">
                <a:solidFill>
                  <a:schemeClr val="hlink"/>
                </a:solidFill>
                <a:latin typeface="Arial" charset="0"/>
                <a:ea typeface="Arial" charset="0"/>
                <a:cs typeface="Arial" charset="0"/>
              </a:defRPr>
            </a:lvl9pPr>
          </a:lstStyle>
          <a:p>
            <a:pPr>
              <a:defRPr/>
            </a:pPr>
            <a:r>
              <a:rPr lang="en-US" altLang="en-US" sz="2400" b="1" dirty="0">
                <a:solidFill>
                  <a:schemeClr val="accent6">
                    <a:lumMod val="75000"/>
                  </a:schemeClr>
                </a:solidFill>
                <a:ea typeface="+mn-ea"/>
              </a:rPr>
              <a:t>AVP works with you</a:t>
            </a:r>
          </a:p>
        </p:txBody>
      </p:sp>
      <p:sp>
        <p:nvSpPr>
          <p:cNvPr id="12" name="Rectangle 11"/>
          <p:cNvSpPr/>
          <p:nvPr/>
        </p:nvSpPr>
        <p:spPr>
          <a:xfrm>
            <a:off x="4323699" y="1649111"/>
            <a:ext cx="5581415" cy="430887"/>
          </a:xfrm>
          <a:prstGeom prst="rect">
            <a:avLst/>
          </a:prstGeom>
        </p:spPr>
        <p:txBody>
          <a:bodyPr wrap="square">
            <a:spAutoFit/>
          </a:bodyPr>
          <a:lstStyle/>
          <a:p>
            <a:r>
              <a:rPr lang="en-US" sz="2200" b="1" dirty="0">
                <a:solidFill>
                  <a:schemeClr val="accent5">
                    <a:lumMod val="60000"/>
                    <a:lumOff val="40000"/>
                  </a:schemeClr>
                </a:solidFill>
                <a:latin typeface="Arial" charset="0"/>
                <a:ea typeface="Arial" charset="0"/>
                <a:cs typeface="Arial" charset="0"/>
              </a:rPr>
              <a:t>Expertise you and your clients </a:t>
            </a:r>
            <a:r>
              <a:rPr lang="en-US" sz="2200" b="1">
                <a:solidFill>
                  <a:schemeClr val="accent5">
                    <a:lumMod val="60000"/>
                    <a:lumOff val="40000"/>
                  </a:schemeClr>
                </a:solidFill>
                <a:latin typeface="Arial" charset="0"/>
                <a:ea typeface="Arial" charset="0"/>
                <a:cs typeface="Arial" charset="0"/>
              </a:rPr>
              <a:t>can trust</a:t>
            </a:r>
            <a:endParaRPr lang="en-US" dirty="0">
              <a:solidFill>
                <a:schemeClr val="accent5">
                  <a:lumMod val="60000"/>
                  <a:lumOff val="40000"/>
                </a:schemeClr>
              </a:solidFill>
            </a:endParaRPr>
          </a:p>
        </p:txBody>
      </p:sp>
      <p:sp>
        <p:nvSpPr>
          <p:cNvPr id="13" name="Rectangle 12"/>
          <p:cNvSpPr/>
          <p:nvPr/>
        </p:nvSpPr>
        <p:spPr>
          <a:xfrm>
            <a:off x="2905126" y="6304002"/>
            <a:ext cx="9190036" cy="553998"/>
          </a:xfrm>
          <a:prstGeom prst="rect">
            <a:avLst/>
          </a:prstGeom>
        </p:spPr>
        <p:txBody>
          <a:bodyPr wrap="square">
            <a:spAutoFit/>
          </a:bodyPr>
          <a:lstStyle/>
          <a:p>
            <a:r>
              <a:rPr lang="en-US" sz="1000" b="1" dirty="0">
                <a:solidFill>
                  <a:schemeClr val="accent1">
                    <a:lumMod val="75000"/>
                  </a:schemeClr>
                </a:solidFill>
                <a:latin typeface="Helvetica" charset="0"/>
              </a:rPr>
              <a:t>For more information</a:t>
            </a:r>
          </a:p>
          <a:p>
            <a:r>
              <a:rPr lang="en-US" sz="1000" dirty="0">
                <a:latin typeface="Helvetica" charset="0"/>
              </a:rPr>
              <a:t>To learn more about Accelerated Value Program, please contact your IBM marketing representative or IBM Business Partner, or visit the following Web site:</a:t>
            </a:r>
          </a:p>
          <a:p>
            <a:r>
              <a:rPr lang="en-US" sz="1000" dirty="0" err="1">
                <a:solidFill>
                  <a:srgbClr val="4EA6FF"/>
                </a:solidFill>
                <a:latin typeface="Helvetica" charset="0"/>
              </a:rPr>
              <a:t>ibm.com</a:t>
            </a:r>
            <a:r>
              <a:rPr lang="en-US" sz="1000" dirty="0">
                <a:solidFill>
                  <a:srgbClr val="4EA6FF"/>
                </a:solidFill>
                <a:latin typeface="Helvetica" charset="0"/>
              </a:rPr>
              <a:t>/software/support/</a:t>
            </a:r>
            <a:r>
              <a:rPr lang="en-US" sz="1000" dirty="0" err="1">
                <a:solidFill>
                  <a:srgbClr val="4EA6FF"/>
                </a:solidFill>
                <a:latin typeface="Helvetica" charset="0"/>
              </a:rPr>
              <a:t>acceleratedvalue</a:t>
            </a:r>
            <a:r>
              <a:rPr lang="en-US" sz="1000" dirty="0">
                <a:solidFill>
                  <a:srgbClr val="4EA6FF"/>
                </a:solidFill>
                <a:latin typeface="Helvetica" charset="0"/>
              </a:rPr>
              <a:t> </a:t>
            </a:r>
            <a:r>
              <a:rPr lang="en-US" sz="1000" dirty="0">
                <a:solidFill>
                  <a:srgbClr val="000000"/>
                </a:solidFill>
                <a:latin typeface="Helvetica" charset="0"/>
              </a:rPr>
              <a:t>or contact</a:t>
            </a:r>
            <a:r>
              <a:rPr lang="en-US" sz="1000" dirty="0">
                <a:solidFill>
                  <a:srgbClr val="4EA6FF"/>
                </a:solidFill>
                <a:latin typeface="Helvetica" charset="0"/>
              </a:rPr>
              <a:t> </a:t>
            </a:r>
            <a:r>
              <a:rPr lang="en-US" sz="1000" dirty="0">
                <a:latin typeface="Helvetica" charset="0"/>
              </a:rPr>
              <a:t>us at </a:t>
            </a:r>
            <a:r>
              <a:rPr lang="en-US" sz="1000" dirty="0">
                <a:latin typeface="Helvetica" charset="0"/>
                <a:hlinkClick r:id="rId3"/>
              </a:rPr>
              <a:t>software_accelerated_value@us.ibm.com</a:t>
            </a:r>
            <a:endParaRPr lang="en-US" sz="1000" dirty="0">
              <a:latin typeface="Helvetica" charset="0"/>
            </a:endParaRPr>
          </a:p>
        </p:txBody>
      </p:sp>
      <p:sp>
        <p:nvSpPr>
          <p:cNvPr id="14" name="Slide Number Placeholder 13"/>
          <p:cNvSpPr>
            <a:spLocks noGrp="1"/>
          </p:cNvSpPr>
          <p:nvPr>
            <p:ph type="sldNum" sz="quarter" idx="12"/>
          </p:nvPr>
        </p:nvSpPr>
        <p:spPr/>
        <p:txBody>
          <a:bodyPr/>
          <a:lstStyle/>
          <a:p>
            <a:fld id="{4B28EB47-7EEC-4FAC-B28B-93E05A7ADBFA}" type="slidenum">
              <a:rPr lang="en-IN" smtClean="0"/>
              <a:t>14</a:t>
            </a:fld>
            <a:endParaRPr lang="en-IN"/>
          </a:p>
        </p:txBody>
      </p:sp>
    </p:spTree>
    <p:extLst>
      <p:ext uri="{BB962C8B-B14F-4D97-AF65-F5344CB8AC3E}">
        <p14:creationId xmlns:p14="http://schemas.microsoft.com/office/powerpoint/2010/main" val="38749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80">
                                          <p:stCondLst>
                                            <p:cond delay="0"/>
                                          </p:stCondLst>
                                        </p:cTn>
                                        <p:tgtEl>
                                          <p:spTgt spid="10"/>
                                        </p:tgtEl>
                                      </p:cBhvr>
                                    </p:animEffect>
                                    <p:anim calcmode="lin" valueType="num">
                                      <p:cBhvr>
                                        <p:cTn id="6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gtEl>
                                      </p:cBhvr>
                                      <p:to x="100000" y="60000"/>
                                    </p:animScale>
                                    <p:animScale>
                                      <p:cBhvr>
                                        <p:cTn id="68" dur="166" decel="50000">
                                          <p:stCondLst>
                                            <p:cond delay="676"/>
                                          </p:stCondLst>
                                        </p:cTn>
                                        <p:tgtEl>
                                          <p:spTgt spid="10"/>
                                        </p:tgtEl>
                                      </p:cBhvr>
                                      <p:to x="100000" y="100000"/>
                                    </p:animScale>
                                    <p:animScale>
                                      <p:cBhvr>
                                        <p:cTn id="69" dur="26">
                                          <p:stCondLst>
                                            <p:cond delay="1312"/>
                                          </p:stCondLst>
                                        </p:cTn>
                                        <p:tgtEl>
                                          <p:spTgt spid="10"/>
                                        </p:tgtEl>
                                      </p:cBhvr>
                                      <p:to x="100000" y="80000"/>
                                    </p:animScale>
                                    <p:animScale>
                                      <p:cBhvr>
                                        <p:cTn id="70" dur="166" decel="50000">
                                          <p:stCondLst>
                                            <p:cond delay="1338"/>
                                          </p:stCondLst>
                                        </p:cTn>
                                        <p:tgtEl>
                                          <p:spTgt spid="10"/>
                                        </p:tgtEl>
                                      </p:cBhvr>
                                      <p:to x="100000" y="100000"/>
                                    </p:animScale>
                                    <p:animScale>
                                      <p:cBhvr>
                                        <p:cTn id="71" dur="26">
                                          <p:stCondLst>
                                            <p:cond delay="1642"/>
                                          </p:stCondLst>
                                        </p:cTn>
                                        <p:tgtEl>
                                          <p:spTgt spid="10"/>
                                        </p:tgtEl>
                                      </p:cBhvr>
                                      <p:to x="100000" y="90000"/>
                                    </p:animScale>
                                    <p:animScale>
                                      <p:cBhvr>
                                        <p:cTn id="72" dur="166" decel="50000">
                                          <p:stCondLst>
                                            <p:cond delay="1668"/>
                                          </p:stCondLst>
                                        </p:cTn>
                                        <p:tgtEl>
                                          <p:spTgt spid="10"/>
                                        </p:tgtEl>
                                      </p:cBhvr>
                                      <p:to x="100000" y="100000"/>
                                    </p:animScale>
                                    <p:animScale>
                                      <p:cBhvr>
                                        <p:cTn id="73" dur="26">
                                          <p:stCondLst>
                                            <p:cond delay="1808"/>
                                          </p:stCondLst>
                                        </p:cTn>
                                        <p:tgtEl>
                                          <p:spTgt spid="10"/>
                                        </p:tgtEl>
                                      </p:cBhvr>
                                      <p:to x="100000" y="95000"/>
                                    </p:animScale>
                                    <p:animScale>
                                      <p:cBhvr>
                                        <p:cTn id="74" dur="166" decel="50000">
                                          <p:stCondLst>
                                            <p:cond delay="1834"/>
                                          </p:stCondLst>
                                        </p:cTn>
                                        <p:tgtEl>
                                          <p:spTgt spid="1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ubtitle 2"/>
          <p:cNvSpPr txBox="1">
            <a:spLocks/>
          </p:cNvSpPr>
          <p:nvPr/>
        </p:nvSpPr>
        <p:spPr bwMode="auto">
          <a:xfrm>
            <a:off x="1944689" y="3070225"/>
            <a:ext cx="2511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200">
                <a:solidFill>
                  <a:schemeClr val="hlink"/>
                </a:solidFill>
                <a:latin typeface="Arial" charset="0"/>
                <a:ea typeface="Arial" charset="0"/>
                <a:cs typeface="Arial" charset="0"/>
              </a:defRPr>
            </a:lvl1pPr>
            <a:lvl2pPr marL="742950" indent="-285750">
              <a:defRPr sz="2200">
                <a:solidFill>
                  <a:schemeClr val="hlink"/>
                </a:solidFill>
                <a:latin typeface="Arial" charset="0"/>
                <a:ea typeface="Arial" charset="0"/>
                <a:cs typeface="Arial" charset="0"/>
              </a:defRPr>
            </a:lvl2pPr>
            <a:lvl3pPr marL="1143000" indent="-228600">
              <a:defRPr sz="2200">
                <a:solidFill>
                  <a:schemeClr val="hlink"/>
                </a:solidFill>
                <a:latin typeface="Arial" charset="0"/>
                <a:ea typeface="Arial" charset="0"/>
                <a:cs typeface="Arial" charset="0"/>
              </a:defRPr>
            </a:lvl3pPr>
            <a:lvl4pPr marL="1600200" indent="-228600">
              <a:defRPr sz="2200">
                <a:solidFill>
                  <a:schemeClr val="hlink"/>
                </a:solidFill>
                <a:latin typeface="Arial" charset="0"/>
                <a:ea typeface="Arial" charset="0"/>
                <a:cs typeface="Arial" charset="0"/>
              </a:defRPr>
            </a:lvl4pPr>
            <a:lvl5pPr marL="2057400" indent="-228600">
              <a:defRPr sz="2200">
                <a:solidFill>
                  <a:schemeClr val="hlink"/>
                </a:solidFill>
                <a:latin typeface="Arial" charset="0"/>
                <a:ea typeface="Arial" charset="0"/>
                <a:cs typeface="Arial" charset="0"/>
              </a:defRPr>
            </a:lvl5pPr>
            <a:lvl6pPr marL="2514600" indent="-228600" eaLnBrk="0" fontAlgn="base" hangingPunct="0">
              <a:spcBef>
                <a:spcPct val="0"/>
              </a:spcBef>
              <a:spcAft>
                <a:spcPct val="0"/>
              </a:spcAft>
              <a:defRPr sz="2200">
                <a:solidFill>
                  <a:schemeClr val="hlink"/>
                </a:solidFill>
                <a:latin typeface="Arial" charset="0"/>
                <a:ea typeface="Arial" charset="0"/>
                <a:cs typeface="Arial" charset="0"/>
              </a:defRPr>
            </a:lvl6pPr>
            <a:lvl7pPr marL="2971800" indent="-228600" eaLnBrk="0" fontAlgn="base" hangingPunct="0">
              <a:spcBef>
                <a:spcPct val="0"/>
              </a:spcBef>
              <a:spcAft>
                <a:spcPct val="0"/>
              </a:spcAft>
              <a:defRPr sz="2200">
                <a:solidFill>
                  <a:schemeClr val="hlink"/>
                </a:solidFill>
                <a:latin typeface="Arial" charset="0"/>
                <a:ea typeface="Arial" charset="0"/>
                <a:cs typeface="Arial" charset="0"/>
              </a:defRPr>
            </a:lvl7pPr>
            <a:lvl8pPr marL="3429000" indent="-228600" eaLnBrk="0" fontAlgn="base" hangingPunct="0">
              <a:spcBef>
                <a:spcPct val="0"/>
              </a:spcBef>
              <a:spcAft>
                <a:spcPct val="0"/>
              </a:spcAft>
              <a:defRPr sz="2200">
                <a:solidFill>
                  <a:schemeClr val="hlink"/>
                </a:solidFill>
                <a:latin typeface="Arial" charset="0"/>
                <a:ea typeface="Arial" charset="0"/>
                <a:cs typeface="Arial" charset="0"/>
              </a:defRPr>
            </a:lvl8pPr>
            <a:lvl9pPr marL="3886200" indent="-228600" eaLnBrk="0" fontAlgn="base" hangingPunct="0">
              <a:spcBef>
                <a:spcPct val="0"/>
              </a:spcBef>
              <a:spcAft>
                <a:spcPct val="0"/>
              </a:spcAft>
              <a:defRPr sz="2200">
                <a:solidFill>
                  <a:schemeClr val="hlink"/>
                </a:solidFill>
                <a:latin typeface="Arial" charset="0"/>
                <a:ea typeface="Arial" charset="0"/>
                <a:cs typeface="Arial" charset="0"/>
              </a:defRPr>
            </a:lvl9pPr>
          </a:lstStyle>
          <a:p>
            <a:pPr algn="ctr">
              <a:lnSpc>
                <a:spcPts val="3400"/>
              </a:lnSpc>
              <a:spcBef>
                <a:spcPts val="1675"/>
              </a:spcBef>
            </a:pPr>
            <a:endParaRPr lang="en-US" altLang="en-US" sz="2000" b="1">
              <a:solidFill>
                <a:schemeClr val="bg1"/>
              </a:solidFill>
              <a:ea typeface="ＭＳ Ｐゴシック" charset="-128"/>
            </a:endParaRPr>
          </a:p>
        </p:txBody>
      </p:sp>
      <p:cxnSp>
        <p:nvCxnSpPr>
          <p:cNvPr id="4" name="Straight Connector 3"/>
          <p:cNvCxnSpPr/>
          <p:nvPr/>
        </p:nvCxnSpPr>
        <p:spPr bwMode="auto">
          <a:xfrm>
            <a:off x="2005013" y="1408114"/>
            <a:ext cx="8267700" cy="14287"/>
          </a:xfrm>
          <a:prstGeom prst="line">
            <a:avLst/>
          </a:prstGeom>
          <a:noFill/>
          <a:ln w="9525" cap="rnd"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20" name="Straight Arrow Connector 5"/>
          <p:cNvCxnSpPr>
            <a:cxnSpLocks noChangeShapeType="1"/>
          </p:cNvCxnSpPr>
          <p:nvPr/>
        </p:nvCxnSpPr>
        <p:spPr bwMode="auto">
          <a:xfrm flipH="1">
            <a:off x="3111501" y="1541464"/>
            <a:ext cx="4763" cy="4727575"/>
          </a:xfrm>
          <a:prstGeom prst="straightConnector1">
            <a:avLst/>
          </a:prstGeom>
          <a:noFill/>
          <a:ln w="9525" cap="rnd"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21" name="TextBox 9"/>
          <p:cNvSpPr txBox="1">
            <a:spLocks noChangeArrowheads="1"/>
          </p:cNvSpPr>
          <p:nvPr/>
        </p:nvSpPr>
        <p:spPr bwMode="auto">
          <a:xfrm>
            <a:off x="1687514" y="1555751"/>
            <a:ext cx="1423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cs typeface="Arial" panose="020B0604020202020204" pitchFamily="34" charset="0"/>
              </a:defRPr>
            </a:lvl1pPr>
            <a:lvl2pPr marL="742950" indent="-285750">
              <a:defRPr sz="2200">
                <a:solidFill>
                  <a:schemeClr val="hlink"/>
                </a:solidFill>
                <a:latin typeface="Arial" panose="020B0604020202020204" pitchFamily="34" charset="0"/>
                <a:cs typeface="Arial" panose="020B0604020202020204" pitchFamily="34" charset="0"/>
              </a:defRPr>
            </a:lvl2pPr>
            <a:lvl3pPr marL="1143000" indent="-228600">
              <a:defRPr sz="2200">
                <a:solidFill>
                  <a:schemeClr val="hlink"/>
                </a:solidFill>
                <a:latin typeface="Arial" panose="020B0604020202020204" pitchFamily="34" charset="0"/>
                <a:cs typeface="Arial" panose="020B0604020202020204" pitchFamily="34" charset="0"/>
              </a:defRPr>
            </a:lvl3pPr>
            <a:lvl4pPr marL="1600200" indent="-228600">
              <a:defRPr sz="2200">
                <a:solidFill>
                  <a:schemeClr val="hlink"/>
                </a:solidFill>
                <a:latin typeface="Arial" panose="020B0604020202020204" pitchFamily="34" charset="0"/>
                <a:cs typeface="Arial" panose="020B0604020202020204" pitchFamily="34" charset="0"/>
              </a:defRPr>
            </a:lvl4pPr>
            <a:lvl5pPr marL="2057400" indent="-228600">
              <a:defRPr sz="2200">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cs typeface="Arial" panose="020B0604020202020204" pitchFamily="34" charset="0"/>
              </a:defRPr>
            </a:lvl9pPr>
          </a:lstStyle>
          <a:p>
            <a:pPr algn="ctr">
              <a:defRPr/>
            </a:pPr>
            <a:r>
              <a:rPr lang="en-US" altLang="en-US" sz="1400" b="1" dirty="0">
                <a:solidFill>
                  <a:schemeClr val="bg1">
                    <a:lumMod val="50000"/>
                  </a:schemeClr>
                </a:solidFill>
              </a:rPr>
              <a:t>Subscription &amp; Support</a:t>
            </a:r>
          </a:p>
        </p:txBody>
      </p:sp>
      <p:sp>
        <p:nvSpPr>
          <p:cNvPr id="13322" name="TextBox 13"/>
          <p:cNvSpPr txBox="1">
            <a:spLocks noChangeArrowheads="1"/>
          </p:cNvSpPr>
          <p:nvPr/>
        </p:nvSpPr>
        <p:spPr bwMode="auto">
          <a:xfrm>
            <a:off x="3232150" y="1541464"/>
            <a:ext cx="72977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hlink"/>
                </a:solidFill>
                <a:latin typeface="Arial" panose="020B0604020202020204" pitchFamily="34" charset="0"/>
                <a:cs typeface="Arial" panose="020B0604020202020204" pitchFamily="34" charset="0"/>
              </a:defRPr>
            </a:lvl1pPr>
            <a:lvl2pPr marL="742950" indent="-285750">
              <a:defRPr sz="2200">
                <a:solidFill>
                  <a:schemeClr val="hlink"/>
                </a:solidFill>
                <a:latin typeface="Arial" panose="020B0604020202020204" pitchFamily="34" charset="0"/>
                <a:cs typeface="Arial" panose="020B0604020202020204" pitchFamily="34" charset="0"/>
              </a:defRPr>
            </a:lvl2pPr>
            <a:lvl3pPr marL="1143000" indent="-228600">
              <a:defRPr sz="2200">
                <a:solidFill>
                  <a:schemeClr val="hlink"/>
                </a:solidFill>
                <a:latin typeface="Arial" panose="020B0604020202020204" pitchFamily="34" charset="0"/>
                <a:cs typeface="Arial" panose="020B0604020202020204" pitchFamily="34" charset="0"/>
              </a:defRPr>
            </a:lvl3pPr>
            <a:lvl4pPr marL="1600200" indent="-228600">
              <a:defRPr sz="2200">
                <a:solidFill>
                  <a:schemeClr val="hlink"/>
                </a:solidFill>
                <a:latin typeface="Arial" panose="020B0604020202020204" pitchFamily="34" charset="0"/>
                <a:cs typeface="Arial" panose="020B0604020202020204" pitchFamily="34" charset="0"/>
              </a:defRPr>
            </a:lvl4pPr>
            <a:lvl5pPr marL="2057400" indent="-228600">
              <a:defRPr sz="2200">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cs typeface="Arial" panose="020B0604020202020204" pitchFamily="34" charset="0"/>
              </a:defRPr>
            </a:lvl9pPr>
          </a:lstStyle>
          <a:p>
            <a:pPr algn="ctr">
              <a:defRPr/>
            </a:pPr>
            <a:r>
              <a:rPr lang="en-US" altLang="en-US" sz="1400" i="1" dirty="0">
                <a:solidFill>
                  <a:schemeClr val="bg1">
                    <a:lumMod val="50000"/>
                  </a:schemeClr>
                </a:solidFill>
              </a:rPr>
              <a:t>AVP changes todays outcomes, to challenge and eliminate ripple affect of downtime to users, environments and clients.</a:t>
            </a:r>
          </a:p>
        </p:txBody>
      </p:sp>
      <p:sp>
        <p:nvSpPr>
          <p:cNvPr id="21" name="Oval 20"/>
          <p:cNvSpPr/>
          <p:nvPr/>
        </p:nvSpPr>
        <p:spPr bwMode="auto">
          <a:xfrm>
            <a:off x="1804989" y="1295400"/>
            <a:ext cx="200025" cy="209550"/>
          </a:xfrm>
          <a:prstGeom prst="ellipse">
            <a:avLst/>
          </a:prstGeom>
          <a:solidFill>
            <a:schemeClr val="accent3">
              <a:lumMod val="65000"/>
            </a:schemeClr>
          </a:solidFill>
          <a:ln>
            <a:noFill/>
          </a:ln>
          <a:effectLst/>
          <a:extLst/>
        </p:spPr>
        <p:txBody>
          <a:bodyPr/>
          <a:lstStyle/>
          <a:p>
            <a:pPr eaLnBrk="1" hangingPunct="1">
              <a:lnSpc>
                <a:spcPct val="90000"/>
              </a:lnSpc>
              <a:defRPr/>
            </a:pPr>
            <a:endParaRPr lang="en-US">
              <a:latin typeface="Arial" panose="020B0604020202020204" pitchFamily="34" charset="0"/>
              <a:cs typeface="Arial" panose="020B0604020202020204" pitchFamily="34" charset="0"/>
            </a:endParaRPr>
          </a:p>
        </p:txBody>
      </p:sp>
      <p:sp>
        <p:nvSpPr>
          <p:cNvPr id="30" name="Oval 29"/>
          <p:cNvSpPr/>
          <p:nvPr/>
        </p:nvSpPr>
        <p:spPr bwMode="auto">
          <a:xfrm>
            <a:off x="3006726" y="1295401"/>
            <a:ext cx="219075" cy="246063"/>
          </a:xfrm>
          <a:prstGeom prst="ellipse">
            <a:avLst/>
          </a:prstGeom>
          <a:solidFill>
            <a:schemeClr val="accent3">
              <a:lumMod val="65000"/>
            </a:schemeClr>
          </a:solidFill>
          <a:ln>
            <a:noFill/>
          </a:ln>
          <a:effectLst/>
          <a:extLst/>
        </p:spPr>
        <p:txBody>
          <a:bodyPr/>
          <a:lstStyle/>
          <a:p>
            <a:pPr eaLnBrk="1" hangingPunct="1">
              <a:lnSpc>
                <a:spcPct val="90000"/>
              </a:lnSpc>
              <a:defRPr/>
            </a:pPr>
            <a:endParaRPr lang="en-US">
              <a:latin typeface="Arial" panose="020B0604020202020204" pitchFamily="34" charset="0"/>
              <a:cs typeface="Arial" panose="020B0604020202020204" pitchFamily="34" charset="0"/>
            </a:endParaRPr>
          </a:p>
        </p:txBody>
      </p:sp>
      <p:sp>
        <p:nvSpPr>
          <p:cNvPr id="13323" name="Oval 24"/>
          <p:cNvSpPr>
            <a:spLocks noChangeArrowheads="1"/>
          </p:cNvSpPr>
          <p:nvPr/>
        </p:nvSpPr>
        <p:spPr bwMode="auto">
          <a:xfrm>
            <a:off x="4648200" y="3581400"/>
            <a:ext cx="685800" cy="533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200">
                <a:solidFill>
                  <a:schemeClr val="hlink"/>
                </a:solidFill>
                <a:latin typeface="Arial" charset="0"/>
                <a:ea typeface="Arial" charset="0"/>
                <a:cs typeface="Arial" charset="0"/>
              </a:defRPr>
            </a:lvl1pPr>
            <a:lvl2pPr marL="742950" indent="-285750">
              <a:defRPr sz="2200">
                <a:solidFill>
                  <a:schemeClr val="hlink"/>
                </a:solidFill>
                <a:latin typeface="Arial" charset="0"/>
                <a:ea typeface="Arial" charset="0"/>
                <a:cs typeface="Arial" charset="0"/>
              </a:defRPr>
            </a:lvl2pPr>
            <a:lvl3pPr marL="1143000" indent="-228600">
              <a:defRPr sz="2200">
                <a:solidFill>
                  <a:schemeClr val="hlink"/>
                </a:solidFill>
                <a:latin typeface="Arial" charset="0"/>
                <a:ea typeface="Arial" charset="0"/>
                <a:cs typeface="Arial" charset="0"/>
              </a:defRPr>
            </a:lvl3pPr>
            <a:lvl4pPr marL="1600200" indent="-228600">
              <a:defRPr sz="2200">
                <a:solidFill>
                  <a:schemeClr val="hlink"/>
                </a:solidFill>
                <a:latin typeface="Arial" charset="0"/>
                <a:ea typeface="Arial" charset="0"/>
                <a:cs typeface="Arial" charset="0"/>
              </a:defRPr>
            </a:lvl4pPr>
            <a:lvl5pPr marL="2057400" indent="-228600">
              <a:defRPr sz="2200">
                <a:solidFill>
                  <a:schemeClr val="hlink"/>
                </a:solidFill>
                <a:latin typeface="Arial" charset="0"/>
                <a:ea typeface="Arial" charset="0"/>
                <a:cs typeface="Arial" charset="0"/>
              </a:defRPr>
            </a:lvl5pPr>
            <a:lvl6pPr marL="2514600" indent="-228600" eaLnBrk="0" fontAlgn="base" hangingPunct="0">
              <a:spcBef>
                <a:spcPct val="0"/>
              </a:spcBef>
              <a:spcAft>
                <a:spcPct val="0"/>
              </a:spcAft>
              <a:defRPr sz="2200">
                <a:solidFill>
                  <a:schemeClr val="hlink"/>
                </a:solidFill>
                <a:latin typeface="Arial" charset="0"/>
                <a:ea typeface="Arial" charset="0"/>
                <a:cs typeface="Arial" charset="0"/>
              </a:defRPr>
            </a:lvl6pPr>
            <a:lvl7pPr marL="2971800" indent="-228600" eaLnBrk="0" fontAlgn="base" hangingPunct="0">
              <a:spcBef>
                <a:spcPct val="0"/>
              </a:spcBef>
              <a:spcAft>
                <a:spcPct val="0"/>
              </a:spcAft>
              <a:defRPr sz="2200">
                <a:solidFill>
                  <a:schemeClr val="hlink"/>
                </a:solidFill>
                <a:latin typeface="Arial" charset="0"/>
                <a:ea typeface="Arial" charset="0"/>
                <a:cs typeface="Arial" charset="0"/>
              </a:defRPr>
            </a:lvl7pPr>
            <a:lvl8pPr marL="3429000" indent="-228600" eaLnBrk="0" fontAlgn="base" hangingPunct="0">
              <a:spcBef>
                <a:spcPct val="0"/>
              </a:spcBef>
              <a:spcAft>
                <a:spcPct val="0"/>
              </a:spcAft>
              <a:defRPr sz="2200">
                <a:solidFill>
                  <a:schemeClr val="hlink"/>
                </a:solidFill>
                <a:latin typeface="Arial" charset="0"/>
                <a:ea typeface="Arial" charset="0"/>
                <a:cs typeface="Arial" charset="0"/>
              </a:defRPr>
            </a:lvl8pPr>
            <a:lvl9pPr marL="3886200" indent="-228600" eaLnBrk="0" fontAlgn="base" hangingPunct="0">
              <a:spcBef>
                <a:spcPct val="0"/>
              </a:spcBef>
              <a:spcAft>
                <a:spcPct val="0"/>
              </a:spcAft>
              <a:defRPr sz="2200">
                <a:solidFill>
                  <a:schemeClr val="hlink"/>
                </a:solidFill>
                <a:latin typeface="Arial" charset="0"/>
                <a:ea typeface="Arial" charset="0"/>
                <a:cs typeface="Arial" charset="0"/>
              </a:defRPr>
            </a:lvl9pPr>
          </a:lstStyle>
          <a:p>
            <a:pPr eaLnBrk="1" hangingPunct="1">
              <a:lnSpc>
                <a:spcPct val="90000"/>
              </a:lnSpc>
            </a:pPr>
            <a:endParaRPr lang="en-US" altLang="en-US"/>
          </a:p>
        </p:txBody>
      </p:sp>
      <p:sp>
        <p:nvSpPr>
          <p:cNvPr id="26" name="Oval 25"/>
          <p:cNvSpPr/>
          <p:nvPr/>
        </p:nvSpPr>
        <p:spPr bwMode="auto">
          <a:xfrm>
            <a:off x="4308476" y="3082925"/>
            <a:ext cx="1692275" cy="1936750"/>
          </a:xfrm>
          <a:prstGeom prst="ellipse">
            <a:avLst/>
          </a:prstGeom>
          <a:solidFill>
            <a:schemeClr val="bg1">
              <a:lumMod val="75000"/>
            </a:schemeClr>
          </a:solidFill>
          <a:ln>
            <a:noFill/>
          </a:ln>
          <a:effectLst/>
          <a:extLst/>
        </p:spPr>
        <p:txBody>
          <a:bodyPr/>
          <a:lstStyle/>
          <a:p>
            <a:pPr algn="ctr" eaLnBrk="1" hangingPunct="1">
              <a:lnSpc>
                <a:spcPct val="90000"/>
              </a:lnSpc>
              <a:defRPr/>
            </a:pPr>
            <a:endParaRPr lang="en-US" b="1" dirty="0">
              <a:solidFill>
                <a:schemeClr val="accent3"/>
              </a:solidFill>
              <a:latin typeface="Arial" panose="020B0604020202020204" pitchFamily="34" charset="0"/>
              <a:cs typeface="Arial" panose="020B0604020202020204" pitchFamily="34" charset="0"/>
            </a:endParaRPr>
          </a:p>
          <a:p>
            <a:pPr algn="ctr" eaLnBrk="1" hangingPunct="1">
              <a:lnSpc>
                <a:spcPct val="90000"/>
              </a:lnSpc>
              <a:defRPr/>
            </a:pPr>
            <a:endParaRPr lang="en-US" b="1" dirty="0">
              <a:solidFill>
                <a:schemeClr val="accent5">
                  <a:lumMod val="25000"/>
                </a:schemeClr>
              </a:solidFill>
              <a:latin typeface="Arial" panose="020B0604020202020204" pitchFamily="34" charset="0"/>
              <a:cs typeface="Arial" panose="020B0604020202020204" pitchFamily="34" charset="0"/>
            </a:endParaRPr>
          </a:p>
          <a:p>
            <a:pPr algn="ctr" eaLnBrk="1" hangingPunct="1">
              <a:lnSpc>
                <a:spcPct val="90000"/>
              </a:lnSpc>
              <a:defRPr/>
            </a:pPr>
            <a:r>
              <a:rPr lang="en-US" b="1" dirty="0">
                <a:solidFill>
                  <a:schemeClr val="accent5">
                    <a:lumMod val="25000"/>
                  </a:schemeClr>
                </a:solidFill>
                <a:latin typeface="Arial" panose="020B0604020202020204" pitchFamily="34" charset="0"/>
                <a:cs typeface="Arial" panose="020B0604020202020204" pitchFamily="34" charset="0"/>
              </a:rPr>
              <a:t>Reactive</a:t>
            </a:r>
          </a:p>
          <a:p>
            <a:pPr algn="ctr" eaLnBrk="1" hangingPunct="1">
              <a:lnSpc>
                <a:spcPct val="90000"/>
              </a:lnSpc>
              <a:defRPr/>
            </a:pPr>
            <a:r>
              <a:rPr lang="en-US" b="1" dirty="0">
                <a:solidFill>
                  <a:srgbClr val="002060"/>
                </a:solidFill>
                <a:latin typeface="Arial" panose="020B0604020202020204" pitchFamily="34" charset="0"/>
                <a:cs typeface="Arial" panose="020B0604020202020204" pitchFamily="34" charset="0"/>
              </a:rPr>
              <a:t> </a:t>
            </a:r>
          </a:p>
          <a:p>
            <a:pPr algn="ctr" eaLnBrk="1" hangingPunct="1">
              <a:lnSpc>
                <a:spcPct val="90000"/>
              </a:lnSpc>
              <a:defRPr/>
            </a:pPr>
            <a:endParaRPr lang="en-US" b="1" dirty="0">
              <a:solidFill>
                <a:srgbClr val="002060"/>
              </a:solidFill>
              <a:latin typeface="Arial" panose="020B0604020202020204" pitchFamily="34" charset="0"/>
              <a:cs typeface="Arial" panose="020B0604020202020204" pitchFamily="34" charset="0"/>
            </a:endParaRPr>
          </a:p>
          <a:p>
            <a:pPr algn="ctr" eaLnBrk="1" hangingPunct="1">
              <a:lnSpc>
                <a:spcPct val="90000"/>
              </a:lnSpc>
              <a:defRPr/>
            </a:pPr>
            <a:endParaRPr lang="en-US" b="1" dirty="0">
              <a:latin typeface="Arial" panose="020B0604020202020204" pitchFamily="34" charset="0"/>
              <a:cs typeface="Arial" panose="020B0604020202020204" pitchFamily="34" charset="0"/>
            </a:endParaRPr>
          </a:p>
          <a:p>
            <a:pPr algn="ctr" eaLnBrk="1" hangingPunct="1">
              <a:lnSpc>
                <a:spcPct val="90000"/>
              </a:lnSpc>
              <a:defRPr/>
            </a:pPr>
            <a:endParaRPr lang="en-US" b="1" dirty="0">
              <a:solidFill>
                <a:schemeClr val="bg2">
                  <a:lumMod val="75000"/>
                </a:schemeClr>
              </a:solidFill>
              <a:latin typeface="Arial" panose="020B0604020202020204" pitchFamily="34" charset="0"/>
              <a:cs typeface="Arial" panose="020B0604020202020204" pitchFamily="34" charset="0"/>
            </a:endParaRPr>
          </a:p>
        </p:txBody>
      </p:sp>
      <p:sp>
        <p:nvSpPr>
          <p:cNvPr id="13325" name="Oval 27"/>
          <p:cNvSpPr>
            <a:spLocks noChangeArrowheads="1"/>
          </p:cNvSpPr>
          <p:nvPr/>
        </p:nvSpPr>
        <p:spPr bwMode="auto">
          <a:xfrm>
            <a:off x="9540875" y="38227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200">
                <a:solidFill>
                  <a:schemeClr val="hlink"/>
                </a:solidFill>
                <a:latin typeface="Arial" charset="0"/>
                <a:ea typeface="Arial" charset="0"/>
                <a:cs typeface="Arial" charset="0"/>
              </a:defRPr>
            </a:lvl1pPr>
            <a:lvl2pPr marL="742950" indent="-285750">
              <a:defRPr sz="2200">
                <a:solidFill>
                  <a:schemeClr val="hlink"/>
                </a:solidFill>
                <a:latin typeface="Arial" charset="0"/>
                <a:ea typeface="Arial" charset="0"/>
                <a:cs typeface="Arial" charset="0"/>
              </a:defRPr>
            </a:lvl2pPr>
            <a:lvl3pPr marL="1143000" indent="-228600">
              <a:defRPr sz="2200">
                <a:solidFill>
                  <a:schemeClr val="hlink"/>
                </a:solidFill>
                <a:latin typeface="Arial" charset="0"/>
                <a:ea typeface="Arial" charset="0"/>
                <a:cs typeface="Arial" charset="0"/>
              </a:defRPr>
            </a:lvl3pPr>
            <a:lvl4pPr marL="1600200" indent="-228600">
              <a:defRPr sz="2200">
                <a:solidFill>
                  <a:schemeClr val="hlink"/>
                </a:solidFill>
                <a:latin typeface="Arial" charset="0"/>
                <a:ea typeface="Arial" charset="0"/>
                <a:cs typeface="Arial" charset="0"/>
              </a:defRPr>
            </a:lvl4pPr>
            <a:lvl5pPr marL="2057400" indent="-228600">
              <a:defRPr sz="2200">
                <a:solidFill>
                  <a:schemeClr val="hlink"/>
                </a:solidFill>
                <a:latin typeface="Arial" charset="0"/>
                <a:ea typeface="Arial" charset="0"/>
                <a:cs typeface="Arial" charset="0"/>
              </a:defRPr>
            </a:lvl5pPr>
            <a:lvl6pPr marL="2514600" indent="-228600" eaLnBrk="0" fontAlgn="base" hangingPunct="0">
              <a:spcBef>
                <a:spcPct val="0"/>
              </a:spcBef>
              <a:spcAft>
                <a:spcPct val="0"/>
              </a:spcAft>
              <a:defRPr sz="2200">
                <a:solidFill>
                  <a:schemeClr val="hlink"/>
                </a:solidFill>
                <a:latin typeface="Arial" charset="0"/>
                <a:ea typeface="Arial" charset="0"/>
                <a:cs typeface="Arial" charset="0"/>
              </a:defRPr>
            </a:lvl6pPr>
            <a:lvl7pPr marL="2971800" indent="-228600" eaLnBrk="0" fontAlgn="base" hangingPunct="0">
              <a:spcBef>
                <a:spcPct val="0"/>
              </a:spcBef>
              <a:spcAft>
                <a:spcPct val="0"/>
              </a:spcAft>
              <a:defRPr sz="2200">
                <a:solidFill>
                  <a:schemeClr val="hlink"/>
                </a:solidFill>
                <a:latin typeface="Arial" charset="0"/>
                <a:ea typeface="Arial" charset="0"/>
                <a:cs typeface="Arial" charset="0"/>
              </a:defRPr>
            </a:lvl7pPr>
            <a:lvl8pPr marL="3429000" indent="-228600" eaLnBrk="0" fontAlgn="base" hangingPunct="0">
              <a:spcBef>
                <a:spcPct val="0"/>
              </a:spcBef>
              <a:spcAft>
                <a:spcPct val="0"/>
              </a:spcAft>
              <a:defRPr sz="2200">
                <a:solidFill>
                  <a:schemeClr val="hlink"/>
                </a:solidFill>
                <a:latin typeface="Arial" charset="0"/>
                <a:ea typeface="Arial" charset="0"/>
                <a:cs typeface="Arial" charset="0"/>
              </a:defRPr>
            </a:lvl8pPr>
            <a:lvl9pPr marL="3886200" indent="-228600" eaLnBrk="0" fontAlgn="base" hangingPunct="0">
              <a:spcBef>
                <a:spcPct val="0"/>
              </a:spcBef>
              <a:spcAft>
                <a:spcPct val="0"/>
              </a:spcAft>
              <a:defRPr sz="2200">
                <a:solidFill>
                  <a:schemeClr val="hlink"/>
                </a:solidFill>
                <a:latin typeface="Arial" charset="0"/>
                <a:ea typeface="Arial" charset="0"/>
                <a:cs typeface="Arial" charset="0"/>
              </a:defRPr>
            </a:lvl9pPr>
          </a:lstStyle>
          <a:p>
            <a:pPr eaLnBrk="1" hangingPunct="1">
              <a:lnSpc>
                <a:spcPct val="90000"/>
              </a:lnSpc>
            </a:pPr>
            <a:endParaRPr lang="en-US" altLang="en-US"/>
          </a:p>
        </p:txBody>
      </p:sp>
      <p:sp>
        <p:nvSpPr>
          <p:cNvPr id="13326" name="Oval 28"/>
          <p:cNvSpPr>
            <a:spLocks noChangeArrowheads="1"/>
          </p:cNvSpPr>
          <p:nvPr/>
        </p:nvSpPr>
        <p:spPr bwMode="auto">
          <a:xfrm>
            <a:off x="7486650" y="2173289"/>
            <a:ext cx="990600" cy="124777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200">
                <a:solidFill>
                  <a:schemeClr val="hlink"/>
                </a:solidFill>
                <a:latin typeface="Arial" charset="0"/>
                <a:ea typeface="Arial" charset="0"/>
                <a:cs typeface="Arial" charset="0"/>
              </a:defRPr>
            </a:lvl1pPr>
            <a:lvl2pPr marL="742950" indent="-285750">
              <a:defRPr sz="2200">
                <a:solidFill>
                  <a:schemeClr val="hlink"/>
                </a:solidFill>
                <a:latin typeface="Arial" charset="0"/>
                <a:ea typeface="Arial" charset="0"/>
                <a:cs typeface="Arial" charset="0"/>
              </a:defRPr>
            </a:lvl2pPr>
            <a:lvl3pPr marL="1143000" indent="-228600">
              <a:defRPr sz="2200">
                <a:solidFill>
                  <a:schemeClr val="hlink"/>
                </a:solidFill>
                <a:latin typeface="Arial" charset="0"/>
                <a:ea typeface="Arial" charset="0"/>
                <a:cs typeface="Arial" charset="0"/>
              </a:defRPr>
            </a:lvl3pPr>
            <a:lvl4pPr marL="1600200" indent="-228600">
              <a:defRPr sz="2200">
                <a:solidFill>
                  <a:schemeClr val="hlink"/>
                </a:solidFill>
                <a:latin typeface="Arial" charset="0"/>
                <a:ea typeface="Arial" charset="0"/>
                <a:cs typeface="Arial" charset="0"/>
              </a:defRPr>
            </a:lvl4pPr>
            <a:lvl5pPr marL="2057400" indent="-228600">
              <a:defRPr sz="2200">
                <a:solidFill>
                  <a:schemeClr val="hlink"/>
                </a:solidFill>
                <a:latin typeface="Arial" charset="0"/>
                <a:ea typeface="Arial" charset="0"/>
                <a:cs typeface="Arial" charset="0"/>
              </a:defRPr>
            </a:lvl5pPr>
            <a:lvl6pPr marL="2514600" indent="-228600" eaLnBrk="0" fontAlgn="base" hangingPunct="0">
              <a:spcBef>
                <a:spcPct val="0"/>
              </a:spcBef>
              <a:spcAft>
                <a:spcPct val="0"/>
              </a:spcAft>
              <a:defRPr sz="2200">
                <a:solidFill>
                  <a:schemeClr val="hlink"/>
                </a:solidFill>
                <a:latin typeface="Arial" charset="0"/>
                <a:ea typeface="Arial" charset="0"/>
                <a:cs typeface="Arial" charset="0"/>
              </a:defRPr>
            </a:lvl6pPr>
            <a:lvl7pPr marL="2971800" indent="-228600" eaLnBrk="0" fontAlgn="base" hangingPunct="0">
              <a:spcBef>
                <a:spcPct val="0"/>
              </a:spcBef>
              <a:spcAft>
                <a:spcPct val="0"/>
              </a:spcAft>
              <a:defRPr sz="2200">
                <a:solidFill>
                  <a:schemeClr val="hlink"/>
                </a:solidFill>
                <a:latin typeface="Arial" charset="0"/>
                <a:ea typeface="Arial" charset="0"/>
                <a:cs typeface="Arial" charset="0"/>
              </a:defRPr>
            </a:lvl7pPr>
            <a:lvl8pPr marL="3429000" indent="-228600" eaLnBrk="0" fontAlgn="base" hangingPunct="0">
              <a:spcBef>
                <a:spcPct val="0"/>
              </a:spcBef>
              <a:spcAft>
                <a:spcPct val="0"/>
              </a:spcAft>
              <a:defRPr sz="2200">
                <a:solidFill>
                  <a:schemeClr val="hlink"/>
                </a:solidFill>
                <a:latin typeface="Arial" charset="0"/>
                <a:ea typeface="Arial" charset="0"/>
                <a:cs typeface="Arial" charset="0"/>
              </a:defRPr>
            </a:lvl8pPr>
            <a:lvl9pPr marL="3886200" indent="-228600" eaLnBrk="0" fontAlgn="base" hangingPunct="0">
              <a:spcBef>
                <a:spcPct val="0"/>
              </a:spcBef>
              <a:spcAft>
                <a:spcPct val="0"/>
              </a:spcAft>
              <a:defRPr sz="2200">
                <a:solidFill>
                  <a:schemeClr val="hlink"/>
                </a:solidFill>
                <a:latin typeface="Arial" charset="0"/>
                <a:ea typeface="Arial" charset="0"/>
                <a:cs typeface="Arial" charset="0"/>
              </a:defRPr>
            </a:lvl9pPr>
          </a:lstStyle>
          <a:p>
            <a:pPr eaLnBrk="1" hangingPunct="1">
              <a:lnSpc>
                <a:spcPct val="90000"/>
              </a:lnSpc>
            </a:pPr>
            <a:endParaRPr lang="en-US" altLang="en-US"/>
          </a:p>
        </p:txBody>
      </p:sp>
      <p:sp>
        <p:nvSpPr>
          <p:cNvPr id="45" name="Oval 44"/>
          <p:cNvSpPr/>
          <p:nvPr/>
        </p:nvSpPr>
        <p:spPr bwMode="auto">
          <a:xfrm>
            <a:off x="3221038" y="2128839"/>
            <a:ext cx="995362" cy="954087"/>
          </a:xfrm>
          <a:prstGeom prst="ellipse">
            <a:avLst/>
          </a:prstGeom>
          <a:solidFill>
            <a:srgbClr val="8CC43F"/>
          </a:solidFill>
          <a:ln>
            <a:noFill/>
          </a:ln>
          <a:effectLst/>
          <a:extLst/>
        </p:spPr>
        <p:txBody>
          <a:bodyPr/>
          <a:lstStyle/>
          <a:p>
            <a:pPr algn="ctr" eaLnBrk="1" hangingPunct="1">
              <a:lnSpc>
                <a:spcPct val="90000"/>
              </a:lnSpc>
              <a:defRPr/>
            </a:pPr>
            <a:r>
              <a:rPr lang="en-US" sz="1100" b="1" dirty="0">
                <a:solidFill>
                  <a:schemeClr val="bg1"/>
                </a:solidFill>
                <a:latin typeface="Arial" panose="020B0604020202020204" pitchFamily="34" charset="0"/>
                <a:cs typeface="Arial" panose="020B0604020202020204" pitchFamily="34" charset="0"/>
              </a:rPr>
              <a:t>One IBM Contact</a:t>
            </a:r>
          </a:p>
        </p:txBody>
      </p:sp>
      <p:sp>
        <p:nvSpPr>
          <p:cNvPr id="47" name="Oval 46"/>
          <p:cNvSpPr/>
          <p:nvPr/>
        </p:nvSpPr>
        <p:spPr bwMode="auto">
          <a:xfrm>
            <a:off x="7697789" y="4522788"/>
            <a:ext cx="2574925" cy="785812"/>
          </a:xfrm>
          <a:prstGeom prst="ellipse">
            <a:avLst/>
          </a:prstGeom>
          <a:solidFill>
            <a:srgbClr val="92D050"/>
          </a:solidFill>
          <a:ln>
            <a:noFill/>
          </a:ln>
          <a:effectLst/>
          <a:extLst/>
        </p:spPr>
        <p:txBody>
          <a:bodyPr/>
          <a:lstStyle/>
          <a:p>
            <a:pPr algn="ctr" eaLnBrk="1" hangingPunct="1">
              <a:lnSpc>
                <a:spcPct val="90000"/>
              </a:lnSpc>
              <a:defRPr/>
            </a:pPr>
            <a:endParaRPr lang="en-US" sz="500" b="1" dirty="0">
              <a:solidFill>
                <a:schemeClr val="accent3"/>
              </a:solidFill>
              <a:latin typeface="Arial" panose="020B0604020202020204" pitchFamily="34" charset="0"/>
              <a:cs typeface="Arial" panose="020B0604020202020204" pitchFamily="34" charset="0"/>
            </a:endParaRPr>
          </a:p>
          <a:p>
            <a:pPr algn="ctr" eaLnBrk="1" hangingPunct="1">
              <a:lnSpc>
                <a:spcPct val="90000"/>
              </a:lnSpc>
              <a:defRPr/>
            </a:pPr>
            <a:r>
              <a:rPr lang="en-US" sz="1100" b="1" dirty="0">
                <a:solidFill>
                  <a:schemeClr val="bg1"/>
                </a:solidFill>
                <a:latin typeface="Arial" panose="020B0604020202020204" pitchFamily="34" charset="0"/>
                <a:cs typeface="Arial" panose="020B0604020202020204" pitchFamily="34" charset="0"/>
              </a:rPr>
              <a:t>Critical Escalation = less downtime</a:t>
            </a:r>
          </a:p>
        </p:txBody>
      </p:sp>
      <p:sp>
        <p:nvSpPr>
          <p:cNvPr id="57" name="Oval 56"/>
          <p:cNvSpPr/>
          <p:nvPr/>
        </p:nvSpPr>
        <p:spPr bwMode="auto">
          <a:xfrm>
            <a:off x="5862638" y="3082925"/>
            <a:ext cx="1822450" cy="1936750"/>
          </a:xfrm>
          <a:prstGeom prst="ellipse">
            <a:avLst/>
          </a:prstGeom>
          <a:solidFill>
            <a:schemeClr val="bg1">
              <a:lumMod val="75000"/>
            </a:schemeClr>
          </a:solidFill>
          <a:ln>
            <a:noFill/>
          </a:ln>
          <a:effectLst/>
          <a:extLst/>
        </p:spPr>
        <p:txBody>
          <a:bodyPr/>
          <a:lstStyle/>
          <a:p>
            <a:pPr algn="ctr" eaLnBrk="1" hangingPunct="1">
              <a:lnSpc>
                <a:spcPct val="90000"/>
              </a:lnSpc>
              <a:defRPr/>
            </a:pPr>
            <a:endParaRPr lang="en-US" sz="1400" b="1" dirty="0">
              <a:solidFill>
                <a:schemeClr val="accent3"/>
              </a:solidFill>
              <a:latin typeface="Arial" panose="020B0604020202020204" pitchFamily="34" charset="0"/>
              <a:cs typeface="Arial" panose="020B0604020202020204" pitchFamily="34" charset="0"/>
            </a:endParaRPr>
          </a:p>
          <a:p>
            <a:pPr algn="ctr" eaLnBrk="1" hangingPunct="1">
              <a:lnSpc>
                <a:spcPct val="90000"/>
              </a:lnSpc>
              <a:defRPr/>
            </a:pPr>
            <a:endParaRPr lang="en-US" b="1" dirty="0">
              <a:solidFill>
                <a:schemeClr val="accent5">
                  <a:lumMod val="25000"/>
                </a:schemeClr>
              </a:solidFill>
              <a:latin typeface="Arial" panose="020B0604020202020204" pitchFamily="34" charset="0"/>
              <a:cs typeface="Arial" panose="020B0604020202020204" pitchFamily="34" charset="0"/>
            </a:endParaRPr>
          </a:p>
          <a:p>
            <a:pPr algn="ctr" eaLnBrk="1" hangingPunct="1">
              <a:lnSpc>
                <a:spcPct val="90000"/>
              </a:lnSpc>
              <a:defRPr/>
            </a:pPr>
            <a:r>
              <a:rPr lang="en-US" b="1" dirty="0">
                <a:solidFill>
                  <a:schemeClr val="accent5">
                    <a:lumMod val="25000"/>
                  </a:schemeClr>
                </a:solidFill>
                <a:latin typeface="Arial" panose="020B0604020202020204" pitchFamily="34" charset="0"/>
                <a:cs typeface="Arial" panose="020B0604020202020204" pitchFamily="34" charset="0"/>
              </a:rPr>
              <a:t> Proactive</a:t>
            </a:r>
          </a:p>
          <a:p>
            <a:pPr algn="ctr" eaLnBrk="1" hangingPunct="1">
              <a:lnSpc>
                <a:spcPct val="90000"/>
              </a:lnSpc>
              <a:defRPr/>
            </a:pPr>
            <a:endParaRPr lang="en-US" sz="1400" b="1" dirty="0">
              <a:solidFill>
                <a:schemeClr val="accent3"/>
              </a:solidFill>
              <a:latin typeface="Arial" panose="020B0604020202020204" pitchFamily="34" charset="0"/>
              <a:cs typeface="Arial" panose="020B0604020202020204" pitchFamily="34" charset="0"/>
            </a:endParaRPr>
          </a:p>
          <a:p>
            <a:pPr algn="ctr" eaLnBrk="1" hangingPunct="1">
              <a:lnSpc>
                <a:spcPct val="90000"/>
              </a:lnSpc>
              <a:defRPr/>
            </a:pPr>
            <a:endParaRPr lang="en-US" sz="1400" b="1" dirty="0">
              <a:latin typeface="Arial" panose="020B0604020202020204" pitchFamily="34" charset="0"/>
              <a:cs typeface="Arial" panose="020B0604020202020204" pitchFamily="34" charset="0"/>
            </a:endParaRPr>
          </a:p>
        </p:txBody>
      </p:sp>
      <p:sp>
        <p:nvSpPr>
          <p:cNvPr id="58" name="Oval 57"/>
          <p:cNvSpPr/>
          <p:nvPr/>
        </p:nvSpPr>
        <p:spPr bwMode="auto">
          <a:xfrm>
            <a:off x="7726364" y="2309814"/>
            <a:ext cx="2549525" cy="712787"/>
          </a:xfrm>
          <a:prstGeom prst="ellipse">
            <a:avLst/>
          </a:prstGeom>
          <a:solidFill>
            <a:srgbClr val="8CC43F"/>
          </a:solidFill>
          <a:ln>
            <a:noFill/>
          </a:ln>
          <a:effectLst/>
          <a:extLst/>
        </p:spPr>
        <p:txBody>
          <a:bodyPr/>
          <a:lstStyle/>
          <a:p>
            <a:pPr algn="ctr" eaLnBrk="1" hangingPunct="1">
              <a:lnSpc>
                <a:spcPct val="90000"/>
              </a:lnSpc>
              <a:defRPr/>
            </a:pPr>
            <a:endParaRPr lang="en-US" sz="200" b="1" dirty="0">
              <a:solidFill>
                <a:schemeClr val="accent3"/>
              </a:solidFill>
              <a:latin typeface="Arial" panose="020B0604020202020204" pitchFamily="34" charset="0"/>
              <a:cs typeface="Arial" panose="020B0604020202020204" pitchFamily="34" charset="0"/>
            </a:endParaRPr>
          </a:p>
          <a:p>
            <a:pPr algn="ctr" eaLnBrk="1" hangingPunct="1">
              <a:lnSpc>
                <a:spcPct val="90000"/>
              </a:lnSpc>
              <a:defRPr/>
            </a:pPr>
            <a:r>
              <a:rPr lang="en-US" sz="1100" b="1" dirty="0">
                <a:solidFill>
                  <a:schemeClr val="bg1"/>
                </a:solidFill>
                <a:latin typeface="Arial" panose="020B0604020202020204" pitchFamily="34" charset="0"/>
                <a:cs typeface="Arial" panose="020B0604020202020204" pitchFamily="34" charset="0"/>
              </a:rPr>
              <a:t>Resolution Trending  = reduced TTR</a:t>
            </a:r>
          </a:p>
          <a:p>
            <a:pPr algn="ctr" eaLnBrk="1" hangingPunct="1">
              <a:lnSpc>
                <a:spcPct val="90000"/>
              </a:lnSpc>
              <a:defRPr/>
            </a:pPr>
            <a:endParaRPr lang="en-US" sz="1100" b="1" dirty="0">
              <a:solidFill>
                <a:schemeClr val="accent3"/>
              </a:solidFill>
              <a:latin typeface="Arial" panose="020B0604020202020204" pitchFamily="34" charset="0"/>
              <a:cs typeface="Arial" panose="020B0604020202020204" pitchFamily="34" charset="0"/>
            </a:endParaRPr>
          </a:p>
        </p:txBody>
      </p:sp>
      <p:sp>
        <p:nvSpPr>
          <p:cNvPr id="59" name="Oval 58"/>
          <p:cNvSpPr/>
          <p:nvPr/>
        </p:nvSpPr>
        <p:spPr bwMode="auto">
          <a:xfrm>
            <a:off x="7715250" y="3775075"/>
            <a:ext cx="2541588" cy="736600"/>
          </a:xfrm>
          <a:prstGeom prst="ellipse">
            <a:avLst/>
          </a:prstGeom>
          <a:solidFill>
            <a:srgbClr val="008080"/>
          </a:solidFill>
          <a:ln>
            <a:noFill/>
          </a:ln>
          <a:effectLst/>
          <a:extLst/>
        </p:spPr>
        <p:txBody>
          <a:bodyPr/>
          <a:lstStyle/>
          <a:p>
            <a:pPr algn="ctr" eaLnBrk="1" hangingPunct="1">
              <a:lnSpc>
                <a:spcPct val="90000"/>
              </a:lnSpc>
              <a:defRPr/>
            </a:pPr>
            <a:endParaRPr lang="en-US" sz="500" b="1" dirty="0">
              <a:solidFill>
                <a:schemeClr val="bg1"/>
              </a:solidFill>
              <a:latin typeface="Arial" panose="020B0604020202020204" pitchFamily="34" charset="0"/>
              <a:cs typeface="Arial" panose="020B0604020202020204" pitchFamily="34" charset="0"/>
            </a:endParaRPr>
          </a:p>
          <a:p>
            <a:pPr algn="ctr" eaLnBrk="1" hangingPunct="1">
              <a:lnSpc>
                <a:spcPct val="90000"/>
              </a:lnSpc>
              <a:defRPr/>
            </a:pPr>
            <a:r>
              <a:rPr lang="en-US" sz="1100" b="1" dirty="0">
                <a:solidFill>
                  <a:schemeClr val="bg1"/>
                </a:solidFill>
                <a:latin typeface="Arial" panose="020B0604020202020204" pitchFamily="34" charset="0"/>
                <a:cs typeface="Arial" panose="020B0604020202020204" pitchFamily="34" charset="0"/>
              </a:rPr>
              <a:t>Impact Management = user reduced issues</a:t>
            </a:r>
          </a:p>
        </p:txBody>
      </p:sp>
      <p:sp>
        <p:nvSpPr>
          <p:cNvPr id="32" name="Oval 31"/>
          <p:cNvSpPr/>
          <p:nvPr/>
        </p:nvSpPr>
        <p:spPr bwMode="auto">
          <a:xfrm>
            <a:off x="1587501" y="2173288"/>
            <a:ext cx="1482725" cy="3846512"/>
          </a:xfrm>
          <a:prstGeom prst="ellipse">
            <a:avLst/>
          </a:prstGeom>
          <a:solidFill>
            <a:schemeClr val="accent5">
              <a:lumMod val="25000"/>
            </a:schemeClr>
          </a:solidFill>
          <a:ln>
            <a:noFill/>
          </a:ln>
          <a:effectLst/>
          <a:extLst/>
        </p:spPr>
        <p:txBody>
          <a:bodyPr/>
          <a:lstStyle/>
          <a:p>
            <a:pPr algn="ctr" eaLnBrk="1" hangingPunct="1">
              <a:lnSpc>
                <a:spcPct val="90000"/>
              </a:lnSpc>
              <a:defRPr/>
            </a:pPr>
            <a:r>
              <a:rPr lang="en-US" sz="1100" b="1" dirty="0">
                <a:solidFill>
                  <a:schemeClr val="bg1"/>
                </a:solidFill>
                <a:latin typeface="Arial" panose="020B0604020202020204" pitchFamily="34" charset="0"/>
                <a:cs typeface="Arial" panose="020B0604020202020204" pitchFamily="34" charset="0"/>
              </a:rPr>
              <a:t>Limited</a:t>
            </a:r>
          </a:p>
          <a:p>
            <a:pPr algn="ctr" eaLnBrk="1" hangingPunct="1">
              <a:lnSpc>
                <a:spcPct val="90000"/>
              </a:lnSpc>
              <a:defRPr/>
            </a:pPr>
            <a:r>
              <a:rPr lang="en-US" sz="1100" b="1" dirty="0">
                <a:solidFill>
                  <a:schemeClr val="bg1"/>
                </a:solidFill>
                <a:latin typeface="Arial" panose="020B0604020202020204" pitchFamily="34" charset="0"/>
                <a:cs typeface="Arial" panose="020B0604020202020204" pitchFamily="34" charset="0"/>
              </a:rPr>
              <a:t>interaction </a:t>
            </a:r>
          </a:p>
          <a:p>
            <a:pPr algn="ctr" eaLnBrk="1" hangingPunct="1">
              <a:lnSpc>
                <a:spcPct val="90000"/>
              </a:lnSpc>
              <a:defRPr/>
            </a:pPr>
            <a:r>
              <a:rPr lang="en-US" sz="1100" b="1" dirty="0">
                <a:solidFill>
                  <a:schemeClr val="bg1"/>
                </a:solidFill>
                <a:latin typeface="Arial" panose="020B0604020202020204" pitchFamily="34" charset="0"/>
                <a:cs typeface="Arial" panose="020B0604020202020204" pitchFamily="34" charset="0"/>
              </a:rPr>
              <a:t>&amp; Daily  Support</a:t>
            </a:r>
          </a:p>
          <a:p>
            <a:pPr algn="ctr" eaLnBrk="1" hangingPunct="1">
              <a:lnSpc>
                <a:spcPct val="90000"/>
              </a:lnSpc>
              <a:defRPr/>
            </a:pPr>
            <a:endParaRPr lang="en-US" sz="1100" b="1" dirty="0">
              <a:solidFill>
                <a:schemeClr val="bg1"/>
              </a:solidFill>
              <a:latin typeface="Arial" panose="020B0604020202020204" pitchFamily="34" charset="0"/>
              <a:cs typeface="Arial" panose="020B0604020202020204" pitchFamily="34" charset="0"/>
            </a:endParaRPr>
          </a:p>
          <a:p>
            <a:pPr algn="ctr" eaLnBrk="1" hangingPunct="1">
              <a:lnSpc>
                <a:spcPct val="90000"/>
              </a:lnSpc>
              <a:defRPr/>
            </a:pPr>
            <a:endParaRPr lang="en-US" sz="1100" b="1" dirty="0">
              <a:solidFill>
                <a:schemeClr val="bg1"/>
              </a:solidFill>
              <a:latin typeface="Arial" panose="020B0604020202020204" pitchFamily="34" charset="0"/>
              <a:cs typeface="Arial" panose="020B0604020202020204" pitchFamily="34" charset="0"/>
            </a:endParaRPr>
          </a:p>
          <a:p>
            <a:pPr algn="ctr" eaLnBrk="1" hangingPunct="1">
              <a:lnSpc>
                <a:spcPct val="90000"/>
              </a:lnSpc>
              <a:defRPr/>
            </a:pPr>
            <a:r>
              <a:rPr lang="en-US" sz="1100" b="1" dirty="0">
                <a:solidFill>
                  <a:schemeClr val="bg1"/>
                </a:solidFill>
                <a:latin typeface="Arial" panose="020B0604020202020204" pitchFamily="34" charset="0"/>
                <a:cs typeface="Arial" panose="020B0604020202020204" pitchFamily="34" charset="0"/>
              </a:rPr>
              <a:t>No Advocate</a:t>
            </a:r>
          </a:p>
          <a:p>
            <a:pPr algn="ctr" eaLnBrk="1" hangingPunct="1">
              <a:lnSpc>
                <a:spcPct val="90000"/>
              </a:lnSpc>
              <a:defRPr/>
            </a:pPr>
            <a:endParaRPr lang="en-US" sz="1100" b="1" dirty="0">
              <a:solidFill>
                <a:schemeClr val="bg1"/>
              </a:solidFill>
              <a:latin typeface="Arial" panose="020B0604020202020204" pitchFamily="34" charset="0"/>
              <a:cs typeface="Arial" panose="020B0604020202020204" pitchFamily="34" charset="0"/>
            </a:endParaRPr>
          </a:p>
          <a:p>
            <a:pPr algn="ctr" eaLnBrk="1" hangingPunct="1">
              <a:lnSpc>
                <a:spcPct val="90000"/>
              </a:lnSpc>
              <a:defRPr/>
            </a:pPr>
            <a:endParaRPr lang="en-US" sz="1100" b="1" dirty="0">
              <a:solidFill>
                <a:schemeClr val="bg1"/>
              </a:solidFill>
              <a:latin typeface="Arial" panose="020B0604020202020204" pitchFamily="34" charset="0"/>
              <a:cs typeface="Arial" panose="020B0604020202020204" pitchFamily="34" charset="0"/>
            </a:endParaRPr>
          </a:p>
          <a:p>
            <a:pPr algn="ctr" eaLnBrk="1" hangingPunct="1">
              <a:lnSpc>
                <a:spcPct val="90000"/>
              </a:lnSpc>
              <a:defRPr/>
            </a:pPr>
            <a:r>
              <a:rPr lang="en-US" sz="1100" b="1" dirty="0">
                <a:solidFill>
                  <a:schemeClr val="bg1"/>
                </a:solidFill>
                <a:latin typeface="Arial" panose="020B0604020202020204" pitchFamily="34" charset="0"/>
                <a:cs typeface="Arial" panose="020B0604020202020204" pitchFamily="34" charset="0"/>
              </a:rPr>
              <a:t>No Integration</a:t>
            </a:r>
          </a:p>
          <a:p>
            <a:pPr algn="ctr" eaLnBrk="1" hangingPunct="1">
              <a:lnSpc>
                <a:spcPct val="90000"/>
              </a:lnSpc>
              <a:defRPr/>
            </a:pPr>
            <a:endParaRPr lang="en-US" sz="1100" b="1" dirty="0">
              <a:solidFill>
                <a:schemeClr val="bg1"/>
              </a:solidFill>
              <a:latin typeface="Arial" panose="020B0604020202020204" pitchFamily="34" charset="0"/>
              <a:cs typeface="Arial" panose="020B0604020202020204" pitchFamily="34" charset="0"/>
            </a:endParaRPr>
          </a:p>
          <a:p>
            <a:pPr algn="ctr" eaLnBrk="1" hangingPunct="1">
              <a:lnSpc>
                <a:spcPct val="90000"/>
              </a:lnSpc>
              <a:defRPr/>
            </a:pPr>
            <a:endParaRPr lang="en-US" sz="1100" b="1" dirty="0">
              <a:solidFill>
                <a:schemeClr val="bg1"/>
              </a:solidFill>
              <a:latin typeface="Arial" panose="020B0604020202020204" pitchFamily="34" charset="0"/>
              <a:cs typeface="Arial" panose="020B0604020202020204" pitchFamily="34" charset="0"/>
            </a:endParaRPr>
          </a:p>
          <a:p>
            <a:pPr algn="ctr" eaLnBrk="1" hangingPunct="1">
              <a:lnSpc>
                <a:spcPct val="90000"/>
              </a:lnSpc>
              <a:defRPr/>
            </a:pPr>
            <a:r>
              <a:rPr lang="en-US" sz="1100" b="1" dirty="0">
                <a:solidFill>
                  <a:schemeClr val="bg1"/>
                </a:solidFill>
                <a:latin typeface="Arial" panose="020B0604020202020204" pitchFamily="34" charset="0"/>
                <a:cs typeface="Arial" panose="020B0604020202020204" pitchFamily="34" charset="0"/>
              </a:rPr>
              <a:t>No Project Readiness</a:t>
            </a:r>
          </a:p>
          <a:p>
            <a:pPr algn="ctr" eaLnBrk="1" hangingPunct="1">
              <a:lnSpc>
                <a:spcPct val="90000"/>
              </a:lnSpc>
              <a:defRPr/>
            </a:pPr>
            <a:endParaRPr lang="en-US" sz="1100" b="1" dirty="0">
              <a:solidFill>
                <a:schemeClr val="bg1"/>
              </a:solidFill>
              <a:latin typeface="Arial" panose="020B0604020202020204" pitchFamily="34" charset="0"/>
              <a:cs typeface="Arial" panose="020B0604020202020204" pitchFamily="34" charset="0"/>
            </a:endParaRPr>
          </a:p>
          <a:p>
            <a:pPr algn="ctr" eaLnBrk="1" hangingPunct="1">
              <a:lnSpc>
                <a:spcPct val="90000"/>
              </a:lnSpc>
              <a:defRPr/>
            </a:pPr>
            <a:endParaRPr lang="en-US" sz="1100" b="1" dirty="0">
              <a:solidFill>
                <a:schemeClr val="bg1"/>
              </a:solidFill>
              <a:latin typeface="Arial" panose="020B0604020202020204" pitchFamily="34" charset="0"/>
              <a:cs typeface="Arial" panose="020B0604020202020204" pitchFamily="34" charset="0"/>
            </a:endParaRPr>
          </a:p>
          <a:p>
            <a:pPr algn="ctr" eaLnBrk="1" hangingPunct="1">
              <a:lnSpc>
                <a:spcPct val="90000"/>
              </a:lnSpc>
              <a:defRPr/>
            </a:pPr>
            <a:r>
              <a:rPr lang="en-US" sz="1100" b="1" dirty="0">
                <a:solidFill>
                  <a:schemeClr val="bg1"/>
                </a:solidFill>
                <a:latin typeface="Arial" panose="020B0604020202020204" pitchFamily="34" charset="0"/>
                <a:cs typeface="Arial" panose="020B0604020202020204" pitchFamily="34" charset="0"/>
              </a:rPr>
              <a:t>No Risk Prevention</a:t>
            </a:r>
          </a:p>
        </p:txBody>
      </p:sp>
      <p:sp>
        <p:nvSpPr>
          <p:cNvPr id="13333" name="Oval 36"/>
          <p:cNvSpPr>
            <a:spLocks noChangeArrowheads="1"/>
          </p:cNvSpPr>
          <p:nvPr/>
        </p:nvSpPr>
        <p:spPr bwMode="auto">
          <a:xfrm>
            <a:off x="7715250" y="3033713"/>
            <a:ext cx="2541588" cy="741362"/>
          </a:xfrm>
          <a:prstGeom prst="ellipse">
            <a:avLst/>
          </a:prstGeom>
          <a:solidFill>
            <a:srgbClr val="83D0E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200">
                <a:solidFill>
                  <a:schemeClr val="hlink"/>
                </a:solidFill>
                <a:latin typeface="Arial" charset="0"/>
                <a:ea typeface="Arial" charset="0"/>
                <a:cs typeface="Arial" charset="0"/>
              </a:defRPr>
            </a:lvl1pPr>
            <a:lvl2pPr marL="742950" indent="-285750">
              <a:defRPr sz="2200">
                <a:solidFill>
                  <a:schemeClr val="hlink"/>
                </a:solidFill>
                <a:latin typeface="Arial" charset="0"/>
                <a:ea typeface="Arial" charset="0"/>
                <a:cs typeface="Arial" charset="0"/>
              </a:defRPr>
            </a:lvl2pPr>
            <a:lvl3pPr marL="1143000" indent="-228600">
              <a:defRPr sz="2200">
                <a:solidFill>
                  <a:schemeClr val="hlink"/>
                </a:solidFill>
                <a:latin typeface="Arial" charset="0"/>
                <a:ea typeface="Arial" charset="0"/>
                <a:cs typeface="Arial" charset="0"/>
              </a:defRPr>
            </a:lvl3pPr>
            <a:lvl4pPr marL="1600200" indent="-228600">
              <a:defRPr sz="2200">
                <a:solidFill>
                  <a:schemeClr val="hlink"/>
                </a:solidFill>
                <a:latin typeface="Arial" charset="0"/>
                <a:ea typeface="Arial" charset="0"/>
                <a:cs typeface="Arial" charset="0"/>
              </a:defRPr>
            </a:lvl4pPr>
            <a:lvl5pPr marL="2057400" indent="-228600">
              <a:defRPr sz="2200">
                <a:solidFill>
                  <a:schemeClr val="hlink"/>
                </a:solidFill>
                <a:latin typeface="Arial" charset="0"/>
                <a:ea typeface="Arial" charset="0"/>
                <a:cs typeface="Arial" charset="0"/>
              </a:defRPr>
            </a:lvl5pPr>
            <a:lvl6pPr marL="2514600" indent="-228600" eaLnBrk="0" fontAlgn="base" hangingPunct="0">
              <a:spcBef>
                <a:spcPct val="0"/>
              </a:spcBef>
              <a:spcAft>
                <a:spcPct val="0"/>
              </a:spcAft>
              <a:defRPr sz="2200">
                <a:solidFill>
                  <a:schemeClr val="hlink"/>
                </a:solidFill>
                <a:latin typeface="Arial" charset="0"/>
                <a:ea typeface="Arial" charset="0"/>
                <a:cs typeface="Arial" charset="0"/>
              </a:defRPr>
            </a:lvl6pPr>
            <a:lvl7pPr marL="2971800" indent="-228600" eaLnBrk="0" fontAlgn="base" hangingPunct="0">
              <a:spcBef>
                <a:spcPct val="0"/>
              </a:spcBef>
              <a:spcAft>
                <a:spcPct val="0"/>
              </a:spcAft>
              <a:defRPr sz="2200">
                <a:solidFill>
                  <a:schemeClr val="hlink"/>
                </a:solidFill>
                <a:latin typeface="Arial" charset="0"/>
                <a:ea typeface="Arial" charset="0"/>
                <a:cs typeface="Arial" charset="0"/>
              </a:defRPr>
            </a:lvl7pPr>
            <a:lvl8pPr marL="3429000" indent="-228600" eaLnBrk="0" fontAlgn="base" hangingPunct="0">
              <a:spcBef>
                <a:spcPct val="0"/>
              </a:spcBef>
              <a:spcAft>
                <a:spcPct val="0"/>
              </a:spcAft>
              <a:defRPr sz="2200">
                <a:solidFill>
                  <a:schemeClr val="hlink"/>
                </a:solidFill>
                <a:latin typeface="Arial" charset="0"/>
                <a:ea typeface="Arial" charset="0"/>
                <a:cs typeface="Arial" charset="0"/>
              </a:defRPr>
            </a:lvl8pPr>
            <a:lvl9pPr marL="3886200" indent="-228600" eaLnBrk="0" fontAlgn="base" hangingPunct="0">
              <a:spcBef>
                <a:spcPct val="0"/>
              </a:spcBef>
              <a:spcAft>
                <a:spcPct val="0"/>
              </a:spcAft>
              <a:defRPr sz="2200">
                <a:solidFill>
                  <a:schemeClr val="hlink"/>
                </a:solidFill>
                <a:latin typeface="Arial" charset="0"/>
                <a:ea typeface="Arial" charset="0"/>
                <a:cs typeface="Arial" charset="0"/>
              </a:defRPr>
            </a:lvl9pPr>
          </a:lstStyle>
          <a:p>
            <a:pPr algn="ctr" eaLnBrk="1" hangingPunct="1">
              <a:lnSpc>
                <a:spcPct val="90000"/>
              </a:lnSpc>
            </a:pPr>
            <a:r>
              <a:rPr lang="en-US" altLang="en-US" sz="1100" b="1">
                <a:solidFill>
                  <a:schemeClr val="bg1"/>
                </a:solidFill>
              </a:rPr>
              <a:t>Risk Prevention  Upgrades =  increased uptime</a:t>
            </a:r>
          </a:p>
          <a:p>
            <a:pPr algn="ctr" eaLnBrk="1" hangingPunct="1">
              <a:lnSpc>
                <a:spcPct val="90000"/>
              </a:lnSpc>
            </a:pPr>
            <a:endParaRPr lang="en-US" altLang="en-US" sz="1100" b="1">
              <a:solidFill>
                <a:schemeClr val="bg1"/>
              </a:solidFill>
            </a:endParaRPr>
          </a:p>
        </p:txBody>
      </p:sp>
      <p:sp>
        <p:nvSpPr>
          <p:cNvPr id="13334" name="Oval 37"/>
          <p:cNvSpPr>
            <a:spLocks noChangeArrowheads="1"/>
          </p:cNvSpPr>
          <p:nvPr/>
        </p:nvSpPr>
        <p:spPr bwMode="auto">
          <a:xfrm>
            <a:off x="7694614" y="5300664"/>
            <a:ext cx="2549525" cy="763587"/>
          </a:xfrm>
          <a:prstGeom prst="ellipse">
            <a:avLst/>
          </a:prstGeom>
          <a:solidFill>
            <a:srgbClr val="83D0E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200">
                <a:solidFill>
                  <a:schemeClr val="hlink"/>
                </a:solidFill>
                <a:latin typeface="Arial" charset="0"/>
                <a:ea typeface="Arial" charset="0"/>
                <a:cs typeface="Arial" charset="0"/>
              </a:defRPr>
            </a:lvl1pPr>
            <a:lvl2pPr marL="742950" indent="-285750">
              <a:defRPr sz="2200">
                <a:solidFill>
                  <a:schemeClr val="hlink"/>
                </a:solidFill>
                <a:latin typeface="Arial" charset="0"/>
                <a:ea typeface="Arial" charset="0"/>
                <a:cs typeface="Arial" charset="0"/>
              </a:defRPr>
            </a:lvl2pPr>
            <a:lvl3pPr marL="1143000" indent="-228600">
              <a:defRPr sz="2200">
                <a:solidFill>
                  <a:schemeClr val="hlink"/>
                </a:solidFill>
                <a:latin typeface="Arial" charset="0"/>
                <a:ea typeface="Arial" charset="0"/>
                <a:cs typeface="Arial" charset="0"/>
              </a:defRPr>
            </a:lvl3pPr>
            <a:lvl4pPr marL="1600200" indent="-228600">
              <a:defRPr sz="2200">
                <a:solidFill>
                  <a:schemeClr val="hlink"/>
                </a:solidFill>
                <a:latin typeface="Arial" charset="0"/>
                <a:ea typeface="Arial" charset="0"/>
                <a:cs typeface="Arial" charset="0"/>
              </a:defRPr>
            </a:lvl4pPr>
            <a:lvl5pPr marL="2057400" indent="-228600">
              <a:defRPr sz="2200">
                <a:solidFill>
                  <a:schemeClr val="hlink"/>
                </a:solidFill>
                <a:latin typeface="Arial" charset="0"/>
                <a:ea typeface="Arial" charset="0"/>
                <a:cs typeface="Arial" charset="0"/>
              </a:defRPr>
            </a:lvl5pPr>
            <a:lvl6pPr marL="2514600" indent="-228600" eaLnBrk="0" fontAlgn="base" hangingPunct="0">
              <a:spcBef>
                <a:spcPct val="0"/>
              </a:spcBef>
              <a:spcAft>
                <a:spcPct val="0"/>
              </a:spcAft>
              <a:defRPr sz="2200">
                <a:solidFill>
                  <a:schemeClr val="hlink"/>
                </a:solidFill>
                <a:latin typeface="Arial" charset="0"/>
                <a:ea typeface="Arial" charset="0"/>
                <a:cs typeface="Arial" charset="0"/>
              </a:defRPr>
            </a:lvl6pPr>
            <a:lvl7pPr marL="2971800" indent="-228600" eaLnBrk="0" fontAlgn="base" hangingPunct="0">
              <a:spcBef>
                <a:spcPct val="0"/>
              </a:spcBef>
              <a:spcAft>
                <a:spcPct val="0"/>
              </a:spcAft>
              <a:defRPr sz="2200">
                <a:solidFill>
                  <a:schemeClr val="hlink"/>
                </a:solidFill>
                <a:latin typeface="Arial" charset="0"/>
                <a:ea typeface="Arial" charset="0"/>
                <a:cs typeface="Arial" charset="0"/>
              </a:defRPr>
            </a:lvl7pPr>
            <a:lvl8pPr marL="3429000" indent="-228600" eaLnBrk="0" fontAlgn="base" hangingPunct="0">
              <a:spcBef>
                <a:spcPct val="0"/>
              </a:spcBef>
              <a:spcAft>
                <a:spcPct val="0"/>
              </a:spcAft>
              <a:defRPr sz="2200">
                <a:solidFill>
                  <a:schemeClr val="hlink"/>
                </a:solidFill>
                <a:latin typeface="Arial" charset="0"/>
                <a:ea typeface="Arial" charset="0"/>
                <a:cs typeface="Arial" charset="0"/>
              </a:defRPr>
            </a:lvl8pPr>
            <a:lvl9pPr marL="3886200" indent="-228600" eaLnBrk="0" fontAlgn="base" hangingPunct="0">
              <a:spcBef>
                <a:spcPct val="0"/>
              </a:spcBef>
              <a:spcAft>
                <a:spcPct val="0"/>
              </a:spcAft>
              <a:defRPr sz="2200">
                <a:solidFill>
                  <a:schemeClr val="hlink"/>
                </a:solidFill>
                <a:latin typeface="Arial" charset="0"/>
                <a:ea typeface="Arial" charset="0"/>
                <a:cs typeface="Arial" charset="0"/>
              </a:defRPr>
            </a:lvl9pPr>
          </a:lstStyle>
          <a:p>
            <a:pPr algn="ctr" eaLnBrk="1" hangingPunct="1">
              <a:lnSpc>
                <a:spcPct val="90000"/>
              </a:lnSpc>
            </a:pPr>
            <a:r>
              <a:rPr lang="en-US" altLang="en-US" sz="1100" b="1">
                <a:solidFill>
                  <a:schemeClr val="bg1"/>
                </a:solidFill>
              </a:rPr>
              <a:t>Deployment</a:t>
            </a:r>
          </a:p>
          <a:p>
            <a:pPr algn="ctr" eaLnBrk="1" hangingPunct="1">
              <a:lnSpc>
                <a:spcPct val="90000"/>
              </a:lnSpc>
            </a:pPr>
            <a:r>
              <a:rPr lang="en-US" altLang="en-US" sz="1100" b="1">
                <a:solidFill>
                  <a:schemeClr val="bg1"/>
                </a:solidFill>
              </a:rPr>
              <a:t>Management = integration prevention</a:t>
            </a:r>
          </a:p>
          <a:p>
            <a:pPr algn="ctr" eaLnBrk="1" hangingPunct="1">
              <a:lnSpc>
                <a:spcPct val="90000"/>
              </a:lnSpc>
            </a:pPr>
            <a:endParaRPr lang="en-US" altLang="en-US" sz="1100" b="1">
              <a:solidFill>
                <a:schemeClr val="bg1"/>
              </a:solidFill>
            </a:endParaRPr>
          </a:p>
        </p:txBody>
      </p:sp>
      <p:sp>
        <p:nvSpPr>
          <p:cNvPr id="13335" name="Cross 1"/>
          <p:cNvSpPr>
            <a:spLocks noChangeArrowheads="1"/>
          </p:cNvSpPr>
          <p:nvPr/>
        </p:nvSpPr>
        <p:spPr bwMode="auto">
          <a:xfrm>
            <a:off x="5686425" y="3829051"/>
            <a:ext cx="1098550" cy="1243013"/>
          </a:xfrm>
          <a:prstGeom prst="plus">
            <a:avLst>
              <a:gd name="adj" fmla="val 25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200">
                <a:solidFill>
                  <a:schemeClr val="hlink"/>
                </a:solidFill>
                <a:latin typeface="Arial" charset="0"/>
                <a:ea typeface="Arial" charset="0"/>
                <a:cs typeface="Arial" charset="0"/>
              </a:defRPr>
            </a:lvl1pPr>
            <a:lvl2pPr marL="742950" indent="-285750">
              <a:defRPr sz="2200">
                <a:solidFill>
                  <a:schemeClr val="hlink"/>
                </a:solidFill>
                <a:latin typeface="Arial" charset="0"/>
                <a:ea typeface="Arial" charset="0"/>
                <a:cs typeface="Arial" charset="0"/>
              </a:defRPr>
            </a:lvl2pPr>
            <a:lvl3pPr marL="1143000" indent="-228600">
              <a:defRPr sz="2200">
                <a:solidFill>
                  <a:schemeClr val="hlink"/>
                </a:solidFill>
                <a:latin typeface="Arial" charset="0"/>
                <a:ea typeface="Arial" charset="0"/>
                <a:cs typeface="Arial" charset="0"/>
              </a:defRPr>
            </a:lvl3pPr>
            <a:lvl4pPr marL="1600200" indent="-228600">
              <a:defRPr sz="2200">
                <a:solidFill>
                  <a:schemeClr val="hlink"/>
                </a:solidFill>
                <a:latin typeface="Arial" charset="0"/>
                <a:ea typeface="Arial" charset="0"/>
                <a:cs typeface="Arial" charset="0"/>
              </a:defRPr>
            </a:lvl4pPr>
            <a:lvl5pPr marL="2057400" indent="-228600">
              <a:defRPr sz="2200">
                <a:solidFill>
                  <a:schemeClr val="hlink"/>
                </a:solidFill>
                <a:latin typeface="Arial" charset="0"/>
                <a:ea typeface="Arial" charset="0"/>
                <a:cs typeface="Arial" charset="0"/>
              </a:defRPr>
            </a:lvl5pPr>
            <a:lvl6pPr marL="2514600" indent="-228600" eaLnBrk="0" fontAlgn="base" hangingPunct="0">
              <a:spcBef>
                <a:spcPct val="0"/>
              </a:spcBef>
              <a:spcAft>
                <a:spcPct val="0"/>
              </a:spcAft>
              <a:defRPr sz="2200">
                <a:solidFill>
                  <a:schemeClr val="hlink"/>
                </a:solidFill>
                <a:latin typeface="Arial" charset="0"/>
                <a:ea typeface="Arial" charset="0"/>
                <a:cs typeface="Arial" charset="0"/>
              </a:defRPr>
            </a:lvl6pPr>
            <a:lvl7pPr marL="2971800" indent="-228600" eaLnBrk="0" fontAlgn="base" hangingPunct="0">
              <a:spcBef>
                <a:spcPct val="0"/>
              </a:spcBef>
              <a:spcAft>
                <a:spcPct val="0"/>
              </a:spcAft>
              <a:defRPr sz="2200">
                <a:solidFill>
                  <a:schemeClr val="hlink"/>
                </a:solidFill>
                <a:latin typeface="Arial" charset="0"/>
                <a:ea typeface="Arial" charset="0"/>
                <a:cs typeface="Arial" charset="0"/>
              </a:defRPr>
            </a:lvl7pPr>
            <a:lvl8pPr marL="3429000" indent="-228600" eaLnBrk="0" fontAlgn="base" hangingPunct="0">
              <a:spcBef>
                <a:spcPct val="0"/>
              </a:spcBef>
              <a:spcAft>
                <a:spcPct val="0"/>
              </a:spcAft>
              <a:defRPr sz="2200">
                <a:solidFill>
                  <a:schemeClr val="hlink"/>
                </a:solidFill>
                <a:latin typeface="Arial" charset="0"/>
                <a:ea typeface="Arial" charset="0"/>
                <a:cs typeface="Arial" charset="0"/>
              </a:defRPr>
            </a:lvl8pPr>
            <a:lvl9pPr marL="3886200" indent="-228600" eaLnBrk="0" fontAlgn="base" hangingPunct="0">
              <a:spcBef>
                <a:spcPct val="0"/>
              </a:spcBef>
              <a:spcAft>
                <a:spcPct val="0"/>
              </a:spcAft>
              <a:defRPr sz="2200">
                <a:solidFill>
                  <a:schemeClr val="hlink"/>
                </a:solidFill>
                <a:latin typeface="Arial" charset="0"/>
                <a:ea typeface="Arial" charset="0"/>
                <a:cs typeface="Arial" charset="0"/>
              </a:defRPr>
            </a:lvl9pPr>
          </a:lstStyle>
          <a:p>
            <a:pPr eaLnBrk="1" hangingPunct="1">
              <a:lnSpc>
                <a:spcPct val="90000"/>
              </a:lnSpc>
            </a:pPr>
            <a:endParaRPr lang="en-US" altLang="en-US"/>
          </a:p>
        </p:txBody>
      </p:sp>
      <p:sp>
        <p:nvSpPr>
          <p:cNvPr id="13336" name="Left-Right Arrow 7"/>
          <p:cNvSpPr>
            <a:spLocks noChangeArrowheads="1"/>
          </p:cNvSpPr>
          <p:nvPr/>
        </p:nvSpPr>
        <p:spPr bwMode="auto">
          <a:xfrm>
            <a:off x="5686426" y="4114800"/>
            <a:ext cx="714375" cy="685800"/>
          </a:xfrm>
          <a:prstGeom prst="leftRightArrow">
            <a:avLst>
              <a:gd name="adj1" fmla="val 50000"/>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200">
                <a:solidFill>
                  <a:schemeClr val="hlink"/>
                </a:solidFill>
                <a:latin typeface="Arial" charset="0"/>
                <a:ea typeface="Arial" charset="0"/>
                <a:cs typeface="Arial" charset="0"/>
              </a:defRPr>
            </a:lvl1pPr>
            <a:lvl2pPr marL="742950" indent="-285750">
              <a:defRPr sz="2200">
                <a:solidFill>
                  <a:schemeClr val="hlink"/>
                </a:solidFill>
                <a:latin typeface="Arial" charset="0"/>
                <a:ea typeface="Arial" charset="0"/>
                <a:cs typeface="Arial" charset="0"/>
              </a:defRPr>
            </a:lvl2pPr>
            <a:lvl3pPr marL="1143000" indent="-228600">
              <a:defRPr sz="2200">
                <a:solidFill>
                  <a:schemeClr val="hlink"/>
                </a:solidFill>
                <a:latin typeface="Arial" charset="0"/>
                <a:ea typeface="Arial" charset="0"/>
                <a:cs typeface="Arial" charset="0"/>
              </a:defRPr>
            </a:lvl3pPr>
            <a:lvl4pPr marL="1600200" indent="-228600">
              <a:defRPr sz="2200">
                <a:solidFill>
                  <a:schemeClr val="hlink"/>
                </a:solidFill>
                <a:latin typeface="Arial" charset="0"/>
                <a:ea typeface="Arial" charset="0"/>
                <a:cs typeface="Arial" charset="0"/>
              </a:defRPr>
            </a:lvl4pPr>
            <a:lvl5pPr marL="2057400" indent="-228600">
              <a:defRPr sz="2200">
                <a:solidFill>
                  <a:schemeClr val="hlink"/>
                </a:solidFill>
                <a:latin typeface="Arial" charset="0"/>
                <a:ea typeface="Arial" charset="0"/>
                <a:cs typeface="Arial" charset="0"/>
              </a:defRPr>
            </a:lvl5pPr>
            <a:lvl6pPr marL="2514600" indent="-228600" eaLnBrk="0" fontAlgn="base" hangingPunct="0">
              <a:spcBef>
                <a:spcPct val="0"/>
              </a:spcBef>
              <a:spcAft>
                <a:spcPct val="0"/>
              </a:spcAft>
              <a:defRPr sz="2200">
                <a:solidFill>
                  <a:schemeClr val="hlink"/>
                </a:solidFill>
                <a:latin typeface="Arial" charset="0"/>
                <a:ea typeface="Arial" charset="0"/>
                <a:cs typeface="Arial" charset="0"/>
              </a:defRPr>
            </a:lvl6pPr>
            <a:lvl7pPr marL="2971800" indent="-228600" eaLnBrk="0" fontAlgn="base" hangingPunct="0">
              <a:spcBef>
                <a:spcPct val="0"/>
              </a:spcBef>
              <a:spcAft>
                <a:spcPct val="0"/>
              </a:spcAft>
              <a:defRPr sz="2200">
                <a:solidFill>
                  <a:schemeClr val="hlink"/>
                </a:solidFill>
                <a:latin typeface="Arial" charset="0"/>
                <a:ea typeface="Arial" charset="0"/>
                <a:cs typeface="Arial" charset="0"/>
              </a:defRPr>
            </a:lvl7pPr>
            <a:lvl8pPr marL="3429000" indent="-228600" eaLnBrk="0" fontAlgn="base" hangingPunct="0">
              <a:spcBef>
                <a:spcPct val="0"/>
              </a:spcBef>
              <a:spcAft>
                <a:spcPct val="0"/>
              </a:spcAft>
              <a:defRPr sz="2200">
                <a:solidFill>
                  <a:schemeClr val="hlink"/>
                </a:solidFill>
                <a:latin typeface="Arial" charset="0"/>
                <a:ea typeface="Arial" charset="0"/>
                <a:cs typeface="Arial" charset="0"/>
              </a:defRPr>
            </a:lvl8pPr>
            <a:lvl9pPr marL="3886200" indent="-228600" eaLnBrk="0" fontAlgn="base" hangingPunct="0">
              <a:spcBef>
                <a:spcPct val="0"/>
              </a:spcBef>
              <a:spcAft>
                <a:spcPct val="0"/>
              </a:spcAft>
              <a:defRPr sz="2200">
                <a:solidFill>
                  <a:schemeClr val="hlink"/>
                </a:solidFill>
                <a:latin typeface="Arial" charset="0"/>
                <a:ea typeface="Arial" charset="0"/>
                <a:cs typeface="Arial" charset="0"/>
              </a:defRPr>
            </a:lvl9pPr>
          </a:lstStyle>
          <a:p>
            <a:pPr eaLnBrk="1" hangingPunct="1">
              <a:lnSpc>
                <a:spcPct val="90000"/>
              </a:lnSpc>
            </a:pPr>
            <a:endParaRPr lang="en-US" altLang="en-US"/>
          </a:p>
        </p:txBody>
      </p:sp>
      <p:sp>
        <p:nvSpPr>
          <p:cNvPr id="13337" name="Left-Right Arrow 8"/>
          <p:cNvSpPr>
            <a:spLocks noChangeArrowheads="1"/>
          </p:cNvSpPr>
          <p:nvPr/>
        </p:nvSpPr>
        <p:spPr bwMode="auto">
          <a:xfrm>
            <a:off x="5686426" y="4267201"/>
            <a:ext cx="561975" cy="333375"/>
          </a:xfrm>
          <a:prstGeom prst="leftRightArrow">
            <a:avLst>
              <a:gd name="adj1" fmla="val 50000"/>
              <a:gd name="adj2" fmla="val 4988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200">
                <a:solidFill>
                  <a:schemeClr val="hlink"/>
                </a:solidFill>
                <a:latin typeface="Arial" charset="0"/>
                <a:ea typeface="Arial" charset="0"/>
                <a:cs typeface="Arial" charset="0"/>
              </a:defRPr>
            </a:lvl1pPr>
            <a:lvl2pPr marL="742950" indent="-285750">
              <a:defRPr sz="2200">
                <a:solidFill>
                  <a:schemeClr val="hlink"/>
                </a:solidFill>
                <a:latin typeface="Arial" charset="0"/>
                <a:ea typeface="Arial" charset="0"/>
                <a:cs typeface="Arial" charset="0"/>
              </a:defRPr>
            </a:lvl2pPr>
            <a:lvl3pPr marL="1143000" indent="-228600">
              <a:defRPr sz="2200">
                <a:solidFill>
                  <a:schemeClr val="hlink"/>
                </a:solidFill>
                <a:latin typeface="Arial" charset="0"/>
                <a:ea typeface="Arial" charset="0"/>
                <a:cs typeface="Arial" charset="0"/>
              </a:defRPr>
            </a:lvl3pPr>
            <a:lvl4pPr marL="1600200" indent="-228600">
              <a:defRPr sz="2200">
                <a:solidFill>
                  <a:schemeClr val="hlink"/>
                </a:solidFill>
                <a:latin typeface="Arial" charset="0"/>
                <a:ea typeface="Arial" charset="0"/>
                <a:cs typeface="Arial" charset="0"/>
              </a:defRPr>
            </a:lvl4pPr>
            <a:lvl5pPr marL="2057400" indent="-228600">
              <a:defRPr sz="2200">
                <a:solidFill>
                  <a:schemeClr val="hlink"/>
                </a:solidFill>
                <a:latin typeface="Arial" charset="0"/>
                <a:ea typeface="Arial" charset="0"/>
                <a:cs typeface="Arial" charset="0"/>
              </a:defRPr>
            </a:lvl5pPr>
            <a:lvl6pPr marL="2514600" indent="-228600" eaLnBrk="0" fontAlgn="base" hangingPunct="0">
              <a:spcBef>
                <a:spcPct val="0"/>
              </a:spcBef>
              <a:spcAft>
                <a:spcPct val="0"/>
              </a:spcAft>
              <a:defRPr sz="2200">
                <a:solidFill>
                  <a:schemeClr val="hlink"/>
                </a:solidFill>
                <a:latin typeface="Arial" charset="0"/>
                <a:ea typeface="Arial" charset="0"/>
                <a:cs typeface="Arial" charset="0"/>
              </a:defRPr>
            </a:lvl6pPr>
            <a:lvl7pPr marL="2971800" indent="-228600" eaLnBrk="0" fontAlgn="base" hangingPunct="0">
              <a:spcBef>
                <a:spcPct val="0"/>
              </a:spcBef>
              <a:spcAft>
                <a:spcPct val="0"/>
              </a:spcAft>
              <a:defRPr sz="2200">
                <a:solidFill>
                  <a:schemeClr val="hlink"/>
                </a:solidFill>
                <a:latin typeface="Arial" charset="0"/>
                <a:ea typeface="Arial" charset="0"/>
                <a:cs typeface="Arial" charset="0"/>
              </a:defRPr>
            </a:lvl7pPr>
            <a:lvl8pPr marL="3429000" indent="-228600" eaLnBrk="0" fontAlgn="base" hangingPunct="0">
              <a:spcBef>
                <a:spcPct val="0"/>
              </a:spcBef>
              <a:spcAft>
                <a:spcPct val="0"/>
              </a:spcAft>
              <a:defRPr sz="2200">
                <a:solidFill>
                  <a:schemeClr val="hlink"/>
                </a:solidFill>
                <a:latin typeface="Arial" charset="0"/>
                <a:ea typeface="Arial" charset="0"/>
                <a:cs typeface="Arial" charset="0"/>
              </a:defRPr>
            </a:lvl8pPr>
            <a:lvl9pPr marL="3886200" indent="-228600" eaLnBrk="0" fontAlgn="base" hangingPunct="0">
              <a:spcBef>
                <a:spcPct val="0"/>
              </a:spcBef>
              <a:spcAft>
                <a:spcPct val="0"/>
              </a:spcAft>
              <a:defRPr sz="2200">
                <a:solidFill>
                  <a:schemeClr val="hlink"/>
                </a:solidFill>
                <a:latin typeface="Arial" charset="0"/>
                <a:ea typeface="Arial" charset="0"/>
                <a:cs typeface="Arial" charset="0"/>
              </a:defRPr>
            </a:lvl9pPr>
          </a:lstStyle>
          <a:p>
            <a:pPr eaLnBrk="1" hangingPunct="1">
              <a:lnSpc>
                <a:spcPct val="90000"/>
              </a:lnSpc>
            </a:pPr>
            <a:endParaRPr lang="en-US" altLang="en-US"/>
          </a:p>
        </p:txBody>
      </p:sp>
      <p:sp>
        <p:nvSpPr>
          <p:cNvPr id="13338" name="Left-Right Arrow 9"/>
          <p:cNvSpPr>
            <a:spLocks noChangeArrowheads="1"/>
          </p:cNvSpPr>
          <p:nvPr/>
        </p:nvSpPr>
        <p:spPr bwMode="auto">
          <a:xfrm>
            <a:off x="5686426" y="4267200"/>
            <a:ext cx="561975" cy="247650"/>
          </a:xfrm>
          <a:prstGeom prst="leftRightArrow">
            <a:avLst>
              <a:gd name="adj1" fmla="val 50000"/>
              <a:gd name="adj2" fmla="val 4997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200">
                <a:solidFill>
                  <a:schemeClr val="hlink"/>
                </a:solidFill>
                <a:latin typeface="Arial" charset="0"/>
                <a:ea typeface="Arial" charset="0"/>
                <a:cs typeface="Arial" charset="0"/>
              </a:defRPr>
            </a:lvl1pPr>
            <a:lvl2pPr marL="742950" indent="-285750">
              <a:defRPr sz="2200">
                <a:solidFill>
                  <a:schemeClr val="hlink"/>
                </a:solidFill>
                <a:latin typeface="Arial" charset="0"/>
                <a:ea typeface="Arial" charset="0"/>
                <a:cs typeface="Arial" charset="0"/>
              </a:defRPr>
            </a:lvl2pPr>
            <a:lvl3pPr marL="1143000" indent="-228600">
              <a:defRPr sz="2200">
                <a:solidFill>
                  <a:schemeClr val="hlink"/>
                </a:solidFill>
                <a:latin typeface="Arial" charset="0"/>
                <a:ea typeface="Arial" charset="0"/>
                <a:cs typeface="Arial" charset="0"/>
              </a:defRPr>
            </a:lvl3pPr>
            <a:lvl4pPr marL="1600200" indent="-228600">
              <a:defRPr sz="2200">
                <a:solidFill>
                  <a:schemeClr val="hlink"/>
                </a:solidFill>
                <a:latin typeface="Arial" charset="0"/>
                <a:ea typeface="Arial" charset="0"/>
                <a:cs typeface="Arial" charset="0"/>
              </a:defRPr>
            </a:lvl4pPr>
            <a:lvl5pPr marL="2057400" indent="-228600">
              <a:defRPr sz="2200">
                <a:solidFill>
                  <a:schemeClr val="hlink"/>
                </a:solidFill>
                <a:latin typeface="Arial" charset="0"/>
                <a:ea typeface="Arial" charset="0"/>
                <a:cs typeface="Arial" charset="0"/>
              </a:defRPr>
            </a:lvl5pPr>
            <a:lvl6pPr marL="2514600" indent="-228600" eaLnBrk="0" fontAlgn="base" hangingPunct="0">
              <a:spcBef>
                <a:spcPct val="0"/>
              </a:spcBef>
              <a:spcAft>
                <a:spcPct val="0"/>
              </a:spcAft>
              <a:defRPr sz="2200">
                <a:solidFill>
                  <a:schemeClr val="hlink"/>
                </a:solidFill>
                <a:latin typeface="Arial" charset="0"/>
                <a:ea typeface="Arial" charset="0"/>
                <a:cs typeface="Arial" charset="0"/>
              </a:defRPr>
            </a:lvl6pPr>
            <a:lvl7pPr marL="2971800" indent="-228600" eaLnBrk="0" fontAlgn="base" hangingPunct="0">
              <a:spcBef>
                <a:spcPct val="0"/>
              </a:spcBef>
              <a:spcAft>
                <a:spcPct val="0"/>
              </a:spcAft>
              <a:defRPr sz="2200">
                <a:solidFill>
                  <a:schemeClr val="hlink"/>
                </a:solidFill>
                <a:latin typeface="Arial" charset="0"/>
                <a:ea typeface="Arial" charset="0"/>
                <a:cs typeface="Arial" charset="0"/>
              </a:defRPr>
            </a:lvl7pPr>
            <a:lvl8pPr marL="3429000" indent="-228600" eaLnBrk="0" fontAlgn="base" hangingPunct="0">
              <a:spcBef>
                <a:spcPct val="0"/>
              </a:spcBef>
              <a:spcAft>
                <a:spcPct val="0"/>
              </a:spcAft>
              <a:defRPr sz="2200">
                <a:solidFill>
                  <a:schemeClr val="hlink"/>
                </a:solidFill>
                <a:latin typeface="Arial" charset="0"/>
                <a:ea typeface="Arial" charset="0"/>
                <a:cs typeface="Arial" charset="0"/>
              </a:defRPr>
            </a:lvl8pPr>
            <a:lvl9pPr marL="3886200" indent="-228600" eaLnBrk="0" fontAlgn="base" hangingPunct="0">
              <a:spcBef>
                <a:spcPct val="0"/>
              </a:spcBef>
              <a:spcAft>
                <a:spcPct val="0"/>
              </a:spcAft>
              <a:defRPr sz="2200">
                <a:solidFill>
                  <a:schemeClr val="hlink"/>
                </a:solidFill>
                <a:latin typeface="Arial" charset="0"/>
                <a:ea typeface="Arial" charset="0"/>
                <a:cs typeface="Arial" charset="0"/>
              </a:defRPr>
            </a:lvl9pPr>
          </a:lstStyle>
          <a:p>
            <a:pPr eaLnBrk="1" hangingPunct="1">
              <a:lnSpc>
                <a:spcPct val="90000"/>
              </a:lnSpc>
            </a:pPr>
            <a:endParaRPr lang="en-US" altLang="en-US"/>
          </a:p>
        </p:txBody>
      </p:sp>
      <p:sp>
        <p:nvSpPr>
          <p:cNvPr id="13339" name="Left-Right Arrow 10"/>
          <p:cNvSpPr>
            <a:spLocks noChangeArrowheads="1"/>
          </p:cNvSpPr>
          <p:nvPr/>
        </p:nvSpPr>
        <p:spPr bwMode="auto">
          <a:xfrm>
            <a:off x="5638800" y="3829051"/>
            <a:ext cx="596900" cy="423863"/>
          </a:xfrm>
          <a:prstGeom prst="leftRightArrow">
            <a:avLst>
              <a:gd name="adj1" fmla="val 27389"/>
              <a:gd name="adj2" fmla="val 4040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hlink"/>
                </a:solidFill>
                <a:latin typeface="Arial" charset="0"/>
                <a:ea typeface="Arial" charset="0"/>
                <a:cs typeface="Arial" charset="0"/>
              </a:defRPr>
            </a:lvl1pPr>
            <a:lvl2pPr marL="742950" indent="-285750">
              <a:defRPr sz="2200">
                <a:solidFill>
                  <a:schemeClr val="hlink"/>
                </a:solidFill>
                <a:latin typeface="Arial" charset="0"/>
                <a:ea typeface="Arial" charset="0"/>
                <a:cs typeface="Arial" charset="0"/>
              </a:defRPr>
            </a:lvl2pPr>
            <a:lvl3pPr marL="1143000" indent="-228600">
              <a:defRPr sz="2200">
                <a:solidFill>
                  <a:schemeClr val="hlink"/>
                </a:solidFill>
                <a:latin typeface="Arial" charset="0"/>
                <a:ea typeface="Arial" charset="0"/>
                <a:cs typeface="Arial" charset="0"/>
              </a:defRPr>
            </a:lvl3pPr>
            <a:lvl4pPr marL="1600200" indent="-228600">
              <a:defRPr sz="2200">
                <a:solidFill>
                  <a:schemeClr val="hlink"/>
                </a:solidFill>
                <a:latin typeface="Arial" charset="0"/>
                <a:ea typeface="Arial" charset="0"/>
                <a:cs typeface="Arial" charset="0"/>
              </a:defRPr>
            </a:lvl4pPr>
            <a:lvl5pPr marL="2057400" indent="-228600">
              <a:defRPr sz="2200">
                <a:solidFill>
                  <a:schemeClr val="hlink"/>
                </a:solidFill>
                <a:latin typeface="Arial" charset="0"/>
                <a:ea typeface="Arial" charset="0"/>
                <a:cs typeface="Arial" charset="0"/>
              </a:defRPr>
            </a:lvl5pPr>
            <a:lvl6pPr marL="2514600" indent="-228600" eaLnBrk="0" fontAlgn="base" hangingPunct="0">
              <a:spcBef>
                <a:spcPct val="0"/>
              </a:spcBef>
              <a:spcAft>
                <a:spcPct val="0"/>
              </a:spcAft>
              <a:defRPr sz="2200">
                <a:solidFill>
                  <a:schemeClr val="hlink"/>
                </a:solidFill>
                <a:latin typeface="Arial" charset="0"/>
                <a:ea typeface="Arial" charset="0"/>
                <a:cs typeface="Arial" charset="0"/>
              </a:defRPr>
            </a:lvl6pPr>
            <a:lvl7pPr marL="2971800" indent="-228600" eaLnBrk="0" fontAlgn="base" hangingPunct="0">
              <a:spcBef>
                <a:spcPct val="0"/>
              </a:spcBef>
              <a:spcAft>
                <a:spcPct val="0"/>
              </a:spcAft>
              <a:defRPr sz="2200">
                <a:solidFill>
                  <a:schemeClr val="hlink"/>
                </a:solidFill>
                <a:latin typeface="Arial" charset="0"/>
                <a:ea typeface="Arial" charset="0"/>
                <a:cs typeface="Arial" charset="0"/>
              </a:defRPr>
            </a:lvl7pPr>
            <a:lvl8pPr marL="3429000" indent="-228600" eaLnBrk="0" fontAlgn="base" hangingPunct="0">
              <a:spcBef>
                <a:spcPct val="0"/>
              </a:spcBef>
              <a:spcAft>
                <a:spcPct val="0"/>
              </a:spcAft>
              <a:defRPr sz="2200">
                <a:solidFill>
                  <a:schemeClr val="hlink"/>
                </a:solidFill>
                <a:latin typeface="Arial" charset="0"/>
                <a:ea typeface="Arial" charset="0"/>
                <a:cs typeface="Arial" charset="0"/>
              </a:defRPr>
            </a:lvl8pPr>
            <a:lvl9pPr marL="3886200" indent="-228600" eaLnBrk="0" fontAlgn="base" hangingPunct="0">
              <a:spcBef>
                <a:spcPct val="0"/>
              </a:spcBef>
              <a:spcAft>
                <a:spcPct val="0"/>
              </a:spcAft>
              <a:defRPr sz="2200">
                <a:solidFill>
                  <a:schemeClr val="hlink"/>
                </a:solidFill>
                <a:latin typeface="Arial" charset="0"/>
                <a:ea typeface="Arial" charset="0"/>
                <a:cs typeface="Arial" charset="0"/>
              </a:defRPr>
            </a:lvl9pPr>
          </a:lstStyle>
          <a:p>
            <a:pPr eaLnBrk="1" hangingPunct="1">
              <a:lnSpc>
                <a:spcPct val="90000"/>
              </a:lnSpc>
            </a:pPr>
            <a:endParaRPr lang="en-US" altLang="en-US"/>
          </a:p>
        </p:txBody>
      </p:sp>
      <p:sp>
        <p:nvSpPr>
          <p:cNvPr id="10240" name="Oval 10239"/>
          <p:cNvSpPr/>
          <p:nvPr/>
        </p:nvSpPr>
        <p:spPr bwMode="auto">
          <a:xfrm>
            <a:off x="3200401" y="2854326"/>
            <a:ext cx="1012825" cy="993775"/>
          </a:xfrm>
          <a:prstGeom prst="ellipse">
            <a:avLst/>
          </a:prstGeom>
          <a:solidFill>
            <a:srgbClr val="008080"/>
          </a:solidFill>
          <a:ln>
            <a:noFill/>
          </a:ln>
          <a:effectLst/>
          <a:extLst/>
        </p:spPr>
        <p:txBody>
          <a:bodyPr/>
          <a:lstStyle/>
          <a:p>
            <a:pPr algn="ctr" eaLnBrk="1" hangingPunct="1">
              <a:lnSpc>
                <a:spcPct val="90000"/>
              </a:lnSpc>
              <a:defRPr/>
            </a:pPr>
            <a:endParaRPr lang="en-US" sz="600" b="1" dirty="0">
              <a:solidFill>
                <a:schemeClr val="accent3"/>
              </a:solidFill>
              <a:latin typeface="Arial" panose="020B0604020202020204" pitchFamily="34" charset="0"/>
              <a:cs typeface="Arial" panose="020B0604020202020204" pitchFamily="34" charset="0"/>
            </a:endParaRPr>
          </a:p>
          <a:p>
            <a:pPr algn="ctr" eaLnBrk="1" hangingPunct="1">
              <a:lnSpc>
                <a:spcPct val="90000"/>
              </a:lnSpc>
              <a:defRPr/>
            </a:pPr>
            <a:r>
              <a:rPr lang="en-US" sz="1100" b="1" dirty="0">
                <a:solidFill>
                  <a:schemeClr val="bg1"/>
                </a:solidFill>
                <a:latin typeface="Arial" panose="020B0604020202020204" pitchFamily="34" charset="0"/>
                <a:cs typeface="Arial" panose="020B0604020202020204" pitchFamily="34" charset="0"/>
              </a:rPr>
              <a:t>Root Cause </a:t>
            </a:r>
          </a:p>
          <a:p>
            <a:pPr algn="ctr" eaLnBrk="1" hangingPunct="1">
              <a:lnSpc>
                <a:spcPct val="90000"/>
              </a:lnSpc>
              <a:defRPr/>
            </a:pPr>
            <a:endParaRPr lang="en-US" sz="1100" b="1" dirty="0">
              <a:solidFill>
                <a:schemeClr val="accent3"/>
              </a:solidFill>
              <a:latin typeface="Arial" panose="020B0604020202020204" pitchFamily="34" charset="0"/>
              <a:cs typeface="Arial" panose="020B0604020202020204" pitchFamily="34" charset="0"/>
            </a:endParaRPr>
          </a:p>
        </p:txBody>
      </p:sp>
      <p:sp>
        <p:nvSpPr>
          <p:cNvPr id="46" name="Oval 45"/>
          <p:cNvSpPr/>
          <p:nvPr/>
        </p:nvSpPr>
        <p:spPr bwMode="auto">
          <a:xfrm>
            <a:off x="3206751" y="4491038"/>
            <a:ext cx="1019175" cy="977900"/>
          </a:xfrm>
          <a:prstGeom prst="ellipse">
            <a:avLst/>
          </a:prstGeom>
          <a:solidFill>
            <a:srgbClr val="8CC43F"/>
          </a:solidFill>
          <a:ln>
            <a:noFill/>
          </a:ln>
          <a:effectLst/>
          <a:extLst/>
        </p:spPr>
        <p:txBody>
          <a:bodyPr/>
          <a:lstStyle/>
          <a:p>
            <a:pPr algn="ctr" eaLnBrk="1" hangingPunct="1">
              <a:lnSpc>
                <a:spcPct val="90000"/>
              </a:lnSpc>
              <a:defRPr/>
            </a:pPr>
            <a:endParaRPr lang="en-US" sz="1100" b="1" dirty="0">
              <a:solidFill>
                <a:schemeClr val="accent3"/>
              </a:solidFill>
              <a:latin typeface="Arial" panose="020B0604020202020204" pitchFamily="34" charset="0"/>
              <a:cs typeface="Arial" panose="020B0604020202020204" pitchFamily="34" charset="0"/>
            </a:endParaRPr>
          </a:p>
          <a:p>
            <a:pPr algn="ctr" eaLnBrk="1" hangingPunct="1">
              <a:lnSpc>
                <a:spcPct val="90000"/>
              </a:lnSpc>
              <a:defRPr/>
            </a:pPr>
            <a:r>
              <a:rPr lang="en-US" sz="1100" b="1" dirty="0">
                <a:solidFill>
                  <a:schemeClr val="bg1"/>
                </a:solidFill>
                <a:latin typeface="Arial" panose="020B0604020202020204" pitchFamily="34" charset="0"/>
                <a:cs typeface="Arial" panose="020B0604020202020204" pitchFamily="34" charset="0"/>
              </a:rPr>
              <a:t>On Site/ Remote</a:t>
            </a:r>
          </a:p>
        </p:txBody>
      </p:sp>
      <p:sp>
        <p:nvSpPr>
          <p:cNvPr id="13342" name="Oval 48"/>
          <p:cNvSpPr>
            <a:spLocks noChangeArrowheads="1"/>
          </p:cNvSpPr>
          <p:nvPr/>
        </p:nvSpPr>
        <p:spPr bwMode="auto">
          <a:xfrm>
            <a:off x="3186114" y="3679825"/>
            <a:ext cx="1019175" cy="952500"/>
          </a:xfrm>
          <a:prstGeom prst="ellipse">
            <a:avLst/>
          </a:prstGeom>
          <a:solidFill>
            <a:srgbClr val="83D0E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200">
                <a:solidFill>
                  <a:schemeClr val="hlink"/>
                </a:solidFill>
                <a:latin typeface="Arial" charset="0"/>
                <a:ea typeface="Arial" charset="0"/>
                <a:cs typeface="Arial" charset="0"/>
              </a:defRPr>
            </a:lvl1pPr>
            <a:lvl2pPr marL="742950" indent="-285750">
              <a:defRPr sz="2200">
                <a:solidFill>
                  <a:schemeClr val="hlink"/>
                </a:solidFill>
                <a:latin typeface="Arial" charset="0"/>
                <a:ea typeface="Arial" charset="0"/>
                <a:cs typeface="Arial" charset="0"/>
              </a:defRPr>
            </a:lvl2pPr>
            <a:lvl3pPr marL="1143000" indent="-228600">
              <a:defRPr sz="2200">
                <a:solidFill>
                  <a:schemeClr val="hlink"/>
                </a:solidFill>
                <a:latin typeface="Arial" charset="0"/>
                <a:ea typeface="Arial" charset="0"/>
                <a:cs typeface="Arial" charset="0"/>
              </a:defRPr>
            </a:lvl3pPr>
            <a:lvl4pPr marL="1600200" indent="-228600">
              <a:defRPr sz="2200">
                <a:solidFill>
                  <a:schemeClr val="hlink"/>
                </a:solidFill>
                <a:latin typeface="Arial" charset="0"/>
                <a:ea typeface="Arial" charset="0"/>
                <a:cs typeface="Arial" charset="0"/>
              </a:defRPr>
            </a:lvl4pPr>
            <a:lvl5pPr marL="2057400" indent="-228600">
              <a:defRPr sz="2200">
                <a:solidFill>
                  <a:schemeClr val="hlink"/>
                </a:solidFill>
                <a:latin typeface="Arial" charset="0"/>
                <a:ea typeface="Arial" charset="0"/>
                <a:cs typeface="Arial" charset="0"/>
              </a:defRPr>
            </a:lvl5pPr>
            <a:lvl6pPr marL="2514600" indent="-228600" eaLnBrk="0" fontAlgn="base" hangingPunct="0">
              <a:spcBef>
                <a:spcPct val="0"/>
              </a:spcBef>
              <a:spcAft>
                <a:spcPct val="0"/>
              </a:spcAft>
              <a:defRPr sz="2200">
                <a:solidFill>
                  <a:schemeClr val="hlink"/>
                </a:solidFill>
                <a:latin typeface="Arial" charset="0"/>
                <a:ea typeface="Arial" charset="0"/>
                <a:cs typeface="Arial" charset="0"/>
              </a:defRPr>
            </a:lvl6pPr>
            <a:lvl7pPr marL="2971800" indent="-228600" eaLnBrk="0" fontAlgn="base" hangingPunct="0">
              <a:spcBef>
                <a:spcPct val="0"/>
              </a:spcBef>
              <a:spcAft>
                <a:spcPct val="0"/>
              </a:spcAft>
              <a:defRPr sz="2200">
                <a:solidFill>
                  <a:schemeClr val="hlink"/>
                </a:solidFill>
                <a:latin typeface="Arial" charset="0"/>
                <a:ea typeface="Arial" charset="0"/>
                <a:cs typeface="Arial" charset="0"/>
              </a:defRPr>
            </a:lvl7pPr>
            <a:lvl8pPr marL="3429000" indent="-228600" eaLnBrk="0" fontAlgn="base" hangingPunct="0">
              <a:spcBef>
                <a:spcPct val="0"/>
              </a:spcBef>
              <a:spcAft>
                <a:spcPct val="0"/>
              </a:spcAft>
              <a:defRPr sz="2200">
                <a:solidFill>
                  <a:schemeClr val="hlink"/>
                </a:solidFill>
                <a:latin typeface="Arial" charset="0"/>
                <a:ea typeface="Arial" charset="0"/>
                <a:cs typeface="Arial" charset="0"/>
              </a:defRPr>
            </a:lvl8pPr>
            <a:lvl9pPr marL="3886200" indent="-228600" eaLnBrk="0" fontAlgn="base" hangingPunct="0">
              <a:spcBef>
                <a:spcPct val="0"/>
              </a:spcBef>
              <a:spcAft>
                <a:spcPct val="0"/>
              </a:spcAft>
              <a:defRPr sz="2200">
                <a:solidFill>
                  <a:schemeClr val="hlink"/>
                </a:solidFill>
                <a:latin typeface="Arial" charset="0"/>
                <a:ea typeface="Arial" charset="0"/>
                <a:cs typeface="Arial" charset="0"/>
              </a:defRPr>
            </a:lvl9pPr>
          </a:lstStyle>
          <a:p>
            <a:pPr algn="ctr" eaLnBrk="1" hangingPunct="1">
              <a:lnSpc>
                <a:spcPct val="90000"/>
              </a:lnSpc>
            </a:pPr>
            <a:endParaRPr lang="en-US" altLang="en-US" sz="1100" b="1">
              <a:solidFill>
                <a:schemeClr val="bg1"/>
              </a:solidFill>
            </a:endParaRPr>
          </a:p>
          <a:p>
            <a:pPr algn="ctr" eaLnBrk="1" hangingPunct="1">
              <a:lnSpc>
                <a:spcPct val="90000"/>
              </a:lnSpc>
            </a:pPr>
            <a:r>
              <a:rPr lang="en-US" altLang="en-US" sz="1100" b="1">
                <a:solidFill>
                  <a:schemeClr val="bg1"/>
                </a:solidFill>
              </a:rPr>
              <a:t>Priority</a:t>
            </a:r>
          </a:p>
          <a:p>
            <a:pPr algn="ctr" eaLnBrk="1" hangingPunct="1">
              <a:lnSpc>
                <a:spcPct val="90000"/>
              </a:lnSpc>
            </a:pPr>
            <a:r>
              <a:rPr lang="en-US" altLang="en-US" sz="1100" b="1">
                <a:solidFill>
                  <a:schemeClr val="bg1"/>
                </a:solidFill>
              </a:rPr>
              <a:t>Support </a:t>
            </a:r>
          </a:p>
        </p:txBody>
      </p:sp>
      <p:sp>
        <p:nvSpPr>
          <p:cNvPr id="48" name="Oval 47"/>
          <p:cNvSpPr/>
          <p:nvPr/>
        </p:nvSpPr>
        <p:spPr bwMode="auto">
          <a:xfrm>
            <a:off x="3195638" y="5326064"/>
            <a:ext cx="1009650" cy="942975"/>
          </a:xfrm>
          <a:prstGeom prst="ellipse">
            <a:avLst/>
          </a:prstGeom>
          <a:solidFill>
            <a:srgbClr val="008080"/>
          </a:solidFill>
          <a:ln>
            <a:noFill/>
          </a:ln>
          <a:effectLst/>
          <a:extLst/>
        </p:spPr>
        <p:txBody>
          <a:bodyPr/>
          <a:lstStyle/>
          <a:p>
            <a:pPr algn="ctr" eaLnBrk="1" hangingPunct="1">
              <a:lnSpc>
                <a:spcPct val="90000"/>
              </a:lnSpc>
              <a:defRPr/>
            </a:pPr>
            <a:endParaRPr lang="en-US" sz="400" b="1" dirty="0">
              <a:solidFill>
                <a:schemeClr val="accent3"/>
              </a:solidFill>
              <a:latin typeface="Arial" panose="020B0604020202020204" pitchFamily="34" charset="0"/>
              <a:cs typeface="Arial" panose="020B0604020202020204" pitchFamily="34" charset="0"/>
            </a:endParaRPr>
          </a:p>
          <a:p>
            <a:pPr algn="ctr" eaLnBrk="1" hangingPunct="1">
              <a:lnSpc>
                <a:spcPct val="90000"/>
              </a:lnSpc>
              <a:defRPr/>
            </a:pPr>
            <a:r>
              <a:rPr lang="en-US" sz="1100" b="1" dirty="0">
                <a:solidFill>
                  <a:schemeClr val="bg1"/>
                </a:solidFill>
                <a:latin typeface="Arial" panose="020B0604020202020204" pitchFamily="34" charset="0"/>
                <a:cs typeface="Arial" panose="020B0604020202020204" pitchFamily="34" charset="0"/>
              </a:rPr>
              <a:t>Daily/ Weekly Calls</a:t>
            </a:r>
          </a:p>
          <a:p>
            <a:pPr algn="ctr" eaLnBrk="1" hangingPunct="1">
              <a:lnSpc>
                <a:spcPct val="90000"/>
              </a:lnSpc>
              <a:defRPr/>
            </a:pPr>
            <a:endParaRPr lang="en-US" sz="1100" b="1" dirty="0">
              <a:solidFill>
                <a:schemeClr val="accent3"/>
              </a:solidFill>
              <a:latin typeface="Arial" panose="020B0604020202020204" pitchFamily="34" charset="0"/>
              <a:cs typeface="Arial" panose="020B0604020202020204" pitchFamily="34" charset="0"/>
            </a:endParaRPr>
          </a:p>
        </p:txBody>
      </p:sp>
      <p:sp>
        <p:nvSpPr>
          <p:cNvPr id="50" name="Oval 49"/>
          <p:cNvSpPr/>
          <p:nvPr/>
        </p:nvSpPr>
        <p:spPr bwMode="auto">
          <a:xfrm>
            <a:off x="10182226" y="1295400"/>
            <a:ext cx="200025" cy="209550"/>
          </a:xfrm>
          <a:prstGeom prst="ellipse">
            <a:avLst/>
          </a:prstGeom>
          <a:solidFill>
            <a:schemeClr val="accent3">
              <a:lumMod val="65000"/>
            </a:schemeClr>
          </a:solidFill>
          <a:ln>
            <a:noFill/>
          </a:ln>
          <a:effectLst/>
          <a:extLst/>
        </p:spPr>
        <p:txBody>
          <a:bodyPr/>
          <a:lstStyle/>
          <a:p>
            <a:pPr eaLnBrk="1" hangingPunct="1">
              <a:lnSpc>
                <a:spcPct val="90000"/>
              </a:lnSpc>
              <a:defRPr/>
            </a:pPr>
            <a:endParaRPr lang="en-US">
              <a:latin typeface="Arial" panose="020B0604020202020204" pitchFamily="34" charset="0"/>
              <a:cs typeface="Arial" panose="020B0604020202020204" pitchFamily="34" charset="0"/>
            </a:endParaRPr>
          </a:p>
        </p:txBody>
      </p:sp>
      <p:sp>
        <p:nvSpPr>
          <p:cNvPr id="34" name="Rectangle 33"/>
          <p:cNvSpPr>
            <a:spLocks noGrp="1" noChangeArrowheads="1"/>
          </p:cNvSpPr>
          <p:nvPr/>
        </p:nvSpPr>
        <p:spPr>
          <a:xfrm>
            <a:off x="1599314" y="286562"/>
            <a:ext cx="8534400" cy="846386"/>
          </a:xfrm>
          <a:prstGeom prst="rect">
            <a:avLst/>
          </a:prstGeom>
        </p:spPr>
        <p:txBody>
          <a:bodyPr vert="horz" lIns="91440" tIns="45720" rIns="0" bIns="0" rtlCol="0" anchor="ctr" anchorCtr="0">
            <a:spAutoFit/>
          </a:bodyPr>
          <a:lstStyle>
            <a:lvl1pPr algn="l" defTabSz="914400" rtl="0" eaLnBrk="1" latinLnBrk="0" hangingPunct="1">
              <a:spcBef>
                <a:spcPct val="0"/>
              </a:spcBef>
              <a:buNone/>
              <a:defRPr sz="2500" b="1" kern="1200">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a:solidFill>
                  <a:schemeClr val="accent1">
                    <a:lumMod val="75000"/>
                  </a:schemeClr>
                </a:solidFill>
                <a:latin typeface="+mn-lt"/>
                <a:cs typeface="Arial" charset="0"/>
              </a:rPr>
              <a:t>Accelerated Value Program (AVP)</a:t>
            </a:r>
            <a:br>
              <a:rPr lang="en-US" dirty="0">
                <a:solidFill>
                  <a:schemeClr val="accent1">
                    <a:lumMod val="75000"/>
                  </a:schemeClr>
                </a:solidFill>
                <a:cs typeface="Arial" charset="0"/>
              </a:rPr>
            </a:br>
            <a:r>
              <a:rPr lang="en-US" sz="1600" b="0" i="1" dirty="0">
                <a:solidFill>
                  <a:schemeClr val="accent1">
                    <a:lumMod val="75000"/>
                  </a:schemeClr>
                </a:solidFill>
              </a:rPr>
              <a:t>Moving from reactive to proactive</a:t>
            </a:r>
            <a:endParaRPr lang="en-US" sz="1600" dirty="0">
              <a:solidFill>
                <a:schemeClr val="accent1">
                  <a:lumMod val="75000"/>
                </a:schemeClr>
              </a:solidFill>
              <a:cs typeface="Arial" charset="0"/>
            </a:endParaRPr>
          </a:p>
        </p:txBody>
      </p:sp>
      <p:sp>
        <p:nvSpPr>
          <p:cNvPr id="5" name="Slide Number Placeholder 4"/>
          <p:cNvSpPr>
            <a:spLocks noGrp="1"/>
          </p:cNvSpPr>
          <p:nvPr>
            <p:ph type="sldNum" sz="quarter" idx="12"/>
          </p:nvPr>
        </p:nvSpPr>
        <p:spPr/>
        <p:txBody>
          <a:bodyPr/>
          <a:lstStyle/>
          <a:p>
            <a:fld id="{4B28EB47-7EEC-4FAC-B28B-93E05A7ADBFA}" type="slidenum">
              <a:rPr lang="en-IN" smtClean="0"/>
              <a:t>15</a:t>
            </a:fld>
            <a:endParaRPr lang="en-IN"/>
          </a:p>
        </p:txBody>
      </p:sp>
    </p:spTree>
    <p:extLst>
      <p:ext uri="{BB962C8B-B14F-4D97-AF65-F5344CB8AC3E}">
        <p14:creationId xmlns:p14="http://schemas.microsoft.com/office/powerpoint/2010/main" val="574661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489265869"/>
              </p:ext>
            </p:extLst>
          </p:nvPr>
        </p:nvGraphicFramePr>
        <p:xfrm>
          <a:off x="4717533" y="3820904"/>
          <a:ext cx="4086412" cy="2954966"/>
        </p:xfrm>
        <a:graphic>
          <a:graphicData uri="http://schemas.openxmlformats.org/drawingml/2006/table">
            <a:tbl>
              <a:tblPr firstRow="1" bandRow="1">
                <a:tableStyleId>{5C22544A-7EE6-4342-B048-85BDC9FD1C3A}</a:tableStyleId>
              </a:tblPr>
              <a:tblGrid>
                <a:gridCol w="4086412">
                  <a:extLst>
                    <a:ext uri="{9D8B030D-6E8A-4147-A177-3AD203B41FA5}">
                      <a16:colId xmlns:a16="http://schemas.microsoft.com/office/drawing/2014/main" val="20000"/>
                    </a:ext>
                  </a:extLst>
                </a:gridCol>
              </a:tblGrid>
              <a:tr h="638486">
                <a:tc>
                  <a:txBody>
                    <a:bodyPr/>
                    <a:lstStyle/>
                    <a:p>
                      <a:endParaRPr lang="en-US" dirty="0">
                        <a:solidFill>
                          <a:schemeClr val="bg1"/>
                        </a:solidFill>
                      </a:endParaRPr>
                    </a:p>
                  </a:txBody>
                  <a:tcPr>
                    <a:noFill/>
                  </a:tcPr>
                </a:tc>
                <a:extLst>
                  <a:ext uri="{0D108BD9-81ED-4DB2-BD59-A6C34878D82A}">
                    <a16:rowId xmlns:a16="http://schemas.microsoft.com/office/drawing/2014/main" val="10000"/>
                  </a:ext>
                </a:extLst>
              </a:tr>
              <a:tr h="472805">
                <a:tc>
                  <a:txBody>
                    <a:bodyPr/>
                    <a:lstStyle/>
                    <a:p>
                      <a:pPr rtl="0"/>
                      <a:r>
                        <a:rPr lang="en-US" sz="1000" kern="1200" dirty="0">
                          <a:solidFill>
                            <a:srgbClr val="0070C0"/>
                          </a:solidFill>
                          <a:latin typeface="+mn-lt"/>
                          <a:ea typeface="+mn-ea"/>
                          <a:cs typeface="+mn-cs"/>
                        </a:rPr>
                        <a:t>Go Live! Assistance will provide clients with the insurance of a trouble-free software implementation, time savings, cost reduction and increasing value in IBM software.</a:t>
                      </a:r>
                    </a:p>
                    <a:p>
                      <a:pPr marL="171450" indent="-171450" rtl="0">
                        <a:buFont typeface="Arial" charset="0"/>
                        <a:buChar char="•"/>
                      </a:pPr>
                      <a:r>
                        <a:rPr lang="en-US" sz="1000" kern="1200" dirty="0">
                          <a:solidFill>
                            <a:srgbClr val="0070C0"/>
                          </a:solidFill>
                          <a:latin typeface="+mn-lt"/>
                          <a:ea typeface="+mn-ea"/>
                          <a:cs typeface="+mn-cs"/>
                        </a:rPr>
                        <a:t>Leads clients before, during, and following the critical phase of going live with IBM software deployment</a:t>
                      </a:r>
                    </a:p>
                    <a:p>
                      <a:pPr marL="171450" indent="-171450" rtl="0">
                        <a:buFont typeface="Arial" charset="0"/>
                        <a:buChar char="•"/>
                      </a:pPr>
                      <a:r>
                        <a:rPr lang="en-US" sz="1000" kern="1200" dirty="0">
                          <a:solidFill>
                            <a:srgbClr val="0070C0"/>
                          </a:solidFill>
                          <a:latin typeface="+mn-lt"/>
                          <a:ea typeface="+mn-ea"/>
                          <a:cs typeface="+mn-cs"/>
                        </a:rPr>
                        <a:t>Expedites interruption-free deployments</a:t>
                      </a:r>
                    </a:p>
                    <a:p>
                      <a:pPr marL="171450" indent="-171450" rtl="0">
                        <a:buFont typeface="Arial" charset="0"/>
                        <a:buChar char="•"/>
                      </a:pPr>
                      <a:r>
                        <a:rPr lang="en-US" sz="1000" kern="1200" dirty="0">
                          <a:solidFill>
                            <a:srgbClr val="0070C0"/>
                          </a:solidFill>
                          <a:latin typeface="+mn-lt"/>
                          <a:ea typeface="+mn-ea"/>
                          <a:cs typeface="+mn-cs"/>
                        </a:rPr>
                        <a:t>Maximizes client-specific utilization of product functionality</a:t>
                      </a:r>
                    </a:p>
                    <a:p>
                      <a:pPr marL="171450" indent="-171450" rtl="0">
                        <a:buFont typeface="Arial" charset="0"/>
                        <a:buChar char="•"/>
                      </a:pPr>
                      <a:r>
                        <a:rPr lang="en-US" sz="1000" kern="1200" dirty="0">
                          <a:solidFill>
                            <a:srgbClr val="0070C0"/>
                          </a:solidFill>
                          <a:latin typeface="+mn-lt"/>
                          <a:ea typeface="+mn-ea"/>
                          <a:cs typeface="+mn-cs"/>
                        </a:rPr>
                        <a:t>Introduces a trusted technical advisor</a:t>
                      </a:r>
                    </a:p>
                  </a:txBody>
                  <a:tcPr>
                    <a:noFill/>
                  </a:tcPr>
                </a:tc>
                <a:extLst>
                  <a:ext uri="{0D108BD9-81ED-4DB2-BD59-A6C34878D82A}">
                    <a16:rowId xmlns:a16="http://schemas.microsoft.com/office/drawing/2014/main" val="10001"/>
                  </a:ext>
                </a:extLst>
              </a:tr>
              <a:tr h="472805">
                <a:tc>
                  <a:txBody>
                    <a:bodyPr/>
                    <a:lstStyle/>
                    <a:p>
                      <a:pPr algn="just" rtl="0"/>
                      <a:r>
                        <a:rPr lang="en-US" sz="1000" b="0" i="1" u="sng" kern="1200" dirty="0">
                          <a:solidFill>
                            <a:srgbClr val="0070C0"/>
                          </a:solidFill>
                          <a:latin typeface="+mn-lt"/>
                          <a:ea typeface="+mn-ea"/>
                          <a:cs typeface="+mn-cs"/>
                        </a:rPr>
                        <a:t>Major projects/events in need of Go Live:    </a:t>
                      </a:r>
                    </a:p>
                    <a:p>
                      <a:pPr marL="171450" indent="-171450" algn="just" rtl="0">
                        <a:buFont typeface="Arial" charset="0"/>
                        <a:buChar char="•"/>
                      </a:pPr>
                      <a:r>
                        <a:rPr lang="en-US" sz="1000" kern="1200" dirty="0">
                          <a:solidFill>
                            <a:srgbClr val="0070C0"/>
                          </a:solidFill>
                          <a:latin typeface="+mn-lt"/>
                          <a:ea typeface="+mn-ea"/>
                          <a:cs typeface="+mn-cs"/>
                        </a:rPr>
                        <a:t>Deploying a new system    </a:t>
                      </a:r>
                    </a:p>
                    <a:p>
                      <a:pPr marL="171450" indent="-171450" algn="just" rtl="0">
                        <a:buFont typeface="Arial" charset="0"/>
                        <a:buChar char="•"/>
                      </a:pPr>
                      <a:r>
                        <a:rPr lang="en-US" sz="1000" kern="1200" dirty="0">
                          <a:solidFill>
                            <a:srgbClr val="0070C0"/>
                          </a:solidFill>
                          <a:latin typeface="+mn-lt"/>
                          <a:ea typeface="+mn-ea"/>
                          <a:cs typeface="+mn-cs"/>
                        </a:rPr>
                        <a:t>Changing an application    </a:t>
                      </a:r>
                    </a:p>
                    <a:p>
                      <a:pPr marL="171450" indent="-171450" algn="just" rtl="0">
                        <a:buFont typeface="Arial" charset="0"/>
                        <a:buChar char="•"/>
                      </a:pPr>
                      <a:r>
                        <a:rPr lang="en-US" sz="1000" kern="1200" dirty="0">
                          <a:solidFill>
                            <a:srgbClr val="0070C0"/>
                          </a:solidFill>
                          <a:latin typeface="+mn-lt"/>
                          <a:ea typeface="+mn-ea"/>
                          <a:cs typeface="+mn-cs"/>
                        </a:rPr>
                        <a:t>Upgrading software    </a:t>
                      </a:r>
                    </a:p>
                    <a:p>
                      <a:pPr marL="171450" indent="-171450" algn="just" rtl="0">
                        <a:buFont typeface="Arial" charset="0"/>
                        <a:buChar char="•"/>
                      </a:pPr>
                      <a:r>
                        <a:rPr lang="en-US" sz="1000" kern="1200" dirty="0">
                          <a:solidFill>
                            <a:srgbClr val="0070C0"/>
                          </a:solidFill>
                          <a:latin typeface="+mn-lt"/>
                          <a:ea typeface="+mn-ea"/>
                          <a:cs typeface="+mn-cs"/>
                        </a:rPr>
                        <a:t>Migrating a system or database    </a:t>
                      </a:r>
                    </a:p>
                    <a:p>
                      <a:pPr marL="171450" indent="-171450" algn="just" rtl="0">
                        <a:buFont typeface="Arial" charset="0"/>
                        <a:buChar char="•"/>
                      </a:pPr>
                      <a:r>
                        <a:rPr lang="en-US" sz="1000" kern="1200" dirty="0">
                          <a:solidFill>
                            <a:srgbClr val="0070C0"/>
                          </a:solidFill>
                          <a:latin typeface="+mn-lt"/>
                          <a:ea typeface="+mn-ea"/>
                          <a:cs typeface="+mn-cs"/>
                        </a:rPr>
                        <a:t>Managing a critical event</a:t>
                      </a:r>
                      <a:endParaRPr lang="en-US" sz="2000" dirty="0"/>
                    </a:p>
                  </a:txBody>
                  <a:tcPr>
                    <a:noFill/>
                  </a:tcPr>
                </a:tc>
                <a:extLst>
                  <a:ext uri="{0D108BD9-81ED-4DB2-BD59-A6C34878D82A}">
                    <a16:rowId xmlns:a16="http://schemas.microsoft.com/office/drawing/2014/main" val="10002"/>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70342642"/>
              </p:ext>
            </p:extLst>
          </p:nvPr>
        </p:nvGraphicFramePr>
        <p:xfrm>
          <a:off x="90454" y="1002806"/>
          <a:ext cx="3822595" cy="2879131"/>
        </p:xfrm>
        <a:graphic>
          <a:graphicData uri="http://schemas.openxmlformats.org/drawingml/2006/table">
            <a:tbl>
              <a:tblPr firstRow="1" bandRow="1">
                <a:tableStyleId>{5C22544A-7EE6-4342-B048-85BDC9FD1C3A}</a:tableStyleId>
              </a:tblPr>
              <a:tblGrid>
                <a:gridCol w="3822595">
                  <a:extLst>
                    <a:ext uri="{9D8B030D-6E8A-4147-A177-3AD203B41FA5}">
                      <a16:colId xmlns:a16="http://schemas.microsoft.com/office/drawing/2014/main" val="20000"/>
                    </a:ext>
                  </a:extLst>
                </a:gridCol>
              </a:tblGrid>
              <a:tr h="638486">
                <a:tc>
                  <a:txBody>
                    <a:bodyPr/>
                    <a:lstStyle/>
                    <a:p>
                      <a:endParaRPr lang="en-US" dirty="0">
                        <a:solidFill>
                          <a:schemeClr val="bg1"/>
                        </a:solidFill>
                      </a:endParaRPr>
                    </a:p>
                  </a:txBody>
                  <a:tcPr>
                    <a:noFill/>
                  </a:tcPr>
                </a:tc>
                <a:extLst>
                  <a:ext uri="{0D108BD9-81ED-4DB2-BD59-A6C34878D82A}">
                    <a16:rowId xmlns:a16="http://schemas.microsoft.com/office/drawing/2014/main" val="10000"/>
                  </a:ext>
                </a:extLst>
              </a:tr>
              <a:tr h="472805">
                <a:tc>
                  <a:txBody>
                    <a:bodyPr/>
                    <a:lstStyle/>
                    <a:p>
                      <a:r>
                        <a:rPr lang="en-US" sz="1000" kern="1200" dirty="0">
                          <a:solidFill>
                            <a:srgbClr val="0070C0"/>
                          </a:solidFill>
                          <a:latin typeface="+mn-lt"/>
                          <a:ea typeface="+mn-ea"/>
                          <a:cs typeface="+mn-cs"/>
                        </a:rPr>
                        <a:t>Accelerated Value Program (AVP) focuses on maximizing the client's return on their software investment through productivity savings, reduced risk, increasing in-house skills, and expedited time-to problem resolution. We deliver this value by:    </a:t>
                      </a:r>
                    </a:p>
                    <a:p>
                      <a:pPr marL="171450" indent="-171450">
                        <a:buFont typeface="Arial" charset="0"/>
                        <a:buChar char="•"/>
                      </a:pPr>
                      <a:r>
                        <a:rPr lang="en-US" sz="1000" kern="1200" dirty="0">
                          <a:solidFill>
                            <a:srgbClr val="0070C0"/>
                          </a:solidFill>
                          <a:latin typeface="+mn-lt"/>
                          <a:ea typeface="+mn-ea"/>
                          <a:cs typeface="+mn-cs"/>
                        </a:rPr>
                        <a:t>Providing a single point of contact for software technical needs    </a:t>
                      </a:r>
                    </a:p>
                    <a:p>
                      <a:pPr marL="171450" indent="-171450">
                        <a:buFont typeface="Arial" charset="0"/>
                        <a:buChar char="•"/>
                      </a:pPr>
                      <a:r>
                        <a:rPr lang="en-US" sz="1000" kern="1200" dirty="0">
                          <a:solidFill>
                            <a:srgbClr val="0070C0"/>
                          </a:solidFill>
                          <a:latin typeface="+mn-lt"/>
                          <a:ea typeface="+mn-ea"/>
                          <a:cs typeface="+mn-cs"/>
                        </a:rPr>
                        <a:t>Focusing on proactive support to help customers avoid known software defects, recommendations on avoiding known issues    </a:t>
                      </a:r>
                    </a:p>
                    <a:p>
                      <a:pPr marL="171450" indent="-171450">
                        <a:buFont typeface="Arial" charset="0"/>
                        <a:buChar char="•"/>
                      </a:pPr>
                      <a:r>
                        <a:rPr lang="en-US" sz="1000" kern="1200" dirty="0">
                          <a:solidFill>
                            <a:srgbClr val="0070C0"/>
                          </a:solidFill>
                          <a:latin typeface="+mn-lt"/>
                          <a:ea typeface="+mn-ea"/>
                          <a:cs typeface="+mn-cs"/>
                        </a:rPr>
                        <a:t>Delivering problem management and pro-active support when unexpected situations arise    </a:t>
                      </a:r>
                    </a:p>
                    <a:p>
                      <a:pPr marL="171450" indent="-171450">
                        <a:buFont typeface="Arial" charset="0"/>
                        <a:buChar char="•"/>
                      </a:pPr>
                      <a:r>
                        <a:rPr lang="en-US" sz="1000" kern="1200" dirty="0">
                          <a:solidFill>
                            <a:srgbClr val="0070C0"/>
                          </a:solidFill>
                          <a:latin typeface="+mn-lt"/>
                          <a:ea typeface="+mn-ea"/>
                          <a:cs typeface="+mn-cs"/>
                        </a:rPr>
                        <a:t>Partnering IBM resources with customers to become familiar with customer environment, infrastructure, people, and requirements</a:t>
                      </a:r>
                    </a:p>
                  </a:txBody>
                  <a:tcPr>
                    <a:noFill/>
                  </a:tcPr>
                </a:tc>
                <a:extLst>
                  <a:ext uri="{0D108BD9-81ED-4DB2-BD59-A6C34878D82A}">
                    <a16:rowId xmlns:a16="http://schemas.microsoft.com/office/drawing/2014/main" val="10001"/>
                  </a:ext>
                </a:extLst>
              </a:tr>
              <a:tr h="472805">
                <a:tc>
                  <a:txBody>
                    <a:bodyPr/>
                    <a:lstStyle/>
                    <a:p>
                      <a:endParaRPr lang="en-US" dirty="0"/>
                    </a:p>
                  </a:txBody>
                  <a:tcPr>
                    <a:noFill/>
                  </a:tcPr>
                </a:tc>
                <a:extLst>
                  <a:ext uri="{0D108BD9-81ED-4DB2-BD59-A6C34878D82A}">
                    <a16:rowId xmlns:a16="http://schemas.microsoft.com/office/drawing/2014/main" val="10002"/>
                  </a:ext>
                </a:extLst>
              </a:tr>
            </a:tbl>
          </a:graphicData>
        </a:graphic>
      </p:graphicFrame>
      <p:sp>
        <p:nvSpPr>
          <p:cNvPr id="4" name="Rectangle 3"/>
          <p:cNvSpPr>
            <a:spLocks noGrp="1" noChangeArrowheads="1"/>
          </p:cNvSpPr>
          <p:nvPr/>
        </p:nvSpPr>
        <p:spPr>
          <a:xfrm>
            <a:off x="1613940" y="238090"/>
            <a:ext cx="8534400" cy="846386"/>
          </a:xfrm>
          <a:prstGeom prst="rect">
            <a:avLst/>
          </a:prstGeom>
        </p:spPr>
        <p:txBody>
          <a:bodyPr vert="horz" lIns="91440" tIns="45720" rIns="0" bIns="0" rtlCol="0" anchor="ctr" anchorCtr="0">
            <a:spAutoFit/>
          </a:bodyPr>
          <a:lstStyle>
            <a:lvl1pPr algn="l" defTabSz="914400" rtl="0" eaLnBrk="1" latinLnBrk="0" hangingPunct="1">
              <a:spcBef>
                <a:spcPct val="0"/>
              </a:spcBef>
              <a:buNone/>
              <a:defRPr sz="2500" b="1" kern="1200">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a:solidFill>
                  <a:schemeClr val="accent1">
                    <a:lumMod val="75000"/>
                  </a:schemeClr>
                </a:solidFill>
                <a:latin typeface="+mn-lt"/>
                <a:cs typeface="Arial" charset="0"/>
              </a:rPr>
              <a:t>AVP </a:t>
            </a:r>
            <a:r>
              <a:rPr lang="mr-IN" sz="3600" dirty="0">
                <a:solidFill>
                  <a:schemeClr val="accent1">
                    <a:lumMod val="75000"/>
                  </a:schemeClr>
                </a:solidFill>
                <a:latin typeface="+mn-lt"/>
                <a:cs typeface="Arial" charset="0"/>
              </a:rPr>
              <a:t>–</a:t>
            </a:r>
            <a:r>
              <a:rPr lang="en-US" sz="3600" dirty="0">
                <a:solidFill>
                  <a:schemeClr val="accent1">
                    <a:lumMod val="75000"/>
                  </a:schemeClr>
                </a:solidFill>
                <a:latin typeface="+mn-lt"/>
                <a:cs typeface="Arial" charset="0"/>
              </a:rPr>
              <a:t> Key Offerings</a:t>
            </a:r>
            <a:br>
              <a:rPr lang="en-US" dirty="0">
                <a:solidFill>
                  <a:schemeClr val="accent1">
                    <a:lumMod val="75000"/>
                  </a:schemeClr>
                </a:solidFill>
                <a:cs typeface="Arial" charset="0"/>
              </a:rPr>
            </a:br>
            <a:endParaRPr lang="en-US" sz="1600" dirty="0">
              <a:solidFill>
                <a:schemeClr val="accent1">
                  <a:lumMod val="75000"/>
                </a:schemeClr>
              </a:solidFill>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41175088"/>
              </p:ext>
            </p:extLst>
          </p:nvPr>
        </p:nvGraphicFramePr>
        <p:xfrm>
          <a:off x="3986345" y="871896"/>
          <a:ext cx="4086412" cy="2863697"/>
        </p:xfrm>
        <a:graphic>
          <a:graphicData uri="http://schemas.openxmlformats.org/drawingml/2006/table">
            <a:tbl>
              <a:tblPr firstRow="1" bandRow="1">
                <a:tableStyleId>{5C22544A-7EE6-4342-B048-85BDC9FD1C3A}</a:tableStyleId>
              </a:tblPr>
              <a:tblGrid>
                <a:gridCol w="4086412">
                  <a:extLst>
                    <a:ext uri="{9D8B030D-6E8A-4147-A177-3AD203B41FA5}">
                      <a16:colId xmlns:a16="http://schemas.microsoft.com/office/drawing/2014/main" val="20000"/>
                    </a:ext>
                  </a:extLst>
                </a:gridCol>
              </a:tblGrid>
              <a:tr h="638486">
                <a:tc>
                  <a:txBody>
                    <a:bodyPr/>
                    <a:lstStyle/>
                    <a:p>
                      <a:endParaRPr lang="en-US" dirty="0">
                        <a:solidFill>
                          <a:schemeClr val="bg1"/>
                        </a:solidFill>
                      </a:endParaRPr>
                    </a:p>
                  </a:txBody>
                  <a:tcPr>
                    <a:noFill/>
                  </a:tcPr>
                </a:tc>
                <a:extLst>
                  <a:ext uri="{0D108BD9-81ED-4DB2-BD59-A6C34878D82A}">
                    <a16:rowId xmlns:a16="http://schemas.microsoft.com/office/drawing/2014/main" val="10000"/>
                  </a:ext>
                </a:extLst>
              </a:tr>
              <a:tr h="304971">
                <a:tc>
                  <a:txBody>
                    <a:bodyPr/>
                    <a:lstStyle/>
                    <a:p>
                      <a:r>
                        <a:rPr lang="en-US" sz="1000" kern="1200" dirty="0">
                          <a:solidFill>
                            <a:srgbClr val="0070C0"/>
                          </a:solidFill>
                          <a:latin typeface="+mn-lt"/>
                          <a:ea typeface="+mn-ea"/>
                          <a:cs typeface="+mn-cs"/>
                        </a:rPr>
                        <a:t>Products covered: Tealeaf CX on Cloud, Customer Experience Analytics</a:t>
                      </a:r>
                    </a:p>
                  </a:txBody>
                  <a:tcPr>
                    <a:noFill/>
                  </a:tcPr>
                </a:tc>
                <a:extLst>
                  <a:ext uri="{0D108BD9-81ED-4DB2-BD59-A6C34878D82A}">
                    <a16:rowId xmlns:a16="http://schemas.microsoft.com/office/drawing/2014/main" val="10001"/>
                  </a:ext>
                </a:extLst>
              </a:tr>
              <a:tr h="472805">
                <a:tc>
                  <a:txBody>
                    <a:bodyPr/>
                    <a:lstStyle/>
                    <a:p>
                      <a:pPr algn="just" rtl="0"/>
                      <a:r>
                        <a:rPr lang="en-US" sz="1000" kern="1200" dirty="0">
                          <a:solidFill>
                            <a:srgbClr val="0070C0"/>
                          </a:solidFill>
                          <a:latin typeface="+mn-lt"/>
                          <a:ea typeface="+mn-ea"/>
                          <a:cs typeface="+mn-cs"/>
                        </a:rPr>
                        <a:t>OnePoint focuses on enhance the clients experience with Support through personalized connections with a Single Point of Contact (SPOC) who understands the clients environments/infrastructure and needs, in which the SPOC can act as an advocate on behalf of the client to expedite the problem resolution. We deliver this value by:</a:t>
                      </a:r>
                    </a:p>
                    <a:p>
                      <a:pPr marL="171450" indent="-171450" rtl="0">
                        <a:buFont typeface="Arial" charset="0"/>
                        <a:buChar char="•"/>
                      </a:pPr>
                      <a:r>
                        <a:rPr lang="en-US" sz="1000" kern="1200" dirty="0">
                          <a:solidFill>
                            <a:srgbClr val="0070C0"/>
                          </a:solidFill>
                          <a:latin typeface="+mn-lt"/>
                          <a:ea typeface="+mn-ea"/>
                          <a:cs typeface="+mn-cs"/>
                        </a:rPr>
                        <a:t>Single Point of Contact (SPOC) within IBM to help advise, escalate, and manage current/potential problems</a:t>
                      </a:r>
                    </a:p>
                    <a:p>
                      <a:pPr marL="171450" indent="-171450" rtl="0">
                        <a:buFont typeface="Arial" charset="0"/>
                        <a:buChar char="•"/>
                      </a:pPr>
                      <a:r>
                        <a:rPr lang="en-US" sz="1000" kern="1200" dirty="0">
                          <a:solidFill>
                            <a:srgbClr val="0070C0"/>
                          </a:solidFill>
                          <a:latin typeface="+mn-lt"/>
                          <a:ea typeface="+mn-ea"/>
                          <a:cs typeface="+mn-cs"/>
                        </a:rPr>
                        <a:t>IBM expert knowledgeable of the customers environment</a:t>
                      </a:r>
                    </a:p>
                    <a:p>
                      <a:pPr marL="171450" indent="-171450" rtl="0">
                        <a:buFont typeface="Arial" charset="0"/>
                        <a:buChar char="•"/>
                      </a:pPr>
                      <a:r>
                        <a:rPr lang="en-US" sz="1000" kern="1200" dirty="0">
                          <a:solidFill>
                            <a:srgbClr val="0070C0"/>
                          </a:solidFill>
                          <a:latin typeface="+mn-lt"/>
                          <a:ea typeface="+mn-ea"/>
                          <a:cs typeface="+mn-cs"/>
                        </a:rPr>
                        <a:t>Direct access via Live Call and Email Services</a:t>
                      </a:r>
                    </a:p>
                    <a:p>
                      <a:pPr marL="171450" indent="-171450" rtl="0">
                        <a:buFont typeface="Arial" charset="0"/>
                        <a:buChar char="•"/>
                      </a:pPr>
                      <a:r>
                        <a:rPr lang="en-US" sz="1000" kern="1200" dirty="0">
                          <a:solidFill>
                            <a:srgbClr val="0070C0"/>
                          </a:solidFill>
                          <a:latin typeface="+mn-lt"/>
                          <a:ea typeface="+mn-ea"/>
                          <a:cs typeface="+mn-cs"/>
                        </a:rPr>
                        <a:t>Provide/review of monthly reports (Metrics and PMR/APARs)</a:t>
                      </a:r>
                    </a:p>
                    <a:p>
                      <a:endParaRPr lang="en-US" sz="2000" dirty="0"/>
                    </a:p>
                  </a:txBody>
                  <a:tcPr>
                    <a:noFill/>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3"/>
          <a:stretch>
            <a:fillRect/>
          </a:stretch>
        </p:blipFill>
        <p:spPr>
          <a:xfrm>
            <a:off x="4232412" y="923272"/>
            <a:ext cx="3081003" cy="544357"/>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224472881"/>
              </p:ext>
            </p:extLst>
          </p:nvPr>
        </p:nvGraphicFramePr>
        <p:xfrm>
          <a:off x="146954" y="3587189"/>
          <a:ext cx="4086412" cy="3267386"/>
        </p:xfrm>
        <a:graphic>
          <a:graphicData uri="http://schemas.openxmlformats.org/drawingml/2006/table">
            <a:tbl>
              <a:tblPr firstRow="1" bandRow="1">
                <a:tableStyleId>{5C22544A-7EE6-4342-B048-85BDC9FD1C3A}</a:tableStyleId>
              </a:tblPr>
              <a:tblGrid>
                <a:gridCol w="4086412">
                  <a:extLst>
                    <a:ext uri="{9D8B030D-6E8A-4147-A177-3AD203B41FA5}">
                      <a16:colId xmlns:a16="http://schemas.microsoft.com/office/drawing/2014/main" val="20000"/>
                    </a:ext>
                  </a:extLst>
                </a:gridCol>
              </a:tblGrid>
              <a:tr h="638486">
                <a:tc>
                  <a:txBody>
                    <a:bodyPr/>
                    <a:lstStyle/>
                    <a:p>
                      <a:endParaRPr lang="en-US" sz="900" kern="1200" dirty="0">
                        <a:solidFill>
                          <a:srgbClr val="0070C0"/>
                        </a:solidFill>
                        <a:latin typeface="+mn-lt"/>
                        <a:ea typeface="+mn-ea"/>
                        <a:cs typeface="+mn-cs"/>
                      </a:endParaRPr>
                    </a:p>
                  </a:txBody>
                  <a:tcPr>
                    <a:noFill/>
                  </a:tcPr>
                </a:tc>
                <a:extLst>
                  <a:ext uri="{0D108BD9-81ED-4DB2-BD59-A6C34878D82A}">
                    <a16:rowId xmlns:a16="http://schemas.microsoft.com/office/drawing/2014/main" val="10000"/>
                  </a:ext>
                </a:extLst>
              </a:tr>
              <a:tr h="472805">
                <a:tc>
                  <a:txBody>
                    <a:bodyPr/>
                    <a:lstStyle/>
                    <a:p>
                      <a:pPr algn="just" rtl="0"/>
                      <a:r>
                        <a:rPr lang="en-US" sz="1050" kern="1200" dirty="0">
                          <a:solidFill>
                            <a:srgbClr val="0070C0"/>
                          </a:solidFill>
                          <a:latin typeface="+mn-lt"/>
                          <a:ea typeface="+mn-ea"/>
                          <a:cs typeface="+mn-cs"/>
                        </a:rPr>
                        <a:t>Tealeaf Admin Services focus on increasing clients in-house skills to maintain a healthy environment that is clear of risk, minimizes negative affects on the systems stability and helps improve performance.</a:t>
                      </a:r>
                    </a:p>
                    <a:p>
                      <a:pPr marL="171450" indent="-171450" algn="l" rtl="0">
                        <a:buFont typeface="Arial" charset="0"/>
                        <a:buChar char="•"/>
                      </a:pPr>
                      <a:r>
                        <a:rPr lang="en-US" sz="1050" kern="1200" dirty="0">
                          <a:solidFill>
                            <a:srgbClr val="0070C0"/>
                          </a:solidFill>
                          <a:latin typeface="+mn-lt"/>
                          <a:ea typeface="+mn-ea"/>
                          <a:cs typeface="+mn-cs"/>
                        </a:rPr>
                        <a:t>Providing a Tealeaf Admin support to help clients sustain and optimize clients environment.</a:t>
                      </a:r>
                    </a:p>
                    <a:p>
                      <a:pPr marL="171450" indent="-171450" algn="l" rtl="0">
                        <a:buFont typeface="Arial" charset="0"/>
                        <a:buChar char="•"/>
                      </a:pPr>
                      <a:r>
                        <a:rPr lang="en-US" sz="1050" kern="1200" dirty="0">
                          <a:solidFill>
                            <a:srgbClr val="0070C0"/>
                          </a:solidFill>
                          <a:latin typeface="+mn-lt"/>
                          <a:ea typeface="+mn-ea"/>
                          <a:cs typeface="+mn-cs"/>
                        </a:rPr>
                        <a:t>Focusing on proactive support to help clients avoid known software defects, or best practices for implementing solutions.</a:t>
                      </a:r>
                    </a:p>
                    <a:p>
                      <a:pPr marL="171450" indent="-171450" algn="l" rtl="0">
                        <a:buFont typeface="Arial" charset="0"/>
                        <a:buChar char="•"/>
                      </a:pPr>
                      <a:r>
                        <a:rPr lang="en-US" sz="1050" kern="1200" dirty="0">
                          <a:solidFill>
                            <a:srgbClr val="0070C0"/>
                          </a:solidFill>
                          <a:latin typeface="+mn-lt"/>
                          <a:ea typeface="+mn-ea"/>
                          <a:cs typeface="+mn-cs"/>
                        </a:rPr>
                        <a:t>Researching and communicating new </a:t>
                      </a:r>
                      <a:r>
                        <a:rPr lang="en-US" sz="1050" kern="1200" dirty="0" err="1">
                          <a:solidFill>
                            <a:srgbClr val="0070C0"/>
                          </a:solidFill>
                          <a:latin typeface="+mn-lt"/>
                          <a:ea typeface="+mn-ea"/>
                          <a:cs typeface="+mn-cs"/>
                        </a:rPr>
                        <a:t>technotes</a:t>
                      </a:r>
                      <a:r>
                        <a:rPr lang="en-US" sz="1050" kern="1200" dirty="0">
                          <a:solidFill>
                            <a:srgbClr val="0070C0"/>
                          </a:solidFill>
                          <a:latin typeface="+mn-lt"/>
                          <a:ea typeface="+mn-ea"/>
                          <a:cs typeface="+mn-cs"/>
                        </a:rPr>
                        <a:t> and product features applicable to your business.</a:t>
                      </a:r>
                    </a:p>
                    <a:p>
                      <a:pPr marL="171450" indent="-171450" algn="l" rtl="0">
                        <a:buFont typeface="Arial" charset="0"/>
                        <a:buChar char="•"/>
                      </a:pPr>
                      <a:r>
                        <a:rPr lang="en-US" sz="1050" kern="1200" dirty="0">
                          <a:solidFill>
                            <a:srgbClr val="0070C0"/>
                          </a:solidFill>
                          <a:latin typeface="+mn-lt"/>
                          <a:ea typeface="+mn-ea"/>
                          <a:cs typeface="+mn-cs"/>
                        </a:rPr>
                        <a:t>Delivering problem management and reactive support for unexpected situations that arise.</a:t>
                      </a:r>
                    </a:p>
                    <a:p>
                      <a:pPr marL="171450" indent="-171450" algn="l" rtl="0">
                        <a:buFont typeface="Arial" charset="0"/>
                        <a:buChar char="•"/>
                      </a:pPr>
                      <a:r>
                        <a:rPr lang="en-US" sz="1050" kern="1200" dirty="0">
                          <a:solidFill>
                            <a:srgbClr val="0070C0"/>
                          </a:solidFill>
                          <a:latin typeface="+mn-lt"/>
                          <a:ea typeface="+mn-ea"/>
                          <a:cs typeface="+mn-cs"/>
                        </a:rPr>
                        <a:t>Partnering IBM resources with clients to become familiar with client environments, infrastructure, people, and requirements.</a:t>
                      </a:r>
                    </a:p>
                    <a:p>
                      <a:pPr marL="171450" indent="-171450" algn="l" rtl="0">
                        <a:buFont typeface="Arial" charset="0"/>
                        <a:buChar char="•"/>
                      </a:pPr>
                      <a:r>
                        <a:rPr lang="en-US" sz="1050" kern="1200" dirty="0">
                          <a:solidFill>
                            <a:srgbClr val="0070C0"/>
                          </a:solidFill>
                          <a:latin typeface="+mn-lt"/>
                          <a:ea typeface="+mn-ea"/>
                          <a:cs typeface="+mn-cs"/>
                        </a:rPr>
                        <a:t>Strengthens in-house skills by directly supporting or assisting with technical queries from clients and field personnel.</a:t>
                      </a:r>
                    </a:p>
                    <a:p>
                      <a:endParaRPr lang="en-US" sz="900" kern="1200" dirty="0">
                        <a:solidFill>
                          <a:srgbClr val="0070C0"/>
                        </a:solidFill>
                        <a:latin typeface="+mn-lt"/>
                        <a:ea typeface="+mn-ea"/>
                        <a:cs typeface="+mn-cs"/>
                      </a:endParaRPr>
                    </a:p>
                  </a:txBody>
                  <a:tcPr>
                    <a:noFill/>
                  </a:tcPr>
                </a:tc>
                <a:extLst>
                  <a:ext uri="{0D108BD9-81ED-4DB2-BD59-A6C34878D82A}">
                    <a16:rowId xmlns:a16="http://schemas.microsoft.com/office/drawing/2014/main" val="10001"/>
                  </a:ext>
                </a:extLst>
              </a:tr>
            </a:tbl>
          </a:graphicData>
        </a:graphic>
      </p:graphicFrame>
      <p:pic>
        <p:nvPicPr>
          <p:cNvPr id="9" name="Picture 8"/>
          <p:cNvPicPr>
            <a:picLocks noChangeAspect="1"/>
          </p:cNvPicPr>
          <p:nvPr/>
        </p:nvPicPr>
        <p:blipFill>
          <a:blip r:embed="rId4"/>
          <a:stretch>
            <a:fillRect/>
          </a:stretch>
        </p:blipFill>
        <p:spPr>
          <a:xfrm>
            <a:off x="351410" y="3641733"/>
            <a:ext cx="2525059" cy="618382"/>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112643861"/>
              </p:ext>
            </p:extLst>
          </p:nvPr>
        </p:nvGraphicFramePr>
        <p:xfrm>
          <a:off x="8146053" y="679676"/>
          <a:ext cx="4086412" cy="3869366"/>
        </p:xfrm>
        <a:graphic>
          <a:graphicData uri="http://schemas.openxmlformats.org/drawingml/2006/table">
            <a:tbl>
              <a:tblPr firstRow="1" bandRow="1">
                <a:tableStyleId>{5C22544A-7EE6-4342-B048-85BDC9FD1C3A}</a:tableStyleId>
              </a:tblPr>
              <a:tblGrid>
                <a:gridCol w="4086412">
                  <a:extLst>
                    <a:ext uri="{9D8B030D-6E8A-4147-A177-3AD203B41FA5}">
                      <a16:colId xmlns:a16="http://schemas.microsoft.com/office/drawing/2014/main" val="20000"/>
                    </a:ext>
                  </a:extLst>
                </a:gridCol>
              </a:tblGrid>
              <a:tr h="638486">
                <a:tc>
                  <a:txBody>
                    <a:bodyPr/>
                    <a:lstStyle/>
                    <a:p>
                      <a:endParaRPr lang="en-US" dirty="0">
                        <a:solidFill>
                          <a:schemeClr val="bg1"/>
                        </a:solidFill>
                      </a:endParaRPr>
                    </a:p>
                  </a:txBody>
                  <a:tcPr>
                    <a:noFill/>
                  </a:tcPr>
                </a:tc>
                <a:extLst>
                  <a:ext uri="{0D108BD9-81ED-4DB2-BD59-A6C34878D82A}">
                    <a16:rowId xmlns:a16="http://schemas.microsoft.com/office/drawing/2014/main" val="10000"/>
                  </a:ext>
                </a:extLst>
              </a:tr>
              <a:tr h="472805">
                <a:tc>
                  <a:txBody>
                    <a:bodyPr/>
                    <a:lstStyle/>
                    <a:p>
                      <a:pPr rtl="0"/>
                      <a:r>
                        <a:rPr lang="en-US" sz="1000" kern="1200" dirty="0">
                          <a:solidFill>
                            <a:srgbClr val="0070C0"/>
                          </a:solidFill>
                          <a:latin typeface="+mn-lt"/>
                          <a:ea typeface="+mn-ea"/>
                          <a:cs typeface="+mn-cs"/>
                        </a:rPr>
                        <a:t>Reasonable Endeavour support (RE)- provides best efforts to field PMR's, answer technical questions or provide known/published work arounds to issues encountered on End of Support (EOS)/End of Life (EOL) products. This does not include new software fixes. RE can only be offered to customers that are current/up-to-date on S&amp;S and have an active plan to upgrade to a in-service product. The purpose for an RE offering is to assist in providing coverage as the customer upgrades to properly supported products that are having an issue meeting their EOS/EOL product deadlines.</a:t>
                      </a:r>
                    </a:p>
                    <a:p>
                      <a:pPr rtl="0"/>
                      <a:r>
                        <a:rPr lang="en-US" sz="1000" kern="1200" dirty="0">
                          <a:solidFill>
                            <a:srgbClr val="0070C0"/>
                          </a:solidFill>
                          <a:latin typeface="+mn-lt"/>
                          <a:ea typeface="+mn-ea"/>
                          <a:cs typeface="+mn-cs"/>
                        </a:rPr>
                        <a:t> </a:t>
                      </a:r>
                    </a:p>
                    <a:p>
                      <a:pPr rtl="0"/>
                      <a:r>
                        <a:rPr lang="en-US" sz="1000" kern="1200" dirty="0">
                          <a:solidFill>
                            <a:srgbClr val="0070C0"/>
                          </a:solidFill>
                          <a:latin typeface="+mn-lt"/>
                          <a:ea typeface="+mn-ea"/>
                          <a:cs typeface="+mn-cs"/>
                        </a:rPr>
                        <a:t>RE will provide:</a:t>
                      </a:r>
                    </a:p>
                    <a:p>
                      <a:pPr marL="171450" indent="-171450" rtl="0">
                        <a:buFont typeface="Arial" charset="0"/>
                        <a:buChar char="•"/>
                      </a:pPr>
                      <a:r>
                        <a:rPr lang="en-US" sz="1000" kern="1200" dirty="0">
                          <a:solidFill>
                            <a:srgbClr val="0070C0"/>
                          </a:solidFill>
                          <a:latin typeface="+mn-lt"/>
                          <a:ea typeface="+mn-ea"/>
                          <a:cs typeface="+mn-cs"/>
                        </a:rPr>
                        <a:t>Remote Technical Support (RTS)</a:t>
                      </a:r>
                    </a:p>
                    <a:p>
                      <a:pPr marL="171450" indent="-171450" rtl="0">
                        <a:buFont typeface="Arial" charset="0"/>
                        <a:buChar char="•"/>
                      </a:pPr>
                      <a:r>
                        <a:rPr lang="en-US" sz="1000" kern="1200" dirty="0">
                          <a:solidFill>
                            <a:srgbClr val="0070C0"/>
                          </a:solidFill>
                          <a:latin typeface="+mn-lt"/>
                          <a:ea typeface="+mn-ea"/>
                          <a:cs typeface="+mn-cs"/>
                        </a:rPr>
                        <a:t>IBM Software technical support for designated Named Callers</a:t>
                      </a:r>
                    </a:p>
                    <a:p>
                      <a:pPr marL="171450" indent="-171450" rtl="0">
                        <a:buFont typeface="Arial" charset="0"/>
                        <a:buChar char="•"/>
                      </a:pPr>
                      <a:r>
                        <a:rPr lang="en-US" sz="1000" kern="1200" dirty="0">
                          <a:solidFill>
                            <a:srgbClr val="0070C0"/>
                          </a:solidFill>
                          <a:latin typeface="+mn-lt"/>
                          <a:ea typeface="+mn-ea"/>
                          <a:cs typeface="+mn-cs"/>
                        </a:rPr>
                        <a:t>24x7 software support for business in critical outages</a:t>
                      </a:r>
                    </a:p>
                  </a:txBody>
                  <a:tcPr>
                    <a:noFill/>
                  </a:tcPr>
                </a:tc>
                <a:extLst>
                  <a:ext uri="{0D108BD9-81ED-4DB2-BD59-A6C34878D82A}">
                    <a16:rowId xmlns:a16="http://schemas.microsoft.com/office/drawing/2014/main" val="10001"/>
                  </a:ext>
                </a:extLst>
              </a:tr>
              <a:tr h="472805">
                <a:tc>
                  <a:txBody>
                    <a:bodyPr/>
                    <a:lstStyle/>
                    <a:p>
                      <a:pPr algn="just" rtl="0"/>
                      <a:r>
                        <a:rPr lang="en-US" sz="1000" kern="1200" dirty="0">
                          <a:solidFill>
                            <a:srgbClr val="0070C0"/>
                          </a:solidFill>
                          <a:latin typeface="+mn-lt"/>
                          <a:ea typeface="+mn-ea"/>
                          <a:cs typeface="+mn-cs"/>
                        </a:rPr>
                        <a:t>Upgrade Bridge support (UB) - will provide an Accelerated Value Leader (AVL) and/or Accelerated Value Specialist (AVS). The goal of UB support is to help provide guidance and advice on the product, upgrade plan, technical skills, potential obstacles, etc. Includes RE deliverables.</a:t>
                      </a:r>
                    </a:p>
                    <a:p>
                      <a:endParaRPr lang="en-US" sz="2000" dirty="0"/>
                    </a:p>
                  </a:txBody>
                  <a:tcPr>
                    <a:noFill/>
                  </a:tcPr>
                </a:tc>
                <a:extLst>
                  <a:ext uri="{0D108BD9-81ED-4DB2-BD59-A6C34878D82A}">
                    <a16:rowId xmlns:a16="http://schemas.microsoft.com/office/drawing/2014/main" val="10002"/>
                  </a:ext>
                </a:extLst>
              </a:tr>
            </a:tbl>
          </a:graphicData>
        </a:graphic>
      </p:graphicFrame>
      <p:pic>
        <p:nvPicPr>
          <p:cNvPr id="11" name="Picture 10"/>
          <p:cNvPicPr>
            <a:picLocks noChangeAspect="1"/>
          </p:cNvPicPr>
          <p:nvPr/>
        </p:nvPicPr>
        <p:blipFill>
          <a:blip r:embed="rId5"/>
          <a:stretch>
            <a:fillRect/>
          </a:stretch>
        </p:blipFill>
        <p:spPr>
          <a:xfrm>
            <a:off x="8373327" y="804661"/>
            <a:ext cx="3364965" cy="527424"/>
          </a:xfrm>
          <a:prstGeom prst="rect">
            <a:avLst/>
          </a:prstGeom>
        </p:spPr>
      </p:pic>
      <p:pic>
        <p:nvPicPr>
          <p:cNvPr id="14" name="Picture 13"/>
          <p:cNvPicPr>
            <a:picLocks noChangeAspect="1"/>
          </p:cNvPicPr>
          <p:nvPr/>
        </p:nvPicPr>
        <p:blipFill>
          <a:blip r:embed="rId6"/>
          <a:stretch>
            <a:fillRect/>
          </a:stretch>
        </p:blipFill>
        <p:spPr>
          <a:xfrm>
            <a:off x="4979736" y="3865686"/>
            <a:ext cx="1209973" cy="587701"/>
          </a:xfrm>
          <a:prstGeom prst="rect">
            <a:avLst/>
          </a:prstGeom>
        </p:spPr>
      </p:pic>
      <p:pic>
        <p:nvPicPr>
          <p:cNvPr id="15" name="Picture 14"/>
          <p:cNvPicPr>
            <a:picLocks noChangeAspect="1"/>
          </p:cNvPicPr>
          <p:nvPr/>
        </p:nvPicPr>
        <p:blipFill>
          <a:blip r:embed="rId7"/>
          <a:stretch>
            <a:fillRect/>
          </a:stretch>
        </p:blipFill>
        <p:spPr>
          <a:xfrm>
            <a:off x="9699685" y="5257892"/>
            <a:ext cx="1837891" cy="523520"/>
          </a:xfrm>
          <a:prstGeom prst="rect">
            <a:avLst/>
          </a:prstGeom>
        </p:spPr>
      </p:pic>
      <p:sp>
        <p:nvSpPr>
          <p:cNvPr id="16" name="TextBox 15"/>
          <p:cNvSpPr txBox="1"/>
          <p:nvPr/>
        </p:nvSpPr>
        <p:spPr>
          <a:xfrm>
            <a:off x="10248836" y="4853761"/>
            <a:ext cx="739588" cy="369332"/>
          </a:xfrm>
          <a:prstGeom prst="rect">
            <a:avLst/>
          </a:prstGeom>
          <a:noFill/>
        </p:spPr>
        <p:txBody>
          <a:bodyPr wrap="square" rtlCol="0">
            <a:spAutoFit/>
          </a:bodyPr>
          <a:lstStyle/>
          <a:p>
            <a:pPr algn="ctr"/>
            <a:r>
              <a:rPr lang="en-US" b="1" dirty="0">
                <a:solidFill>
                  <a:srgbClr val="0070C0"/>
                </a:solidFill>
              </a:rPr>
              <a:t>&amp;</a:t>
            </a:r>
          </a:p>
        </p:txBody>
      </p:sp>
      <p:pic>
        <p:nvPicPr>
          <p:cNvPr id="17" name="Picture 16"/>
          <p:cNvPicPr>
            <a:picLocks noChangeAspect="1"/>
          </p:cNvPicPr>
          <p:nvPr/>
        </p:nvPicPr>
        <p:blipFill>
          <a:blip r:embed="rId8"/>
          <a:stretch>
            <a:fillRect/>
          </a:stretch>
        </p:blipFill>
        <p:spPr>
          <a:xfrm>
            <a:off x="351410" y="1032697"/>
            <a:ext cx="2785318" cy="598776"/>
          </a:xfrm>
          <a:prstGeom prst="rect">
            <a:avLst/>
          </a:prstGeom>
        </p:spPr>
      </p:pic>
      <p:cxnSp>
        <p:nvCxnSpPr>
          <p:cNvPr id="19" name="Straight Arrow Connector 5"/>
          <p:cNvCxnSpPr>
            <a:cxnSpLocks noChangeShapeType="1"/>
          </p:cNvCxnSpPr>
          <p:nvPr/>
        </p:nvCxnSpPr>
        <p:spPr bwMode="auto">
          <a:xfrm>
            <a:off x="3924115" y="1081086"/>
            <a:ext cx="7614" cy="2511539"/>
          </a:xfrm>
          <a:prstGeom prst="straightConnector1">
            <a:avLst/>
          </a:prstGeom>
          <a:noFill/>
          <a:ln w="9525" cap="rnd"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5"/>
          <p:cNvCxnSpPr>
            <a:cxnSpLocks noChangeShapeType="1"/>
          </p:cNvCxnSpPr>
          <p:nvPr/>
        </p:nvCxnSpPr>
        <p:spPr bwMode="auto">
          <a:xfrm>
            <a:off x="8096166" y="1002806"/>
            <a:ext cx="7614" cy="2511539"/>
          </a:xfrm>
          <a:prstGeom prst="straightConnector1">
            <a:avLst/>
          </a:prstGeom>
          <a:noFill/>
          <a:ln w="9525" cap="rnd"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5"/>
          <p:cNvCxnSpPr>
            <a:cxnSpLocks noChangeShapeType="1"/>
          </p:cNvCxnSpPr>
          <p:nvPr/>
        </p:nvCxnSpPr>
        <p:spPr bwMode="auto">
          <a:xfrm>
            <a:off x="4450623" y="3972889"/>
            <a:ext cx="7614" cy="2511539"/>
          </a:xfrm>
          <a:prstGeom prst="straightConnector1">
            <a:avLst/>
          </a:prstGeom>
          <a:noFill/>
          <a:ln w="9525" cap="rnd"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5"/>
          <p:cNvCxnSpPr>
            <a:cxnSpLocks noChangeShapeType="1"/>
          </p:cNvCxnSpPr>
          <p:nvPr/>
        </p:nvCxnSpPr>
        <p:spPr bwMode="auto">
          <a:xfrm>
            <a:off x="9169320" y="4208595"/>
            <a:ext cx="7614" cy="2511539"/>
          </a:xfrm>
          <a:prstGeom prst="straightConnector1">
            <a:avLst/>
          </a:prstGeom>
          <a:noFill/>
          <a:ln w="9525" cap="rnd"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Slide Number Placeholder 23"/>
          <p:cNvSpPr>
            <a:spLocks noGrp="1"/>
          </p:cNvSpPr>
          <p:nvPr>
            <p:ph type="sldNum" sz="quarter" idx="12"/>
          </p:nvPr>
        </p:nvSpPr>
        <p:spPr/>
        <p:txBody>
          <a:bodyPr/>
          <a:lstStyle/>
          <a:p>
            <a:fld id="{4B28EB47-7EEC-4FAC-B28B-93E05A7ADBFA}" type="slidenum">
              <a:rPr lang="en-IN" smtClean="0"/>
              <a:t>16</a:t>
            </a:fld>
            <a:endParaRPr lang="en-IN"/>
          </a:p>
        </p:txBody>
      </p:sp>
    </p:spTree>
    <p:extLst>
      <p:ext uri="{BB962C8B-B14F-4D97-AF65-F5344CB8AC3E}">
        <p14:creationId xmlns:p14="http://schemas.microsoft.com/office/powerpoint/2010/main" val="21683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p:cNvPicPr>
            <a:picLocks noChangeAspect="1" noChangeArrowheads="1"/>
          </p:cNvPicPr>
          <p:nvPr/>
        </p:nvPicPr>
        <p:blipFill>
          <a:blip r:embed="rId2" cstate="print"/>
          <a:srcRect/>
          <a:stretch>
            <a:fillRect/>
          </a:stretch>
        </p:blipFill>
        <p:spPr bwMode="auto">
          <a:xfrm>
            <a:off x="4038600" y="2016718"/>
            <a:ext cx="4114800" cy="2824567"/>
          </a:xfrm>
          <a:prstGeom prst="rect">
            <a:avLst/>
          </a:prstGeom>
          <a:noFill/>
          <a:ln w="9525">
            <a:noFill/>
            <a:miter lim="800000"/>
            <a:headEnd/>
            <a:tailEnd/>
          </a:ln>
        </p:spPr>
      </p:pic>
    </p:spTree>
    <p:extLst>
      <p:ext uri="{BB962C8B-B14F-4D97-AF65-F5344CB8AC3E}">
        <p14:creationId xmlns:p14="http://schemas.microsoft.com/office/powerpoint/2010/main" val="124441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0" fill="hold"/>
                                        <p:tgtEl>
                                          <p:spTgt spid="14"/>
                                        </p:tgtEl>
                                        <p:attrNameLst>
                                          <p:attrName>ppt_w</p:attrName>
                                        </p:attrNameLst>
                                      </p:cBhvr>
                                      <p:tavLst>
                                        <p:tav tm="0" fmla="#ppt_w*sin(2.5*pi*$)">
                                          <p:val>
                                            <p:fltVal val="0"/>
                                          </p:val>
                                        </p:tav>
                                        <p:tav tm="100000">
                                          <p:val>
                                            <p:fltVal val="1"/>
                                          </p:val>
                                        </p:tav>
                                      </p:tavLst>
                                    </p:anim>
                                    <p:anim calcmode="lin" valueType="num">
                                      <p:cBhvr>
                                        <p:cTn id="8" dur="5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428625" y="2500313"/>
            <a:ext cx="9226014" cy="2677656"/>
          </a:xfrm>
          <a:prstGeom prst="rect">
            <a:avLst/>
          </a:prstGeom>
          <a:noFill/>
          <a:ln w="9525">
            <a:noFill/>
            <a:miter lim="800000"/>
            <a:headEnd/>
            <a:tailEnd/>
          </a:ln>
        </p:spPr>
        <p:txBody>
          <a:bodyPr wrap="square">
            <a:spAutoFit/>
          </a:bodyPr>
          <a:lstStyle/>
          <a:p>
            <a:pPr eaLnBrk="0" hangingPunct="0"/>
            <a:r>
              <a:rPr lang="en-US" sz="1200" b="1" dirty="0"/>
              <a:t>Disclaimer</a:t>
            </a:r>
          </a:p>
          <a:p>
            <a:pPr eaLnBrk="0" hangingPunct="0"/>
            <a:r>
              <a:rPr lang="en-US" sz="1200" dirty="0"/>
              <a:t>The information contained in this presentation is provided for informational purposes only.</a:t>
            </a:r>
          </a:p>
          <a:p>
            <a:pPr eaLnBrk="0" hangingPunct="0"/>
            <a:endParaRPr lang="en-US" sz="1200" dirty="0"/>
          </a:p>
          <a:p>
            <a:pPr eaLnBrk="0" hangingPunct="0"/>
            <a:r>
              <a:rPr lang="en-US" sz="1200" dirty="0"/>
              <a:t>While efforts were made to verify the completeness and accuracy of the information contained  in this presentation, it is provided “As Is”, without warranty of any kind, express or implied. </a:t>
            </a:r>
          </a:p>
          <a:p>
            <a:pPr eaLnBrk="0" hangingPunct="0"/>
            <a:endParaRPr lang="en-US" sz="1200" dirty="0"/>
          </a:p>
          <a:p>
            <a:pPr eaLnBrk="0" hangingPunct="0"/>
            <a:r>
              <a:rPr lang="en-US" sz="1200" dirty="0"/>
              <a:t>In addition, this information is based on IBM’s current product plans and strategy, which are subject to change by IBM without notice.</a:t>
            </a:r>
          </a:p>
          <a:p>
            <a:pPr eaLnBrk="0" hangingPunct="0"/>
            <a:endParaRPr lang="en-US" sz="1200" dirty="0"/>
          </a:p>
          <a:p>
            <a:pPr eaLnBrk="0" hangingPunct="0"/>
            <a:r>
              <a:rPr lang="en-US" sz="1200" dirty="0"/>
              <a:t>IBM shall not be responsible for any damages arising out of the use of, or otherwise related to, this presentation or any other documentation.</a:t>
            </a:r>
          </a:p>
          <a:p>
            <a:pPr eaLnBrk="0" hangingPunct="0"/>
            <a:endParaRPr lang="en-US" sz="1200" dirty="0"/>
          </a:p>
          <a:p>
            <a:pPr eaLnBrk="0" hangingPunct="0"/>
            <a:r>
              <a:rPr lang="en-US" sz="1200" dirty="0"/>
              <a:t>Nothing contained in this presentation is intended to, or shall have the effect of:</a:t>
            </a:r>
          </a:p>
          <a:p>
            <a:pPr eaLnBrk="0" hangingPunct="0"/>
            <a:r>
              <a:rPr lang="en-US" sz="1200" dirty="0"/>
              <a:t>Creating any warranty or representation from IBM (or its affiliates or its or their supplies and/or licensors); or</a:t>
            </a:r>
          </a:p>
          <a:p>
            <a:pPr eaLnBrk="0" hangingPunct="0"/>
            <a:r>
              <a:rPr lang="en-US" sz="1200" dirty="0"/>
              <a:t>Altering the terms and conditions of the applicable license agreement governing the use of IBM software.</a:t>
            </a:r>
          </a:p>
          <a:p>
            <a:endParaRPr lang="en-IN" sz="1200" dirty="0"/>
          </a:p>
        </p:txBody>
      </p:sp>
    </p:spTree>
    <p:extLst>
      <p:ext uri="{BB962C8B-B14F-4D97-AF65-F5344CB8AC3E}">
        <p14:creationId xmlns:p14="http://schemas.microsoft.com/office/powerpoint/2010/main" val="2071904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nvSpPr>
        <p:spPr bwMode="auto">
          <a:xfrm>
            <a:off x="1416426" y="2456141"/>
            <a:ext cx="5295900" cy="10969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lnSpc>
                <a:spcPts val="4000"/>
              </a:lnSpc>
              <a:spcBef>
                <a:spcPct val="0"/>
              </a:spcBef>
              <a:spcAft>
                <a:spcPct val="0"/>
              </a:spcAft>
              <a:defRPr sz="3400" b="1" smtClean="0">
                <a:solidFill>
                  <a:schemeClr val="tx1">
                    <a:lumMod val="50000"/>
                    <a:lumOff val="50000"/>
                  </a:schemeClr>
                </a:solidFill>
                <a:latin typeface="Arial" charset="0"/>
                <a:ea typeface="+mj-ea"/>
                <a:cs typeface="Arial" pitchFamily="34" charset="0"/>
              </a:defRPr>
            </a:lvl1pPr>
            <a:lvl2pPr algn="l" rtl="0" eaLnBrk="1" fontAlgn="base" hangingPunct="1">
              <a:spcBef>
                <a:spcPct val="0"/>
              </a:spcBef>
              <a:spcAft>
                <a:spcPct val="0"/>
              </a:spcAft>
              <a:defRPr sz="3200">
                <a:solidFill>
                  <a:schemeClr val="tx1"/>
                </a:solidFill>
                <a:latin typeface="Arial" charset="0"/>
                <a:cs typeface="Arial" charset="0"/>
              </a:defRPr>
            </a:lvl2pPr>
            <a:lvl3pPr algn="l" rtl="0" eaLnBrk="1" fontAlgn="base" hangingPunct="1">
              <a:spcBef>
                <a:spcPct val="0"/>
              </a:spcBef>
              <a:spcAft>
                <a:spcPct val="0"/>
              </a:spcAft>
              <a:defRPr sz="3200">
                <a:solidFill>
                  <a:schemeClr val="tx1"/>
                </a:solidFill>
                <a:latin typeface="Arial" charset="0"/>
                <a:cs typeface="Arial" charset="0"/>
              </a:defRPr>
            </a:lvl3pPr>
            <a:lvl4pPr algn="l" rtl="0" eaLnBrk="1" fontAlgn="base" hangingPunct="1">
              <a:spcBef>
                <a:spcPct val="0"/>
              </a:spcBef>
              <a:spcAft>
                <a:spcPct val="0"/>
              </a:spcAft>
              <a:defRPr sz="3200">
                <a:solidFill>
                  <a:schemeClr val="tx1"/>
                </a:solidFill>
                <a:latin typeface="Arial" charset="0"/>
                <a:cs typeface="Arial" charset="0"/>
              </a:defRPr>
            </a:lvl4pPr>
            <a:lvl5pPr algn="l" rtl="0" eaLnBrk="1" fontAlgn="base" hangingPunct="1">
              <a:spcBef>
                <a:spcPct val="0"/>
              </a:spcBef>
              <a:spcAft>
                <a:spcPct val="0"/>
              </a:spcAft>
              <a:defRPr sz="3200">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Calibri" pitchFamily="34" charset="0"/>
              </a:defRPr>
            </a:lvl6pPr>
            <a:lvl7pPr marL="914400" algn="ctr" rtl="0" eaLnBrk="1" fontAlgn="base" hangingPunct="1">
              <a:spcBef>
                <a:spcPct val="0"/>
              </a:spcBef>
              <a:spcAft>
                <a:spcPct val="0"/>
              </a:spcAft>
              <a:defRPr sz="4400">
                <a:solidFill>
                  <a:schemeClr val="tx2"/>
                </a:solidFill>
                <a:latin typeface="Calibri" pitchFamily="34" charset="0"/>
              </a:defRPr>
            </a:lvl7pPr>
            <a:lvl8pPr marL="1371600" algn="ctr" rtl="0" eaLnBrk="1" fontAlgn="base" hangingPunct="1">
              <a:spcBef>
                <a:spcPct val="0"/>
              </a:spcBef>
              <a:spcAft>
                <a:spcPct val="0"/>
              </a:spcAft>
              <a:defRPr sz="4400">
                <a:solidFill>
                  <a:schemeClr val="tx2"/>
                </a:solidFill>
                <a:latin typeface="Calibri" pitchFamily="34" charset="0"/>
              </a:defRPr>
            </a:lvl8pPr>
            <a:lvl9pPr marL="1828800" algn="ctr" rtl="0" eaLnBrk="1" fontAlgn="base" hangingPunct="1">
              <a:spcBef>
                <a:spcPct val="0"/>
              </a:spcBef>
              <a:spcAft>
                <a:spcPct val="0"/>
              </a:spcAft>
              <a:defRPr sz="4400">
                <a:solidFill>
                  <a:schemeClr val="tx2"/>
                </a:solidFill>
                <a:latin typeface="Calibri" pitchFamily="34" charset="0"/>
              </a:defRPr>
            </a:lvl9pPr>
          </a:lstStyle>
          <a:p>
            <a:r>
              <a:rPr lang="en-US" sz="3600" dirty="0">
                <a:solidFill>
                  <a:schemeClr val="accent5"/>
                </a:solidFill>
                <a:latin typeface="+mn-lt"/>
              </a:rPr>
              <a:t>IBM Event Readiness</a:t>
            </a:r>
          </a:p>
        </p:txBody>
      </p:sp>
      <p:sp>
        <p:nvSpPr>
          <p:cNvPr id="7" name="Subtitle 2"/>
          <p:cNvSpPr>
            <a:spLocks noGrp="1"/>
          </p:cNvSpPr>
          <p:nvPr/>
        </p:nvSpPr>
        <p:spPr bwMode="auto">
          <a:xfrm>
            <a:off x="1416426" y="3499129"/>
            <a:ext cx="9014114" cy="739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5425" indent="-225425" algn="l" rtl="0" eaLnBrk="1" fontAlgn="base" hangingPunct="1">
              <a:lnSpc>
                <a:spcPct val="90000"/>
              </a:lnSpc>
              <a:spcBef>
                <a:spcPct val="0"/>
              </a:spcBef>
              <a:spcAft>
                <a:spcPct val="0"/>
              </a:spcAft>
              <a:buClr>
                <a:srgbClr val="008ABF"/>
              </a:buClr>
              <a:buSzPct val="90000"/>
              <a:buFont typeface="Arial" panose="020B0604020202020204" pitchFamily="34" charset="0"/>
              <a:buNone/>
              <a:defRPr sz="2200" b="0" smtClean="0">
                <a:solidFill>
                  <a:schemeClr val="accent1"/>
                </a:solidFill>
                <a:latin typeface="Arial" charset="0"/>
                <a:ea typeface="+mn-ea"/>
                <a:cs typeface="Arial" pitchFamily="34" charset="0"/>
              </a:defRPr>
            </a:lvl1pPr>
            <a:lvl2pPr marL="742950" indent="-285750" algn="l" rtl="0" eaLnBrk="1" fontAlgn="base" hangingPunct="1">
              <a:spcBef>
                <a:spcPct val="20000"/>
              </a:spcBef>
              <a:spcAft>
                <a:spcPct val="0"/>
              </a:spcAft>
              <a:buClr>
                <a:srgbClr val="008ABF"/>
              </a:buClr>
              <a:buChar char="–"/>
              <a:defRPr sz="2000">
                <a:solidFill>
                  <a:schemeClr val="tx1">
                    <a:lumMod val="65000"/>
                    <a:lumOff val="35000"/>
                  </a:schemeClr>
                </a:solidFill>
                <a:latin typeface="Arial" pitchFamily="34" charset="0"/>
                <a:cs typeface="Arial" pitchFamily="34" charset="0"/>
              </a:defRPr>
            </a:lvl2pPr>
            <a:lvl3pPr marL="1143000" indent="-228600" algn="l" rtl="0" eaLnBrk="1" fontAlgn="base" hangingPunct="1">
              <a:spcBef>
                <a:spcPct val="20000"/>
              </a:spcBef>
              <a:spcAft>
                <a:spcPct val="0"/>
              </a:spcAft>
              <a:buClr>
                <a:srgbClr val="008ABF"/>
              </a:buClr>
              <a:buChar char="•"/>
              <a:defRPr sz="1800">
                <a:solidFill>
                  <a:schemeClr val="tx1">
                    <a:lumMod val="65000"/>
                    <a:lumOff val="35000"/>
                  </a:schemeClr>
                </a:solidFill>
                <a:latin typeface="Arial" pitchFamily="34" charset="0"/>
                <a:cs typeface="Arial" pitchFamily="34" charset="0"/>
              </a:defRPr>
            </a:lvl3pPr>
            <a:lvl4pPr marL="1600200" indent="-228600" algn="l" rtl="0" eaLnBrk="1" fontAlgn="base" hangingPunct="1">
              <a:spcBef>
                <a:spcPct val="20000"/>
              </a:spcBef>
              <a:spcAft>
                <a:spcPct val="0"/>
              </a:spcAft>
              <a:buClr>
                <a:srgbClr val="008ABF"/>
              </a:buClr>
              <a:buChar char="–"/>
              <a:defRPr sz="1600">
                <a:solidFill>
                  <a:schemeClr val="tx1">
                    <a:lumMod val="65000"/>
                    <a:lumOff val="35000"/>
                  </a:schemeClr>
                </a:solidFill>
                <a:latin typeface="Arial" pitchFamily="34" charset="0"/>
                <a:cs typeface="Arial" pitchFamily="34" charset="0"/>
              </a:defRPr>
            </a:lvl4pPr>
            <a:lvl5pPr marL="2057400" indent="-228600" algn="l" rtl="0" eaLnBrk="1" fontAlgn="base" hangingPunct="1">
              <a:spcBef>
                <a:spcPct val="20000"/>
              </a:spcBef>
              <a:spcAft>
                <a:spcPct val="0"/>
              </a:spcAft>
              <a:buClr>
                <a:srgbClr val="008ABF"/>
              </a:buClr>
              <a:buChar char="»"/>
              <a:defRPr sz="1600">
                <a:solidFill>
                  <a:schemeClr val="tx1">
                    <a:lumMod val="65000"/>
                    <a:lumOff val="35000"/>
                  </a:schemeClr>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b="1" i="1" dirty="0">
                <a:latin typeface="+mn-lt"/>
              </a:rPr>
              <a:t>Alleviate your Peak Period Fears</a:t>
            </a:r>
          </a:p>
          <a:p>
            <a:endParaRPr lang="en-US" i="1" dirty="0">
              <a:latin typeface="+mn-lt"/>
            </a:endParaRPr>
          </a:p>
          <a:p>
            <a:pPr algn="r"/>
            <a:r>
              <a:rPr lang="en-US" b="1" i="1" dirty="0">
                <a:latin typeface="+mn-lt"/>
              </a:rPr>
              <a:t>Manas Senapati </a:t>
            </a:r>
            <a:r>
              <a:rPr lang="en-US" sz="1600" i="1" dirty="0">
                <a:latin typeface="+mn-lt"/>
              </a:rPr>
              <a:t>Program Director, Customer Success &amp; Support, AP</a:t>
            </a:r>
          </a:p>
          <a:p>
            <a:pPr algn="r"/>
            <a:r>
              <a:rPr lang="en-US" b="1" i="1" dirty="0">
                <a:latin typeface="+mn-lt"/>
              </a:rPr>
              <a:t>Rajiv Madassery</a:t>
            </a:r>
            <a:r>
              <a:rPr lang="en-US" i="1" dirty="0">
                <a:latin typeface="+mn-lt"/>
              </a:rPr>
              <a:t> </a:t>
            </a:r>
            <a:r>
              <a:rPr lang="en-US" sz="1600" i="1" dirty="0">
                <a:latin typeface="+mn-lt"/>
              </a:rPr>
              <a:t>Sr. Manager, Commerce Support AP </a:t>
            </a:r>
            <a:endParaRPr lang="en-US" i="1" dirty="0">
              <a:latin typeface="+mn-lt"/>
            </a:endParaRPr>
          </a:p>
        </p:txBody>
      </p:sp>
      <p:sp>
        <p:nvSpPr>
          <p:cNvPr id="8" name="Text Placeholder 7"/>
          <p:cNvSpPr>
            <a:spLocks noGrp="1"/>
          </p:cNvSpPr>
          <p:nvPr/>
        </p:nvSpPr>
        <p:spPr bwMode="auto">
          <a:xfrm>
            <a:off x="1181100" y="5363120"/>
            <a:ext cx="3657600" cy="3322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Clr>
                <a:srgbClr val="008ABF"/>
              </a:buClr>
              <a:buSzPct val="90000"/>
              <a:buFont typeface="Arial" panose="020B0604020202020204" pitchFamily="34" charset="0"/>
              <a:buNone/>
              <a:defRPr sz="1600" b="0" baseline="0">
                <a:solidFill>
                  <a:schemeClr val="tx1">
                    <a:lumMod val="50000"/>
                    <a:lumOff val="50000"/>
                  </a:schemeClr>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008ABF"/>
              </a:buClr>
              <a:buChar char="–"/>
              <a:defRPr sz="2000">
                <a:solidFill>
                  <a:schemeClr val="tx1">
                    <a:lumMod val="65000"/>
                    <a:lumOff val="35000"/>
                  </a:schemeClr>
                </a:solidFill>
                <a:latin typeface="Arial" pitchFamily="34" charset="0"/>
                <a:cs typeface="Arial" pitchFamily="34" charset="0"/>
              </a:defRPr>
            </a:lvl2pPr>
            <a:lvl3pPr marL="1143000" indent="-228600" algn="l" rtl="0" eaLnBrk="1" fontAlgn="base" hangingPunct="1">
              <a:spcBef>
                <a:spcPct val="20000"/>
              </a:spcBef>
              <a:spcAft>
                <a:spcPct val="0"/>
              </a:spcAft>
              <a:buClr>
                <a:srgbClr val="008ABF"/>
              </a:buClr>
              <a:buChar char="•"/>
              <a:defRPr sz="1800">
                <a:solidFill>
                  <a:schemeClr val="tx1">
                    <a:lumMod val="65000"/>
                    <a:lumOff val="35000"/>
                  </a:schemeClr>
                </a:solidFill>
                <a:latin typeface="Arial" pitchFamily="34" charset="0"/>
                <a:cs typeface="Arial" pitchFamily="34" charset="0"/>
              </a:defRPr>
            </a:lvl3pPr>
            <a:lvl4pPr marL="1600200" indent="-228600" algn="l" rtl="0" eaLnBrk="1" fontAlgn="base" hangingPunct="1">
              <a:spcBef>
                <a:spcPct val="20000"/>
              </a:spcBef>
              <a:spcAft>
                <a:spcPct val="0"/>
              </a:spcAft>
              <a:buClr>
                <a:srgbClr val="008ABF"/>
              </a:buClr>
              <a:buChar char="–"/>
              <a:defRPr sz="1600">
                <a:solidFill>
                  <a:schemeClr val="tx1">
                    <a:lumMod val="65000"/>
                    <a:lumOff val="35000"/>
                  </a:schemeClr>
                </a:solidFill>
                <a:latin typeface="Arial" pitchFamily="34" charset="0"/>
                <a:cs typeface="Arial" pitchFamily="34" charset="0"/>
              </a:defRPr>
            </a:lvl4pPr>
            <a:lvl5pPr marL="2057400" indent="-228600" algn="l" rtl="0" eaLnBrk="1" fontAlgn="base" hangingPunct="1">
              <a:spcBef>
                <a:spcPct val="20000"/>
              </a:spcBef>
              <a:spcAft>
                <a:spcPct val="0"/>
              </a:spcAft>
              <a:buClr>
                <a:srgbClr val="008ABF"/>
              </a:buClr>
              <a:buChar char="»"/>
              <a:defRPr sz="1600">
                <a:solidFill>
                  <a:schemeClr val="tx1">
                    <a:lumMod val="65000"/>
                    <a:lumOff val="35000"/>
                  </a:schemeClr>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dirty="0" err="1"/>
              <a:t>Ibm.biz</a:t>
            </a:r>
            <a:r>
              <a:rPr lang="en-US" dirty="0"/>
              <a:t>/</a:t>
            </a:r>
            <a:r>
              <a:rPr lang="en-US" dirty="0" err="1"/>
              <a:t>EventReadiness</a:t>
            </a:r>
            <a:endParaRPr lang="en-US" dirty="0"/>
          </a:p>
        </p:txBody>
      </p:sp>
      <p:pic>
        <p:nvPicPr>
          <p:cNvPr id="9" name="Picture 8"/>
          <p:cNvPicPr>
            <a:picLocks noChangeAspect="1" noChangeArrowheads="1"/>
          </p:cNvPicPr>
          <p:nvPr/>
        </p:nvPicPr>
        <p:blipFill>
          <a:blip r:embed="rId3" cstate="print">
            <a:duotone>
              <a:prstClr val="black"/>
              <a:schemeClr val="tx1">
                <a:lumMod val="60000"/>
                <a:lumOff val="40000"/>
                <a:tint val="45000"/>
                <a:satMod val="400000"/>
              </a:schemeClr>
            </a:duotone>
            <a:extLst>
              <a:ext uri="{BEBA8EAE-BF5A-486C-A8C5-ECC9F3942E4B}">
                <a14:imgProps xmlns:a14="http://schemas.microsoft.com/office/drawing/2010/main">
                  <a14:imgLayer r:embed="rId4">
                    <a14:imgEffect>
                      <a14:backgroundRemoval t="9839" b="97317" l="4747" r="89715">
                        <a14:foregroundMark x1="57911" y1="23792" x2="57911" y2="23792"/>
                      </a14:backgroundRemoval>
                    </a14:imgEffect>
                  </a14:imgLayer>
                </a14:imgProps>
              </a:ext>
              <a:ext uri="{28A0092B-C50C-407E-A947-70E740481C1C}">
                <a14:useLocalDpi xmlns:a14="http://schemas.microsoft.com/office/drawing/2010/main" val="0"/>
              </a:ext>
            </a:extLst>
          </a:blip>
          <a:srcRect/>
          <a:stretch>
            <a:fillRect/>
          </a:stretch>
        </p:blipFill>
        <p:spPr bwMode="auto">
          <a:xfrm>
            <a:off x="1470314" y="1419504"/>
            <a:ext cx="1851112" cy="1637297"/>
          </a:xfrm>
          <a:prstGeom prst="rect">
            <a:avLst/>
          </a:prstGeom>
          <a:solidFill>
            <a:schemeClr val="bg1"/>
          </a:solidFill>
          <a:ln>
            <a:noFill/>
          </a:ln>
          <a:extLst/>
        </p:spPr>
      </p:pic>
      <p:pic>
        <p:nvPicPr>
          <p:cNvPr id="10" name="Picture 56" descr="SP_Picto_Black_General_Partnership"/>
          <p:cNvPicPr>
            <a:picLocks noChangeAspect="1" noChangeArrowheads="1"/>
          </p:cNvPicPr>
          <p:nvPr/>
        </p:nvPicPr>
        <p:blipFill>
          <a:blip r:embed="rId5" cstate="print"/>
          <a:srcRect/>
          <a:stretch>
            <a:fillRect/>
          </a:stretch>
        </p:blipFill>
        <p:spPr bwMode="auto">
          <a:xfrm>
            <a:off x="4267200" y="4957762"/>
            <a:ext cx="1143000" cy="1143000"/>
          </a:xfrm>
          <a:prstGeom prst="rect">
            <a:avLst/>
          </a:prstGeom>
          <a:noFill/>
          <a:ln w="9525">
            <a:noFill/>
            <a:miter lim="800000"/>
            <a:headEnd/>
            <a:tailEnd/>
          </a:ln>
        </p:spPr>
      </p:pic>
    </p:spTree>
    <p:extLst>
      <p:ext uri="{BB962C8B-B14F-4D97-AF65-F5344CB8AC3E}">
        <p14:creationId xmlns:p14="http://schemas.microsoft.com/office/powerpoint/2010/main" val="313875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7537" y="3938813"/>
            <a:ext cx="2313432" cy="1611691"/>
          </a:xfrm>
          <a:prstGeom prst="rect">
            <a:avLst/>
          </a:prstGeom>
        </p:spPr>
      </p:pic>
      <p:sp>
        <p:nvSpPr>
          <p:cNvPr id="6" name="Title 1"/>
          <p:cNvSpPr>
            <a:spLocks noGrp="1"/>
          </p:cNvSpPr>
          <p:nvPr>
            <p:ph type="title"/>
          </p:nvPr>
        </p:nvSpPr>
        <p:spPr>
          <a:xfrm>
            <a:off x="1774126" y="396234"/>
            <a:ext cx="8491027" cy="990600"/>
          </a:xfrm>
        </p:spPr>
        <p:txBody>
          <a:bodyPr>
            <a:normAutofit/>
          </a:bodyPr>
          <a:lstStyle/>
          <a:p>
            <a:r>
              <a:rPr lang="en-US" sz="3200" b="1" dirty="0">
                <a:solidFill>
                  <a:schemeClr val="accent1">
                    <a:lumMod val="75000"/>
                  </a:schemeClr>
                </a:solidFill>
                <a:latin typeface="+mn-lt"/>
                <a:ea typeface="Abril Fatface" charset="0"/>
                <a:cs typeface="Abril Fatface" charset="0"/>
              </a:rPr>
              <a:t>Agenda</a:t>
            </a:r>
          </a:p>
        </p:txBody>
      </p:sp>
      <p:sp>
        <p:nvSpPr>
          <p:cNvPr id="7" name="Content Placeholder 5"/>
          <p:cNvSpPr>
            <a:spLocks noGrp="1"/>
          </p:cNvSpPr>
          <p:nvPr>
            <p:ph sz="quarter" idx="4294967295"/>
          </p:nvPr>
        </p:nvSpPr>
        <p:spPr>
          <a:xfrm>
            <a:off x="419100" y="1600200"/>
            <a:ext cx="8305800" cy="4419600"/>
          </a:xfrm>
          <a:prstGeom prst="rect">
            <a:avLst/>
          </a:prstGeom>
        </p:spPr>
        <p:txBody>
          <a:bodyPr>
            <a:normAutofit lnSpcReduction="10000"/>
          </a:bodyPr>
          <a:lstStyle/>
          <a:p>
            <a:r>
              <a:rPr lang="en-US" b="1" dirty="0">
                <a:solidFill>
                  <a:schemeClr val="accent1">
                    <a:lumMod val="75000"/>
                  </a:schemeClr>
                </a:solidFill>
              </a:rPr>
              <a:t>When is your next event?</a:t>
            </a:r>
          </a:p>
          <a:p>
            <a:r>
              <a:rPr lang="en-US" b="1" dirty="0">
                <a:solidFill>
                  <a:schemeClr val="accent1">
                    <a:lumMod val="75000"/>
                  </a:schemeClr>
                </a:solidFill>
              </a:rPr>
              <a:t>Potential Risks from not preparing</a:t>
            </a:r>
          </a:p>
          <a:p>
            <a:r>
              <a:rPr lang="en-US" b="1" dirty="0">
                <a:solidFill>
                  <a:schemeClr val="accent1">
                    <a:lumMod val="75000"/>
                  </a:schemeClr>
                </a:solidFill>
              </a:rPr>
              <a:t>Are you prepared?</a:t>
            </a:r>
          </a:p>
          <a:p>
            <a:r>
              <a:rPr lang="en-US" b="1" dirty="0">
                <a:solidFill>
                  <a:schemeClr val="accent1">
                    <a:lumMod val="75000"/>
                  </a:schemeClr>
                </a:solidFill>
              </a:rPr>
              <a:t>What is Event Readiness?</a:t>
            </a:r>
          </a:p>
          <a:p>
            <a:r>
              <a:rPr lang="en-US" b="1" dirty="0">
                <a:solidFill>
                  <a:schemeClr val="accent1">
                    <a:lumMod val="75000"/>
                  </a:schemeClr>
                </a:solidFill>
              </a:rPr>
              <a:t>How IBM can help?</a:t>
            </a:r>
          </a:p>
          <a:p>
            <a:r>
              <a:rPr lang="en-US" b="1" dirty="0">
                <a:solidFill>
                  <a:schemeClr val="accent1">
                    <a:lumMod val="75000"/>
                  </a:schemeClr>
                </a:solidFill>
              </a:rPr>
              <a:t>Success through Event Readiness</a:t>
            </a:r>
          </a:p>
          <a:p>
            <a:r>
              <a:rPr lang="en-US" b="1" dirty="0">
                <a:solidFill>
                  <a:schemeClr val="accent1">
                    <a:lumMod val="75000"/>
                  </a:schemeClr>
                </a:solidFill>
              </a:rPr>
              <a:t>Offerings</a:t>
            </a:r>
          </a:p>
          <a:p>
            <a:r>
              <a:rPr lang="en-US" b="1" dirty="0">
                <a:solidFill>
                  <a:schemeClr val="accent1">
                    <a:lumMod val="75000"/>
                  </a:schemeClr>
                </a:solidFill>
              </a:rPr>
              <a:t>Accelerated Value Program</a:t>
            </a:r>
          </a:p>
          <a:p>
            <a:r>
              <a:rPr lang="en-US" b="1" dirty="0">
                <a:solidFill>
                  <a:schemeClr val="accent1">
                    <a:lumMod val="75000"/>
                  </a:schemeClr>
                </a:solidFill>
              </a:rPr>
              <a:t>Questions</a:t>
            </a:r>
          </a:p>
          <a:p>
            <a:endParaRPr lang="en-US" dirty="0">
              <a:solidFill>
                <a:schemeClr val="accent1">
                  <a:lumMod val="75000"/>
                </a:schemeClr>
              </a:solidFill>
            </a:endParaRPr>
          </a:p>
          <a:p>
            <a:endParaRPr lang="en-US" dirty="0">
              <a:solidFill>
                <a:schemeClr val="accent1">
                  <a:lumMod val="75000"/>
                </a:schemeClr>
              </a:solidFill>
            </a:endParaRPr>
          </a:p>
        </p:txBody>
      </p:sp>
      <p:sp>
        <p:nvSpPr>
          <p:cNvPr id="2" name="Slide Number Placeholder 1"/>
          <p:cNvSpPr>
            <a:spLocks noGrp="1"/>
          </p:cNvSpPr>
          <p:nvPr>
            <p:ph type="sldNum" sz="quarter" idx="12"/>
          </p:nvPr>
        </p:nvSpPr>
        <p:spPr/>
        <p:txBody>
          <a:bodyPr/>
          <a:lstStyle/>
          <a:p>
            <a:fld id="{4B28EB47-7EEC-4FAC-B28B-93E05A7ADBFA}" type="slidenum">
              <a:rPr lang="en-IN" smtClean="0"/>
              <a:t>3</a:t>
            </a:fld>
            <a:endParaRPr lang="en-IN"/>
          </a:p>
        </p:txBody>
      </p:sp>
      <p:grpSp>
        <p:nvGrpSpPr>
          <p:cNvPr id="5" name="Group 4"/>
          <p:cNvGrpSpPr/>
          <p:nvPr/>
        </p:nvGrpSpPr>
        <p:grpSpPr>
          <a:xfrm>
            <a:off x="419100" y="457852"/>
            <a:ext cx="1128609" cy="957545"/>
            <a:chOff x="5653191" y="4992614"/>
            <a:chExt cx="1647617" cy="1451331"/>
          </a:xfrm>
          <a:effectLst>
            <a:outerShdw blurRad="50800" dist="38100" dir="2700000" algn="tl" rotWithShape="0">
              <a:prstClr val="black">
                <a:alpha val="40000"/>
              </a:prstClr>
            </a:outerShdw>
          </a:effectLst>
        </p:grpSpPr>
        <p:pic>
          <p:nvPicPr>
            <p:cNvPr id="8" name="Picture 27" descr="2 arrow circular process.png"/>
            <p:cNvPicPr>
              <a:picLocks noChangeAspect="1"/>
            </p:cNvPicPr>
            <p:nvPr/>
          </p:nvPicPr>
          <p:blipFill>
            <a:blip r:embed="rId3" cstate="print"/>
            <a:srcRect/>
            <a:stretch>
              <a:fillRect/>
            </a:stretch>
          </p:blipFill>
          <p:spPr bwMode="auto">
            <a:xfrm>
              <a:off x="5653191" y="4992614"/>
              <a:ext cx="1647617" cy="1451331"/>
            </a:xfrm>
            <a:prstGeom prst="rect">
              <a:avLst/>
            </a:prstGeom>
            <a:noFill/>
            <a:ln w="9525">
              <a:noFill/>
              <a:miter lim="800000"/>
              <a:headEnd/>
              <a:tailEnd/>
            </a:ln>
          </p:spPr>
        </p:pic>
        <p:grpSp>
          <p:nvGrpSpPr>
            <p:cNvPr id="9" name="Group 28"/>
            <p:cNvGrpSpPr>
              <a:grpSpLocks/>
            </p:cNvGrpSpPr>
            <p:nvPr/>
          </p:nvGrpSpPr>
          <p:grpSpPr bwMode="auto">
            <a:xfrm>
              <a:off x="5806509" y="5135455"/>
              <a:ext cx="1334059" cy="1168260"/>
              <a:chOff x="1199587" y="1794934"/>
              <a:chExt cx="2631579" cy="2616200"/>
            </a:xfrm>
          </p:grpSpPr>
          <p:pic>
            <p:nvPicPr>
              <p:cNvPr id="12" name="Picture 31"/>
              <p:cNvPicPr>
                <a:picLocks noChangeAspect="1"/>
              </p:cNvPicPr>
              <p:nvPr/>
            </p:nvPicPr>
            <p:blipFill>
              <a:blip r:embed="rId4" cstate="print"/>
              <a:srcRect/>
              <a:stretch>
                <a:fillRect/>
              </a:stretch>
            </p:blipFill>
            <p:spPr bwMode="auto">
              <a:xfrm flipV="1">
                <a:off x="1199587" y="3090334"/>
                <a:ext cx="2628900" cy="1320800"/>
              </a:xfrm>
              <a:prstGeom prst="rect">
                <a:avLst/>
              </a:prstGeom>
              <a:noFill/>
              <a:ln w="9525">
                <a:noFill/>
                <a:miter lim="800000"/>
                <a:headEnd/>
                <a:tailEnd/>
              </a:ln>
            </p:spPr>
          </p:pic>
          <p:pic>
            <p:nvPicPr>
              <p:cNvPr id="13" name="Picture 32"/>
              <p:cNvPicPr>
                <a:picLocks noChangeAspect="1"/>
              </p:cNvPicPr>
              <p:nvPr/>
            </p:nvPicPr>
            <p:blipFill>
              <a:blip r:embed="rId5" cstate="print"/>
              <a:srcRect/>
              <a:stretch>
                <a:fillRect/>
              </a:stretch>
            </p:blipFill>
            <p:spPr bwMode="auto">
              <a:xfrm>
                <a:off x="1202266" y="1794934"/>
                <a:ext cx="2628900" cy="1308100"/>
              </a:xfrm>
              <a:prstGeom prst="rect">
                <a:avLst/>
              </a:prstGeom>
              <a:noFill/>
              <a:ln w="9525">
                <a:noFill/>
                <a:miter lim="800000"/>
                <a:headEnd/>
                <a:tailEnd/>
              </a:ln>
            </p:spPr>
          </p:pic>
        </p:grpSp>
        <p:pic>
          <p:nvPicPr>
            <p:cNvPr id="10" name="Picture 29" descr="InteractionPeople_Wht.png"/>
            <p:cNvPicPr>
              <a:picLocks noChangeAspect="1"/>
            </p:cNvPicPr>
            <p:nvPr/>
          </p:nvPicPr>
          <p:blipFill>
            <a:blip r:embed="rId6" cstate="print"/>
            <a:srcRect/>
            <a:stretch>
              <a:fillRect/>
            </a:stretch>
          </p:blipFill>
          <p:spPr bwMode="auto">
            <a:xfrm>
              <a:off x="6127813" y="5486400"/>
              <a:ext cx="711934" cy="519445"/>
            </a:xfrm>
            <a:prstGeom prst="rect">
              <a:avLst/>
            </a:prstGeom>
            <a:noFill/>
            <a:ln w="9525">
              <a:noFill/>
              <a:miter lim="800000"/>
              <a:headEnd/>
              <a:tailEnd/>
            </a:ln>
          </p:spPr>
        </p:pic>
        <p:pic>
          <p:nvPicPr>
            <p:cNvPr id="11" name="Picture 30" descr="Opposing arrows.png"/>
            <p:cNvPicPr>
              <a:picLocks noChangeAspect="1"/>
            </p:cNvPicPr>
            <p:nvPr/>
          </p:nvPicPr>
          <p:blipFill>
            <a:blip r:embed="rId7" cstate="print"/>
            <a:srcRect/>
            <a:stretch>
              <a:fillRect/>
            </a:stretch>
          </p:blipFill>
          <p:spPr bwMode="auto">
            <a:xfrm>
              <a:off x="6300003" y="5160150"/>
              <a:ext cx="316702" cy="418079"/>
            </a:xfrm>
            <a:prstGeom prst="rect">
              <a:avLst/>
            </a:prstGeom>
            <a:noFill/>
            <a:ln w="9525">
              <a:noFill/>
              <a:miter lim="800000"/>
              <a:headEnd/>
              <a:tailEnd/>
            </a:ln>
          </p:spPr>
        </p:pic>
      </p:gr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27537" y="1923692"/>
            <a:ext cx="2308844" cy="1539229"/>
          </a:xfrm>
          <a:prstGeom prst="rect">
            <a:avLst/>
          </a:prstGeom>
          <a:effectLst>
            <a:outerShdw blurRad="50800" dist="38100" dir="2700000" algn="tl" rotWithShape="0">
              <a:prstClr val="black">
                <a:alpha val="40000"/>
              </a:prstClr>
            </a:outerShdw>
          </a:effectLst>
        </p:spPr>
      </p:pic>
      <p:sp>
        <p:nvSpPr>
          <p:cNvPr id="22" name="Rectangle 21"/>
          <p:cNvSpPr/>
          <p:nvPr/>
        </p:nvSpPr>
        <p:spPr>
          <a:xfrm>
            <a:off x="9427537" y="2508814"/>
            <a:ext cx="2308397" cy="954107"/>
          </a:xfrm>
          <a:prstGeom prst="rect">
            <a:avLst/>
          </a:prstGeom>
        </p:spPr>
        <p:txBody>
          <a:bodyPr wrap="square">
            <a:spAutoFit/>
          </a:bodyPr>
          <a:lstStyle/>
          <a:p>
            <a:pPr algn="ctr"/>
            <a:r>
              <a:rPr lang="en-US" sz="2800" b="1" dirty="0">
                <a:solidFill>
                  <a:schemeClr val="bg1"/>
                </a:solidFill>
                <a:effectLst>
                  <a:outerShdw blurRad="38100" dist="38100" dir="2700000" algn="tl">
                    <a:srgbClr val="000000">
                      <a:alpha val="43137"/>
                    </a:srgbClr>
                  </a:outerShdw>
                </a:effectLst>
              </a:rPr>
              <a:t>Value to your Client!</a:t>
            </a:r>
            <a:endParaRPr lang="en-US" sz="2800" dirty="0">
              <a:solidFill>
                <a:schemeClr val="bg1"/>
              </a:solidFill>
            </a:endParaRPr>
          </a:p>
        </p:txBody>
      </p:sp>
      <p:sp>
        <p:nvSpPr>
          <p:cNvPr id="23" name="Rectangle 22"/>
          <p:cNvSpPr/>
          <p:nvPr/>
        </p:nvSpPr>
        <p:spPr>
          <a:xfrm>
            <a:off x="10041096" y="4165509"/>
            <a:ext cx="1081277" cy="1384995"/>
          </a:xfrm>
          <a:prstGeom prst="rect">
            <a:avLst/>
          </a:prstGeom>
        </p:spPr>
        <p:txBody>
          <a:bodyPr wrap="square">
            <a:spAutoFit/>
          </a:bodyPr>
          <a:lstStyle/>
          <a:p>
            <a:pPr algn="ctr"/>
            <a:r>
              <a:rPr lang="en-US" sz="2800" b="1" dirty="0">
                <a:solidFill>
                  <a:schemeClr val="bg1"/>
                </a:solidFill>
                <a:effectLst>
                  <a:outerShdw blurRad="38100" dist="38100" dir="2700000" algn="tl">
                    <a:srgbClr val="000000">
                      <a:alpha val="43137"/>
                    </a:srgbClr>
                  </a:outerShdw>
                </a:effectLst>
              </a:rPr>
              <a:t>Value to you!</a:t>
            </a:r>
            <a:endParaRPr lang="en-US" sz="2800" dirty="0">
              <a:solidFill>
                <a:schemeClr val="bg1"/>
              </a:solidFill>
            </a:endParaRPr>
          </a:p>
        </p:txBody>
      </p:sp>
    </p:spTree>
    <p:extLst>
      <p:ext uri="{BB962C8B-B14F-4D97-AF65-F5344CB8AC3E}">
        <p14:creationId xmlns:p14="http://schemas.microsoft.com/office/powerpoint/2010/main" val="154218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xEl>
                                              <p:pRg st="1" end="1"/>
                                            </p:txEl>
                                          </p:spTgt>
                                        </p:tgtEl>
                                      </p:cBhvr>
                                    </p:animEffec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
                                            <p:txEl>
                                              <p:pRg st="2" end="2"/>
                                            </p:txEl>
                                          </p:spTgt>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500" fill="hold"/>
                                        <p:tgtEl>
                                          <p:spTgt spid="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7">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7">
                                            <p:txEl>
                                              <p:pRg st="3" end="3"/>
                                            </p:txEl>
                                          </p:spTgt>
                                        </p:tgtEl>
                                      </p:cBhvr>
                                    </p:animEffect>
                                  </p:childTnLst>
                                </p:cTn>
                              </p:par>
                              <p:par>
                                <p:cTn id="33" presetID="41" presetClass="entr" presetSubtype="0" fill="hold" nodeType="withEffect">
                                  <p:stCondLst>
                                    <p:cond delay="0"/>
                                  </p:stCondLst>
                                  <p:iterate type="lt">
                                    <p:tmPct val="10000"/>
                                  </p:iterate>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p:cTn id="35" dur="500" fill="hold"/>
                                        <p:tgtEl>
                                          <p:spTgt spid="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
                                            <p:txEl>
                                              <p:pRg st="4" end="4"/>
                                            </p:txEl>
                                          </p:spTgt>
                                        </p:tgtEl>
                                      </p:cBhvr>
                                    </p:animEffect>
                                  </p:childTnLst>
                                </p:cTn>
                              </p:par>
                              <p:par>
                                <p:cTn id="40" presetID="41" presetClass="entr" presetSubtype="0" fill="hold" nodeType="withEffect">
                                  <p:stCondLst>
                                    <p:cond delay="0"/>
                                  </p:stCondLst>
                                  <p:iterate type="lt">
                                    <p:tmPct val="10000"/>
                                  </p:iterate>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p:cTn id="42" dur="500" fill="hold"/>
                                        <p:tgtEl>
                                          <p:spTgt spid="7">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7">
                                            <p:txEl>
                                              <p:pRg st="5" end="5"/>
                                            </p:txEl>
                                          </p:spTgt>
                                        </p:tgtEl>
                                        <p:attrNameLst>
                                          <p:attrName>ppt_y</p:attrName>
                                        </p:attrNameLst>
                                      </p:cBhvr>
                                      <p:tavLst>
                                        <p:tav tm="0">
                                          <p:val>
                                            <p:strVal val="#ppt_y"/>
                                          </p:val>
                                        </p:tav>
                                        <p:tav tm="100000">
                                          <p:val>
                                            <p:strVal val="#ppt_y"/>
                                          </p:val>
                                        </p:tav>
                                      </p:tavLst>
                                    </p:anim>
                                    <p:anim calcmode="lin" valueType="num">
                                      <p:cBhvr>
                                        <p:cTn id="44" dur="500" fill="hold"/>
                                        <p:tgtEl>
                                          <p:spTgt spid="7">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7">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7">
                                            <p:txEl>
                                              <p:pRg st="5" end="5"/>
                                            </p:txEl>
                                          </p:spTgt>
                                        </p:tgtEl>
                                      </p:cBhvr>
                                    </p:animEffect>
                                  </p:childTnLst>
                                </p:cTn>
                              </p:par>
                              <p:par>
                                <p:cTn id="47" presetID="41" presetClass="entr" presetSubtype="0" fill="hold" nodeType="withEffect">
                                  <p:stCondLst>
                                    <p:cond delay="0"/>
                                  </p:stCondLst>
                                  <p:iterate type="lt">
                                    <p:tmPct val="10000"/>
                                  </p:iterate>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p:cTn id="49" dur="500" fill="hold"/>
                                        <p:tgtEl>
                                          <p:spTgt spid="7">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7">
                                            <p:txEl>
                                              <p:pRg st="6" end="6"/>
                                            </p:txEl>
                                          </p:spTgt>
                                        </p:tgtEl>
                                        <p:attrNameLst>
                                          <p:attrName>ppt_y</p:attrName>
                                        </p:attrNameLst>
                                      </p:cBhvr>
                                      <p:tavLst>
                                        <p:tav tm="0">
                                          <p:val>
                                            <p:strVal val="#ppt_y"/>
                                          </p:val>
                                        </p:tav>
                                        <p:tav tm="100000">
                                          <p:val>
                                            <p:strVal val="#ppt_y"/>
                                          </p:val>
                                        </p:tav>
                                      </p:tavLst>
                                    </p:anim>
                                    <p:anim calcmode="lin" valueType="num">
                                      <p:cBhvr>
                                        <p:cTn id="51" dur="500" fill="hold"/>
                                        <p:tgtEl>
                                          <p:spTgt spid="7">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7">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7">
                                            <p:txEl>
                                              <p:pRg st="6" end="6"/>
                                            </p:txEl>
                                          </p:spTgt>
                                        </p:tgtEl>
                                      </p:cBhvr>
                                    </p:animEffect>
                                  </p:childTnLst>
                                </p:cTn>
                              </p:par>
                              <p:par>
                                <p:cTn id="54" presetID="41" presetClass="entr" presetSubtype="0" fill="hold" nodeType="withEffect">
                                  <p:stCondLst>
                                    <p:cond delay="0"/>
                                  </p:stCondLst>
                                  <p:iterate type="lt">
                                    <p:tmPct val="10000"/>
                                  </p:iterate>
                                  <p:childTnLst>
                                    <p:set>
                                      <p:cBhvr>
                                        <p:cTn id="55" dur="1" fill="hold">
                                          <p:stCondLst>
                                            <p:cond delay="0"/>
                                          </p:stCondLst>
                                        </p:cTn>
                                        <p:tgtEl>
                                          <p:spTgt spid="7">
                                            <p:txEl>
                                              <p:pRg st="7" end="7"/>
                                            </p:txEl>
                                          </p:spTgt>
                                        </p:tgtEl>
                                        <p:attrNameLst>
                                          <p:attrName>style.visibility</p:attrName>
                                        </p:attrNameLst>
                                      </p:cBhvr>
                                      <p:to>
                                        <p:strVal val="visible"/>
                                      </p:to>
                                    </p:set>
                                    <p:anim calcmode="lin" valueType="num">
                                      <p:cBhvr>
                                        <p:cTn id="56" dur="500" fill="hold"/>
                                        <p:tgtEl>
                                          <p:spTgt spid="7">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7">
                                            <p:txEl>
                                              <p:pRg st="7" end="7"/>
                                            </p:txEl>
                                          </p:spTgt>
                                        </p:tgtEl>
                                        <p:attrNameLst>
                                          <p:attrName>ppt_y</p:attrName>
                                        </p:attrNameLst>
                                      </p:cBhvr>
                                      <p:tavLst>
                                        <p:tav tm="0">
                                          <p:val>
                                            <p:strVal val="#ppt_y"/>
                                          </p:val>
                                        </p:tav>
                                        <p:tav tm="100000">
                                          <p:val>
                                            <p:strVal val="#ppt_y"/>
                                          </p:val>
                                        </p:tav>
                                      </p:tavLst>
                                    </p:anim>
                                    <p:anim calcmode="lin" valueType="num">
                                      <p:cBhvr>
                                        <p:cTn id="58" dur="500" fill="hold"/>
                                        <p:tgtEl>
                                          <p:spTgt spid="7">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7">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7">
                                            <p:txEl>
                                              <p:pRg st="7" end="7"/>
                                            </p:txEl>
                                          </p:spTgt>
                                        </p:tgtEl>
                                      </p:cBhvr>
                                    </p:animEffect>
                                  </p:childTnLst>
                                </p:cTn>
                              </p:par>
                              <p:par>
                                <p:cTn id="61" presetID="41" presetClass="entr" presetSubtype="0" fill="hold" nodeType="withEffect">
                                  <p:stCondLst>
                                    <p:cond delay="0"/>
                                  </p:stCondLst>
                                  <p:iterate type="lt">
                                    <p:tmPct val="10000"/>
                                  </p:iterate>
                                  <p:childTnLst>
                                    <p:set>
                                      <p:cBhvr>
                                        <p:cTn id="62" dur="1" fill="hold">
                                          <p:stCondLst>
                                            <p:cond delay="0"/>
                                          </p:stCondLst>
                                        </p:cTn>
                                        <p:tgtEl>
                                          <p:spTgt spid="7">
                                            <p:txEl>
                                              <p:pRg st="8" end="8"/>
                                            </p:txEl>
                                          </p:spTgt>
                                        </p:tgtEl>
                                        <p:attrNameLst>
                                          <p:attrName>style.visibility</p:attrName>
                                        </p:attrNameLst>
                                      </p:cBhvr>
                                      <p:to>
                                        <p:strVal val="visible"/>
                                      </p:to>
                                    </p:set>
                                    <p:anim calcmode="lin" valueType="num">
                                      <p:cBhvr>
                                        <p:cTn id="63" dur="500" fill="hold"/>
                                        <p:tgtEl>
                                          <p:spTgt spid="7">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7">
                                            <p:txEl>
                                              <p:pRg st="8" end="8"/>
                                            </p:txEl>
                                          </p:spTgt>
                                        </p:tgtEl>
                                        <p:attrNameLst>
                                          <p:attrName>ppt_y</p:attrName>
                                        </p:attrNameLst>
                                      </p:cBhvr>
                                      <p:tavLst>
                                        <p:tav tm="0">
                                          <p:val>
                                            <p:strVal val="#ppt_y"/>
                                          </p:val>
                                        </p:tav>
                                        <p:tav tm="100000">
                                          <p:val>
                                            <p:strVal val="#ppt_y"/>
                                          </p:val>
                                        </p:tav>
                                      </p:tavLst>
                                    </p:anim>
                                    <p:anim calcmode="lin" valueType="num">
                                      <p:cBhvr>
                                        <p:cTn id="65" dur="500" fill="hold"/>
                                        <p:tgtEl>
                                          <p:spTgt spid="7">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7">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7">
                                            <p:txEl>
                                              <p:pRg st="8" end="8"/>
                                            </p:txEl>
                                          </p:spTgt>
                                        </p:tgtEl>
                                      </p:cBhvr>
                                    </p:animEffect>
                                  </p:childTnLst>
                                </p:cTn>
                              </p:par>
                              <p:par>
                                <p:cTn id="68" presetID="1" presetClass="entr" presetSubtype="0"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2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479628" y="2071398"/>
            <a:ext cx="2618409" cy="1000274"/>
          </a:xfrm>
          <a:prstGeom prst="rect">
            <a:avLst/>
          </a:prstGeom>
          <a:solidFill>
            <a:schemeClr val="bg1"/>
          </a:solidFill>
          <a:ln>
            <a:noFill/>
          </a:ln>
        </p:spPr>
        <p:txBody>
          <a:bodyPr wrap="none">
            <a:spAutoFit/>
          </a:bodyPr>
          <a:lstStyle/>
          <a:p>
            <a:pPr marL="457200">
              <a:spcBef>
                <a:spcPts val="300"/>
              </a:spcBef>
            </a:pPr>
            <a:r>
              <a:rPr lang="en-US" altLang="en-US" b="1" dirty="0">
                <a:solidFill>
                  <a:schemeClr val="accent2"/>
                </a:solidFill>
              </a:rPr>
              <a:t>Site or brand launch </a:t>
            </a:r>
          </a:p>
          <a:p>
            <a:pPr marL="457200">
              <a:spcBef>
                <a:spcPts val="300"/>
              </a:spcBef>
            </a:pPr>
            <a:r>
              <a:rPr lang="en-US" altLang="en-US" dirty="0">
                <a:solidFill>
                  <a:srgbClr val="000000"/>
                </a:solidFill>
              </a:rPr>
              <a:t>on new or migrated </a:t>
            </a:r>
          </a:p>
          <a:p>
            <a:pPr marL="457200">
              <a:spcBef>
                <a:spcPts val="300"/>
              </a:spcBef>
            </a:pPr>
            <a:r>
              <a:rPr lang="en-US" altLang="en-US" dirty="0">
                <a:solidFill>
                  <a:srgbClr val="000000"/>
                </a:solidFill>
              </a:rPr>
              <a:t>platform</a:t>
            </a:r>
          </a:p>
        </p:txBody>
      </p:sp>
      <p:sp>
        <p:nvSpPr>
          <p:cNvPr id="34" name="Title 1"/>
          <p:cNvSpPr txBox="1">
            <a:spLocks/>
          </p:cNvSpPr>
          <p:nvPr/>
        </p:nvSpPr>
        <p:spPr>
          <a:xfrm>
            <a:off x="1828800" y="304800"/>
            <a:ext cx="6172200" cy="857250"/>
          </a:xfrm>
          <a:prstGeom prst="rect">
            <a:avLst/>
          </a:prstGeom>
        </p:spPr>
        <p:txBody>
          <a:bodyPr vert="horz" lIns="91440" tIns="45720" rIns="91440" bIns="45720" rtlCol="0" anchor="ctr" anchorCtr="0">
            <a:noAutofit/>
          </a:bodyPr>
          <a:lstStyle/>
          <a:p>
            <a:pPr>
              <a:lnSpc>
                <a:spcPts val="3400"/>
              </a:lnSpc>
              <a:spcBef>
                <a:spcPct val="0"/>
              </a:spcBef>
              <a:defRPr/>
            </a:pPr>
            <a:r>
              <a:rPr lang="en-US" altLang="en-US" sz="3600" b="1" dirty="0">
                <a:solidFill>
                  <a:schemeClr val="accent1">
                    <a:lumMod val="75000"/>
                  </a:schemeClr>
                </a:solidFill>
                <a:ea typeface="+mj-ea"/>
                <a:cs typeface="+mj-cs"/>
              </a:rPr>
              <a:t>When is Your Next Event?</a:t>
            </a:r>
            <a:endParaRPr lang="en-US" sz="3600" b="1" dirty="0">
              <a:solidFill>
                <a:schemeClr val="accent1">
                  <a:lumMod val="75000"/>
                </a:schemeClr>
              </a:solidFill>
              <a:ea typeface="+mj-ea"/>
              <a:cs typeface="+mj-cs"/>
            </a:endParaRPr>
          </a:p>
        </p:txBody>
      </p:sp>
      <p:sp>
        <p:nvSpPr>
          <p:cNvPr id="47" name="Title 1"/>
          <p:cNvSpPr txBox="1">
            <a:spLocks/>
          </p:cNvSpPr>
          <p:nvPr/>
        </p:nvSpPr>
        <p:spPr>
          <a:xfrm>
            <a:off x="1828800" y="819150"/>
            <a:ext cx="8839200" cy="857250"/>
          </a:xfrm>
          <a:prstGeom prst="rect">
            <a:avLst/>
          </a:prstGeom>
        </p:spPr>
        <p:txBody>
          <a:bodyPr vert="horz" lIns="91440" tIns="45720" rIns="91440" bIns="45720" rtlCol="0" anchor="ctr" anchorCtr="0">
            <a:noAutofit/>
          </a:bodyPr>
          <a:lstStyle/>
          <a:p>
            <a:pPr>
              <a:spcBef>
                <a:spcPct val="0"/>
              </a:spcBef>
            </a:pPr>
            <a:r>
              <a:rPr lang="en-US" altLang="en-US" sz="1600" b="1" i="1" dirty="0">
                <a:solidFill>
                  <a:schemeClr val="accent1">
                    <a:lumMod val="75000"/>
                  </a:schemeClr>
                </a:solidFill>
                <a:latin typeface="+mj-lt"/>
                <a:ea typeface="+mj-ea"/>
                <a:cs typeface="+mj-cs"/>
              </a:rPr>
              <a:t>Critical business events are common across industries using IBM Commerce solutions. Events typically have peak periods of sustained traffic or site activity requiring optimal performance and stability. </a:t>
            </a:r>
            <a:endParaRPr lang="en-US" sz="1600" b="1" i="1" dirty="0">
              <a:solidFill>
                <a:schemeClr val="accent1">
                  <a:lumMod val="75000"/>
                </a:schemeClr>
              </a:solidFill>
              <a:latin typeface="+mj-lt"/>
              <a:ea typeface="+mj-ea"/>
              <a:cs typeface="+mj-cs"/>
            </a:endParaRPr>
          </a:p>
        </p:txBody>
      </p:sp>
      <p:sp>
        <p:nvSpPr>
          <p:cNvPr id="8" name="Slide Number Placeholder 7"/>
          <p:cNvSpPr>
            <a:spLocks noGrp="1"/>
          </p:cNvSpPr>
          <p:nvPr>
            <p:ph type="sldNum" sz="quarter" idx="12"/>
          </p:nvPr>
        </p:nvSpPr>
        <p:spPr/>
        <p:txBody>
          <a:bodyPr/>
          <a:lstStyle/>
          <a:p>
            <a:fld id="{4B28EB47-7EEC-4FAC-B28B-93E05A7ADBFA}" type="slidenum">
              <a:rPr lang="en-IN" smtClean="0"/>
              <a:t>4</a:t>
            </a:fld>
            <a:endParaRPr lang="en-IN"/>
          </a:p>
        </p:txBody>
      </p:sp>
      <p:sp>
        <p:nvSpPr>
          <p:cNvPr id="10" name="Cloud 9"/>
          <p:cNvSpPr/>
          <p:nvPr/>
        </p:nvSpPr>
        <p:spPr>
          <a:xfrm>
            <a:off x="367239" y="2345281"/>
            <a:ext cx="2644727" cy="1592004"/>
          </a:xfrm>
          <a:prstGeom prst="cloud">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3857" y="2785444"/>
            <a:ext cx="2598275" cy="684803"/>
          </a:xfrm>
          <a:prstGeom prst="rect">
            <a:avLst/>
          </a:prstGeom>
        </p:spPr>
        <p:txBody>
          <a:bodyPr wrap="none">
            <a:spAutoFit/>
          </a:bodyPr>
          <a:lstStyle/>
          <a:p>
            <a:pPr marL="457200">
              <a:spcBef>
                <a:spcPts val="300"/>
              </a:spcBef>
            </a:pPr>
            <a:r>
              <a:rPr lang="en-US" altLang="en-US" b="1" dirty="0">
                <a:solidFill>
                  <a:schemeClr val="accent6"/>
                </a:solidFill>
              </a:rPr>
              <a:t>Seasonal </a:t>
            </a:r>
            <a:r>
              <a:rPr lang="en-US" altLang="en-US" dirty="0">
                <a:solidFill>
                  <a:srgbClr val="000000"/>
                </a:solidFill>
              </a:rPr>
              <a:t>promotion </a:t>
            </a:r>
          </a:p>
          <a:p>
            <a:pPr marL="457200">
              <a:spcBef>
                <a:spcPts val="300"/>
              </a:spcBef>
            </a:pPr>
            <a:r>
              <a:rPr lang="en-US" altLang="en-US" dirty="0">
                <a:solidFill>
                  <a:srgbClr val="000000"/>
                </a:solidFill>
              </a:rPr>
              <a:t>activity peaks</a:t>
            </a:r>
          </a:p>
        </p:txBody>
      </p:sp>
      <p:sp>
        <p:nvSpPr>
          <p:cNvPr id="70" name="Cloud 69"/>
          <p:cNvSpPr/>
          <p:nvPr/>
        </p:nvSpPr>
        <p:spPr>
          <a:xfrm>
            <a:off x="3631809" y="1835801"/>
            <a:ext cx="2644727" cy="1592004"/>
          </a:xfrm>
          <a:prstGeom prst="cloud">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loud 70"/>
          <p:cNvSpPr/>
          <p:nvPr/>
        </p:nvSpPr>
        <p:spPr>
          <a:xfrm>
            <a:off x="8136897" y="1878243"/>
            <a:ext cx="2644727" cy="1592004"/>
          </a:xfrm>
          <a:prstGeom prst="cloud">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57405" y="2134892"/>
            <a:ext cx="2617448" cy="1000274"/>
          </a:xfrm>
          <a:prstGeom prst="rect">
            <a:avLst/>
          </a:prstGeom>
        </p:spPr>
        <p:txBody>
          <a:bodyPr wrap="none">
            <a:spAutoFit/>
          </a:bodyPr>
          <a:lstStyle/>
          <a:p>
            <a:pPr marL="640080">
              <a:spcBef>
                <a:spcPts val="300"/>
              </a:spcBef>
            </a:pPr>
            <a:r>
              <a:rPr lang="en-US" altLang="en-US" b="1" dirty="0">
                <a:solidFill>
                  <a:schemeClr val="accent5"/>
                </a:solidFill>
              </a:rPr>
              <a:t>Peak  Festival</a:t>
            </a:r>
            <a:r>
              <a:rPr lang="en-US" altLang="en-US" dirty="0">
                <a:solidFill>
                  <a:srgbClr val="000000"/>
                </a:solidFill>
              </a:rPr>
              <a:t> </a:t>
            </a:r>
          </a:p>
          <a:p>
            <a:pPr marL="640080">
              <a:spcBef>
                <a:spcPts val="300"/>
              </a:spcBef>
            </a:pPr>
            <a:r>
              <a:rPr lang="en-US" altLang="en-US" dirty="0">
                <a:solidFill>
                  <a:srgbClr val="000000"/>
                </a:solidFill>
              </a:rPr>
              <a:t>sales like Diwali, </a:t>
            </a:r>
          </a:p>
          <a:p>
            <a:pPr marL="640080">
              <a:spcBef>
                <a:spcPts val="300"/>
              </a:spcBef>
            </a:pPr>
            <a:r>
              <a:rPr lang="en-US" altLang="en-US" dirty="0" err="1">
                <a:solidFill>
                  <a:srgbClr val="000000"/>
                </a:solidFill>
              </a:rPr>
              <a:t>Akshaya</a:t>
            </a:r>
            <a:r>
              <a:rPr lang="en-US" altLang="en-US" dirty="0">
                <a:solidFill>
                  <a:srgbClr val="000000"/>
                </a:solidFill>
              </a:rPr>
              <a:t> Tritiya etc.</a:t>
            </a:r>
          </a:p>
        </p:txBody>
      </p:sp>
      <p:sp>
        <p:nvSpPr>
          <p:cNvPr id="72" name="Cloud 71"/>
          <p:cNvSpPr/>
          <p:nvPr/>
        </p:nvSpPr>
        <p:spPr>
          <a:xfrm>
            <a:off x="2139481" y="3991664"/>
            <a:ext cx="2644727" cy="1592004"/>
          </a:xfrm>
          <a:prstGeom prst="cloud">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970665" y="4268345"/>
            <a:ext cx="6096000" cy="1000274"/>
          </a:xfrm>
          <a:prstGeom prst="rect">
            <a:avLst/>
          </a:prstGeom>
        </p:spPr>
        <p:txBody>
          <a:bodyPr>
            <a:spAutoFit/>
          </a:bodyPr>
          <a:lstStyle/>
          <a:p>
            <a:pPr marL="457200">
              <a:spcBef>
                <a:spcPts val="300"/>
              </a:spcBef>
            </a:pPr>
            <a:r>
              <a:rPr lang="en-US" altLang="en-US" b="1" dirty="0"/>
              <a:t>Tr</a:t>
            </a:r>
            <a:r>
              <a:rPr lang="en-US" altLang="en-US" dirty="0">
                <a:solidFill>
                  <a:srgbClr val="000000"/>
                </a:solidFill>
              </a:rPr>
              <a:t>affic surge coinciding </a:t>
            </a:r>
          </a:p>
          <a:p>
            <a:pPr marL="457200">
              <a:spcBef>
                <a:spcPts val="300"/>
              </a:spcBef>
            </a:pPr>
            <a:r>
              <a:rPr lang="en-US" altLang="en-US" dirty="0">
                <a:solidFill>
                  <a:srgbClr val="000000"/>
                </a:solidFill>
              </a:rPr>
              <a:t>with </a:t>
            </a:r>
            <a:r>
              <a:rPr lang="en-US" altLang="en-US" b="1" dirty="0">
                <a:solidFill>
                  <a:schemeClr val="accent2">
                    <a:lumMod val="75000"/>
                  </a:schemeClr>
                </a:solidFill>
              </a:rPr>
              <a:t>new product /</a:t>
            </a:r>
          </a:p>
          <a:p>
            <a:pPr marL="457200">
              <a:spcBef>
                <a:spcPts val="300"/>
              </a:spcBef>
            </a:pPr>
            <a:r>
              <a:rPr lang="en-US" altLang="en-US" b="1" dirty="0">
                <a:solidFill>
                  <a:schemeClr val="accent2">
                    <a:lumMod val="75000"/>
                  </a:schemeClr>
                </a:solidFill>
              </a:rPr>
              <a:t> app launch</a:t>
            </a:r>
          </a:p>
        </p:txBody>
      </p:sp>
      <p:sp>
        <p:nvSpPr>
          <p:cNvPr id="73" name="Cloud 72"/>
          <p:cNvSpPr/>
          <p:nvPr/>
        </p:nvSpPr>
        <p:spPr>
          <a:xfrm>
            <a:off x="5673825" y="3486596"/>
            <a:ext cx="2644727" cy="1592004"/>
          </a:xfrm>
          <a:prstGeom prst="cloud">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67358" y="3801307"/>
            <a:ext cx="2204771" cy="1000274"/>
          </a:xfrm>
          <a:prstGeom prst="rect">
            <a:avLst/>
          </a:prstGeom>
        </p:spPr>
        <p:txBody>
          <a:bodyPr wrap="none">
            <a:spAutoFit/>
          </a:bodyPr>
          <a:lstStyle/>
          <a:p>
            <a:pPr marL="640080">
              <a:spcBef>
                <a:spcPts val="300"/>
              </a:spcBef>
            </a:pPr>
            <a:r>
              <a:rPr lang="en-US" altLang="en-US" b="1" dirty="0">
                <a:solidFill>
                  <a:schemeClr val="accent5"/>
                </a:solidFill>
              </a:rPr>
              <a:t>End of season </a:t>
            </a:r>
          </a:p>
          <a:p>
            <a:pPr marL="640080">
              <a:spcBef>
                <a:spcPts val="300"/>
              </a:spcBef>
            </a:pPr>
            <a:r>
              <a:rPr lang="en-US" altLang="en-US" b="1" dirty="0">
                <a:solidFill>
                  <a:schemeClr val="accent5"/>
                </a:solidFill>
              </a:rPr>
              <a:t>/ mega sale </a:t>
            </a:r>
          </a:p>
          <a:p>
            <a:pPr marL="640080">
              <a:spcBef>
                <a:spcPts val="300"/>
              </a:spcBef>
            </a:pPr>
            <a:r>
              <a:rPr lang="en-US" altLang="en-US" dirty="0">
                <a:solidFill>
                  <a:srgbClr val="000000"/>
                </a:solidFill>
              </a:rPr>
              <a:t>events</a:t>
            </a:r>
          </a:p>
        </p:txBody>
      </p:sp>
      <p:sp>
        <p:nvSpPr>
          <p:cNvPr id="17" name="Rectangle 16"/>
          <p:cNvSpPr/>
          <p:nvPr/>
        </p:nvSpPr>
        <p:spPr>
          <a:xfrm>
            <a:off x="9072987" y="4631339"/>
            <a:ext cx="6096000" cy="1238801"/>
          </a:xfrm>
          <a:prstGeom prst="rect">
            <a:avLst/>
          </a:prstGeom>
        </p:spPr>
        <p:txBody>
          <a:bodyPr>
            <a:spAutoFit/>
          </a:bodyPr>
          <a:lstStyle/>
          <a:p>
            <a:pPr marL="457200">
              <a:spcBef>
                <a:spcPts val="300"/>
              </a:spcBef>
            </a:pPr>
            <a:r>
              <a:rPr lang="en-US" altLang="en-US" b="1" dirty="0">
                <a:solidFill>
                  <a:schemeClr val="accent4"/>
                </a:solidFill>
              </a:rPr>
              <a:t>Year/Quarter end </a:t>
            </a:r>
          </a:p>
          <a:p>
            <a:pPr marL="457200">
              <a:spcBef>
                <a:spcPts val="300"/>
              </a:spcBef>
            </a:pPr>
            <a:r>
              <a:rPr lang="en-US" altLang="en-US" b="1" dirty="0">
                <a:solidFill>
                  <a:schemeClr val="accent4"/>
                </a:solidFill>
              </a:rPr>
              <a:t>peak processing </a:t>
            </a:r>
            <a:br>
              <a:rPr lang="en-US" altLang="en-US" b="1" dirty="0">
                <a:solidFill>
                  <a:schemeClr val="bg2"/>
                </a:solidFill>
              </a:rPr>
            </a:br>
            <a:r>
              <a:rPr lang="en-US" altLang="en-US" dirty="0">
                <a:solidFill>
                  <a:srgbClr val="000000"/>
                </a:solidFill>
              </a:rPr>
              <a:t>Tax statements, </a:t>
            </a:r>
            <a:br>
              <a:rPr lang="en-US" altLang="en-US" dirty="0">
                <a:solidFill>
                  <a:srgbClr val="000000"/>
                </a:solidFill>
              </a:rPr>
            </a:br>
            <a:r>
              <a:rPr lang="en-US" altLang="en-US" dirty="0">
                <a:solidFill>
                  <a:srgbClr val="000000"/>
                </a:solidFill>
              </a:rPr>
              <a:t>payments, etc.</a:t>
            </a:r>
          </a:p>
        </p:txBody>
      </p:sp>
      <p:sp>
        <p:nvSpPr>
          <p:cNvPr id="82" name="Cloud 81"/>
          <p:cNvSpPr/>
          <p:nvPr/>
        </p:nvSpPr>
        <p:spPr>
          <a:xfrm>
            <a:off x="9062667" y="4472617"/>
            <a:ext cx="2644727" cy="1592004"/>
          </a:xfrm>
          <a:prstGeom prst="cloud">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46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500" fill="hold"/>
                                        <p:tgtEl>
                                          <p:spTgt spid="70"/>
                                        </p:tgtEl>
                                        <p:attrNameLst>
                                          <p:attrName>ppt_x</p:attrName>
                                        </p:attrNameLst>
                                      </p:cBhvr>
                                      <p:tavLst>
                                        <p:tav tm="0">
                                          <p:val>
                                            <p:strVal val="#ppt_x"/>
                                          </p:val>
                                        </p:tav>
                                        <p:tav tm="100000">
                                          <p:val>
                                            <p:strVal val="#ppt_x"/>
                                          </p:val>
                                        </p:tav>
                                      </p:tavLst>
                                    </p:anim>
                                    <p:anim calcmode="lin" valueType="num">
                                      <p:cBhvr additive="base">
                                        <p:cTn id="24"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additive="base">
                                        <p:cTn id="33" dur="500" fill="hold"/>
                                        <p:tgtEl>
                                          <p:spTgt spid="72"/>
                                        </p:tgtEl>
                                        <p:attrNameLst>
                                          <p:attrName>ppt_x</p:attrName>
                                        </p:attrNameLst>
                                      </p:cBhvr>
                                      <p:tavLst>
                                        <p:tav tm="0">
                                          <p:val>
                                            <p:strVal val="#ppt_x"/>
                                          </p:val>
                                        </p:tav>
                                        <p:tav tm="100000">
                                          <p:val>
                                            <p:strVal val="#ppt_x"/>
                                          </p:val>
                                        </p:tav>
                                      </p:tavLst>
                                    </p:anim>
                                    <p:anim calcmode="lin" valueType="num">
                                      <p:cBhvr additive="base">
                                        <p:cTn id="3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3"/>
                                        </p:tgtEl>
                                        <p:attrNameLst>
                                          <p:attrName>style.visibility</p:attrName>
                                        </p:attrNameLst>
                                      </p:cBhvr>
                                      <p:to>
                                        <p:strVal val="visible"/>
                                      </p:to>
                                    </p:set>
                                    <p:anim calcmode="lin" valueType="num">
                                      <p:cBhvr additive="base">
                                        <p:cTn id="39" dur="500" fill="hold"/>
                                        <p:tgtEl>
                                          <p:spTgt spid="73"/>
                                        </p:tgtEl>
                                        <p:attrNameLst>
                                          <p:attrName>ppt_x</p:attrName>
                                        </p:attrNameLst>
                                      </p:cBhvr>
                                      <p:tavLst>
                                        <p:tav tm="0">
                                          <p:val>
                                            <p:strVal val="#ppt_x"/>
                                          </p:val>
                                        </p:tav>
                                        <p:tav tm="100000">
                                          <p:val>
                                            <p:strVal val="#ppt_x"/>
                                          </p:val>
                                        </p:tav>
                                      </p:tavLst>
                                    </p:anim>
                                    <p:anim calcmode="lin" valueType="num">
                                      <p:cBhvr additive="base">
                                        <p:cTn id="40" dur="500" fill="hold"/>
                                        <p:tgtEl>
                                          <p:spTgt spid="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additive="base">
                                        <p:cTn id="49" dur="500" fill="hold"/>
                                        <p:tgtEl>
                                          <p:spTgt spid="71"/>
                                        </p:tgtEl>
                                        <p:attrNameLst>
                                          <p:attrName>ppt_x</p:attrName>
                                        </p:attrNameLst>
                                      </p:cBhvr>
                                      <p:tavLst>
                                        <p:tav tm="0">
                                          <p:val>
                                            <p:strVal val="#ppt_x"/>
                                          </p:val>
                                        </p:tav>
                                        <p:tav tm="100000">
                                          <p:val>
                                            <p:strVal val="#ppt_x"/>
                                          </p:val>
                                        </p:tav>
                                      </p:tavLst>
                                    </p:anim>
                                    <p:anim calcmode="lin" valueType="num">
                                      <p:cBhvr additive="base">
                                        <p:cTn id="50" dur="500" fill="hold"/>
                                        <p:tgtEl>
                                          <p:spTgt spid="7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anim calcmode="lin" valueType="num">
                                      <p:cBhvr additive="base">
                                        <p:cTn id="63" dur="500" fill="hold"/>
                                        <p:tgtEl>
                                          <p:spTgt spid="82"/>
                                        </p:tgtEl>
                                        <p:attrNameLst>
                                          <p:attrName>ppt_x</p:attrName>
                                        </p:attrNameLst>
                                      </p:cBhvr>
                                      <p:tavLst>
                                        <p:tav tm="0">
                                          <p:val>
                                            <p:strVal val="#ppt_x"/>
                                          </p:val>
                                        </p:tav>
                                        <p:tav tm="100000">
                                          <p:val>
                                            <p:strVal val="#ppt_x"/>
                                          </p:val>
                                        </p:tav>
                                      </p:tavLst>
                                    </p:anim>
                                    <p:anim calcmode="lin" valueType="num">
                                      <p:cBhvr additive="base">
                                        <p:cTn id="64"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2" grpId="0"/>
      <p:bldP spid="70" grpId="0" animBg="1"/>
      <p:bldP spid="71" grpId="0" animBg="1"/>
      <p:bldP spid="14" grpId="0"/>
      <p:bldP spid="72" grpId="0" animBg="1"/>
      <p:bldP spid="15" grpId="0"/>
      <p:bldP spid="73" grpId="0" animBg="1"/>
      <p:bldP spid="16" grpId="0"/>
      <p:bldP spid="17" grpId="0"/>
      <p:bldP spid="8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lumMod val="75000"/>
                  </a:schemeClr>
                </a:solidFill>
                <a:latin typeface="+mn-lt"/>
              </a:rPr>
              <a:t>Potential Risks from </a:t>
            </a:r>
            <a:r>
              <a:rPr lang="en-US" sz="3600" b="1" u="sng" dirty="0">
                <a:solidFill>
                  <a:schemeClr val="accent1">
                    <a:lumMod val="75000"/>
                  </a:schemeClr>
                </a:solidFill>
                <a:latin typeface="+mn-lt"/>
              </a:rPr>
              <a:t>not</a:t>
            </a:r>
            <a:r>
              <a:rPr lang="en-US" sz="3600" b="1" dirty="0">
                <a:solidFill>
                  <a:schemeClr val="accent1">
                    <a:lumMod val="75000"/>
                  </a:schemeClr>
                </a:solidFill>
                <a:latin typeface="+mn-lt"/>
              </a:rPr>
              <a:t> preparing</a:t>
            </a:r>
          </a:p>
        </p:txBody>
      </p:sp>
      <p:sp>
        <p:nvSpPr>
          <p:cNvPr id="5" name="Slide Number Placeholder 4"/>
          <p:cNvSpPr>
            <a:spLocks noGrp="1"/>
          </p:cNvSpPr>
          <p:nvPr>
            <p:ph type="sldNum" sz="quarter" idx="12"/>
          </p:nvPr>
        </p:nvSpPr>
        <p:spPr/>
        <p:txBody>
          <a:bodyPr/>
          <a:lstStyle/>
          <a:p>
            <a:fld id="{8F7DDCC4-01E7-47EA-AF1A-B80225BF6E78}" type="slidenum">
              <a:rPr lang="en-US" smtClean="0"/>
              <a:pPr/>
              <a:t>5</a:t>
            </a:fld>
            <a:endParaRPr lang="en-US"/>
          </a:p>
        </p:txBody>
      </p:sp>
      <p:sp>
        <p:nvSpPr>
          <p:cNvPr id="7" name="Rectangle 2"/>
          <p:cNvSpPr txBox="1">
            <a:spLocks noChangeArrowheads="1"/>
          </p:cNvSpPr>
          <p:nvPr/>
        </p:nvSpPr>
        <p:spPr bwMode="auto">
          <a:xfrm>
            <a:off x="5219700" y="2499363"/>
            <a:ext cx="4515198" cy="2931174"/>
          </a:xfrm>
          <a:prstGeom prst="rect">
            <a:avLst/>
          </a:prstGeom>
          <a:noFill/>
          <a:ln w="9525">
            <a:noFill/>
            <a:miter lim="800000"/>
            <a:headEnd/>
            <a:tailEnd/>
          </a:ln>
        </p:spPr>
        <p:txBody>
          <a:bodyPr/>
          <a:lstStyle/>
          <a:p>
            <a:pPr algn="ctr"/>
            <a:r>
              <a:rPr lang="en-US" sz="2400" b="1" dirty="0">
                <a:solidFill>
                  <a:srgbClr val="FFFF00"/>
                </a:solidFill>
              </a:rPr>
              <a:t>Potential Risks from not preparing</a:t>
            </a:r>
          </a:p>
          <a:p>
            <a:pPr marL="514350" indent="-285750">
              <a:spcBef>
                <a:spcPts val="1200"/>
              </a:spcBef>
              <a:spcAft>
                <a:spcPts val="600"/>
              </a:spcAft>
              <a:buFont typeface="Wingdings" panose="05000000000000000000" pitchFamily="2" charset="2"/>
              <a:buChar char="§"/>
            </a:pPr>
            <a:r>
              <a:rPr lang="en-US" dirty="0">
                <a:solidFill>
                  <a:schemeClr val="bg1"/>
                </a:solidFill>
              </a:rPr>
              <a:t>Site slowness, instability or downtime resulting in </a:t>
            </a:r>
            <a:r>
              <a:rPr lang="en-US" sz="2000" b="1" dirty="0">
                <a:solidFill>
                  <a:schemeClr val="bg1"/>
                </a:solidFill>
              </a:rPr>
              <a:t>lost revenue</a:t>
            </a:r>
          </a:p>
          <a:p>
            <a:pPr marL="514350" indent="-285750">
              <a:spcBef>
                <a:spcPts val="600"/>
              </a:spcBef>
              <a:spcAft>
                <a:spcPts val="600"/>
              </a:spcAft>
              <a:buFont typeface="Wingdings" panose="05000000000000000000" pitchFamily="2" charset="2"/>
              <a:buChar char="§"/>
            </a:pPr>
            <a:r>
              <a:rPr lang="en-US" sz="2000" b="1" dirty="0">
                <a:solidFill>
                  <a:schemeClr val="bg1"/>
                </a:solidFill>
              </a:rPr>
              <a:t>Poor conversion rates </a:t>
            </a:r>
            <a:r>
              <a:rPr lang="en-US" dirty="0">
                <a:solidFill>
                  <a:schemeClr val="bg1"/>
                </a:solidFill>
              </a:rPr>
              <a:t>on critical processes due to gaps in analytics or data capture</a:t>
            </a:r>
          </a:p>
          <a:p>
            <a:pPr marL="514350" indent="-285750">
              <a:spcBef>
                <a:spcPts val="600"/>
              </a:spcBef>
              <a:spcAft>
                <a:spcPts val="600"/>
              </a:spcAft>
              <a:buFont typeface="Wingdings" panose="05000000000000000000" pitchFamily="2" charset="2"/>
              <a:buChar char="§"/>
            </a:pPr>
            <a:r>
              <a:rPr lang="en-US" sz="2000" b="1" dirty="0">
                <a:solidFill>
                  <a:schemeClr val="bg1"/>
                </a:solidFill>
              </a:rPr>
              <a:t>Loss of customer loyalty </a:t>
            </a:r>
            <a:r>
              <a:rPr lang="en-US" dirty="0">
                <a:solidFill>
                  <a:schemeClr val="bg1"/>
                </a:solidFill>
              </a:rPr>
              <a:t>due to poor experience or lack of engagement</a:t>
            </a:r>
          </a:p>
          <a:p>
            <a:pPr marL="173038" lvl="1" indent="-173038" eaLnBrk="0" hangingPunct="0">
              <a:spcBef>
                <a:spcPts val="600"/>
              </a:spcBef>
              <a:spcAft>
                <a:spcPts val="600"/>
              </a:spcAft>
              <a:buClr>
                <a:schemeClr val="bg1"/>
              </a:buClr>
              <a:buFont typeface="Wingdings" panose="05000000000000000000" pitchFamily="2" charset="2"/>
              <a:buChar char="§"/>
              <a:defRPr/>
            </a:pPr>
            <a:endParaRPr lang="en-US" sz="1400" kern="0" dirty="0">
              <a:solidFill>
                <a:schemeClr val="bg1"/>
              </a:solidFill>
              <a:latin typeface="Calibri" pitchFamily="34" charset="0"/>
              <a:cs typeface="Calibri" pitchFamily="34" charset="0"/>
            </a:endParaRPr>
          </a:p>
        </p:txBody>
      </p:sp>
      <p:pic>
        <p:nvPicPr>
          <p:cNvPr id="9" name="Picture 52" descr="SP_Picto_Black_General_Alert"/>
          <p:cNvPicPr>
            <a:picLocks noChangeAspect="1" noChangeArrowheads="1"/>
          </p:cNvPicPr>
          <p:nvPr/>
        </p:nvPicPr>
        <p:blipFill>
          <a:blip r:embed="rId2" cstate="print"/>
          <a:srcRect/>
          <a:stretch>
            <a:fillRect/>
          </a:stretch>
        </p:blipFill>
        <p:spPr bwMode="auto">
          <a:xfrm>
            <a:off x="2819399" y="3145288"/>
            <a:ext cx="1981200" cy="1981200"/>
          </a:xfrm>
          <a:prstGeom prst="rect">
            <a:avLst/>
          </a:prstGeom>
          <a:noFill/>
          <a:ln w="9525">
            <a:noFill/>
            <a:miter lim="800000"/>
            <a:headEnd/>
            <a:tailEnd/>
          </a:ln>
        </p:spPr>
      </p:pic>
      <p:grpSp>
        <p:nvGrpSpPr>
          <p:cNvPr id="10" name="Group 67"/>
          <p:cNvGrpSpPr/>
          <p:nvPr/>
        </p:nvGrpSpPr>
        <p:grpSpPr>
          <a:xfrm>
            <a:off x="2073812" y="2057400"/>
            <a:ext cx="8001000" cy="3200400"/>
            <a:chOff x="4724401" y="1719879"/>
            <a:chExt cx="8001000" cy="3200400"/>
          </a:xfrm>
        </p:grpSpPr>
        <p:grpSp>
          <p:nvGrpSpPr>
            <p:cNvPr id="11" name="Group 27"/>
            <p:cNvGrpSpPr/>
            <p:nvPr/>
          </p:nvGrpSpPr>
          <p:grpSpPr>
            <a:xfrm>
              <a:off x="4724401" y="1719879"/>
              <a:ext cx="8001000" cy="3200400"/>
              <a:chOff x="4920706" y="2797586"/>
              <a:chExt cx="8305800" cy="2133600"/>
            </a:xfrm>
          </p:grpSpPr>
          <p:sp>
            <p:nvSpPr>
              <p:cNvPr id="14" name="Rounded Rectangle 13"/>
              <p:cNvSpPr/>
              <p:nvPr/>
            </p:nvSpPr>
            <p:spPr>
              <a:xfrm>
                <a:off x="4920706" y="2797586"/>
                <a:ext cx="8305800" cy="2133600"/>
              </a:xfrm>
              <a:prstGeom prst="roundRect">
                <a:avLst/>
              </a:prstGeom>
              <a:solidFill>
                <a:srgbClr val="000000"/>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15" name="Rectangle 2"/>
              <p:cNvSpPr txBox="1">
                <a:spLocks noChangeArrowheads="1"/>
              </p:cNvSpPr>
              <p:nvPr/>
            </p:nvSpPr>
            <p:spPr bwMode="auto">
              <a:xfrm>
                <a:off x="8163923" y="2930569"/>
                <a:ext cx="4687206" cy="1847717"/>
              </a:xfrm>
              <a:prstGeom prst="rect">
                <a:avLst/>
              </a:prstGeom>
              <a:noFill/>
              <a:ln w="9525">
                <a:noFill/>
                <a:miter lim="800000"/>
                <a:headEnd/>
                <a:tailEnd/>
              </a:ln>
            </p:spPr>
            <p:txBody>
              <a:bodyPr/>
              <a:lstStyle/>
              <a:p>
                <a:pPr marL="514350" indent="-285750">
                  <a:spcBef>
                    <a:spcPts val="1200"/>
                  </a:spcBef>
                  <a:spcAft>
                    <a:spcPts val="600"/>
                  </a:spcAft>
                  <a:buFont typeface="Wingdings" panose="05000000000000000000" pitchFamily="2" charset="2"/>
                  <a:buChar char="§"/>
                </a:pPr>
                <a:r>
                  <a:rPr lang="en-US" dirty="0">
                    <a:solidFill>
                      <a:schemeClr val="bg1"/>
                    </a:solidFill>
                  </a:rPr>
                  <a:t>Site slowness, instability or downtime resulting in </a:t>
                </a:r>
                <a:r>
                  <a:rPr lang="en-US" sz="2000" b="1" dirty="0">
                    <a:solidFill>
                      <a:schemeClr val="bg1"/>
                    </a:solidFill>
                  </a:rPr>
                  <a:t>lost revenue</a:t>
                </a:r>
              </a:p>
              <a:p>
                <a:pPr marL="514350" indent="-285750">
                  <a:spcBef>
                    <a:spcPts val="600"/>
                  </a:spcBef>
                  <a:spcAft>
                    <a:spcPts val="600"/>
                  </a:spcAft>
                  <a:buFont typeface="Wingdings" panose="05000000000000000000" pitchFamily="2" charset="2"/>
                  <a:buChar char="§"/>
                </a:pPr>
                <a:r>
                  <a:rPr lang="en-US" sz="2000" b="1" dirty="0">
                    <a:solidFill>
                      <a:schemeClr val="bg1"/>
                    </a:solidFill>
                  </a:rPr>
                  <a:t>Poor conversion rates </a:t>
                </a:r>
                <a:r>
                  <a:rPr lang="en-US" dirty="0">
                    <a:solidFill>
                      <a:schemeClr val="bg1"/>
                    </a:solidFill>
                  </a:rPr>
                  <a:t>on critical processes due to gaps in analytics or data capture</a:t>
                </a:r>
              </a:p>
              <a:p>
                <a:pPr marL="514350" indent="-285750">
                  <a:spcBef>
                    <a:spcPts val="600"/>
                  </a:spcBef>
                  <a:spcAft>
                    <a:spcPts val="600"/>
                  </a:spcAft>
                  <a:buFont typeface="Wingdings" panose="05000000000000000000" pitchFamily="2" charset="2"/>
                  <a:buChar char="§"/>
                </a:pPr>
                <a:r>
                  <a:rPr lang="en-US" sz="2000" b="1" dirty="0">
                    <a:solidFill>
                      <a:schemeClr val="bg1"/>
                    </a:solidFill>
                  </a:rPr>
                  <a:t>Loss of customer loyalty </a:t>
                </a:r>
                <a:r>
                  <a:rPr lang="en-US" dirty="0">
                    <a:solidFill>
                      <a:schemeClr val="bg1"/>
                    </a:solidFill>
                  </a:rPr>
                  <a:t>due to poor experience or lack of engagement</a:t>
                </a:r>
              </a:p>
              <a:p>
                <a:pPr marL="173038" lvl="1" indent="-173038" eaLnBrk="0" hangingPunct="0">
                  <a:spcBef>
                    <a:spcPts val="600"/>
                  </a:spcBef>
                  <a:spcAft>
                    <a:spcPts val="600"/>
                  </a:spcAft>
                  <a:buClr>
                    <a:schemeClr val="bg1"/>
                  </a:buClr>
                  <a:buFont typeface="Wingdings" panose="05000000000000000000" pitchFamily="2" charset="2"/>
                  <a:buChar char="§"/>
                  <a:defRPr/>
                </a:pPr>
                <a:endParaRPr lang="en-US" sz="1400" kern="0" dirty="0">
                  <a:solidFill>
                    <a:schemeClr val="bg1"/>
                  </a:solidFill>
                  <a:latin typeface="Calibri" pitchFamily="34" charset="0"/>
                  <a:cs typeface="Calibri" pitchFamily="34" charset="0"/>
                </a:endParaRPr>
              </a:p>
            </p:txBody>
          </p:sp>
        </p:grpSp>
        <p:sp>
          <p:nvSpPr>
            <p:cNvPr id="12" name="Oval 11"/>
            <p:cNvSpPr/>
            <p:nvPr/>
          </p:nvSpPr>
          <p:spPr>
            <a:xfrm>
              <a:off x="5032824" y="1919354"/>
              <a:ext cx="2834640" cy="2834640"/>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52" descr="SP_Picto_Black_General_Alert"/>
            <p:cNvPicPr>
              <a:picLocks noChangeAspect="1" noChangeArrowheads="1"/>
            </p:cNvPicPr>
            <p:nvPr/>
          </p:nvPicPr>
          <p:blipFill>
            <a:blip r:embed="rId2" cstate="print"/>
            <a:srcRect/>
            <a:stretch>
              <a:fillRect/>
            </a:stretch>
          </p:blipFill>
          <p:spPr bwMode="auto">
            <a:xfrm>
              <a:off x="5448300" y="2405680"/>
              <a:ext cx="1981200" cy="1981200"/>
            </a:xfrm>
            <a:prstGeom prst="rect">
              <a:avLst/>
            </a:prstGeom>
            <a:noFill/>
            <a:ln w="9525">
              <a:noFill/>
              <a:miter lim="800000"/>
              <a:headEnd/>
              <a:tailEnd/>
            </a:ln>
          </p:spPr>
        </p:pic>
      </p:grpSp>
    </p:spTree>
    <p:extLst>
      <p:ext uri="{BB962C8B-B14F-4D97-AF65-F5344CB8AC3E}">
        <p14:creationId xmlns:p14="http://schemas.microsoft.com/office/powerpoint/2010/main" val="179765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2" descr="SP_Picto_Black_Healthcare_Monitor1"/>
          <p:cNvPicPr>
            <a:picLocks noChangeAspect="1" noChangeArrowheads="1"/>
          </p:cNvPicPr>
          <p:nvPr/>
        </p:nvPicPr>
        <p:blipFill>
          <a:blip r:embed="rId3" cstate="print"/>
          <a:srcRect/>
          <a:stretch>
            <a:fillRect/>
          </a:stretch>
        </p:blipFill>
        <p:spPr bwMode="auto">
          <a:xfrm>
            <a:off x="4038600" y="2717059"/>
            <a:ext cx="4038600" cy="4038600"/>
          </a:xfrm>
          <a:prstGeom prst="rect">
            <a:avLst/>
          </a:prstGeom>
          <a:noFill/>
          <a:ln w="9525">
            <a:noFill/>
            <a:miter lim="800000"/>
            <a:headEnd/>
            <a:tailEnd/>
          </a:ln>
        </p:spPr>
      </p:pic>
      <p:sp>
        <p:nvSpPr>
          <p:cNvPr id="30" name="Rectangular Callout 29"/>
          <p:cNvSpPr/>
          <p:nvPr/>
        </p:nvSpPr>
        <p:spPr>
          <a:xfrm>
            <a:off x="8345103" y="3428998"/>
            <a:ext cx="1974724" cy="785914"/>
          </a:xfrm>
          <a:prstGeom prst="wedgeRectCallout">
            <a:avLst>
              <a:gd name="adj1" fmla="val -55077"/>
              <a:gd name="adj2" fmla="val 84825"/>
            </a:avLst>
          </a:prstGeom>
          <a:solidFill>
            <a:schemeClr val="accent5"/>
          </a:solidFill>
          <a:ln w="381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eaLnBrk="0" hangingPunct="0">
              <a:spcBef>
                <a:spcPts val="600"/>
              </a:spcBef>
              <a:spcAft>
                <a:spcPts val="600"/>
              </a:spcAft>
              <a:buClr>
                <a:schemeClr val="bg1"/>
              </a:buClr>
              <a:defRPr/>
            </a:pPr>
            <a:r>
              <a:rPr lang="en-US" sz="1400" dirty="0">
                <a:solidFill>
                  <a:schemeClr val="bg1"/>
                </a:solidFill>
              </a:rPr>
              <a:t>Are your staff prepared to detect, react and mitigate a crisis?</a:t>
            </a:r>
          </a:p>
        </p:txBody>
      </p:sp>
      <p:sp>
        <p:nvSpPr>
          <p:cNvPr id="31" name="Rectangular Callout 30"/>
          <p:cNvSpPr/>
          <p:nvPr/>
        </p:nvSpPr>
        <p:spPr>
          <a:xfrm>
            <a:off x="8384306" y="4980668"/>
            <a:ext cx="1974724" cy="785914"/>
          </a:xfrm>
          <a:prstGeom prst="wedgeRectCallout">
            <a:avLst>
              <a:gd name="adj1" fmla="val -58135"/>
              <a:gd name="adj2" fmla="val 86049"/>
            </a:avLst>
          </a:prstGeom>
          <a:solidFill>
            <a:schemeClr val="tx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spcBef>
                <a:spcPts val="600"/>
              </a:spcBef>
              <a:spcAft>
                <a:spcPts val="600"/>
              </a:spcAft>
              <a:buClr>
                <a:schemeClr val="bg1"/>
              </a:buClr>
              <a:defRPr/>
            </a:pPr>
            <a:r>
              <a:rPr lang="en-US" sz="1400" dirty="0">
                <a:solidFill>
                  <a:schemeClr val="bg1"/>
                </a:solidFill>
              </a:rPr>
              <a:t>Are you capturing all the available data through tagging?</a:t>
            </a:r>
            <a:endParaRPr lang="en-US" sz="1400" kern="0" dirty="0">
              <a:solidFill>
                <a:schemeClr val="bg1"/>
              </a:solidFill>
              <a:latin typeface="Calibri" pitchFamily="34" charset="0"/>
              <a:cs typeface="Calibri" pitchFamily="34" charset="0"/>
            </a:endParaRPr>
          </a:p>
        </p:txBody>
      </p:sp>
      <p:sp>
        <p:nvSpPr>
          <p:cNvPr id="32" name="Rectangular Callout 31"/>
          <p:cNvSpPr/>
          <p:nvPr/>
        </p:nvSpPr>
        <p:spPr>
          <a:xfrm>
            <a:off x="8298688" y="1945855"/>
            <a:ext cx="2009901" cy="837986"/>
          </a:xfrm>
          <a:prstGeom prst="wedgeRectCallout">
            <a:avLst>
              <a:gd name="adj1" fmla="val -53843"/>
              <a:gd name="adj2" fmla="val 76089"/>
            </a:avLst>
          </a:prstGeom>
          <a:solidFill>
            <a:schemeClr val="accent4"/>
          </a:solidFill>
          <a:ln w="381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eaLnBrk="0" hangingPunct="0">
              <a:spcBef>
                <a:spcPts val="600"/>
              </a:spcBef>
              <a:spcAft>
                <a:spcPts val="600"/>
              </a:spcAft>
              <a:buClr>
                <a:schemeClr val="bg1"/>
              </a:buClr>
              <a:defRPr/>
            </a:pPr>
            <a:r>
              <a:rPr lang="en-US" sz="1400" dirty="0">
                <a:solidFill>
                  <a:schemeClr val="bg1"/>
                </a:solidFill>
              </a:rPr>
              <a:t>Are you confident in your site stability and performance? </a:t>
            </a:r>
          </a:p>
        </p:txBody>
      </p:sp>
      <p:sp>
        <p:nvSpPr>
          <p:cNvPr id="33" name="Rectangular Callout 32"/>
          <p:cNvSpPr/>
          <p:nvPr/>
        </p:nvSpPr>
        <p:spPr>
          <a:xfrm>
            <a:off x="4877046" y="1981519"/>
            <a:ext cx="1974724" cy="802322"/>
          </a:xfrm>
          <a:prstGeom prst="wedgeRectCallout">
            <a:avLst>
              <a:gd name="adj1" fmla="val 34887"/>
              <a:gd name="adj2" fmla="val 79726"/>
            </a:avLst>
          </a:prstGeom>
          <a:solidFill>
            <a:schemeClr val="tx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eaLnBrk="0" hangingPunct="0">
              <a:spcBef>
                <a:spcPts val="600"/>
              </a:spcBef>
              <a:spcAft>
                <a:spcPts val="600"/>
              </a:spcAft>
              <a:buClr>
                <a:schemeClr val="bg1"/>
              </a:buClr>
              <a:defRPr/>
            </a:pPr>
            <a:r>
              <a:rPr lang="en-US" sz="1300" dirty="0">
                <a:solidFill>
                  <a:schemeClr val="bg1"/>
                </a:solidFill>
              </a:rPr>
              <a:t>Do you have all the latest recommended settings &amp; fixes installed?</a:t>
            </a:r>
          </a:p>
        </p:txBody>
      </p:sp>
      <p:pic>
        <p:nvPicPr>
          <p:cNvPr id="2" name="Picture 1"/>
          <p:cNvPicPr>
            <a:picLocks noChangeAspect="1"/>
          </p:cNvPicPr>
          <p:nvPr/>
        </p:nvPicPr>
        <p:blipFill rotWithShape="1">
          <a:blip r:embed="rId4"/>
          <a:srcRect t="7159" r="-1775"/>
          <a:stretch/>
        </p:blipFill>
        <p:spPr>
          <a:xfrm>
            <a:off x="4464176" y="3326660"/>
            <a:ext cx="3276600" cy="2421783"/>
          </a:xfrm>
          <a:prstGeom prst="rect">
            <a:avLst/>
          </a:prstGeom>
        </p:spPr>
      </p:pic>
      <p:pic>
        <p:nvPicPr>
          <p:cNvPr id="4" name="Picture 3"/>
          <p:cNvPicPr>
            <a:picLocks noChangeAspect="1"/>
          </p:cNvPicPr>
          <p:nvPr/>
        </p:nvPicPr>
        <p:blipFill>
          <a:blip r:embed="rId5"/>
          <a:stretch>
            <a:fillRect/>
          </a:stretch>
        </p:blipFill>
        <p:spPr>
          <a:xfrm>
            <a:off x="4699920" y="3655374"/>
            <a:ext cx="2805112" cy="1801113"/>
          </a:xfrm>
          <a:prstGeom prst="rect">
            <a:avLst/>
          </a:prstGeom>
        </p:spPr>
      </p:pic>
      <p:sp>
        <p:nvSpPr>
          <p:cNvPr id="19" name="Title 1"/>
          <p:cNvSpPr>
            <a:spLocks noGrp="1"/>
          </p:cNvSpPr>
          <p:nvPr>
            <p:ph type="title"/>
          </p:nvPr>
        </p:nvSpPr>
        <p:spPr>
          <a:xfrm>
            <a:off x="1828800" y="228600"/>
            <a:ext cx="8491027" cy="990600"/>
          </a:xfrm>
        </p:spPr>
        <p:txBody>
          <a:bodyPr>
            <a:normAutofit/>
          </a:bodyPr>
          <a:lstStyle/>
          <a:p>
            <a:r>
              <a:rPr lang="en-US" sz="3600" b="1" dirty="0">
                <a:solidFill>
                  <a:schemeClr val="accent1">
                    <a:lumMod val="75000"/>
                  </a:schemeClr>
                </a:solidFill>
                <a:latin typeface="+mn-lt"/>
              </a:rPr>
              <a:t>Are you Prepared?</a:t>
            </a:r>
          </a:p>
        </p:txBody>
      </p:sp>
      <p:sp>
        <p:nvSpPr>
          <p:cNvPr id="14" name="Rectangular Callout 13"/>
          <p:cNvSpPr/>
          <p:nvPr/>
        </p:nvSpPr>
        <p:spPr>
          <a:xfrm>
            <a:off x="1756770" y="3601807"/>
            <a:ext cx="1974724" cy="802322"/>
          </a:xfrm>
          <a:prstGeom prst="wedgeRectCallout">
            <a:avLst>
              <a:gd name="adj1" fmla="val 53229"/>
              <a:gd name="adj2" fmla="val 78499"/>
            </a:avLst>
          </a:prstGeom>
          <a:solidFill>
            <a:schemeClr val="accent4"/>
          </a:solidFill>
          <a:ln w="381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eaLnBrk="0" hangingPunct="0">
              <a:spcBef>
                <a:spcPts val="600"/>
              </a:spcBef>
              <a:spcAft>
                <a:spcPts val="600"/>
              </a:spcAft>
              <a:buClr>
                <a:schemeClr val="bg1"/>
              </a:buClr>
              <a:defRPr/>
            </a:pPr>
            <a:r>
              <a:rPr lang="en-US" sz="1300" dirty="0">
                <a:solidFill>
                  <a:schemeClr val="bg1"/>
                </a:solidFill>
              </a:rPr>
              <a:t>Are you leveraging latest functionality that can add to a user experience?</a:t>
            </a:r>
          </a:p>
        </p:txBody>
      </p:sp>
      <p:sp>
        <p:nvSpPr>
          <p:cNvPr id="15" name="Rectangular Callout 14"/>
          <p:cNvSpPr/>
          <p:nvPr/>
        </p:nvSpPr>
        <p:spPr>
          <a:xfrm>
            <a:off x="1727452" y="5121184"/>
            <a:ext cx="1974724" cy="849056"/>
          </a:xfrm>
          <a:prstGeom prst="wedgeRectCallout">
            <a:avLst>
              <a:gd name="adj1" fmla="val 53564"/>
              <a:gd name="adj2" fmla="val 78661"/>
            </a:avLst>
          </a:prstGeom>
          <a:solidFill>
            <a:schemeClr val="accent6"/>
          </a:solidFill>
          <a:ln w="381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spcBef>
                <a:spcPts val="600"/>
              </a:spcBef>
              <a:spcAft>
                <a:spcPts val="600"/>
              </a:spcAft>
              <a:buClr>
                <a:schemeClr val="bg1"/>
              </a:buClr>
              <a:defRPr/>
            </a:pPr>
            <a:r>
              <a:rPr lang="en-US" sz="1300" dirty="0">
                <a:solidFill>
                  <a:schemeClr val="bg1"/>
                </a:solidFill>
              </a:rPr>
              <a:t>Are you planning months in advance?</a:t>
            </a:r>
          </a:p>
        </p:txBody>
      </p:sp>
      <p:sp>
        <p:nvSpPr>
          <p:cNvPr id="16" name="Rectangular Callout 15"/>
          <p:cNvSpPr/>
          <p:nvPr/>
        </p:nvSpPr>
        <p:spPr>
          <a:xfrm>
            <a:off x="1833131" y="2082430"/>
            <a:ext cx="1974724" cy="802322"/>
          </a:xfrm>
          <a:prstGeom prst="wedgeRectCallout">
            <a:avLst>
              <a:gd name="adj1" fmla="val 53229"/>
              <a:gd name="adj2" fmla="val 78499"/>
            </a:avLst>
          </a:prstGeom>
          <a:solidFill>
            <a:schemeClr val="accent5"/>
          </a:solidFill>
          <a:ln w="381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eaLnBrk="0" hangingPunct="0">
              <a:spcBef>
                <a:spcPts val="600"/>
              </a:spcBef>
              <a:spcAft>
                <a:spcPts val="600"/>
              </a:spcAft>
              <a:buClr>
                <a:schemeClr val="bg1"/>
              </a:buClr>
              <a:defRPr/>
            </a:pPr>
            <a:r>
              <a:rPr lang="en-US" sz="1300" dirty="0">
                <a:solidFill>
                  <a:schemeClr val="bg1"/>
                </a:solidFill>
              </a:rPr>
              <a:t>Have you dedicated what your key KPIs are and how to monitor them?</a:t>
            </a:r>
          </a:p>
        </p:txBody>
      </p:sp>
      <p:sp>
        <p:nvSpPr>
          <p:cNvPr id="20" name="Content Placeholder 7"/>
          <p:cNvSpPr>
            <a:spLocks noGrp="1"/>
          </p:cNvSpPr>
          <p:nvPr>
            <p:ph sz="quarter" idx="4294967295"/>
          </p:nvPr>
        </p:nvSpPr>
        <p:spPr>
          <a:xfrm>
            <a:off x="1828800" y="914400"/>
            <a:ext cx="8839200" cy="1828798"/>
          </a:xfrm>
          <a:prstGeom prst="rect">
            <a:avLst/>
          </a:prstGeom>
        </p:spPr>
        <p:txBody>
          <a:bodyPr/>
          <a:lstStyle/>
          <a:p>
            <a:pPr marL="0" indent="0">
              <a:spcBef>
                <a:spcPts val="300"/>
              </a:spcBef>
              <a:buNone/>
            </a:pPr>
            <a:endParaRPr lang="en-US" altLang="en-US" sz="1600" dirty="0">
              <a:solidFill>
                <a:srgbClr val="00649D"/>
              </a:solidFill>
            </a:endParaRPr>
          </a:p>
          <a:p>
            <a:pPr marL="0" indent="0">
              <a:spcBef>
                <a:spcPts val="300"/>
              </a:spcBef>
              <a:buNone/>
            </a:pPr>
            <a:r>
              <a:rPr lang="en-US" altLang="en-US" sz="1800" dirty="0">
                <a:solidFill>
                  <a:srgbClr val="00649D"/>
                </a:solidFill>
              </a:rPr>
              <a:t>Let IBM help you identify gaps or risks that may occur during your key event using IBM Commerce solutions, based on current preparations and skills</a:t>
            </a:r>
          </a:p>
        </p:txBody>
      </p:sp>
      <p:sp>
        <p:nvSpPr>
          <p:cNvPr id="3" name="Slide Number Placeholder 2"/>
          <p:cNvSpPr>
            <a:spLocks noGrp="1"/>
          </p:cNvSpPr>
          <p:nvPr>
            <p:ph type="sldNum" sz="quarter" idx="12"/>
          </p:nvPr>
        </p:nvSpPr>
        <p:spPr/>
        <p:txBody>
          <a:bodyPr/>
          <a:lstStyle/>
          <a:p>
            <a:fld id="{4B28EB47-7EEC-4FAC-B28B-93E05A7ADBFA}" type="slidenum">
              <a:rPr lang="en-IN" smtClean="0"/>
              <a:t>6</a:t>
            </a:fld>
            <a:endParaRPr lang="en-IN"/>
          </a:p>
        </p:txBody>
      </p:sp>
    </p:spTree>
    <p:extLst>
      <p:ext uri="{BB962C8B-B14F-4D97-AF65-F5344CB8AC3E}">
        <p14:creationId xmlns:p14="http://schemas.microsoft.com/office/powerpoint/2010/main" val="10282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p:tgtEl>
                                          <p:spTgt spid="33"/>
                                        </p:tgtEl>
                                        <p:attrNameLst>
                                          <p:attrName>ppt_y</p:attrName>
                                        </p:attrNameLst>
                                      </p:cBhvr>
                                      <p:tavLst>
                                        <p:tav tm="0">
                                          <p:val>
                                            <p:strVal val="#ppt_y+#ppt_h*1.125000"/>
                                          </p:val>
                                        </p:tav>
                                        <p:tav tm="100000">
                                          <p:val>
                                            <p:strVal val="#ppt_y"/>
                                          </p:val>
                                        </p:tav>
                                      </p:tavLst>
                                    </p:anim>
                                    <p:animEffect transition="in" filter="wipe(up)">
                                      <p:cBhvr>
                                        <p:cTn id="12" dur="500"/>
                                        <p:tgtEl>
                                          <p:spTgt spid="33"/>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p:tgtEl>
                                          <p:spTgt spid="32"/>
                                        </p:tgtEl>
                                        <p:attrNameLst>
                                          <p:attrName>ppt_y</p:attrName>
                                        </p:attrNameLst>
                                      </p:cBhvr>
                                      <p:tavLst>
                                        <p:tav tm="0">
                                          <p:val>
                                            <p:strVal val="#ppt_y+#ppt_h*1.125000"/>
                                          </p:val>
                                        </p:tav>
                                        <p:tav tm="100000">
                                          <p:val>
                                            <p:strVal val="#ppt_y"/>
                                          </p:val>
                                        </p:tav>
                                      </p:tavLst>
                                    </p:anim>
                                    <p:animEffect transition="in" filter="wipe(up)">
                                      <p:cBhvr>
                                        <p:cTn id="16" dur="500"/>
                                        <p:tgtEl>
                                          <p:spTgt spid="32"/>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ppt_y</p:attrName>
                                        </p:attrNameLst>
                                      </p:cBhvr>
                                      <p:tavLst>
                                        <p:tav tm="0">
                                          <p:val>
                                            <p:strVal val="#ppt_y+#ppt_h*1.125000"/>
                                          </p:val>
                                        </p:tav>
                                        <p:tav tm="100000">
                                          <p:val>
                                            <p:strVal val="#ppt_y"/>
                                          </p:val>
                                        </p:tav>
                                      </p:tavLst>
                                    </p:anim>
                                    <p:animEffect transition="in" filter="wipe(up)">
                                      <p:cBhvr>
                                        <p:cTn id="20" dur="500"/>
                                        <p:tgtEl>
                                          <p:spTgt spid="14"/>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p:tgtEl>
                                          <p:spTgt spid="30"/>
                                        </p:tgtEl>
                                        <p:attrNameLst>
                                          <p:attrName>ppt_y</p:attrName>
                                        </p:attrNameLst>
                                      </p:cBhvr>
                                      <p:tavLst>
                                        <p:tav tm="0">
                                          <p:val>
                                            <p:strVal val="#ppt_y+#ppt_h*1.125000"/>
                                          </p:val>
                                        </p:tav>
                                        <p:tav tm="100000">
                                          <p:val>
                                            <p:strVal val="#ppt_y"/>
                                          </p:val>
                                        </p:tav>
                                      </p:tavLst>
                                    </p:anim>
                                    <p:animEffect transition="in" filter="wipe(up)">
                                      <p:cBhvr>
                                        <p:cTn id="24" dur="500"/>
                                        <p:tgtEl>
                                          <p:spTgt spid="30"/>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ppt_y</p:attrName>
                                        </p:attrNameLst>
                                      </p:cBhvr>
                                      <p:tavLst>
                                        <p:tav tm="0">
                                          <p:val>
                                            <p:strVal val="#ppt_y+#ppt_h*1.125000"/>
                                          </p:val>
                                        </p:tav>
                                        <p:tav tm="100000">
                                          <p:val>
                                            <p:strVal val="#ppt_y"/>
                                          </p:val>
                                        </p:tav>
                                      </p:tavLst>
                                    </p:anim>
                                    <p:animEffect transition="in" filter="wipe(up)">
                                      <p:cBhvr>
                                        <p:cTn id="28" dur="500"/>
                                        <p:tgtEl>
                                          <p:spTgt spid="15"/>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p:tgtEl>
                                          <p:spTgt spid="31"/>
                                        </p:tgtEl>
                                        <p:attrNameLst>
                                          <p:attrName>ppt_y</p:attrName>
                                        </p:attrNameLst>
                                      </p:cBhvr>
                                      <p:tavLst>
                                        <p:tav tm="0">
                                          <p:val>
                                            <p:strVal val="#ppt_y+#ppt_h*1.125000"/>
                                          </p:val>
                                        </p:tav>
                                        <p:tav tm="100000">
                                          <p:val>
                                            <p:strVal val="#ppt_y"/>
                                          </p:val>
                                        </p:tav>
                                      </p:tavLst>
                                    </p:anim>
                                    <p:animEffect transition="in" filter="wipe(up)">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lumMod val="75000"/>
                  </a:schemeClr>
                </a:solidFill>
                <a:latin typeface="+mn-lt"/>
              </a:rPr>
              <a:t>What is Event Readiness?</a:t>
            </a:r>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493652203"/>
              </p:ext>
            </p:extLst>
          </p:nvPr>
        </p:nvGraphicFramePr>
        <p:xfrm>
          <a:off x="1433731" y="2059316"/>
          <a:ext cx="8305800" cy="4480560"/>
        </p:xfrm>
        <a:graphic>
          <a:graphicData uri="http://schemas.openxmlformats.org/drawingml/2006/table">
            <a:tbl>
              <a:tblPr bandRow="1">
                <a:tableStyleId>{073A0DAA-6AF3-43AB-8588-CEC1D06C72B9}</a:tableStyleId>
              </a:tblPr>
              <a:tblGrid>
                <a:gridCol w="6477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5600700">
                  <a:extLst>
                    <a:ext uri="{9D8B030D-6E8A-4147-A177-3AD203B41FA5}">
                      <a16:colId xmlns:a16="http://schemas.microsoft.com/office/drawing/2014/main" val="20002"/>
                    </a:ext>
                  </a:extLst>
                </a:gridCol>
              </a:tblGrid>
              <a:tr h="370840">
                <a:tc>
                  <a:txBody>
                    <a:bodyPr/>
                    <a:lstStyle/>
                    <a:p>
                      <a:pPr algn="l"/>
                      <a:endParaRPr lang="en-US" sz="1800" dirty="0">
                        <a:solidFill>
                          <a:srgbClr val="0070C0"/>
                        </a:solidFill>
                      </a:endParaRPr>
                    </a:p>
                  </a:txBody>
                  <a:tcPr>
                    <a:noFill/>
                  </a:tcPr>
                </a:tc>
                <a:tc>
                  <a:txBody>
                    <a:bodyPr/>
                    <a:lstStyle/>
                    <a:p>
                      <a:pPr algn="ctr"/>
                      <a:endParaRPr lang="en-CA" sz="1800" b="1" dirty="0">
                        <a:solidFill>
                          <a:srgbClr val="0070C0"/>
                        </a:solidFill>
                      </a:endParaRPr>
                    </a:p>
                    <a:p>
                      <a:pPr algn="ctr"/>
                      <a:r>
                        <a:rPr lang="en-CA" sz="1800" b="1" dirty="0">
                          <a:solidFill>
                            <a:srgbClr val="0070C0"/>
                          </a:solidFill>
                        </a:rPr>
                        <a:t>Identify Risk</a:t>
                      </a:r>
                      <a:endParaRPr lang="en-US" sz="1800" b="1" dirty="0">
                        <a:solidFill>
                          <a:srgbClr val="0070C0"/>
                        </a:solidFill>
                      </a:endParaRPr>
                    </a:p>
                  </a:txBody>
                  <a:tcP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800" b="0" dirty="0">
                          <a:solidFill>
                            <a:srgbClr val="0070C0"/>
                          </a:solidFill>
                        </a:rPr>
                        <a:t>Leverage IBM field experience to identify potential exposures for critical events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70C0"/>
                        </a:solidFill>
                      </a:endParaRPr>
                    </a:p>
                  </a:txBody>
                  <a:tcPr>
                    <a:noFill/>
                  </a:tcPr>
                </a:tc>
                <a:extLst>
                  <a:ext uri="{0D108BD9-81ED-4DB2-BD59-A6C34878D82A}">
                    <a16:rowId xmlns:a16="http://schemas.microsoft.com/office/drawing/2014/main" val="10000"/>
                  </a:ext>
                </a:extLst>
              </a:tr>
              <a:tr h="370840">
                <a:tc>
                  <a:txBody>
                    <a:bodyPr/>
                    <a:lstStyle/>
                    <a:p>
                      <a:pPr algn="l"/>
                      <a:endParaRPr lang="en-US" sz="1800" dirty="0">
                        <a:solidFill>
                          <a:srgbClr val="0070C0"/>
                        </a:solidFill>
                      </a:endParaRPr>
                    </a:p>
                  </a:txBody>
                  <a:tcPr>
                    <a:noFill/>
                  </a:tcPr>
                </a:tc>
                <a:tc>
                  <a:txBody>
                    <a:bodyPr/>
                    <a:lstStyle/>
                    <a:p>
                      <a:pPr algn="ctr"/>
                      <a:endParaRPr lang="en-CA" sz="1800" b="1" dirty="0">
                        <a:solidFill>
                          <a:srgbClr val="0070C0"/>
                        </a:solidFill>
                      </a:endParaRPr>
                    </a:p>
                    <a:p>
                      <a:pPr algn="ctr"/>
                      <a:r>
                        <a:rPr lang="en-CA" sz="1800" b="1" dirty="0">
                          <a:solidFill>
                            <a:srgbClr val="0070C0"/>
                          </a:solidFill>
                        </a:rPr>
                        <a:t>Expedite Resolutions</a:t>
                      </a:r>
                      <a:endParaRPr lang="en-US" sz="1800" b="1" dirty="0">
                        <a:solidFill>
                          <a:srgbClr val="0070C0"/>
                        </a:solidFill>
                      </a:endParaRPr>
                    </a:p>
                  </a:txBody>
                  <a:tcP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800" b="0" dirty="0">
                          <a:solidFill>
                            <a:srgbClr val="0070C0"/>
                          </a:solidFill>
                        </a:rPr>
                        <a:t>With a deeper understanding of your contacts, environments, operations, and projects, your IBM Point of Contact effectively advocates on your behalf to gain more efficient issue resolutions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70C0"/>
                        </a:solidFill>
                      </a:endParaRPr>
                    </a:p>
                  </a:txBody>
                  <a:tcPr>
                    <a:noFill/>
                  </a:tcPr>
                </a:tc>
                <a:extLst>
                  <a:ext uri="{0D108BD9-81ED-4DB2-BD59-A6C34878D82A}">
                    <a16:rowId xmlns:a16="http://schemas.microsoft.com/office/drawing/2014/main" val="10001"/>
                  </a:ext>
                </a:extLst>
              </a:tr>
              <a:tr h="370840">
                <a:tc>
                  <a:txBody>
                    <a:bodyPr/>
                    <a:lstStyle/>
                    <a:p>
                      <a:pPr algn="l"/>
                      <a:endParaRPr lang="en-US" sz="1800" dirty="0">
                        <a:solidFill>
                          <a:srgbClr val="0070C0"/>
                        </a:solidFill>
                      </a:endParaRPr>
                    </a:p>
                  </a:txBody>
                  <a:tcPr>
                    <a:noFill/>
                  </a:tcPr>
                </a:tc>
                <a:tc>
                  <a:txBody>
                    <a:bodyPr/>
                    <a:lstStyle/>
                    <a:p>
                      <a:pPr algn="ctr"/>
                      <a:r>
                        <a:rPr lang="en-CA" sz="1800" b="1" dirty="0">
                          <a:solidFill>
                            <a:srgbClr val="0070C0"/>
                          </a:solidFill>
                        </a:rPr>
                        <a:t>Expedite   Response</a:t>
                      </a:r>
                      <a:endParaRPr lang="en-US" sz="1800" b="1" dirty="0">
                        <a:solidFill>
                          <a:srgbClr val="0070C0"/>
                        </a:solidFill>
                      </a:endParaRPr>
                    </a:p>
                  </a:txBody>
                  <a:tcP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800" b="0" dirty="0">
                          <a:solidFill>
                            <a:srgbClr val="0070C0"/>
                          </a:solidFill>
                        </a:rPr>
                        <a:t>Before, during and after your key event, your IBM Point of Contact will provide priority call handling throughout your critical period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70C0"/>
                        </a:solidFill>
                      </a:endParaRPr>
                    </a:p>
                  </a:txBody>
                  <a:tcPr>
                    <a:noFill/>
                  </a:tcPr>
                </a:tc>
                <a:extLst>
                  <a:ext uri="{0D108BD9-81ED-4DB2-BD59-A6C34878D82A}">
                    <a16:rowId xmlns:a16="http://schemas.microsoft.com/office/drawing/2014/main" val="10002"/>
                  </a:ext>
                </a:extLst>
              </a:tr>
              <a:tr h="370840">
                <a:tc>
                  <a:txBody>
                    <a:bodyPr/>
                    <a:lstStyle/>
                    <a:p>
                      <a:pPr algn="l"/>
                      <a:endParaRPr lang="en-US" sz="1800" dirty="0">
                        <a:solidFill>
                          <a:srgbClr val="0070C0"/>
                        </a:solidFill>
                      </a:endParaRPr>
                    </a:p>
                  </a:txBody>
                  <a:tcPr>
                    <a:noFill/>
                  </a:tcPr>
                </a:tc>
                <a:tc>
                  <a:txBody>
                    <a:bodyPr/>
                    <a:lstStyle/>
                    <a:p>
                      <a:pPr algn="ctr"/>
                      <a:endParaRPr lang="en-CA" sz="1800" b="1" dirty="0">
                        <a:solidFill>
                          <a:srgbClr val="0070C0"/>
                        </a:solidFill>
                      </a:endParaRPr>
                    </a:p>
                    <a:p>
                      <a:pPr algn="ctr"/>
                      <a:r>
                        <a:rPr lang="en-CA" sz="1800" b="1" dirty="0">
                          <a:solidFill>
                            <a:srgbClr val="0070C0"/>
                          </a:solidFill>
                        </a:rPr>
                        <a:t>Mitigate Risk</a:t>
                      </a:r>
                      <a:endParaRPr lang="en-US" sz="1800" b="1" dirty="0">
                        <a:solidFill>
                          <a:srgbClr val="0070C0"/>
                        </a:solidFill>
                      </a:endParaRPr>
                    </a:p>
                  </a:txBody>
                  <a:tcP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800" b="0" dirty="0">
                          <a:solidFill>
                            <a:srgbClr val="0070C0"/>
                          </a:solidFill>
                        </a:rPr>
                        <a:t>Prior to your key event, IBM experts help you understand, identify, and weigh risks, then provide suggestions for adopting best practices, product fixes, and enhancements</a:t>
                      </a:r>
                      <a:endParaRPr lang="en-US" sz="1800" dirty="0">
                        <a:solidFill>
                          <a:srgbClr val="0070C0"/>
                        </a:solidFill>
                      </a:endParaRPr>
                    </a:p>
                  </a:txBody>
                  <a:tcPr>
                    <a:noFill/>
                  </a:tcPr>
                </a:tc>
                <a:extLst>
                  <a:ext uri="{0D108BD9-81ED-4DB2-BD59-A6C34878D82A}">
                    <a16:rowId xmlns:a16="http://schemas.microsoft.com/office/drawing/2014/main" val="10003"/>
                  </a:ext>
                </a:extLst>
              </a:tr>
            </a:tbl>
          </a:graphicData>
        </a:graphic>
      </p:graphicFrame>
      <p:pic>
        <p:nvPicPr>
          <p:cNvPr id="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4413" y="2420479"/>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68094" y="1350556"/>
            <a:ext cx="10189112" cy="646331"/>
          </a:xfrm>
          <a:prstGeom prst="rect">
            <a:avLst/>
          </a:prstGeom>
          <a:noFill/>
        </p:spPr>
        <p:txBody>
          <a:bodyPr wrap="square" rtlCol="0">
            <a:spAutoFit/>
          </a:bodyPr>
          <a:lstStyle/>
          <a:p>
            <a:pPr>
              <a:spcBef>
                <a:spcPct val="0"/>
              </a:spcBef>
            </a:pPr>
            <a:r>
              <a:rPr lang="en-US" b="1" i="1" dirty="0">
                <a:solidFill>
                  <a:schemeClr val="accent1">
                    <a:lumMod val="75000"/>
                  </a:schemeClr>
                </a:solidFill>
                <a:latin typeface="+mj-lt"/>
                <a:ea typeface="+mj-ea"/>
                <a:cs typeface="+mj-cs"/>
              </a:rPr>
              <a:t>Enhanced level of support providing tactical preparation for critical events utilizing dedicated IBM resources. These IBM experts act as advocates on your behalf to:</a:t>
            </a:r>
            <a:endParaRPr lang="en-CA" b="1" i="1" dirty="0">
              <a:solidFill>
                <a:schemeClr val="accent1">
                  <a:lumMod val="75000"/>
                </a:schemeClr>
              </a:solidFill>
              <a:latin typeface="+mj-lt"/>
              <a:ea typeface="+mj-ea"/>
              <a:cs typeface="+mj-cs"/>
            </a:endParaRPr>
          </a:p>
        </p:txBody>
      </p:sp>
      <p:pic>
        <p:nvPicPr>
          <p:cNvPr id="10"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9000" y="3364925"/>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lock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9000" y="453623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9000" y="5933146"/>
            <a:ext cx="4270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4B28EB47-7EEC-4FAC-B28B-93E05A7ADBFA}" type="slidenum">
              <a:rPr lang="en-IN" smtClean="0"/>
              <a:t>7</a:t>
            </a:fld>
            <a:endParaRPr lang="en-IN"/>
          </a:p>
        </p:txBody>
      </p:sp>
    </p:spTree>
    <p:extLst>
      <p:ext uri="{BB962C8B-B14F-4D97-AF65-F5344CB8AC3E}">
        <p14:creationId xmlns:p14="http://schemas.microsoft.com/office/powerpoint/2010/main" val="211417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0"/>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1"/>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12"/>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10"/>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1"/>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21600000">
                                      <p:cBhvr>
                                        <p:cTn id="34"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AutoShape 6" descr="https://www-304.ibm.com/connections/wikis/form/api/wiki/65d6dcb9-6c90-495d-b80b-f1220b0d8d4e/page/cbf47789-4af6-4597-be79-810f107764b3/attachment/8a215438-3f11-4283-b486-6afb9a1e6d44/media/premium%20support.pn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8136" name="AutoShape 8" descr="https://www-304.ibm.com/connections/wikis/form/api/wiki/65d6dcb9-6c90-495d-b80b-f1220b0d8d4e/page/cbf47789-4af6-4597-be79-810f107764b3/attachment/8a215438-3f11-4283-b486-6afb9a1e6d44/media/premium%20support.pn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8138" name="AutoShape 10" descr="https://www-304.ibm.com/connections/wikis/form/api/wiki/65d6dcb9-6c90-495d-b80b-f1220b0d8d4e/page/cbf47789-4af6-4597-be79-810f107764b3/attachment/8a215438-3f11-4283-b486-6afb9a1e6d44/media/premium%20support.pn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grpSp>
        <p:nvGrpSpPr>
          <p:cNvPr id="4" name="Group 74"/>
          <p:cNvGrpSpPr/>
          <p:nvPr/>
        </p:nvGrpSpPr>
        <p:grpSpPr>
          <a:xfrm>
            <a:off x="1524000" y="1371600"/>
            <a:ext cx="9144000" cy="5257800"/>
            <a:chOff x="0" y="1371600"/>
            <a:chExt cx="9144000" cy="5257800"/>
          </a:xfrm>
        </p:grpSpPr>
        <p:pic>
          <p:nvPicPr>
            <p:cNvPr id="48142" name="Picture 14"/>
            <p:cNvPicPr>
              <a:picLocks noChangeAspect="1" noChangeArrowheads="1"/>
            </p:cNvPicPr>
            <p:nvPr/>
          </p:nvPicPr>
          <p:blipFill>
            <a:blip r:embed="rId2" cstate="print"/>
            <a:srcRect/>
            <a:stretch>
              <a:fillRect/>
            </a:stretch>
          </p:blipFill>
          <p:spPr bwMode="auto">
            <a:xfrm>
              <a:off x="6324600" y="1905000"/>
              <a:ext cx="1521619" cy="1371600"/>
            </a:xfrm>
            <a:prstGeom prst="rect">
              <a:avLst/>
            </a:prstGeom>
            <a:noFill/>
            <a:ln w="9525">
              <a:noFill/>
              <a:miter lim="800000"/>
              <a:headEnd/>
              <a:tailEnd/>
            </a:ln>
            <a:effectLst/>
          </p:spPr>
        </p:pic>
        <p:sp>
          <p:nvSpPr>
            <p:cNvPr id="54" name="Rectangle 53"/>
            <p:cNvSpPr/>
            <p:nvPr/>
          </p:nvSpPr>
          <p:spPr>
            <a:xfrm>
              <a:off x="838200" y="1371600"/>
              <a:ext cx="2566152" cy="584775"/>
            </a:xfrm>
            <a:prstGeom prst="rect">
              <a:avLst/>
            </a:prstGeom>
          </p:spPr>
          <p:txBody>
            <a:bodyPr wrap="none">
              <a:spAutoFit/>
            </a:bodyPr>
            <a:lstStyle/>
            <a:p>
              <a:r>
                <a:rPr lang="en-US" sz="3200" b="1" dirty="0"/>
                <a:t>Identifies Risk</a:t>
              </a:r>
              <a:endParaRPr lang="en-US" sz="3200" b="1" dirty="0">
                <a:solidFill>
                  <a:srgbClr val="000099"/>
                </a:solidFill>
              </a:endParaRPr>
            </a:p>
          </p:txBody>
        </p:sp>
        <p:sp>
          <p:nvSpPr>
            <p:cNvPr id="63" name="Rectangle 62"/>
            <p:cNvSpPr/>
            <p:nvPr/>
          </p:nvSpPr>
          <p:spPr>
            <a:xfrm>
              <a:off x="5815015" y="1447800"/>
              <a:ext cx="2566985" cy="584775"/>
            </a:xfrm>
            <a:prstGeom prst="rect">
              <a:avLst/>
            </a:prstGeom>
          </p:spPr>
          <p:txBody>
            <a:bodyPr wrap="none">
              <a:spAutoFit/>
            </a:bodyPr>
            <a:lstStyle/>
            <a:p>
              <a:r>
                <a:rPr lang="en-US" sz="3200" b="1" dirty="0"/>
                <a:t>Mitigates Risk</a:t>
              </a:r>
              <a:endParaRPr lang="en-US" sz="3200" b="1" dirty="0">
                <a:solidFill>
                  <a:srgbClr val="000099"/>
                </a:solidFill>
              </a:endParaRPr>
            </a:p>
          </p:txBody>
        </p:sp>
        <p:sp>
          <p:nvSpPr>
            <p:cNvPr id="64" name="Rectangle 63"/>
            <p:cNvSpPr/>
            <p:nvPr/>
          </p:nvSpPr>
          <p:spPr>
            <a:xfrm>
              <a:off x="304800" y="6044625"/>
              <a:ext cx="3547959" cy="584775"/>
            </a:xfrm>
            <a:prstGeom prst="rect">
              <a:avLst/>
            </a:prstGeom>
          </p:spPr>
          <p:txBody>
            <a:bodyPr wrap="none">
              <a:spAutoFit/>
            </a:bodyPr>
            <a:lstStyle/>
            <a:p>
              <a:r>
                <a:rPr lang="en-US" sz="3200" b="1" dirty="0"/>
                <a:t>Expedites Response</a:t>
              </a:r>
              <a:endParaRPr lang="en-US" sz="3200" b="1" dirty="0">
                <a:solidFill>
                  <a:srgbClr val="000099"/>
                </a:solidFill>
              </a:endParaRPr>
            </a:p>
          </p:txBody>
        </p:sp>
        <p:sp>
          <p:nvSpPr>
            <p:cNvPr id="65" name="Rectangle 64"/>
            <p:cNvSpPr/>
            <p:nvPr/>
          </p:nvSpPr>
          <p:spPr>
            <a:xfrm>
              <a:off x="5334000" y="6044625"/>
              <a:ext cx="3743525" cy="584775"/>
            </a:xfrm>
            <a:prstGeom prst="rect">
              <a:avLst/>
            </a:prstGeom>
          </p:spPr>
          <p:txBody>
            <a:bodyPr wrap="none">
              <a:spAutoFit/>
            </a:bodyPr>
            <a:lstStyle/>
            <a:p>
              <a:r>
                <a:rPr lang="en-US" sz="3200" b="1" dirty="0"/>
                <a:t>Expedites Resolution</a:t>
              </a:r>
              <a:endParaRPr lang="en-US" sz="3200" b="1" dirty="0">
                <a:solidFill>
                  <a:srgbClr val="000099"/>
                </a:solidFill>
              </a:endParaRPr>
            </a:p>
          </p:txBody>
        </p:sp>
        <p:sp>
          <p:nvSpPr>
            <p:cNvPr id="66" name="Rectangle 65"/>
            <p:cNvSpPr/>
            <p:nvPr/>
          </p:nvSpPr>
          <p:spPr>
            <a:xfrm>
              <a:off x="2568595" y="3512403"/>
              <a:ext cx="4213205" cy="830997"/>
            </a:xfrm>
            <a:prstGeom prst="rect">
              <a:avLst/>
            </a:prstGeom>
          </p:spPr>
          <p:txBody>
            <a:bodyPr wrap="none">
              <a:spAutoFit/>
            </a:bodyPr>
            <a:lstStyle/>
            <a:p>
              <a:r>
                <a:rPr lang="en-US" sz="4800" b="1" dirty="0"/>
                <a:t>Maximize Value</a:t>
              </a:r>
              <a:endParaRPr lang="en-US" sz="4800" b="1" dirty="0">
                <a:solidFill>
                  <a:srgbClr val="000099"/>
                </a:solidFill>
              </a:endParaRPr>
            </a:p>
          </p:txBody>
        </p:sp>
        <p:pic>
          <p:nvPicPr>
            <p:cNvPr id="48139" name="Picture 11"/>
            <p:cNvPicPr>
              <a:picLocks noChangeAspect="1" noChangeArrowheads="1"/>
            </p:cNvPicPr>
            <p:nvPr/>
          </p:nvPicPr>
          <p:blipFill>
            <a:blip r:embed="rId3" cstate="print"/>
            <a:srcRect/>
            <a:stretch>
              <a:fillRect/>
            </a:stretch>
          </p:blipFill>
          <p:spPr bwMode="auto">
            <a:xfrm>
              <a:off x="1219200" y="1828800"/>
              <a:ext cx="1447800" cy="1470422"/>
            </a:xfrm>
            <a:prstGeom prst="rect">
              <a:avLst/>
            </a:prstGeom>
            <a:noFill/>
            <a:ln w="9525">
              <a:noFill/>
              <a:miter lim="800000"/>
              <a:headEnd/>
              <a:tailEnd/>
            </a:ln>
            <a:effectLst/>
          </p:spPr>
        </p:pic>
        <p:pic>
          <p:nvPicPr>
            <p:cNvPr id="48140" name="Picture 12"/>
            <p:cNvPicPr>
              <a:picLocks noChangeAspect="1" noChangeArrowheads="1"/>
            </p:cNvPicPr>
            <p:nvPr/>
          </p:nvPicPr>
          <p:blipFill>
            <a:blip r:embed="rId4" cstate="print"/>
            <a:srcRect/>
            <a:stretch>
              <a:fillRect/>
            </a:stretch>
          </p:blipFill>
          <p:spPr bwMode="auto">
            <a:xfrm>
              <a:off x="6493790" y="5076825"/>
              <a:ext cx="1278610" cy="942975"/>
            </a:xfrm>
            <a:prstGeom prst="rect">
              <a:avLst/>
            </a:prstGeom>
            <a:noFill/>
            <a:ln w="9525">
              <a:noFill/>
              <a:miter lim="800000"/>
              <a:headEnd/>
              <a:tailEnd/>
            </a:ln>
            <a:effectLst/>
          </p:spPr>
        </p:pic>
        <p:pic>
          <p:nvPicPr>
            <p:cNvPr id="48141" name="Picture 13"/>
            <p:cNvPicPr>
              <a:picLocks noChangeAspect="1" noChangeArrowheads="1"/>
            </p:cNvPicPr>
            <p:nvPr/>
          </p:nvPicPr>
          <p:blipFill>
            <a:blip r:embed="rId5" cstate="print"/>
            <a:srcRect/>
            <a:stretch>
              <a:fillRect/>
            </a:stretch>
          </p:blipFill>
          <p:spPr bwMode="auto">
            <a:xfrm>
              <a:off x="1524000" y="4886809"/>
              <a:ext cx="1019175" cy="1209191"/>
            </a:xfrm>
            <a:prstGeom prst="rect">
              <a:avLst/>
            </a:prstGeom>
            <a:noFill/>
            <a:ln w="9525">
              <a:noFill/>
              <a:miter lim="800000"/>
              <a:headEnd/>
              <a:tailEnd/>
            </a:ln>
            <a:effectLst/>
          </p:spPr>
        </p:pic>
        <p:sp>
          <p:nvSpPr>
            <p:cNvPr id="74" name="Rectangle 73"/>
            <p:cNvSpPr/>
            <p:nvPr/>
          </p:nvSpPr>
          <p:spPr>
            <a:xfrm>
              <a:off x="0" y="1447800"/>
              <a:ext cx="9144000" cy="51816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105"/>
          <p:cNvGrpSpPr/>
          <p:nvPr/>
        </p:nvGrpSpPr>
        <p:grpSpPr>
          <a:xfrm>
            <a:off x="1981201" y="1524000"/>
            <a:ext cx="1318083" cy="1371600"/>
            <a:chOff x="-1143000" y="914400"/>
            <a:chExt cx="1318083" cy="1371600"/>
          </a:xfrm>
        </p:grpSpPr>
        <p:sp>
          <p:nvSpPr>
            <p:cNvPr id="79" name="Rectangle 78"/>
            <p:cNvSpPr/>
            <p:nvPr/>
          </p:nvSpPr>
          <p:spPr>
            <a:xfrm rot="21432856">
              <a:off x="-1143000" y="1066800"/>
              <a:ext cx="1295400" cy="1219200"/>
            </a:xfrm>
            <a:prstGeom prst="rect">
              <a:avLst/>
            </a:prstGeom>
            <a:solidFill>
              <a:schemeClr val="tx1">
                <a:lumMod val="20000"/>
                <a:lumOff val="80000"/>
              </a:schemeClr>
            </a:solidFill>
            <a:ln>
              <a:noFill/>
            </a:ln>
            <a:effectLst>
              <a:outerShdw blurRad="50800" dist="38100" dir="8100000" algn="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rot="21430824">
              <a:off x="-1120317" y="1224297"/>
              <a:ext cx="1295400" cy="854080"/>
            </a:xfrm>
            <a:prstGeom prst="rect">
              <a:avLst/>
            </a:prstGeom>
          </p:spPr>
          <p:txBody>
            <a:bodyPr wrap="square">
              <a:spAutoFit/>
            </a:bodyPr>
            <a:lstStyle/>
            <a:p>
              <a:r>
                <a:rPr lang="en-US" sz="1050" dirty="0">
                  <a:solidFill>
                    <a:srgbClr val="000000"/>
                  </a:solidFill>
                  <a:ea typeface="MS PGothic" pitchFamily="34" charset="-128"/>
                </a:rPr>
                <a:t>IBM </a:t>
              </a:r>
              <a:r>
                <a:rPr lang="en-US" sz="1400" b="1" dirty="0">
                  <a:solidFill>
                    <a:srgbClr val="000000"/>
                  </a:solidFill>
                  <a:ea typeface="MS PGothic" pitchFamily="34" charset="-128"/>
                </a:rPr>
                <a:t>Subject Matter Experts </a:t>
              </a:r>
              <a:r>
                <a:rPr lang="en-US" sz="1050" dirty="0">
                  <a:solidFill>
                    <a:srgbClr val="000000"/>
                  </a:solidFill>
                  <a:ea typeface="MS PGothic" pitchFamily="34" charset="-128"/>
                </a:rPr>
                <a:t>for </a:t>
              </a:r>
              <a:r>
                <a:rPr lang="en-US" sz="1100" dirty="0">
                  <a:solidFill>
                    <a:srgbClr val="000000"/>
                  </a:solidFill>
                  <a:ea typeface="MS PGothic" pitchFamily="34" charset="-128"/>
                </a:rPr>
                <a:t>best practice </a:t>
              </a:r>
              <a:r>
                <a:rPr lang="en-US" sz="1050" dirty="0">
                  <a:solidFill>
                    <a:srgbClr val="000000"/>
                  </a:solidFill>
                  <a:ea typeface="MS PGothic" pitchFamily="34" charset="-128"/>
                </a:rPr>
                <a:t>discussions</a:t>
              </a:r>
              <a:endParaRPr lang="en-US" sz="1050" dirty="0"/>
            </a:p>
          </p:txBody>
        </p:sp>
        <p:cxnSp>
          <p:nvCxnSpPr>
            <p:cNvPr id="100" name="Straight Connector 99"/>
            <p:cNvCxnSpPr/>
            <p:nvPr/>
          </p:nvCxnSpPr>
          <p:spPr>
            <a:xfrm flipV="1">
              <a:off x="-533400" y="990600"/>
              <a:ext cx="762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533400" y="914400"/>
              <a:ext cx="152400" cy="152400"/>
            </a:xfrm>
            <a:prstGeom prst="ellipse">
              <a:avLst/>
            </a:prstGeom>
            <a:gradFill flip="none" rotWithShape="1">
              <a:gsLst>
                <a:gs pos="0">
                  <a:srgbClr val="000000"/>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50000" t="50000" r="50000" b="50000"/>
              </a:path>
              <a:tileRect/>
            </a:gradFill>
            <a:ln>
              <a:solidFill>
                <a:srgbClr val="0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111"/>
          <p:cNvGrpSpPr/>
          <p:nvPr/>
        </p:nvGrpSpPr>
        <p:grpSpPr>
          <a:xfrm>
            <a:off x="4343401" y="990600"/>
            <a:ext cx="1318083" cy="1371600"/>
            <a:chOff x="-1143000" y="914400"/>
            <a:chExt cx="1318083" cy="1371600"/>
          </a:xfrm>
        </p:grpSpPr>
        <p:sp>
          <p:nvSpPr>
            <p:cNvPr id="115" name="Rectangle 114"/>
            <p:cNvSpPr/>
            <p:nvPr/>
          </p:nvSpPr>
          <p:spPr>
            <a:xfrm rot="21432856">
              <a:off x="-1143000" y="1066800"/>
              <a:ext cx="1295400" cy="1219200"/>
            </a:xfrm>
            <a:prstGeom prst="rect">
              <a:avLst/>
            </a:prstGeom>
            <a:solidFill>
              <a:schemeClr val="tx1">
                <a:lumMod val="20000"/>
                <a:lumOff val="80000"/>
              </a:schemeClr>
            </a:solidFill>
            <a:ln>
              <a:noFill/>
            </a:ln>
            <a:effectLst>
              <a:outerShdw blurRad="50800" dist="38100" dir="8100000" algn="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nvSpPr>
          <p:spPr>
            <a:xfrm rot="21430824">
              <a:off x="-1120317" y="1205065"/>
              <a:ext cx="1295400" cy="892552"/>
            </a:xfrm>
            <a:prstGeom prst="rect">
              <a:avLst/>
            </a:prstGeom>
          </p:spPr>
          <p:txBody>
            <a:bodyPr wrap="square">
              <a:spAutoFit/>
            </a:bodyPr>
            <a:lstStyle/>
            <a:p>
              <a:r>
                <a:rPr lang="en-US" sz="1100" dirty="0">
                  <a:solidFill>
                    <a:srgbClr val="000000"/>
                  </a:solidFill>
                  <a:ea typeface="MS PGothic" pitchFamily="34" charset="-128"/>
                </a:rPr>
                <a:t>Product </a:t>
              </a:r>
              <a:r>
                <a:rPr lang="en-US" sz="1600" b="1" dirty="0">
                  <a:solidFill>
                    <a:srgbClr val="000000"/>
                  </a:solidFill>
                  <a:ea typeface="MS PGothic" pitchFamily="34" charset="-128"/>
                </a:rPr>
                <a:t>roadmap</a:t>
              </a:r>
              <a:r>
                <a:rPr lang="en-US" sz="1600" dirty="0">
                  <a:solidFill>
                    <a:srgbClr val="000000"/>
                  </a:solidFill>
                  <a:ea typeface="MS PGothic" pitchFamily="34" charset="-128"/>
                </a:rPr>
                <a:t> </a:t>
              </a:r>
              <a:r>
                <a:rPr lang="en-US" sz="1100" dirty="0">
                  <a:solidFill>
                    <a:srgbClr val="000000"/>
                  </a:solidFill>
                  <a:ea typeface="MS PGothic" pitchFamily="34" charset="-128"/>
                </a:rPr>
                <a:t>and </a:t>
              </a:r>
              <a:r>
                <a:rPr lang="en-US" sz="1400" b="1" dirty="0">
                  <a:solidFill>
                    <a:srgbClr val="000000"/>
                  </a:solidFill>
                  <a:ea typeface="MS PGothic" pitchFamily="34" charset="-128"/>
                </a:rPr>
                <a:t>upgrade path </a:t>
              </a:r>
              <a:r>
                <a:rPr lang="en-US" sz="1100" dirty="0">
                  <a:solidFill>
                    <a:srgbClr val="000000"/>
                  </a:solidFill>
                  <a:ea typeface="MS PGothic" pitchFamily="34" charset="-128"/>
                </a:rPr>
                <a:t>planning</a:t>
              </a:r>
              <a:endParaRPr lang="en-US" sz="1100" dirty="0"/>
            </a:p>
          </p:txBody>
        </p:sp>
        <p:cxnSp>
          <p:nvCxnSpPr>
            <p:cNvPr id="121" name="Straight Connector 120"/>
            <p:cNvCxnSpPr/>
            <p:nvPr/>
          </p:nvCxnSpPr>
          <p:spPr>
            <a:xfrm flipV="1">
              <a:off x="-533400" y="990600"/>
              <a:ext cx="762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2" name="Oval 121"/>
            <p:cNvSpPr/>
            <p:nvPr/>
          </p:nvSpPr>
          <p:spPr>
            <a:xfrm>
              <a:off x="-533400" y="914400"/>
              <a:ext cx="152400" cy="152400"/>
            </a:xfrm>
            <a:prstGeom prst="ellipse">
              <a:avLst/>
            </a:prstGeom>
            <a:gradFill flip="none" rotWithShape="1">
              <a:gsLst>
                <a:gs pos="0">
                  <a:srgbClr val="000000"/>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50000" t="50000" r="50000" b="50000"/>
              </a:path>
              <a:tileRect/>
            </a:gradFill>
            <a:ln>
              <a:solidFill>
                <a:srgbClr val="0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122"/>
          <p:cNvGrpSpPr/>
          <p:nvPr/>
        </p:nvGrpSpPr>
        <p:grpSpPr>
          <a:xfrm>
            <a:off x="2590801" y="2514600"/>
            <a:ext cx="1318083" cy="1371600"/>
            <a:chOff x="-1143000" y="914400"/>
            <a:chExt cx="1318083" cy="1371600"/>
          </a:xfrm>
        </p:grpSpPr>
        <p:sp>
          <p:nvSpPr>
            <p:cNvPr id="124" name="Rectangle 123"/>
            <p:cNvSpPr/>
            <p:nvPr/>
          </p:nvSpPr>
          <p:spPr>
            <a:xfrm rot="21432856">
              <a:off x="-1143000" y="1066800"/>
              <a:ext cx="1295400" cy="1219200"/>
            </a:xfrm>
            <a:prstGeom prst="rect">
              <a:avLst/>
            </a:prstGeom>
            <a:solidFill>
              <a:schemeClr val="tx1">
                <a:lumMod val="20000"/>
                <a:lumOff val="80000"/>
              </a:schemeClr>
            </a:solidFill>
            <a:ln>
              <a:noFill/>
            </a:ln>
            <a:effectLst>
              <a:outerShdw blurRad="50800" dist="38100" dir="8100000" algn="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rot="21430824">
              <a:off x="-1120317" y="1174286"/>
              <a:ext cx="1295400" cy="954107"/>
            </a:xfrm>
            <a:prstGeom prst="rect">
              <a:avLst/>
            </a:prstGeom>
          </p:spPr>
          <p:txBody>
            <a:bodyPr wrap="square">
              <a:spAutoFit/>
            </a:bodyPr>
            <a:lstStyle/>
            <a:p>
              <a:r>
                <a:rPr lang="en-US" sz="1600" b="1" dirty="0" err="1">
                  <a:solidFill>
                    <a:srgbClr val="000000"/>
                  </a:solidFill>
                  <a:ea typeface="MS PGothic" pitchFamily="34" charset="-128"/>
                </a:rPr>
                <a:t>Runbook</a:t>
              </a:r>
              <a:r>
                <a:rPr lang="en-US" sz="1600" b="1" dirty="0">
                  <a:solidFill>
                    <a:srgbClr val="000000"/>
                  </a:solidFill>
                  <a:ea typeface="MS PGothic" pitchFamily="34" charset="-128"/>
                </a:rPr>
                <a:t> review </a:t>
              </a:r>
              <a:br>
                <a:rPr lang="en-US" sz="1600" b="1" dirty="0">
                  <a:solidFill>
                    <a:srgbClr val="000000"/>
                  </a:solidFill>
                  <a:ea typeface="MS PGothic" pitchFamily="34" charset="-128"/>
                </a:rPr>
              </a:br>
              <a:r>
                <a:rPr lang="en-US" sz="1200" dirty="0">
                  <a:solidFill>
                    <a:srgbClr val="000000"/>
                  </a:solidFill>
                  <a:ea typeface="MS PGothic" pitchFamily="34" charset="-128"/>
                </a:rPr>
                <a:t>ensures seamless execution</a:t>
              </a:r>
              <a:endParaRPr lang="en-US" sz="1200" dirty="0"/>
            </a:p>
          </p:txBody>
        </p:sp>
        <p:cxnSp>
          <p:nvCxnSpPr>
            <p:cNvPr id="126" name="Straight Connector 125"/>
            <p:cNvCxnSpPr/>
            <p:nvPr/>
          </p:nvCxnSpPr>
          <p:spPr>
            <a:xfrm flipV="1">
              <a:off x="-533400" y="990600"/>
              <a:ext cx="762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533400" y="914400"/>
              <a:ext cx="152400" cy="152400"/>
            </a:xfrm>
            <a:prstGeom prst="ellipse">
              <a:avLst/>
            </a:prstGeom>
            <a:gradFill flip="none" rotWithShape="1">
              <a:gsLst>
                <a:gs pos="0">
                  <a:srgbClr val="000000"/>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50000" t="50000" r="50000" b="50000"/>
              </a:path>
              <a:tileRect/>
            </a:gradFill>
            <a:ln>
              <a:solidFill>
                <a:srgbClr val="0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37"/>
          <p:cNvGrpSpPr/>
          <p:nvPr/>
        </p:nvGrpSpPr>
        <p:grpSpPr>
          <a:xfrm>
            <a:off x="1981201" y="4114800"/>
            <a:ext cx="1318083" cy="1371600"/>
            <a:chOff x="-1143000" y="914400"/>
            <a:chExt cx="1318083" cy="1371600"/>
          </a:xfrm>
        </p:grpSpPr>
        <p:sp>
          <p:nvSpPr>
            <p:cNvPr id="139" name="Rectangle 138"/>
            <p:cNvSpPr/>
            <p:nvPr/>
          </p:nvSpPr>
          <p:spPr>
            <a:xfrm rot="21432856">
              <a:off x="-1143000" y="1066800"/>
              <a:ext cx="1295400" cy="1219200"/>
            </a:xfrm>
            <a:prstGeom prst="rect">
              <a:avLst/>
            </a:prstGeom>
            <a:solidFill>
              <a:schemeClr val="tx1">
                <a:lumMod val="20000"/>
                <a:lumOff val="80000"/>
              </a:schemeClr>
            </a:solidFill>
            <a:ln>
              <a:noFill/>
            </a:ln>
            <a:effectLst>
              <a:outerShdw blurRad="50800" dist="38100" dir="8100000" algn="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rot="21430824">
              <a:off x="-1120317" y="1074259"/>
              <a:ext cx="1295400" cy="1154162"/>
            </a:xfrm>
            <a:prstGeom prst="rect">
              <a:avLst/>
            </a:prstGeom>
          </p:spPr>
          <p:txBody>
            <a:bodyPr wrap="square">
              <a:spAutoFit/>
            </a:bodyPr>
            <a:lstStyle/>
            <a:p>
              <a:r>
                <a:rPr lang="en-US" sz="1100" dirty="0">
                  <a:solidFill>
                    <a:srgbClr val="000000"/>
                  </a:solidFill>
                  <a:ea typeface="MS PGothic" pitchFamily="34" charset="-128"/>
                </a:rPr>
                <a:t>Shared IBM </a:t>
              </a:r>
              <a:r>
                <a:rPr lang="en-US" b="1" dirty="0">
                  <a:solidFill>
                    <a:srgbClr val="000000"/>
                  </a:solidFill>
                  <a:ea typeface="MS PGothic" pitchFamily="34" charset="-128"/>
                </a:rPr>
                <a:t>Point of Contact </a:t>
              </a:r>
              <a:r>
                <a:rPr lang="en-US" sz="1100" dirty="0">
                  <a:solidFill>
                    <a:srgbClr val="000000"/>
                  </a:solidFill>
                  <a:ea typeface="MS PGothic" pitchFamily="34" charset="-128"/>
                </a:rPr>
                <a:t>provides account management</a:t>
              </a:r>
              <a:endParaRPr lang="en-US" sz="1100" dirty="0"/>
            </a:p>
          </p:txBody>
        </p:sp>
        <p:cxnSp>
          <p:nvCxnSpPr>
            <p:cNvPr id="141" name="Straight Connector 140"/>
            <p:cNvCxnSpPr/>
            <p:nvPr/>
          </p:nvCxnSpPr>
          <p:spPr>
            <a:xfrm flipV="1">
              <a:off x="-533400" y="990600"/>
              <a:ext cx="762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42" name="Oval 141"/>
            <p:cNvSpPr/>
            <p:nvPr/>
          </p:nvSpPr>
          <p:spPr>
            <a:xfrm>
              <a:off x="-533400" y="914400"/>
              <a:ext cx="152400" cy="152400"/>
            </a:xfrm>
            <a:prstGeom prst="ellipse">
              <a:avLst/>
            </a:prstGeom>
            <a:gradFill flip="none" rotWithShape="1">
              <a:gsLst>
                <a:gs pos="0">
                  <a:srgbClr val="000000"/>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50000" t="50000" r="50000" b="50000"/>
              </a:path>
              <a:tileRect/>
            </a:gradFill>
            <a:ln>
              <a:solidFill>
                <a:srgbClr val="0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42"/>
          <p:cNvGrpSpPr/>
          <p:nvPr/>
        </p:nvGrpSpPr>
        <p:grpSpPr>
          <a:xfrm>
            <a:off x="6705601" y="4724400"/>
            <a:ext cx="1318083" cy="1371600"/>
            <a:chOff x="-1143000" y="914400"/>
            <a:chExt cx="1318083" cy="1371600"/>
          </a:xfrm>
        </p:grpSpPr>
        <p:sp>
          <p:nvSpPr>
            <p:cNvPr id="144" name="Rectangle 143"/>
            <p:cNvSpPr/>
            <p:nvPr/>
          </p:nvSpPr>
          <p:spPr>
            <a:xfrm rot="21432856">
              <a:off x="-1143000" y="1066800"/>
              <a:ext cx="1295400" cy="1219200"/>
            </a:xfrm>
            <a:prstGeom prst="rect">
              <a:avLst/>
            </a:prstGeom>
            <a:solidFill>
              <a:schemeClr val="tx1">
                <a:lumMod val="20000"/>
                <a:lumOff val="80000"/>
              </a:schemeClr>
            </a:solidFill>
            <a:ln>
              <a:noFill/>
            </a:ln>
            <a:effectLst>
              <a:outerShdw blurRad="50800" dist="38100" dir="8100000" algn="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rot="21430824">
              <a:off x="-1120317" y="1220453"/>
              <a:ext cx="1295400" cy="861774"/>
            </a:xfrm>
            <a:prstGeom prst="rect">
              <a:avLst/>
            </a:prstGeom>
          </p:spPr>
          <p:txBody>
            <a:bodyPr wrap="square">
              <a:spAutoFit/>
            </a:bodyPr>
            <a:lstStyle/>
            <a:p>
              <a:r>
                <a:rPr lang="en-US" sz="1200" dirty="0">
                  <a:solidFill>
                    <a:srgbClr val="000000"/>
                  </a:solidFill>
                  <a:ea typeface="MS PGothic" pitchFamily="34" charset="-128"/>
                </a:rPr>
                <a:t>Assists with </a:t>
              </a:r>
              <a:r>
                <a:rPr lang="en-US" sz="1200" b="1" dirty="0">
                  <a:solidFill>
                    <a:srgbClr val="000000"/>
                  </a:solidFill>
                  <a:ea typeface="MS PGothic" pitchFamily="34" charset="-128"/>
                </a:rPr>
                <a:t>troubleshooting</a:t>
              </a:r>
              <a:r>
                <a:rPr lang="en-US" sz="1200" dirty="0">
                  <a:solidFill>
                    <a:srgbClr val="000000"/>
                  </a:solidFill>
                  <a:ea typeface="MS PGothic" pitchFamily="34" charset="-128"/>
                </a:rPr>
                <a:t>, education, </a:t>
              </a:r>
              <a:r>
                <a:rPr lang="en-US" sz="1400" b="1" dirty="0">
                  <a:solidFill>
                    <a:srgbClr val="000000"/>
                  </a:solidFill>
                  <a:ea typeface="MS PGothic" pitchFamily="34" charset="-128"/>
                </a:rPr>
                <a:t>enablement</a:t>
              </a:r>
              <a:endParaRPr lang="en-US" sz="1400" b="1" dirty="0"/>
            </a:p>
          </p:txBody>
        </p:sp>
        <p:cxnSp>
          <p:nvCxnSpPr>
            <p:cNvPr id="146" name="Straight Connector 145"/>
            <p:cNvCxnSpPr/>
            <p:nvPr/>
          </p:nvCxnSpPr>
          <p:spPr>
            <a:xfrm flipV="1">
              <a:off x="-533400" y="990600"/>
              <a:ext cx="762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47" name="Oval 146"/>
            <p:cNvSpPr/>
            <p:nvPr/>
          </p:nvSpPr>
          <p:spPr>
            <a:xfrm>
              <a:off x="-533400" y="914400"/>
              <a:ext cx="152400" cy="152400"/>
            </a:xfrm>
            <a:prstGeom prst="ellipse">
              <a:avLst/>
            </a:prstGeom>
            <a:gradFill flip="none" rotWithShape="1">
              <a:gsLst>
                <a:gs pos="0">
                  <a:srgbClr val="000000"/>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50000" t="50000" r="50000" b="50000"/>
              </a:path>
              <a:tileRect/>
            </a:gradFill>
            <a:ln>
              <a:solidFill>
                <a:srgbClr val="0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47"/>
          <p:cNvGrpSpPr/>
          <p:nvPr/>
        </p:nvGrpSpPr>
        <p:grpSpPr>
          <a:xfrm>
            <a:off x="8763001" y="4419600"/>
            <a:ext cx="1318083" cy="1371600"/>
            <a:chOff x="-1143000" y="914400"/>
            <a:chExt cx="1318083" cy="1371600"/>
          </a:xfrm>
        </p:grpSpPr>
        <p:sp>
          <p:nvSpPr>
            <p:cNvPr id="149" name="Rectangle 148"/>
            <p:cNvSpPr/>
            <p:nvPr/>
          </p:nvSpPr>
          <p:spPr>
            <a:xfrm rot="21432856">
              <a:off x="-1143000" y="1066800"/>
              <a:ext cx="1295400" cy="1219200"/>
            </a:xfrm>
            <a:prstGeom prst="rect">
              <a:avLst/>
            </a:prstGeom>
            <a:solidFill>
              <a:schemeClr val="tx1">
                <a:lumMod val="20000"/>
                <a:lumOff val="80000"/>
              </a:schemeClr>
            </a:solidFill>
            <a:ln>
              <a:noFill/>
            </a:ln>
            <a:effectLst>
              <a:outerShdw blurRad="50800" dist="38100" dir="8100000" algn="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rot="21430824">
              <a:off x="-1120317" y="1297397"/>
              <a:ext cx="1295400" cy="707886"/>
            </a:xfrm>
            <a:prstGeom prst="rect">
              <a:avLst/>
            </a:prstGeom>
          </p:spPr>
          <p:txBody>
            <a:bodyPr wrap="square">
              <a:spAutoFit/>
            </a:bodyPr>
            <a:lstStyle/>
            <a:p>
              <a:r>
                <a:rPr lang="en-US" sz="1200" dirty="0">
                  <a:solidFill>
                    <a:srgbClr val="000000"/>
                  </a:solidFill>
                  <a:ea typeface="MS PGothic" pitchFamily="34" charset="-128"/>
                </a:rPr>
                <a:t>POC </a:t>
              </a:r>
              <a:r>
                <a:rPr lang="en-US" sz="1400" b="1" dirty="0">
                  <a:solidFill>
                    <a:srgbClr val="000000"/>
                  </a:solidFill>
                  <a:ea typeface="MS PGothic" pitchFamily="34" charset="-128"/>
                </a:rPr>
                <a:t>advocates</a:t>
              </a:r>
              <a:r>
                <a:rPr lang="en-US" sz="1200" dirty="0">
                  <a:solidFill>
                    <a:srgbClr val="000000"/>
                  </a:solidFill>
                  <a:ea typeface="MS PGothic" pitchFamily="34" charset="-128"/>
                </a:rPr>
                <a:t> and </a:t>
              </a:r>
              <a:r>
                <a:rPr lang="en-US" sz="1400" b="1" dirty="0">
                  <a:solidFill>
                    <a:srgbClr val="000000"/>
                  </a:solidFill>
                  <a:ea typeface="MS PGothic" pitchFamily="34" charset="-128"/>
                </a:rPr>
                <a:t>escalates</a:t>
              </a:r>
              <a:r>
                <a:rPr lang="en-US" sz="1200" dirty="0">
                  <a:solidFill>
                    <a:srgbClr val="000000"/>
                  </a:solidFill>
                  <a:ea typeface="MS PGothic" pitchFamily="34" charset="-128"/>
                </a:rPr>
                <a:t> on your behalf</a:t>
              </a:r>
              <a:endParaRPr lang="en-US" sz="1600" b="1" dirty="0"/>
            </a:p>
          </p:txBody>
        </p:sp>
        <p:cxnSp>
          <p:nvCxnSpPr>
            <p:cNvPr id="151" name="Straight Connector 150"/>
            <p:cNvCxnSpPr/>
            <p:nvPr/>
          </p:nvCxnSpPr>
          <p:spPr>
            <a:xfrm flipV="1">
              <a:off x="-533400" y="990600"/>
              <a:ext cx="762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52" name="Oval 151"/>
            <p:cNvSpPr/>
            <p:nvPr/>
          </p:nvSpPr>
          <p:spPr>
            <a:xfrm>
              <a:off x="-533400" y="914400"/>
              <a:ext cx="152400" cy="152400"/>
            </a:xfrm>
            <a:prstGeom prst="ellipse">
              <a:avLst/>
            </a:prstGeom>
            <a:gradFill flip="none" rotWithShape="1">
              <a:gsLst>
                <a:gs pos="0">
                  <a:srgbClr val="000000"/>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50000" t="50000" r="50000" b="50000"/>
              </a:path>
              <a:tileRect/>
            </a:gradFill>
            <a:ln>
              <a:solidFill>
                <a:srgbClr val="0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52"/>
          <p:cNvGrpSpPr/>
          <p:nvPr/>
        </p:nvGrpSpPr>
        <p:grpSpPr>
          <a:xfrm>
            <a:off x="7239001" y="1219200"/>
            <a:ext cx="1318083" cy="1371600"/>
            <a:chOff x="-1143000" y="914400"/>
            <a:chExt cx="1318083" cy="1371600"/>
          </a:xfrm>
        </p:grpSpPr>
        <p:sp>
          <p:nvSpPr>
            <p:cNvPr id="154" name="Rectangle 153"/>
            <p:cNvSpPr/>
            <p:nvPr/>
          </p:nvSpPr>
          <p:spPr>
            <a:xfrm rot="21432856">
              <a:off x="-1143000" y="1066800"/>
              <a:ext cx="1295400" cy="1219200"/>
            </a:xfrm>
            <a:prstGeom prst="rect">
              <a:avLst/>
            </a:prstGeom>
            <a:solidFill>
              <a:schemeClr val="tx1">
                <a:lumMod val="20000"/>
                <a:lumOff val="80000"/>
              </a:schemeClr>
            </a:solidFill>
            <a:ln>
              <a:noFill/>
            </a:ln>
            <a:effectLst>
              <a:outerShdw blurRad="50800" dist="38100" dir="8100000" algn="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rot="21430824">
              <a:off x="-1120317" y="1189674"/>
              <a:ext cx="1295400" cy="923330"/>
            </a:xfrm>
            <a:prstGeom prst="rect">
              <a:avLst/>
            </a:prstGeom>
          </p:spPr>
          <p:txBody>
            <a:bodyPr wrap="square">
              <a:spAutoFit/>
            </a:bodyPr>
            <a:lstStyle/>
            <a:p>
              <a:r>
                <a:rPr lang="en-US" sz="1100" dirty="0">
                  <a:solidFill>
                    <a:srgbClr val="000000"/>
                  </a:solidFill>
                  <a:ea typeface="MS PGothic" pitchFamily="34" charset="-128"/>
                </a:rPr>
                <a:t>Subject Matter Experts provide </a:t>
              </a:r>
              <a:r>
                <a:rPr lang="en-US" sz="1600" b="1" dirty="0">
                  <a:solidFill>
                    <a:srgbClr val="000000"/>
                  </a:solidFill>
                  <a:ea typeface="MS PGothic" pitchFamily="34" charset="-128"/>
                </a:rPr>
                <a:t>skills enablement</a:t>
              </a:r>
              <a:endParaRPr lang="en-US" sz="1600" b="1" dirty="0"/>
            </a:p>
          </p:txBody>
        </p:sp>
        <p:cxnSp>
          <p:nvCxnSpPr>
            <p:cNvPr id="156" name="Straight Connector 155"/>
            <p:cNvCxnSpPr/>
            <p:nvPr/>
          </p:nvCxnSpPr>
          <p:spPr>
            <a:xfrm flipV="1">
              <a:off x="-533400" y="990600"/>
              <a:ext cx="762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57" name="Oval 156"/>
            <p:cNvSpPr/>
            <p:nvPr/>
          </p:nvSpPr>
          <p:spPr>
            <a:xfrm>
              <a:off x="-533400" y="914400"/>
              <a:ext cx="152400" cy="152400"/>
            </a:xfrm>
            <a:prstGeom prst="ellipse">
              <a:avLst/>
            </a:prstGeom>
            <a:gradFill flip="none" rotWithShape="1">
              <a:gsLst>
                <a:gs pos="0">
                  <a:srgbClr val="000000"/>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50000" t="50000" r="50000" b="50000"/>
              </a:path>
              <a:tileRect/>
            </a:gradFill>
            <a:ln>
              <a:solidFill>
                <a:srgbClr val="0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57"/>
          <p:cNvGrpSpPr/>
          <p:nvPr/>
        </p:nvGrpSpPr>
        <p:grpSpPr>
          <a:xfrm>
            <a:off x="9273718" y="1447800"/>
            <a:ext cx="1318083" cy="1371600"/>
            <a:chOff x="-1143000" y="914400"/>
            <a:chExt cx="1318083" cy="1371600"/>
          </a:xfrm>
        </p:grpSpPr>
        <p:sp>
          <p:nvSpPr>
            <p:cNvPr id="159" name="Rectangle 158"/>
            <p:cNvSpPr/>
            <p:nvPr/>
          </p:nvSpPr>
          <p:spPr>
            <a:xfrm rot="21432856">
              <a:off x="-1143000" y="1066800"/>
              <a:ext cx="1295400" cy="1219200"/>
            </a:xfrm>
            <a:prstGeom prst="rect">
              <a:avLst/>
            </a:prstGeom>
            <a:solidFill>
              <a:schemeClr val="tx1">
                <a:lumMod val="20000"/>
                <a:lumOff val="80000"/>
              </a:schemeClr>
            </a:solidFill>
            <a:ln>
              <a:noFill/>
            </a:ln>
            <a:effectLst>
              <a:outerShdw blurRad="50800" dist="38100" dir="8100000" algn="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rot="21430824">
              <a:off x="-1120317" y="1297397"/>
              <a:ext cx="1295400" cy="707886"/>
            </a:xfrm>
            <a:prstGeom prst="rect">
              <a:avLst/>
            </a:prstGeom>
          </p:spPr>
          <p:txBody>
            <a:bodyPr wrap="square">
              <a:spAutoFit/>
            </a:bodyPr>
            <a:lstStyle/>
            <a:p>
              <a:r>
                <a:rPr lang="en-US" sz="1200" dirty="0">
                  <a:solidFill>
                    <a:srgbClr val="000000"/>
                  </a:solidFill>
                  <a:ea typeface="MS PGothic" pitchFamily="34" charset="-128"/>
                </a:rPr>
                <a:t>Call Audits ensure </a:t>
              </a:r>
              <a:r>
                <a:rPr lang="en-US" sz="1600" b="1" dirty="0">
                  <a:solidFill>
                    <a:srgbClr val="000000"/>
                  </a:solidFill>
                  <a:ea typeface="MS PGothic" pitchFamily="34" charset="-128"/>
                </a:rPr>
                <a:t>best practice </a:t>
              </a:r>
              <a:r>
                <a:rPr lang="en-US" sz="1200" dirty="0">
                  <a:solidFill>
                    <a:srgbClr val="000000"/>
                  </a:solidFill>
                  <a:ea typeface="MS PGothic" pitchFamily="34" charset="-128"/>
                </a:rPr>
                <a:t>compliance</a:t>
              </a:r>
              <a:endParaRPr lang="en-US" sz="1600" b="1" dirty="0"/>
            </a:p>
          </p:txBody>
        </p:sp>
        <p:cxnSp>
          <p:nvCxnSpPr>
            <p:cNvPr id="161" name="Straight Connector 160"/>
            <p:cNvCxnSpPr/>
            <p:nvPr/>
          </p:nvCxnSpPr>
          <p:spPr>
            <a:xfrm flipV="1">
              <a:off x="-533400" y="990600"/>
              <a:ext cx="762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62" name="Oval 161"/>
            <p:cNvSpPr/>
            <p:nvPr/>
          </p:nvSpPr>
          <p:spPr>
            <a:xfrm>
              <a:off x="-533400" y="914400"/>
              <a:ext cx="152400" cy="152400"/>
            </a:xfrm>
            <a:prstGeom prst="ellipse">
              <a:avLst/>
            </a:prstGeom>
            <a:gradFill flip="none" rotWithShape="1">
              <a:gsLst>
                <a:gs pos="0">
                  <a:srgbClr val="000000"/>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50000" t="50000" r="50000" b="50000"/>
              </a:path>
              <a:tileRect/>
            </a:gradFill>
            <a:ln>
              <a:solidFill>
                <a:srgbClr val="0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62"/>
          <p:cNvGrpSpPr/>
          <p:nvPr/>
        </p:nvGrpSpPr>
        <p:grpSpPr>
          <a:xfrm>
            <a:off x="3048001" y="914400"/>
            <a:ext cx="1318083" cy="1371600"/>
            <a:chOff x="-1143000" y="914400"/>
            <a:chExt cx="1318083" cy="1371600"/>
          </a:xfrm>
        </p:grpSpPr>
        <p:sp>
          <p:nvSpPr>
            <p:cNvPr id="164" name="Rectangle 163"/>
            <p:cNvSpPr/>
            <p:nvPr/>
          </p:nvSpPr>
          <p:spPr>
            <a:xfrm rot="21432856">
              <a:off x="-1143000" y="1066800"/>
              <a:ext cx="1295400" cy="1219200"/>
            </a:xfrm>
            <a:prstGeom prst="rect">
              <a:avLst/>
            </a:prstGeom>
            <a:solidFill>
              <a:srgbClr val="92D050"/>
            </a:solidFill>
            <a:ln>
              <a:noFill/>
            </a:ln>
            <a:effectLst>
              <a:outerShdw blurRad="50800" dist="38100" dir="8100000" algn="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rot="21430824">
              <a:off x="-1120317" y="1266618"/>
              <a:ext cx="1295400" cy="769441"/>
            </a:xfrm>
            <a:prstGeom prst="rect">
              <a:avLst/>
            </a:prstGeom>
          </p:spPr>
          <p:txBody>
            <a:bodyPr wrap="square">
              <a:spAutoFit/>
            </a:bodyPr>
            <a:lstStyle/>
            <a:p>
              <a:r>
                <a:rPr lang="en-US" sz="1400" dirty="0">
                  <a:solidFill>
                    <a:srgbClr val="000000"/>
                  </a:solidFill>
                  <a:ea typeface="MS PGothic" pitchFamily="34" charset="-128"/>
                </a:rPr>
                <a:t>System and application </a:t>
              </a:r>
              <a:r>
                <a:rPr lang="en-US" sz="1600" b="1" dirty="0">
                  <a:solidFill>
                    <a:srgbClr val="000000"/>
                  </a:solidFill>
                  <a:ea typeface="MS PGothic" pitchFamily="34" charset="-128"/>
                </a:rPr>
                <a:t>Health Check</a:t>
              </a:r>
              <a:r>
                <a:rPr lang="en-US" sz="1400" dirty="0">
                  <a:solidFill>
                    <a:srgbClr val="000000"/>
                  </a:solidFill>
                  <a:ea typeface="MS PGothic" pitchFamily="34" charset="-128"/>
                </a:rPr>
                <a:t> </a:t>
              </a:r>
              <a:endParaRPr lang="en-US" sz="1400" dirty="0"/>
            </a:p>
          </p:txBody>
        </p:sp>
        <p:cxnSp>
          <p:nvCxnSpPr>
            <p:cNvPr id="166" name="Straight Connector 165"/>
            <p:cNvCxnSpPr/>
            <p:nvPr/>
          </p:nvCxnSpPr>
          <p:spPr>
            <a:xfrm flipV="1">
              <a:off x="-533400" y="990600"/>
              <a:ext cx="762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67" name="Oval 166"/>
            <p:cNvSpPr/>
            <p:nvPr/>
          </p:nvSpPr>
          <p:spPr>
            <a:xfrm>
              <a:off x="-533400" y="914400"/>
              <a:ext cx="152400" cy="152400"/>
            </a:xfrm>
            <a:prstGeom prst="ellipse">
              <a:avLst/>
            </a:prstGeom>
            <a:gradFill flip="none" rotWithShape="1">
              <a:gsLst>
                <a:gs pos="0">
                  <a:srgbClr val="000000"/>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50000" t="50000" r="50000" b="50000"/>
              </a:path>
              <a:tileRect/>
            </a:gradFill>
            <a:ln>
              <a:solidFill>
                <a:srgbClr val="0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2"/>
          <p:cNvGrpSpPr/>
          <p:nvPr/>
        </p:nvGrpSpPr>
        <p:grpSpPr>
          <a:xfrm>
            <a:off x="6629401" y="3200400"/>
            <a:ext cx="1318083" cy="1371600"/>
            <a:chOff x="-1143000" y="914400"/>
            <a:chExt cx="1318083" cy="1371600"/>
          </a:xfrm>
        </p:grpSpPr>
        <p:sp>
          <p:nvSpPr>
            <p:cNvPr id="174" name="Rectangle 173"/>
            <p:cNvSpPr/>
            <p:nvPr/>
          </p:nvSpPr>
          <p:spPr>
            <a:xfrm rot="21432856">
              <a:off x="-1143000" y="1066800"/>
              <a:ext cx="1295400" cy="1219200"/>
            </a:xfrm>
            <a:prstGeom prst="rect">
              <a:avLst/>
            </a:prstGeom>
            <a:solidFill>
              <a:srgbClr val="92D050"/>
            </a:solidFill>
            <a:ln>
              <a:noFill/>
            </a:ln>
            <a:effectLst>
              <a:outerShdw blurRad="50800" dist="38100" dir="8100000" algn="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rot="21430824">
              <a:off x="-1120317" y="1097342"/>
              <a:ext cx="1295400" cy="1107996"/>
            </a:xfrm>
            <a:prstGeom prst="rect">
              <a:avLst/>
            </a:prstGeom>
          </p:spPr>
          <p:txBody>
            <a:bodyPr wrap="square">
              <a:spAutoFit/>
            </a:bodyPr>
            <a:lstStyle/>
            <a:p>
              <a:r>
                <a:rPr lang="en-US" sz="1200" dirty="0">
                  <a:solidFill>
                    <a:srgbClr val="000000"/>
                  </a:solidFill>
                  <a:ea typeface="MS PGothic" pitchFamily="34" charset="-128"/>
                </a:rPr>
                <a:t>Foundation Services  to </a:t>
              </a:r>
              <a:r>
                <a:rPr lang="en-US" b="1" dirty="0">
                  <a:solidFill>
                    <a:srgbClr val="000000"/>
                  </a:solidFill>
                  <a:ea typeface="MS PGothic" pitchFamily="34" charset="-128"/>
                </a:rPr>
                <a:t>optimize </a:t>
              </a:r>
              <a:r>
                <a:rPr lang="en-US" sz="1200" dirty="0">
                  <a:solidFill>
                    <a:srgbClr val="000000"/>
                  </a:solidFill>
                  <a:ea typeface="MS PGothic" pitchFamily="34" charset="-128"/>
                </a:rPr>
                <a:t>segments, campaigns, offers</a:t>
              </a:r>
              <a:endParaRPr lang="en-US" sz="1200" dirty="0"/>
            </a:p>
          </p:txBody>
        </p:sp>
        <p:cxnSp>
          <p:nvCxnSpPr>
            <p:cNvPr id="176" name="Straight Connector 175"/>
            <p:cNvCxnSpPr/>
            <p:nvPr/>
          </p:nvCxnSpPr>
          <p:spPr>
            <a:xfrm flipV="1">
              <a:off x="-533400" y="990600"/>
              <a:ext cx="762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77" name="Oval 176"/>
            <p:cNvSpPr/>
            <p:nvPr/>
          </p:nvSpPr>
          <p:spPr>
            <a:xfrm>
              <a:off x="-533400" y="914400"/>
              <a:ext cx="152400" cy="152400"/>
            </a:xfrm>
            <a:prstGeom prst="ellipse">
              <a:avLst/>
            </a:prstGeom>
            <a:gradFill flip="none" rotWithShape="1">
              <a:gsLst>
                <a:gs pos="0">
                  <a:srgbClr val="000000"/>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50000" t="50000" r="50000" b="50000"/>
              </a:path>
              <a:tileRect/>
            </a:gradFill>
            <a:ln>
              <a:solidFill>
                <a:srgbClr val="0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77"/>
          <p:cNvGrpSpPr/>
          <p:nvPr/>
        </p:nvGrpSpPr>
        <p:grpSpPr>
          <a:xfrm>
            <a:off x="5715001" y="2133600"/>
            <a:ext cx="1318083" cy="1371600"/>
            <a:chOff x="-1143000" y="914400"/>
            <a:chExt cx="1318083" cy="1371600"/>
          </a:xfrm>
        </p:grpSpPr>
        <p:sp>
          <p:nvSpPr>
            <p:cNvPr id="179" name="Rectangle 178"/>
            <p:cNvSpPr/>
            <p:nvPr/>
          </p:nvSpPr>
          <p:spPr>
            <a:xfrm rot="21432856">
              <a:off x="-1143000" y="1066800"/>
              <a:ext cx="1295400" cy="1219200"/>
            </a:xfrm>
            <a:prstGeom prst="rect">
              <a:avLst/>
            </a:prstGeom>
            <a:solidFill>
              <a:srgbClr val="92D050"/>
            </a:solidFill>
            <a:ln>
              <a:noFill/>
            </a:ln>
            <a:effectLst>
              <a:outerShdw blurRad="50800" dist="38100" dir="8100000" algn="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rot="21430824">
              <a:off x="-1120317" y="1112731"/>
              <a:ext cx="1295400" cy="1077218"/>
            </a:xfrm>
            <a:prstGeom prst="rect">
              <a:avLst/>
            </a:prstGeom>
          </p:spPr>
          <p:txBody>
            <a:bodyPr wrap="square">
              <a:spAutoFit/>
            </a:bodyPr>
            <a:lstStyle/>
            <a:p>
              <a:r>
                <a:rPr lang="en-US" sz="1200" dirty="0">
                  <a:solidFill>
                    <a:srgbClr val="000000"/>
                  </a:solidFill>
                  <a:ea typeface="MS PGothic" pitchFamily="34" charset="-128"/>
                </a:rPr>
                <a:t>Facilitate ability to capture, monitor, </a:t>
              </a:r>
              <a:br>
                <a:rPr lang="en-US" sz="1200" dirty="0">
                  <a:solidFill>
                    <a:srgbClr val="000000"/>
                  </a:solidFill>
                  <a:ea typeface="MS PGothic" pitchFamily="34" charset="-128"/>
                </a:rPr>
              </a:br>
              <a:r>
                <a:rPr lang="en-US" sz="1600" b="1" dirty="0">
                  <a:solidFill>
                    <a:srgbClr val="000000"/>
                  </a:solidFill>
                  <a:ea typeface="MS PGothic" pitchFamily="34" charset="-128"/>
                </a:rPr>
                <a:t>analyze data </a:t>
              </a:r>
              <a:br>
                <a:rPr lang="en-US" sz="1600" b="1" dirty="0">
                  <a:solidFill>
                    <a:srgbClr val="000000"/>
                  </a:solidFill>
                  <a:ea typeface="MS PGothic" pitchFamily="34" charset="-128"/>
                </a:rPr>
              </a:br>
              <a:r>
                <a:rPr lang="en-US" sz="1200" dirty="0">
                  <a:solidFill>
                    <a:srgbClr val="000000"/>
                  </a:solidFill>
                  <a:ea typeface="MS PGothic" pitchFamily="34" charset="-128"/>
                </a:rPr>
                <a:t>and reporting</a:t>
              </a:r>
              <a:endParaRPr lang="en-US" sz="1200" dirty="0"/>
            </a:p>
          </p:txBody>
        </p:sp>
        <p:cxnSp>
          <p:nvCxnSpPr>
            <p:cNvPr id="181" name="Straight Connector 180"/>
            <p:cNvCxnSpPr/>
            <p:nvPr/>
          </p:nvCxnSpPr>
          <p:spPr>
            <a:xfrm flipV="1">
              <a:off x="-533400" y="990600"/>
              <a:ext cx="762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82" name="Oval 181"/>
            <p:cNvSpPr/>
            <p:nvPr/>
          </p:nvSpPr>
          <p:spPr>
            <a:xfrm>
              <a:off x="-533400" y="914400"/>
              <a:ext cx="152400" cy="152400"/>
            </a:xfrm>
            <a:prstGeom prst="ellipse">
              <a:avLst/>
            </a:prstGeom>
            <a:gradFill flip="none" rotWithShape="1">
              <a:gsLst>
                <a:gs pos="0">
                  <a:srgbClr val="000000"/>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50000" t="50000" r="50000" b="50000"/>
              </a:path>
              <a:tileRect/>
            </a:gradFill>
            <a:ln>
              <a:solidFill>
                <a:srgbClr val="0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82"/>
          <p:cNvGrpSpPr/>
          <p:nvPr/>
        </p:nvGrpSpPr>
        <p:grpSpPr>
          <a:xfrm>
            <a:off x="7924801" y="1524000"/>
            <a:ext cx="1318083" cy="1371600"/>
            <a:chOff x="-1143000" y="914400"/>
            <a:chExt cx="1318083" cy="1371600"/>
          </a:xfrm>
        </p:grpSpPr>
        <p:sp>
          <p:nvSpPr>
            <p:cNvPr id="184" name="Rectangle 183"/>
            <p:cNvSpPr/>
            <p:nvPr/>
          </p:nvSpPr>
          <p:spPr>
            <a:xfrm rot="21432856">
              <a:off x="-1143000" y="1066800"/>
              <a:ext cx="1295400" cy="1219200"/>
            </a:xfrm>
            <a:prstGeom prst="rect">
              <a:avLst/>
            </a:prstGeom>
            <a:solidFill>
              <a:srgbClr val="92D050"/>
            </a:solidFill>
            <a:ln>
              <a:noFill/>
            </a:ln>
            <a:effectLst>
              <a:outerShdw blurRad="50800" dist="38100" dir="8100000" algn="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rot="21430824">
              <a:off x="-1120317" y="1112731"/>
              <a:ext cx="1295400" cy="1077218"/>
            </a:xfrm>
            <a:prstGeom prst="rect">
              <a:avLst/>
            </a:prstGeom>
          </p:spPr>
          <p:txBody>
            <a:bodyPr wrap="square">
              <a:spAutoFit/>
            </a:bodyPr>
            <a:lstStyle/>
            <a:p>
              <a:r>
                <a:rPr lang="en-US" sz="1400" dirty="0">
                  <a:solidFill>
                    <a:srgbClr val="000000"/>
                  </a:solidFill>
                  <a:ea typeface="MS PGothic" pitchFamily="34" charset="-128"/>
                </a:rPr>
                <a:t>Performance </a:t>
              </a:r>
              <a:r>
                <a:rPr lang="en-US" b="1" dirty="0">
                  <a:solidFill>
                    <a:srgbClr val="000000"/>
                  </a:solidFill>
                  <a:ea typeface="MS PGothic" pitchFamily="34" charset="-128"/>
                </a:rPr>
                <a:t>testing &amp; tuning </a:t>
              </a:r>
              <a:br>
                <a:rPr lang="en-US" sz="1400" dirty="0">
                  <a:solidFill>
                    <a:srgbClr val="000000"/>
                  </a:solidFill>
                  <a:ea typeface="MS PGothic" pitchFamily="34" charset="-128"/>
                </a:rPr>
              </a:br>
              <a:r>
                <a:rPr lang="en-US" sz="1400" dirty="0">
                  <a:solidFill>
                    <a:srgbClr val="000000"/>
                  </a:solidFill>
                  <a:ea typeface="MS PGothic" pitchFamily="34" charset="-128"/>
                </a:rPr>
                <a:t>(on-premise)</a:t>
              </a:r>
            </a:p>
          </p:txBody>
        </p:sp>
        <p:cxnSp>
          <p:nvCxnSpPr>
            <p:cNvPr id="186" name="Straight Connector 185"/>
            <p:cNvCxnSpPr/>
            <p:nvPr/>
          </p:nvCxnSpPr>
          <p:spPr>
            <a:xfrm flipV="1">
              <a:off x="-533400" y="990600"/>
              <a:ext cx="762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87" name="Oval 186"/>
            <p:cNvSpPr/>
            <p:nvPr/>
          </p:nvSpPr>
          <p:spPr>
            <a:xfrm>
              <a:off x="-533400" y="914400"/>
              <a:ext cx="152400" cy="152400"/>
            </a:xfrm>
            <a:prstGeom prst="ellipse">
              <a:avLst/>
            </a:prstGeom>
            <a:gradFill flip="none" rotWithShape="1">
              <a:gsLst>
                <a:gs pos="0">
                  <a:srgbClr val="000000"/>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50000" t="50000" r="50000" b="50000"/>
              </a:path>
              <a:tileRect/>
            </a:gradFill>
            <a:ln>
              <a:solidFill>
                <a:srgbClr val="0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Title 1"/>
          <p:cNvSpPr txBox="1">
            <a:spLocks/>
          </p:cNvSpPr>
          <p:nvPr/>
        </p:nvSpPr>
        <p:spPr>
          <a:xfrm>
            <a:off x="1828800" y="304800"/>
            <a:ext cx="8839200" cy="857250"/>
          </a:xfrm>
          <a:prstGeom prst="rect">
            <a:avLst/>
          </a:prstGeom>
        </p:spPr>
        <p:txBody>
          <a:bodyPr vert="horz" lIns="91440" tIns="45720" rIns="91440" bIns="45720" rtlCol="0" anchor="ctr" anchorCtr="0">
            <a:noAutofit/>
          </a:bodyPr>
          <a:lstStyle/>
          <a:p>
            <a:pPr>
              <a:lnSpc>
                <a:spcPts val="3400"/>
              </a:lnSpc>
              <a:spcBef>
                <a:spcPct val="0"/>
              </a:spcBef>
              <a:defRPr/>
            </a:pPr>
            <a:r>
              <a:rPr lang="en-US" altLang="en-US" sz="3600" b="1" dirty="0">
                <a:solidFill>
                  <a:schemeClr val="accent1">
                    <a:lumMod val="75000"/>
                  </a:schemeClr>
                </a:solidFill>
                <a:ea typeface="+mj-ea"/>
                <a:cs typeface="+mj-cs"/>
              </a:rPr>
              <a:t>Success</a:t>
            </a:r>
            <a:r>
              <a:rPr lang="en-US" altLang="en-US" sz="3600" b="1" i="1" dirty="0">
                <a:latin typeface="+mj-lt"/>
                <a:ea typeface="+mj-ea"/>
                <a:cs typeface="+mj-cs"/>
              </a:rPr>
              <a:t> </a:t>
            </a:r>
            <a:r>
              <a:rPr lang="en-US" altLang="en-US" sz="3600" b="1" dirty="0">
                <a:solidFill>
                  <a:schemeClr val="accent1">
                    <a:lumMod val="75000"/>
                  </a:schemeClr>
                </a:solidFill>
                <a:ea typeface="+mj-ea"/>
                <a:cs typeface="+mj-cs"/>
              </a:rPr>
              <a:t>thru IBM Event Readiness</a:t>
            </a:r>
            <a:endParaRPr lang="en-US" sz="3600" b="1" dirty="0">
              <a:solidFill>
                <a:schemeClr val="accent1">
                  <a:lumMod val="75000"/>
                </a:schemeClr>
              </a:solidFill>
              <a:ea typeface="+mj-ea"/>
              <a:cs typeface="+mj-cs"/>
            </a:endParaRPr>
          </a:p>
        </p:txBody>
      </p:sp>
      <p:grpSp>
        <p:nvGrpSpPr>
          <p:cNvPr id="111" name="Group 167"/>
          <p:cNvGrpSpPr/>
          <p:nvPr/>
        </p:nvGrpSpPr>
        <p:grpSpPr>
          <a:xfrm>
            <a:off x="4040573" y="2459319"/>
            <a:ext cx="1318083" cy="1371600"/>
            <a:chOff x="-1143000" y="914400"/>
            <a:chExt cx="1318083" cy="1371600"/>
          </a:xfrm>
        </p:grpSpPr>
        <p:sp>
          <p:nvSpPr>
            <p:cNvPr id="112" name="Rectangle 111"/>
            <p:cNvSpPr/>
            <p:nvPr/>
          </p:nvSpPr>
          <p:spPr>
            <a:xfrm rot="21432856">
              <a:off x="-1143000" y="1066800"/>
              <a:ext cx="1295400" cy="1219200"/>
            </a:xfrm>
            <a:prstGeom prst="rect">
              <a:avLst/>
            </a:prstGeom>
            <a:solidFill>
              <a:srgbClr val="92D050"/>
            </a:solidFill>
            <a:ln>
              <a:noFill/>
            </a:ln>
            <a:effectLst>
              <a:outerShdw blurRad="50800" dist="38100" dir="8100000" algn="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rot="21430824">
              <a:off x="-1120317" y="1066565"/>
              <a:ext cx="1295400" cy="1169551"/>
            </a:xfrm>
            <a:prstGeom prst="rect">
              <a:avLst/>
            </a:prstGeom>
          </p:spPr>
          <p:txBody>
            <a:bodyPr wrap="square">
              <a:spAutoFit/>
            </a:bodyPr>
            <a:lstStyle/>
            <a:p>
              <a:r>
                <a:rPr lang="en-US" sz="1400" dirty="0">
                  <a:solidFill>
                    <a:srgbClr val="000000"/>
                  </a:solidFill>
                  <a:ea typeface="MS PGothic" pitchFamily="34" charset="-128"/>
                </a:rPr>
                <a:t>Upgrade assistance to </a:t>
              </a:r>
              <a:r>
                <a:rPr lang="en-US" sz="1400" b="1" dirty="0">
                  <a:solidFill>
                    <a:srgbClr val="000000"/>
                  </a:solidFill>
                  <a:ea typeface="MS PGothic" pitchFamily="34" charset="-128"/>
                </a:rPr>
                <a:t>minimize risk </a:t>
              </a:r>
              <a:r>
                <a:rPr lang="en-US" sz="1400" dirty="0">
                  <a:solidFill>
                    <a:srgbClr val="000000"/>
                  </a:solidFill>
                  <a:ea typeface="MS PGothic" pitchFamily="34" charset="-128"/>
                </a:rPr>
                <a:t>of adding new functionality</a:t>
              </a:r>
              <a:endParaRPr lang="en-US" sz="1400" dirty="0"/>
            </a:p>
          </p:txBody>
        </p:sp>
        <p:cxnSp>
          <p:nvCxnSpPr>
            <p:cNvPr id="114" name="Straight Connector 113"/>
            <p:cNvCxnSpPr/>
            <p:nvPr/>
          </p:nvCxnSpPr>
          <p:spPr>
            <a:xfrm flipV="1">
              <a:off x="-533400" y="990600"/>
              <a:ext cx="762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533400" y="914400"/>
              <a:ext cx="152400" cy="152400"/>
            </a:xfrm>
            <a:prstGeom prst="ellipse">
              <a:avLst/>
            </a:prstGeom>
            <a:gradFill flip="none" rotWithShape="1">
              <a:gsLst>
                <a:gs pos="0">
                  <a:srgbClr val="000000"/>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50000" t="50000" r="50000" b="50000"/>
              </a:path>
              <a:tileRect/>
            </a:gradFill>
            <a:ln>
              <a:solidFill>
                <a:srgbClr val="0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7"/>
          <p:cNvGrpSpPr/>
          <p:nvPr/>
        </p:nvGrpSpPr>
        <p:grpSpPr>
          <a:xfrm>
            <a:off x="5158918" y="3581400"/>
            <a:ext cx="1318083" cy="1371600"/>
            <a:chOff x="-1143000" y="914400"/>
            <a:chExt cx="1318083" cy="1371600"/>
          </a:xfrm>
        </p:grpSpPr>
        <p:sp>
          <p:nvSpPr>
            <p:cNvPr id="169" name="Rectangle 168"/>
            <p:cNvSpPr/>
            <p:nvPr/>
          </p:nvSpPr>
          <p:spPr>
            <a:xfrm rot="21432856">
              <a:off x="-1143000" y="1066800"/>
              <a:ext cx="1295400" cy="1219200"/>
            </a:xfrm>
            <a:prstGeom prst="rect">
              <a:avLst/>
            </a:prstGeom>
            <a:solidFill>
              <a:srgbClr val="92D050"/>
            </a:solidFill>
            <a:ln>
              <a:noFill/>
            </a:ln>
            <a:effectLst>
              <a:outerShdw blurRad="50800" dist="38100" dir="8100000" algn="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rot="21430824">
              <a:off x="-1120317" y="1143508"/>
              <a:ext cx="1295400" cy="1015663"/>
            </a:xfrm>
            <a:prstGeom prst="rect">
              <a:avLst/>
            </a:prstGeom>
          </p:spPr>
          <p:txBody>
            <a:bodyPr wrap="square">
              <a:spAutoFit/>
            </a:bodyPr>
            <a:lstStyle/>
            <a:p>
              <a:r>
                <a:rPr lang="en-US" sz="1400" dirty="0">
                  <a:solidFill>
                    <a:srgbClr val="000000"/>
                  </a:solidFill>
                  <a:ea typeface="MS PGothic" pitchFamily="34" charset="-128"/>
                </a:rPr>
                <a:t>Mobile app </a:t>
              </a:r>
              <a:br>
                <a:rPr lang="en-US" sz="1400" dirty="0">
                  <a:solidFill>
                    <a:srgbClr val="000000"/>
                  </a:solidFill>
                  <a:ea typeface="MS PGothic" pitchFamily="34" charset="-128"/>
                </a:rPr>
              </a:br>
              <a:r>
                <a:rPr lang="en-US" b="1" dirty="0">
                  <a:solidFill>
                    <a:srgbClr val="000000"/>
                  </a:solidFill>
                  <a:ea typeface="MS PGothic" pitchFamily="34" charset="-128"/>
                </a:rPr>
                <a:t>re-launch </a:t>
              </a:r>
              <a:br>
                <a:rPr lang="en-US" sz="1400" dirty="0">
                  <a:solidFill>
                    <a:srgbClr val="000000"/>
                  </a:solidFill>
                  <a:ea typeface="MS PGothic" pitchFamily="34" charset="-128"/>
                </a:rPr>
              </a:br>
              <a:r>
                <a:rPr lang="en-US" sz="1400" dirty="0">
                  <a:solidFill>
                    <a:srgbClr val="000000"/>
                  </a:solidFill>
                  <a:ea typeface="MS PGothic" pitchFamily="34" charset="-128"/>
                </a:rPr>
                <a:t>adds new functionality</a:t>
              </a:r>
              <a:endParaRPr lang="en-US" sz="1400" dirty="0"/>
            </a:p>
          </p:txBody>
        </p:sp>
        <p:cxnSp>
          <p:nvCxnSpPr>
            <p:cNvPr id="171" name="Straight Connector 170"/>
            <p:cNvCxnSpPr/>
            <p:nvPr/>
          </p:nvCxnSpPr>
          <p:spPr>
            <a:xfrm flipV="1">
              <a:off x="-533400" y="990600"/>
              <a:ext cx="762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72" name="Oval 171"/>
            <p:cNvSpPr/>
            <p:nvPr/>
          </p:nvSpPr>
          <p:spPr>
            <a:xfrm>
              <a:off x="-533400" y="914400"/>
              <a:ext cx="152400" cy="152400"/>
            </a:xfrm>
            <a:prstGeom prst="ellipse">
              <a:avLst/>
            </a:prstGeom>
            <a:gradFill flip="none" rotWithShape="1">
              <a:gsLst>
                <a:gs pos="0">
                  <a:srgbClr val="000000"/>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50000" t="50000" r="50000" b="50000"/>
              </a:path>
              <a:tileRect/>
            </a:gradFill>
            <a:ln>
              <a:solidFill>
                <a:srgbClr val="0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82"/>
          <p:cNvGrpSpPr/>
          <p:nvPr/>
        </p:nvGrpSpPr>
        <p:grpSpPr>
          <a:xfrm>
            <a:off x="8206918" y="2819400"/>
            <a:ext cx="1318083" cy="1371600"/>
            <a:chOff x="-1143000" y="914400"/>
            <a:chExt cx="1318083" cy="1371600"/>
          </a:xfrm>
        </p:grpSpPr>
        <p:sp>
          <p:nvSpPr>
            <p:cNvPr id="138" name="Rectangle 137"/>
            <p:cNvSpPr/>
            <p:nvPr/>
          </p:nvSpPr>
          <p:spPr>
            <a:xfrm rot="21432856">
              <a:off x="-1143000" y="1066800"/>
              <a:ext cx="1295400" cy="1219200"/>
            </a:xfrm>
            <a:prstGeom prst="rect">
              <a:avLst/>
            </a:prstGeom>
            <a:solidFill>
              <a:srgbClr val="92D050"/>
            </a:solidFill>
            <a:ln>
              <a:noFill/>
            </a:ln>
            <a:effectLst>
              <a:outerShdw blurRad="50800" dist="38100" dir="8100000" algn="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rot="21430824">
              <a:off x="-1120317" y="1251231"/>
              <a:ext cx="1295400" cy="800219"/>
            </a:xfrm>
            <a:prstGeom prst="rect">
              <a:avLst/>
            </a:prstGeom>
          </p:spPr>
          <p:txBody>
            <a:bodyPr wrap="square">
              <a:spAutoFit/>
            </a:bodyPr>
            <a:lstStyle/>
            <a:p>
              <a:r>
                <a:rPr lang="en-US" sz="1400" dirty="0">
                  <a:solidFill>
                    <a:srgbClr val="000000"/>
                  </a:solidFill>
                  <a:ea typeface="MS PGothic" pitchFamily="34" charset="-128"/>
                </a:rPr>
                <a:t>Event Readiness </a:t>
              </a:r>
              <a:r>
                <a:rPr lang="en-US" b="1" dirty="0">
                  <a:solidFill>
                    <a:srgbClr val="000000"/>
                  </a:solidFill>
                  <a:ea typeface="MS PGothic" pitchFamily="34" charset="-128"/>
                </a:rPr>
                <a:t>Workshop</a:t>
              </a:r>
              <a:endParaRPr lang="en-US" sz="1400" dirty="0">
                <a:solidFill>
                  <a:srgbClr val="000000"/>
                </a:solidFill>
                <a:ea typeface="MS PGothic" pitchFamily="34" charset="-128"/>
              </a:endParaRPr>
            </a:p>
          </p:txBody>
        </p:sp>
        <p:cxnSp>
          <p:nvCxnSpPr>
            <p:cNvPr id="148" name="Straight Connector 147"/>
            <p:cNvCxnSpPr/>
            <p:nvPr/>
          </p:nvCxnSpPr>
          <p:spPr>
            <a:xfrm flipV="1">
              <a:off x="-533400" y="990600"/>
              <a:ext cx="762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53" name="Oval 152"/>
            <p:cNvSpPr/>
            <p:nvPr/>
          </p:nvSpPr>
          <p:spPr>
            <a:xfrm>
              <a:off x="-533400" y="914400"/>
              <a:ext cx="152400" cy="152400"/>
            </a:xfrm>
            <a:prstGeom prst="ellipse">
              <a:avLst/>
            </a:prstGeom>
            <a:gradFill flip="none" rotWithShape="1">
              <a:gsLst>
                <a:gs pos="0">
                  <a:srgbClr val="000000"/>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50000" t="50000" r="50000" b="50000"/>
              </a:path>
              <a:tileRect/>
            </a:gradFill>
            <a:ln>
              <a:solidFill>
                <a:srgbClr val="0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82"/>
          <p:cNvGrpSpPr/>
          <p:nvPr/>
        </p:nvGrpSpPr>
        <p:grpSpPr>
          <a:xfrm>
            <a:off x="9296401" y="2438400"/>
            <a:ext cx="1318083" cy="1371600"/>
            <a:chOff x="-1143000" y="914400"/>
            <a:chExt cx="1318083" cy="1371600"/>
          </a:xfrm>
        </p:grpSpPr>
        <p:sp>
          <p:nvSpPr>
            <p:cNvPr id="119" name="Rectangle 118"/>
            <p:cNvSpPr/>
            <p:nvPr/>
          </p:nvSpPr>
          <p:spPr>
            <a:xfrm rot="21432856">
              <a:off x="-1143000" y="1066800"/>
              <a:ext cx="1295400" cy="1219200"/>
            </a:xfrm>
            <a:prstGeom prst="rect">
              <a:avLst/>
            </a:prstGeom>
            <a:solidFill>
              <a:srgbClr val="92D050"/>
            </a:solidFill>
            <a:ln>
              <a:noFill/>
            </a:ln>
            <a:effectLst>
              <a:outerShdw blurRad="50800" dist="38100" dir="8100000" algn="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rot="21430824">
              <a:off x="-1120317" y="1358953"/>
              <a:ext cx="1295400" cy="584775"/>
            </a:xfrm>
            <a:prstGeom prst="rect">
              <a:avLst/>
            </a:prstGeom>
          </p:spPr>
          <p:txBody>
            <a:bodyPr wrap="square">
              <a:spAutoFit/>
            </a:bodyPr>
            <a:lstStyle/>
            <a:p>
              <a:r>
                <a:rPr lang="en-US" b="1" dirty="0">
                  <a:solidFill>
                    <a:srgbClr val="000000"/>
                  </a:solidFill>
                  <a:ea typeface="MS PGothic" pitchFamily="34" charset="-128"/>
                </a:rPr>
                <a:t>Monitoring</a:t>
              </a:r>
              <a:r>
                <a:rPr lang="en-US" sz="1400" b="1" dirty="0">
                  <a:solidFill>
                    <a:srgbClr val="000000"/>
                  </a:solidFill>
                  <a:ea typeface="MS PGothic" pitchFamily="34" charset="-128"/>
                </a:rPr>
                <a:t> </a:t>
              </a:r>
              <a:r>
                <a:rPr lang="en-US" sz="1400" dirty="0">
                  <a:solidFill>
                    <a:srgbClr val="000000"/>
                  </a:solidFill>
                  <a:ea typeface="MS PGothic" pitchFamily="34" charset="-128"/>
                </a:rPr>
                <a:t>strategy review</a:t>
              </a:r>
            </a:p>
          </p:txBody>
        </p:sp>
        <p:cxnSp>
          <p:nvCxnSpPr>
            <p:cNvPr id="123" name="Straight Connector 122"/>
            <p:cNvCxnSpPr/>
            <p:nvPr/>
          </p:nvCxnSpPr>
          <p:spPr>
            <a:xfrm flipV="1">
              <a:off x="-533400" y="990600"/>
              <a:ext cx="762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a:off x="-533400" y="914400"/>
              <a:ext cx="152400" cy="152400"/>
            </a:xfrm>
            <a:prstGeom prst="ellipse">
              <a:avLst/>
            </a:prstGeom>
            <a:gradFill flip="none" rotWithShape="1">
              <a:gsLst>
                <a:gs pos="0">
                  <a:srgbClr val="000000"/>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50000" t="50000" r="50000" b="50000"/>
              </a:path>
              <a:tileRect/>
            </a:gradFill>
            <a:ln>
              <a:solidFill>
                <a:srgbClr val="0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42"/>
          <p:cNvGrpSpPr/>
          <p:nvPr/>
        </p:nvGrpSpPr>
        <p:grpSpPr>
          <a:xfrm>
            <a:off x="4343401" y="5181600"/>
            <a:ext cx="1318083" cy="1371600"/>
            <a:chOff x="-1143000" y="914400"/>
            <a:chExt cx="1318083" cy="1371600"/>
          </a:xfrm>
        </p:grpSpPr>
        <p:sp>
          <p:nvSpPr>
            <p:cNvPr id="163" name="Rectangle 162"/>
            <p:cNvSpPr/>
            <p:nvPr/>
          </p:nvSpPr>
          <p:spPr>
            <a:xfrm rot="21432856">
              <a:off x="-1143000" y="1066800"/>
              <a:ext cx="1295400" cy="1219200"/>
            </a:xfrm>
            <a:prstGeom prst="rect">
              <a:avLst/>
            </a:prstGeom>
            <a:solidFill>
              <a:schemeClr val="tx1">
                <a:lumMod val="20000"/>
                <a:lumOff val="80000"/>
              </a:schemeClr>
            </a:solidFill>
            <a:ln>
              <a:noFill/>
            </a:ln>
            <a:effectLst>
              <a:outerShdw blurRad="50800" dist="38100" dir="8100000" algn="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rot="21430824">
              <a:off x="-1120317" y="1220453"/>
              <a:ext cx="1295400" cy="861774"/>
            </a:xfrm>
            <a:prstGeom prst="rect">
              <a:avLst/>
            </a:prstGeom>
          </p:spPr>
          <p:txBody>
            <a:bodyPr wrap="square">
              <a:spAutoFit/>
            </a:bodyPr>
            <a:lstStyle/>
            <a:p>
              <a:r>
                <a:rPr lang="en-US" sz="1200" dirty="0">
                  <a:solidFill>
                    <a:srgbClr val="000000"/>
                  </a:solidFill>
                  <a:ea typeface="MS PGothic" pitchFamily="34" charset="-128"/>
                </a:rPr>
                <a:t>Create  </a:t>
              </a:r>
              <a:r>
                <a:rPr lang="en-US" sz="1400" b="1" dirty="0">
                  <a:solidFill>
                    <a:srgbClr val="000000"/>
                  </a:solidFill>
                  <a:ea typeface="MS PGothic" pitchFamily="34" charset="-128"/>
                </a:rPr>
                <a:t>understanding</a:t>
              </a:r>
              <a:r>
                <a:rPr lang="en-US" sz="1400" dirty="0">
                  <a:solidFill>
                    <a:srgbClr val="000000"/>
                  </a:solidFill>
                  <a:ea typeface="MS PGothic" pitchFamily="34" charset="-128"/>
                </a:rPr>
                <a:t> </a:t>
              </a:r>
              <a:r>
                <a:rPr lang="en-US" sz="1200" dirty="0">
                  <a:solidFill>
                    <a:srgbClr val="000000"/>
                  </a:solidFill>
                  <a:ea typeface="MS PGothic" pitchFamily="34" charset="-128"/>
                </a:rPr>
                <a:t>of environment and activities</a:t>
              </a:r>
              <a:endParaRPr lang="en-US" sz="1400" b="1" dirty="0"/>
            </a:p>
          </p:txBody>
        </p:sp>
        <p:cxnSp>
          <p:nvCxnSpPr>
            <p:cNvPr id="173" name="Straight Connector 172"/>
            <p:cNvCxnSpPr/>
            <p:nvPr/>
          </p:nvCxnSpPr>
          <p:spPr>
            <a:xfrm flipV="1">
              <a:off x="-533400" y="990600"/>
              <a:ext cx="762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78" name="Oval 177"/>
            <p:cNvSpPr/>
            <p:nvPr/>
          </p:nvSpPr>
          <p:spPr>
            <a:xfrm>
              <a:off x="-533400" y="914400"/>
              <a:ext cx="152400" cy="152400"/>
            </a:xfrm>
            <a:prstGeom prst="ellipse">
              <a:avLst/>
            </a:prstGeom>
            <a:gradFill flip="none" rotWithShape="1">
              <a:gsLst>
                <a:gs pos="0">
                  <a:srgbClr val="000000"/>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50000" t="50000" r="50000" b="50000"/>
              </a:path>
              <a:tileRect/>
            </a:gradFill>
            <a:ln>
              <a:solidFill>
                <a:srgbClr val="0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27"/>
          <p:cNvGrpSpPr/>
          <p:nvPr/>
        </p:nvGrpSpPr>
        <p:grpSpPr>
          <a:xfrm>
            <a:off x="3711118" y="3962400"/>
            <a:ext cx="1318083" cy="1371600"/>
            <a:chOff x="-1143000" y="914400"/>
            <a:chExt cx="1318083" cy="1371600"/>
          </a:xfrm>
        </p:grpSpPr>
        <p:sp>
          <p:nvSpPr>
            <p:cNvPr id="129" name="Rectangle 128"/>
            <p:cNvSpPr/>
            <p:nvPr/>
          </p:nvSpPr>
          <p:spPr>
            <a:xfrm rot="21432856">
              <a:off x="-1143000" y="1066800"/>
              <a:ext cx="1295400" cy="1219200"/>
            </a:xfrm>
            <a:prstGeom prst="rect">
              <a:avLst/>
            </a:prstGeom>
            <a:solidFill>
              <a:schemeClr val="tx1">
                <a:lumMod val="20000"/>
                <a:lumOff val="80000"/>
              </a:schemeClr>
            </a:solidFill>
            <a:ln>
              <a:noFill/>
            </a:ln>
            <a:effectLst>
              <a:outerShdw blurRad="50800" dist="38100" dir="8100000" algn="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rot="21430824">
              <a:off x="-1120317" y="1135813"/>
              <a:ext cx="1295400" cy="1031051"/>
            </a:xfrm>
            <a:prstGeom prst="rect">
              <a:avLst/>
            </a:prstGeom>
          </p:spPr>
          <p:txBody>
            <a:bodyPr wrap="square">
              <a:spAutoFit/>
            </a:bodyPr>
            <a:lstStyle/>
            <a:p>
              <a:r>
                <a:rPr lang="en-US" sz="1100" dirty="0">
                  <a:solidFill>
                    <a:srgbClr val="000000"/>
                  </a:solidFill>
                  <a:ea typeface="MS PGothic" pitchFamily="34" charset="-128"/>
                </a:rPr>
                <a:t>Personalized ticket </a:t>
              </a:r>
              <a:r>
                <a:rPr lang="en-US" sz="1400" b="1" dirty="0">
                  <a:solidFill>
                    <a:srgbClr val="000000"/>
                  </a:solidFill>
                  <a:ea typeface="MS PGothic" pitchFamily="34" charset="-128"/>
                </a:rPr>
                <a:t>review</a:t>
              </a:r>
              <a:r>
                <a:rPr lang="en-US" sz="1100" dirty="0">
                  <a:solidFill>
                    <a:srgbClr val="000000"/>
                  </a:solidFill>
                  <a:ea typeface="MS PGothic" pitchFamily="34" charset="-128"/>
                </a:rPr>
                <a:t> and </a:t>
              </a:r>
              <a:r>
                <a:rPr lang="en-US" b="1" dirty="0">
                  <a:solidFill>
                    <a:srgbClr val="000000"/>
                  </a:solidFill>
                  <a:ea typeface="MS PGothic" pitchFamily="34" charset="-128"/>
                </a:rPr>
                <a:t>trend analysis</a:t>
              </a:r>
              <a:r>
                <a:rPr lang="en-US" sz="1400" b="1" dirty="0">
                  <a:solidFill>
                    <a:srgbClr val="000000"/>
                  </a:solidFill>
                  <a:ea typeface="MS PGothic" pitchFamily="34" charset="-128"/>
                </a:rPr>
                <a:t> </a:t>
              </a:r>
              <a:endParaRPr lang="en-US" sz="1400" b="1" dirty="0"/>
            </a:p>
          </p:txBody>
        </p:sp>
        <p:cxnSp>
          <p:nvCxnSpPr>
            <p:cNvPr id="131" name="Straight Connector 130"/>
            <p:cNvCxnSpPr/>
            <p:nvPr/>
          </p:nvCxnSpPr>
          <p:spPr>
            <a:xfrm flipV="1">
              <a:off x="-533400" y="990600"/>
              <a:ext cx="762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a:off x="-533400" y="914400"/>
              <a:ext cx="152400" cy="152400"/>
            </a:xfrm>
            <a:prstGeom prst="ellipse">
              <a:avLst/>
            </a:prstGeom>
            <a:gradFill flip="none" rotWithShape="1">
              <a:gsLst>
                <a:gs pos="0">
                  <a:srgbClr val="000000"/>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50000" t="50000" r="50000" b="50000"/>
              </a:path>
              <a:tileRect/>
            </a:gradFill>
            <a:ln>
              <a:solidFill>
                <a:srgbClr val="0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32"/>
          <p:cNvGrpSpPr/>
          <p:nvPr/>
        </p:nvGrpSpPr>
        <p:grpSpPr>
          <a:xfrm>
            <a:off x="7772401" y="5257800"/>
            <a:ext cx="1318083" cy="1371600"/>
            <a:chOff x="-1143000" y="914400"/>
            <a:chExt cx="1318083" cy="1371600"/>
          </a:xfrm>
        </p:grpSpPr>
        <p:sp>
          <p:nvSpPr>
            <p:cNvPr id="134" name="Rectangle 133"/>
            <p:cNvSpPr/>
            <p:nvPr/>
          </p:nvSpPr>
          <p:spPr>
            <a:xfrm rot="21432856">
              <a:off x="-1143000" y="1066800"/>
              <a:ext cx="1295400" cy="1219200"/>
            </a:xfrm>
            <a:prstGeom prst="rect">
              <a:avLst/>
            </a:prstGeom>
            <a:solidFill>
              <a:schemeClr val="tx1">
                <a:lumMod val="20000"/>
                <a:lumOff val="80000"/>
              </a:schemeClr>
            </a:solidFill>
            <a:ln>
              <a:noFill/>
            </a:ln>
            <a:effectLst>
              <a:outerShdw blurRad="50800" dist="38100" dir="8100000" algn="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rot="21430824">
              <a:off x="-1120317" y="1205063"/>
              <a:ext cx="1295400" cy="892552"/>
            </a:xfrm>
            <a:prstGeom prst="rect">
              <a:avLst/>
            </a:prstGeom>
          </p:spPr>
          <p:txBody>
            <a:bodyPr wrap="square">
              <a:spAutoFit/>
            </a:bodyPr>
            <a:lstStyle/>
            <a:p>
              <a:r>
                <a:rPr lang="en-US" sz="1200" dirty="0">
                  <a:solidFill>
                    <a:srgbClr val="000000"/>
                  </a:solidFill>
                  <a:ea typeface="MS PGothic" pitchFamily="34" charset="-128"/>
                </a:rPr>
                <a:t>POC acts as </a:t>
              </a:r>
              <a:r>
                <a:rPr lang="en-US" sz="1600" b="1" dirty="0">
                  <a:solidFill>
                    <a:srgbClr val="000000"/>
                  </a:solidFill>
                  <a:ea typeface="MS PGothic" pitchFamily="34" charset="-128"/>
                </a:rPr>
                <a:t>liaison</a:t>
              </a:r>
              <a:r>
                <a:rPr lang="en-US" sz="1600" dirty="0">
                  <a:solidFill>
                    <a:srgbClr val="000000"/>
                  </a:solidFill>
                  <a:ea typeface="MS PGothic" pitchFamily="34" charset="-128"/>
                </a:rPr>
                <a:t> </a:t>
              </a:r>
              <a:r>
                <a:rPr lang="en-US" sz="1200" dirty="0">
                  <a:solidFill>
                    <a:srgbClr val="000000"/>
                  </a:solidFill>
                  <a:ea typeface="MS PGothic" pitchFamily="34" charset="-128"/>
                </a:rPr>
                <a:t>into IBM Support &amp; Development</a:t>
              </a:r>
              <a:endParaRPr lang="en-US" sz="1200" dirty="0"/>
            </a:p>
          </p:txBody>
        </p:sp>
        <p:cxnSp>
          <p:nvCxnSpPr>
            <p:cNvPr id="136" name="Straight Connector 135"/>
            <p:cNvCxnSpPr/>
            <p:nvPr/>
          </p:nvCxnSpPr>
          <p:spPr>
            <a:xfrm flipV="1">
              <a:off x="-533400" y="990600"/>
              <a:ext cx="76200" cy="1524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7" name="Oval 136"/>
            <p:cNvSpPr/>
            <p:nvPr/>
          </p:nvSpPr>
          <p:spPr>
            <a:xfrm>
              <a:off x="-533400" y="914400"/>
              <a:ext cx="152400" cy="152400"/>
            </a:xfrm>
            <a:prstGeom prst="ellipse">
              <a:avLst/>
            </a:prstGeom>
            <a:gradFill flip="none" rotWithShape="1">
              <a:gsLst>
                <a:gs pos="0">
                  <a:srgbClr val="000000"/>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50000" t="50000" r="50000" b="50000"/>
              </a:path>
              <a:tileRect/>
            </a:gradFill>
            <a:ln>
              <a:solidFill>
                <a:srgbClr val="0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4B28EB47-7EEC-4FAC-B28B-93E05A7ADBFA}" type="slidenum">
              <a:rPr lang="en-IN" smtClean="0"/>
              <a:t>8</a:t>
            </a:fld>
            <a:endParaRPr lang="en-IN"/>
          </a:p>
        </p:txBody>
      </p:sp>
    </p:spTree>
    <p:extLst>
      <p:ext uri="{BB962C8B-B14F-4D97-AF65-F5344CB8AC3E}">
        <p14:creationId xmlns:p14="http://schemas.microsoft.com/office/powerpoint/2010/main" val="71043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800" decel="100000"/>
                                        <p:tgtEl>
                                          <p:spTgt spid="7"/>
                                        </p:tgtEl>
                                      </p:cBhvr>
                                    </p:animEffect>
                                    <p:anim calcmode="lin" valueType="num">
                                      <p:cBhvr>
                                        <p:cTn id="24" dur="800" decel="100000" fill="hold"/>
                                        <p:tgtEl>
                                          <p:spTgt spid="7"/>
                                        </p:tgtEl>
                                        <p:attrNameLst>
                                          <p:attrName>style.rotation</p:attrName>
                                        </p:attrNameLst>
                                      </p:cBhvr>
                                      <p:tavLst>
                                        <p:tav tm="0">
                                          <p:val>
                                            <p:fltVal val="-90"/>
                                          </p:val>
                                        </p:tav>
                                        <p:tav tm="100000">
                                          <p:val>
                                            <p:fltVal val="0"/>
                                          </p:val>
                                        </p:tav>
                                      </p:tavLst>
                                    </p:anim>
                                    <p:anim calcmode="lin" valueType="num">
                                      <p:cBhvr>
                                        <p:cTn id="25" dur="800" decel="100000" fill="hold"/>
                                        <p:tgtEl>
                                          <p:spTgt spid="7"/>
                                        </p:tgtEl>
                                        <p:attrNameLst>
                                          <p:attrName>ppt_x</p:attrName>
                                        </p:attrNameLst>
                                      </p:cBhvr>
                                      <p:tavLst>
                                        <p:tav tm="0">
                                          <p:val>
                                            <p:strVal val="#ppt_x+0.4"/>
                                          </p:val>
                                        </p:tav>
                                        <p:tav tm="100000">
                                          <p:val>
                                            <p:strVal val="#ppt_x-0.05"/>
                                          </p:val>
                                        </p:tav>
                                      </p:tavLst>
                                    </p:anim>
                                    <p:anim calcmode="lin" valueType="num">
                                      <p:cBhvr>
                                        <p:cTn id="26" dur="800" decel="100000" fill="hold"/>
                                        <p:tgtEl>
                                          <p:spTgt spid="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800" decel="100000"/>
                                        <p:tgtEl>
                                          <p:spTgt spid="14"/>
                                        </p:tgtEl>
                                      </p:cBhvr>
                                    </p:animEffect>
                                    <p:anim calcmode="lin" valueType="num">
                                      <p:cBhvr>
                                        <p:cTn id="34" dur="800" decel="100000" fill="hold"/>
                                        <p:tgtEl>
                                          <p:spTgt spid="14"/>
                                        </p:tgtEl>
                                        <p:attrNameLst>
                                          <p:attrName>style.rotation</p:attrName>
                                        </p:attrNameLst>
                                      </p:cBhvr>
                                      <p:tavLst>
                                        <p:tav tm="0">
                                          <p:val>
                                            <p:fltVal val="-90"/>
                                          </p:val>
                                        </p:tav>
                                        <p:tav tm="100000">
                                          <p:val>
                                            <p:fltVal val="0"/>
                                          </p:val>
                                        </p:tav>
                                      </p:tavLst>
                                    </p:anim>
                                    <p:anim calcmode="lin" valueType="num">
                                      <p:cBhvr>
                                        <p:cTn id="35" dur="800" decel="100000" fill="hold"/>
                                        <p:tgtEl>
                                          <p:spTgt spid="14"/>
                                        </p:tgtEl>
                                        <p:attrNameLst>
                                          <p:attrName>ppt_x</p:attrName>
                                        </p:attrNameLst>
                                      </p:cBhvr>
                                      <p:tavLst>
                                        <p:tav tm="0">
                                          <p:val>
                                            <p:strVal val="#ppt_x+0.4"/>
                                          </p:val>
                                        </p:tav>
                                        <p:tav tm="100000">
                                          <p:val>
                                            <p:strVal val="#ppt_x-0.05"/>
                                          </p:val>
                                        </p:tav>
                                      </p:tavLst>
                                    </p:anim>
                                    <p:anim calcmode="lin" valueType="num">
                                      <p:cBhvr>
                                        <p:cTn id="36" dur="800" decel="100000" fill="hold"/>
                                        <p:tgtEl>
                                          <p:spTgt spid="14"/>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39" presetID="3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800" decel="100000"/>
                                        <p:tgtEl>
                                          <p:spTgt spid="13"/>
                                        </p:tgtEl>
                                      </p:cBhvr>
                                    </p:animEffect>
                                    <p:anim calcmode="lin" valueType="num">
                                      <p:cBhvr>
                                        <p:cTn id="42" dur="800" decel="100000" fill="hold"/>
                                        <p:tgtEl>
                                          <p:spTgt spid="13"/>
                                        </p:tgtEl>
                                        <p:attrNameLst>
                                          <p:attrName>style.rotation</p:attrName>
                                        </p:attrNameLst>
                                      </p:cBhvr>
                                      <p:tavLst>
                                        <p:tav tm="0">
                                          <p:val>
                                            <p:fltVal val="-90"/>
                                          </p:val>
                                        </p:tav>
                                        <p:tav tm="100000">
                                          <p:val>
                                            <p:fltVal val="0"/>
                                          </p:val>
                                        </p:tav>
                                      </p:tavLst>
                                    </p:anim>
                                    <p:anim calcmode="lin" valueType="num">
                                      <p:cBhvr>
                                        <p:cTn id="43" dur="800" decel="100000" fill="hold"/>
                                        <p:tgtEl>
                                          <p:spTgt spid="13"/>
                                        </p:tgtEl>
                                        <p:attrNameLst>
                                          <p:attrName>ppt_x</p:attrName>
                                        </p:attrNameLst>
                                      </p:cBhvr>
                                      <p:tavLst>
                                        <p:tav tm="0">
                                          <p:val>
                                            <p:strVal val="#ppt_x+0.4"/>
                                          </p:val>
                                        </p:tav>
                                        <p:tav tm="100000">
                                          <p:val>
                                            <p:strVal val="#ppt_x-0.05"/>
                                          </p:val>
                                        </p:tav>
                                      </p:tavLst>
                                    </p:anim>
                                    <p:anim calcmode="lin" valueType="num">
                                      <p:cBhvr>
                                        <p:cTn id="44" dur="800" decel="100000" fill="hold"/>
                                        <p:tgtEl>
                                          <p:spTgt spid="13"/>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800" decel="100000"/>
                                        <p:tgtEl>
                                          <p:spTgt spid="10"/>
                                        </p:tgtEl>
                                      </p:cBhvr>
                                    </p:animEffect>
                                    <p:anim calcmode="lin" valueType="num">
                                      <p:cBhvr>
                                        <p:cTn id="52" dur="800" decel="100000" fill="hold"/>
                                        <p:tgtEl>
                                          <p:spTgt spid="10"/>
                                        </p:tgtEl>
                                        <p:attrNameLst>
                                          <p:attrName>style.rotation</p:attrName>
                                        </p:attrNameLst>
                                      </p:cBhvr>
                                      <p:tavLst>
                                        <p:tav tm="0">
                                          <p:val>
                                            <p:fltVal val="-90"/>
                                          </p:val>
                                        </p:tav>
                                        <p:tav tm="100000">
                                          <p:val>
                                            <p:fltVal val="0"/>
                                          </p:val>
                                        </p:tav>
                                      </p:tavLst>
                                    </p:anim>
                                    <p:anim calcmode="lin" valueType="num">
                                      <p:cBhvr>
                                        <p:cTn id="53" dur="800" decel="100000" fill="hold"/>
                                        <p:tgtEl>
                                          <p:spTgt spid="10"/>
                                        </p:tgtEl>
                                        <p:attrNameLst>
                                          <p:attrName>ppt_x</p:attrName>
                                        </p:attrNameLst>
                                      </p:cBhvr>
                                      <p:tavLst>
                                        <p:tav tm="0">
                                          <p:val>
                                            <p:strVal val="#ppt_x+0.4"/>
                                          </p:val>
                                        </p:tav>
                                        <p:tav tm="100000">
                                          <p:val>
                                            <p:strVal val="#ppt_x-0.05"/>
                                          </p:val>
                                        </p:tav>
                                      </p:tavLst>
                                    </p:anim>
                                    <p:anim calcmode="lin" valueType="num">
                                      <p:cBhvr>
                                        <p:cTn id="54" dur="800" decel="100000" fill="hold"/>
                                        <p:tgtEl>
                                          <p:spTgt spid="10"/>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57" presetID="30" presetClass="entr" presetSubtype="0" fill="hold"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800" decel="100000"/>
                                        <p:tgtEl>
                                          <p:spTgt spid="158"/>
                                        </p:tgtEl>
                                      </p:cBhvr>
                                    </p:animEffect>
                                    <p:anim calcmode="lin" valueType="num">
                                      <p:cBhvr>
                                        <p:cTn id="60" dur="800" decel="100000" fill="hold"/>
                                        <p:tgtEl>
                                          <p:spTgt spid="158"/>
                                        </p:tgtEl>
                                        <p:attrNameLst>
                                          <p:attrName>style.rotation</p:attrName>
                                        </p:attrNameLst>
                                      </p:cBhvr>
                                      <p:tavLst>
                                        <p:tav tm="0">
                                          <p:val>
                                            <p:fltVal val="-90"/>
                                          </p:val>
                                        </p:tav>
                                        <p:tav tm="100000">
                                          <p:val>
                                            <p:fltVal val="0"/>
                                          </p:val>
                                        </p:tav>
                                      </p:tavLst>
                                    </p:anim>
                                    <p:anim calcmode="lin" valueType="num">
                                      <p:cBhvr>
                                        <p:cTn id="61" dur="800" decel="100000" fill="hold"/>
                                        <p:tgtEl>
                                          <p:spTgt spid="158"/>
                                        </p:tgtEl>
                                        <p:attrNameLst>
                                          <p:attrName>ppt_x</p:attrName>
                                        </p:attrNameLst>
                                      </p:cBhvr>
                                      <p:tavLst>
                                        <p:tav tm="0">
                                          <p:val>
                                            <p:strVal val="#ppt_x+0.4"/>
                                          </p:val>
                                        </p:tav>
                                        <p:tav tm="100000">
                                          <p:val>
                                            <p:strVal val="#ppt_x-0.05"/>
                                          </p:val>
                                        </p:tav>
                                      </p:tavLst>
                                    </p:anim>
                                    <p:anim calcmode="lin" valueType="num">
                                      <p:cBhvr>
                                        <p:cTn id="62" dur="800" decel="100000" fill="hold"/>
                                        <p:tgtEl>
                                          <p:spTgt spid="158"/>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58"/>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58"/>
                                        </p:tgtEl>
                                        <p:attrNameLst>
                                          <p:attrName>ppt_y</p:attrName>
                                        </p:attrNameLst>
                                      </p:cBhvr>
                                      <p:tavLst>
                                        <p:tav tm="0">
                                          <p:val>
                                            <p:strVal val="#ppt_y+0.1"/>
                                          </p:val>
                                        </p:tav>
                                        <p:tav tm="100000">
                                          <p:val>
                                            <p:strVal val="#ppt_y"/>
                                          </p:val>
                                        </p:tav>
                                      </p:tavLst>
                                    </p:anim>
                                  </p:childTnLst>
                                </p:cTn>
                              </p:par>
                              <p:par>
                                <p:cTn id="65" presetID="30"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800" decel="100000"/>
                                        <p:tgtEl>
                                          <p:spTgt spid="8"/>
                                        </p:tgtEl>
                                      </p:cBhvr>
                                    </p:animEffect>
                                    <p:anim calcmode="lin" valueType="num">
                                      <p:cBhvr>
                                        <p:cTn id="68" dur="800" decel="100000" fill="hold"/>
                                        <p:tgtEl>
                                          <p:spTgt spid="8"/>
                                        </p:tgtEl>
                                        <p:attrNameLst>
                                          <p:attrName>style.rotation</p:attrName>
                                        </p:attrNameLst>
                                      </p:cBhvr>
                                      <p:tavLst>
                                        <p:tav tm="0">
                                          <p:val>
                                            <p:fltVal val="-90"/>
                                          </p:val>
                                        </p:tav>
                                        <p:tav tm="100000">
                                          <p:val>
                                            <p:fltVal val="0"/>
                                          </p:val>
                                        </p:tav>
                                      </p:tavLst>
                                    </p:anim>
                                    <p:anim calcmode="lin" valueType="num">
                                      <p:cBhvr>
                                        <p:cTn id="69" dur="800" decel="100000" fill="hold"/>
                                        <p:tgtEl>
                                          <p:spTgt spid="8"/>
                                        </p:tgtEl>
                                        <p:attrNameLst>
                                          <p:attrName>ppt_x</p:attrName>
                                        </p:attrNameLst>
                                      </p:cBhvr>
                                      <p:tavLst>
                                        <p:tav tm="0">
                                          <p:val>
                                            <p:strVal val="#ppt_x+0.4"/>
                                          </p:val>
                                        </p:tav>
                                        <p:tav tm="100000">
                                          <p:val>
                                            <p:strVal val="#ppt_x-0.05"/>
                                          </p:val>
                                        </p:tav>
                                      </p:tavLst>
                                    </p:anim>
                                    <p:anim calcmode="lin" valueType="num">
                                      <p:cBhvr>
                                        <p:cTn id="70" dur="800" decel="100000" fill="hold"/>
                                        <p:tgtEl>
                                          <p:spTgt spid="8"/>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800" decel="100000"/>
                                        <p:tgtEl>
                                          <p:spTgt spid="11"/>
                                        </p:tgtEl>
                                      </p:cBhvr>
                                    </p:animEffect>
                                    <p:anim calcmode="lin" valueType="num">
                                      <p:cBhvr>
                                        <p:cTn id="78" dur="800" decel="100000" fill="hold"/>
                                        <p:tgtEl>
                                          <p:spTgt spid="11"/>
                                        </p:tgtEl>
                                        <p:attrNameLst>
                                          <p:attrName>style.rotation</p:attrName>
                                        </p:attrNameLst>
                                      </p:cBhvr>
                                      <p:tavLst>
                                        <p:tav tm="0">
                                          <p:val>
                                            <p:fltVal val="-90"/>
                                          </p:val>
                                        </p:tav>
                                        <p:tav tm="100000">
                                          <p:val>
                                            <p:fltVal val="0"/>
                                          </p:val>
                                        </p:tav>
                                      </p:tavLst>
                                    </p:anim>
                                    <p:anim calcmode="lin" valueType="num">
                                      <p:cBhvr>
                                        <p:cTn id="79" dur="800" decel="100000" fill="hold"/>
                                        <p:tgtEl>
                                          <p:spTgt spid="11"/>
                                        </p:tgtEl>
                                        <p:attrNameLst>
                                          <p:attrName>ppt_x</p:attrName>
                                        </p:attrNameLst>
                                      </p:cBhvr>
                                      <p:tavLst>
                                        <p:tav tm="0">
                                          <p:val>
                                            <p:strVal val="#ppt_x+0.4"/>
                                          </p:val>
                                        </p:tav>
                                        <p:tav tm="100000">
                                          <p:val>
                                            <p:strVal val="#ppt_x-0.05"/>
                                          </p:val>
                                        </p:tav>
                                      </p:tavLst>
                                    </p:anim>
                                    <p:anim calcmode="lin" valueType="num">
                                      <p:cBhvr>
                                        <p:cTn id="80" dur="800" decel="100000" fill="hold"/>
                                        <p:tgtEl>
                                          <p:spTgt spid="11"/>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83" presetID="30" presetClass="entr" presetSubtype="0" fill="hold" nodeType="with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800" decel="100000"/>
                                        <p:tgtEl>
                                          <p:spTgt spid="9"/>
                                        </p:tgtEl>
                                      </p:cBhvr>
                                    </p:animEffect>
                                    <p:anim calcmode="lin" valueType="num">
                                      <p:cBhvr>
                                        <p:cTn id="86" dur="800" decel="100000" fill="hold"/>
                                        <p:tgtEl>
                                          <p:spTgt spid="9"/>
                                        </p:tgtEl>
                                        <p:attrNameLst>
                                          <p:attrName>style.rotation</p:attrName>
                                        </p:attrNameLst>
                                      </p:cBhvr>
                                      <p:tavLst>
                                        <p:tav tm="0">
                                          <p:val>
                                            <p:fltVal val="-90"/>
                                          </p:val>
                                        </p:tav>
                                        <p:tav tm="100000">
                                          <p:val>
                                            <p:fltVal val="0"/>
                                          </p:val>
                                        </p:tav>
                                      </p:tavLst>
                                    </p:anim>
                                    <p:anim calcmode="lin" valueType="num">
                                      <p:cBhvr>
                                        <p:cTn id="87" dur="800" decel="100000" fill="hold"/>
                                        <p:tgtEl>
                                          <p:spTgt spid="9"/>
                                        </p:tgtEl>
                                        <p:attrNameLst>
                                          <p:attrName>ppt_x</p:attrName>
                                        </p:attrNameLst>
                                      </p:cBhvr>
                                      <p:tavLst>
                                        <p:tav tm="0">
                                          <p:val>
                                            <p:strVal val="#ppt_x+0.4"/>
                                          </p:val>
                                        </p:tav>
                                        <p:tav tm="100000">
                                          <p:val>
                                            <p:strVal val="#ppt_x-0.05"/>
                                          </p:val>
                                        </p:tav>
                                      </p:tavLst>
                                    </p:anim>
                                    <p:anim calcmode="lin" valueType="num">
                                      <p:cBhvr>
                                        <p:cTn id="88" dur="800" decel="100000" fill="hold"/>
                                        <p:tgtEl>
                                          <p:spTgt spid="9"/>
                                        </p:tgtEl>
                                        <p:attrNameLst>
                                          <p:attrName>ppt_y</p:attrName>
                                        </p:attrNameLst>
                                      </p:cBhvr>
                                      <p:tavLst>
                                        <p:tav tm="0">
                                          <p:val>
                                            <p:strVal val="#ppt_y-0.4"/>
                                          </p:val>
                                        </p:tav>
                                        <p:tav tm="100000">
                                          <p:val>
                                            <p:strVal val="#ppt_y+0.1"/>
                                          </p:val>
                                        </p:tav>
                                      </p:tavLst>
                                    </p:anim>
                                    <p:anim calcmode="lin" valueType="num">
                                      <p:cBhvr>
                                        <p:cTn id="8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9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91" presetID="30" presetClass="entr" presetSubtype="0" fill="hold" nodeType="with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800" decel="100000"/>
                                        <p:tgtEl>
                                          <p:spTgt spid="12"/>
                                        </p:tgtEl>
                                      </p:cBhvr>
                                    </p:animEffect>
                                    <p:anim calcmode="lin" valueType="num">
                                      <p:cBhvr>
                                        <p:cTn id="94" dur="800" decel="100000" fill="hold"/>
                                        <p:tgtEl>
                                          <p:spTgt spid="12"/>
                                        </p:tgtEl>
                                        <p:attrNameLst>
                                          <p:attrName>style.rotation</p:attrName>
                                        </p:attrNameLst>
                                      </p:cBhvr>
                                      <p:tavLst>
                                        <p:tav tm="0">
                                          <p:val>
                                            <p:fltVal val="-90"/>
                                          </p:val>
                                        </p:tav>
                                        <p:tav tm="100000">
                                          <p:val>
                                            <p:fltVal val="0"/>
                                          </p:val>
                                        </p:tav>
                                      </p:tavLst>
                                    </p:anim>
                                    <p:anim calcmode="lin" valueType="num">
                                      <p:cBhvr>
                                        <p:cTn id="95" dur="800" decel="100000" fill="hold"/>
                                        <p:tgtEl>
                                          <p:spTgt spid="12"/>
                                        </p:tgtEl>
                                        <p:attrNameLst>
                                          <p:attrName>ppt_x</p:attrName>
                                        </p:attrNameLst>
                                      </p:cBhvr>
                                      <p:tavLst>
                                        <p:tav tm="0">
                                          <p:val>
                                            <p:strVal val="#ppt_x+0.4"/>
                                          </p:val>
                                        </p:tav>
                                        <p:tav tm="100000">
                                          <p:val>
                                            <p:strVal val="#ppt_x-0.05"/>
                                          </p:val>
                                        </p:tav>
                                      </p:tavLst>
                                    </p:anim>
                                    <p:anim calcmode="lin" valueType="num">
                                      <p:cBhvr>
                                        <p:cTn id="96" dur="800" decel="100000" fill="hold"/>
                                        <p:tgtEl>
                                          <p:spTgt spid="12"/>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30" presetClass="entr" presetSubtype="0" fill="hold" nodeType="click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fade">
                                      <p:cBhvr>
                                        <p:cTn id="103" dur="800" decel="100000"/>
                                        <p:tgtEl>
                                          <p:spTgt spid="15"/>
                                        </p:tgtEl>
                                      </p:cBhvr>
                                    </p:animEffect>
                                    <p:anim calcmode="lin" valueType="num">
                                      <p:cBhvr>
                                        <p:cTn id="104" dur="800" decel="100000" fill="hold"/>
                                        <p:tgtEl>
                                          <p:spTgt spid="15"/>
                                        </p:tgtEl>
                                        <p:attrNameLst>
                                          <p:attrName>style.rotation</p:attrName>
                                        </p:attrNameLst>
                                      </p:cBhvr>
                                      <p:tavLst>
                                        <p:tav tm="0">
                                          <p:val>
                                            <p:fltVal val="-90"/>
                                          </p:val>
                                        </p:tav>
                                        <p:tav tm="100000">
                                          <p:val>
                                            <p:fltVal val="0"/>
                                          </p:val>
                                        </p:tav>
                                      </p:tavLst>
                                    </p:anim>
                                    <p:anim calcmode="lin" valueType="num">
                                      <p:cBhvr>
                                        <p:cTn id="105" dur="800" decel="100000" fill="hold"/>
                                        <p:tgtEl>
                                          <p:spTgt spid="15"/>
                                        </p:tgtEl>
                                        <p:attrNameLst>
                                          <p:attrName>ppt_x</p:attrName>
                                        </p:attrNameLst>
                                      </p:cBhvr>
                                      <p:tavLst>
                                        <p:tav tm="0">
                                          <p:val>
                                            <p:strVal val="#ppt_x+0.4"/>
                                          </p:val>
                                        </p:tav>
                                        <p:tav tm="100000">
                                          <p:val>
                                            <p:strVal val="#ppt_x-0.05"/>
                                          </p:val>
                                        </p:tav>
                                      </p:tavLst>
                                    </p:anim>
                                    <p:anim calcmode="lin" valueType="num">
                                      <p:cBhvr>
                                        <p:cTn id="106" dur="800" decel="100000" fill="hold"/>
                                        <p:tgtEl>
                                          <p:spTgt spid="15"/>
                                        </p:tgtEl>
                                        <p:attrNameLst>
                                          <p:attrName>ppt_y</p:attrName>
                                        </p:attrNameLst>
                                      </p:cBhvr>
                                      <p:tavLst>
                                        <p:tav tm="0">
                                          <p:val>
                                            <p:strVal val="#ppt_y-0.4"/>
                                          </p:val>
                                        </p:tav>
                                        <p:tav tm="100000">
                                          <p:val>
                                            <p:strVal val="#ppt_y+0.1"/>
                                          </p:val>
                                        </p:tav>
                                      </p:tavLst>
                                    </p:anim>
                                    <p:anim calcmode="lin" valueType="num">
                                      <p:cBhvr>
                                        <p:cTn id="10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0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109" presetID="30" presetClass="entr" presetSubtype="0" fill="hold"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800" decel="100000"/>
                                        <p:tgtEl>
                                          <p:spTgt spid="17"/>
                                        </p:tgtEl>
                                      </p:cBhvr>
                                    </p:animEffect>
                                    <p:anim calcmode="lin" valueType="num">
                                      <p:cBhvr>
                                        <p:cTn id="112" dur="800" decel="100000" fill="hold"/>
                                        <p:tgtEl>
                                          <p:spTgt spid="17"/>
                                        </p:tgtEl>
                                        <p:attrNameLst>
                                          <p:attrName>style.rotation</p:attrName>
                                        </p:attrNameLst>
                                      </p:cBhvr>
                                      <p:tavLst>
                                        <p:tav tm="0">
                                          <p:val>
                                            <p:fltVal val="-90"/>
                                          </p:val>
                                        </p:tav>
                                        <p:tav tm="100000">
                                          <p:val>
                                            <p:fltVal val="0"/>
                                          </p:val>
                                        </p:tav>
                                      </p:tavLst>
                                    </p:anim>
                                    <p:anim calcmode="lin" valueType="num">
                                      <p:cBhvr>
                                        <p:cTn id="113" dur="800" decel="100000" fill="hold"/>
                                        <p:tgtEl>
                                          <p:spTgt spid="17"/>
                                        </p:tgtEl>
                                        <p:attrNameLst>
                                          <p:attrName>ppt_x</p:attrName>
                                        </p:attrNameLst>
                                      </p:cBhvr>
                                      <p:tavLst>
                                        <p:tav tm="0">
                                          <p:val>
                                            <p:strVal val="#ppt_x+0.4"/>
                                          </p:val>
                                        </p:tav>
                                        <p:tav tm="100000">
                                          <p:val>
                                            <p:strVal val="#ppt_x-0.05"/>
                                          </p:val>
                                        </p:tav>
                                      </p:tavLst>
                                    </p:anim>
                                    <p:anim calcmode="lin" valueType="num">
                                      <p:cBhvr>
                                        <p:cTn id="114" dur="800" decel="100000" fill="hold"/>
                                        <p:tgtEl>
                                          <p:spTgt spid="17"/>
                                        </p:tgtEl>
                                        <p:attrNameLst>
                                          <p:attrName>ppt_y</p:attrName>
                                        </p:attrNameLst>
                                      </p:cBhvr>
                                      <p:tavLst>
                                        <p:tav tm="0">
                                          <p:val>
                                            <p:strVal val="#ppt_y-0.4"/>
                                          </p:val>
                                        </p:tav>
                                        <p:tav tm="100000">
                                          <p:val>
                                            <p:strVal val="#ppt_y+0.1"/>
                                          </p:val>
                                        </p:tav>
                                      </p:tavLst>
                                    </p:anim>
                                    <p:anim calcmode="lin" valueType="num">
                                      <p:cBhvr>
                                        <p:cTn id="1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117" presetID="30" presetClass="entr" presetSubtype="0" fill="hold" nodeType="with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fade">
                                      <p:cBhvr>
                                        <p:cTn id="119" dur="800" decel="100000"/>
                                        <p:tgtEl>
                                          <p:spTgt spid="19"/>
                                        </p:tgtEl>
                                      </p:cBhvr>
                                    </p:animEffect>
                                    <p:anim calcmode="lin" valueType="num">
                                      <p:cBhvr>
                                        <p:cTn id="120" dur="800" decel="100000" fill="hold"/>
                                        <p:tgtEl>
                                          <p:spTgt spid="19"/>
                                        </p:tgtEl>
                                        <p:attrNameLst>
                                          <p:attrName>style.rotation</p:attrName>
                                        </p:attrNameLst>
                                      </p:cBhvr>
                                      <p:tavLst>
                                        <p:tav tm="0">
                                          <p:val>
                                            <p:fltVal val="-90"/>
                                          </p:val>
                                        </p:tav>
                                        <p:tav tm="100000">
                                          <p:val>
                                            <p:fltVal val="0"/>
                                          </p:val>
                                        </p:tav>
                                      </p:tavLst>
                                    </p:anim>
                                    <p:anim calcmode="lin" valueType="num">
                                      <p:cBhvr>
                                        <p:cTn id="121" dur="800" decel="100000" fill="hold"/>
                                        <p:tgtEl>
                                          <p:spTgt spid="19"/>
                                        </p:tgtEl>
                                        <p:attrNameLst>
                                          <p:attrName>ppt_x</p:attrName>
                                        </p:attrNameLst>
                                      </p:cBhvr>
                                      <p:tavLst>
                                        <p:tav tm="0">
                                          <p:val>
                                            <p:strVal val="#ppt_x+0.4"/>
                                          </p:val>
                                        </p:tav>
                                        <p:tav tm="100000">
                                          <p:val>
                                            <p:strVal val="#ppt_x-0.05"/>
                                          </p:val>
                                        </p:tav>
                                      </p:tavLst>
                                    </p:anim>
                                    <p:anim calcmode="lin" valueType="num">
                                      <p:cBhvr>
                                        <p:cTn id="122" dur="800" decel="100000" fill="hold"/>
                                        <p:tgtEl>
                                          <p:spTgt spid="19"/>
                                        </p:tgtEl>
                                        <p:attrNameLst>
                                          <p:attrName>ppt_y</p:attrName>
                                        </p:attrNameLst>
                                      </p:cBhvr>
                                      <p:tavLst>
                                        <p:tav tm="0">
                                          <p:val>
                                            <p:strVal val="#ppt_y-0.4"/>
                                          </p:val>
                                        </p:tav>
                                        <p:tav tm="100000">
                                          <p:val>
                                            <p:strVal val="#ppt_y+0.1"/>
                                          </p:val>
                                        </p:tav>
                                      </p:tavLst>
                                    </p:anim>
                                    <p:anim calcmode="lin" valueType="num">
                                      <p:cBhvr>
                                        <p:cTn id="123"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4"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par>
                                <p:cTn id="125" presetID="30" presetClass="entr" presetSubtype="0" fill="hold" nodeType="withEffect">
                                  <p:stCondLst>
                                    <p:cond delay="0"/>
                                  </p:stCondLst>
                                  <p:childTnLst>
                                    <p:set>
                                      <p:cBhvr>
                                        <p:cTn id="126" dur="1" fill="hold">
                                          <p:stCondLst>
                                            <p:cond delay="0"/>
                                          </p:stCondLst>
                                        </p:cTn>
                                        <p:tgtEl>
                                          <p:spTgt spid="18"/>
                                        </p:tgtEl>
                                        <p:attrNameLst>
                                          <p:attrName>style.visibility</p:attrName>
                                        </p:attrNameLst>
                                      </p:cBhvr>
                                      <p:to>
                                        <p:strVal val="visible"/>
                                      </p:to>
                                    </p:set>
                                    <p:animEffect transition="in" filter="fade">
                                      <p:cBhvr>
                                        <p:cTn id="127" dur="800" decel="100000"/>
                                        <p:tgtEl>
                                          <p:spTgt spid="18"/>
                                        </p:tgtEl>
                                      </p:cBhvr>
                                    </p:animEffect>
                                    <p:anim calcmode="lin" valueType="num">
                                      <p:cBhvr>
                                        <p:cTn id="128" dur="800" decel="100000" fill="hold"/>
                                        <p:tgtEl>
                                          <p:spTgt spid="18"/>
                                        </p:tgtEl>
                                        <p:attrNameLst>
                                          <p:attrName>style.rotation</p:attrName>
                                        </p:attrNameLst>
                                      </p:cBhvr>
                                      <p:tavLst>
                                        <p:tav tm="0">
                                          <p:val>
                                            <p:fltVal val="-90"/>
                                          </p:val>
                                        </p:tav>
                                        <p:tav tm="100000">
                                          <p:val>
                                            <p:fltVal val="0"/>
                                          </p:val>
                                        </p:tav>
                                      </p:tavLst>
                                    </p:anim>
                                    <p:anim calcmode="lin" valueType="num">
                                      <p:cBhvr>
                                        <p:cTn id="129" dur="800" decel="100000" fill="hold"/>
                                        <p:tgtEl>
                                          <p:spTgt spid="18"/>
                                        </p:tgtEl>
                                        <p:attrNameLst>
                                          <p:attrName>ppt_x</p:attrName>
                                        </p:attrNameLst>
                                      </p:cBhvr>
                                      <p:tavLst>
                                        <p:tav tm="0">
                                          <p:val>
                                            <p:strVal val="#ppt_x+0.4"/>
                                          </p:val>
                                        </p:tav>
                                        <p:tav tm="100000">
                                          <p:val>
                                            <p:strVal val="#ppt_x-0.05"/>
                                          </p:val>
                                        </p:tav>
                                      </p:tavLst>
                                    </p:anim>
                                    <p:anim calcmode="lin" valueType="num">
                                      <p:cBhvr>
                                        <p:cTn id="130" dur="800" decel="100000" fill="hold"/>
                                        <p:tgtEl>
                                          <p:spTgt spid="18"/>
                                        </p:tgtEl>
                                        <p:attrNameLst>
                                          <p:attrName>ppt_y</p:attrName>
                                        </p:attrNameLst>
                                      </p:cBhvr>
                                      <p:tavLst>
                                        <p:tav tm="0">
                                          <p:val>
                                            <p:strVal val="#ppt_y-0.4"/>
                                          </p:val>
                                        </p:tav>
                                        <p:tav tm="100000">
                                          <p:val>
                                            <p:strVal val="#ppt_y+0.1"/>
                                          </p:val>
                                        </p:tav>
                                      </p:tavLst>
                                    </p:anim>
                                    <p:anim calcmode="lin" valueType="num">
                                      <p:cBhvr>
                                        <p:cTn id="131"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132"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133" presetID="30" presetClass="entr" presetSubtype="0" fill="hold" nodeType="with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fade">
                                      <p:cBhvr>
                                        <p:cTn id="135" dur="800" decel="100000"/>
                                        <p:tgtEl>
                                          <p:spTgt spid="20"/>
                                        </p:tgtEl>
                                      </p:cBhvr>
                                    </p:animEffect>
                                    <p:anim calcmode="lin" valueType="num">
                                      <p:cBhvr>
                                        <p:cTn id="136" dur="800" decel="100000" fill="hold"/>
                                        <p:tgtEl>
                                          <p:spTgt spid="20"/>
                                        </p:tgtEl>
                                        <p:attrNameLst>
                                          <p:attrName>style.rotation</p:attrName>
                                        </p:attrNameLst>
                                      </p:cBhvr>
                                      <p:tavLst>
                                        <p:tav tm="0">
                                          <p:val>
                                            <p:fltVal val="-90"/>
                                          </p:val>
                                        </p:tav>
                                        <p:tav tm="100000">
                                          <p:val>
                                            <p:fltVal val="0"/>
                                          </p:val>
                                        </p:tav>
                                      </p:tavLst>
                                    </p:anim>
                                    <p:anim calcmode="lin" valueType="num">
                                      <p:cBhvr>
                                        <p:cTn id="137" dur="800" decel="100000" fill="hold"/>
                                        <p:tgtEl>
                                          <p:spTgt spid="20"/>
                                        </p:tgtEl>
                                        <p:attrNameLst>
                                          <p:attrName>ppt_x</p:attrName>
                                        </p:attrNameLst>
                                      </p:cBhvr>
                                      <p:tavLst>
                                        <p:tav tm="0">
                                          <p:val>
                                            <p:strVal val="#ppt_x+0.4"/>
                                          </p:val>
                                        </p:tav>
                                        <p:tav tm="100000">
                                          <p:val>
                                            <p:strVal val="#ppt_x-0.05"/>
                                          </p:val>
                                        </p:tav>
                                      </p:tavLst>
                                    </p:anim>
                                    <p:anim calcmode="lin" valueType="num">
                                      <p:cBhvr>
                                        <p:cTn id="138" dur="800" decel="100000" fill="hold"/>
                                        <p:tgtEl>
                                          <p:spTgt spid="20"/>
                                        </p:tgtEl>
                                        <p:attrNameLst>
                                          <p:attrName>ppt_y</p:attrName>
                                        </p:attrNameLst>
                                      </p:cBhvr>
                                      <p:tavLst>
                                        <p:tav tm="0">
                                          <p:val>
                                            <p:strVal val="#ppt_y-0.4"/>
                                          </p:val>
                                        </p:tav>
                                        <p:tav tm="100000">
                                          <p:val>
                                            <p:strVal val="#ppt_y+0.1"/>
                                          </p:val>
                                        </p:tav>
                                      </p:tavLst>
                                    </p:anim>
                                    <p:anim calcmode="lin" valueType="num">
                                      <p:cBhvr>
                                        <p:cTn id="139"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40"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141" presetID="30" presetClass="entr" presetSubtype="0" fill="hold" nodeType="withEffect">
                                  <p:stCondLst>
                                    <p:cond delay="0"/>
                                  </p:stCondLst>
                                  <p:childTnLst>
                                    <p:set>
                                      <p:cBhvr>
                                        <p:cTn id="142" dur="1" fill="hold">
                                          <p:stCondLst>
                                            <p:cond delay="0"/>
                                          </p:stCondLst>
                                        </p:cTn>
                                        <p:tgtEl>
                                          <p:spTgt spid="117"/>
                                        </p:tgtEl>
                                        <p:attrNameLst>
                                          <p:attrName>style.visibility</p:attrName>
                                        </p:attrNameLst>
                                      </p:cBhvr>
                                      <p:to>
                                        <p:strVal val="visible"/>
                                      </p:to>
                                    </p:set>
                                    <p:animEffect transition="in" filter="fade">
                                      <p:cBhvr>
                                        <p:cTn id="143" dur="800" decel="100000"/>
                                        <p:tgtEl>
                                          <p:spTgt spid="117"/>
                                        </p:tgtEl>
                                      </p:cBhvr>
                                    </p:animEffect>
                                    <p:anim calcmode="lin" valueType="num">
                                      <p:cBhvr>
                                        <p:cTn id="144" dur="800" decel="100000" fill="hold"/>
                                        <p:tgtEl>
                                          <p:spTgt spid="117"/>
                                        </p:tgtEl>
                                        <p:attrNameLst>
                                          <p:attrName>style.rotation</p:attrName>
                                        </p:attrNameLst>
                                      </p:cBhvr>
                                      <p:tavLst>
                                        <p:tav tm="0">
                                          <p:val>
                                            <p:fltVal val="-90"/>
                                          </p:val>
                                        </p:tav>
                                        <p:tav tm="100000">
                                          <p:val>
                                            <p:fltVal val="0"/>
                                          </p:val>
                                        </p:tav>
                                      </p:tavLst>
                                    </p:anim>
                                    <p:anim calcmode="lin" valueType="num">
                                      <p:cBhvr>
                                        <p:cTn id="145" dur="800" decel="100000" fill="hold"/>
                                        <p:tgtEl>
                                          <p:spTgt spid="117"/>
                                        </p:tgtEl>
                                        <p:attrNameLst>
                                          <p:attrName>ppt_x</p:attrName>
                                        </p:attrNameLst>
                                      </p:cBhvr>
                                      <p:tavLst>
                                        <p:tav tm="0">
                                          <p:val>
                                            <p:strVal val="#ppt_x+0.4"/>
                                          </p:val>
                                        </p:tav>
                                        <p:tav tm="100000">
                                          <p:val>
                                            <p:strVal val="#ppt_x-0.05"/>
                                          </p:val>
                                        </p:tav>
                                      </p:tavLst>
                                    </p:anim>
                                    <p:anim calcmode="lin" valueType="num">
                                      <p:cBhvr>
                                        <p:cTn id="146" dur="800" decel="100000" fill="hold"/>
                                        <p:tgtEl>
                                          <p:spTgt spid="117"/>
                                        </p:tgtEl>
                                        <p:attrNameLst>
                                          <p:attrName>ppt_y</p:attrName>
                                        </p:attrNameLst>
                                      </p:cBhvr>
                                      <p:tavLst>
                                        <p:tav tm="0">
                                          <p:val>
                                            <p:strVal val="#ppt_y-0.4"/>
                                          </p:val>
                                        </p:tav>
                                        <p:tav tm="100000">
                                          <p:val>
                                            <p:strVal val="#ppt_y+0.1"/>
                                          </p:val>
                                        </p:tav>
                                      </p:tavLst>
                                    </p:anim>
                                    <p:anim calcmode="lin" valueType="num">
                                      <p:cBhvr>
                                        <p:cTn id="147" dur="200" accel="100000" fill="hold">
                                          <p:stCondLst>
                                            <p:cond delay="800"/>
                                          </p:stCondLst>
                                        </p:cTn>
                                        <p:tgtEl>
                                          <p:spTgt spid="117"/>
                                        </p:tgtEl>
                                        <p:attrNameLst>
                                          <p:attrName>ppt_x</p:attrName>
                                        </p:attrNameLst>
                                      </p:cBhvr>
                                      <p:tavLst>
                                        <p:tav tm="0">
                                          <p:val>
                                            <p:strVal val="#ppt_x-0.05"/>
                                          </p:val>
                                        </p:tav>
                                        <p:tav tm="100000">
                                          <p:val>
                                            <p:strVal val="#ppt_x"/>
                                          </p:val>
                                        </p:tav>
                                      </p:tavLst>
                                    </p:anim>
                                    <p:anim calcmode="lin" valueType="num">
                                      <p:cBhvr>
                                        <p:cTn id="148" dur="200" accel="100000" fill="hold">
                                          <p:stCondLst>
                                            <p:cond delay="800"/>
                                          </p:stCondLst>
                                        </p:cTn>
                                        <p:tgtEl>
                                          <p:spTgt spid="117"/>
                                        </p:tgtEl>
                                        <p:attrNameLst>
                                          <p:attrName>ppt_y</p:attrName>
                                        </p:attrNameLst>
                                      </p:cBhvr>
                                      <p:tavLst>
                                        <p:tav tm="0">
                                          <p:val>
                                            <p:strVal val="#ppt_y+0.1"/>
                                          </p:val>
                                        </p:tav>
                                        <p:tav tm="100000">
                                          <p:val>
                                            <p:strVal val="#ppt_y"/>
                                          </p:val>
                                        </p:tav>
                                      </p:tavLst>
                                    </p:anim>
                                  </p:childTnLst>
                                </p:cTn>
                              </p:par>
                              <p:par>
                                <p:cTn id="149" presetID="30" presetClass="entr" presetSubtype="0" fill="hold" nodeType="withEffect">
                                  <p:stCondLst>
                                    <p:cond delay="0"/>
                                  </p:stCondLst>
                                  <p:childTnLst>
                                    <p:set>
                                      <p:cBhvr>
                                        <p:cTn id="150" dur="1" fill="hold">
                                          <p:stCondLst>
                                            <p:cond delay="0"/>
                                          </p:stCondLst>
                                        </p:cTn>
                                        <p:tgtEl>
                                          <p:spTgt spid="133"/>
                                        </p:tgtEl>
                                        <p:attrNameLst>
                                          <p:attrName>style.visibility</p:attrName>
                                        </p:attrNameLst>
                                      </p:cBhvr>
                                      <p:to>
                                        <p:strVal val="visible"/>
                                      </p:to>
                                    </p:set>
                                    <p:animEffect transition="in" filter="fade">
                                      <p:cBhvr>
                                        <p:cTn id="151" dur="800" decel="100000"/>
                                        <p:tgtEl>
                                          <p:spTgt spid="133"/>
                                        </p:tgtEl>
                                      </p:cBhvr>
                                    </p:animEffect>
                                    <p:anim calcmode="lin" valueType="num">
                                      <p:cBhvr>
                                        <p:cTn id="152" dur="800" decel="100000" fill="hold"/>
                                        <p:tgtEl>
                                          <p:spTgt spid="133"/>
                                        </p:tgtEl>
                                        <p:attrNameLst>
                                          <p:attrName>style.rotation</p:attrName>
                                        </p:attrNameLst>
                                      </p:cBhvr>
                                      <p:tavLst>
                                        <p:tav tm="0">
                                          <p:val>
                                            <p:fltVal val="-90"/>
                                          </p:val>
                                        </p:tav>
                                        <p:tav tm="100000">
                                          <p:val>
                                            <p:fltVal val="0"/>
                                          </p:val>
                                        </p:tav>
                                      </p:tavLst>
                                    </p:anim>
                                    <p:anim calcmode="lin" valueType="num">
                                      <p:cBhvr>
                                        <p:cTn id="153" dur="800" decel="100000" fill="hold"/>
                                        <p:tgtEl>
                                          <p:spTgt spid="133"/>
                                        </p:tgtEl>
                                        <p:attrNameLst>
                                          <p:attrName>ppt_x</p:attrName>
                                        </p:attrNameLst>
                                      </p:cBhvr>
                                      <p:tavLst>
                                        <p:tav tm="0">
                                          <p:val>
                                            <p:strVal val="#ppt_x+0.4"/>
                                          </p:val>
                                        </p:tav>
                                        <p:tav tm="100000">
                                          <p:val>
                                            <p:strVal val="#ppt_x-0.05"/>
                                          </p:val>
                                        </p:tav>
                                      </p:tavLst>
                                    </p:anim>
                                    <p:anim calcmode="lin" valueType="num">
                                      <p:cBhvr>
                                        <p:cTn id="154" dur="800" decel="100000" fill="hold"/>
                                        <p:tgtEl>
                                          <p:spTgt spid="133"/>
                                        </p:tgtEl>
                                        <p:attrNameLst>
                                          <p:attrName>ppt_y</p:attrName>
                                        </p:attrNameLst>
                                      </p:cBhvr>
                                      <p:tavLst>
                                        <p:tav tm="0">
                                          <p:val>
                                            <p:strVal val="#ppt_y-0.4"/>
                                          </p:val>
                                        </p:tav>
                                        <p:tav tm="100000">
                                          <p:val>
                                            <p:strVal val="#ppt_y+0.1"/>
                                          </p:val>
                                        </p:tav>
                                      </p:tavLst>
                                    </p:anim>
                                    <p:anim calcmode="lin" valueType="num">
                                      <p:cBhvr>
                                        <p:cTn id="155" dur="200" accel="100000" fill="hold">
                                          <p:stCondLst>
                                            <p:cond delay="800"/>
                                          </p:stCondLst>
                                        </p:cTn>
                                        <p:tgtEl>
                                          <p:spTgt spid="133"/>
                                        </p:tgtEl>
                                        <p:attrNameLst>
                                          <p:attrName>ppt_x</p:attrName>
                                        </p:attrNameLst>
                                      </p:cBhvr>
                                      <p:tavLst>
                                        <p:tav tm="0">
                                          <p:val>
                                            <p:strVal val="#ppt_x-0.05"/>
                                          </p:val>
                                        </p:tav>
                                        <p:tav tm="100000">
                                          <p:val>
                                            <p:strVal val="#ppt_x"/>
                                          </p:val>
                                        </p:tav>
                                      </p:tavLst>
                                    </p:anim>
                                    <p:anim calcmode="lin" valueType="num">
                                      <p:cBhvr>
                                        <p:cTn id="156" dur="200" accel="100000" fill="hold">
                                          <p:stCondLst>
                                            <p:cond delay="800"/>
                                          </p:stCondLst>
                                        </p:cTn>
                                        <p:tgtEl>
                                          <p:spTgt spid="133"/>
                                        </p:tgtEl>
                                        <p:attrNameLst>
                                          <p:attrName>ppt_y</p:attrName>
                                        </p:attrNameLst>
                                      </p:cBhvr>
                                      <p:tavLst>
                                        <p:tav tm="0">
                                          <p:val>
                                            <p:strVal val="#ppt_y+0.1"/>
                                          </p:val>
                                        </p:tav>
                                        <p:tav tm="100000">
                                          <p:val>
                                            <p:strVal val="#ppt_y"/>
                                          </p:val>
                                        </p:tav>
                                      </p:tavLst>
                                    </p:anim>
                                  </p:childTnLst>
                                </p:cTn>
                              </p:par>
                              <p:par>
                                <p:cTn id="157" presetID="30" presetClass="entr" presetSubtype="0" fill="hold"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800" decel="100000"/>
                                        <p:tgtEl>
                                          <p:spTgt spid="111"/>
                                        </p:tgtEl>
                                      </p:cBhvr>
                                    </p:animEffect>
                                    <p:anim calcmode="lin" valueType="num">
                                      <p:cBhvr>
                                        <p:cTn id="160" dur="800" decel="100000" fill="hold"/>
                                        <p:tgtEl>
                                          <p:spTgt spid="111"/>
                                        </p:tgtEl>
                                        <p:attrNameLst>
                                          <p:attrName>style.rotation</p:attrName>
                                        </p:attrNameLst>
                                      </p:cBhvr>
                                      <p:tavLst>
                                        <p:tav tm="0">
                                          <p:val>
                                            <p:fltVal val="-90"/>
                                          </p:val>
                                        </p:tav>
                                        <p:tav tm="100000">
                                          <p:val>
                                            <p:fltVal val="0"/>
                                          </p:val>
                                        </p:tav>
                                      </p:tavLst>
                                    </p:anim>
                                    <p:anim calcmode="lin" valueType="num">
                                      <p:cBhvr>
                                        <p:cTn id="161" dur="800" decel="100000" fill="hold"/>
                                        <p:tgtEl>
                                          <p:spTgt spid="111"/>
                                        </p:tgtEl>
                                        <p:attrNameLst>
                                          <p:attrName>ppt_x</p:attrName>
                                        </p:attrNameLst>
                                      </p:cBhvr>
                                      <p:tavLst>
                                        <p:tav tm="0">
                                          <p:val>
                                            <p:strVal val="#ppt_x+0.4"/>
                                          </p:val>
                                        </p:tav>
                                        <p:tav tm="100000">
                                          <p:val>
                                            <p:strVal val="#ppt_x-0.05"/>
                                          </p:val>
                                        </p:tav>
                                      </p:tavLst>
                                    </p:anim>
                                    <p:anim calcmode="lin" valueType="num">
                                      <p:cBhvr>
                                        <p:cTn id="162" dur="800" decel="100000" fill="hold"/>
                                        <p:tgtEl>
                                          <p:spTgt spid="111"/>
                                        </p:tgtEl>
                                        <p:attrNameLst>
                                          <p:attrName>ppt_y</p:attrName>
                                        </p:attrNameLst>
                                      </p:cBhvr>
                                      <p:tavLst>
                                        <p:tav tm="0">
                                          <p:val>
                                            <p:strVal val="#ppt_y-0.4"/>
                                          </p:val>
                                        </p:tav>
                                        <p:tav tm="100000">
                                          <p:val>
                                            <p:strVal val="#ppt_y+0.1"/>
                                          </p:val>
                                        </p:tav>
                                      </p:tavLst>
                                    </p:anim>
                                    <p:anim calcmode="lin" valueType="num">
                                      <p:cBhvr>
                                        <p:cTn id="163" dur="200" accel="100000" fill="hold">
                                          <p:stCondLst>
                                            <p:cond delay="800"/>
                                          </p:stCondLst>
                                        </p:cTn>
                                        <p:tgtEl>
                                          <p:spTgt spid="111"/>
                                        </p:tgtEl>
                                        <p:attrNameLst>
                                          <p:attrName>ppt_x</p:attrName>
                                        </p:attrNameLst>
                                      </p:cBhvr>
                                      <p:tavLst>
                                        <p:tav tm="0">
                                          <p:val>
                                            <p:strVal val="#ppt_x-0.05"/>
                                          </p:val>
                                        </p:tav>
                                        <p:tav tm="100000">
                                          <p:val>
                                            <p:strVal val="#ppt_x"/>
                                          </p:val>
                                        </p:tav>
                                      </p:tavLst>
                                    </p:anim>
                                    <p:anim calcmode="lin" valueType="num">
                                      <p:cBhvr>
                                        <p:cTn id="164" dur="200" accel="100000" fill="hold">
                                          <p:stCondLst>
                                            <p:cond delay="800"/>
                                          </p:stCondLst>
                                        </p:cTn>
                                        <p:tgtEl>
                                          <p:spTgt spid="1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lumMod val="75000"/>
                  </a:schemeClr>
                </a:solidFill>
                <a:latin typeface="+mn-lt"/>
              </a:rPr>
              <a:t>Success thru IBM Event Readiness</a:t>
            </a:r>
          </a:p>
        </p:txBody>
      </p:sp>
      <p:sp>
        <p:nvSpPr>
          <p:cNvPr id="7" name="Rectangle 2"/>
          <p:cNvSpPr txBox="1">
            <a:spLocks noChangeArrowheads="1"/>
          </p:cNvSpPr>
          <p:nvPr/>
        </p:nvSpPr>
        <p:spPr bwMode="auto">
          <a:xfrm>
            <a:off x="4614008" y="2021826"/>
            <a:ext cx="5711092" cy="2931174"/>
          </a:xfrm>
          <a:prstGeom prst="rect">
            <a:avLst/>
          </a:prstGeom>
          <a:noFill/>
          <a:ln w="9525">
            <a:noFill/>
            <a:miter lim="800000"/>
            <a:headEnd/>
            <a:tailEnd/>
          </a:ln>
        </p:spPr>
        <p:txBody>
          <a:bodyPr/>
          <a:lstStyle/>
          <a:p>
            <a:pPr marL="182880" indent="-182880">
              <a:spcBef>
                <a:spcPts val="1200"/>
              </a:spcBef>
              <a:buFont typeface="Arial" pitchFamily="34" charset="0"/>
              <a:buChar char="•"/>
            </a:pPr>
            <a:r>
              <a:rPr lang="en-US" b="1" dirty="0">
                <a:solidFill>
                  <a:schemeClr val="bg1"/>
                </a:solidFill>
              </a:rPr>
              <a:t>Optimized</a:t>
            </a:r>
            <a:r>
              <a:rPr lang="en-US" dirty="0">
                <a:solidFill>
                  <a:schemeClr val="bg1"/>
                </a:solidFill>
              </a:rPr>
              <a:t> </a:t>
            </a:r>
            <a:r>
              <a:rPr lang="en-GB" dirty="0">
                <a:solidFill>
                  <a:schemeClr val="bg1"/>
                </a:solidFill>
              </a:rPr>
              <a:t>site performance, stability, throughput </a:t>
            </a:r>
            <a:endParaRPr lang="en-US" dirty="0">
              <a:solidFill>
                <a:schemeClr val="bg1"/>
              </a:solidFill>
            </a:endParaRPr>
          </a:p>
          <a:p>
            <a:pPr marL="182880" indent="-182880">
              <a:spcBef>
                <a:spcPts val="1200"/>
              </a:spcBef>
              <a:buFont typeface="Arial" pitchFamily="34" charset="0"/>
              <a:buChar char="•"/>
            </a:pPr>
            <a:r>
              <a:rPr lang="en-US" b="1" dirty="0">
                <a:solidFill>
                  <a:schemeClr val="bg1"/>
                </a:solidFill>
              </a:rPr>
              <a:t>Maximized</a:t>
            </a:r>
            <a:r>
              <a:rPr lang="en-US" dirty="0">
                <a:solidFill>
                  <a:schemeClr val="bg1"/>
                </a:solidFill>
              </a:rPr>
              <a:t> </a:t>
            </a:r>
            <a:r>
              <a:rPr lang="en-GB" dirty="0">
                <a:solidFill>
                  <a:schemeClr val="bg1"/>
                </a:solidFill>
              </a:rPr>
              <a:t>customer loyalty due to enhanced user experience</a:t>
            </a:r>
          </a:p>
          <a:p>
            <a:pPr marL="182880" indent="-182880">
              <a:spcBef>
                <a:spcPts val="1200"/>
              </a:spcBef>
              <a:buFont typeface="Arial" pitchFamily="34" charset="0"/>
              <a:buChar char="•"/>
            </a:pPr>
            <a:r>
              <a:rPr lang="en-US" dirty="0">
                <a:solidFill>
                  <a:schemeClr val="bg1"/>
                </a:solidFill>
              </a:rPr>
              <a:t>Seamlessly </a:t>
            </a:r>
            <a:r>
              <a:rPr lang="en-US" b="1" dirty="0">
                <a:solidFill>
                  <a:schemeClr val="bg1"/>
                </a:solidFill>
              </a:rPr>
              <a:t>captured, monitored, summarized </a:t>
            </a:r>
            <a:r>
              <a:rPr lang="en-US" dirty="0">
                <a:solidFill>
                  <a:schemeClr val="bg1"/>
                </a:solidFill>
              </a:rPr>
              <a:t>and</a:t>
            </a:r>
            <a:r>
              <a:rPr lang="en-US" b="1" dirty="0">
                <a:solidFill>
                  <a:schemeClr val="bg1"/>
                </a:solidFill>
              </a:rPr>
              <a:t> </a:t>
            </a:r>
            <a:br>
              <a:rPr lang="en-US" b="1" dirty="0">
                <a:solidFill>
                  <a:schemeClr val="bg1"/>
                </a:solidFill>
              </a:rPr>
            </a:br>
            <a:r>
              <a:rPr lang="en-US" b="1" dirty="0">
                <a:solidFill>
                  <a:schemeClr val="bg1"/>
                </a:solidFill>
              </a:rPr>
              <a:t>analyzed</a:t>
            </a:r>
            <a:r>
              <a:rPr lang="en-US" dirty="0">
                <a:solidFill>
                  <a:schemeClr val="bg1"/>
                </a:solidFill>
              </a:rPr>
              <a:t> data</a:t>
            </a:r>
          </a:p>
          <a:p>
            <a:pPr marL="182880" indent="-182880">
              <a:spcBef>
                <a:spcPts val="1200"/>
              </a:spcBef>
              <a:buFont typeface="Arial" pitchFamily="34" charset="0"/>
              <a:buChar char="•"/>
            </a:pPr>
            <a:r>
              <a:rPr lang="en-US" b="1" dirty="0">
                <a:solidFill>
                  <a:schemeClr val="bg1"/>
                </a:solidFill>
              </a:rPr>
              <a:t>Increased</a:t>
            </a:r>
            <a:r>
              <a:rPr lang="en-US" dirty="0">
                <a:solidFill>
                  <a:schemeClr val="bg1"/>
                </a:solidFill>
              </a:rPr>
              <a:t> </a:t>
            </a:r>
            <a:r>
              <a:rPr lang="en-GB" dirty="0">
                <a:solidFill>
                  <a:schemeClr val="bg1"/>
                </a:solidFill>
              </a:rPr>
              <a:t> conversion rates through deeper </a:t>
            </a:r>
            <a:br>
              <a:rPr lang="en-GB" dirty="0">
                <a:solidFill>
                  <a:schemeClr val="bg1"/>
                </a:solidFill>
              </a:rPr>
            </a:br>
            <a:r>
              <a:rPr lang="en-GB" dirty="0">
                <a:solidFill>
                  <a:schemeClr val="bg1"/>
                </a:solidFill>
              </a:rPr>
              <a:t>understanding of data</a:t>
            </a:r>
          </a:p>
          <a:p>
            <a:pPr marL="182880" indent="-182880">
              <a:spcBef>
                <a:spcPts val="1200"/>
              </a:spcBef>
              <a:buFont typeface="Arial" pitchFamily="34" charset="0"/>
              <a:buChar char="•"/>
            </a:pPr>
            <a:r>
              <a:rPr lang="en-US" sz="2400" b="1" i="1" u="sng" dirty="0">
                <a:solidFill>
                  <a:schemeClr val="bg1"/>
                </a:solidFill>
              </a:rPr>
              <a:t>Increased client success!</a:t>
            </a:r>
            <a:endParaRPr lang="en-GB" sz="2400" b="1" i="1" u="sng" dirty="0">
              <a:solidFill>
                <a:schemeClr val="bg1"/>
              </a:solidFill>
            </a:endParaRPr>
          </a:p>
        </p:txBody>
      </p:sp>
      <p:grpSp>
        <p:nvGrpSpPr>
          <p:cNvPr id="10" name="Group 197"/>
          <p:cNvGrpSpPr/>
          <p:nvPr/>
        </p:nvGrpSpPr>
        <p:grpSpPr>
          <a:xfrm>
            <a:off x="2053056" y="2158237"/>
            <a:ext cx="8266771" cy="3505200"/>
            <a:chOff x="387020" y="3505200"/>
            <a:chExt cx="8713624" cy="3505200"/>
          </a:xfrm>
        </p:grpSpPr>
        <p:grpSp>
          <p:nvGrpSpPr>
            <p:cNvPr id="11" name="Group 27"/>
            <p:cNvGrpSpPr/>
            <p:nvPr/>
          </p:nvGrpSpPr>
          <p:grpSpPr>
            <a:xfrm>
              <a:off x="387020" y="3505200"/>
              <a:ext cx="8713624" cy="3505200"/>
              <a:chOff x="404739" y="4089400"/>
              <a:chExt cx="8311102" cy="2336800"/>
            </a:xfrm>
          </p:grpSpPr>
          <p:sp>
            <p:nvSpPr>
              <p:cNvPr id="14" name="Rounded Rectangle 13"/>
              <p:cNvSpPr/>
              <p:nvPr/>
            </p:nvSpPr>
            <p:spPr>
              <a:xfrm>
                <a:off x="404739" y="4089400"/>
                <a:ext cx="8305800" cy="2336800"/>
              </a:xfrm>
              <a:prstGeom prst="roundRect">
                <a:avLst/>
              </a:prstGeom>
              <a:solidFill>
                <a:srgbClr val="000000"/>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5" name="Rectangle 2"/>
              <p:cNvSpPr txBox="1">
                <a:spLocks noChangeArrowheads="1"/>
              </p:cNvSpPr>
              <p:nvPr/>
            </p:nvSpPr>
            <p:spPr bwMode="auto">
              <a:xfrm>
                <a:off x="2974123" y="4319684"/>
                <a:ext cx="5741718" cy="1954116"/>
              </a:xfrm>
              <a:prstGeom prst="rect">
                <a:avLst/>
              </a:prstGeom>
              <a:noFill/>
              <a:ln w="9525">
                <a:noFill/>
                <a:miter lim="800000"/>
                <a:headEnd/>
                <a:tailEnd/>
              </a:ln>
            </p:spPr>
            <p:txBody>
              <a:bodyPr/>
              <a:lstStyle/>
              <a:p>
                <a:pPr marL="182880" indent="-182880">
                  <a:spcBef>
                    <a:spcPts val="1200"/>
                  </a:spcBef>
                  <a:buFont typeface="Arial" pitchFamily="34" charset="0"/>
                  <a:buChar char="•"/>
                </a:pPr>
                <a:r>
                  <a:rPr lang="en-US" b="1" dirty="0">
                    <a:solidFill>
                      <a:schemeClr val="bg1"/>
                    </a:solidFill>
                  </a:rPr>
                  <a:t>Optimized</a:t>
                </a:r>
                <a:r>
                  <a:rPr lang="en-US" dirty="0">
                    <a:solidFill>
                      <a:schemeClr val="bg1"/>
                    </a:solidFill>
                  </a:rPr>
                  <a:t> </a:t>
                </a:r>
                <a:r>
                  <a:rPr lang="en-GB" dirty="0">
                    <a:solidFill>
                      <a:schemeClr val="bg1"/>
                    </a:solidFill>
                  </a:rPr>
                  <a:t>site performance, stability, throughput </a:t>
                </a:r>
                <a:endParaRPr lang="en-US" dirty="0">
                  <a:solidFill>
                    <a:schemeClr val="bg1"/>
                  </a:solidFill>
                </a:endParaRPr>
              </a:p>
              <a:p>
                <a:pPr marL="182880" indent="-182880">
                  <a:spcBef>
                    <a:spcPts val="1200"/>
                  </a:spcBef>
                  <a:buFont typeface="Arial" pitchFamily="34" charset="0"/>
                  <a:buChar char="•"/>
                </a:pPr>
                <a:r>
                  <a:rPr lang="en-US" b="1" dirty="0">
                    <a:solidFill>
                      <a:schemeClr val="bg1"/>
                    </a:solidFill>
                  </a:rPr>
                  <a:t>Maximized</a:t>
                </a:r>
                <a:r>
                  <a:rPr lang="en-US" dirty="0">
                    <a:solidFill>
                      <a:schemeClr val="bg1"/>
                    </a:solidFill>
                  </a:rPr>
                  <a:t> </a:t>
                </a:r>
                <a:r>
                  <a:rPr lang="en-GB" dirty="0">
                    <a:solidFill>
                      <a:schemeClr val="bg1"/>
                    </a:solidFill>
                  </a:rPr>
                  <a:t>customer loyalty due to enhanced user experience</a:t>
                </a:r>
              </a:p>
              <a:p>
                <a:pPr marL="182880" indent="-182880">
                  <a:spcBef>
                    <a:spcPts val="1200"/>
                  </a:spcBef>
                  <a:buFont typeface="Arial" pitchFamily="34" charset="0"/>
                  <a:buChar char="•"/>
                </a:pPr>
                <a:r>
                  <a:rPr lang="en-US" dirty="0">
                    <a:solidFill>
                      <a:schemeClr val="bg1"/>
                    </a:solidFill>
                  </a:rPr>
                  <a:t>Seamlessly </a:t>
                </a:r>
                <a:r>
                  <a:rPr lang="en-US" b="1" dirty="0">
                    <a:solidFill>
                      <a:schemeClr val="bg1"/>
                    </a:solidFill>
                  </a:rPr>
                  <a:t>captured, monitored, summarized </a:t>
                </a:r>
                <a:r>
                  <a:rPr lang="en-US" dirty="0">
                    <a:solidFill>
                      <a:schemeClr val="bg1"/>
                    </a:solidFill>
                  </a:rPr>
                  <a:t>and</a:t>
                </a:r>
                <a:r>
                  <a:rPr lang="en-US" b="1" dirty="0">
                    <a:solidFill>
                      <a:schemeClr val="bg1"/>
                    </a:solidFill>
                  </a:rPr>
                  <a:t> </a:t>
                </a:r>
                <a:br>
                  <a:rPr lang="en-US" b="1" dirty="0">
                    <a:solidFill>
                      <a:schemeClr val="bg1"/>
                    </a:solidFill>
                  </a:rPr>
                </a:br>
                <a:r>
                  <a:rPr lang="en-US" b="1" dirty="0">
                    <a:solidFill>
                      <a:schemeClr val="bg1"/>
                    </a:solidFill>
                  </a:rPr>
                  <a:t>analyzed</a:t>
                </a:r>
                <a:r>
                  <a:rPr lang="en-US" dirty="0">
                    <a:solidFill>
                      <a:schemeClr val="bg1"/>
                    </a:solidFill>
                  </a:rPr>
                  <a:t> data</a:t>
                </a:r>
              </a:p>
              <a:p>
                <a:pPr marL="182880" indent="-182880">
                  <a:spcBef>
                    <a:spcPts val="1200"/>
                  </a:spcBef>
                  <a:buFont typeface="Arial" pitchFamily="34" charset="0"/>
                  <a:buChar char="•"/>
                </a:pPr>
                <a:r>
                  <a:rPr lang="en-US" b="1" dirty="0">
                    <a:solidFill>
                      <a:schemeClr val="bg1"/>
                    </a:solidFill>
                  </a:rPr>
                  <a:t>Increased</a:t>
                </a:r>
                <a:r>
                  <a:rPr lang="en-US" dirty="0">
                    <a:solidFill>
                      <a:schemeClr val="bg1"/>
                    </a:solidFill>
                  </a:rPr>
                  <a:t> </a:t>
                </a:r>
                <a:r>
                  <a:rPr lang="en-GB" dirty="0">
                    <a:solidFill>
                      <a:schemeClr val="bg1"/>
                    </a:solidFill>
                  </a:rPr>
                  <a:t> conversion rates through deeper </a:t>
                </a:r>
                <a:br>
                  <a:rPr lang="en-GB" dirty="0">
                    <a:solidFill>
                      <a:schemeClr val="bg1"/>
                    </a:solidFill>
                  </a:rPr>
                </a:br>
                <a:r>
                  <a:rPr lang="en-GB" dirty="0">
                    <a:solidFill>
                      <a:schemeClr val="bg1"/>
                    </a:solidFill>
                  </a:rPr>
                  <a:t>understanding of data</a:t>
                </a:r>
              </a:p>
              <a:p>
                <a:pPr marL="182880" indent="-182880">
                  <a:spcBef>
                    <a:spcPts val="1200"/>
                  </a:spcBef>
                  <a:buFont typeface="Arial" pitchFamily="34" charset="0"/>
                  <a:buChar char="•"/>
                </a:pPr>
                <a:r>
                  <a:rPr lang="en-US" sz="2400" b="1" i="1" u="sng" dirty="0">
                    <a:solidFill>
                      <a:schemeClr val="bg1"/>
                    </a:solidFill>
                  </a:rPr>
                  <a:t>Increased client success!</a:t>
                </a:r>
                <a:endParaRPr lang="en-GB" sz="2400" b="1" i="1" u="sng" dirty="0">
                  <a:solidFill>
                    <a:schemeClr val="bg1"/>
                  </a:solidFill>
                </a:endParaRPr>
              </a:p>
            </p:txBody>
          </p:sp>
        </p:grpSp>
        <p:sp>
          <p:nvSpPr>
            <p:cNvPr id="12" name="Oval 11"/>
            <p:cNvSpPr/>
            <p:nvPr/>
          </p:nvSpPr>
          <p:spPr>
            <a:xfrm>
              <a:off x="413843" y="3886200"/>
              <a:ext cx="2590800" cy="2514600"/>
            </a:xfrm>
            <a:prstGeom prst="ellipse">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53" descr="SP_Picto_Black_General_Growth"/>
            <p:cNvPicPr>
              <a:picLocks noChangeAspect="1" noChangeArrowheads="1"/>
            </p:cNvPicPr>
            <p:nvPr/>
          </p:nvPicPr>
          <p:blipFill>
            <a:blip r:embed="rId2" cstate="print"/>
            <a:srcRect/>
            <a:stretch>
              <a:fillRect/>
            </a:stretch>
          </p:blipFill>
          <p:spPr bwMode="auto">
            <a:xfrm>
              <a:off x="718642" y="4090163"/>
              <a:ext cx="1981200" cy="1981200"/>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4B28EB47-7EEC-4FAC-B28B-93E05A7ADBFA}" type="slidenum">
              <a:rPr lang="en-IN" smtClean="0"/>
              <a:t>9</a:t>
            </a:fld>
            <a:endParaRPr lang="en-IN"/>
          </a:p>
        </p:txBody>
      </p:sp>
    </p:spTree>
    <p:extLst>
      <p:ext uri="{BB962C8B-B14F-4D97-AF65-F5344CB8AC3E}">
        <p14:creationId xmlns:p14="http://schemas.microsoft.com/office/powerpoint/2010/main" val="23126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1957</TotalTime>
  <Words>2461</Words>
  <Application>Microsoft Office PowerPoint</Application>
  <PresentationFormat>Widescreen</PresentationFormat>
  <Paragraphs>321</Paragraphs>
  <Slides>18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ＭＳ Ｐゴシック</vt:lpstr>
      <vt:lpstr>ＭＳ Ｐゴシック</vt:lpstr>
      <vt:lpstr>Abril Fatface</vt:lpstr>
      <vt:lpstr>Arial</vt:lpstr>
      <vt:lpstr>Arial Unicode MS</vt:lpstr>
      <vt:lpstr>Calibri</vt:lpstr>
      <vt:lpstr>Calibri Light</vt:lpstr>
      <vt:lpstr>Helvetica</vt:lpstr>
      <vt:lpstr>Wingdings</vt:lpstr>
      <vt:lpstr>Office Theme</vt:lpstr>
      <vt:lpstr>PowerPoint Presentation</vt:lpstr>
      <vt:lpstr>PowerPoint Presentation</vt:lpstr>
      <vt:lpstr>Agenda</vt:lpstr>
      <vt:lpstr>PowerPoint Presentation</vt:lpstr>
      <vt:lpstr>Potential Risks from not preparing</vt:lpstr>
      <vt:lpstr>Are you Prepared?</vt:lpstr>
      <vt:lpstr>What is Event Readiness?</vt:lpstr>
      <vt:lpstr>PowerPoint Presentation</vt:lpstr>
      <vt:lpstr>Success thru IBM Event Readiness</vt:lpstr>
      <vt:lpstr>PowerPoint Presentation</vt:lpstr>
      <vt:lpstr>Offerings Tier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Creative2</dc:creator>
  <cp:lastModifiedBy>Valerie Thomas</cp:lastModifiedBy>
  <cp:revision>95</cp:revision>
  <dcterms:created xsi:type="dcterms:W3CDTF">2017-06-29T12:54:25Z</dcterms:created>
  <dcterms:modified xsi:type="dcterms:W3CDTF">2017-11-28T18:18:30Z</dcterms:modified>
</cp:coreProperties>
</file>