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262" r:id="rId3"/>
    <p:sldId id="265" r:id="rId4"/>
    <p:sldId id="263" r:id="rId5"/>
    <p:sldId id="295" r:id="rId6"/>
    <p:sldId id="282" r:id="rId7"/>
    <p:sldId id="272" r:id="rId8"/>
    <p:sldId id="283" r:id="rId9"/>
    <p:sldId id="268" r:id="rId10"/>
    <p:sldId id="279" r:id="rId11"/>
    <p:sldId id="285" r:id="rId12"/>
    <p:sldId id="271" r:id="rId13"/>
    <p:sldId id="273" r:id="rId14"/>
    <p:sldId id="284" r:id="rId15"/>
    <p:sldId id="274" r:id="rId16"/>
    <p:sldId id="291" r:id="rId17"/>
    <p:sldId id="292" r:id="rId18"/>
    <p:sldId id="275" r:id="rId19"/>
    <p:sldId id="276" r:id="rId20"/>
    <p:sldId id="277" r:id="rId21"/>
    <p:sldId id="294" r:id="rId22"/>
    <p:sldId id="280" r:id="rId23"/>
    <p:sldId id="278" r:id="rId24"/>
    <p:sldId id="269" r:id="rId25"/>
    <p:sldId id="293" r:id="rId26"/>
    <p:sldId id="281" r:id="rId27"/>
    <p:sldId id="287" r:id="rId28"/>
    <p:sldId id="288"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2EE"/>
    <a:srgbClr val="5AA1CF"/>
    <a:srgbClr val="456BA5"/>
    <a:srgbClr val="8CBD3A"/>
    <a:srgbClr val="EA5A32"/>
    <a:srgbClr val="F28D2C"/>
    <a:srgbClr val="B849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15463" autoAdjust="0"/>
    <p:restoredTop sz="78571" autoAdjust="0"/>
  </p:normalViewPr>
  <p:slideViewPr>
    <p:cSldViewPr snapToGrid="0">
      <p:cViewPr>
        <p:scale>
          <a:sx n="90" d="100"/>
          <a:sy n="90" d="100"/>
        </p:scale>
        <p:origin x="336" y="-4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376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D1644-6FF0-A944-B7A1-35AD44C6E491}"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n-US"/>
        </a:p>
      </dgm:t>
    </dgm:pt>
    <dgm:pt modelId="{28414002-E092-1743-9F18-A86D9766FC07}">
      <dgm:prSet phldrT="[Text]"/>
      <dgm:spPr>
        <a:solidFill>
          <a:srgbClr val="F28D2C"/>
        </a:solidFill>
      </dgm:spPr>
      <dgm:t>
        <a:bodyPr/>
        <a:lstStyle/>
        <a:p>
          <a:r>
            <a:rPr lang="en-US" b="1" dirty="0" smtClean="0">
              <a:effectLst>
                <a:outerShdw blurRad="50800" dist="38100" dir="2700000" algn="tl" rotWithShape="0">
                  <a:srgbClr val="000000">
                    <a:alpha val="43000"/>
                  </a:srgbClr>
                </a:outerShdw>
              </a:effectLst>
            </a:rPr>
            <a:t>New IBM Office</a:t>
          </a:r>
          <a:endParaRPr lang="en-US" b="1" dirty="0">
            <a:effectLst>
              <a:outerShdw blurRad="50800" dist="38100" dir="2700000" algn="tl" rotWithShape="0">
                <a:srgbClr val="000000">
                  <a:alpha val="43000"/>
                </a:srgbClr>
              </a:outerShdw>
            </a:effectLst>
          </a:endParaRPr>
        </a:p>
      </dgm:t>
    </dgm:pt>
    <dgm:pt modelId="{442C16C6-DC61-F949-B93F-8F70E0AB2684}" type="parTrans" cxnId="{DA0ECF99-3417-AD40-A2AE-AE1BD542AABE}">
      <dgm:prSet/>
      <dgm:spPr/>
      <dgm:t>
        <a:bodyPr/>
        <a:lstStyle/>
        <a:p>
          <a:endParaRPr lang="en-US" b="1">
            <a:effectLst>
              <a:outerShdw blurRad="50800" dist="38100" dir="2700000" algn="tl" rotWithShape="0">
                <a:srgbClr val="000000">
                  <a:alpha val="43000"/>
                </a:srgbClr>
              </a:outerShdw>
            </a:effectLst>
          </a:endParaRPr>
        </a:p>
      </dgm:t>
    </dgm:pt>
    <dgm:pt modelId="{6B6610CF-2424-5940-A27C-8DFF0D5157D2}" type="sibTrans" cxnId="{DA0ECF99-3417-AD40-A2AE-AE1BD542AABE}">
      <dgm:prSet/>
      <dgm:spPr/>
      <dgm:t>
        <a:bodyPr/>
        <a:lstStyle/>
        <a:p>
          <a:endParaRPr lang="en-US" b="1">
            <a:effectLst>
              <a:outerShdw blurRad="50800" dist="38100" dir="2700000" algn="tl" rotWithShape="0">
                <a:srgbClr val="000000">
                  <a:alpha val="43000"/>
                </a:srgbClr>
              </a:outerShdw>
            </a:effectLst>
          </a:endParaRPr>
        </a:p>
      </dgm:t>
    </dgm:pt>
    <dgm:pt modelId="{8424B39D-4CDD-5E41-B6DA-3F0737709879}">
      <dgm:prSet phldrT="[Text]"/>
      <dgm:spPr>
        <a:solidFill>
          <a:srgbClr val="5AA1CF"/>
        </a:solidFill>
      </dgm:spPr>
      <dgm:t>
        <a:bodyPr/>
        <a:lstStyle/>
        <a:p>
          <a:r>
            <a:rPr lang="en-US" b="1" dirty="0" smtClean="0">
              <a:effectLst>
                <a:outerShdw blurRad="50800" dist="38100" dir="2700000" algn="tl" rotWithShape="0">
                  <a:srgbClr val="000000">
                    <a:alpha val="43000"/>
                  </a:srgbClr>
                </a:outerShdw>
              </a:effectLst>
            </a:rPr>
            <a:t>Acquisitions</a:t>
          </a:r>
          <a:endParaRPr lang="en-US" b="1" dirty="0">
            <a:effectLst>
              <a:outerShdw blurRad="50800" dist="38100" dir="2700000" algn="tl" rotWithShape="0">
                <a:srgbClr val="000000">
                  <a:alpha val="43000"/>
                </a:srgbClr>
              </a:outerShdw>
            </a:effectLst>
          </a:endParaRPr>
        </a:p>
      </dgm:t>
    </dgm:pt>
    <dgm:pt modelId="{9ECC910E-32BB-714D-A469-B025F4168C45}" type="parTrans" cxnId="{4B568F7B-CFA7-A645-8558-D7DB8553B546}">
      <dgm:prSet/>
      <dgm:spPr/>
      <dgm:t>
        <a:bodyPr/>
        <a:lstStyle/>
        <a:p>
          <a:endParaRPr lang="en-US" b="1">
            <a:effectLst>
              <a:outerShdw blurRad="50800" dist="38100" dir="2700000" algn="tl" rotWithShape="0">
                <a:srgbClr val="000000">
                  <a:alpha val="43000"/>
                </a:srgbClr>
              </a:outerShdw>
            </a:effectLst>
          </a:endParaRPr>
        </a:p>
      </dgm:t>
    </dgm:pt>
    <dgm:pt modelId="{00ACC482-4CC7-F449-96CC-A3271B69B01B}" type="sibTrans" cxnId="{4B568F7B-CFA7-A645-8558-D7DB8553B546}">
      <dgm:prSet/>
      <dgm:spPr/>
      <dgm:t>
        <a:bodyPr/>
        <a:lstStyle/>
        <a:p>
          <a:endParaRPr lang="en-US" b="1">
            <a:effectLst>
              <a:outerShdw blurRad="50800" dist="38100" dir="2700000" algn="tl" rotWithShape="0">
                <a:srgbClr val="000000">
                  <a:alpha val="43000"/>
                </a:srgbClr>
              </a:outerShdw>
            </a:effectLst>
          </a:endParaRPr>
        </a:p>
      </dgm:t>
    </dgm:pt>
    <dgm:pt modelId="{6AE47C4B-6E44-A341-957F-F4010DE33334}">
      <dgm:prSet phldrT="[Text]"/>
      <dgm:spPr>
        <a:solidFill>
          <a:srgbClr val="EA5A32"/>
        </a:solidFill>
      </dgm:spPr>
      <dgm:t>
        <a:bodyPr/>
        <a:lstStyle/>
        <a:p>
          <a:r>
            <a:rPr lang="en-US" b="1" dirty="0" smtClean="0">
              <a:effectLst>
                <a:outerShdw blurRad="50800" dist="38100" dir="2700000" algn="tl" rotWithShape="0">
                  <a:srgbClr val="000000">
                    <a:alpha val="43000"/>
                  </a:srgbClr>
                </a:outerShdw>
              </a:effectLst>
            </a:rPr>
            <a:t>Open Computing Model</a:t>
          </a:r>
          <a:endParaRPr lang="en-US" b="1" dirty="0">
            <a:effectLst>
              <a:outerShdw blurRad="50800" dist="38100" dir="2700000" algn="tl" rotWithShape="0">
                <a:srgbClr val="000000">
                  <a:alpha val="43000"/>
                </a:srgbClr>
              </a:outerShdw>
            </a:effectLst>
          </a:endParaRPr>
        </a:p>
      </dgm:t>
    </dgm:pt>
    <dgm:pt modelId="{151658D3-0FE6-354C-9225-EC7AC9F34CF8}" type="parTrans" cxnId="{3AEEFA28-AB39-7640-A4B2-377212F530A8}">
      <dgm:prSet/>
      <dgm:spPr/>
      <dgm:t>
        <a:bodyPr/>
        <a:lstStyle/>
        <a:p>
          <a:endParaRPr lang="en-US" b="1">
            <a:effectLst>
              <a:outerShdw blurRad="50800" dist="38100" dir="2700000" algn="tl" rotWithShape="0">
                <a:srgbClr val="000000">
                  <a:alpha val="43000"/>
                </a:srgbClr>
              </a:outerShdw>
            </a:effectLst>
          </a:endParaRPr>
        </a:p>
      </dgm:t>
    </dgm:pt>
    <dgm:pt modelId="{FFF2FCC9-AB4F-FA44-96C9-151166DE2F1E}" type="sibTrans" cxnId="{3AEEFA28-AB39-7640-A4B2-377212F530A8}">
      <dgm:prSet/>
      <dgm:spPr/>
      <dgm:t>
        <a:bodyPr/>
        <a:lstStyle/>
        <a:p>
          <a:endParaRPr lang="en-US" b="1">
            <a:effectLst>
              <a:outerShdw blurRad="50800" dist="38100" dir="2700000" algn="tl" rotWithShape="0">
                <a:srgbClr val="000000">
                  <a:alpha val="43000"/>
                </a:srgbClr>
              </a:outerShdw>
            </a:effectLst>
          </a:endParaRPr>
        </a:p>
      </dgm:t>
    </dgm:pt>
    <dgm:pt modelId="{E58ED57D-DF9E-3F43-B48F-D7BE3423152D}" type="pres">
      <dgm:prSet presAssocID="{B54D1644-6FF0-A944-B7A1-35AD44C6E491}" presName="Name0" presStyleCnt="0">
        <dgm:presLayoutVars>
          <dgm:dir/>
          <dgm:resizeHandles val="exact"/>
        </dgm:presLayoutVars>
      </dgm:prSet>
      <dgm:spPr/>
      <dgm:t>
        <a:bodyPr/>
        <a:lstStyle/>
        <a:p>
          <a:endParaRPr lang="en-US"/>
        </a:p>
      </dgm:t>
    </dgm:pt>
    <dgm:pt modelId="{0D521849-1A11-604A-9706-ADE2BE2B23F6}" type="pres">
      <dgm:prSet presAssocID="{28414002-E092-1743-9F18-A86D9766FC07}" presName="composite" presStyleCnt="0"/>
      <dgm:spPr/>
    </dgm:pt>
    <dgm:pt modelId="{20791B3A-1014-F34B-863B-9248D337F44B}" type="pres">
      <dgm:prSet presAssocID="{28414002-E092-1743-9F18-A86D9766FC07}" presName="rect1" presStyleLbl="bgImgPlace1" presStyleIdx="0" presStyleCnt="3"/>
      <dgm:spPr>
        <a:blipFill rotWithShape="1">
          <a:blip xmlns:r="http://schemas.openxmlformats.org/officeDocument/2006/relationships" r:embed="rId1" cstate="email">
            <a:extLst/>
          </a:blip>
          <a:stretch>
            <a:fillRect/>
          </a:stretch>
        </a:blipFill>
      </dgm:spPr>
      <dgm:t>
        <a:bodyPr/>
        <a:lstStyle/>
        <a:p>
          <a:endParaRPr lang="en-US"/>
        </a:p>
      </dgm:t>
    </dgm:pt>
    <dgm:pt modelId="{5945F5AC-A90A-5546-90FA-91779B351ADB}" type="pres">
      <dgm:prSet presAssocID="{28414002-E092-1743-9F18-A86D9766FC07}" presName="wedgeRectCallout1" presStyleLbl="node1" presStyleIdx="0" presStyleCnt="3">
        <dgm:presLayoutVars>
          <dgm:bulletEnabled val="1"/>
        </dgm:presLayoutVars>
      </dgm:prSet>
      <dgm:spPr/>
      <dgm:t>
        <a:bodyPr/>
        <a:lstStyle/>
        <a:p>
          <a:endParaRPr lang="en-US"/>
        </a:p>
      </dgm:t>
    </dgm:pt>
    <dgm:pt modelId="{D74AABC1-2501-E442-A20C-94B0B861EF18}" type="pres">
      <dgm:prSet presAssocID="{6B6610CF-2424-5940-A27C-8DFF0D5157D2}" presName="sibTrans" presStyleCnt="0"/>
      <dgm:spPr/>
    </dgm:pt>
    <dgm:pt modelId="{11AC9187-19E9-A540-A035-4608563DAD93}" type="pres">
      <dgm:prSet presAssocID="{8424B39D-4CDD-5E41-B6DA-3F0737709879}" presName="composite" presStyleCnt="0"/>
      <dgm:spPr/>
    </dgm:pt>
    <dgm:pt modelId="{60E7A26A-750B-A640-9011-CEB645D965F7}" type="pres">
      <dgm:prSet presAssocID="{8424B39D-4CDD-5E41-B6DA-3F0737709879}" presName="rect1" presStyleLbl="bgImgPlace1" presStyleIdx="1" presStyleCnt="3"/>
      <dgm:spPr>
        <a:blipFill rotWithShape="1">
          <a:blip xmlns:r="http://schemas.openxmlformats.org/officeDocument/2006/relationships" r:embed="rId2"/>
          <a:stretch>
            <a:fillRect/>
          </a:stretch>
        </a:blipFill>
      </dgm:spPr>
    </dgm:pt>
    <dgm:pt modelId="{D09A76C5-9FCF-F54C-9978-5E07CFE58691}" type="pres">
      <dgm:prSet presAssocID="{8424B39D-4CDD-5E41-B6DA-3F0737709879}" presName="wedgeRectCallout1" presStyleLbl="node1" presStyleIdx="1" presStyleCnt="3">
        <dgm:presLayoutVars>
          <dgm:bulletEnabled val="1"/>
        </dgm:presLayoutVars>
      </dgm:prSet>
      <dgm:spPr/>
      <dgm:t>
        <a:bodyPr/>
        <a:lstStyle/>
        <a:p>
          <a:endParaRPr lang="en-US"/>
        </a:p>
      </dgm:t>
    </dgm:pt>
    <dgm:pt modelId="{25E8BA30-6ABD-8348-83C8-7AC7C1F37E60}" type="pres">
      <dgm:prSet presAssocID="{00ACC482-4CC7-F449-96CC-A3271B69B01B}" presName="sibTrans" presStyleCnt="0"/>
      <dgm:spPr/>
    </dgm:pt>
    <dgm:pt modelId="{B7225814-FCBC-3140-AE17-9A77D4D553F0}" type="pres">
      <dgm:prSet presAssocID="{6AE47C4B-6E44-A341-957F-F4010DE33334}" presName="composite" presStyleCnt="0"/>
      <dgm:spPr/>
    </dgm:pt>
    <dgm:pt modelId="{BE8267C7-C05E-FB4B-9203-CCFD562E3BA8}" type="pres">
      <dgm:prSet presAssocID="{6AE47C4B-6E44-A341-957F-F4010DE33334}" presName="rect1" presStyleLbl="bgImgPlace1" presStyleIdx="2" presStyleCnt="3"/>
      <dgm:spPr>
        <a:blipFill rotWithShape="1">
          <a:blip xmlns:r="http://schemas.openxmlformats.org/officeDocument/2006/relationships" r:embed="rId3"/>
          <a:stretch>
            <a:fillRect/>
          </a:stretch>
        </a:blipFill>
      </dgm:spPr>
    </dgm:pt>
    <dgm:pt modelId="{781E0A4E-EA40-F74A-882E-953001807860}" type="pres">
      <dgm:prSet presAssocID="{6AE47C4B-6E44-A341-957F-F4010DE33334}" presName="wedgeRectCallout1" presStyleLbl="node1" presStyleIdx="2" presStyleCnt="3">
        <dgm:presLayoutVars>
          <dgm:bulletEnabled val="1"/>
        </dgm:presLayoutVars>
      </dgm:prSet>
      <dgm:spPr/>
      <dgm:t>
        <a:bodyPr/>
        <a:lstStyle/>
        <a:p>
          <a:endParaRPr lang="en-US"/>
        </a:p>
      </dgm:t>
    </dgm:pt>
  </dgm:ptLst>
  <dgm:cxnLst>
    <dgm:cxn modelId="{DA0ECF99-3417-AD40-A2AE-AE1BD542AABE}" srcId="{B54D1644-6FF0-A944-B7A1-35AD44C6E491}" destId="{28414002-E092-1743-9F18-A86D9766FC07}" srcOrd="0" destOrd="0" parTransId="{442C16C6-DC61-F949-B93F-8F70E0AB2684}" sibTransId="{6B6610CF-2424-5940-A27C-8DFF0D5157D2}"/>
    <dgm:cxn modelId="{391D5E80-675B-41CA-8B29-E6D1755FBF9E}" type="presOf" srcId="{6AE47C4B-6E44-A341-957F-F4010DE33334}" destId="{781E0A4E-EA40-F74A-882E-953001807860}" srcOrd="0" destOrd="0" presId="urn:microsoft.com/office/officeart/2008/layout/BendingPictureCaptionList"/>
    <dgm:cxn modelId="{2483E9A9-8906-4CF9-A0A7-46FCEDF467BE}" type="presOf" srcId="{B54D1644-6FF0-A944-B7A1-35AD44C6E491}" destId="{E58ED57D-DF9E-3F43-B48F-D7BE3423152D}" srcOrd="0" destOrd="0" presId="urn:microsoft.com/office/officeart/2008/layout/BendingPictureCaptionList"/>
    <dgm:cxn modelId="{8061956F-BCC2-4BE1-A52E-494BE7CB7644}" type="presOf" srcId="{28414002-E092-1743-9F18-A86D9766FC07}" destId="{5945F5AC-A90A-5546-90FA-91779B351ADB}" srcOrd="0" destOrd="0" presId="urn:microsoft.com/office/officeart/2008/layout/BendingPictureCaptionList"/>
    <dgm:cxn modelId="{3AEEFA28-AB39-7640-A4B2-377212F530A8}" srcId="{B54D1644-6FF0-A944-B7A1-35AD44C6E491}" destId="{6AE47C4B-6E44-A341-957F-F4010DE33334}" srcOrd="2" destOrd="0" parTransId="{151658D3-0FE6-354C-9225-EC7AC9F34CF8}" sibTransId="{FFF2FCC9-AB4F-FA44-96C9-151166DE2F1E}"/>
    <dgm:cxn modelId="{CF41FDBD-05E2-4FE8-8A8F-8DCDAADE94CF}" type="presOf" srcId="{8424B39D-4CDD-5E41-B6DA-3F0737709879}" destId="{D09A76C5-9FCF-F54C-9978-5E07CFE58691}" srcOrd="0" destOrd="0" presId="urn:microsoft.com/office/officeart/2008/layout/BendingPictureCaptionList"/>
    <dgm:cxn modelId="{4B568F7B-CFA7-A645-8558-D7DB8553B546}" srcId="{B54D1644-6FF0-A944-B7A1-35AD44C6E491}" destId="{8424B39D-4CDD-5E41-B6DA-3F0737709879}" srcOrd="1" destOrd="0" parTransId="{9ECC910E-32BB-714D-A469-B025F4168C45}" sibTransId="{00ACC482-4CC7-F449-96CC-A3271B69B01B}"/>
    <dgm:cxn modelId="{22236E46-459D-4075-AF61-C265C50B60F5}" type="presParOf" srcId="{E58ED57D-DF9E-3F43-B48F-D7BE3423152D}" destId="{0D521849-1A11-604A-9706-ADE2BE2B23F6}" srcOrd="0" destOrd="0" presId="urn:microsoft.com/office/officeart/2008/layout/BendingPictureCaptionList"/>
    <dgm:cxn modelId="{4E0064A6-54CC-4C48-A955-92F42F52E22E}" type="presParOf" srcId="{0D521849-1A11-604A-9706-ADE2BE2B23F6}" destId="{20791B3A-1014-F34B-863B-9248D337F44B}" srcOrd="0" destOrd="0" presId="urn:microsoft.com/office/officeart/2008/layout/BendingPictureCaptionList"/>
    <dgm:cxn modelId="{72258868-5229-45FB-95AA-B6F72806252C}" type="presParOf" srcId="{0D521849-1A11-604A-9706-ADE2BE2B23F6}" destId="{5945F5AC-A90A-5546-90FA-91779B351ADB}" srcOrd="1" destOrd="0" presId="urn:microsoft.com/office/officeart/2008/layout/BendingPictureCaptionList"/>
    <dgm:cxn modelId="{79C543FF-22B6-4D5F-B3DB-697F745B8797}" type="presParOf" srcId="{E58ED57D-DF9E-3F43-B48F-D7BE3423152D}" destId="{D74AABC1-2501-E442-A20C-94B0B861EF18}" srcOrd="1" destOrd="0" presId="urn:microsoft.com/office/officeart/2008/layout/BendingPictureCaptionList"/>
    <dgm:cxn modelId="{2489AFFA-7ECB-4D0B-850E-553EE6A3D573}" type="presParOf" srcId="{E58ED57D-DF9E-3F43-B48F-D7BE3423152D}" destId="{11AC9187-19E9-A540-A035-4608563DAD93}" srcOrd="2" destOrd="0" presId="urn:microsoft.com/office/officeart/2008/layout/BendingPictureCaptionList"/>
    <dgm:cxn modelId="{01393F5E-0000-4F5E-BFEC-0DB5B188FF65}" type="presParOf" srcId="{11AC9187-19E9-A540-A035-4608563DAD93}" destId="{60E7A26A-750B-A640-9011-CEB645D965F7}" srcOrd="0" destOrd="0" presId="urn:microsoft.com/office/officeart/2008/layout/BendingPictureCaptionList"/>
    <dgm:cxn modelId="{E3F7459F-F6AB-4C8B-AF47-F0E5AF7F7A87}" type="presParOf" srcId="{11AC9187-19E9-A540-A035-4608563DAD93}" destId="{D09A76C5-9FCF-F54C-9978-5E07CFE58691}" srcOrd="1" destOrd="0" presId="urn:microsoft.com/office/officeart/2008/layout/BendingPictureCaptionList"/>
    <dgm:cxn modelId="{AC210A4C-3E02-4D2B-B173-0F740751FEB3}" type="presParOf" srcId="{E58ED57D-DF9E-3F43-B48F-D7BE3423152D}" destId="{25E8BA30-6ABD-8348-83C8-7AC7C1F37E60}" srcOrd="3" destOrd="0" presId="urn:microsoft.com/office/officeart/2008/layout/BendingPictureCaptionList"/>
    <dgm:cxn modelId="{33FDCC91-CC80-4DC8-93CD-06F5DE7E1791}" type="presParOf" srcId="{E58ED57D-DF9E-3F43-B48F-D7BE3423152D}" destId="{B7225814-FCBC-3140-AE17-9A77D4D553F0}" srcOrd="4" destOrd="0" presId="urn:microsoft.com/office/officeart/2008/layout/BendingPictureCaptionList"/>
    <dgm:cxn modelId="{662199FA-4ECD-4E0B-98C5-EA4C9C21D225}" type="presParOf" srcId="{B7225814-FCBC-3140-AE17-9A77D4D553F0}" destId="{BE8267C7-C05E-FB4B-9203-CCFD562E3BA8}" srcOrd="0" destOrd="0" presId="urn:microsoft.com/office/officeart/2008/layout/BendingPictureCaptionList"/>
    <dgm:cxn modelId="{45D9294A-A82A-435F-8A5A-1EAE064D7ABB}" type="presParOf" srcId="{B7225814-FCBC-3140-AE17-9A77D4D553F0}" destId="{781E0A4E-EA40-F74A-882E-953001807860}" srcOrd="1" destOrd="0" presId="urn:microsoft.com/office/officeart/2008/layout/BendingPictureCaptionList"/>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4D1644-6FF0-A944-B7A1-35AD44C6E491}"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n-US"/>
        </a:p>
      </dgm:t>
    </dgm:pt>
    <dgm:pt modelId="{28414002-E092-1743-9F18-A86D9766FC07}">
      <dgm:prSet phldrT="[Text]"/>
      <dgm:spPr>
        <a:solidFill>
          <a:srgbClr val="8CBD3A"/>
        </a:solidFill>
      </dgm:spPr>
      <dgm:t>
        <a:bodyPr/>
        <a:lstStyle/>
        <a:p>
          <a:r>
            <a:rPr lang="en-US" b="1" dirty="0" smtClean="0">
              <a:effectLst>
                <a:outerShdw blurRad="50800" dist="38100" dir="2700000" algn="tl" rotWithShape="0">
                  <a:srgbClr val="000000">
                    <a:alpha val="43000"/>
                  </a:srgbClr>
                </a:outerShdw>
              </a:effectLst>
            </a:rPr>
            <a:t>Attract &amp; Engage Gen X,Y,&amp; Z</a:t>
          </a:r>
          <a:endParaRPr lang="en-US" b="1" dirty="0">
            <a:effectLst>
              <a:outerShdw blurRad="50800" dist="38100" dir="2700000" algn="tl" rotWithShape="0">
                <a:srgbClr val="000000">
                  <a:alpha val="43000"/>
                </a:srgbClr>
              </a:outerShdw>
            </a:effectLst>
          </a:endParaRPr>
        </a:p>
      </dgm:t>
    </dgm:pt>
    <dgm:pt modelId="{442C16C6-DC61-F949-B93F-8F70E0AB2684}" type="parTrans" cxnId="{DA0ECF99-3417-AD40-A2AE-AE1BD542AABE}">
      <dgm:prSet/>
      <dgm:spPr/>
      <dgm:t>
        <a:bodyPr/>
        <a:lstStyle/>
        <a:p>
          <a:endParaRPr lang="en-US" b="1">
            <a:effectLst>
              <a:outerShdw blurRad="50800" dist="38100" dir="2700000" algn="tl" rotWithShape="0">
                <a:srgbClr val="000000">
                  <a:alpha val="43000"/>
                </a:srgbClr>
              </a:outerShdw>
            </a:effectLst>
          </a:endParaRPr>
        </a:p>
      </dgm:t>
    </dgm:pt>
    <dgm:pt modelId="{6B6610CF-2424-5940-A27C-8DFF0D5157D2}" type="sibTrans" cxnId="{DA0ECF99-3417-AD40-A2AE-AE1BD542AABE}">
      <dgm:prSet/>
      <dgm:spPr/>
      <dgm:t>
        <a:bodyPr/>
        <a:lstStyle/>
        <a:p>
          <a:endParaRPr lang="en-US" b="1">
            <a:effectLst>
              <a:outerShdw blurRad="50800" dist="38100" dir="2700000" algn="tl" rotWithShape="0">
                <a:srgbClr val="000000">
                  <a:alpha val="43000"/>
                </a:srgbClr>
              </a:outerShdw>
            </a:effectLst>
          </a:endParaRPr>
        </a:p>
      </dgm:t>
    </dgm:pt>
    <dgm:pt modelId="{8424B39D-4CDD-5E41-B6DA-3F0737709879}">
      <dgm:prSet phldrT="[Text]"/>
      <dgm:spPr>
        <a:solidFill>
          <a:srgbClr val="456BA5"/>
        </a:solidFill>
      </dgm:spPr>
      <dgm:t>
        <a:bodyPr/>
        <a:lstStyle/>
        <a:p>
          <a:r>
            <a:rPr lang="en-US" b="1" dirty="0" smtClean="0">
              <a:effectLst>
                <a:outerShdw blurRad="50800" dist="38100" dir="2700000" algn="tl" rotWithShape="0">
                  <a:srgbClr val="000000">
                    <a:alpha val="43000"/>
                  </a:srgbClr>
                </a:outerShdw>
              </a:effectLst>
            </a:rPr>
            <a:t>Communications</a:t>
          </a:r>
          <a:endParaRPr lang="en-US" b="1" dirty="0">
            <a:effectLst>
              <a:outerShdw blurRad="50800" dist="38100" dir="2700000" algn="tl" rotWithShape="0">
                <a:srgbClr val="000000">
                  <a:alpha val="43000"/>
                </a:srgbClr>
              </a:outerShdw>
            </a:effectLst>
          </a:endParaRPr>
        </a:p>
      </dgm:t>
    </dgm:pt>
    <dgm:pt modelId="{9ECC910E-32BB-714D-A469-B025F4168C45}" type="parTrans" cxnId="{4B568F7B-CFA7-A645-8558-D7DB8553B546}">
      <dgm:prSet/>
      <dgm:spPr/>
      <dgm:t>
        <a:bodyPr/>
        <a:lstStyle/>
        <a:p>
          <a:endParaRPr lang="en-US" b="1">
            <a:effectLst>
              <a:outerShdw blurRad="50800" dist="38100" dir="2700000" algn="tl" rotWithShape="0">
                <a:srgbClr val="000000">
                  <a:alpha val="43000"/>
                </a:srgbClr>
              </a:outerShdw>
            </a:effectLst>
          </a:endParaRPr>
        </a:p>
      </dgm:t>
    </dgm:pt>
    <dgm:pt modelId="{00ACC482-4CC7-F449-96CC-A3271B69B01B}" type="sibTrans" cxnId="{4B568F7B-CFA7-A645-8558-D7DB8553B546}">
      <dgm:prSet/>
      <dgm:spPr/>
      <dgm:t>
        <a:bodyPr/>
        <a:lstStyle/>
        <a:p>
          <a:endParaRPr lang="en-US" b="1">
            <a:effectLst>
              <a:outerShdw blurRad="50800" dist="38100" dir="2700000" algn="tl" rotWithShape="0">
                <a:srgbClr val="000000">
                  <a:alpha val="43000"/>
                </a:srgbClr>
              </a:outerShdw>
            </a:effectLst>
          </a:endParaRPr>
        </a:p>
      </dgm:t>
    </dgm:pt>
    <dgm:pt modelId="{3C8FC7DF-0322-FB4F-8185-D0FAF2390EDB}">
      <dgm:prSet phldrT="[Text]"/>
      <dgm:spPr>
        <a:solidFill>
          <a:srgbClr val="5AA1CF"/>
        </a:solidFill>
      </dgm:spPr>
      <dgm:t>
        <a:bodyPr/>
        <a:lstStyle/>
        <a:p>
          <a:r>
            <a:rPr lang="en-US" b="1" dirty="0" smtClean="0">
              <a:effectLst>
                <a:outerShdw blurRad="50800" dist="38100" dir="2700000" algn="tl" rotWithShape="0">
                  <a:srgbClr val="000000">
                    <a:alpha val="43000"/>
                  </a:srgbClr>
                </a:outerShdw>
              </a:effectLst>
            </a:rPr>
            <a:t>Brand Awareness Marketing</a:t>
          </a:r>
          <a:endParaRPr lang="en-US" b="1" dirty="0">
            <a:effectLst>
              <a:outerShdw blurRad="50800" dist="38100" dir="2700000" algn="tl" rotWithShape="0">
                <a:srgbClr val="000000">
                  <a:alpha val="43000"/>
                </a:srgbClr>
              </a:outerShdw>
            </a:effectLst>
          </a:endParaRPr>
        </a:p>
      </dgm:t>
    </dgm:pt>
    <dgm:pt modelId="{992346EE-5B02-4D47-AD78-AEEAEA927265}" type="parTrans" cxnId="{F60E6564-53BA-554F-B3FE-1EC1F64D99A7}">
      <dgm:prSet/>
      <dgm:spPr/>
      <dgm:t>
        <a:bodyPr/>
        <a:lstStyle/>
        <a:p>
          <a:endParaRPr lang="en-US" b="1">
            <a:effectLst>
              <a:outerShdw blurRad="50800" dist="38100" dir="2700000" algn="tl" rotWithShape="0">
                <a:srgbClr val="000000">
                  <a:alpha val="43000"/>
                </a:srgbClr>
              </a:outerShdw>
            </a:effectLst>
          </a:endParaRPr>
        </a:p>
      </dgm:t>
    </dgm:pt>
    <dgm:pt modelId="{E7927761-9273-FB48-9F59-07E1AA55D086}" type="sibTrans" cxnId="{F60E6564-53BA-554F-B3FE-1EC1F64D99A7}">
      <dgm:prSet/>
      <dgm:spPr/>
      <dgm:t>
        <a:bodyPr/>
        <a:lstStyle/>
        <a:p>
          <a:endParaRPr lang="en-US" b="1">
            <a:effectLst>
              <a:outerShdw blurRad="50800" dist="38100" dir="2700000" algn="tl" rotWithShape="0">
                <a:srgbClr val="000000">
                  <a:alpha val="43000"/>
                </a:srgbClr>
              </a:outerShdw>
            </a:effectLst>
          </a:endParaRPr>
        </a:p>
      </dgm:t>
    </dgm:pt>
    <dgm:pt modelId="{E58ED57D-DF9E-3F43-B48F-D7BE3423152D}" type="pres">
      <dgm:prSet presAssocID="{B54D1644-6FF0-A944-B7A1-35AD44C6E491}" presName="Name0" presStyleCnt="0">
        <dgm:presLayoutVars>
          <dgm:dir/>
          <dgm:resizeHandles val="exact"/>
        </dgm:presLayoutVars>
      </dgm:prSet>
      <dgm:spPr/>
      <dgm:t>
        <a:bodyPr/>
        <a:lstStyle/>
        <a:p>
          <a:endParaRPr lang="en-US"/>
        </a:p>
      </dgm:t>
    </dgm:pt>
    <dgm:pt modelId="{0D521849-1A11-604A-9706-ADE2BE2B23F6}" type="pres">
      <dgm:prSet presAssocID="{28414002-E092-1743-9F18-A86D9766FC07}" presName="composite" presStyleCnt="0"/>
      <dgm:spPr/>
    </dgm:pt>
    <dgm:pt modelId="{20791B3A-1014-F34B-863B-9248D337F44B}" type="pres">
      <dgm:prSet presAssocID="{28414002-E092-1743-9F18-A86D9766FC07}" presName="rect1" presStyleLbl="bgImgPlace1" presStyleIdx="0" presStyleCnt="3"/>
      <dgm:spPr>
        <a:blipFill rotWithShape="1">
          <a:blip xmlns:r="http://schemas.openxmlformats.org/officeDocument/2006/relationships" r:embed="rId1"/>
          <a:stretch>
            <a:fillRect/>
          </a:stretch>
        </a:blipFill>
      </dgm:spPr>
    </dgm:pt>
    <dgm:pt modelId="{5945F5AC-A90A-5546-90FA-91779B351ADB}" type="pres">
      <dgm:prSet presAssocID="{28414002-E092-1743-9F18-A86D9766FC07}" presName="wedgeRectCallout1" presStyleLbl="node1" presStyleIdx="0" presStyleCnt="3">
        <dgm:presLayoutVars>
          <dgm:bulletEnabled val="1"/>
        </dgm:presLayoutVars>
      </dgm:prSet>
      <dgm:spPr/>
      <dgm:t>
        <a:bodyPr/>
        <a:lstStyle/>
        <a:p>
          <a:endParaRPr lang="en-US"/>
        </a:p>
      </dgm:t>
    </dgm:pt>
    <dgm:pt modelId="{D74AABC1-2501-E442-A20C-94B0B861EF18}" type="pres">
      <dgm:prSet presAssocID="{6B6610CF-2424-5940-A27C-8DFF0D5157D2}" presName="sibTrans" presStyleCnt="0"/>
      <dgm:spPr/>
    </dgm:pt>
    <dgm:pt modelId="{11AC9187-19E9-A540-A035-4608563DAD93}" type="pres">
      <dgm:prSet presAssocID="{8424B39D-4CDD-5E41-B6DA-3F0737709879}" presName="composite" presStyleCnt="0"/>
      <dgm:spPr/>
    </dgm:pt>
    <dgm:pt modelId="{60E7A26A-750B-A640-9011-CEB645D965F7}" type="pres">
      <dgm:prSet presAssocID="{8424B39D-4CDD-5E41-B6DA-3F0737709879}" presName="rect1" presStyleLbl="bgImgPlace1" presStyleIdx="1" presStyleCnt="3"/>
      <dgm:spPr>
        <a:blipFill rotWithShape="1">
          <a:blip xmlns:r="http://schemas.openxmlformats.org/officeDocument/2006/relationships" r:embed="rId2"/>
          <a:stretch>
            <a:fillRect/>
          </a:stretch>
        </a:blipFill>
      </dgm:spPr>
    </dgm:pt>
    <dgm:pt modelId="{D09A76C5-9FCF-F54C-9978-5E07CFE58691}" type="pres">
      <dgm:prSet presAssocID="{8424B39D-4CDD-5E41-B6DA-3F0737709879}" presName="wedgeRectCallout1" presStyleLbl="node1" presStyleIdx="1" presStyleCnt="3">
        <dgm:presLayoutVars>
          <dgm:bulletEnabled val="1"/>
        </dgm:presLayoutVars>
      </dgm:prSet>
      <dgm:spPr/>
      <dgm:t>
        <a:bodyPr/>
        <a:lstStyle/>
        <a:p>
          <a:endParaRPr lang="en-US"/>
        </a:p>
      </dgm:t>
    </dgm:pt>
    <dgm:pt modelId="{25E8BA30-6ABD-8348-83C8-7AC7C1F37E60}" type="pres">
      <dgm:prSet presAssocID="{00ACC482-4CC7-F449-96CC-A3271B69B01B}" presName="sibTrans" presStyleCnt="0"/>
      <dgm:spPr/>
    </dgm:pt>
    <dgm:pt modelId="{2A3D5F45-EB64-7149-BCB1-679654B098D6}" type="pres">
      <dgm:prSet presAssocID="{3C8FC7DF-0322-FB4F-8185-D0FAF2390EDB}" presName="composite" presStyleCnt="0"/>
      <dgm:spPr/>
    </dgm:pt>
    <dgm:pt modelId="{CC543590-3301-9146-B030-34CB019D89AD}" type="pres">
      <dgm:prSet presAssocID="{3C8FC7DF-0322-FB4F-8185-D0FAF2390EDB}" presName="rect1" presStyleLbl="bgImgPlace1" presStyleIdx="2" presStyleCnt="3"/>
      <dgm:spPr>
        <a:blipFill rotWithShape="1">
          <a:blip xmlns:r="http://schemas.openxmlformats.org/officeDocument/2006/relationships" r:embed="rId3"/>
          <a:stretch>
            <a:fillRect/>
          </a:stretch>
        </a:blipFill>
      </dgm:spPr>
    </dgm:pt>
    <dgm:pt modelId="{55D4F96C-9FC7-2C47-90E9-D66134638BCB}" type="pres">
      <dgm:prSet presAssocID="{3C8FC7DF-0322-FB4F-8185-D0FAF2390EDB}" presName="wedgeRectCallout1" presStyleLbl="node1" presStyleIdx="2" presStyleCnt="3">
        <dgm:presLayoutVars>
          <dgm:bulletEnabled val="1"/>
        </dgm:presLayoutVars>
      </dgm:prSet>
      <dgm:spPr/>
      <dgm:t>
        <a:bodyPr/>
        <a:lstStyle/>
        <a:p>
          <a:endParaRPr lang="en-US"/>
        </a:p>
      </dgm:t>
    </dgm:pt>
  </dgm:ptLst>
  <dgm:cxnLst>
    <dgm:cxn modelId="{2E93A966-AC9B-4AB4-9A00-1EAABA3FE44F}" type="presOf" srcId="{8424B39D-4CDD-5E41-B6DA-3F0737709879}" destId="{D09A76C5-9FCF-F54C-9978-5E07CFE58691}" srcOrd="0" destOrd="0" presId="urn:microsoft.com/office/officeart/2008/layout/BendingPictureCaptionList"/>
    <dgm:cxn modelId="{DA0ECF99-3417-AD40-A2AE-AE1BD542AABE}" srcId="{B54D1644-6FF0-A944-B7A1-35AD44C6E491}" destId="{28414002-E092-1743-9F18-A86D9766FC07}" srcOrd="0" destOrd="0" parTransId="{442C16C6-DC61-F949-B93F-8F70E0AB2684}" sibTransId="{6B6610CF-2424-5940-A27C-8DFF0D5157D2}"/>
    <dgm:cxn modelId="{BCC0C80D-3027-4D9F-88D1-EA6B24E05FA9}" type="presOf" srcId="{3C8FC7DF-0322-FB4F-8185-D0FAF2390EDB}" destId="{55D4F96C-9FC7-2C47-90E9-D66134638BCB}" srcOrd="0" destOrd="0" presId="urn:microsoft.com/office/officeart/2008/layout/BendingPictureCaptionList"/>
    <dgm:cxn modelId="{7D8CEB50-B309-4A3F-8CF5-960961C9EA37}" type="presOf" srcId="{28414002-E092-1743-9F18-A86D9766FC07}" destId="{5945F5AC-A90A-5546-90FA-91779B351ADB}" srcOrd="0" destOrd="0" presId="urn:microsoft.com/office/officeart/2008/layout/BendingPictureCaptionList"/>
    <dgm:cxn modelId="{4B568F7B-CFA7-A645-8558-D7DB8553B546}" srcId="{B54D1644-6FF0-A944-B7A1-35AD44C6E491}" destId="{8424B39D-4CDD-5E41-B6DA-3F0737709879}" srcOrd="1" destOrd="0" parTransId="{9ECC910E-32BB-714D-A469-B025F4168C45}" sibTransId="{00ACC482-4CC7-F449-96CC-A3271B69B01B}"/>
    <dgm:cxn modelId="{F60E6564-53BA-554F-B3FE-1EC1F64D99A7}" srcId="{B54D1644-6FF0-A944-B7A1-35AD44C6E491}" destId="{3C8FC7DF-0322-FB4F-8185-D0FAF2390EDB}" srcOrd="2" destOrd="0" parTransId="{992346EE-5B02-4D47-AD78-AEEAEA927265}" sibTransId="{E7927761-9273-FB48-9F59-07E1AA55D086}"/>
    <dgm:cxn modelId="{883D5A55-446D-4EB6-B453-8FEA25CA6F5B}" type="presOf" srcId="{B54D1644-6FF0-A944-B7A1-35AD44C6E491}" destId="{E58ED57D-DF9E-3F43-B48F-D7BE3423152D}" srcOrd="0" destOrd="0" presId="urn:microsoft.com/office/officeart/2008/layout/BendingPictureCaptionList"/>
    <dgm:cxn modelId="{1122D39C-AF63-4EF7-86A5-086611EDED84}" type="presParOf" srcId="{E58ED57D-DF9E-3F43-B48F-D7BE3423152D}" destId="{0D521849-1A11-604A-9706-ADE2BE2B23F6}" srcOrd="0" destOrd="0" presId="urn:microsoft.com/office/officeart/2008/layout/BendingPictureCaptionList"/>
    <dgm:cxn modelId="{CA639E69-6C3A-4E5C-89FA-BCE631E9DEF5}" type="presParOf" srcId="{0D521849-1A11-604A-9706-ADE2BE2B23F6}" destId="{20791B3A-1014-F34B-863B-9248D337F44B}" srcOrd="0" destOrd="0" presId="urn:microsoft.com/office/officeart/2008/layout/BendingPictureCaptionList"/>
    <dgm:cxn modelId="{6C19D34F-3493-4803-A3D5-D4126709872D}" type="presParOf" srcId="{0D521849-1A11-604A-9706-ADE2BE2B23F6}" destId="{5945F5AC-A90A-5546-90FA-91779B351ADB}" srcOrd="1" destOrd="0" presId="urn:microsoft.com/office/officeart/2008/layout/BendingPictureCaptionList"/>
    <dgm:cxn modelId="{2D4971EF-DC07-4BE4-A223-9914F589798D}" type="presParOf" srcId="{E58ED57D-DF9E-3F43-B48F-D7BE3423152D}" destId="{D74AABC1-2501-E442-A20C-94B0B861EF18}" srcOrd="1" destOrd="0" presId="urn:microsoft.com/office/officeart/2008/layout/BendingPictureCaptionList"/>
    <dgm:cxn modelId="{AC388EB0-C8F1-463B-A0F3-D49B18D6EE09}" type="presParOf" srcId="{E58ED57D-DF9E-3F43-B48F-D7BE3423152D}" destId="{11AC9187-19E9-A540-A035-4608563DAD93}" srcOrd="2" destOrd="0" presId="urn:microsoft.com/office/officeart/2008/layout/BendingPictureCaptionList"/>
    <dgm:cxn modelId="{21C4EBF8-0B64-4AD6-A6DF-A1CEFA0F6B40}" type="presParOf" srcId="{11AC9187-19E9-A540-A035-4608563DAD93}" destId="{60E7A26A-750B-A640-9011-CEB645D965F7}" srcOrd="0" destOrd="0" presId="urn:microsoft.com/office/officeart/2008/layout/BendingPictureCaptionList"/>
    <dgm:cxn modelId="{2C579A64-56C1-40B5-9692-6DC37D04340C}" type="presParOf" srcId="{11AC9187-19E9-A540-A035-4608563DAD93}" destId="{D09A76C5-9FCF-F54C-9978-5E07CFE58691}" srcOrd="1" destOrd="0" presId="urn:microsoft.com/office/officeart/2008/layout/BendingPictureCaptionList"/>
    <dgm:cxn modelId="{D25EEE26-B030-4E64-B848-6E9A03BFF654}" type="presParOf" srcId="{E58ED57D-DF9E-3F43-B48F-D7BE3423152D}" destId="{25E8BA30-6ABD-8348-83C8-7AC7C1F37E60}" srcOrd="3" destOrd="0" presId="urn:microsoft.com/office/officeart/2008/layout/BendingPictureCaptionList"/>
    <dgm:cxn modelId="{F23DFC63-EE84-4A2B-AFC0-9F738222EE5C}" type="presParOf" srcId="{E58ED57D-DF9E-3F43-B48F-D7BE3423152D}" destId="{2A3D5F45-EB64-7149-BCB1-679654B098D6}" srcOrd="4" destOrd="0" presId="urn:microsoft.com/office/officeart/2008/layout/BendingPictureCaptionList"/>
    <dgm:cxn modelId="{2DDEA639-19DE-4310-AFB0-F95BCEA1F8C2}" type="presParOf" srcId="{2A3D5F45-EB64-7149-BCB1-679654B098D6}" destId="{CC543590-3301-9146-B030-34CB019D89AD}" srcOrd="0" destOrd="0" presId="urn:microsoft.com/office/officeart/2008/layout/BendingPictureCaptionList"/>
    <dgm:cxn modelId="{7D6A09B3-AA8E-40A8-8288-B0A5CA712206}" type="presParOf" srcId="{2A3D5F45-EB64-7149-BCB1-679654B098D6}" destId="{55D4F96C-9FC7-2C47-90E9-D66134638BCB}" srcOrd="1" destOrd="0" presId="urn:microsoft.com/office/officeart/2008/layout/BendingPictureCaptionList"/>
  </dgm:cxnLst>
  <dgm:bg/>
  <dgm:whole/>
  <dgm:extLst>
    <a:ext uri="http://schemas.microsoft.com/office/drawing/2008/diagram">
      <dsp:dataModelExt xmlns=""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72ED3D-47E5-D545-850C-487A5552A059}"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370A6D1B-E0EB-3143-8AC3-FA20A380BB54}">
      <dgm:prSet phldrT="[Text]"/>
      <dgm:spPr/>
      <dgm:t>
        <a:bodyPr/>
        <a:lstStyle/>
        <a:p>
          <a:r>
            <a:rPr lang="en-US" dirty="0" smtClean="0">
              <a:latin typeface="Lubalin Demi for IBM"/>
              <a:cs typeface="Lubalin Demi for IBM"/>
            </a:rPr>
            <a:t>IT</a:t>
          </a:r>
          <a:endParaRPr lang="en-US" dirty="0">
            <a:latin typeface="Lubalin Demi for IBM"/>
            <a:cs typeface="Lubalin Demi for IBM"/>
          </a:endParaRPr>
        </a:p>
      </dgm:t>
    </dgm:pt>
    <dgm:pt modelId="{54B3B023-3E3A-4B4F-85B5-82D91CD9FF58}" type="parTrans" cxnId="{1503171F-BE4C-DA40-816A-F09ABC1A2A6F}">
      <dgm:prSet/>
      <dgm:spPr/>
      <dgm:t>
        <a:bodyPr/>
        <a:lstStyle/>
        <a:p>
          <a:endParaRPr lang="en-US">
            <a:latin typeface="Lubalin Demi for IBM"/>
            <a:cs typeface="Lubalin Demi for IBM"/>
          </a:endParaRPr>
        </a:p>
      </dgm:t>
    </dgm:pt>
    <dgm:pt modelId="{F4F53C3C-B39B-104C-8053-4324468C3B3F}" type="sibTrans" cxnId="{1503171F-BE4C-DA40-816A-F09ABC1A2A6F}">
      <dgm:prSet/>
      <dgm:spPr/>
      <dgm:t>
        <a:bodyPr/>
        <a:lstStyle/>
        <a:p>
          <a:endParaRPr lang="en-US">
            <a:latin typeface="Lubalin Demi for IBM"/>
            <a:cs typeface="Lubalin Demi for IBM"/>
          </a:endParaRPr>
        </a:p>
      </dgm:t>
    </dgm:pt>
    <dgm:pt modelId="{87BF8C68-8E02-E94B-BF0C-C495F31DDEBD}">
      <dgm:prSet phldrT="[Text]"/>
      <dgm:spPr/>
      <dgm:t>
        <a:bodyPr/>
        <a:lstStyle/>
        <a:p>
          <a:r>
            <a:rPr lang="en-US" dirty="0" smtClean="0">
              <a:latin typeface="Lubalin Demi for IBM"/>
              <a:cs typeface="Lubalin Demi for IBM"/>
            </a:rPr>
            <a:t>Natural Champions</a:t>
          </a:r>
          <a:endParaRPr lang="en-US" dirty="0">
            <a:latin typeface="Lubalin Demi for IBM"/>
            <a:cs typeface="Lubalin Demi for IBM"/>
          </a:endParaRPr>
        </a:p>
      </dgm:t>
    </dgm:pt>
    <dgm:pt modelId="{2A66717C-BC15-284B-9566-B5A773CC61C5}" type="parTrans" cxnId="{94B314BD-9833-0A40-9E19-A9A7BF1E7B7A}">
      <dgm:prSet/>
      <dgm:spPr/>
      <dgm:t>
        <a:bodyPr/>
        <a:lstStyle/>
        <a:p>
          <a:endParaRPr lang="en-US">
            <a:latin typeface="Lubalin Demi for IBM"/>
            <a:cs typeface="Lubalin Demi for IBM"/>
          </a:endParaRPr>
        </a:p>
      </dgm:t>
    </dgm:pt>
    <dgm:pt modelId="{48C0DB18-8768-474A-AB8C-74058CCFDD70}" type="sibTrans" cxnId="{94B314BD-9833-0A40-9E19-A9A7BF1E7B7A}">
      <dgm:prSet/>
      <dgm:spPr/>
      <dgm:t>
        <a:bodyPr/>
        <a:lstStyle/>
        <a:p>
          <a:endParaRPr lang="en-US">
            <a:latin typeface="Lubalin Demi for IBM"/>
            <a:cs typeface="Lubalin Demi for IBM"/>
          </a:endParaRPr>
        </a:p>
      </dgm:t>
    </dgm:pt>
    <dgm:pt modelId="{BEDC77AC-0B10-8144-ACD0-0DA394F591B6}">
      <dgm:prSet phldrT="[Text]" phldr="1"/>
      <dgm:spPr/>
      <dgm:t>
        <a:bodyPr/>
        <a:lstStyle/>
        <a:p>
          <a:endParaRPr lang="en-US" dirty="0">
            <a:latin typeface="Lubalin Demi for IBM"/>
            <a:cs typeface="Lubalin Demi for IBM"/>
          </a:endParaRPr>
        </a:p>
      </dgm:t>
    </dgm:pt>
    <dgm:pt modelId="{3D839A01-C955-F743-B30B-AB11E233A97E}" type="parTrans" cxnId="{9AEF33A5-0F08-644B-B42F-8726855C6399}">
      <dgm:prSet/>
      <dgm:spPr/>
      <dgm:t>
        <a:bodyPr/>
        <a:lstStyle/>
        <a:p>
          <a:endParaRPr lang="en-US">
            <a:latin typeface="Lubalin Demi for IBM"/>
            <a:cs typeface="Lubalin Demi for IBM"/>
          </a:endParaRPr>
        </a:p>
      </dgm:t>
    </dgm:pt>
    <dgm:pt modelId="{DB0A225D-2373-6B4B-9395-05E07D36D348}" type="sibTrans" cxnId="{9AEF33A5-0F08-644B-B42F-8726855C6399}">
      <dgm:prSet/>
      <dgm:spPr/>
      <dgm:t>
        <a:bodyPr/>
        <a:lstStyle/>
        <a:p>
          <a:endParaRPr lang="en-US">
            <a:latin typeface="Lubalin Demi for IBM"/>
            <a:cs typeface="Lubalin Demi for IBM"/>
          </a:endParaRPr>
        </a:p>
      </dgm:t>
    </dgm:pt>
    <dgm:pt modelId="{BB0FED10-2650-D644-81C5-D2E1B0C05CCA}">
      <dgm:prSet phldrT="[Text]" phldr="1"/>
      <dgm:spPr/>
      <dgm:t>
        <a:bodyPr/>
        <a:lstStyle/>
        <a:p>
          <a:endParaRPr lang="en-US">
            <a:latin typeface="Lubalin Demi for IBM"/>
            <a:cs typeface="Lubalin Demi for IBM"/>
          </a:endParaRPr>
        </a:p>
      </dgm:t>
    </dgm:pt>
    <dgm:pt modelId="{A36C7A03-BAD3-A14F-A149-2BE5C75C890B}" type="parTrans" cxnId="{00D15B41-7124-5B4A-AA1C-FD31CB70E816}">
      <dgm:prSet/>
      <dgm:spPr/>
      <dgm:t>
        <a:bodyPr/>
        <a:lstStyle/>
        <a:p>
          <a:endParaRPr lang="en-US">
            <a:latin typeface="Lubalin Demi for IBM"/>
            <a:cs typeface="Lubalin Demi for IBM"/>
          </a:endParaRPr>
        </a:p>
      </dgm:t>
    </dgm:pt>
    <dgm:pt modelId="{45EB2704-674D-424C-915B-E71790350760}" type="sibTrans" cxnId="{00D15B41-7124-5B4A-AA1C-FD31CB70E816}">
      <dgm:prSet/>
      <dgm:spPr/>
      <dgm:t>
        <a:bodyPr/>
        <a:lstStyle/>
        <a:p>
          <a:endParaRPr lang="en-US">
            <a:latin typeface="Lubalin Demi for IBM"/>
            <a:cs typeface="Lubalin Demi for IBM"/>
          </a:endParaRPr>
        </a:p>
      </dgm:t>
    </dgm:pt>
    <dgm:pt modelId="{61975BDE-10E8-404A-8A4D-F4C235196718}" type="pres">
      <dgm:prSet presAssocID="{9472ED3D-47E5-D545-850C-487A5552A059}" presName="matrix" presStyleCnt="0">
        <dgm:presLayoutVars>
          <dgm:chMax val="1"/>
          <dgm:dir/>
          <dgm:resizeHandles val="exact"/>
        </dgm:presLayoutVars>
      </dgm:prSet>
      <dgm:spPr/>
      <dgm:t>
        <a:bodyPr/>
        <a:lstStyle/>
        <a:p>
          <a:endParaRPr lang="en-US"/>
        </a:p>
      </dgm:t>
    </dgm:pt>
    <dgm:pt modelId="{625758A2-3963-DB4B-AD25-E353F8DFDF82}" type="pres">
      <dgm:prSet presAssocID="{9472ED3D-47E5-D545-850C-487A5552A059}" presName="diamond" presStyleLbl="bgShp" presStyleIdx="0" presStyleCnt="1"/>
      <dgm:spPr/>
    </dgm:pt>
    <dgm:pt modelId="{2C388BC1-A762-5049-A1CC-D27E094AB1D2}" type="pres">
      <dgm:prSet presAssocID="{9472ED3D-47E5-D545-850C-487A5552A059}" presName="quad1" presStyleLbl="node1" presStyleIdx="0" presStyleCnt="4">
        <dgm:presLayoutVars>
          <dgm:chMax val="0"/>
          <dgm:chPref val="0"/>
          <dgm:bulletEnabled val="1"/>
        </dgm:presLayoutVars>
      </dgm:prSet>
      <dgm:spPr/>
      <dgm:t>
        <a:bodyPr/>
        <a:lstStyle/>
        <a:p>
          <a:endParaRPr lang="en-US"/>
        </a:p>
      </dgm:t>
    </dgm:pt>
    <dgm:pt modelId="{9F30F52D-692D-BE41-953F-78686CFEA951}" type="pres">
      <dgm:prSet presAssocID="{9472ED3D-47E5-D545-850C-487A5552A059}" presName="quad2" presStyleLbl="node1" presStyleIdx="1" presStyleCnt="4">
        <dgm:presLayoutVars>
          <dgm:chMax val="0"/>
          <dgm:chPref val="0"/>
          <dgm:bulletEnabled val="1"/>
        </dgm:presLayoutVars>
      </dgm:prSet>
      <dgm:spPr/>
      <dgm:t>
        <a:bodyPr/>
        <a:lstStyle/>
        <a:p>
          <a:endParaRPr lang="en-US"/>
        </a:p>
      </dgm:t>
    </dgm:pt>
    <dgm:pt modelId="{CB77EE6D-5E65-D54C-AA70-3AC46A4C70ED}" type="pres">
      <dgm:prSet presAssocID="{9472ED3D-47E5-D545-850C-487A5552A059}" presName="quad3" presStyleLbl="node1" presStyleIdx="2" presStyleCnt="4">
        <dgm:presLayoutVars>
          <dgm:chMax val="0"/>
          <dgm:chPref val="0"/>
          <dgm:bulletEnabled val="1"/>
        </dgm:presLayoutVars>
      </dgm:prSet>
      <dgm:spPr/>
      <dgm:t>
        <a:bodyPr/>
        <a:lstStyle/>
        <a:p>
          <a:endParaRPr lang="en-US"/>
        </a:p>
      </dgm:t>
    </dgm:pt>
    <dgm:pt modelId="{4EB59676-E139-B643-83C7-A6669743FA1C}" type="pres">
      <dgm:prSet presAssocID="{9472ED3D-47E5-D545-850C-487A5552A059}" presName="quad4" presStyleLbl="node1" presStyleIdx="3" presStyleCnt="4">
        <dgm:presLayoutVars>
          <dgm:chMax val="0"/>
          <dgm:chPref val="0"/>
          <dgm:bulletEnabled val="1"/>
        </dgm:presLayoutVars>
      </dgm:prSet>
      <dgm:spPr/>
      <dgm:t>
        <a:bodyPr/>
        <a:lstStyle/>
        <a:p>
          <a:endParaRPr lang="en-US"/>
        </a:p>
      </dgm:t>
    </dgm:pt>
  </dgm:ptLst>
  <dgm:cxnLst>
    <dgm:cxn modelId="{D2C0D71E-9EAB-4A1A-A884-FDA2F9190668}" type="presOf" srcId="{9472ED3D-47E5-D545-850C-487A5552A059}" destId="{61975BDE-10E8-404A-8A4D-F4C235196718}" srcOrd="0" destOrd="0" presId="urn:microsoft.com/office/officeart/2005/8/layout/matrix3"/>
    <dgm:cxn modelId="{9AEF33A5-0F08-644B-B42F-8726855C6399}" srcId="{9472ED3D-47E5-D545-850C-487A5552A059}" destId="{BEDC77AC-0B10-8144-ACD0-0DA394F591B6}" srcOrd="2" destOrd="0" parTransId="{3D839A01-C955-F743-B30B-AB11E233A97E}" sibTransId="{DB0A225D-2373-6B4B-9395-05E07D36D348}"/>
    <dgm:cxn modelId="{5977B803-B05A-4C7B-BD5D-367F37FA656B}" type="presOf" srcId="{87BF8C68-8E02-E94B-BF0C-C495F31DDEBD}" destId="{9F30F52D-692D-BE41-953F-78686CFEA951}" srcOrd="0" destOrd="0" presId="urn:microsoft.com/office/officeart/2005/8/layout/matrix3"/>
    <dgm:cxn modelId="{1503171F-BE4C-DA40-816A-F09ABC1A2A6F}" srcId="{9472ED3D-47E5-D545-850C-487A5552A059}" destId="{370A6D1B-E0EB-3143-8AC3-FA20A380BB54}" srcOrd="0" destOrd="0" parTransId="{54B3B023-3E3A-4B4F-85B5-82D91CD9FF58}" sibTransId="{F4F53C3C-B39B-104C-8053-4324468C3B3F}"/>
    <dgm:cxn modelId="{00D15B41-7124-5B4A-AA1C-FD31CB70E816}" srcId="{9472ED3D-47E5-D545-850C-487A5552A059}" destId="{BB0FED10-2650-D644-81C5-D2E1B0C05CCA}" srcOrd="3" destOrd="0" parTransId="{A36C7A03-BAD3-A14F-A149-2BE5C75C890B}" sibTransId="{45EB2704-674D-424C-915B-E71790350760}"/>
    <dgm:cxn modelId="{94B314BD-9833-0A40-9E19-A9A7BF1E7B7A}" srcId="{9472ED3D-47E5-D545-850C-487A5552A059}" destId="{87BF8C68-8E02-E94B-BF0C-C495F31DDEBD}" srcOrd="1" destOrd="0" parTransId="{2A66717C-BC15-284B-9566-B5A773CC61C5}" sibTransId="{48C0DB18-8768-474A-AB8C-74058CCFDD70}"/>
    <dgm:cxn modelId="{9B1B16C0-0462-4E60-8224-286E436E9504}" type="presOf" srcId="{BB0FED10-2650-D644-81C5-D2E1B0C05CCA}" destId="{4EB59676-E139-B643-83C7-A6669743FA1C}" srcOrd="0" destOrd="0" presId="urn:microsoft.com/office/officeart/2005/8/layout/matrix3"/>
    <dgm:cxn modelId="{CA7CD6A6-569B-44D8-AF44-847835D31B77}" type="presOf" srcId="{BEDC77AC-0B10-8144-ACD0-0DA394F591B6}" destId="{CB77EE6D-5E65-D54C-AA70-3AC46A4C70ED}" srcOrd="0" destOrd="0" presId="urn:microsoft.com/office/officeart/2005/8/layout/matrix3"/>
    <dgm:cxn modelId="{9CE8BCC2-5106-4EC4-B438-056F83F659CF}" type="presOf" srcId="{370A6D1B-E0EB-3143-8AC3-FA20A380BB54}" destId="{2C388BC1-A762-5049-A1CC-D27E094AB1D2}" srcOrd="0" destOrd="0" presId="urn:microsoft.com/office/officeart/2005/8/layout/matrix3"/>
    <dgm:cxn modelId="{839AEF9E-7FF6-46A5-A07C-BC5899EF3A27}" type="presParOf" srcId="{61975BDE-10E8-404A-8A4D-F4C235196718}" destId="{625758A2-3963-DB4B-AD25-E353F8DFDF82}" srcOrd="0" destOrd="0" presId="urn:microsoft.com/office/officeart/2005/8/layout/matrix3"/>
    <dgm:cxn modelId="{E165D447-AA6E-45AD-9807-235254CD9E9C}" type="presParOf" srcId="{61975BDE-10E8-404A-8A4D-F4C235196718}" destId="{2C388BC1-A762-5049-A1CC-D27E094AB1D2}" srcOrd="1" destOrd="0" presId="urn:microsoft.com/office/officeart/2005/8/layout/matrix3"/>
    <dgm:cxn modelId="{0D70458D-424C-402C-8EFB-408FEABE39BE}" type="presParOf" srcId="{61975BDE-10E8-404A-8A4D-F4C235196718}" destId="{9F30F52D-692D-BE41-953F-78686CFEA951}" srcOrd="2" destOrd="0" presId="urn:microsoft.com/office/officeart/2005/8/layout/matrix3"/>
    <dgm:cxn modelId="{1A297BC5-0EBE-4C0C-ADB5-803327EA2E2C}" type="presParOf" srcId="{61975BDE-10E8-404A-8A4D-F4C235196718}" destId="{CB77EE6D-5E65-D54C-AA70-3AC46A4C70ED}" srcOrd="3" destOrd="0" presId="urn:microsoft.com/office/officeart/2005/8/layout/matrix3"/>
    <dgm:cxn modelId="{61880554-1BC5-4C4C-BD53-3FF3E9FF3410}" type="presParOf" srcId="{61975BDE-10E8-404A-8A4D-F4C235196718}" destId="{4EB59676-E139-B643-83C7-A6669743FA1C}" srcOrd="4" destOrd="0" presId="urn:microsoft.com/office/officeart/2005/8/layout/matrix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1B101406-EE10-48E9-9458-C321DFEBED8A}" type="datetimeFigureOut">
              <a:rPr lang="en-US"/>
              <a:pPr>
                <a:defRPr/>
              </a:pPr>
              <a:t>2/27/2015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E5A9548B-03AC-4F97-9608-D9FC595A19EB}" type="slidenum">
              <a:rPr lang="en-US"/>
              <a:pPr>
                <a:defRPr/>
              </a:pPr>
              <a:t>‹#›</a:t>
            </a:fld>
            <a:endParaRPr lang="en-US"/>
          </a:p>
        </p:txBody>
      </p:sp>
    </p:spTree>
    <p:extLst>
      <p:ext uri="{BB962C8B-B14F-4D97-AF65-F5344CB8AC3E}">
        <p14:creationId xmlns="" xmlns:p14="http://schemas.microsoft.com/office/powerpoint/2010/main" val="8283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xfrm>
            <a:off x="476250" y="4343400"/>
            <a:ext cx="5895975" cy="4114800"/>
          </a:xfrm>
          <a:noFill/>
        </p:spPr>
        <p:txBody>
          <a:bodyPr wrap="square" numCol="1" anchor="t" anchorCtr="0" compatLnSpc="1">
            <a:prstTxWarp prst="textNoShape">
              <a:avLst/>
            </a:prstTxWarp>
          </a:bodyPr>
          <a:lstStyle/>
          <a:p>
            <a:pPr>
              <a:spcBef>
                <a:spcPct val="0"/>
              </a:spcBef>
            </a:pPr>
            <a:endParaRPr lang="en-US" sz="800" smtClean="0"/>
          </a:p>
        </p:txBody>
      </p:sp>
      <p:sp>
        <p:nvSpPr>
          <p:cNvPr id="25604" name="Slide Number Placeholder 3"/>
          <p:cNvSpPr>
            <a:spLocks noGrp="1"/>
          </p:cNvSpPr>
          <p:nvPr>
            <p:ph type="sldNum" sz="quarter" idx="5"/>
          </p:nvPr>
        </p:nvSpPr>
        <p:spPr bwMode="auto">
          <a:noFill/>
          <a:ln>
            <a:miter lim="800000"/>
            <a:headEnd/>
            <a:tailEnd/>
          </a:ln>
        </p:spPr>
        <p:txBody>
          <a:bodyPr/>
          <a:lstStyle/>
          <a:p>
            <a:pPr hangingPunct="0">
              <a:tabLst>
                <a:tab pos="649288" algn="l"/>
                <a:tab pos="1298575" algn="l"/>
                <a:tab pos="1947863" algn="l"/>
                <a:tab pos="2597150" algn="l"/>
              </a:tabLst>
            </a:pPr>
            <a:fld id="{5FF9791F-B43D-4427-8483-AB0C4B2ADB05}" type="slidenum">
              <a:rPr lang="en-US" sz="800" smtClean="0">
                <a:solidFill>
                  <a:srgbClr val="000000"/>
                </a:solidFill>
                <a:latin typeface="Arial" pitchFamily="34" charset="0"/>
                <a:ea typeface="MS Gothic" pitchFamily="49" charset="-128"/>
              </a:rPr>
              <a:pPr hangingPunct="0">
                <a:tabLst>
                  <a:tab pos="649288" algn="l"/>
                  <a:tab pos="1298575" algn="l"/>
                  <a:tab pos="1947863" algn="l"/>
                  <a:tab pos="2597150" algn="l"/>
                </a:tabLst>
              </a:pPr>
              <a:t>15</a:t>
            </a:fld>
            <a:endParaRPr lang="en-US" sz="800" smtClean="0">
              <a:solidFill>
                <a:srgbClr val="000000"/>
              </a:solidFill>
              <a:latin typeface="Arial" pitchFamily="34" charset="0"/>
              <a:ea typeface="MS Gothic" pitchFamily="4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5A9548B-03AC-4F97-9608-D9FC595A19EB}"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GB" sz="1300" dirty="0">
              <a:solidFill>
                <a:srgbClr val="FFFFFF"/>
              </a:solidFill>
              <a:effectLst>
                <a:outerShdw blurRad="50800" dist="38100" dir="2700000" algn="tl" rotWithShape="0">
                  <a:srgbClr val="000000">
                    <a:alpha val="43000"/>
                  </a:srgbClr>
                </a:outerShdw>
              </a:effectLst>
              <a:latin typeface="Lubalin for IBM Demi" charset="0"/>
              <a:ea typeface="ＭＳ Ｐゴシック" charset="0"/>
              <a:cs typeface="HelvNeue for IBM" charset="0"/>
            </a:endParaRPr>
          </a:p>
        </p:txBody>
      </p:sp>
      <p:sp>
        <p:nvSpPr>
          <p:cNvPr id="26628" name="Slide Number Placeholder 3"/>
          <p:cNvSpPr>
            <a:spLocks noGrp="1"/>
          </p:cNvSpPr>
          <p:nvPr>
            <p:ph type="sldNum" sz="quarter" idx="5"/>
          </p:nvPr>
        </p:nvSpPr>
        <p:spPr bwMode="auto">
          <a:noFill/>
          <a:ln>
            <a:miter lim="800000"/>
            <a:headEnd/>
            <a:tailEnd/>
          </a:ln>
        </p:spPr>
        <p:txBody>
          <a:bodyPr/>
          <a:lstStyle/>
          <a:p>
            <a:pPr hangingPunct="0">
              <a:tabLst>
                <a:tab pos="649288" algn="l"/>
                <a:tab pos="1298575" algn="l"/>
                <a:tab pos="1947863" algn="l"/>
                <a:tab pos="2597150" algn="l"/>
              </a:tabLst>
            </a:pPr>
            <a:fld id="{8304E1EE-F574-4A02-8341-E4422799FB1D}" type="slidenum">
              <a:rPr lang="en-US" sz="800" smtClean="0">
                <a:solidFill>
                  <a:srgbClr val="000000"/>
                </a:solidFill>
                <a:latin typeface="Arial" pitchFamily="34" charset="0"/>
                <a:ea typeface="MS Gothic" pitchFamily="49" charset="-128"/>
              </a:rPr>
              <a:pPr hangingPunct="0">
                <a:tabLst>
                  <a:tab pos="649288" algn="l"/>
                  <a:tab pos="1298575" algn="l"/>
                  <a:tab pos="1947863" algn="l"/>
                  <a:tab pos="2597150" algn="l"/>
                </a:tabLst>
              </a:pPr>
              <a:t>24</a:t>
            </a:fld>
            <a:endParaRPr lang="en-US" sz="800" smtClean="0">
              <a:solidFill>
                <a:srgbClr val="000000"/>
              </a:solidFill>
              <a:latin typeface="Arial" pitchFamily="34" charset="0"/>
              <a:ea typeface="MS Gothic" pitchFamily="4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ln>
            <a:miter lim="800000"/>
            <a:headEnd/>
            <a:tailEnd/>
          </a:ln>
        </p:spPr>
        <p:txBody>
          <a:bodyPr/>
          <a:lstStyle/>
          <a:p>
            <a:pPr>
              <a:buFont typeface="Wingdings" pitchFamily="2" charset="2"/>
              <a:buNone/>
            </a:pPr>
            <a:fld id="{19E1690F-5F6C-4529-B052-F43DA7278FDB}" type="slidenum">
              <a:rPr lang="en-US" smtClean="0">
                <a:latin typeface="Times New Roman" pitchFamily="18" charset="0"/>
                <a:ea typeface="Microsoft YaHei" pitchFamily="34" charset="-122"/>
              </a:rPr>
              <a:pPr>
                <a:buFont typeface="Wingdings" pitchFamily="2" charset="2"/>
                <a:buNone/>
              </a:pPr>
              <a:t>25</a:t>
            </a:fld>
            <a:endParaRPr lang="en-US" smtClean="0">
              <a:latin typeface="Times New Roman" pitchFamily="18" charset="0"/>
              <a:ea typeface="Microsoft YaHei" pitchFamily="34" charset="-122"/>
            </a:endParaRPr>
          </a:p>
        </p:txBody>
      </p:sp>
      <p:sp>
        <p:nvSpPr>
          <p:cNvPr id="50179" name="Text Box 1"/>
          <p:cNvSpPr txBox="1">
            <a:spLocks noChangeArrowheads="1"/>
          </p:cNvSpPr>
          <p:nvPr/>
        </p:nvSpPr>
        <p:spPr bwMode="auto">
          <a:xfrm>
            <a:off x="3563938" y="8686800"/>
            <a:ext cx="2974975" cy="455613"/>
          </a:xfrm>
          <a:prstGeom prst="rect">
            <a:avLst/>
          </a:prstGeom>
          <a:noFill/>
          <a:ln w="9525">
            <a:noFill/>
            <a:miter lim="800000"/>
            <a:headEnd/>
            <a:tailEnd/>
          </a:ln>
        </p:spPr>
        <p:txBody>
          <a:bodyPr lIns="0" tIns="0" rIns="0" bIns="0"/>
          <a:lstStyle/>
          <a:p>
            <a:pPr algn="r">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CAA9473-76A1-43CB-BB49-3E73ADA44E84}" type="slidenum">
              <a:rPr lang="en-US" sz="1400">
                <a:solidFill>
                  <a:srgbClr val="000000"/>
                </a:solidFill>
                <a:latin typeface="Times New Roman" pitchFamily="18" charset="0"/>
              </a:rPr>
              <a:pPr algn="r">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en-US" sz="1400">
              <a:solidFill>
                <a:srgbClr val="000000"/>
              </a:solidFill>
              <a:latin typeface="Times New Roman" pitchFamily="18" charset="0"/>
            </a:endParaRPr>
          </a:p>
        </p:txBody>
      </p:sp>
      <p:sp>
        <p:nvSpPr>
          <p:cNvPr id="50180" name="Rectangle 2"/>
          <p:cNvSpPr>
            <a:spLocks noGrp="1" noRot="1" noChangeAspect="1" noChangeArrowheads="1"/>
          </p:cNvSpPr>
          <p:nvPr>
            <p:ph type="sldImg"/>
          </p:nvPr>
        </p:nvSpPr>
        <p:spPr>
          <a:xfrm>
            <a:off x="1143000" y="685800"/>
            <a:ext cx="4572000" cy="3429000"/>
          </a:xfrm>
          <a:solidFill>
            <a:srgbClr val="FFFFFF"/>
          </a:solidFill>
          <a:ln/>
        </p:spPr>
      </p:sp>
      <p:sp>
        <p:nvSpPr>
          <p:cNvPr id="50181" name="Rectangle 3"/>
          <p:cNvSpPr>
            <a:spLocks noGrp="1" noChangeArrowheads="1"/>
          </p:cNvSpPr>
          <p:nvPr>
            <p:ph type="body" idx="1"/>
          </p:nvPr>
        </p:nvSpPr>
        <p:spPr>
          <a:xfrm>
            <a:off x="685800" y="4343400"/>
            <a:ext cx="5486400" cy="4114800"/>
          </a:xfrm>
          <a:noFill/>
        </p:spPr>
        <p:txBody>
          <a:bodyPr wrap="none" anchor="ctr"/>
          <a:lstStyle/>
          <a:p>
            <a:endParaRPr lang="en-US" dirty="0" smtClean="0">
              <a:latin typeface="Times New Roman" pitchFamily="18" charset="0"/>
            </a:endParaRPr>
          </a:p>
        </p:txBody>
      </p:sp>
    </p:spTree>
    <p:extLst>
      <p:ext uri="{BB962C8B-B14F-4D97-AF65-F5344CB8AC3E}">
        <p14:creationId xmlns="" xmlns:p14="http://schemas.microsoft.com/office/powerpoint/2010/main" val="47197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2"/>
          <p:cNvSpPr>
            <a:spLocks noGrp="1" noRot="1" noChangeAspect="1" noChangeArrowheads="1" noTextEdit="1"/>
          </p:cNvSpPr>
          <p:nvPr>
            <p:ph type="sldImg"/>
          </p:nvPr>
        </p:nvSpPr>
        <p:spPr bwMode="auto">
          <a:xfrm>
            <a:off x="1144588" y="693738"/>
            <a:ext cx="4572000" cy="3429000"/>
          </a:xfrm>
          <a:noFill/>
          <a:ln>
            <a:solidFill>
              <a:srgbClr val="000000"/>
            </a:solidFill>
            <a:miter lim="800000"/>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quarter" idx="1"/>
          </p:nvPr>
        </p:nvSpPr>
        <p:spPr bwMode="auto">
          <a:ln>
            <a:miter lim="800000"/>
            <a:headEnd/>
            <a:tailEnd/>
          </a:ln>
        </p:spPr>
        <p:txBody>
          <a:bodyPr rtlCol="0"/>
          <a:lstStyle/>
          <a:p>
            <a:pPr>
              <a:defRPr/>
            </a:pPr>
            <a:r>
              <a:rPr lang="en-US">
                <a:latin typeface="+mn-lt"/>
              </a:rPr>
              <a:t>05/02/11</a:t>
            </a:r>
          </a:p>
        </p:txBody>
      </p:sp>
      <p:sp>
        <p:nvSpPr>
          <p:cNvPr id="18435" name="Rectangle 5"/>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ea typeface="MS PGothic" pitchFamily="34" charset="-128"/>
              </a:rPr>
              <a:t>Copyright©2008 SugarCRM, Inc. All rights reserved.</a:t>
            </a:r>
          </a:p>
        </p:txBody>
      </p:sp>
      <p:sp>
        <p:nvSpPr>
          <p:cNvPr id="20484" name="Rectangle 6"/>
          <p:cNvSpPr>
            <a:spLocks noGrp="1" noChangeArrowheads="1"/>
          </p:cNvSpPr>
          <p:nvPr>
            <p:ph type="sldNum" sz="quarter" idx="5"/>
          </p:nvPr>
        </p:nvSpPr>
        <p:spPr bwMode="auto">
          <a:noFill/>
          <a:ln>
            <a:miter lim="800000"/>
            <a:headEnd/>
            <a:tailEnd/>
          </a:ln>
        </p:spPr>
        <p:txBody>
          <a:bodyPr/>
          <a:lstStyle/>
          <a:p>
            <a:fld id="{CA1F7D04-F8D2-4A19-90F4-D3C59644519D}" type="slidenum">
              <a:rPr lang="en-US" smtClean="0"/>
              <a:pPr/>
              <a:t>2</a:t>
            </a:fld>
            <a:endParaRPr lang="en-US" smtClean="0"/>
          </a:p>
        </p:txBody>
      </p:sp>
      <p:sp>
        <p:nvSpPr>
          <p:cNvPr id="20485" name="Text Box 1"/>
          <p:cNvSpPr txBox="1">
            <a:spLocks noChangeArrowheads="1"/>
          </p:cNvSpPr>
          <p:nvPr/>
        </p:nvSpPr>
        <p:spPr bwMode="auto">
          <a:xfrm>
            <a:off x="6113463" y="0"/>
            <a:ext cx="742950" cy="455613"/>
          </a:xfrm>
          <a:prstGeom prst="rect">
            <a:avLst/>
          </a:prstGeom>
          <a:noFill/>
          <a:ln w="21600">
            <a:noFill/>
            <a:round/>
            <a:headEnd/>
            <a:tailEnd/>
          </a:ln>
        </p:spPr>
        <p:txBody>
          <a:bodyPr lIns="93240" tIns="46440" rIns="93240" bIns="4644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05/02/11</a:t>
            </a:r>
          </a:p>
        </p:txBody>
      </p:sp>
      <p:sp>
        <p:nvSpPr>
          <p:cNvPr id="20486" name="Text Box 2"/>
          <p:cNvSpPr txBox="1">
            <a:spLocks noChangeArrowheads="1"/>
          </p:cNvSpPr>
          <p:nvPr/>
        </p:nvSpPr>
        <p:spPr bwMode="auto">
          <a:xfrm>
            <a:off x="0" y="8683625"/>
            <a:ext cx="2971800" cy="455613"/>
          </a:xfrm>
          <a:prstGeom prst="rect">
            <a:avLst/>
          </a:prstGeom>
          <a:noFill/>
          <a:ln w="21600">
            <a:noFill/>
            <a:round/>
            <a:headEnd/>
            <a:tailEnd/>
          </a:ln>
        </p:spPr>
        <p:txBody>
          <a:bodyPr lIns="93240" tIns="46440" rIns="93240" bIns="46440" anchor="b"/>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Copyright©2008 SugarCRM, Inc. All rights reserved.</a:t>
            </a:r>
          </a:p>
        </p:txBody>
      </p:sp>
      <p:sp>
        <p:nvSpPr>
          <p:cNvPr id="20487" name="Text Box 3"/>
          <p:cNvSpPr txBox="1">
            <a:spLocks noChangeArrowheads="1"/>
          </p:cNvSpPr>
          <p:nvPr/>
        </p:nvSpPr>
        <p:spPr bwMode="auto">
          <a:xfrm>
            <a:off x="3884613" y="8683625"/>
            <a:ext cx="2971800" cy="455613"/>
          </a:xfrm>
          <a:prstGeom prst="rect">
            <a:avLst/>
          </a:prstGeom>
          <a:noFill/>
          <a:ln w="21600">
            <a:noFill/>
            <a:round/>
            <a:headEnd/>
            <a:tailEnd/>
          </a:ln>
        </p:spPr>
        <p:txBody>
          <a:bodyPr lIns="93240" tIns="46440" rIns="93240" bIns="4644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C9E86C8-44B6-43F7-A943-D81E1E2DC517}" type="slidenum">
              <a:rPr lang="en-US" sz="800">
                <a:latin typeface="Calibri" pitchFamily="34"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n-US" sz="800">
              <a:latin typeface="Calibri" pitchFamily="34" charset="0"/>
            </a:endParaRPr>
          </a:p>
        </p:txBody>
      </p:sp>
      <p:sp>
        <p:nvSpPr>
          <p:cNvPr id="20488" name="Text Box 4"/>
          <p:cNvSpPr txBox="1">
            <a:spLocks noChangeArrowheads="1"/>
          </p:cNvSpPr>
          <p:nvPr/>
        </p:nvSpPr>
        <p:spPr bwMode="auto">
          <a:xfrm>
            <a:off x="3354388" y="7918450"/>
            <a:ext cx="2565400" cy="257175"/>
          </a:xfrm>
          <a:prstGeom prst="rect">
            <a:avLst/>
          </a:prstGeom>
          <a:noFill/>
          <a:ln w="21600">
            <a:noFill/>
            <a:round/>
            <a:headEnd/>
            <a:tailEnd/>
          </a:ln>
        </p:spPr>
        <p:txBody>
          <a:bodyPr lIns="91800" tIns="46080" rIns="91800" bIns="46080" anchor="b">
            <a:spAutoFit/>
          </a:bodyPr>
          <a:lstStyle/>
          <a:p>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D9E286B-295D-4CF1-861D-CDA134C5ED7B}" type="slidenum">
              <a:rPr lang="en-GB" sz="1200">
                <a:latin typeface="Gill Sans" pitchFamily="-84" charset="0"/>
                <a:ea typeface="SimSun" pitchFamily="2" charset="-122"/>
              </a:rPr>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n-GB" sz="1200">
              <a:latin typeface="Gill Sans" pitchFamily="-84" charset="0"/>
              <a:ea typeface="SimSun" pitchFamily="2" charset="-122"/>
            </a:endParaRPr>
          </a:p>
        </p:txBody>
      </p:sp>
      <p:sp>
        <p:nvSpPr>
          <p:cNvPr id="20489" name="Rectangle 5"/>
          <p:cNvSpPr>
            <a:spLocks noGrp="1" noRot="1" noChangeAspect="1" noChangeArrowheads="1" noTextEdit="1"/>
          </p:cNvSpPr>
          <p:nvPr>
            <p:ph type="sldImg"/>
          </p:nvPr>
        </p:nvSpPr>
        <p:spPr bwMode="auto">
          <a:xfrm>
            <a:off x="1144588" y="685800"/>
            <a:ext cx="4567237" cy="3425825"/>
          </a:xfrm>
          <a:solidFill>
            <a:srgbClr val="FFFFFF"/>
          </a:solidFill>
          <a:ln>
            <a:solidFill>
              <a:srgbClr val="000000"/>
            </a:solidFill>
            <a:miter lim="800000"/>
            <a:headEnd/>
            <a:tailEnd/>
          </a:ln>
        </p:spPr>
      </p:sp>
      <p:sp>
        <p:nvSpPr>
          <p:cNvPr id="20490" name="Text Box 6"/>
          <p:cNvSpPr txBox="1">
            <a:spLocks noChangeArrowheads="1"/>
          </p:cNvSpPr>
          <p:nvPr/>
        </p:nvSpPr>
        <p:spPr bwMode="auto">
          <a:xfrm>
            <a:off x="685800" y="4168775"/>
            <a:ext cx="5484813" cy="4460875"/>
          </a:xfrm>
          <a:prstGeom prst="rect">
            <a:avLst/>
          </a:prstGeom>
          <a:noFill/>
          <a:ln w="21600">
            <a:noFill/>
            <a:round/>
            <a:headEnd/>
            <a:tailEnd/>
          </a:ln>
        </p:spPr>
        <p:txBody>
          <a:bodyPr lIns="92160" tIns="47880" rIns="92160" bIns="47880" anchor="ctr"/>
          <a:lstStyle/>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I'd like to start by talking briefly about some of the broader changes we see happening in the    world around us. The world we live in today is very different from the world of just a few years ago...By now I'm sure you're familiar with IBM's vision for a smarter planet- how technology, globalization, and a confluence of social tools and social changes have effectively altered the game for good. But perhaps most remarkable of all has been the application of this same vision to people themselves.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As the internet has evolved from content to commerce, it's also evolved from information to people. Now, people and processes are becoming interconnected. The meteoric rise of social technology, which now accounts for 22 percent of people's time spent online, has connected nearly every individual on earth.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Instrumentation, in the form of smartphones, has put unprecedented power -- literally -- in people's hands, anywhere they go. By instrumenting these- and other connections- bringing them into the enterprise- companies can gain real, meaningful business advantage.</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The emergence of social analytics means not only are individual people intelligent, but networks of people have become intelligent as well -- and are able to learn from interactions and associations to deliver recommendations and take action. By connecting networks, processes and information, changing the way we mine data and use information, we can now collaborate more efficiently, adapt more quickly, and become more agile- becoming more intelligent businesses.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dt" sz="quarter" idx="1"/>
          </p:nvPr>
        </p:nvSpPr>
        <p:spPr bwMode="auto">
          <a:ln>
            <a:miter lim="800000"/>
            <a:headEnd/>
            <a:tailEnd/>
          </a:ln>
        </p:spPr>
        <p:txBody>
          <a:bodyPr rtlCol="0"/>
          <a:lstStyle/>
          <a:p>
            <a:pPr>
              <a:defRPr/>
            </a:pPr>
            <a:r>
              <a:rPr lang="en-US">
                <a:latin typeface="+mn-lt"/>
              </a:rPr>
              <a:t>05/02/11</a:t>
            </a:r>
          </a:p>
        </p:txBody>
      </p:sp>
      <p:sp>
        <p:nvSpPr>
          <p:cNvPr id="20483" name="Rectangle 5"/>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ea typeface="MS PGothic" pitchFamily="34" charset="-128"/>
              </a:rPr>
              <a:t>Copyright©2008 SugarCRM, Inc. All rights reserved.</a:t>
            </a:r>
          </a:p>
        </p:txBody>
      </p:sp>
      <p:sp>
        <p:nvSpPr>
          <p:cNvPr id="21508" name="Rectangle 6"/>
          <p:cNvSpPr>
            <a:spLocks noGrp="1" noChangeArrowheads="1"/>
          </p:cNvSpPr>
          <p:nvPr>
            <p:ph type="sldNum" sz="quarter" idx="5"/>
          </p:nvPr>
        </p:nvSpPr>
        <p:spPr bwMode="auto">
          <a:noFill/>
          <a:ln>
            <a:miter lim="800000"/>
            <a:headEnd/>
            <a:tailEnd/>
          </a:ln>
        </p:spPr>
        <p:txBody>
          <a:bodyPr/>
          <a:lstStyle/>
          <a:p>
            <a:fld id="{04F46B6E-3B79-4AAD-A90A-157753A48245}" type="slidenum">
              <a:rPr lang="en-US" smtClean="0"/>
              <a:pPr/>
              <a:t>3</a:t>
            </a:fld>
            <a:endParaRPr lang="en-US" smtClean="0"/>
          </a:p>
        </p:txBody>
      </p:sp>
      <p:sp>
        <p:nvSpPr>
          <p:cNvPr id="21509" name="Text Box 1"/>
          <p:cNvSpPr txBox="1">
            <a:spLocks noChangeArrowheads="1"/>
          </p:cNvSpPr>
          <p:nvPr/>
        </p:nvSpPr>
        <p:spPr bwMode="auto">
          <a:xfrm>
            <a:off x="6113463" y="0"/>
            <a:ext cx="742950" cy="455613"/>
          </a:xfrm>
          <a:prstGeom prst="rect">
            <a:avLst/>
          </a:prstGeom>
          <a:noFill/>
          <a:ln w="21600">
            <a:noFill/>
            <a:round/>
            <a:headEnd/>
            <a:tailEnd/>
          </a:ln>
        </p:spPr>
        <p:txBody>
          <a:bodyPr lIns="93240" tIns="46440" rIns="93240" bIns="4644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05/02/11</a:t>
            </a:r>
          </a:p>
        </p:txBody>
      </p:sp>
      <p:sp>
        <p:nvSpPr>
          <p:cNvPr id="21510" name="Text Box 2"/>
          <p:cNvSpPr txBox="1">
            <a:spLocks noChangeArrowheads="1"/>
          </p:cNvSpPr>
          <p:nvPr/>
        </p:nvSpPr>
        <p:spPr bwMode="auto">
          <a:xfrm>
            <a:off x="0" y="8683625"/>
            <a:ext cx="2971800" cy="455613"/>
          </a:xfrm>
          <a:prstGeom prst="rect">
            <a:avLst/>
          </a:prstGeom>
          <a:noFill/>
          <a:ln w="21600">
            <a:noFill/>
            <a:round/>
            <a:headEnd/>
            <a:tailEnd/>
          </a:ln>
        </p:spPr>
        <p:txBody>
          <a:bodyPr lIns="93240" tIns="46440" rIns="93240" bIns="46440" anchor="b"/>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Copyright©2008 SugarCRM, Inc. All rights reserved.</a:t>
            </a:r>
          </a:p>
        </p:txBody>
      </p:sp>
      <p:sp>
        <p:nvSpPr>
          <p:cNvPr id="21511" name="Text Box 3"/>
          <p:cNvSpPr txBox="1">
            <a:spLocks noChangeArrowheads="1"/>
          </p:cNvSpPr>
          <p:nvPr/>
        </p:nvSpPr>
        <p:spPr bwMode="auto">
          <a:xfrm>
            <a:off x="3884613" y="8683625"/>
            <a:ext cx="2971800" cy="455613"/>
          </a:xfrm>
          <a:prstGeom prst="rect">
            <a:avLst/>
          </a:prstGeom>
          <a:noFill/>
          <a:ln w="21600">
            <a:noFill/>
            <a:round/>
            <a:headEnd/>
            <a:tailEnd/>
          </a:ln>
        </p:spPr>
        <p:txBody>
          <a:bodyPr lIns="93240" tIns="46440" rIns="93240" bIns="4644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425E974-8224-466F-B9DD-28F70A2851D6}" type="slidenum">
              <a:rPr lang="en-US" sz="800">
                <a:latin typeface="Calibri" pitchFamily="34"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US" sz="800">
              <a:latin typeface="Calibri" pitchFamily="34" charset="0"/>
            </a:endParaRPr>
          </a:p>
        </p:txBody>
      </p:sp>
      <p:sp>
        <p:nvSpPr>
          <p:cNvPr id="21512" name="Text Box 4"/>
          <p:cNvSpPr txBox="1">
            <a:spLocks noChangeArrowheads="1"/>
          </p:cNvSpPr>
          <p:nvPr/>
        </p:nvSpPr>
        <p:spPr bwMode="auto">
          <a:xfrm>
            <a:off x="3354388" y="7918450"/>
            <a:ext cx="2565400" cy="257175"/>
          </a:xfrm>
          <a:prstGeom prst="rect">
            <a:avLst/>
          </a:prstGeom>
          <a:noFill/>
          <a:ln w="21600">
            <a:noFill/>
            <a:round/>
            <a:headEnd/>
            <a:tailEnd/>
          </a:ln>
        </p:spPr>
        <p:txBody>
          <a:bodyPr lIns="91800" tIns="46080" rIns="91800" bIns="46080" anchor="b">
            <a:spAutoFit/>
          </a:bodyPr>
          <a:lstStyle/>
          <a:p>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8A66501-2EA2-4E9C-A9AE-ECE0B38DFB11}" type="slidenum">
              <a:rPr lang="en-GB" sz="1200">
                <a:latin typeface="Gill Sans" pitchFamily="-84" charset="0"/>
                <a:ea typeface="SimSun" pitchFamily="2" charset="-122"/>
              </a:rPr>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GB" sz="1200">
              <a:latin typeface="Gill Sans" pitchFamily="-84" charset="0"/>
              <a:ea typeface="SimSun" pitchFamily="2" charset="-122"/>
            </a:endParaRPr>
          </a:p>
        </p:txBody>
      </p:sp>
      <p:sp>
        <p:nvSpPr>
          <p:cNvPr id="21513" name="Rectangle 5"/>
          <p:cNvSpPr>
            <a:spLocks noGrp="1" noRot="1" noChangeAspect="1" noChangeArrowheads="1" noTextEdit="1"/>
          </p:cNvSpPr>
          <p:nvPr>
            <p:ph type="sldImg"/>
          </p:nvPr>
        </p:nvSpPr>
        <p:spPr bwMode="auto">
          <a:xfrm>
            <a:off x="1144588" y="685800"/>
            <a:ext cx="4567237" cy="3425825"/>
          </a:xfrm>
          <a:solidFill>
            <a:srgbClr val="FFFFFF"/>
          </a:solidFill>
          <a:ln>
            <a:solidFill>
              <a:srgbClr val="000000"/>
            </a:solidFill>
            <a:miter lim="800000"/>
            <a:headEnd/>
            <a:tailEnd/>
          </a:ln>
        </p:spPr>
      </p:sp>
      <p:sp>
        <p:nvSpPr>
          <p:cNvPr id="21514" name="Text Box 6"/>
          <p:cNvSpPr txBox="1">
            <a:spLocks noChangeArrowheads="1"/>
          </p:cNvSpPr>
          <p:nvPr/>
        </p:nvSpPr>
        <p:spPr bwMode="auto">
          <a:xfrm>
            <a:off x="685800" y="4168775"/>
            <a:ext cx="5484813" cy="4460875"/>
          </a:xfrm>
          <a:prstGeom prst="rect">
            <a:avLst/>
          </a:prstGeom>
          <a:noFill/>
          <a:ln w="21600">
            <a:noFill/>
            <a:round/>
            <a:headEnd/>
            <a:tailEnd/>
          </a:ln>
        </p:spPr>
        <p:txBody>
          <a:bodyPr lIns="92160" tIns="47880" rIns="92160" bIns="47880" anchor="ctr"/>
          <a:lstStyle/>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I'd like to start by talking briefly about some of the broader changes we see happening in the    world around us. The world we live in today is very different from the world of just a few years ago...By now I'm sure you're familiar with IBM's vision for a smarter planet- how technology, globalization, and a confluence of social tools and social changes have effectively altered the game for good. But perhaps most remarkable of all has been the application of this same vision to people themselves.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As the internet has evolved from content to commerce, it's also evolved from information to people. Now, people and processes are becoming interconnected. The meteoric rise of social technology, which now accounts for 22 percent of people's time spent online, has connected nearly every individual on earth.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Instrumentation, in the form of smartphones, has put unprecedented power -- literally -- in people's hands, anywhere they go. By instrumenting these- and other connections- bringing them into the enterprise- companies can gain real, meaningful business advantage.</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The emergence of social analytics means not only are individual people intelligent, but networks of people have become intelligent as well -- and are able to learn from interactions and associations to deliver recommendations and take action. By connecting networks, processes and information, changing the way we mine data and use information, we can now collaborate more efficiently, adapt more quickly, and become more agile- becoming more intelligent businesses.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dt" sz="quarter" idx="1"/>
          </p:nvPr>
        </p:nvSpPr>
        <p:spPr bwMode="auto">
          <a:ln>
            <a:miter lim="800000"/>
            <a:headEnd/>
            <a:tailEnd/>
          </a:ln>
        </p:spPr>
        <p:txBody>
          <a:bodyPr rtlCol="0"/>
          <a:lstStyle/>
          <a:p>
            <a:pPr>
              <a:defRPr/>
            </a:pPr>
            <a:r>
              <a:rPr lang="en-US">
                <a:latin typeface="+mn-lt"/>
              </a:rPr>
              <a:t>05/02/11</a:t>
            </a:r>
          </a:p>
        </p:txBody>
      </p:sp>
      <p:sp>
        <p:nvSpPr>
          <p:cNvPr id="22531" name="Rectangle 5"/>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ea typeface="MS PGothic" pitchFamily="34" charset="-128"/>
              </a:rPr>
              <a:t>Copyright©2008 SugarCRM, Inc. All rights reserved.</a:t>
            </a:r>
          </a:p>
        </p:txBody>
      </p:sp>
      <p:sp>
        <p:nvSpPr>
          <p:cNvPr id="22532" name="Rectangle 6"/>
          <p:cNvSpPr>
            <a:spLocks noGrp="1" noChangeArrowheads="1"/>
          </p:cNvSpPr>
          <p:nvPr>
            <p:ph type="sldNum" sz="quarter" idx="5"/>
          </p:nvPr>
        </p:nvSpPr>
        <p:spPr bwMode="auto">
          <a:noFill/>
          <a:ln>
            <a:miter lim="800000"/>
            <a:headEnd/>
            <a:tailEnd/>
          </a:ln>
        </p:spPr>
        <p:txBody>
          <a:bodyPr/>
          <a:lstStyle/>
          <a:p>
            <a:fld id="{B17F620D-BD80-449A-894E-897F21985430}" type="slidenum">
              <a:rPr lang="en-US" smtClean="0"/>
              <a:pPr/>
              <a:t>4</a:t>
            </a:fld>
            <a:endParaRPr lang="en-US" smtClean="0"/>
          </a:p>
        </p:txBody>
      </p:sp>
      <p:sp>
        <p:nvSpPr>
          <p:cNvPr id="22533" name="Text Box 1"/>
          <p:cNvSpPr txBox="1">
            <a:spLocks noChangeArrowheads="1"/>
          </p:cNvSpPr>
          <p:nvPr/>
        </p:nvSpPr>
        <p:spPr bwMode="auto">
          <a:xfrm>
            <a:off x="6113463" y="0"/>
            <a:ext cx="742950" cy="455613"/>
          </a:xfrm>
          <a:prstGeom prst="rect">
            <a:avLst/>
          </a:prstGeom>
          <a:noFill/>
          <a:ln w="21600">
            <a:noFill/>
            <a:round/>
            <a:headEnd/>
            <a:tailEnd/>
          </a:ln>
        </p:spPr>
        <p:txBody>
          <a:bodyPr lIns="93240" tIns="46440" rIns="93240" bIns="4644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05/02/11</a:t>
            </a:r>
          </a:p>
        </p:txBody>
      </p:sp>
      <p:sp>
        <p:nvSpPr>
          <p:cNvPr id="22534" name="Text Box 2"/>
          <p:cNvSpPr txBox="1">
            <a:spLocks noChangeArrowheads="1"/>
          </p:cNvSpPr>
          <p:nvPr/>
        </p:nvSpPr>
        <p:spPr bwMode="auto">
          <a:xfrm>
            <a:off x="0" y="8683625"/>
            <a:ext cx="2971800" cy="455613"/>
          </a:xfrm>
          <a:prstGeom prst="rect">
            <a:avLst/>
          </a:prstGeom>
          <a:noFill/>
          <a:ln w="21600">
            <a:noFill/>
            <a:round/>
            <a:headEnd/>
            <a:tailEnd/>
          </a:ln>
        </p:spPr>
        <p:txBody>
          <a:bodyPr lIns="93240" tIns="46440" rIns="93240" bIns="46440" anchor="b"/>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Calibri" pitchFamily="34" charset="0"/>
              </a:rPr>
              <a:t>Copyright©2008 SugarCRM, Inc. All rights reserved.</a:t>
            </a:r>
          </a:p>
        </p:txBody>
      </p:sp>
      <p:sp>
        <p:nvSpPr>
          <p:cNvPr id="22535" name="Text Box 3"/>
          <p:cNvSpPr txBox="1">
            <a:spLocks noChangeArrowheads="1"/>
          </p:cNvSpPr>
          <p:nvPr/>
        </p:nvSpPr>
        <p:spPr bwMode="auto">
          <a:xfrm>
            <a:off x="3884613" y="8683625"/>
            <a:ext cx="2971800" cy="455613"/>
          </a:xfrm>
          <a:prstGeom prst="rect">
            <a:avLst/>
          </a:prstGeom>
          <a:noFill/>
          <a:ln w="21600">
            <a:noFill/>
            <a:round/>
            <a:headEnd/>
            <a:tailEnd/>
          </a:ln>
        </p:spPr>
        <p:txBody>
          <a:bodyPr lIns="93240" tIns="46440" rIns="93240" bIns="4644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781574B-DF17-4CC0-BE2B-775A688D413E}" type="slidenum">
              <a:rPr lang="en-US" sz="800">
                <a:latin typeface="Calibri" pitchFamily="34"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US" sz="800">
              <a:latin typeface="Calibri" pitchFamily="34" charset="0"/>
            </a:endParaRPr>
          </a:p>
        </p:txBody>
      </p:sp>
      <p:sp>
        <p:nvSpPr>
          <p:cNvPr id="22536" name="Text Box 4"/>
          <p:cNvSpPr txBox="1">
            <a:spLocks noChangeArrowheads="1"/>
          </p:cNvSpPr>
          <p:nvPr/>
        </p:nvSpPr>
        <p:spPr bwMode="auto">
          <a:xfrm>
            <a:off x="3354388" y="7918450"/>
            <a:ext cx="2565400" cy="257175"/>
          </a:xfrm>
          <a:prstGeom prst="rect">
            <a:avLst/>
          </a:prstGeom>
          <a:noFill/>
          <a:ln w="21600">
            <a:noFill/>
            <a:round/>
            <a:headEnd/>
            <a:tailEnd/>
          </a:ln>
        </p:spPr>
        <p:txBody>
          <a:bodyPr lIns="91800" tIns="46080" rIns="91800" bIns="46080" anchor="b">
            <a:spAutoFit/>
          </a:bodyPr>
          <a:lstStyle/>
          <a:p>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16591CD-4154-4108-9942-2C514C8FA7EA}" type="slidenum">
              <a:rPr lang="en-GB" sz="1200">
                <a:latin typeface="Gill Sans" pitchFamily="-84" charset="0"/>
                <a:ea typeface="SimSun" pitchFamily="2" charset="-122"/>
              </a:rPr>
              <a:pPr algn="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GB" sz="1200">
              <a:latin typeface="Gill Sans" pitchFamily="-84" charset="0"/>
              <a:ea typeface="SimSun" pitchFamily="2" charset="-122"/>
            </a:endParaRPr>
          </a:p>
        </p:txBody>
      </p:sp>
      <p:sp>
        <p:nvSpPr>
          <p:cNvPr id="22537" name="Rectangle 5"/>
          <p:cNvSpPr>
            <a:spLocks noGrp="1" noRot="1" noChangeAspect="1" noChangeArrowheads="1" noTextEdit="1"/>
          </p:cNvSpPr>
          <p:nvPr>
            <p:ph type="sldImg"/>
          </p:nvPr>
        </p:nvSpPr>
        <p:spPr bwMode="auto">
          <a:xfrm>
            <a:off x="1144588" y="685800"/>
            <a:ext cx="4567237" cy="3425825"/>
          </a:xfrm>
          <a:solidFill>
            <a:srgbClr val="FFFFFF"/>
          </a:solidFill>
          <a:ln>
            <a:solidFill>
              <a:srgbClr val="000000"/>
            </a:solidFill>
            <a:miter lim="800000"/>
            <a:headEnd/>
            <a:tailEnd/>
          </a:ln>
        </p:spPr>
      </p:sp>
      <p:sp>
        <p:nvSpPr>
          <p:cNvPr id="22538" name="Text Box 6"/>
          <p:cNvSpPr txBox="1">
            <a:spLocks noChangeArrowheads="1"/>
          </p:cNvSpPr>
          <p:nvPr/>
        </p:nvSpPr>
        <p:spPr bwMode="auto">
          <a:xfrm>
            <a:off x="685800" y="4168775"/>
            <a:ext cx="5484813" cy="4460875"/>
          </a:xfrm>
          <a:prstGeom prst="rect">
            <a:avLst/>
          </a:prstGeom>
          <a:noFill/>
          <a:ln w="21600">
            <a:noFill/>
            <a:round/>
            <a:headEnd/>
            <a:tailEnd/>
          </a:ln>
        </p:spPr>
        <p:txBody>
          <a:bodyPr lIns="92160" tIns="47880" rIns="92160" bIns="47880" anchor="ctr"/>
          <a:lstStyle/>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I'd like to start by talking briefly about some of the broader changes we see happening in the    world around us. The world we live in today is very different from the world of just a few years ago...By now I'm sure you're familiar with IBM's vision for a smarter planet- how technology, globalization, and a confluence of social tools and social changes have effectively altered the game for good. But perhaps most remarkable of all has been the application of this same vision to people themselves.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As the internet has evolved from content to commerce, it's also evolved from information to people. Now, people and processes are becoming interconnected. The meteoric rise of social technology, which now accounts for 22 percent of people's time spent online, has connected nearly every individual on earth. </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Instrumentation, in the form of smartphones, has put unprecedented power -- literally -- in people's hands, anywhere they go. By instrumenting these- and other connections- bringing them into the enterprise- companies can gain real, meaningful business advantage.</a:t>
            </a:r>
          </a:p>
          <a:p>
            <a:pPr>
              <a:spcBef>
                <a:spcPts val="4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libri" pitchFamily="34" charset="0"/>
                <a:ea typeface="MS Gothic" pitchFamily="49" charset="-128"/>
              </a:rPr>
              <a:t>The emergence of social analytics means not only are individual people intelligent, but networks of people have become intelligent as well -- and are able to learn from interactions and associations to deliver recommendations and take action. By connecting networks, processes and information, changing the way we mine data and use information, we can now collaborate more efficiently, adapt more quickly, and become more agile- becoming more intelligent businesses.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GB" sz="1300" dirty="0">
              <a:solidFill>
                <a:srgbClr val="FFFFFF"/>
              </a:solidFill>
              <a:effectLst>
                <a:outerShdw blurRad="50800" dist="38100" dir="2700000" algn="tl" rotWithShape="0">
                  <a:srgbClr val="000000">
                    <a:alpha val="43000"/>
                  </a:srgbClr>
                </a:outerShdw>
              </a:effectLst>
              <a:latin typeface="Lubalin for IBM Demi" charset="0"/>
              <a:ea typeface="ＭＳ Ｐゴシック" charset="0"/>
              <a:cs typeface="HelvNeue for IBM" charset="0"/>
            </a:endParaRPr>
          </a:p>
        </p:txBody>
      </p:sp>
      <p:sp>
        <p:nvSpPr>
          <p:cNvPr id="23556" name="Slide Number Placeholder 3"/>
          <p:cNvSpPr>
            <a:spLocks noGrp="1"/>
          </p:cNvSpPr>
          <p:nvPr>
            <p:ph type="sldNum" sz="quarter" idx="5"/>
          </p:nvPr>
        </p:nvSpPr>
        <p:spPr bwMode="auto">
          <a:noFill/>
          <a:ln>
            <a:miter lim="800000"/>
            <a:headEnd/>
            <a:tailEnd/>
          </a:ln>
        </p:spPr>
        <p:txBody>
          <a:bodyPr/>
          <a:lstStyle/>
          <a:p>
            <a:pPr hangingPunct="0">
              <a:tabLst>
                <a:tab pos="649288" algn="l"/>
                <a:tab pos="1298575" algn="l"/>
                <a:tab pos="1947863" algn="l"/>
                <a:tab pos="2597150" algn="l"/>
              </a:tabLst>
            </a:pPr>
            <a:fld id="{F567C656-F591-4860-87F1-F1B4A4BA83D0}" type="slidenum">
              <a:rPr lang="en-US" sz="800" smtClean="0">
                <a:solidFill>
                  <a:srgbClr val="000000"/>
                </a:solidFill>
                <a:latin typeface="Arial" pitchFamily="34" charset="0"/>
                <a:ea typeface="MS Gothic" pitchFamily="49" charset="-128"/>
              </a:rPr>
              <a:pPr hangingPunct="0">
                <a:tabLst>
                  <a:tab pos="649288" algn="l"/>
                  <a:tab pos="1298575" algn="l"/>
                  <a:tab pos="1947863" algn="l"/>
                  <a:tab pos="2597150" algn="l"/>
                </a:tabLst>
              </a:pPr>
              <a:t>7</a:t>
            </a:fld>
            <a:endParaRPr lang="en-US" sz="800" smtClean="0">
              <a:solidFill>
                <a:srgbClr val="000000"/>
              </a:solidFill>
              <a:latin typeface="Arial" pitchFamily="34" charset="0"/>
              <a:ea typeface="MS Gothic" pitchFamily="4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GB" sz="1300" dirty="0">
              <a:solidFill>
                <a:srgbClr val="FFFFFF"/>
              </a:solidFill>
              <a:effectLst>
                <a:outerShdw blurRad="50800" dist="38100" dir="2700000" algn="tl" rotWithShape="0">
                  <a:srgbClr val="000000">
                    <a:alpha val="43000"/>
                  </a:srgbClr>
                </a:outerShdw>
              </a:effectLst>
              <a:latin typeface="Lubalin for IBM Demi" charset="0"/>
              <a:ea typeface="ＭＳ Ｐゴシック" charset="0"/>
              <a:cs typeface="HelvNeue for IBM" charset="0"/>
            </a:endParaRPr>
          </a:p>
        </p:txBody>
      </p:sp>
      <p:sp>
        <p:nvSpPr>
          <p:cNvPr id="24580" name="Slide Number Placeholder 3"/>
          <p:cNvSpPr>
            <a:spLocks noGrp="1"/>
          </p:cNvSpPr>
          <p:nvPr>
            <p:ph type="sldNum" sz="quarter" idx="5"/>
          </p:nvPr>
        </p:nvSpPr>
        <p:spPr bwMode="auto">
          <a:noFill/>
          <a:ln>
            <a:miter lim="800000"/>
            <a:headEnd/>
            <a:tailEnd/>
          </a:ln>
        </p:spPr>
        <p:txBody>
          <a:bodyPr/>
          <a:lstStyle/>
          <a:p>
            <a:pPr hangingPunct="0">
              <a:tabLst>
                <a:tab pos="649288" algn="l"/>
                <a:tab pos="1298575" algn="l"/>
                <a:tab pos="1947863" algn="l"/>
                <a:tab pos="2597150" algn="l"/>
              </a:tabLst>
            </a:pPr>
            <a:fld id="{2EDFB8FA-8E73-496E-B4D8-F6C62D87AB01}" type="slidenum">
              <a:rPr lang="en-US" sz="800" smtClean="0">
                <a:solidFill>
                  <a:srgbClr val="000000"/>
                </a:solidFill>
                <a:latin typeface="Arial" pitchFamily="34" charset="0"/>
                <a:ea typeface="MS Gothic" pitchFamily="49" charset="-128"/>
              </a:rPr>
              <a:pPr hangingPunct="0">
                <a:tabLst>
                  <a:tab pos="649288" algn="l"/>
                  <a:tab pos="1298575" algn="l"/>
                  <a:tab pos="1947863" algn="l"/>
                  <a:tab pos="2597150" algn="l"/>
                </a:tabLst>
              </a:pPr>
              <a:t>9</a:t>
            </a:fld>
            <a:endParaRPr lang="en-US" sz="800" smtClean="0">
              <a:solidFill>
                <a:srgbClr val="000000"/>
              </a:solidFill>
              <a:latin typeface="Arial" pitchFamily="34" charset="0"/>
              <a:ea typeface="MS Gothic" pitchFamily="4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5A9548B-03AC-4F97-9608-D9FC595A19EB}" type="slidenum">
              <a:rPr lang="en-US" smtClean="0"/>
              <a:pPr>
                <a:defRPr/>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1445BF-B18E-47C9-8E08-022BE8637C28}" type="datetimeFigureOut">
              <a:rPr lang="en-US"/>
              <a:pPr>
                <a:defRPr/>
              </a:pPr>
              <a:t>2/27/2015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2656B-9165-4549-A975-FE13006D00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45A4DB-5293-44FE-8155-21974AAE828A}" type="datetimeFigureOut">
              <a:rPr lang="en-US"/>
              <a:pPr>
                <a:defRPr/>
              </a:pPr>
              <a:t>2/27/2015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4A4E4B-D35E-4C2B-B8B8-B3E65EED5D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3A1A76-4154-46E2-AB5E-151F969500E2}" type="datetimeFigureOut">
              <a:rPr lang="en-US"/>
              <a:pPr>
                <a:defRPr/>
              </a:pPr>
              <a:t>2/27/2015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3120F-590D-4A5A-AFAB-2FDFB8BE0A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2" name="Picture 6" descr="ppt template title slide 2-01.png"/>
          <p:cNvPicPr>
            <a:picLocks noChangeAspect="1"/>
          </p:cNvPicPr>
          <p:nvPr userDrawn="1"/>
        </p:nvPicPr>
        <p:blipFill rotWithShape="1">
          <a:blip r:embed="rId2"/>
          <a:srcRect l="34818" r="1"/>
          <a:stretch/>
        </p:blipFill>
        <p:spPr bwMode="auto">
          <a:xfrm>
            <a:off x="1208087" y="16"/>
            <a:ext cx="7935165" cy="6857984"/>
          </a:xfrm>
          <a:prstGeom prst="rect">
            <a:avLst/>
          </a:prstGeom>
          <a:noFill/>
          <a:ln w="9525">
            <a:noFill/>
            <a:miter lim="800000"/>
            <a:headEnd/>
            <a:tailEnd/>
          </a:ln>
        </p:spPr>
      </p:pic>
      <p:sp>
        <p:nvSpPr>
          <p:cNvPr id="3" name="Rectangle 6"/>
          <p:cNvSpPr>
            <a:spLocks noChangeArrowheads="1"/>
          </p:cNvSpPr>
          <p:nvPr/>
        </p:nvSpPr>
        <p:spPr bwMode="black">
          <a:xfrm>
            <a:off x="252413" y="6451600"/>
            <a:ext cx="1371600" cy="246063"/>
          </a:xfrm>
          <a:prstGeom prst="rect">
            <a:avLst/>
          </a:prstGeom>
          <a:noFill/>
          <a:ln w="9525">
            <a:noFill/>
            <a:miter lim="800000"/>
            <a:headEnd/>
            <a:tailEnd/>
          </a:ln>
        </p:spPr>
        <p:txBody>
          <a:bodyPr lIns="0" tIns="51528" rIns="103058" bIns="51528"/>
          <a:lstStyle/>
          <a:p>
            <a:pPr hangingPunct="0">
              <a:buClr>
                <a:srgbClr val="000000"/>
              </a:buClr>
              <a:buSzPct val="100000"/>
              <a:buFont typeface="Times New Roman" pitchFamily="18" charset="0"/>
              <a:buNone/>
              <a:defRPr/>
            </a:pPr>
            <a:r>
              <a:rPr lang="en-US" sz="900">
                <a:solidFill>
                  <a:srgbClr val="A6A6A6"/>
                </a:solidFill>
                <a:latin typeface="Calibri" pitchFamily="34" charset="0"/>
              </a:rPr>
              <a:t>© 2015 IBM Corporation</a:t>
            </a:r>
            <a:endParaRPr lang="en-US" sz="2000">
              <a:solidFill>
                <a:srgbClr val="A6A6A6"/>
              </a:solidFill>
              <a:latin typeface="Calibri" pitchFamily="34" charset="0"/>
            </a:endParaRPr>
          </a:p>
        </p:txBody>
      </p:sp>
      <p:pic>
        <p:nvPicPr>
          <p:cNvPr id="4" name="Picture 8" descr="IBM SP 8-bar pos_horizontal-01.png"/>
          <p:cNvPicPr>
            <a:picLocks noChangeAspect="1"/>
          </p:cNvPicPr>
          <p:nvPr/>
        </p:nvPicPr>
        <p:blipFill>
          <a:blip r:embed="rId3"/>
          <a:srcRect/>
          <a:stretch>
            <a:fillRect/>
          </a:stretch>
        </p:blipFill>
        <p:spPr bwMode="auto">
          <a:xfrm>
            <a:off x="255588" y="6019800"/>
            <a:ext cx="952500" cy="261938"/>
          </a:xfrm>
          <a:prstGeom prst="rect">
            <a:avLst/>
          </a:prstGeom>
          <a:noFill/>
          <a:ln w="9525">
            <a:noFill/>
            <a:miter lim="800000"/>
            <a:headEnd/>
            <a:tailEnd/>
          </a:ln>
        </p:spPr>
      </p:pic>
      <p:sp>
        <p:nvSpPr>
          <p:cNvPr id="5" name="Rectangle 7"/>
          <p:cNvSpPr>
            <a:spLocks noChangeArrowheads="1"/>
          </p:cNvSpPr>
          <p:nvPr userDrawn="1"/>
        </p:nvSpPr>
        <p:spPr bwMode="auto">
          <a:xfrm>
            <a:off x="142875" y="254000"/>
            <a:ext cx="3286125" cy="1714500"/>
          </a:xfrm>
          <a:prstGeom prst="rect">
            <a:avLst/>
          </a:prstGeom>
          <a:solidFill>
            <a:schemeClr val="bg1"/>
          </a:solidFill>
          <a:ln w="9525">
            <a:noFill/>
            <a:miter lim="800000"/>
            <a:headEnd/>
            <a:tailEnd/>
          </a:ln>
        </p:spPr>
        <p:txBody>
          <a:bodyPr wrap="none" lIns="64008" tIns="32004" rIns="64008" bIns="32004" anchor="ctr"/>
          <a:lstStyle/>
          <a:p>
            <a:pPr>
              <a:defRPr/>
            </a:pPr>
            <a:endParaRPr lang="en-US">
              <a:latin typeface="Calibri" pitchFamily="34" charset="0"/>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842BCA-D553-4DD2-90A5-911D5C7100CC}" type="datetimeFigureOut">
              <a:rPr lang="en-US"/>
              <a:pPr>
                <a:defRPr/>
              </a:pPr>
              <a:t>2/27/2015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7A24EA-CAE0-417E-A4D6-DF95287EBD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6BADED-2776-4CD6-ABF4-F235014CA20D}" type="datetimeFigureOut">
              <a:rPr lang="en-US"/>
              <a:pPr>
                <a:defRPr/>
              </a:pPr>
              <a:t>2/27/2015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135C64-3FDC-4D26-BC3C-02C07B8D02F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CA5C4C-F54B-402A-9922-E760A0C10059}" type="datetimeFigureOut">
              <a:rPr lang="en-US"/>
              <a:pPr>
                <a:defRPr/>
              </a:pPr>
              <a:t>2/27/2015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41ACB-9B8A-4109-9D80-DAF726EC530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1EE525-796F-4C8A-8F00-E32E6A9F5D82}" type="datetimeFigureOut">
              <a:rPr lang="en-US"/>
              <a:pPr>
                <a:defRPr/>
              </a:pPr>
              <a:t>2/27/2015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E60662-EE07-4392-B912-25231EC9F0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8EE749-BE9F-4C41-9EF5-C8B1BD8B38EF}" type="datetimeFigureOut">
              <a:rPr lang="en-US"/>
              <a:pPr>
                <a:defRPr/>
              </a:pPr>
              <a:t>2/27/2015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CF96590-5134-47B3-902F-D8282570FFD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E17D1D-D30C-4DE1-AF74-AE20FE5A74A1}" type="datetimeFigureOut">
              <a:rPr lang="en-US"/>
              <a:pPr>
                <a:defRPr/>
              </a:pPr>
              <a:t>2/27/2015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7433935-BF7B-4EBD-9069-FB585B841A8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254673-62B1-4F9C-BC55-F84266D14392}" type="datetimeFigureOut">
              <a:rPr lang="en-US"/>
              <a:pPr>
                <a:defRPr/>
              </a:pPr>
              <a:t>2/27/2015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3DB2A8-6EE3-49BA-B979-A2225AA8B9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F9926F-CBFC-4724-94C0-A8DED4D64CD8}" type="datetimeFigureOut">
              <a:rPr lang="en-US"/>
              <a:pPr>
                <a:defRPr/>
              </a:pPr>
              <a:t>2/27/2015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DAEDF3-04A8-425F-ABB0-2315699343B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977761C3-7DE9-4CD0-B5AD-DB188DCCCE70}" type="datetimeFigureOut">
              <a:rPr lang="en-US"/>
              <a:pPr>
                <a:defRPr/>
              </a:pPr>
              <a:t>2/27/2015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D8CB94E5-21F3-4659-9E0C-32E2975A98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twitter.com/IBMSocialBiz"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www.linkedin.com/pub/randy-frink/0/401/a94/en" TargetMode="External"/><Relationship Id="rId10" Type="http://schemas.openxmlformats.org/officeDocument/2006/relationships/image" Target="../media/image6.png"/><Relationship Id="rId4" Type="http://schemas.openxmlformats.org/officeDocument/2006/relationships/hyperlink" Target="https://twitter.com/rdfrink" TargetMode="External"/><Relationship Id="rId9" Type="http://schemas.openxmlformats.org/officeDocument/2006/relationships/hyperlink" Target="https://www.facebook.com/IBMSocialBiz"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6.emf"/><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hyperlink" Target="http://bit.ly/1A03ZPT" TargetMode="External"/><Relationship Id="rId3" Type="http://schemas.openxmlformats.org/officeDocument/2006/relationships/image" Target="../media/image3.png"/><Relationship Id="rId7" Type="http://schemas.openxmlformats.org/officeDocument/2006/relationships/hyperlink" Target="http://bit.ly/IBMMobileCollab"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ibmcloud.com/social" TargetMode="External"/><Relationship Id="rId5" Type="http://schemas.openxmlformats.org/officeDocument/2006/relationships/hyperlink" Target="http://www.thefutureorganization.com/" TargetMode="External"/><Relationship Id="rId10" Type="http://schemas.openxmlformats.org/officeDocument/2006/relationships/image" Target="../media/image4.png"/><Relationship Id="rId4" Type="http://schemas.openxmlformats.org/officeDocument/2006/relationships/hyperlink" Target="http://www.ibm.com/social-business/us/en/explore-solutions.html" TargetMode="Externa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hyperlink" Target="https://twitter.com/IBMSocialBiz" TargetMode="External"/><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hyperlink" Target="https://www.linkedin.com/pub/christopher-crummey/0/582/a18" TargetMode="External"/><Relationship Id="rId10" Type="http://schemas.openxmlformats.org/officeDocument/2006/relationships/hyperlink" Target="https://www.facebook.com/IBMSocialBiz" TargetMode="External"/><Relationship Id="rId4" Type="http://schemas.openxmlformats.org/officeDocument/2006/relationships/hyperlink" Target="https://twitter.com/ccrummey" TargetMode="Externa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mailto:Jacob@TheFutureOrganization.com" TargetMode="External"/><Relationship Id="rId13"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twitter.com/jacobm" TargetMode="External"/><Relationship Id="rId12" Type="http://schemas.openxmlformats.org/officeDocument/2006/relationships/hyperlink" Target="https://www.facebook.com/IBMSocialBiz"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thefutureorganization.com/" TargetMode="External"/><Relationship Id="rId11" Type="http://schemas.openxmlformats.org/officeDocument/2006/relationships/image" Target="../media/image5.png"/><Relationship Id="rId5" Type="http://schemas.openxmlformats.org/officeDocument/2006/relationships/hyperlink" Target="https://www.fowcommunity.com/" TargetMode="External"/><Relationship Id="rId10" Type="http://schemas.openxmlformats.org/officeDocument/2006/relationships/hyperlink" Target="https://twitter.com/IBMSocialBiz" TargetMode="External"/><Relationship Id="rId4" Type="http://schemas.openxmlformats.org/officeDocument/2006/relationships/hyperlink" Target="http://www.amazon.com/gp/product/1118877241/?tag=wwwwileycom-20" TargetMode="External"/><Relationship Id="rId9" Type="http://schemas.openxmlformats.org/officeDocument/2006/relationships/image" Target="../media/image4.png"/><Relationship Id="rId1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jpeg"/><Relationship Id="rId7" Type="http://schemas.openxmlformats.org/officeDocument/2006/relationships/diagramQuickStyle" Target="../diagrams/quickStyle1.xml"/><Relationship Id="rId12"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QuickStyle" Target="../diagrams/quickStyle2.xml"/><Relationship Id="rId5" Type="http://schemas.openxmlformats.org/officeDocument/2006/relationships/diagramData" Target="../diagrams/data1.xml"/><Relationship Id="rId10" Type="http://schemas.openxmlformats.org/officeDocument/2006/relationships/diagramLayout" Target="../diagrams/layout2.xml"/><Relationship Id="rId4" Type="http://schemas.microsoft.com/office/2007/relationships/hdphoto" Target="../media/hdphoto10.wdp"/><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152400" y="2819400"/>
            <a:ext cx="6057900" cy="2019300"/>
          </a:xfrm>
        </p:spPr>
        <p:txBody>
          <a:bodyPr rtlCol="0">
            <a:noAutofit/>
          </a:bodyPr>
          <a:lstStyle/>
          <a:p>
            <a:pPr defTabSz="414338" eaLnBrk="1" fontAlgn="auto">
              <a:lnSpc>
                <a:spcPct val="93000"/>
              </a:lnSpc>
              <a:spcBef>
                <a:spcPct val="0"/>
              </a:spcBef>
              <a:spcAft>
                <a:spcPts val="0"/>
              </a:spcAft>
              <a:buFont typeface="Arial" pitchFamily="34" charset="0"/>
              <a:buNone/>
              <a:defRPr/>
            </a:pPr>
            <a:r>
              <a:rPr lang="en-US" sz="3300" b="1" dirty="0" smtClean="0">
                <a:solidFill>
                  <a:srgbClr val="00B2EE"/>
                </a:solidFill>
                <a:latin typeface="Arial" charset="0"/>
                <a:cs typeface="+mj-cs"/>
              </a:rPr>
              <a:t>IBM Webcast:</a:t>
            </a:r>
          </a:p>
          <a:p>
            <a:pPr marL="0" indent="0" defTabSz="414338" eaLnBrk="1" fontAlgn="auto">
              <a:lnSpc>
                <a:spcPct val="93000"/>
              </a:lnSpc>
              <a:spcAft>
                <a:spcPts val="0"/>
              </a:spcAft>
              <a:buFont typeface="Arial" pitchFamily="34" charset="0"/>
              <a:buNone/>
              <a:defRPr/>
            </a:pPr>
            <a:r>
              <a:rPr lang="en-US" sz="2400" dirty="0" smtClean="0">
                <a:latin typeface="Arial" pitchFamily="34" charset="0"/>
                <a:ea typeface="+mn-ea"/>
              </a:rPr>
              <a:t>Driving Innovation </a:t>
            </a:r>
            <a:r>
              <a:rPr lang="en-US" sz="2400" dirty="0" smtClean="0">
                <a:latin typeface="Arial"/>
                <a:ea typeface="+mn-ea"/>
                <a:cs typeface="Arial"/>
              </a:rPr>
              <a:t>— </a:t>
            </a:r>
            <a:r>
              <a:rPr lang="en-US" sz="2400" dirty="0" smtClean="0">
                <a:latin typeface="Arial" pitchFamily="34" charset="0"/>
                <a:ea typeface="+mn-ea"/>
              </a:rPr>
              <a:t>Anytime, </a:t>
            </a:r>
            <a:br>
              <a:rPr lang="en-US" sz="2400" dirty="0" smtClean="0">
                <a:latin typeface="Arial" pitchFamily="34" charset="0"/>
                <a:ea typeface="+mn-ea"/>
              </a:rPr>
            </a:br>
            <a:r>
              <a:rPr lang="en-US" sz="2400" dirty="0" smtClean="0">
                <a:latin typeface="Arial" pitchFamily="34" charset="0"/>
                <a:ea typeface="+mn-ea"/>
              </a:rPr>
              <a:t>Anywhere with Mobile and Cloud </a:t>
            </a:r>
            <a:br>
              <a:rPr lang="en-US" sz="2400" dirty="0" smtClean="0">
                <a:latin typeface="Arial" pitchFamily="34" charset="0"/>
                <a:ea typeface="+mn-ea"/>
              </a:rPr>
            </a:br>
            <a:r>
              <a:rPr lang="en-US" sz="2400" dirty="0" smtClean="0">
                <a:latin typeface="Arial" pitchFamily="34" charset="0"/>
                <a:ea typeface="+mn-ea"/>
              </a:rPr>
              <a:t>Based Collaboration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469821227.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l="5188" r="5865"/>
          <a:stretch>
            <a:fillRect/>
          </a:stretch>
        </p:blipFill>
        <p:spPr bwMode="auto">
          <a:xfrm>
            <a:off x="0" y="0"/>
            <a:ext cx="9144000" cy="6854825"/>
          </a:xfrm>
          <a:prstGeom prst="rect">
            <a:avLst/>
          </a:prstGeom>
          <a:noFill/>
          <a:ln w="9525">
            <a:noFill/>
            <a:miter lim="800000"/>
            <a:headEnd/>
            <a:tailEnd/>
          </a:ln>
        </p:spPr>
      </p:pic>
      <p:sp>
        <p:nvSpPr>
          <p:cNvPr id="9"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The Strength of Weak Ties</a:t>
            </a:r>
            <a:endParaRPr lang="en-GB" sz="3200" dirty="0">
              <a:solidFill>
                <a:srgbClr val="FFFFFF"/>
              </a:solidFill>
              <a:effectLst>
                <a:outerShdw blurRad="38100" dist="38100" dir="2700000" algn="tl">
                  <a:srgbClr val="EEECE1"/>
                </a:outerShdw>
              </a:effectLst>
              <a:latin typeface="Lubalin for IBM Demi" charset="0"/>
            </a:endParaRPr>
          </a:p>
        </p:txBody>
      </p:sp>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9600" y="933450"/>
            <a:ext cx="7981950" cy="4286250"/>
          </a:xfrm>
          <a:prstGeom prst="rect">
            <a:avLst/>
          </a:prstGeom>
        </p:spPr>
      </p:pic>
      <p:sp>
        <p:nvSpPr>
          <p:cNvPr id="11" name="Rectangle 10"/>
          <p:cNvSpPr/>
          <p:nvPr/>
        </p:nvSpPr>
        <p:spPr>
          <a:xfrm>
            <a:off x="1095960" y="4225409"/>
            <a:ext cx="2978701" cy="261610"/>
          </a:xfrm>
          <a:prstGeom prst="rect">
            <a:avLst/>
          </a:prstGeom>
        </p:spPr>
        <p:txBody>
          <a:bodyPr wrap="none">
            <a:spAutoFit/>
          </a:bodyPr>
          <a:lstStyle/>
          <a:p>
            <a:r>
              <a:rPr lang="en-US" sz="1100" dirty="0" smtClean="0"/>
              <a:t>CONNECTIONS THROUGH STRONG TIES</a:t>
            </a:r>
            <a:endParaRPr lang="en-US" sz="1100" dirty="0"/>
          </a:p>
        </p:txBody>
      </p:sp>
      <p:sp>
        <p:nvSpPr>
          <p:cNvPr id="12" name="Rectangle 11"/>
          <p:cNvSpPr/>
          <p:nvPr/>
        </p:nvSpPr>
        <p:spPr>
          <a:xfrm>
            <a:off x="4965326" y="4979030"/>
            <a:ext cx="2791149" cy="261610"/>
          </a:xfrm>
          <a:prstGeom prst="rect">
            <a:avLst/>
          </a:prstGeom>
        </p:spPr>
        <p:txBody>
          <a:bodyPr wrap="none">
            <a:spAutoFit/>
          </a:bodyPr>
          <a:lstStyle/>
          <a:p>
            <a:r>
              <a:rPr lang="en-US" sz="1100" dirty="0" smtClean="0"/>
              <a:t>CONNECTIONS THROUGH WEAK TIES</a:t>
            </a:r>
            <a:endParaRPr lang="en-US" sz="1100" dirty="0"/>
          </a:p>
        </p:txBody>
      </p:sp>
      <p:pic>
        <p:nvPicPr>
          <p:cNvPr id="15" name="Picture 14"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
        <p:nvSpPr>
          <p:cNvPr id="13"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470779037.jpg"/>
          <p:cNvPicPr>
            <a:picLocks noChangeAspect="1"/>
          </p:cNvPicPr>
          <p:nvPr/>
        </p:nvPicPr>
        <p:blipFill>
          <a:blip r:embed="rId3"/>
          <a:srcRect l="11089"/>
          <a:stretch>
            <a:fillRect/>
          </a:stretch>
        </p:blipFill>
        <p:spPr bwMode="auto">
          <a:xfrm>
            <a:off x="0" y="0"/>
            <a:ext cx="9144000" cy="6858000"/>
          </a:xfrm>
          <a:prstGeom prst="rect">
            <a:avLst/>
          </a:prstGeom>
          <a:noFill/>
          <a:ln w="9525">
            <a:noFill/>
            <a:miter lim="800000"/>
            <a:headEnd/>
            <a:tailEnd/>
          </a:ln>
        </p:spPr>
      </p:pic>
      <p:sp>
        <p:nvSpPr>
          <p:cNvPr id="4"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Today’s Innovation</a:t>
            </a:r>
            <a:endParaRPr lang="en-GB" sz="3200" dirty="0">
              <a:solidFill>
                <a:srgbClr val="FFFFFF"/>
              </a:solidFill>
              <a:effectLst>
                <a:outerShdw blurRad="38100" dist="38100" dir="2700000" algn="tl">
                  <a:srgbClr val="EEECE1"/>
                </a:outerShdw>
              </a:effectLst>
              <a:latin typeface="Lubalin for IBM Demi" charset="0"/>
            </a:endParaRPr>
          </a:p>
        </p:txBody>
      </p:sp>
      <p:sp>
        <p:nvSpPr>
          <p:cNvPr id="7"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56902045.tif"/>
          <p:cNvPicPr>
            <a:picLocks noChangeAspect="1" noChangeArrowheads="1"/>
          </p:cNvPicPr>
          <p:nvPr/>
        </p:nvPicPr>
        <p:blipFill>
          <a:blip r:embed="rId2"/>
          <a:srcRect/>
          <a:stretch>
            <a:fillRect/>
          </a:stretch>
        </p:blipFill>
        <p:spPr bwMode="auto">
          <a:xfrm>
            <a:off x="0" y="28575"/>
            <a:ext cx="9144000" cy="6829425"/>
          </a:xfrm>
          <a:prstGeom prst="rect">
            <a:avLst/>
          </a:prstGeom>
          <a:noFill/>
          <a:ln w="9525">
            <a:noFill/>
            <a:miter lim="800000"/>
            <a:headEnd/>
            <a:tailEnd/>
          </a:ln>
        </p:spPr>
      </p:pic>
      <p:pic>
        <p:nvPicPr>
          <p:cNvPr id="10243" name="Picture 3"/>
          <p:cNvPicPr>
            <a:picLocks noChangeAspect="1"/>
          </p:cNvPicPr>
          <p:nvPr/>
        </p:nvPicPr>
        <p:blipFill>
          <a:blip r:embed="rId3"/>
          <a:srcRect/>
          <a:stretch>
            <a:fillRect/>
          </a:stretch>
        </p:blipFill>
        <p:spPr bwMode="auto">
          <a:xfrm>
            <a:off x="95250" y="825500"/>
            <a:ext cx="4810125" cy="4654550"/>
          </a:xfrm>
          <a:prstGeom prst="rect">
            <a:avLst/>
          </a:prstGeom>
          <a:noFill/>
          <a:ln w="9525">
            <a:noFill/>
            <a:miter lim="800000"/>
            <a:headEnd/>
            <a:tailEnd/>
          </a:ln>
        </p:spPr>
      </p:pic>
      <p:grpSp>
        <p:nvGrpSpPr>
          <p:cNvPr id="10245" name="Group 6"/>
          <p:cNvGrpSpPr>
            <a:grpSpLocks/>
          </p:cNvGrpSpPr>
          <p:nvPr/>
        </p:nvGrpSpPr>
        <p:grpSpPr bwMode="auto">
          <a:xfrm>
            <a:off x="4381500" y="825500"/>
            <a:ext cx="4381500" cy="4762500"/>
            <a:chOff x="2438400" y="228600"/>
            <a:chExt cx="9677400" cy="7848600"/>
          </a:xfrm>
        </p:grpSpPr>
        <p:pic>
          <p:nvPicPr>
            <p:cNvPr id="10246" name="Picture 3"/>
            <p:cNvPicPr>
              <a:picLocks noChangeAspect="1"/>
            </p:cNvPicPr>
            <p:nvPr/>
          </p:nvPicPr>
          <p:blipFill>
            <a:blip r:embed="rId4"/>
            <a:srcRect/>
            <a:stretch>
              <a:fillRect/>
            </a:stretch>
          </p:blipFill>
          <p:spPr bwMode="auto">
            <a:xfrm>
              <a:off x="2438400" y="228600"/>
              <a:ext cx="3986213" cy="2590800"/>
            </a:xfrm>
            <a:prstGeom prst="rect">
              <a:avLst/>
            </a:prstGeom>
            <a:noFill/>
            <a:ln w="38100">
              <a:solidFill>
                <a:schemeClr val="tx1"/>
              </a:solidFill>
              <a:miter lim="800000"/>
              <a:headEnd/>
              <a:tailEnd/>
            </a:ln>
          </p:spPr>
        </p:pic>
        <p:pic>
          <p:nvPicPr>
            <p:cNvPr id="10247" name="Picture 6"/>
            <p:cNvPicPr>
              <a:picLocks noChangeAspect="1"/>
            </p:cNvPicPr>
            <p:nvPr/>
          </p:nvPicPr>
          <p:blipFill>
            <a:blip r:embed="rId5"/>
            <a:srcRect/>
            <a:stretch>
              <a:fillRect/>
            </a:stretch>
          </p:blipFill>
          <p:spPr bwMode="auto">
            <a:xfrm>
              <a:off x="8001000" y="228600"/>
              <a:ext cx="4089400" cy="2579688"/>
            </a:xfrm>
            <a:prstGeom prst="rect">
              <a:avLst/>
            </a:prstGeom>
            <a:noFill/>
            <a:ln w="38100">
              <a:solidFill>
                <a:schemeClr val="tx1"/>
              </a:solidFill>
              <a:miter lim="800000"/>
              <a:headEnd/>
              <a:tailEnd/>
            </a:ln>
          </p:spPr>
        </p:pic>
        <p:pic>
          <p:nvPicPr>
            <p:cNvPr id="10248" name="Picture 7"/>
            <p:cNvPicPr>
              <a:picLocks noChangeAspect="1"/>
            </p:cNvPicPr>
            <p:nvPr/>
          </p:nvPicPr>
          <p:blipFill>
            <a:blip r:embed="rId6"/>
            <a:srcRect/>
            <a:stretch>
              <a:fillRect/>
            </a:stretch>
          </p:blipFill>
          <p:spPr bwMode="auto">
            <a:xfrm>
              <a:off x="2438400" y="3048000"/>
              <a:ext cx="4038600" cy="2590800"/>
            </a:xfrm>
            <a:prstGeom prst="rect">
              <a:avLst/>
            </a:prstGeom>
            <a:noFill/>
            <a:ln w="9525">
              <a:noFill/>
              <a:miter lim="800000"/>
              <a:headEnd/>
              <a:tailEnd/>
            </a:ln>
          </p:spPr>
        </p:pic>
        <p:pic>
          <p:nvPicPr>
            <p:cNvPr id="10249" name="Picture 8"/>
            <p:cNvPicPr>
              <a:picLocks noChangeAspect="1"/>
            </p:cNvPicPr>
            <p:nvPr/>
          </p:nvPicPr>
          <p:blipFill>
            <a:blip r:embed="rId7"/>
            <a:srcRect/>
            <a:stretch>
              <a:fillRect/>
            </a:stretch>
          </p:blipFill>
          <p:spPr bwMode="auto">
            <a:xfrm>
              <a:off x="8001000" y="3048000"/>
              <a:ext cx="4114800" cy="2584450"/>
            </a:xfrm>
            <a:prstGeom prst="rect">
              <a:avLst/>
            </a:prstGeom>
            <a:noFill/>
            <a:ln w="38100">
              <a:solidFill>
                <a:schemeClr val="tx1"/>
              </a:solidFill>
              <a:miter lim="800000"/>
              <a:headEnd/>
              <a:tailEnd/>
            </a:ln>
          </p:spPr>
        </p:pic>
        <p:pic>
          <p:nvPicPr>
            <p:cNvPr id="10250" name="Picture 9"/>
            <p:cNvPicPr>
              <a:picLocks noChangeAspect="1"/>
            </p:cNvPicPr>
            <p:nvPr/>
          </p:nvPicPr>
          <p:blipFill>
            <a:blip r:embed="rId8"/>
            <a:srcRect/>
            <a:stretch>
              <a:fillRect/>
            </a:stretch>
          </p:blipFill>
          <p:spPr bwMode="auto">
            <a:xfrm>
              <a:off x="2438400" y="5791200"/>
              <a:ext cx="4038600" cy="2286000"/>
            </a:xfrm>
            <a:prstGeom prst="rect">
              <a:avLst/>
            </a:prstGeom>
            <a:noFill/>
            <a:ln w="9525">
              <a:noFill/>
              <a:miter lim="800000"/>
              <a:headEnd/>
              <a:tailEnd/>
            </a:ln>
          </p:spPr>
        </p:pic>
        <p:pic>
          <p:nvPicPr>
            <p:cNvPr id="10251" name="Picture 10"/>
            <p:cNvPicPr>
              <a:picLocks noChangeAspect="1"/>
            </p:cNvPicPr>
            <p:nvPr/>
          </p:nvPicPr>
          <p:blipFill>
            <a:blip r:embed="rId9"/>
            <a:srcRect/>
            <a:stretch>
              <a:fillRect/>
            </a:stretch>
          </p:blipFill>
          <p:spPr bwMode="auto">
            <a:xfrm>
              <a:off x="8001000" y="5791200"/>
              <a:ext cx="4114800" cy="2286000"/>
            </a:xfrm>
            <a:prstGeom prst="rect">
              <a:avLst/>
            </a:prstGeom>
            <a:noFill/>
            <a:ln w="38100">
              <a:solidFill>
                <a:schemeClr val="tx1"/>
              </a:solidFill>
              <a:miter lim="800000"/>
              <a:headEnd/>
              <a:tailEnd/>
            </a:ln>
          </p:spPr>
        </p:pic>
        <p:sp>
          <p:nvSpPr>
            <p:cNvPr id="14" name="Right Arrow 13"/>
            <p:cNvSpPr/>
            <p:nvPr/>
          </p:nvSpPr>
          <p:spPr bwMode="auto">
            <a:xfrm>
              <a:off x="6705600" y="1143000"/>
              <a:ext cx="838200" cy="533400"/>
            </a:xfrm>
            <a:prstGeom prst="rightArrow">
              <a:avLst/>
            </a:prstGeom>
            <a:solidFill>
              <a:schemeClr val="accent1">
                <a:lumMod val="60000"/>
                <a:lumOff val="40000"/>
              </a:schemeClr>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bevelB/>
            </a:sp3d>
            <a:extLst/>
          </p:spPr>
          <p:txBody>
            <a:bodyPr/>
            <a:lstStyle/>
            <a:p>
              <a:pPr defTabSz="640080">
                <a:lnSpc>
                  <a:spcPct val="90000"/>
                </a:lnSpc>
                <a:defRPr/>
              </a:pPr>
              <a:endParaRPr lang="en-US" sz="1500" baseline="-25000">
                <a:solidFill>
                  <a:schemeClr val="hlink"/>
                </a:solidFill>
                <a:ea typeface="ＭＳ Ｐゴシック" charset="0"/>
                <a:cs typeface="Arial" charset="0"/>
              </a:endParaRPr>
            </a:p>
          </p:txBody>
        </p:sp>
        <p:sp>
          <p:nvSpPr>
            <p:cNvPr id="15" name="Right Arrow 14"/>
            <p:cNvSpPr/>
            <p:nvPr/>
          </p:nvSpPr>
          <p:spPr bwMode="auto">
            <a:xfrm>
              <a:off x="6781800" y="4038600"/>
              <a:ext cx="838200" cy="533400"/>
            </a:xfrm>
            <a:prstGeom prst="rightArrow">
              <a:avLst/>
            </a:prstGeom>
            <a:solidFill>
              <a:schemeClr val="accent1">
                <a:lumMod val="60000"/>
                <a:lumOff val="40000"/>
              </a:schemeClr>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bevelB/>
            </a:sp3d>
            <a:extLst/>
          </p:spPr>
          <p:txBody>
            <a:bodyPr/>
            <a:lstStyle/>
            <a:p>
              <a:pPr defTabSz="640080">
                <a:lnSpc>
                  <a:spcPct val="90000"/>
                </a:lnSpc>
                <a:defRPr/>
              </a:pPr>
              <a:endParaRPr lang="en-US" sz="1500" baseline="-25000">
                <a:solidFill>
                  <a:schemeClr val="hlink"/>
                </a:solidFill>
                <a:ea typeface="ＭＳ Ｐゴシック" charset="0"/>
                <a:cs typeface="Arial" charset="0"/>
              </a:endParaRPr>
            </a:p>
          </p:txBody>
        </p:sp>
        <p:sp>
          <p:nvSpPr>
            <p:cNvPr id="16" name="Right Arrow 15"/>
            <p:cNvSpPr/>
            <p:nvPr/>
          </p:nvSpPr>
          <p:spPr bwMode="auto">
            <a:xfrm>
              <a:off x="6858000" y="6934200"/>
              <a:ext cx="838200" cy="533400"/>
            </a:xfrm>
            <a:prstGeom prst="rightArrow">
              <a:avLst/>
            </a:prstGeom>
            <a:solidFill>
              <a:schemeClr val="accent1">
                <a:lumMod val="60000"/>
                <a:lumOff val="40000"/>
              </a:schemeClr>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bevelB/>
            </a:sp3d>
            <a:extLst/>
          </p:spPr>
          <p:txBody>
            <a:bodyPr/>
            <a:lstStyle/>
            <a:p>
              <a:pPr defTabSz="640080">
                <a:lnSpc>
                  <a:spcPct val="90000"/>
                </a:lnSpc>
                <a:defRPr/>
              </a:pPr>
              <a:endParaRPr lang="en-US" sz="1500" baseline="-25000">
                <a:solidFill>
                  <a:schemeClr val="hlink"/>
                </a:solidFill>
                <a:ea typeface="ＭＳ Ｐゴシック" charset="0"/>
                <a:cs typeface="Arial" charset="0"/>
              </a:endParaRPr>
            </a:p>
          </p:txBody>
        </p:sp>
      </p:grpSp>
      <p:sp>
        <p:nvSpPr>
          <p:cNvPr id="18"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Sunday Night to Monday Morning</a:t>
            </a:r>
            <a:endParaRPr lang="en-GB" sz="3200" dirty="0">
              <a:solidFill>
                <a:srgbClr val="FFFFFF"/>
              </a:solidFill>
              <a:effectLst>
                <a:outerShdw blurRad="38100" dist="38100" dir="2700000" algn="tl">
                  <a:srgbClr val="EEECE1"/>
                </a:outerShdw>
              </a:effectLst>
              <a:latin typeface="Lubalin for IBM Demi" charset="0"/>
            </a:endParaRPr>
          </a:p>
        </p:txBody>
      </p:sp>
      <p:sp>
        <p:nvSpPr>
          <p:cNvPr id="17"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srcRect/>
          <a:stretch>
            <a:fillRect/>
          </a:stretch>
        </p:blipFill>
        <p:spPr bwMode="auto">
          <a:xfrm>
            <a:off x="0" y="0"/>
            <a:ext cx="9144000" cy="5943600"/>
          </a:xfrm>
          <a:prstGeom prst="rect">
            <a:avLst/>
          </a:prstGeom>
          <a:noFill/>
          <a:ln w="9525">
            <a:noFill/>
            <a:miter lim="800000"/>
            <a:headEnd/>
            <a:tailEnd/>
          </a:ln>
        </p:spPr>
      </p:pic>
      <p:sp>
        <p:nvSpPr>
          <p:cNvPr id="5"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a:solidFill>
                  <a:srgbClr val="FFFFFF"/>
                </a:solidFill>
                <a:effectLst>
                  <a:outerShdw blurRad="38100" dist="38100" dir="2700000" algn="tl">
                    <a:srgbClr val="EEECE1"/>
                  </a:outerShdw>
                </a:effectLst>
                <a:latin typeface="Lubalin for IBM Demi" charset="0"/>
              </a:rPr>
              <a:t>Collaborate in </a:t>
            </a:r>
            <a:r>
              <a:rPr lang="en-GB" sz="3200" dirty="0" smtClean="0">
                <a:solidFill>
                  <a:srgbClr val="FFFFFF"/>
                </a:solidFill>
                <a:effectLst>
                  <a:outerShdw blurRad="38100" dist="38100" dir="2700000" algn="tl">
                    <a:srgbClr val="EEECE1"/>
                  </a:outerShdw>
                </a:effectLst>
                <a:latin typeface="Lubalin for IBM Demi" charset="0"/>
              </a:rPr>
              <a:t>Ecosystems </a:t>
            </a:r>
            <a:br>
              <a:rPr lang="en-GB" sz="3200" dirty="0" smtClean="0">
                <a:solidFill>
                  <a:srgbClr val="FFFFFF"/>
                </a:solidFill>
                <a:effectLst>
                  <a:outerShdw blurRad="38100" dist="38100" dir="2700000" algn="tl">
                    <a:srgbClr val="EEECE1"/>
                  </a:outerShdw>
                </a:effectLst>
                <a:latin typeface="Lubalin for IBM Demi" charset="0"/>
              </a:rPr>
            </a:br>
            <a:r>
              <a:rPr lang="en-GB" sz="3200" dirty="0" smtClean="0">
                <a:solidFill>
                  <a:srgbClr val="FFFFFF"/>
                </a:solidFill>
                <a:effectLst>
                  <a:outerShdw blurRad="38100" dist="38100" dir="2700000" algn="tl">
                    <a:srgbClr val="EEECE1"/>
                  </a:outerShdw>
                </a:effectLst>
                <a:latin typeface="Lubalin for IBM Demi" charset="0"/>
              </a:rPr>
              <a:t>in </a:t>
            </a:r>
            <a:r>
              <a:rPr lang="en-GB" sz="3200" dirty="0">
                <a:solidFill>
                  <a:srgbClr val="FFFFFF"/>
                </a:solidFill>
                <a:effectLst>
                  <a:outerShdw blurRad="38100" dist="38100" dir="2700000" algn="tl">
                    <a:srgbClr val="EEECE1"/>
                  </a:outerShdw>
                </a:effectLst>
                <a:latin typeface="Lubalin for IBM Demi" charset="0"/>
              </a:rPr>
              <a:t>60 </a:t>
            </a:r>
            <a:r>
              <a:rPr lang="en-GB" sz="3200" dirty="0" smtClean="0">
                <a:solidFill>
                  <a:srgbClr val="FFFFFF"/>
                </a:solidFill>
                <a:effectLst>
                  <a:outerShdw blurRad="38100" dist="38100" dir="2700000" algn="tl">
                    <a:srgbClr val="EEECE1"/>
                  </a:outerShdw>
                </a:effectLst>
                <a:latin typeface="Lubalin for IBM Demi" charset="0"/>
              </a:rPr>
              <a:t>Seconds</a:t>
            </a:r>
            <a:endParaRPr lang="en-GB" sz="3200" dirty="0">
              <a:solidFill>
                <a:srgbClr val="FFFFFF"/>
              </a:solidFill>
              <a:effectLst>
                <a:outerShdw blurRad="38100" dist="38100" dir="2700000" algn="tl">
                  <a:srgbClr val="EEECE1"/>
                </a:outerShdw>
              </a:effectLst>
              <a:latin typeface="Lubalin for IBM Demi" charset="0"/>
            </a:endParaRPr>
          </a:p>
        </p:txBody>
      </p:sp>
      <p:sp>
        <p:nvSpPr>
          <p:cNvPr id="7"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rotWithShape="1">
          <a:blip r:embed="rId3"/>
          <a:srcRect l="5689" r="12672" b="7715"/>
          <a:stretch/>
        </p:blipFill>
        <p:spPr bwMode="auto">
          <a:xfrm>
            <a:off x="0" y="0"/>
            <a:ext cx="9144000" cy="6858000"/>
          </a:xfrm>
          <a:prstGeom prst="rect">
            <a:avLst/>
          </a:prstGeom>
          <a:noFill/>
          <a:ln w="9525">
            <a:noFill/>
            <a:miter lim="800000"/>
            <a:headEnd/>
            <a:tailEnd/>
          </a:ln>
        </p:spPr>
      </p:pic>
      <p:sp>
        <p:nvSpPr>
          <p:cNvPr id="5"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Connecting Anytime, Anywhere</a:t>
            </a:r>
            <a:endParaRPr lang="en-GB" sz="3200" dirty="0">
              <a:solidFill>
                <a:srgbClr val="FFFFFF"/>
              </a:solidFill>
              <a:effectLst>
                <a:outerShdw blurRad="38100" dist="38100" dir="2700000" algn="tl">
                  <a:srgbClr val="EEECE1"/>
                </a:outerShdw>
              </a:effectLst>
              <a:latin typeface="Lubalin for IBM Demi" charset="0"/>
            </a:endParaRPr>
          </a:p>
        </p:txBody>
      </p:sp>
      <p:sp>
        <p:nvSpPr>
          <p:cNvPr id="6"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assistant-helping.jpg"/>
          <p:cNvPicPr>
            <a:picLocks noChangeAspect="1"/>
          </p:cNvPicPr>
          <p:nvPr/>
        </p:nvPicPr>
        <p:blipFill>
          <a:blip r:embed="rId3">
            <a:extLst>
              <a:ext uri="{BEBA8EAE-BF5A-486C-A8C5-ECC9F3942E4B}">
                <a14:imgProps xmlns="" xmlns:a14="http://schemas.microsoft.com/office/drawing/2010/main">
                  <a14:imgLayer r:embed="rId4">
                    <a14:imgEffect>
                      <a14:artisticBlur/>
                    </a14:imgEffect>
                  </a14:imgLayer>
                </a14:imgProps>
              </a:ext>
            </a:extLst>
          </a:blip>
          <a:srcRect r="11113"/>
          <a:stretch>
            <a:fillRect/>
          </a:stretch>
        </p:blipFill>
        <p:spPr bwMode="auto">
          <a:xfrm>
            <a:off x="1588" y="0"/>
            <a:ext cx="9142412" cy="6858000"/>
          </a:xfrm>
          <a:prstGeom prst="rect">
            <a:avLst/>
          </a:prstGeom>
          <a:noFill/>
          <a:ln w="9525">
            <a:noFill/>
            <a:miter lim="800000"/>
            <a:headEnd/>
            <a:tailEnd/>
          </a:ln>
        </p:spPr>
      </p:pic>
      <p:pic>
        <p:nvPicPr>
          <p:cNvPr id="12292" name="Picture 7" descr="iphone-b.PNG"/>
          <p:cNvPicPr>
            <a:picLocks noChangeAspect="1"/>
          </p:cNvPicPr>
          <p:nvPr/>
        </p:nvPicPr>
        <p:blipFill>
          <a:blip r:embed="rId5"/>
          <a:srcRect/>
          <a:stretch>
            <a:fillRect/>
          </a:stretch>
        </p:blipFill>
        <p:spPr bwMode="auto">
          <a:xfrm>
            <a:off x="47625" y="363538"/>
            <a:ext cx="3076575" cy="5372100"/>
          </a:xfrm>
          <a:prstGeom prst="rect">
            <a:avLst/>
          </a:prstGeom>
          <a:noFill/>
          <a:ln w="9525">
            <a:noFill/>
            <a:miter lim="800000"/>
            <a:headEnd/>
            <a:tailEnd/>
          </a:ln>
        </p:spPr>
      </p:pic>
      <p:sp>
        <p:nvSpPr>
          <p:cNvPr id="12" name="Rounded Rectangular Callout 11"/>
          <p:cNvSpPr>
            <a:spLocks noChangeArrowheads="1"/>
          </p:cNvSpPr>
          <p:nvPr/>
        </p:nvSpPr>
        <p:spPr bwMode="auto">
          <a:xfrm>
            <a:off x="990600" y="2819400"/>
            <a:ext cx="1714500" cy="1206500"/>
          </a:xfrm>
          <a:prstGeom prst="wedgeRoundRectCallout">
            <a:avLst>
              <a:gd name="adj1" fmla="val -43116"/>
              <a:gd name="adj2" fmla="val -100569"/>
              <a:gd name="adj3" fmla="val 1666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64008" tIns="32004" rIns="64008" bIns="32004" anchor="ctr"/>
          <a:lstStyle/>
          <a:p>
            <a:pPr algn="ctr">
              <a:defRPr/>
            </a:pPr>
            <a:r>
              <a:rPr lang="en-US" altLang="en-US">
                <a:latin typeface="Lubalin for IBM Book"/>
                <a:ea typeface="Lubalin for IBM Book"/>
                <a:cs typeface="Lubalin for IBM Book"/>
              </a:rPr>
              <a:t>“</a:t>
            </a:r>
            <a:r>
              <a:rPr lang="en-US">
                <a:latin typeface="Lubalin for IBM Book"/>
                <a:ea typeface="Lubalin for IBM Book"/>
                <a:cs typeface="Lubalin for IBM Book"/>
              </a:rPr>
              <a:t>as smart as the experts but 5 min later</a:t>
            </a:r>
            <a:r>
              <a:rPr lang="en-US" altLang="en-US">
                <a:latin typeface="Lubalin for IBM Book"/>
                <a:ea typeface="Lubalin for IBM Book"/>
                <a:cs typeface="Lubalin for IBM Book"/>
              </a:rPr>
              <a:t>”</a:t>
            </a:r>
            <a:endParaRPr lang="en-US">
              <a:latin typeface="Lubalin for IBM Book"/>
              <a:ea typeface="Lubalin for IBM Book"/>
              <a:cs typeface="Lubalin for IBM Book"/>
            </a:endParaRPr>
          </a:p>
        </p:txBody>
      </p:sp>
      <p:pic>
        <p:nvPicPr>
          <p:cNvPr id="12294" name="Picture 7" descr="iphone.PNG"/>
          <p:cNvPicPr>
            <a:picLocks noChangeAspect="1"/>
          </p:cNvPicPr>
          <p:nvPr/>
        </p:nvPicPr>
        <p:blipFill>
          <a:blip r:embed="rId6"/>
          <a:srcRect/>
          <a:stretch>
            <a:fillRect/>
          </a:stretch>
        </p:blipFill>
        <p:spPr bwMode="auto">
          <a:xfrm>
            <a:off x="3352800" y="381000"/>
            <a:ext cx="2743200" cy="5370513"/>
          </a:xfrm>
          <a:prstGeom prst="rect">
            <a:avLst/>
          </a:prstGeom>
          <a:noFill/>
          <a:ln w="9525">
            <a:noFill/>
            <a:miter lim="800000"/>
            <a:headEnd/>
            <a:tailEnd/>
          </a:ln>
        </p:spPr>
      </p:pic>
      <p:sp>
        <p:nvSpPr>
          <p:cNvPr id="14" name="Rounded Rectangular Callout 13"/>
          <p:cNvSpPr>
            <a:spLocks noChangeArrowheads="1"/>
          </p:cNvSpPr>
          <p:nvPr/>
        </p:nvSpPr>
        <p:spPr bwMode="auto">
          <a:xfrm>
            <a:off x="3657600" y="2133600"/>
            <a:ext cx="2095500" cy="1397000"/>
          </a:xfrm>
          <a:prstGeom prst="wedgeRoundRectCallout">
            <a:avLst>
              <a:gd name="adj1" fmla="val -33375"/>
              <a:gd name="adj2" fmla="val 70787"/>
              <a:gd name="adj3" fmla="val 1666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64008" tIns="32004" rIns="64008" bIns="32004" anchor="ctr"/>
          <a:lstStyle/>
          <a:p>
            <a:pPr algn="ctr">
              <a:defRPr/>
            </a:pPr>
            <a:r>
              <a:rPr lang="en-US" altLang="en-US" sz="1300">
                <a:latin typeface="Lubalin for IBM Book"/>
                <a:ea typeface="Lubalin for IBM Book"/>
                <a:cs typeface="Lubalin for IBM Book"/>
              </a:rPr>
              <a:t>“</a:t>
            </a:r>
            <a:r>
              <a:rPr lang="en-US" sz="1300">
                <a:latin typeface="Lubalin for IBM Book"/>
                <a:ea typeface="Lubalin for IBM Book"/>
                <a:cs typeface="Lubalin for IBM Book"/>
              </a:rPr>
              <a:t>tripped on this knowledge nugget</a:t>
            </a:r>
            <a:r>
              <a:rPr lang="en-US" altLang="en-US" sz="1300">
                <a:latin typeface="Lubalin for IBM Book"/>
                <a:ea typeface="Lubalin for IBM Book"/>
                <a:cs typeface="Lubalin for IBM Book"/>
              </a:rPr>
              <a:t>”</a:t>
            </a:r>
            <a:endParaRPr lang="en-US" sz="1300">
              <a:latin typeface="Lubalin for IBM Book"/>
              <a:ea typeface="Lubalin for IBM Book"/>
              <a:cs typeface="Lubalin for IBM Book"/>
            </a:endParaRPr>
          </a:p>
          <a:p>
            <a:pPr algn="ctr">
              <a:defRPr/>
            </a:pPr>
            <a:r>
              <a:rPr lang="en-US" altLang="en-US" sz="1300">
                <a:latin typeface="Lubalin for IBM Book"/>
                <a:ea typeface="Lubalin for IBM Book"/>
                <a:cs typeface="Lubalin for IBM Book"/>
              </a:rPr>
              <a:t>“</a:t>
            </a:r>
            <a:r>
              <a:rPr lang="en-US" sz="1300">
                <a:latin typeface="Lubalin for IBM Book"/>
                <a:ea typeface="Lubalin for IBM Book"/>
                <a:cs typeface="Lubalin for IBM Book"/>
              </a:rPr>
              <a:t>Helped the customer right away and made me look like a God</a:t>
            </a:r>
            <a:r>
              <a:rPr lang="en-US" altLang="en-US" sz="1300">
                <a:latin typeface="Lubalin for IBM Book"/>
                <a:ea typeface="Lubalin for IBM Book"/>
                <a:cs typeface="Lubalin for IBM Book"/>
              </a:rPr>
              <a:t>”</a:t>
            </a:r>
            <a:endParaRPr lang="en-US" sz="1300">
              <a:latin typeface="Lubalin for IBM Book"/>
              <a:ea typeface="Lubalin for IBM Book"/>
              <a:cs typeface="Lubalin for IBM Book"/>
            </a:endParaRPr>
          </a:p>
        </p:txBody>
      </p:sp>
      <p:pic>
        <p:nvPicPr>
          <p:cNvPr id="12296" name="Picture 6" descr="iphone-a.PNG"/>
          <p:cNvPicPr>
            <a:picLocks noChangeAspect="1"/>
          </p:cNvPicPr>
          <p:nvPr/>
        </p:nvPicPr>
        <p:blipFill>
          <a:blip r:embed="rId7"/>
          <a:srcRect/>
          <a:stretch>
            <a:fillRect/>
          </a:stretch>
        </p:blipFill>
        <p:spPr bwMode="auto">
          <a:xfrm>
            <a:off x="6400800" y="381000"/>
            <a:ext cx="2719388" cy="5370513"/>
          </a:xfrm>
          <a:prstGeom prst="rect">
            <a:avLst/>
          </a:prstGeom>
          <a:noFill/>
          <a:ln w="9525">
            <a:noFill/>
            <a:miter lim="800000"/>
            <a:headEnd/>
            <a:tailEnd/>
          </a:ln>
        </p:spPr>
      </p:pic>
      <p:sp>
        <p:nvSpPr>
          <p:cNvPr id="17" name="Rounded Rectangular Callout 16"/>
          <p:cNvSpPr>
            <a:spLocks noChangeArrowheads="1"/>
          </p:cNvSpPr>
          <p:nvPr/>
        </p:nvSpPr>
        <p:spPr bwMode="auto">
          <a:xfrm>
            <a:off x="5943600" y="4343400"/>
            <a:ext cx="1857375" cy="1079500"/>
          </a:xfrm>
          <a:prstGeom prst="wedgeRoundRectCallout">
            <a:avLst>
              <a:gd name="adj1" fmla="val 48736"/>
              <a:gd name="adj2" fmla="val -164218"/>
              <a:gd name="adj3" fmla="val 1666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64008" tIns="32004" rIns="64008" bIns="32004" anchor="ctr"/>
          <a:lstStyle/>
          <a:p>
            <a:pPr algn="ctr">
              <a:defRPr/>
            </a:pPr>
            <a:r>
              <a:rPr lang="en-US" altLang="en-US" sz="1400">
                <a:latin typeface="Lubalin for IBM Book"/>
                <a:ea typeface="Lubalin for IBM Book"/>
                <a:cs typeface="Lubalin for IBM Book"/>
              </a:rPr>
              <a:t>“</a:t>
            </a:r>
            <a:r>
              <a:rPr lang="en-US" sz="1400">
                <a:latin typeface="Lubalin for IBM Book"/>
                <a:ea typeface="Lubalin for IBM Book"/>
                <a:cs typeface="Lubalin for IBM Book"/>
              </a:rPr>
              <a:t>While I was sleeping my network was working for me!!!</a:t>
            </a:r>
            <a:r>
              <a:rPr lang="en-US" altLang="en-US" sz="1400">
                <a:latin typeface="Lubalin for IBM Book"/>
                <a:ea typeface="Lubalin for IBM Book"/>
                <a:cs typeface="Lubalin for IBM Book"/>
              </a:rPr>
              <a:t>”</a:t>
            </a:r>
            <a:endParaRPr lang="en-US" sz="1400">
              <a:latin typeface="Lubalin for IBM Book"/>
              <a:ea typeface="Lubalin for IBM Book"/>
              <a:cs typeface="Lubalin for IBM Book"/>
            </a:endParaRPr>
          </a:p>
        </p:txBody>
      </p:sp>
      <p:sp>
        <p:nvSpPr>
          <p:cNvPr id="11"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a:solidFill>
                  <a:srgbClr val="FFFFFF"/>
                </a:solidFill>
                <a:effectLst>
                  <a:outerShdw blurRad="38100" dist="38100" dir="2700000" algn="tl">
                    <a:srgbClr val="EEECE1"/>
                  </a:outerShdw>
                </a:effectLst>
                <a:latin typeface="Lubalin for IBM Demi" charset="0"/>
              </a:rPr>
              <a:t>Expertise, </a:t>
            </a:r>
            <a:r>
              <a:rPr lang="en-US" sz="3200" dirty="0" smtClean="0">
                <a:solidFill>
                  <a:srgbClr val="FFFFFF"/>
                </a:solidFill>
                <a:effectLst>
                  <a:outerShdw blurRad="38100" dist="38100" dir="2700000" algn="tl">
                    <a:srgbClr val="EEECE1"/>
                  </a:outerShdw>
                </a:effectLst>
                <a:latin typeface="Lubalin for IBM Demi" charset="0"/>
              </a:rPr>
              <a:t>Knowledge Nuggets </a:t>
            </a:r>
            <a:br>
              <a:rPr lang="en-US" sz="3200" dirty="0" smtClean="0">
                <a:solidFill>
                  <a:srgbClr val="FFFFFF"/>
                </a:solidFill>
                <a:effectLst>
                  <a:outerShdw blurRad="38100" dist="38100" dir="2700000" algn="tl">
                    <a:srgbClr val="EEECE1"/>
                  </a:outerShdw>
                </a:effectLst>
                <a:latin typeface="Lubalin for IBM Demi" charset="0"/>
              </a:rPr>
            </a:br>
            <a:r>
              <a:rPr lang="en-US" sz="3200" dirty="0" smtClean="0">
                <a:solidFill>
                  <a:srgbClr val="FFFFFF"/>
                </a:solidFill>
                <a:effectLst>
                  <a:outerShdw blurRad="38100" dist="38100" dir="2700000" algn="tl">
                    <a:srgbClr val="EEECE1"/>
                  </a:outerShdw>
                </a:effectLst>
                <a:latin typeface="Lubalin for IBM Demi" charset="0"/>
              </a:rPr>
              <a:t>&amp; Power </a:t>
            </a:r>
            <a:r>
              <a:rPr lang="en-US" sz="3200" dirty="0">
                <a:solidFill>
                  <a:srgbClr val="FFFFFF"/>
                </a:solidFill>
                <a:effectLst>
                  <a:outerShdw blurRad="38100" dist="38100" dir="2700000" algn="tl">
                    <a:srgbClr val="EEECE1"/>
                  </a:outerShdw>
                </a:effectLst>
                <a:latin typeface="Lubalin for IBM Demi" charset="0"/>
              </a:rPr>
              <a:t>of </a:t>
            </a:r>
            <a:r>
              <a:rPr lang="en-US" sz="3200" dirty="0" smtClean="0">
                <a:solidFill>
                  <a:srgbClr val="FFFFFF"/>
                </a:solidFill>
                <a:effectLst>
                  <a:outerShdw blurRad="38100" dist="38100" dir="2700000" algn="tl">
                    <a:srgbClr val="EEECE1"/>
                  </a:outerShdw>
                </a:effectLst>
                <a:latin typeface="Lubalin for IBM Demi" charset="0"/>
              </a:rPr>
              <a:t>Networks</a:t>
            </a:r>
            <a:endParaRPr lang="en-US" sz="3200" dirty="0">
              <a:solidFill>
                <a:srgbClr val="FFFFFF"/>
              </a:solidFill>
              <a:effectLst>
                <a:outerShdw blurRad="38100" dist="38100" dir="2700000" algn="tl">
                  <a:srgbClr val="EEECE1"/>
                </a:outerShdw>
              </a:effectLst>
              <a:latin typeface="Lubalin for IBM Demi" charset="0"/>
            </a:endParaRPr>
          </a:p>
        </p:txBody>
      </p:sp>
      <p:sp>
        <p:nvSpPr>
          <p:cNvPr id="16"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deas in office.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r="11150"/>
          <a:stretch>
            <a:fillRect/>
          </a:stretch>
        </p:blipFill>
        <p:spPr bwMode="auto">
          <a:xfrm>
            <a:off x="0" y="0"/>
            <a:ext cx="9144000" cy="6858000"/>
          </a:xfrm>
          <a:prstGeom prst="rect">
            <a:avLst/>
          </a:prstGeom>
          <a:noFill/>
          <a:ln w="9525">
            <a:noFill/>
            <a:miter lim="800000"/>
            <a:headEnd/>
            <a:tailEnd/>
          </a:ln>
        </p:spPr>
      </p:pic>
      <p:sp>
        <p:nvSpPr>
          <p:cNvPr id="6"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Eight </a:t>
            </a:r>
            <a:r>
              <a:rPr lang="en-GB" sz="3200" dirty="0">
                <a:solidFill>
                  <a:srgbClr val="FFFFFF"/>
                </a:solidFill>
                <a:effectLst>
                  <a:outerShdw blurRad="38100" dist="38100" dir="2700000" algn="tl">
                    <a:srgbClr val="EEECE1"/>
                  </a:outerShdw>
                </a:effectLst>
                <a:latin typeface="Lubalin for IBM Demi" charset="0"/>
              </a:rPr>
              <a:t>C</a:t>
            </a:r>
            <a:r>
              <a:rPr lang="en-GB" sz="3200" dirty="0" smtClean="0">
                <a:solidFill>
                  <a:srgbClr val="FFFFFF"/>
                </a:solidFill>
                <a:effectLst>
                  <a:outerShdw blurRad="38100" dist="38100" dir="2700000" algn="tl">
                    <a:srgbClr val="EEECE1"/>
                  </a:outerShdw>
                </a:effectLst>
                <a:latin typeface="Lubalin for IBM Demi" charset="0"/>
              </a:rPr>
              <a:t>ollaboration </a:t>
            </a:r>
            <a:br>
              <a:rPr lang="en-GB" sz="3200" dirty="0" smtClean="0">
                <a:solidFill>
                  <a:srgbClr val="FFFFFF"/>
                </a:solidFill>
                <a:effectLst>
                  <a:outerShdw blurRad="38100" dist="38100" dir="2700000" algn="tl">
                    <a:srgbClr val="EEECE1"/>
                  </a:outerShdw>
                </a:effectLst>
                <a:latin typeface="Lubalin for IBM Demi" charset="0"/>
              </a:rPr>
            </a:br>
            <a:r>
              <a:rPr lang="en-GB" sz="3200" dirty="0" smtClean="0">
                <a:solidFill>
                  <a:srgbClr val="FFFFFF"/>
                </a:solidFill>
                <a:effectLst>
                  <a:outerShdw blurRad="38100" dist="38100" dir="2700000" algn="tl">
                    <a:srgbClr val="EEECE1"/>
                  </a:outerShdw>
                </a:effectLst>
                <a:latin typeface="Lubalin for IBM Demi" charset="0"/>
              </a:rPr>
              <a:t>Vendor </a:t>
            </a:r>
            <a:r>
              <a:rPr lang="en-GB" sz="3200" dirty="0">
                <a:solidFill>
                  <a:srgbClr val="FFFFFF"/>
                </a:solidFill>
                <a:effectLst>
                  <a:outerShdw blurRad="38100" dist="38100" dir="2700000" algn="tl">
                    <a:srgbClr val="EEECE1"/>
                  </a:outerShdw>
                </a:effectLst>
                <a:latin typeface="Lubalin for IBM Demi" charset="0"/>
              </a:rPr>
              <a:t>V</a:t>
            </a:r>
            <a:r>
              <a:rPr lang="en-GB" sz="3200" dirty="0" smtClean="0">
                <a:solidFill>
                  <a:srgbClr val="FFFFFF"/>
                </a:solidFill>
                <a:effectLst>
                  <a:outerShdw blurRad="38100" dist="38100" dir="2700000" algn="tl">
                    <a:srgbClr val="EEECE1"/>
                  </a:outerShdw>
                </a:effectLst>
                <a:latin typeface="Lubalin for IBM Demi" charset="0"/>
              </a:rPr>
              <a:t>ariables</a:t>
            </a:r>
            <a:endParaRPr lang="en-GB" sz="3200" dirty="0">
              <a:solidFill>
                <a:srgbClr val="FFFFFF"/>
              </a:solidFill>
              <a:effectLst>
                <a:outerShdw blurRad="38100" dist="38100" dir="2700000" algn="tl">
                  <a:srgbClr val="EEECE1"/>
                </a:outerShdw>
              </a:effectLst>
              <a:latin typeface="Lubalin for IBM Demi" charset="0"/>
            </a:endParaRPr>
          </a:p>
        </p:txBody>
      </p:sp>
      <p:pic>
        <p:nvPicPr>
          <p:cNvPr id="4" name="Content Placeholder 3" descr="vendorvariables-hires.png"/>
          <p:cNvPicPr>
            <a:picLocks noGrp="1" noChangeAspect="1"/>
          </p:cNvPicPr>
          <p:nvPr>
            <p:ph idx="1"/>
          </p:nvPr>
        </p:nvPicPr>
        <p:blipFill rotWithShape="1">
          <a:blip r:embed="rId4" cstate="print"/>
          <a:srcRect t="15437" b="7750"/>
          <a:stretch/>
        </p:blipFill>
        <p:spPr>
          <a:xfrm>
            <a:off x="584324" y="971549"/>
            <a:ext cx="7975351" cy="3886201"/>
          </a:xfrm>
        </p:spPr>
      </p:pic>
      <p:sp>
        <p:nvSpPr>
          <p:cNvPr id="9"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pic>
        <p:nvPicPr>
          <p:cNvPr id="10" name="Picture 9"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deas in office.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r="11150"/>
          <a:stretch>
            <a:fillRect/>
          </a:stretch>
        </p:blipFill>
        <p:spPr bwMode="auto">
          <a:xfrm>
            <a:off x="0" y="0"/>
            <a:ext cx="9144000" cy="6858000"/>
          </a:xfrm>
          <a:prstGeom prst="rect">
            <a:avLst/>
          </a:prstGeom>
          <a:noFill/>
          <a:ln w="9525">
            <a:noFill/>
            <a:miter lim="800000"/>
            <a:headEnd/>
            <a:tailEnd/>
          </a:ln>
        </p:spPr>
      </p:pic>
      <p:pic>
        <p:nvPicPr>
          <p:cNvPr id="4" name="Content Placeholder 3" descr="vendorscoring2-hires.png"/>
          <p:cNvPicPr>
            <a:picLocks noGrp="1" noChangeAspect="1"/>
          </p:cNvPicPr>
          <p:nvPr>
            <p:ph idx="1"/>
          </p:nvPr>
        </p:nvPicPr>
        <p:blipFill rotWithShape="1">
          <a:blip r:embed="rId4"/>
          <a:srcRect t="10988"/>
          <a:stretch/>
        </p:blipFill>
        <p:spPr>
          <a:xfrm>
            <a:off x="351095" y="1019175"/>
            <a:ext cx="8335705" cy="4706938"/>
          </a:xfrm>
        </p:spPr>
      </p:pic>
      <p:sp>
        <p:nvSpPr>
          <p:cNvPr id="2" name="Rectangle 1"/>
          <p:cNvSpPr/>
          <p:nvPr/>
        </p:nvSpPr>
        <p:spPr>
          <a:xfrm>
            <a:off x="419100" y="5343525"/>
            <a:ext cx="1905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7"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Sample Vendor </a:t>
            </a:r>
            <a:r>
              <a:rPr lang="en-GB" sz="3200" dirty="0">
                <a:solidFill>
                  <a:srgbClr val="FFFFFF"/>
                </a:solidFill>
                <a:effectLst>
                  <a:outerShdw blurRad="38100" dist="38100" dir="2700000" algn="tl">
                    <a:srgbClr val="EEECE1"/>
                  </a:outerShdw>
                </a:effectLst>
                <a:latin typeface="Lubalin for IBM Demi" charset="0"/>
              </a:rPr>
              <a:t>S</a:t>
            </a:r>
            <a:r>
              <a:rPr lang="en-GB" sz="3200" dirty="0" smtClean="0">
                <a:solidFill>
                  <a:srgbClr val="FFFFFF"/>
                </a:solidFill>
                <a:effectLst>
                  <a:outerShdw blurRad="38100" dist="38100" dir="2700000" algn="tl">
                    <a:srgbClr val="EEECE1"/>
                  </a:outerShdw>
                </a:effectLst>
                <a:latin typeface="Lubalin for IBM Demi" charset="0"/>
              </a:rPr>
              <a:t>coring</a:t>
            </a:r>
            <a:endParaRPr lang="en-GB" sz="3200" dirty="0">
              <a:solidFill>
                <a:srgbClr val="FFFFFF"/>
              </a:solidFill>
              <a:effectLst>
                <a:outerShdw blurRad="38100" dist="38100" dir="2700000" algn="tl">
                  <a:srgbClr val="EEECE1"/>
                </a:outerShdw>
              </a:effectLst>
              <a:latin typeface="Lubalin for IBM Demi" charset="0"/>
            </a:endParaRPr>
          </a:p>
        </p:txBody>
      </p:sp>
      <p:sp>
        <p:nvSpPr>
          <p:cNvPr id="10"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pic>
        <p:nvPicPr>
          <p:cNvPr id="11" name="Picture 10"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srcRect/>
          <a:stretch>
            <a:fillRect/>
          </a:stretch>
        </p:blipFill>
        <p:spPr bwMode="auto">
          <a:xfrm>
            <a:off x="0" y="0"/>
            <a:ext cx="9144000" cy="5943600"/>
          </a:xfrm>
          <a:prstGeom prst="rect">
            <a:avLst/>
          </a:prstGeom>
          <a:noFill/>
          <a:ln w="9525">
            <a:noFill/>
            <a:miter lim="800000"/>
            <a:headEnd/>
            <a:tailEnd/>
          </a:ln>
        </p:spPr>
      </p:pic>
      <p:grpSp>
        <p:nvGrpSpPr>
          <p:cNvPr id="2" name="Group 24"/>
          <p:cNvGrpSpPr>
            <a:grpSpLocks/>
          </p:cNvGrpSpPr>
          <p:nvPr/>
        </p:nvGrpSpPr>
        <p:grpSpPr bwMode="auto">
          <a:xfrm>
            <a:off x="5638800" y="1728788"/>
            <a:ext cx="1687513" cy="1776412"/>
            <a:chOff x="2755900" y="1663700"/>
            <a:chExt cx="1688319" cy="1333500"/>
          </a:xfrm>
        </p:grpSpPr>
        <p:sp>
          <p:nvSpPr>
            <p:cNvPr id="13325" name="Rectangle 8"/>
            <p:cNvSpPr>
              <a:spLocks noChangeArrowheads="1"/>
            </p:cNvSpPr>
            <p:nvPr/>
          </p:nvSpPr>
          <p:spPr bwMode="auto">
            <a:xfrm>
              <a:off x="2755900" y="2679464"/>
              <a:ext cx="291773" cy="317736"/>
            </a:xfrm>
            <a:prstGeom prst="rect">
              <a:avLst/>
            </a:prstGeom>
            <a:noFill/>
            <a:ln w="31750">
              <a:solidFill>
                <a:srgbClr val="9BBB59"/>
              </a:solidFill>
              <a:round/>
              <a:headEnd/>
              <a:tailEnd/>
            </a:ln>
          </p:spPr>
          <p:txBody>
            <a:bodyPr/>
            <a:lstStyle/>
            <a:p>
              <a:pPr defTabSz="1022350">
                <a:lnSpc>
                  <a:spcPct val="90000"/>
                </a:lnSpc>
              </a:pPr>
              <a:endParaRPr lang="en-US" sz="2500" baseline="-25000">
                <a:solidFill>
                  <a:schemeClr val="hlink"/>
                </a:solidFill>
                <a:cs typeface="Arial" pitchFamily="34" charset="0"/>
              </a:endParaRPr>
            </a:p>
          </p:txBody>
        </p:sp>
        <p:cxnSp>
          <p:nvCxnSpPr>
            <p:cNvPr id="13326" name="Straight Connector 10"/>
            <p:cNvCxnSpPr>
              <a:cxnSpLocks noChangeShapeType="1"/>
            </p:cNvCxnSpPr>
            <p:nvPr/>
          </p:nvCxnSpPr>
          <p:spPr bwMode="auto">
            <a:xfrm flipH="1">
              <a:off x="2768802" y="1663700"/>
              <a:ext cx="539879" cy="1022714"/>
            </a:xfrm>
            <a:prstGeom prst="line">
              <a:avLst/>
            </a:prstGeom>
            <a:noFill/>
            <a:ln w="31750">
              <a:solidFill>
                <a:srgbClr val="9BBB59"/>
              </a:solidFill>
              <a:round/>
              <a:headEnd/>
              <a:tailEnd/>
            </a:ln>
          </p:spPr>
        </p:cxnSp>
        <p:cxnSp>
          <p:nvCxnSpPr>
            <p:cNvPr id="13327" name="Straight Connector 13"/>
            <p:cNvCxnSpPr>
              <a:cxnSpLocks noChangeShapeType="1"/>
            </p:cNvCxnSpPr>
            <p:nvPr/>
          </p:nvCxnSpPr>
          <p:spPr bwMode="auto">
            <a:xfrm flipH="1">
              <a:off x="3054620" y="1663700"/>
              <a:ext cx="1352675" cy="1028672"/>
            </a:xfrm>
            <a:prstGeom prst="line">
              <a:avLst/>
            </a:prstGeom>
            <a:noFill/>
            <a:ln w="31750">
              <a:solidFill>
                <a:srgbClr val="9BBB59"/>
              </a:solidFill>
              <a:round/>
              <a:headEnd/>
              <a:tailEnd/>
            </a:ln>
          </p:spPr>
        </p:cxnSp>
        <p:cxnSp>
          <p:nvCxnSpPr>
            <p:cNvPr id="13328" name="Straight Connector 15"/>
            <p:cNvCxnSpPr>
              <a:cxnSpLocks noChangeShapeType="1"/>
            </p:cNvCxnSpPr>
            <p:nvPr/>
          </p:nvCxnSpPr>
          <p:spPr bwMode="auto">
            <a:xfrm flipH="1">
              <a:off x="2781703" y="2781735"/>
              <a:ext cx="532933" cy="215465"/>
            </a:xfrm>
            <a:prstGeom prst="line">
              <a:avLst/>
            </a:prstGeom>
            <a:noFill/>
            <a:ln w="31750">
              <a:solidFill>
                <a:srgbClr val="9BBB59"/>
              </a:solidFill>
              <a:round/>
              <a:headEnd/>
              <a:tailEnd/>
            </a:ln>
          </p:spPr>
        </p:cxnSp>
        <p:cxnSp>
          <p:nvCxnSpPr>
            <p:cNvPr id="13329" name="Straight Connector 17"/>
            <p:cNvCxnSpPr>
              <a:cxnSpLocks noChangeShapeType="1"/>
            </p:cNvCxnSpPr>
            <p:nvPr/>
          </p:nvCxnSpPr>
          <p:spPr bwMode="auto">
            <a:xfrm flipH="1">
              <a:off x="3060575" y="2774784"/>
              <a:ext cx="1352675" cy="216458"/>
            </a:xfrm>
            <a:prstGeom prst="line">
              <a:avLst/>
            </a:prstGeom>
            <a:noFill/>
            <a:ln w="31750">
              <a:solidFill>
                <a:srgbClr val="9BBB59"/>
              </a:solidFill>
              <a:round/>
              <a:headEnd/>
              <a:tailEnd/>
            </a:ln>
          </p:spPr>
        </p:cxnSp>
        <p:pic>
          <p:nvPicPr>
            <p:cNvPr id="8" name="Picture 7"/>
            <p:cNvPicPr>
              <a:picLocks noChangeAspect="1"/>
            </p:cNvPicPr>
            <p:nvPr/>
          </p:nvPicPr>
          <p:blipFill>
            <a:blip r:embed="rId3"/>
            <a:stretch>
              <a:fillRect/>
            </a:stretch>
          </p:blipFill>
          <p:spPr>
            <a:xfrm>
              <a:off x="3340379" y="1663700"/>
              <a:ext cx="1103840" cy="1144022"/>
            </a:xfrm>
            <a:prstGeom prst="rect">
              <a:avLst/>
            </a:prstGeom>
            <a:ln w="44450">
              <a:solidFill>
                <a:schemeClr val="accent3"/>
              </a:solidFill>
            </a:ln>
          </p:spPr>
        </p:pic>
      </p:grpSp>
      <p:sp>
        <p:nvSpPr>
          <p:cNvPr id="13317" name="Rounded Rectangle 2"/>
          <p:cNvSpPr>
            <a:spLocks noChangeArrowheads="1"/>
          </p:cNvSpPr>
          <p:nvPr/>
        </p:nvSpPr>
        <p:spPr bwMode="auto">
          <a:xfrm>
            <a:off x="6076950" y="3505200"/>
            <a:ext cx="2771775" cy="2286000"/>
          </a:xfrm>
          <a:prstGeom prst="roundRect">
            <a:avLst>
              <a:gd name="adj" fmla="val 16667"/>
            </a:avLst>
          </a:prstGeom>
          <a:solidFill>
            <a:schemeClr val="bg1"/>
          </a:solidFill>
          <a:ln w="63500">
            <a:solidFill>
              <a:schemeClr val="tx1"/>
            </a:solidFill>
            <a:round/>
            <a:headEnd/>
            <a:tailEnd/>
          </a:ln>
        </p:spPr>
        <p:txBody>
          <a:bodyPr lIns="64008" tIns="32004" rIns="64008" bIns="32004"/>
          <a:lstStyle/>
          <a:p>
            <a:pPr defTabSz="639763">
              <a:lnSpc>
                <a:spcPct val="90000"/>
              </a:lnSpc>
            </a:pPr>
            <a:endParaRPr lang="en-US" sz="1500" baseline="-25000">
              <a:solidFill>
                <a:schemeClr val="hlink"/>
              </a:solidFill>
            </a:endParaRPr>
          </a:p>
        </p:txBody>
      </p:sp>
      <p:pic>
        <p:nvPicPr>
          <p:cNvPr id="13318" name="Picture 4"/>
          <p:cNvPicPr>
            <a:picLocks noChangeAspect="1"/>
          </p:cNvPicPr>
          <p:nvPr/>
        </p:nvPicPr>
        <p:blipFill>
          <a:blip r:embed="rId4"/>
          <a:srcRect/>
          <a:stretch>
            <a:fillRect/>
          </a:stretch>
        </p:blipFill>
        <p:spPr bwMode="auto">
          <a:xfrm>
            <a:off x="6267450" y="3811588"/>
            <a:ext cx="246063" cy="328612"/>
          </a:xfrm>
          <a:prstGeom prst="rect">
            <a:avLst/>
          </a:prstGeom>
          <a:noFill/>
          <a:ln w="9525">
            <a:noFill/>
            <a:miter lim="800000"/>
            <a:headEnd/>
            <a:tailEnd/>
          </a:ln>
        </p:spPr>
      </p:pic>
      <p:pic>
        <p:nvPicPr>
          <p:cNvPr id="13319" name="Picture 5"/>
          <p:cNvPicPr>
            <a:picLocks noChangeAspect="1"/>
          </p:cNvPicPr>
          <p:nvPr/>
        </p:nvPicPr>
        <p:blipFill>
          <a:blip r:embed="rId5"/>
          <a:srcRect/>
          <a:stretch>
            <a:fillRect/>
          </a:stretch>
        </p:blipFill>
        <p:spPr bwMode="auto">
          <a:xfrm>
            <a:off x="6267450" y="4722813"/>
            <a:ext cx="246063" cy="306387"/>
          </a:xfrm>
          <a:prstGeom prst="rect">
            <a:avLst/>
          </a:prstGeom>
          <a:noFill/>
          <a:ln w="9525">
            <a:noFill/>
            <a:miter lim="800000"/>
            <a:headEnd/>
            <a:tailEnd/>
          </a:ln>
        </p:spPr>
      </p:pic>
      <p:pic>
        <p:nvPicPr>
          <p:cNvPr id="13320" name="Picture 6"/>
          <p:cNvPicPr>
            <a:picLocks noChangeAspect="1"/>
          </p:cNvPicPr>
          <p:nvPr/>
        </p:nvPicPr>
        <p:blipFill>
          <a:blip r:embed="rId6"/>
          <a:srcRect/>
          <a:stretch>
            <a:fillRect/>
          </a:stretch>
        </p:blipFill>
        <p:spPr bwMode="auto">
          <a:xfrm>
            <a:off x="6283325" y="5029200"/>
            <a:ext cx="222250" cy="274638"/>
          </a:xfrm>
          <a:prstGeom prst="rect">
            <a:avLst/>
          </a:prstGeom>
          <a:noFill/>
          <a:ln w="9525">
            <a:noFill/>
            <a:miter lim="800000"/>
            <a:headEnd/>
            <a:tailEnd/>
          </a:ln>
        </p:spPr>
      </p:pic>
      <p:pic>
        <p:nvPicPr>
          <p:cNvPr id="13321" name="Picture 9"/>
          <p:cNvPicPr>
            <a:picLocks noChangeAspect="1"/>
          </p:cNvPicPr>
          <p:nvPr/>
        </p:nvPicPr>
        <p:blipFill>
          <a:blip r:embed="rId7"/>
          <a:srcRect/>
          <a:stretch>
            <a:fillRect/>
          </a:stretch>
        </p:blipFill>
        <p:spPr bwMode="auto">
          <a:xfrm>
            <a:off x="6267450" y="4140200"/>
            <a:ext cx="230188" cy="338138"/>
          </a:xfrm>
          <a:prstGeom prst="rect">
            <a:avLst/>
          </a:prstGeom>
          <a:noFill/>
          <a:ln w="9525">
            <a:noFill/>
            <a:miter lim="800000"/>
            <a:headEnd/>
            <a:tailEnd/>
          </a:ln>
        </p:spPr>
      </p:pic>
      <p:pic>
        <p:nvPicPr>
          <p:cNvPr id="13322" name="Picture 11"/>
          <p:cNvPicPr>
            <a:picLocks noChangeAspect="1"/>
          </p:cNvPicPr>
          <p:nvPr/>
        </p:nvPicPr>
        <p:blipFill>
          <a:blip r:embed="rId8"/>
          <a:srcRect/>
          <a:stretch>
            <a:fillRect/>
          </a:stretch>
        </p:blipFill>
        <p:spPr bwMode="auto">
          <a:xfrm>
            <a:off x="6299200" y="4457700"/>
            <a:ext cx="206375" cy="296863"/>
          </a:xfrm>
          <a:prstGeom prst="rect">
            <a:avLst/>
          </a:prstGeom>
          <a:noFill/>
          <a:ln w="9525">
            <a:noFill/>
            <a:miter lim="800000"/>
            <a:headEnd/>
            <a:tailEnd/>
          </a:ln>
        </p:spPr>
      </p:pic>
      <p:sp>
        <p:nvSpPr>
          <p:cNvPr id="13323" name="TextBox 12"/>
          <p:cNvSpPr txBox="1">
            <a:spLocks noChangeArrowheads="1"/>
          </p:cNvSpPr>
          <p:nvPr/>
        </p:nvSpPr>
        <p:spPr bwMode="auto">
          <a:xfrm>
            <a:off x="6505575" y="3795713"/>
            <a:ext cx="2647950" cy="1909762"/>
          </a:xfrm>
          <a:prstGeom prst="rect">
            <a:avLst/>
          </a:prstGeom>
          <a:noFill/>
          <a:ln w="9525">
            <a:noFill/>
            <a:miter lim="800000"/>
            <a:headEnd/>
            <a:tailEnd/>
          </a:ln>
        </p:spPr>
        <p:txBody>
          <a:bodyPr lIns="64008" tIns="32004" rIns="64008" bIns="32004">
            <a:spAutoFit/>
          </a:bodyPr>
          <a:lstStyle/>
          <a:p>
            <a:r>
              <a:rPr lang="en-US" sz="2400">
                <a:solidFill>
                  <a:srgbClr val="000000"/>
                </a:solidFill>
              </a:rPr>
              <a:t>Public</a:t>
            </a:r>
          </a:p>
          <a:p>
            <a:r>
              <a:rPr lang="en-US" sz="2400">
                <a:solidFill>
                  <a:srgbClr val="000000"/>
                </a:solidFill>
              </a:rPr>
              <a:t>Named Access</a:t>
            </a:r>
          </a:p>
          <a:p>
            <a:r>
              <a:rPr lang="en-US" sz="2400">
                <a:solidFill>
                  <a:srgbClr val="000000"/>
                </a:solidFill>
              </a:rPr>
              <a:t>Private Draft</a:t>
            </a:r>
          </a:p>
          <a:p>
            <a:r>
              <a:rPr lang="en-US" sz="2400">
                <a:solidFill>
                  <a:srgbClr val="000000"/>
                </a:solidFill>
              </a:rPr>
              <a:t>External File</a:t>
            </a:r>
          </a:p>
          <a:p>
            <a:r>
              <a:rPr lang="en-US" sz="2400">
                <a:solidFill>
                  <a:srgbClr val="000000"/>
                </a:solidFill>
              </a:rPr>
              <a:t>File Sync </a:t>
            </a:r>
          </a:p>
        </p:txBody>
      </p:sp>
      <p:sp>
        <p:nvSpPr>
          <p:cNvPr id="20"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a:solidFill>
                  <a:srgbClr val="FFFFFF"/>
                </a:solidFill>
                <a:effectLst>
                  <a:outerShdw blurRad="38100" dist="38100" dir="2700000" algn="tl">
                    <a:srgbClr val="EEECE1"/>
                  </a:outerShdw>
                </a:effectLst>
                <a:latin typeface="Lubalin for IBM Demi" charset="0"/>
              </a:rPr>
              <a:t>Collaborating </a:t>
            </a:r>
            <a:r>
              <a:rPr lang="en-US" sz="3200" dirty="0" smtClean="0">
                <a:solidFill>
                  <a:srgbClr val="FFFFFF"/>
                </a:solidFill>
                <a:effectLst>
                  <a:outerShdw blurRad="38100" dist="38100" dir="2700000" algn="tl">
                    <a:srgbClr val="EEECE1"/>
                  </a:outerShdw>
                </a:effectLst>
                <a:latin typeface="Lubalin for IBM Demi" charset="0"/>
              </a:rPr>
              <a:t>Across </a:t>
            </a:r>
            <a:r>
              <a:rPr lang="en-US" sz="3200" dirty="0">
                <a:solidFill>
                  <a:srgbClr val="FFFFFF"/>
                </a:solidFill>
                <a:effectLst>
                  <a:outerShdw blurRad="38100" dist="38100" dir="2700000" algn="tl">
                    <a:srgbClr val="EEECE1"/>
                  </a:outerShdw>
                </a:effectLst>
                <a:latin typeface="Lubalin for IBM Demi" charset="0"/>
              </a:rPr>
              <a:t>the </a:t>
            </a:r>
            <a:r>
              <a:rPr lang="en-US" sz="3200" dirty="0" smtClean="0">
                <a:solidFill>
                  <a:srgbClr val="FFFFFF"/>
                </a:solidFill>
                <a:effectLst>
                  <a:outerShdw blurRad="38100" dist="38100" dir="2700000" algn="tl">
                    <a:srgbClr val="EEECE1"/>
                  </a:outerShdw>
                </a:effectLst>
                <a:latin typeface="Lubalin for IBM Demi" charset="0"/>
              </a:rPr>
              <a:t/>
            </a:r>
            <a:br>
              <a:rPr lang="en-US" sz="3200" dirty="0" smtClean="0">
                <a:solidFill>
                  <a:srgbClr val="FFFFFF"/>
                </a:solidFill>
                <a:effectLst>
                  <a:outerShdw blurRad="38100" dist="38100" dir="2700000" algn="tl">
                    <a:srgbClr val="EEECE1"/>
                  </a:outerShdw>
                </a:effectLst>
                <a:latin typeface="Lubalin for IBM Demi" charset="0"/>
              </a:rPr>
            </a:br>
            <a:r>
              <a:rPr lang="en-US" sz="3200" dirty="0" smtClean="0">
                <a:solidFill>
                  <a:srgbClr val="FFFFFF"/>
                </a:solidFill>
                <a:effectLst>
                  <a:outerShdw blurRad="38100" dist="38100" dir="2700000" algn="tl">
                    <a:srgbClr val="EEECE1"/>
                  </a:outerShdw>
                </a:effectLst>
                <a:latin typeface="Lubalin for IBM Demi" charset="0"/>
              </a:rPr>
              <a:t>Ecosystem </a:t>
            </a:r>
            <a:r>
              <a:rPr lang="en-US" sz="3200" dirty="0">
                <a:solidFill>
                  <a:srgbClr val="FFFFFF"/>
                </a:solidFill>
                <a:effectLst>
                  <a:outerShdw blurRad="38100" dist="38100" dir="2700000" algn="tl">
                    <a:srgbClr val="EEECE1"/>
                  </a:outerShdw>
                </a:effectLst>
                <a:latin typeface="Lubalin for IBM Demi" charset="0"/>
              </a:rPr>
              <a:t>S</a:t>
            </a:r>
            <a:r>
              <a:rPr lang="en-US" sz="3200" dirty="0" smtClean="0">
                <a:solidFill>
                  <a:srgbClr val="FFFFFF"/>
                </a:solidFill>
                <a:effectLst>
                  <a:outerShdw blurRad="38100" dist="38100" dir="2700000" algn="tl">
                    <a:srgbClr val="EEECE1"/>
                  </a:outerShdw>
                </a:effectLst>
                <a:latin typeface="Lubalin for IBM Demi" charset="0"/>
              </a:rPr>
              <a:t>ecurely</a:t>
            </a:r>
            <a:endParaRPr lang="en-US" sz="3200" dirty="0">
              <a:solidFill>
                <a:srgbClr val="FFFFFF"/>
              </a:solidFill>
              <a:effectLst>
                <a:outerShdw blurRad="38100" dist="38100" dir="2700000" algn="tl">
                  <a:srgbClr val="EEECE1"/>
                </a:outerShdw>
              </a:effectLst>
              <a:latin typeface="Lubalin for IBM Demi" charset="0"/>
            </a:endParaRPr>
          </a:p>
        </p:txBody>
      </p:sp>
      <p:sp>
        <p:nvSpPr>
          <p:cNvPr id="22"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soon-to-be-blue.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solidFill>
                  <a:srgbClr val="FFFFFF"/>
                </a:solidFill>
                <a:effectLst>
                  <a:outerShdw blurRad="38100" dist="38100" dir="2700000" algn="tl">
                    <a:srgbClr val="EEECE1"/>
                  </a:outerShdw>
                </a:effectLst>
                <a:latin typeface="Lubalin for IBM Demi" charset="0"/>
              </a:rPr>
              <a:t>External Engagement </a:t>
            </a:r>
            <a:br>
              <a:rPr lang="en-US" sz="3200" dirty="0" smtClean="0">
                <a:solidFill>
                  <a:srgbClr val="FFFFFF"/>
                </a:solidFill>
                <a:effectLst>
                  <a:outerShdw blurRad="38100" dist="38100" dir="2700000" algn="tl">
                    <a:srgbClr val="EEECE1"/>
                  </a:outerShdw>
                </a:effectLst>
                <a:latin typeface="Lubalin for IBM Demi" charset="0"/>
              </a:rPr>
            </a:br>
            <a:r>
              <a:rPr lang="en-US" sz="3200" dirty="0" smtClean="0">
                <a:solidFill>
                  <a:srgbClr val="FFFFFF"/>
                </a:solidFill>
                <a:effectLst>
                  <a:outerShdw blurRad="38100" dist="38100" dir="2700000" algn="tl">
                    <a:srgbClr val="EEECE1"/>
                  </a:outerShdw>
                </a:effectLst>
                <a:latin typeface="Lubalin for IBM Demi" charset="0"/>
              </a:rPr>
              <a:t>with Pre-Hires</a:t>
            </a:r>
            <a:endParaRPr lang="en-US" sz="3200" dirty="0">
              <a:solidFill>
                <a:srgbClr val="FFFFFF"/>
              </a:solidFill>
              <a:effectLst>
                <a:outerShdw blurRad="38100" dist="38100" dir="2700000" algn="tl">
                  <a:srgbClr val="EEECE1"/>
                </a:outerShdw>
              </a:effectLst>
              <a:latin typeface="Lubalin for IBM Demi" charset="0"/>
            </a:endParaRPr>
          </a:p>
        </p:txBody>
      </p:sp>
      <p:sp>
        <p:nvSpPr>
          <p:cNvPr id="5"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ppt template content slide 2-01.png"/>
          <p:cNvPicPr>
            <a:picLocks noChangeAspect="1"/>
          </p:cNvPicPr>
          <p:nvPr/>
        </p:nvPicPr>
        <p:blipFill>
          <a:blip r:embed="rId3"/>
          <a:srcRect/>
          <a:stretch>
            <a:fillRect/>
          </a:stretch>
        </p:blipFill>
        <p:spPr bwMode="auto">
          <a:xfrm>
            <a:off x="6375400" y="5386388"/>
            <a:ext cx="2768600" cy="1471612"/>
          </a:xfrm>
          <a:prstGeom prst="rect">
            <a:avLst/>
          </a:prstGeom>
          <a:noFill/>
          <a:ln w="9525">
            <a:noFill/>
            <a:miter lim="800000"/>
            <a:headEnd/>
            <a:tailEnd/>
          </a:ln>
        </p:spPr>
      </p:pic>
      <p:sp>
        <p:nvSpPr>
          <p:cNvPr id="5123" name="Rectangle 1"/>
          <p:cNvSpPr>
            <a:spLocks noChangeArrowheads="1"/>
          </p:cNvSpPr>
          <p:nvPr/>
        </p:nvSpPr>
        <p:spPr bwMode="auto">
          <a:xfrm>
            <a:off x="685800" y="612648"/>
            <a:ext cx="7696200" cy="2372061"/>
          </a:xfrm>
          <a:prstGeom prst="rect">
            <a:avLst/>
          </a:prstGeom>
          <a:noFill/>
          <a:ln w="21590">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2EE"/>
                </a:solidFill>
              </a:rPr>
              <a:t>IBM Moderator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smtClean="0">
                <a:solidFill>
                  <a:srgbClr val="00B2EE"/>
                </a:solidFill>
              </a:rPr>
              <a:t/>
            </a:r>
            <a:br>
              <a:rPr lang="en-US" sz="1600" b="1" dirty="0" smtClean="0">
                <a:solidFill>
                  <a:srgbClr val="00B2EE"/>
                </a:solidFill>
              </a:rPr>
            </a:br>
            <a:r>
              <a:rPr lang="en-US" sz="1600" b="1" dirty="0" smtClean="0"/>
              <a:t>Randy </a:t>
            </a:r>
            <a:r>
              <a:rPr lang="en-US" sz="1600" b="1" dirty="0"/>
              <a:t>Frink, </a:t>
            </a:r>
            <a:r>
              <a:rPr lang="en-US" sz="1600" i="1" dirty="0"/>
              <a:t>IBM Worldwide Business Unit Executive, Social </a:t>
            </a:r>
            <a:r>
              <a:rPr lang="en-US" sz="1600" i="1" dirty="0" smtClean="0"/>
              <a:t>Software</a:t>
            </a:r>
            <a:endParaRPr lang="en-US" sz="1600" i="1"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Randy Frink serves has an IBM Worldwide Business Unit Executive for Social Software.  As an IBM Social Business pioneer and evangelist he has been in the trenches selling social solutions to clients representing about every industry, customer segment and job function.  Randy has worked within the IT industry for 30 years. Randy’s career spans indirect channel management, sales, marketing, business development and </a:t>
            </a:r>
            <a:r>
              <a:rPr lang="en-US" sz="1200" dirty="0" smtClean="0"/>
              <a:t/>
            </a:r>
            <a:br>
              <a:rPr lang="en-US" sz="1200" dirty="0" smtClean="0"/>
            </a:br>
            <a:r>
              <a:rPr lang="en-US" sz="1200" dirty="0" smtClean="0"/>
              <a:t>sales </a:t>
            </a:r>
            <a:r>
              <a:rPr lang="en-US" sz="1200" dirty="0"/>
              <a:t>management responsibilities.  In his current role he is responsible for the IBM Social Business </a:t>
            </a:r>
            <a:r>
              <a:rPr lang="en-US" sz="1200" dirty="0" smtClean="0"/>
              <a:t/>
            </a:r>
            <a:br>
              <a:rPr lang="en-US" sz="1200" dirty="0" smtClean="0"/>
            </a:br>
            <a:r>
              <a:rPr lang="en-US" sz="1200" dirty="0" smtClean="0"/>
              <a:t>solutions </a:t>
            </a:r>
            <a:r>
              <a:rPr lang="en-US" sz="1200" dirty="0"/>
              <a:t>supporting clients making Social Software and Social Compliance solution decisions Worldwide.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smtClean="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t>Connect </a:t>
            </a:r>
            <a:r>
              <a:rPr lang="en-US" sz="1200" dirty="0"/>
              <a:t>with Randy on Twitter </a:t>
            </a:r>
            <a:r>
              <a:rPr lang="en-US" sz="1200" dirty="0">
                <a:hlinkClick r:id="rId4"/>
              </a:rPr>
              <a:t>@RDFrink </a:t>
            </a:r>
            <a:r>
              <a:rPr lang="en-US" sz="1200" dirty="0"/>
              <a:t>and </a:t>
            </a:r>
            <a:r>
              <a:rPr lang="en-US" sz="1200" dirty="0">
                <a:hlinkClick r:id="rId5"/>
              </a:rPr>
              <a:t>LinkedIn</a:t>
            </a:r>
            <a:r>
              <a:rPr lang="en-US" sz="1200" dirty="0" smtClean="0"/>
              <a:t>.</a:t>
            </a:r>
            <a:endParaRPr lang="en-US" sz="1200" dirty="0"/>
          </a:p>
        </p:txBody>
      </p:sp>
      <p:pic>
        <p:nvPicPr>
          <p:cNvPr id="5125" name="Picture 11"/>
          <p:cNvPicPr>
            <a:picLocks noChangeAspect="1" noChangeArrowheads="1"/>
          </p:cNvPicPr>
          <p:nvPr/>
        </p:nvPicPr>
        <p:blipFill>
          <a:blip r:embed="rId6"/>
          <a:srcRect/>
          <a:stretch>
            <a:fillRect/>
          </a:stretch>
        </p:blipFill>
        <p:spPr bwMode="auto">
          <a:xfrm>
            <a:off x="447675" y="76200"/>
            <a:ext cx="8248650" cy="571500"/>
          </a:xfrm>
          <a:prstGeom prst="rect">
            <a:avLst/>
          </a:prstGeom>
          <a:noFill/>
          <a:ln w="9525">
            <a:noFill/>
            <a:miter lim="800000"/>
            <a:headEnd/>
            <a:tailEnd/>
          </a:ln>
        </p:spPr>
      </p:pic>
      <p:sp>
        <p:nvSpPr>
          <p:cNvPr id="5126" name="Text Box 2"/>
          <p:cNvSpPr txBox="1">
            <a:spLocks noChangeArrowheads="1"/>
          </p:cNvSpPr>
          <p:nvPr/>
        </p:nvSpPr>
        <p:spPr bwMode="auto">
          <a:xfrm>
            <a:off x="685800" y="228600"/>
            <a:ext cx="6934200" cy="354013"/>
          </a:xfrm>
          <a:prstGeom prst="rect">
            <a:avLst/>
          </a:prstGeom>
          <a:noFill/>
          <a:ln w="9525">
            <a:noFill/>
            <a:miter lim="800000"/>
            <a:headEnd/>
            <a:tailEnd/>
          </a:ln>
        </p:spPr>
        <p:txBody>
          <a:bodyPr>
            <a:spAutoFit/>
          </a:bodyPr>
          <a:lstStyle/>
          <a:p>
            <a:r>
              <a:rPr lang="en-US" sz="1700" b="1" dirty="0">
                <a:solidFill>
                  <a:srgbClr val="00B2EE"/>
                </a:solidFill>
              </a:rPr>
              <a:t>Follow us on              Join the conversation: #IBM #SocBiz</a:t>
            </a:r>
          </a:p>
        </p:txBody>
      </p:sp>
      <p:pic>
        <p:nvPicPr>
          <p:cNvPr id="5127" name="Picture 4" descr="Twitter">
            <a:hlinkClick r:id="rId7"/>
          </p:cNvPr>
          <p:cNvPicPr>
            <a:picLocks noChangeAspect="1" noChangeArrowheads="1"/>
          </p:cNvPicPr>
          <p:nvPr/>
        </p:nvPicPr>
        <p:blipFill>
          <a:blip r:embed="rId8"/>
          <a:srcRect/>
          <a:stretch>
            <a:fillRect/>
          </a:stretch>
        </p:blipFill>
        <p:spPr bwMode="auto">
          <a:xfrm>
            <a:off x="2600325" y="282575"/>
            <a:ext cx="219075" cy="219075"/>
          </a:xfrm>
          <a:prstGeom prst="rect">
            <a:avLst/>
          </a:prstGeom>
          <a:noFill/>
          <a:ln w="9525">
            <a:noFill/>
            <a:miter lim="800000"/>
            <a:headEnd/>
            <a:tailEnd/>
          </a:ln>
        </p:spPr>
      </p:pic>
      <p:pic>
        <p:nvPicPr>
          <p:cNvPr id="5128" name="Picture 5" descr="Facebook">
            <a:hlinkClick r:id="rId9"/>
          </p:cNvPr>
          <p:cNvPicPr>
            <a:picLocks noChangeAspect="1" noChangeArrowheads="1"/>
          </p:cNvPicPr>
          <p:nvPr/>
        </p:nvPicPr>
        <p:blipFill>
          <a:blip r:embed="rId10"/>
          <a:srcRect/>
          <a:stretch>
            <a:fillRect/>
          </a:stretch>
        </p:blipFill>
        <p:spPr bwMode="auto">
          <a:xfrm>
            <a:off x="2209800" y="282575"/>
            <a:ext cx="219075" cy="219075"/>
          </a:xfrm>
          <a:prstGeom prst="rect">
            <a:avLst/>
          </a:prstGeom>
          <a:noFill/>
          <a:ln w="9525">
            <a:noFill/>
            <a:miter lim="800000"/>
            <a:headEnd/>
            <a:tailEnd/>
          </a:ln>
        </p:spPr>
      </p:pic>
      <p:sp>
        <p:nvSpPr>
          <p:cNvPr id="11" name="Rectangle 10"/>
          <p:cNvSpPr>
            <a:spLocks noChangeArrowheads="1"/>
          </p:cNvSpPr>
          <p:nvPr/>
        </p:nvSpPr>
        <p:spPr bwMode="black">
          <a:xfrm>
            <a:off x="257175" y="6429375"/>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rgbClr val="A6A6A6"/>
                </a:solidFill>
                <a:latin typeface="Calibri" pitchFamily="34" charset="0"/>
              </a:rPr>
              <a:t>© 2015 IBM Corporation</a:t>
            </a:r>
          </a:p>
        </p:txBody>
      </p:sp>
      <p:pic>
        <p:nvPicPr>
          <p:cNvPr id="15" name="Picture 9" descr="rfrink.jpg"/>
          <p:cNvPicPr>
            <a:picLocks noChangeAspect="1"/>
          </p:cNvPicPr>
          <p:nvPr/>
        </p:nvPicPr>
        <p:blipFill>
          <a:blip r:embed="rId11"/>
          <a:srcRect/>
          <a:stretch>
            <a:fillRect/>
          </a:stretch>
        </p:blipFill>
        <p:spPr bwMode="auto">
          <a:xfrm>
            <a:off x="3448050" y="4776788"/>
            <a:ext cx="1905000" cy="1905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9" name="Picture 3"/>
          <p:cNvSpPr>
            <a:spLocks noChangeAspect="1"/>
          </p:cNvSpPr>
          <p:nvPr/>
        </p:nvSpPr>
        <p:spPr bwMode="auto">
          <a:xfrm>
            <a:off x="460375" y="0"/>
            <a:ext cx="8223250" cy="6858000"/>
          </a:xfrm>
          <a:prstGeom prst="rect">
            <a:avLst/>
          </a:prstGeom>
          <a:noFill/>
          <a:ln w="9525">
            <a:noFill/>
            <a:miter lim="800000"/>
            <a:headEnd/>
            <a:tailEnd/>
          </a:ln>
        </p:spPr>
        <p:txBody>
          <a:bodyPr lIns="64004" tIns="32002" rIns="64004" bIns="32002"/>
          <a:lstStyle/>
          <a:p>
            <a:pPr hangingPunct="0">
              <a:lnSpc>
                <a:spcPct val="93000"/>
              </a:lnSpc>
              <a:buClr>
                <a:srgbClr val="000000"/>
              </a:buClr>
              <a:buSzPct val="100000"/>
              <a:buFont typeface="Times New Roman" pitchFamily="18" charset="0"/>
              <a:buNone/>
            </a:pPr>
            <a:endParaRPr lang="en-US" sz="1300"/>
          </a:p>
        </p:txBody>
      </p:sp>
      <p:sp>
        <p:nvSpPr>
          <p:cNvPr id="14340" name="Rectangle 4"/>
          <p:cNvSpPr>
            <a:spLocks noChangeArrowheads="1"/>
          </p:cNvSpPr>
          <p:nvPr/>
        </p:nvSpPr>
        <p:spPr bwMode="auto">
          <a:xfrm>
            <a:off x="7191375" y="3937000"/>
            <a:ext cx="1619250" cy="1206500"/>
          </a:xfrm>
          <a:prstGeom prst="rect">
            <a:avLst/>
          </a:prstGeom>
          <a:noFill/>
          <a:ln w="44450">
            <a:solidFill>
              <a:srgbClr val="9BBB59"/>
            </a:solidFill>
            <a:round/>
            <a:headEnd/>
            <a:tailEnd/>
          </a:ln>
        </p:spPr>
        <p:txBody>
          <a:bodyPr lIns="64004" tIns="32002" rIns="64004" bIns="32002"/>
          <a:lstStyle/>
          <a:p>
            <a:pPr defTabSz="639763">
              <a:lnSpc>
                <a:spcPct val="90000"/>
              </a:lnSpc>
            </a:pPr>
            <a:endParaRPr lang="en-US" sz="1500" baseline="-25000">
              <a:solidFill>
                <a:schemeClr val="hlink"/>
              </a:solidFill>
              <a:cs typeface="Arial" pitchFamily="34" charset="0"/>
            </a:endParaRPr>
          </a:p>
        </p:txBody>
      </p:sp>
      <p:graphicFrame>
        <p:nvGraphicFramePr>
          <p:cNvPr id="6" name="Diagram 5"/>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42" name="Picture 3" descr="mac community types.png"/>
          <p:cNvPicPr>
            <a:picLocks noChangeAspect="1"/>
          </p:cNvPicPr>
          <p:nvPr/>
        </p:nvPicPr>
        <p:blipFill>
          <a:blip r:embed="rId7"/>
          <a:srcRect/>
          <a:stretch>
            <a:fillRect/>
          </a:stretch>
        </p:blipFill>
        <p:spPr bwMode="auto">
          <a:xfrm>
            <a:off x="1905000" y="1676400"/>
            <a:ext cx="5287963" cy="3435350"/>
          </a:xfrm>
          <a:prstGeom prst="rect">
            <a:avLst/>
          </a:prstGeom>
          <a:noFill/>
          <a:ln w="9525">
            <a:noFill/>
            <a:miter lim="800000"/>
            <a:headEnd/>
            <a:tailEnd/>
          </a:ln>
        </p:spPr>
      </p:pic>
      <p:sp>
        <p:nvSpPr>
          <p:cNvPr id="9"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solidFill>
                  <a:srgbClr val="FFFFFF"/>
                </a:solidFill>
                <a:effectLst>
                  <a:outerShdw blurRad="38100" dist="38100" dir="2700000" algn="tl">
                    <a:srgbClr val="EEECE1"/>
                  </a:outerShdw>
                </a:effectLst>
                <a:latin typeface="Lubalin for IBM Demi" charset="0"/>
              </a:rPr>
              <a:t>Technical </a:t>
            </a:r>
            <a:r>
              <a:rPr lang="en-US" sz="3200" dirty="0" smtClean="0">
                <a:solidFill>
                  <a:srgbClr val="FFFFFF"/>
                </a:solidFill>
                <a:effectLst>
                  <a:outerShdw blurRad="38100" dist="38100" dir="2700000" algn="tl">
                    <a:srgbClr val="EEECE1"/>
                  </a:outerShdw>
                </a:effectLst>
                <a:latin typeface="Lubalin for IBM Demi" charset="0"/>
              </a:rPr>
              <a:t>Support Cost Savings</a:t>
            </a:r>
            <a:endParaRPr lang="en-US" sz="3200" dirty="0">
              <a:solidFill>
                <a:srgbClr val="FFFFFF"/>
              </a:solidFill>
              <a:effectLst>
                <a:outerShdw blurRad="38100" dist="38100" dir="2700000" algn="tl">
                  <a:srgbClr val="EEECE1"/>
                </a:outerShdw>
              </a:effectLst>
              <a:latin typeface="Lubalin for IBM Demi" charset="0"/>
            </a:endParaRPr>
          </a:p>
        </p:txBody>
      </p:sp>
      <p:sp>
        <p:nvSpPr>
          <p:cNvPr id="11"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rotWithShape="1">
          <a:blip r:embed="rId3"/>
          <a:srcRect l="327" t="1167" r="25229" b="21324"/>
          <a:stretch/>
        </p:blipFill>
        <p:spPr bwMode="auto">
          <a:xfrm>
            <a:off x="-1" y="0"/>
            <a:ext cx="9144001" cy="6857999"/>
          </a:xfrm>
          <a:prstGeom prst="rect">
            <a:avLst/>
          </a:prstGeom>
          <a:noFill/>
          <a:ln w="9525">
            <a:noFill/>
            <a:miter lim="800000"/>
            <a:headEnd/>
            <a:tailEnd/>
          </a:ln>
        </p:spPr>
      </p:pic>
      <p:sp>
        <p:nvSpPr>
          <p:cNvPr id="3" name="Oval 2"/>
          <p:cNvSpPr>
            <a:spLocks noChangeAspect="1"/>
          </p:cNvSpPr>
          <p:nvPr/>
        </p:nvSpPr>
        <p:spPr>
          <a:xfrm>
            <a:off x="7267574" y="4796790"/>
            <a:ext cx="1097280" cy="1097280"/>
          </a:xfrm>
          <a:prstGeom prst="ellipse">
            <a:avLst/>
          </a:prstGeom>
          <a:blipFill dpi="0" rotWithShape="1">
            <a:blip r:embed="rId4"/>
            <a:srcRect/>
            <a:tile tx="-241300" ty="-12700" sx="46000" sy="46000" flip="none" algn="tl"/>
          </a:blipFill>
          <a:ln>
            <a:solidFill>
              <a:srgbClr val="00B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6042659" y="4740592"/>
            <a:ext cx="1097280" cy="1097280"/>
          </a:xfrm>
          <a:prstGeom prst="ellipse">
            <a:avLst/>
          </a:prstGeom>
          <a:blipFill dpi="0" rotWithShape="1">
            <a:blip r:embed="rId5" cstate="print"/>
            <a:srcRect/>
            <a:stretch>
              <a:fillRect/>
            </a:stretch>
          </a:blipFill>
          <a:ln>
            <a:solidFill>
              <a:srgbClr val="00B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5226367" y="3838574"/>
            <a:ext cx="1097280" cy="1097280"/>
          </a:xfrm>
          <a:prstGeom prst="ellipse">
            <a:avLst/>
          </a:prstGeom>
          <a:blipFill dpi="0" rotWithShape="1">
            <a:blip r:embed="rId6" cstate="print"/>
            <a:srcRect/>
            <a:stretch>
              <a:fillRect/>
            </a:stretch>
          </a:blipFill>
          <a:ln>
            <a:solidFill>
              <a:srgbClr val="00B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Technology Evangelists &amp; Champions</a:t>
            </a:r>
            <a:endParaRPr lang="en-GB" sz="3200" dirty="0">
              <a:solidFill>
                <a:srgbClr val="FFFFFF"/>
              </a:solidFill>
              <a:effectLst>
                <a:outerShdw blurRad="38100" dist="38100" dir="2700000" algn="tl">
                  <a:srgbClr val="EEECE1"/>
                </a:outerShdw>
              </a:effectLst>
              <a:latin typeface="Lubalin for IBM Demi" charset="0"/>
            </a:endParaRPr>
          </a:p>
        </p:txBody>
      </p:sp>
      <p:sp>
        <p:nvSpPr>
          <p:cNvPr id="10"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456264623.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r="11153"/>
          <a:stretch>
            <a:fillRect/>
          </a:stretch>
        </p:blipFill>
        <p:spPr bwMode="auto">
          <a:xfrm>
            <a:off x="0" y="0"/>
            <a:ext cx="9144000" cy="6858000"/>
          </a:xfrm>
          <a:prstGeom prst="rect">
            <a:avLst/>
          </a:prstGeom>
          <a:noFill/>
          <a:ln w="9525">
            <a:noFill/>
            <a:miter lim="800000"/>
            <a:headEnd/>
            <a:tailEnd/>
          </a:ln>
        </p:spPr>
      </p:pic>
      <p:pic>
        <p:nvPicPr>
          <p:cNvPr id="3" name="Picture 2" descr="Next Steps 2.png"/>
          <p:cNvPicPr>
            <a:picLocks noChangeAspect="1"/>
          </p:cNvPicPr>
          <p:nvPr/>
        </p:nvPicPr>
        <p:blipFill rotWithShape="1">
          <a:blip r:embed="rId4"/>
          <a:srcRect l="4687" t="36536" r="1770" b="32266"/>
          <a:stretch/>
        </p:blipFill>
        <p:spPr>
          <a:xfrm>
            <a:off x="323849" y="2305050"/>
            <a:ext cx="8553451" cy="1809750"/>
          </a:xfrm>
          <a:prstGeom prst="rect">
            <a:avLst/>
          </a:prstGeom>
        </p:spPr>
      </p:pic>
      <p:sp>
        <p:nvSpPr>
          <p:cNvPr id="9"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solidFill>
                  <a:srgbClr val="FFFFFF"/>
                </a:solidFill>
                <a:effectLst>
                  <a:outerShdw blurRad="38100" dist="38100" dir="2700000" algn="tl">
                    <a:srgbClr val="EEECE1"/>
                  </a:outerShdw>
                </a:effectLst>
                <a:latin typeface="Lubalin for IBM Demi" charset="0"/>
              </a:rPr>
              <a:t>Solution Mapping Process</a:t>
            </a:r>
            <a:endParaRPr lang="en-US" sz="3200" dirty="0">
              <a:solidFill>
                <a:srgbClr val="FFFFFF"/>
              </a:solidFill>
              <a:effectLst>
                <a:outerShdw blurRad="38100" dist="38100" dir="2700000" algn="tl">
                  <a:srgbClr val="EEECE1"/>
                </a:outerShdw>
              </a:effectLst>
              <a:latin typeface="Lubalin for IBM Demi" charset="0"/>
            </a:endParaRPr>
          </a:p>
        </p:txBody>
      </p:sp>
      <p:pic>
        <p:nvPicPr>
          <p:cNvPr id="11" name="Picture 10"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
        <p:nvSpPr>
          <p:cNvPr id="7"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178371757.jpg"/>
          <p:cNvPicPr>
            <a:picLocks noChangeAspect="1"/>
          </p:cNvPicPr>
          <p:nvPr/>
        </p:nvPicPr>
        <p:blipFill>
          <a:blip r:embed="rId2"/>
          <a:srcRect/>
          <a:stretch>
            <a:fillRect/>
          </a:stretch>
        </p:blipFill>
        <p:spPr bwMode="auto">
          <a:xfrm>
            <a:off x="0" y="0"/>
            <a:ext cx="9144000" cy="6869113"/>
          </a:xfrm>
          <a:prstGeom prst="rect">
            <a:avLst/>
          </a:prstGeom>
          <a:noFill/>
          <a:ln w="9525">
            <a:noFill/>
            <a:miter lim="800000"/>
            <a:headEnd/>
            <a:tailEnd/>
          </a:ln>
        </p:spPr>
      </p:pic>
      <p:sp>
        <p:nvSpPr>
          <p:cNvPr id="21"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a:solidFill>
                  <a:srgbClr val="FFFFFF"/>
                </a:solidFill>
                <a:effectLst>
                  <a:outerShdw blurRad="38100" dist="38100" dir="2700000" algn="tl">
                    <a:srgbClr val="EEECE1"/>
                  </a:outerShdw>
                </a:effectLst>
                <a:latin typeface="Lubalin for IBM Demi" charset="0"/>
              </a:rPr>
              <a:t>Cocktail Napkin Vision</a:t>
            </a:r>
          </a:p>
        </p:txBody>
      </p:sp>
      <p:pic>
        <p:nvPicPr>
          <p:cNvPr id="16388" name="Picture 2"/>
          <p:cNvPicPr>
            <a:picLocks noChangeAspect="1"/>
          </p:cNvPicPr>
          <p:nvPr/>
        </p:nvPicPr>
        <p:blipFill>
          <a:blip r:embed="rId3"/>
          <a:srcRect/>
          <a:stretch>
            <a:fillRect/>
          </a:stretch>
        </p:blipFill>
        <p:spPr bwMode="auto">
          <a:xfrm rot="-787329">
            <a:off x="390525" y="541338"/>
            <a:ext cx="2366963" cy="2352675"/>
          </a:xfrm>
          <a:prstGeom prst="rect">
            <a:avLst/>
          </a:prstGeom>
          <a:noFill/>
          <a:ln w="9525">
            <a:noFill/>
            <a:miter lim="800000"/>
            <a:headEnd/>
            <a:tailEnd/>
          </a:ln>
        </p:spPr>
      </p:pic>
      <p:sp>
        <p:nvSpPr>
          <p:cNvPr id="16389" name="TextBox 6"/>
          <p:cNvSpPr txBox="1">
            <a:spLocks noChangeArrowheads="1"/>
          </p:cNvSpPr>
          <p:nvPr/>
        </p:nvSpPr>
        <p:spPr bwMode="auto">
          <a:xfrm rot="-788500">
            <a:off x="358179" y="1009650"/>
            <a:ext cx="2438400" cy="1271588"/>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2800" dirty="0">
                <a:solidFill>
                  <a:srgbClr val="000000"/>
                </a:solidFill>
                <a:latin typeface="Chalkduster" charset="0"/>
              </a:rPr>
              <a:t>Living Corporate Brain</a:t>
            </a:r>
          </a:p>
        </p:txBody>
      </p:sp>
      <p:pic>
        <p:nvPicPr>
          <p:cNvPr id="16390" name="Picture 14"/>
          <p:cNvPicPr>
            <a:picLocks noChangeAspect="1"/>
          </p:cNvPicPr>
          <p:nvPr/>
        </p:nvPicPr>
        <p:blipFill>
          <a:blip r:embed="rId3"/>
          <a:srcRect/>
          <a:stretch>
            <a:fillRect/>
          </a:stretch>
        </p:blipFill>
        <p:spPr bwMode="auto">
          <a:xfrm rot="470058">
            <a:off x="517525" y="3368675"/>
            <a:ext cx="2362200" cy="2352675"/>
          </a:xfrm>
          <a:prstGeom prst="rect">
            <a:avLst/>
          </a:prstGeom>
          <a:noFill/>
          <a:ln w="9525">
            <a:noFill/>
            <a:miter lim="800000"/>
            <a:headEnd/>
            <a:tailEnd/>
          </a:ln>
        </p:spPr>
      </p:pic>
      <p:sp>
        <p:nvSpPr>
          <p:cNvPr id="16391" name="TextBox 4"/>
          <p:cNvSpPr txBox="1">
            <a:spLocks noChangeArrowheads="1"/>
          </p:cNvSpPr>
          <p:nvPr/>
        </p:nvSpPr>
        <p:spPr bwMode="auto">
          <a:xfrm rot="496708">
            <a:off x="564703" y="4084638"/>
            <a:ext cx="2282825" cy="1014412"/>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2200" dirty="0">
                <a:solidFill>
                  <a:srgbClr val="000000"/>
                </a:solidFill>
                <a:latin typeface="Chalkduster" charset="0"/>
              </a:rPr>
              <a:t>Everything is just 3 clicks away</a:t>
            </a:r>
          </a:p>
        </p:txBody>
      </p:sp>
      <p:pic>
        <p:nvPicPr>
          <p:cNvPr id="16392" name="Picture 16"/>
          <p:cNvPicPr>
            <a:picLocks noChangeAspect="1"/>
          </p:cNvPicPr>
          <p:nvPr/>
        </p:nvPicPr>
        <p:blipFill>
          <a:blip r:embed="rId3"/>
          <a:srcRect/>
          <a:stretch>
            <a:fillRect/>
          </a:stretch>
        </p:blipFill>
        <p:spPr bwMode="auto">
          <a:xfrm rot="470058">
            <a:off x="3386138" y="617538"/>
            <a:ext cx="2355850" cy="2352675"/>
          </a:xfrm>
          <a:prstGeom prst="rect">
            <a:avLst/>
          </a:prstGeom>
          <a:noFill/>
          <a:ln w="9525">
            <a:noFill/>
            <a:miter lim="800000"/>
            <a:headEnd/>
            <a:tailEnd/>
          </a:ln>
        </p:spPr>
      </p:pic>
      <p:sp>
        <p:nvSpPr>
          <p:cNvPr id="16393" name="TextBox 4"/>
          <p:cNvSpPr txBox="1">
            <a:spLocks noChangeArrowheads="1"/>
          </p:cNvSpPr>
          <p:nvPr/>
        </p:nvSpPr>
        <p:spPr bwMode="auto">
          <a:xfrm rot="619955">
            <a:off x="3465513" y="1303338"/>
            <a:ext cx="2193925" cy="1098550"/>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2400">
                <a:solidFill>
                  <a:srgbClr val="000000"/>
                </a:solidFill>
                <a:latin typeface="Chalkduster" charset="0"/>
              </a:rPr>
              <a:t>Corporate Think </a:t>
            </a:r>
          </a:p>
          <a:p>
            <a:pPr algn="ctr" hangingPunct="0">
              <a:lnSpc>
                <a:spcPct val="93000"/>
              </a:lnSpc>
              <a:buClr>
                <a:srgbClr val="000000"/>
              </a:buClr>
              <a:buSzPct val="100000"/>
              <a:buFont typeface="Times New Roman" pitchFamily="18" charset="0"/>
              <a:buNone/>
            </a:pPr>
            <a:r>
              <a:rPr lang="en-US" sz="2400">
                <a:solidFill>
                  <a:srgbClr val="000000"/>
                </a:solidFill>
                <a:latin typeface="Chalkduster" charset="0"/>
              </a:rPr>
              <a:t>Tank</a:t>
            </a:r>
          </a:p>
        </p:txBody>
      </p:sp>
      <p:pic>
        <p:nvPicPr>
          <p:cNvPr id="16394" name="Picture 17"/>
          <p:cNvPicPr>
            <a:picLocks noChangeAspect="1"/>
          </p:cNvPicPr>
          <p:nvPr/>
        </p:nvPicPr>
        <p:blipFill>
          <a:blip r:embed="rId3"/>
          <a:srcRect/>
          <a:stretch>
            <a:fillRect/>
          </a:stretch>
        </p:blipFill>
        <p:spPr bwMode="auto">
          <a:xfrm rot="-787329">
            <a:off x="3425825" y="3355975"/>
            <a:ext cx="2411413" cy="2354263"/>
          </a:xfrm>
          <a:prstGeom prst="rect">
            <a:avLst/>
          </a:prstGeom>
          <a:noFill/>
          <a:ln w="9525">
            <a:noFill/>
            <a:miter lim="800000"/>
            <a:headEnd/>
            <a:tailEnd/>
          </a:ln>
        </p:spPr>
      </p:pic>
      <p:sp>
        <p:nvSpPr>
          <p:cNvPr id="16395" name="TextBox 9"/>
          <p:cNvSpPr txBox="1">
            <a:spLocks noChangeArrowheads="1"/>
          </p:cNvSpPr>
          <p:nvPr/>
        </p:nvSpPr>
        <p:spPr bwMode="auto">
          <a:xfrm rot="-820872">
            <a:off x="3541713" y="3859161"/>
            <a:ext cx="2241550" cy="928688"/>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3200" dirty="0">
                <a:solidFill>
                  <a:srgbClr val="000000"/>
                </a:solidFill>
                <a:latin typeface="Chalkduster" charset="0"/>
              </a:rPr>
              <a:t>Business </a:t>
            </a:r>
            <a:r>
              <a:rPr lang="en-US" sz="2800" dirty="0">
                <a:solidFill>
                  <a:srgbClr val="000000"/>
                </a:solidFill>
                <a:latin typeface="Chalkduster" charset="0"/>
              </a:rPr>
              <a:t>Network</a:t>
            </a:r>
            <a:endParaRPr lang="en-US" sz="3200" dirty="0">
              <a:solidFill>
                <a:srgbClr val="000000"/>
              </a:solidFill>
              <a:latin typeface="Chalkduster" charset="0"/>
            </a:endParaRPr>
          </a:p>
        </p:txBody>
      </p:sp>
      <p:pic>
        <p:nvPicPr>
          <p:cNvPr id="16396" name="Picture 18"/>
          <p:cNvPicPr>
            <a:picLocks noChangeAspect="1"/>
          </p:cNvPicPr>
          <p:nvPr/>
        </p:nvPicPr>
        <p:blipFill>
          <a:blip r:embed="rId3"/>
          <a:srcRect/>
          <a:stretch>
            <a:fillRect/>
          </a:stretch>
        </p:blipFill>
        <p:spPr bwMode="auto">
          <a:xfrm rot="-787329">
            <a:off x="6154738" y="395288"/>
            <a:ext cx="2409825" cy="2352675"/>
          </a:xfrm>
          <a:prstGeom prst="rect">
            <a:avLst/>
          </a:prstGeom>
          <a:noFill/>
          <a:ln w="9525">
            <a:noFill/>
            <a:miter lim="800000"/>
            <a:headEnd/>
            <a:tailEnd/>
          </a:ln>
        </p:spPr>
      </p:pic>
      <p:sp>
        <p:nvSpPr>
          <p:cNvPr id="16397" name="TextBox 6"/>
          <p:cNvSpPr txBox="1">
            <a:spLocks noChangeArrowheads="1"/>
          </p:cNvSpPr>
          <p:nvPr/>
        </p:nvSpPr>
        <p:spPr bwMode="auto">
          <a:xfrm rot="-788500">
            <a:off x="6296025" y="1152525"/>
            <a:ext cx="2322513" cy="869950"/>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2800">
                <a:solidFill>
                  <a:srgbClr val="000000"/>
                </a:solidFill>
                <a:latin typeface="Chalkduster" charset="0"/>
              </a:rPr>
              <a:t>Network Behavior</a:t>
            </a:r>
          </a:p>
        </p:txBody>
      </p:sp>
      <p:pic>
        <p:nvPicPr>
          <p:cNvPr id="16398" name="Picture 20"/>
          <p:cNvPicPr>
            <a:picLocks noChangeAspect="1"/>
          </p:cNvPicPr>
          <p:nvPr/>
        </p:nvPicPr>
        <p:blipFill>
          <a:blip r:embed="rId3"/>
          <a:srcRect/>
          <a:stretch>
            <a:fillRect/>
          </a:stretch>
        </p:blipFill>
        <p:spPr bwMode="auto">
          <a:xfrm rot="470058">
            <a:off x="6146800" y="3317875"/>
            <a:ext cx="2238375" cy="2351088"/>
          </a:xfrm>
          <a:prstGeom prst="rect">
            <a:avLst/>
          </a:prstGeom>
          <a:noFill/>
          <a:ln w="9525">
            <a:noFill/>
            <a:miter lim="800000"/>
            <a:headEnd/>
            <a:tailEnd/>
          </a:ln>
        </p:spPr>
      </p:pic>
      <p:sp>
        <p:nvSpPr>
          <p:cNvPr id="16399" name="TextBox 4"/>
          <p:cNvSpPr txBox="1">
            <a:spLocks noChangeArrowheads="1"/>
          </p:cNvSpPr>
          <p:nvPr/>
        </p:nvSpPr>
        <p:spPr bwMode="auto">
          <a:xfrm rot="474957">
            <a:off x="6165850" y="3854697"/>
            <a:ext cx="2135188" cy="812800"/>
          </a:xfrm>
          <a:prstGeom prst="rect">
            <a:avLst/>
          </a:prstGeom>
          <a:noFill/>
          <a:ln w="9525">
            <a:noFill/>
            <a:miter lim="800000"/>
            <a:headEnd/>
            <a:tailEnd/>
          </a:ln>
        </p:spPr>
        <p:txBody>
          <a:bodyPr lIns="64004" tIns="32002" rIns="64004" bIns="32002">
            <a:spAutoFit/>
          </a:bodyPr>
          <a:lstStyle/>
          <a:p>
            <a:pPr algn="ctr" hangingPunct="0">
              <a:lnSpc>
                <a:spcPct val="93000"/>
              </a:lnSpc>
              <a:buClr>
                <a:srgbClr val="000000"/>
              </a:buClr>
              <a:buSzPct val="100000"/>
              <a:buFont typeface="Times New Roman" pitchFamily="18" charset="0"/>
              <a:buNone/>
            </a:pPr>
            <a:r>
              <a:rPr lang="en-US" sz="2600" dirty="0">
                <a:solidFill>
                  <a:srgbClr val="000000"/>
                </a:solidFill>
                <a:latin typeface="Chalkduster" charset="0"/>
              </a:rPr>
              <a:t>Share Economy</a:t>
            </a:r>
          </a:p>
        </p:txBody>
      </p:sp>
      <p:sp>
        <p:nvSpPr>
          <p:cNvPr id="18"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 xmlns:a14="http://schemas.microsoft.com/office/drawing/2010/main">
                  <a14:imgLayer r:embed="rId4">
                    <a14:imgEffect>
                      <a14:artisticBlur/>
                    </a14:imgEffect>
                  </a14:imgLayer>
                </a14:imgProps>
              </a:ext>
              <a:ext uri="{28A0092B-C50C-407E-A947-70E740481C1C}">
                <a14:useLocalDpi xmlns="" xmlns:a14="http://schemas.microsoft.com/office/drawing/2010/main" val="0"/>
              </a:ext>
            </a:extLst>
          </a:blip>
          <a:srcRect l="5573" r="5573"/>
          <a:stretch/>
        </p:blipFill>
        <p:spPr>
          <a:xfrm>
            <a:off x="0" y="0"/>
            <a:ext cx="9144000" cy="6855898"/>
          </a:xfrm>
          <a:prstGeom prst="rect">
            <a:avLst/>
          </a:prstGeom>
        </p:spPr>
      </p:pic>
      <p:sp>
        <p:nvSpPr>
          <p:cNvPr id="7"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a:solidFill>
                  <a:srgbClr val="FFFFFF"/>
                </a:solidFill>
                <a:effectLst>
                  <a:outerShdw blurRad="38100" dist="38100" dir="2700000" algn="tl">
                    <a:srgbClr val="EEECE1"/>
                  </a:outerShdw>
                </a:effectLst>
                <a:latin typeface="Lubalin for IBM Demi" charset="0"/>
              </a:rPr>
              <a:t>Keys to Adoption</a:t>
            </a:r>
          </a:p>
        </p:txBody>
      </p:sp>
      <p:pic>
        <p:nvPicPr>
          <p:cNvPr id="17412" name="Picture 3"/>
          <p:cNvPicPr>
            <a:picLocks/>
          </p:cNvPicPr>
          <p:nvPr/>
        </p:nvPicPr>
        <p:blipFill>
          <a:blip r:embed="rId5"/>
          <a:srcRect/>
          <a:stretch>
            <a:fillRect/>
          </a:stretch>
        </p:blipFill>
        <p:spPr bwMode="auto">
          <a:xfrm>
            <a:off x="4495800" y="228600"/>
            <a:ext cx="2743200" cy="2743200"/>
          </a:xfrm>
          <a:prstGeom prst="rect">
            <a:avLst/>
          </a:prstGeom>
          <a:noFill/>
          <a:ln w="9525">
            <a:noFill/>
            <a:miter lim="800000"/>
            <a:headEnd/>
            <a:tailEnd/>
          </a:ln>
        </p:spPr>
      </p:pic>
      <p:pic>
        <p:nvPicPr>
          <p:cNvPr id="17413" name="Picture 5"/>
          <p:cNvPicPr>
            <a:picLocks/>
          </p:cNvPicPr>
          <p:nvPr/>
        </p:nvPicPr>
        <p:blipFill>
          <a:blip r:embed="rId6"/>
          <a:srcRect/>
          <a:stretch>
            <a:fillRect/>
          </a:stretch>
        </p:blipFill>
        <p:spPr bwMode="auto">
          <a:xfrm>
            <a:off x="4495800" y="3048000"/>
            <a:ext cx="2743200" cy="2743200"/>
          </a:xfrm>
          <a:prstGeom prst="rect">
            <a:avLst/>
          </a:prstGeom>
          <a:noFill/>
          <a:ln w="9525">
            <a:noFill/>
            <a:miter lim="800000"/>
            <a:headEnd/>
            <a:tailEnd/>
          </a:ln>
        </p:spPr>
      </p:pic>
      <p:pic>
        <p:nvPicPr>
          <p:cNvPr id="17414" name="Picture 7"/>
          <p:cNvPicPr>
            <a:picLocks/>
          </p:cNvPicPr>
          <p:nvPr/>
        </p:nvPicPr>
        <p:blipFill>
          <a:blip r:embed="rId7"/>
          <a:srcRect/>
          <a:stretch>
            <a:fillRect/>
          </a:stretch>
        </p:blipFill>
        <p:spPr bwMode="auto">
          <a:xfrm>
            <a:off x="1676400" y="228600"/>
            <a:ext cx="2743200" cy="2743200"/>
          </a:xfrm>
          <a:prstGeom prst="rect">
            <a:avLst/>
          </a:prstGeom>
          <a:noFill/>
          <a:ln w="9525">
            <a:noFill/>
            <a:miter lim="800000"/>
            <a:headEnd/>
            <a:tailEnd/>
          </a:ln>
        </p:spPr>
      </p:pic>
      <p:pic>
        <p:nvPicPr>
          <p:cNvPr id="17415" name="Picture 8"/>
          <p:cNvPicPr>
            <a:picLocks/>
          </p:cNvPicPr>
          <p:nvPr/>
        </p:nvPicPr>
        <p:blipFill>
          <a:blip r:embed="rId8"/>
          <a:srcRect/>
          <a:stretch>
            <a:fillRect/>
          </a:stretch>
        </p:blipFill>
        <p:spPr bwMode="auto">
          <a:xfrm>
            <a:off x="1676400" y="3048000"/>
            <a:ext cx="2743200" cy="2743200"/>
          </a:xfrm>
          <a:prstGeom prst="rect">
            <a:avLst/>
          </a:prstGeom>
          <a:noFill/>
          <a:ln w="9525">
            <a:noFill/>
            <a:miter lim="800000"/>
            <a:headEnd/>
            <a:tailEnd/>
          </a:ln>
        </p:spPr>
      </p:pic>
      <p:sp>
        <p:nvSpPr>
          <p:cNvPr id="9"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469650153.jpg"/>
          <p:cNvPicPr>
            <a:picLocks noChangeAspect="1"/>
          </p:cNvPicPr>
          <p:nvPr/>
        </p:nvPicPr>
        <p:blipFill>
          <a:blip r:embed="rId3">
            <a:extLst>
              <a:ext uri="{BEBA8EAE-BF5A-486C-A8C5-ECC9F3942E4B}">
                <a14:imgProps xmlns:a14="http://schemas.microsoft.com/office/drawing/2010/main" xmlns="">
                  <a14:imgLayer r:embed="rId4">
                    <a14:imgEffect>
                      <a14:artisticBlur/>
                    </a14:imgEffect>
                  </a14:imgLayer>
                </a14:imgProps>
              </a:ext>
            </a:extLst>
          </a:blip>
          <a:srcRect l="7037" r="4074"/>
          <a:stretch>
            <a:fillRect/>
          </a:stretch>
        </p:blipFill>
        <p:spPr bwMode="auto">
          <a:xfrm>
            <a:off x="0" y="-1588"/>
            <a:ext cx="9144000" cy="6859588"/>
          </a:xfrm>
          <a:prstGeom prst="rect">
            <a:avLst/>
          </a:prstGeom>
          <a:noFill/>
          <a:ln w="9525">
            <a:noFill/>
            <a:miter lim="800000"/>
            <a:headEnd/>
            <a:tailEnd/>
          </a:ln>
        </p:spPr>
      </p:pic>
      <p:sp>
        <p:nvSpPr>
          <p:cNvPr id="49155" name="Text Box 1"/>
          <p:cNvSpPr txBox="1">
            <a:spLocks noChangeArrowheads="1"/>
          </p:cNvSpPr>
          <p:nvPr/>
        </p:nvSpPr>
        <p:spPr bwMode="auto">
          <a:xfrm>
            <a:off x="8420100" y="7070725"/>
            <a:ext cx="68263" cy="90488"/>
          </a:xfrm>
          <a:prstGeom prst="rect">
            <a:avLst/>
          </a:prstGeom>
          <a:noFill/>
          <a:ln w="9525">
            <a:noFill/>
            <a:miter lim="800000"/>
            <a:headEnd/>
            <a:tailEnd/>
          </a:ln>
        </p:spPr>
        <p:txBody>
          <a:bodyPr wrap="none" anchor="ctr"/>
          <a:lstStyle/>
          <a:p>
            <a:pPr>
              <a:buClr>
                <a:srgbClr val="000000"/>
              </a:buClr>
              <a:buSzPct val="100000"/>
              <a:buFont typeface="Times New Roman" pitchFamily="18" charset="0"/>
              <a:buNone/>
            </a:pPr>
            <a:endParaRPr lang="en-US"/>
          </a:p>
        </p:txBody>
      </p:sp>
      <p:cxnSp>
        <p:nvCxnSpPr>
          <p:cNvPr id="13" name="Straight Connector 12"/>
          <p:cNvCxnSpPr/>
          <p:nvPr/>
        </p:nvCxnSpPr>
        <p:spPr bwMode="auto">
          <a:xfrm>
            <a:off x="2219325" y="2717800"/>
            <a:ext cx="3352800" cy="0"/>
          </a:xfrm>
          <a:prstGeom prst="line">
            <a:avLst/>
          </a:prstGeom>
          <a:solidFill>
            <a:srgbClr val="00B8FF"/>
          </a:solidFill>
          <a:ln w="9525" cap="flat" cmpd="sng" algn="ctr">
            <a:solidFill>
              <a:schemeClr val="bg2">
                <a:lumMod val="60000"/>
                <a:lumOff val="40000"/>
              </a:schemeClr>
            </a:solidFill>
            <a:prstDash val="solid"/>
            <a:round/>
            <a:headEnd type="none" w="med" len="med"/>
            <a:tailEnd type="none" w="med" len="med"/>
          </a:ln>
          <a:effectLst/>
          <a:extLst/>
        </p:spPr>
      </p:cxnSp>
      <p:sp>
        <p:nvSpPr>
          <p:cNvPr id="16" name="Rectangle 7"/>
          <p:cNvSpPr>
            <a:spLocks noChangeArrowheads="1"/>
          </p:cNvSpPr>
          <p:nvPr/>
        </p:nvSpPr>
        <p:spPr bwMode="auto">
          <a:xfrm>
            <a:off x="107903" y="4413629"/>
            <a:ext cx="2940097" cy="990600"/>
          </a:xfrm>
          <a:prstGeom prst="rect">
            <a:avLst/>
          </a:prstGeom>
          <a:solidFill>
            <a:schemeClr val="tx1">
              <a:alpha val="70195"/>
            </a:schemeClr>
          </a:solidFill>
          <a:ln w="9525">
            <a:noFill/>
            <a:miter lim="800000"/>
            <a:headEnd/>
            <a:tailEnd/>
          </a:ln>
        </p:spPr>
        <p:txBody>
          <a:bodyPr anchor="ctr"/>
          <a:lstStyle/>
          <a:p>
            <a:pPr algn="ctr">
              <a:buClr>
                <a:srgbClr val="000000"/>
              </a:buClr>
              <a:buSzPct val="100000"/>
            </a:pPr>
            <a:r>
              <a:rPr lang="en-US" dirty="0" smtClean="0">
                <a:solidFill>
                  <a:schemeClr val="bg1"/>
                </a:solidFill>
                <a:ea typeface="Lubalin for IBM Demi"/>
                <a:cs typeface="Arial" panose="020B0604020202020204" pitchFamily="34" charset="0"/>
              </a:rPr>
              <a:t>Rich, vibrant </a:t>
            </a:r>
            <a:r>
              <a:rPr lang="en-US" dirty="0">
                <a:solidFill>
                  <a:schemeClr val="bg1"/>
                </a:solidFill>
                <a:ea typeface="Lubalin for IBM Demi"/>
                <a:cs typeface="Arial" panose="020B0604020202020204" pitchFamily="34" charset="0"/>
              </a:rPr>
              <a:t>ecosystem</a:t>
            </a:r>
          </a:p>
        </p:txBody>
      </p:sp>
      <p:sp>
        <p:nvSpPr>
          <p:cNvPr id="17" name="Rectangle 16"/>
          <p:cNvSpPr>
            <a:spLocks noChangeArrowheads="1"/>
          </p:cNvSpPr>
          <p:nvPr/>
        </p:nvSpPr>
        <p:spPr bwMode="auto">
          <a:xfrm>
            <a:off x="107903" y="514350"/>
            <a:ext cx="2995826" cy="914400"/>
          </a:xfrm>
          <a:prstGeom prst="rect">
            <a:avLst/>
          </a:prstGeom>
          <a:solidFill>
            <a:schemeClr val="tx1">
              <a:alpha val="70195"/>
            </a:schemeClr>
          </a:solidFill>
          <a:ln w="9525">
            <a:noFill/>
            <a:miter lim="800000"/>
            <a:headEnd/>
            <a:tailEnd/>
          </a:ln>
        </p:spPr>
        <p:txBody>
          <a:bodyPr lIns="130622" tIns="65311" rIns="130622" bIns="65311" anchor="ctr"/>
          <a:lstStyle>
            <a:defPPr>
              <a:defRPr lang="en-US"/>
            </a:defPPr>
            <a:lvl1pPr algn="ctr" rtl="0" fontAlgn="base">
              <a:spcBef>
                <a:spcPct val="0"/>
              </a:spcBef>
              <a:spcAft>
                <a:spcPct val="0"/>
              </a:spcAft>
              <a:defRPr sz="3400" kern="1200">
                <a:solidFill>
                  <a:srgbClr val="000000"/>
                </a:solidFill>
                <a:latin typeface="Gill Sans" charset="0"/>
                <a:ea typeface="ヒラギノ角ゴ ProN W3" charset="0"/>
                <a:cs typeface="ヒラギノ角ゴ ProN W3" charset="0"/>
                <a:sym typeface="Gill Sans" charset="0"/>
              </a:defRPr>
            </a:lvl1pPr>
            <a:lvl2pPr marL="273050" indent="184150" algn="ctr" rtl="0" fontAlgn="base">
              <a:spcBef>
                <a:spcPct val="0"/>
              </a:spcBef>
              <a:spcAft>
                <a:spcPct val="0"/>
              </a:spcAft>
              <a:defRPr sz="3400" kern="1200">
                <a:solidFill>
                  <a:srgbClr val="000000"/>
                </a:solidFill>
                <a:latin typeface="Gill Sans" charset="0"/>
                <a:ea typeface="ヒラギノ角ゴ ProN W3" charset="0"/>
                <a:cs typeface="ヒラギノ角ゴ ProN W3" charset="0"/>
                <a:sym typeface="Gill Sans" charset="0"/>
              </a:defRPr>
            </a:lvl2pPr>
            <a:lvl3pPr marL="547688" indent="366713" algn="ctr" rtl="0" fontAlgn="base">
              <a:spcBef>
                <a:spcPct val="0"/>
              </a:spcBef>
              <a:spcAft>
                <a:spcPct val="0"/>
              </a:spcAft>
              <a:defRPr sz="3400" kern="1200">
                <a:solidFill>
                  <a:srgbClr val="000000"/>
                </a:solidFill>
                <a:latin typeface="Gill Sans" charset="0"/>
                <a:ea typeface="ヒラギノ角ゴ ProN W3" charset="0"/>
                <a:cs typeface="ヒラギノ角ゴ ProN W3" charset="0"/>
                <a:sym typeface="Gill Sans" charset="0"/>
              </a:defRPr>
            </a:lvl3pPr>
            <a:lvl4pPr marL="822325" indent="549275" algn="ctr" rtl="0" fontAlgn="base">
              <a:spcBef>
                <a:spcPct val="0"/>
              </a:spcBef>
              <a:spcAft>
                <a:spcPct val="0"/>
              </a:spcAft>
              <a:defRPr sz="3400" kern="1200">
                <a:solidFill>
                  <a:srgbClr val="000000"/>
                </a:solidFill>
                <a:latin typeface="Gill Sans" charset="0"/>
                <a:ea typeface="ヒラギノ角ゴ ProN W3" charset="0"/>
                <a:cs typeface="ヒラギノ角ゴ ProN W3" charset="0"/>
                <a:sym typeface="Gill Sans" charset="0"/>
              </a:defRPr>
            </a:lvl4pPr>
            <a:lvl5pPr marL="1096963" indent="731838" algn="ctr" rtl="0" fontAlgn="base">
              <a:spcBef>
                <a:spcPct val="0"/>
              </a:spcBef>
              <a:spcAft>
                <a:spcPct val="0"/>
              </a:spcAft>
              <a:defRPr sz="34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4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4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4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400" kern="1200">
                <a:solidFill>
                  <a:srgbClr val="000000"/>
                </a:solidFill>
                <a:latin typeface="Gill Sans" charset="0"/>
                <a:ea typeface="ヒラギノ角ゴ ProN W3" charset="0"/>
                <a:cs typeface="ヒラギノ角ゴ ProN W3" charset="0"/>
                <a:sym typeface="Gill Sans" charset="0"/>
              </a:defRPr>
            </a:lvl9pPr>
          </a:lstStyle>
          <a:p>
            <a:pPr algn="ctr">
              <a:buClr>
                <a:srgbClr val="000000"/>
              </a:buClr>
              <a:buSzPct val="100000"/>
            </a:pPr>
            <a:r>
              <a:rPr lang="en-US" sz="1800" dirty="0" smtClean="0">
                <a:solidFill>
                  <a:schemeClr val="bg1"/>
                </a:solidFill>
                <a:latin typeface="Arial" panose="020B0604020202020204" pitchFamily="34" charset="0"/>
                <a:ea typeface="Lubalin for IBM Demi"/>
                <a:cs typeface="Arial" panose="020B0604020202020204" pitchFamily="34" charset="0"/>
              </a:rPr>
              <a:t>Award-winning </a:t>
            </a:r>
            <a:r>
              <a:rPr lang="en-US" sz="1800" dirty="0" smtClean="0">
                <a:solidFill>
                  <a:schemeClr val="bg1"/>
                </a:solidFill>
                <a:latin typeface="Arial" panose="020B0604020202020204" pitchFamily="34" charset="0"/>
                <a:ea typeface="Lubalin for IBM Demi"/>
                <a:cs typeface="Arial" panose="020B0604020202020204" pitchFamily="34" charset="0"/>
              </a:rPr>
              <a:t>industry </a:t>
            </a:r>
            <a:r>
              <a:rPr lang="en-US" sz="1800" dirty="0" smtClean="0">
                <a:solidFill>
                  <a:schemeClr val="bg1"/>
                </a:solidFill>
                <a:latin typeface="Arial" panose="020B0604020202020204" pitchFamily="34" charset="0"/>
                <a:ea typeface="Lubalin for IBM Demi"/>
                <a:cs typeface="Arial" panose="020B0604020202020204" pitchFamily="34" charset="0"/>
              </a:rPr>
              <a:t>l</a:t>
            </a:r>
            <a:r>
              <a:rPr lang="en-US" sz="1800" dirty="0" smtClean="0">
                <a:solidFill>
                  <a:schemeClr val="bg1"/>
                </a:solidFill>
                <a:latin typeface="Arial" panose="020B0604020202020204" pitchFamily="34" charset="0"/>
                <a:ea typeface="Lubalin for IBM Demi"/>
                <a:cs typeface="Arial" panose="020B0604020202020204" pitchFamily="34" charset="0"/>
              </a:rPr>
              <a:t>eadership</a:t>
            </a:r>
            <a:endParaRPr lang="en-US" sz="1800" dirty="0">
              <a:solidFill>
                <a:schemeClr val="bg1"/>
              </a:solidFill>
              <a:latin typeface="Arial" panose="020B0604020202020204" pitchFamily="34" charset="0"/>
              <a:ea typeface="Lubalin for IBM Demi"/>
              <a:cs typeface="Arial" panose="020B0604020202020204" pitchFamily="34" charset="0"/>
            </a:endParaRPr>
          </a:p>
        </p:txBody>
      </p:sp>
      <p:pic>
        <p:nvPicPr>
          <p:cNvPr id="18" name="Picture 4"/>
          <p:cNvPicPr>
            <a:picLocks noChangeAspect="1"/>
          </p:cNvPicPr>
          <p:nvPr/>
        </p:nvPicPr>
        <p:blipFill>
          <a:blip r:embed="rId5"/>
          <a:srcRect/>
          <a:stretch>
            <a:fillRect/>
          </a:stretch>
        </p:blipFill>
        <p:spPr bwMode="auto">
          <a:xfrm>
            <a:off x="2419350" y="828675"/>
            <a:ext cx="4343400" cy="4357688"/>
          </a:xfrm>
          <a:prstGeom prst="rect">
            <a:avLst/>
          </a:prstGeom>
          <a:noFill/>
          <a:ln w="9525">
            <a:noFill/>
            <a:miter lim="800000"/>
            <a:headEnd/>
            <a:tailEnd/>
          </a:ln>
        </p:spPr>
      </p:pic>
      <p:sp>
        <p:nvSpPr>
          <p:cNvPr id="20" name="Rectangle 7"/>
          <p:cNvSpPr>
            <a:spLocks noChangeArrowheads="1"/>
          </p:cNvSpPr>
          <p:nvPr/>
        </p:nvSpPr>
        <p:spPr bwMode="auto">
          <a:xfrm>
            <a:off x="6104103" y="4393406"/>
            <a:ext cx="2940097" cy="990600"/>
          </a:xfrm>
          <a:prstGeom prst="rect">
            <a:avLst/>
          </a:prstGeom>
          <a:solidFill>
            <a:schemeClr val="tx1">
              <a:alpha val="70195"/>
            </a:schemeClr>
          </a:solidFill>
          <a:ln w="9525">
            <a:noFill/>
            <a:miter lim="800000"/>
            <a:headEnd/>
            <a:tailEnd/>
          </a:ln>
        </p:spPr>
        <p:txBody>
          <a:bodyPr anchor="ctr"/>
          <a:lstStyle/>
          <a:p>
            <a:pPr algn="ctr">
              <a:buClr>
                <a:srgbClr val="000000"/>
              </a:buClr>
              <a:buSzPct val="100000"/>
            </a:pPr>
            <a:r>
              <a:rPr lang="en-US" dirty="0" smtClean="0">
                <a:solidFill>
                  <a:schemeClr val="bg1"/>
                </a:solidFill>
                <a:ea typeface="Lubalin for IBM Demi"/>
                <a:cs typeface="Arial" panose="020B0604020202020204" pitchFamily="34" charset="0"/>
              </a:rPr>
              <a:t>25 years creating people-centric work places</a:t>
            </a:r>
            <a:endParaRPr lang="en-US" dirty="0">
              <a:solidFill>
                <a:schemeClr val="bg1"/>
              </a:solidFill>
              <a:ea typeface="Lubalin for IBM Demi"/>
              <a:cs typeface="Arial" panose="020B0604020202020204" pitchFamily="34" charset="0"/>
            </a:endParaRPr>
          </a:p>
        </p:txBody>
      </p:sp>
      <p:sp>
        <p:nvSpPr>
          <p:cNvPr id="21" name="Rectangle 7"/>
          <p:cNvSpPr>
            <a:spLocks noChangeArrowheads="1"/>
          </p:cNvSpPr>
          <p:nvPr/>
        </p:nvSpPr>
        <p:spPr bwMode="auto">
          <a:xfrm>
            <a:off x="6104103" y="476250"/>
            <a:ext cx="2940097" cy="990600"/>
          </a:xfrm>
          <a:prstGeom prst="rect">
            <a:avLst/>
          </a:prstGeom>
          <a:solidFill>
            <a:schemeClr val="tx1">
              <a:alpha val="70195"/>
            </a:schemeClr>
          </a:solidFill>
          <a:ln w="9525">
            <a:noFill/>
            <a:miter lim="800000"/>
            <a:headEnd/>
            <a:tailEnd/>
          </a:ln>
        </p:spPr>
        <p:txBody>
          <a:bodyPr anchor="ctr"/>
          <a:lstStyle/>
          <a:p>
            <a:pPr algn="ctr">
              <a:buClr>
                <a:srgbClr val="000000"/>
              </a:buClr>
              <a:buSzPct val="100000"/>
            </a:pPr>
            <a:r>
              <a:rPr lang="en-US" dirty="0" smtClean="0">
                <a:solidFill>
                  <a:schemeClr val="bg1"/>
                </a:solidFill>
                <a:ea typeface="Lubalin for IBM Demi"/>
                <a:cs typeface="Arial" panose="020B0604020202020204" pitchFamily="34" charset="0"/>
              </a:rPr>
              <a:t>Deep technical, cultural, business process, and adoption expertis</a:t>
            </a:r>
            <a:r>
              <a:rPr lang="en-US" dirty="0">
                <a:solidFill>
                  <a:schemeClr val="bg1"/>
                </a:solidFill>
                <a:ea typeface="Lubalin for IBM Demi"/>
                <a:cs typeface="Arial" panose="020B0604020202020204" pitchFamily="34" charset="0"/>
              </a:rPr>
              <a:t>e</a:t>
            </a:r>
            <a:endParaRPr lang="en-US" dirty="0" smtClean="0">
              <a:solidFill>
                <a:schemeClr val="bg1"/>
              </a:solidFill>
              <a:ea typeface="Lubalin for IBM Demi"/>
              <a:cs typeface="Arial" panose="020B0604020202020204" pitchFamily="34" charset="0"/>
            </a:endParaRPr>
          </a:p>
        </p:txBody>
      </p:sp>
      <p:sp>
        <p:nvSpPr>
          <p:cNvPr id="12"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a:solidFill>
                  <a:srgbClr val="FFFFFF"/>
                </a:solidFill>
                <a:effectLst>
                  <a:outerShdw blurRad="38100" dist="38100" dir="2700000" algn="tl">
                    <a:srgbClr val="EEECE1"/>
                  </a:outerShdw>
                </a:effectLst>
                <a:latin typeface="Lubalin for IBM Demi" charset="0"/>
              </a:rPr>
              <a:t>IBM </a:t>
            </a:r>
            <a:r>
              <a:rPr lang="en-US" sz="3200" dirty="0" smtClean="0">
                <a:solidFill>
                  <a:srgbClr val="FFFFFF"/>
                </a:solidFill>
                <a:effectLst>
                  <a:outerShdw blurRad="38100" dist="38100" dir="2700000" algn="tl">
                    <a:srgbClr val="EEECE1"/>
                  </a:outerShdw>
                </a:effectLst>
                <a:latin typeface="Lubalin for IBM Demi" charset="0"/>
              </a:rPr>
              <a:t>&amp; </a:t>
            </a:r>
            <a:r>
              <a:rPr lang="en-US" sz="3200" dirty="0">
                <a:solidFill>
                  <a:srgbClr val="FFFFFF"/>
                </a:solidFill>
                <a:effectLst>
                  <a:outerShdw blurRad="38100" dist="38100" dir="2700000" algn="tl">
                    <a:srgbClr val="EEECE1"/>
                  </a:outerShdw>
                </a:effectLst>
                <a:latin typeface="Lubalin for IBM Demi" charset="0"/>
              </a:rPr>
              <a:t>IBM Connections</a:t>
            </a:r>
          </a:p>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a:solidFill>
                  <a:srgbClr val="FFFFFF"/>
                </a:solidFill>
                <a:effectLst>
                  <a:outerShdw blurRad="38100" dist="38100" dir="2700000" algn="tl">
                    <a:srgbClr val="EEECE1"/>
                  </a:outerShdw>
                </a:effectLst>
                <a:latin typeface="Lubalin for IBM Demi" charset="0"/>
              </a:rPr>
              <a:t>Your Trusted Partner – Your Solution of Choice</a:t>
            </a:r>
          </a:p>
        </p:txBody>
      </p:sp>
      <p:sp>
        <p:nvSpPr>
          <p:cNvPr id="11" name="Rectangle 10"/>
          <p:cNvSpPr>
            <a:spLocks noChangeArrowheads="1"/>
          </p:cNvSpPr>
          <p:nvPr/>
        </p:nvSpPr>
        <p:spPr bwMode="black">
          <a:xfrm>
            <a:off x="7955178" y="5762410"/>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latin typeface="Calibri" pitchFamily="34" charset="0"/>
              </a:rPr>
              <a:t>© 2015 IBM Corporation</a:t>
            </a:r>
          </a:p>
        </p:txBody>
      </p:sp>
    </p:spTree>
    <p:extLst>
      <p:ext uri="{BB962C8B-B14F-4D97-AF65-F5344CB8AC3E}">
        <p14:creationId xmlns="" xmlns:p14="http://schemas.microsoft.com/office/powerpoint/2010/main" val="3944560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rotWithShape="1">
          <a:blip r:embed="rId2">
            <a:extLst>
              <a:ext uri="{BEBA8EAE-BF5A-486C-A8C5-ECC9F3942E4B}">
                <a14:imgProps xmlns="" xmlns:a14="http://schemas.microsoft.com/office/drawing/2010/main">
                  <a14:imgLayer r:embed="rId3">
                    <a14:imgEffect>
                      <a14:artisticBlur/>
                    </a14:imgEffect>
                  </a14:imgLayer>
                </a14:imgProps>
              </a:ext>
            </a:extLst>
          </a:blip>
          <a:srcRect l="5689" r="12672" b="7715"/>
          <a:stretch/>
        </p:blipFill>
        <p:spPr bwMode="auto">
          <a:xfrm>
            <a:off x="0" y="0"/>
            <a:ext cx="9144000" cy="6858000"/>
          </a:xfrm>
          <a:prstGeom prst="rect">
            <a:avLst/>
          </a:prstGeom>
          <a:noFill/>
          <a:ln w="9525">
            <a:noFill/>
            <a:miter lim="800000"/>
            <a:headEnd/>
            <a:tailEnd/>
          </a:ln>
        </p:spPr>
      </p:pic>
      <p:pic>
        <p:nvPicPr>
          <p:cNvPr id="4" name="Content Placeholder 3" descr="Parting Thoughts-1.png"/>
          <p:cNvPicPr>
            <a:picLocks noGrp="1" noChangeAspect="1"/>
          </p:cNvPicPr>
          <p:nvPr>
            <p:ph idx="1"/>
          </p:nvPr>
        </p:nvPicPr>
        <p:blipFill>
          <a:blip r:embed="rId4" cstate="print"/>
          <a:srcRect l="9861" t="471" r="14539"/>
          <a:stretch>
            <a:fillRect/>
          </a:stretch>
        </p:blipFill>
        <p:spPr>
          <a:xfrm>
            <a:off x="1354931" y="581236"/>
            <a:ext cx="6103145" cy="5097150"/>
          </a:xfrm>
        </p:spPr>
      </p:pic>
      <p:sp>
        <p:nvSpPr>
          <p:cNvPr id="11"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12 Principles of Collaboration</a:t>
            </a:r>
            <a:endParaRPr lang="en-GB" sz="3200" dirty="0">
              <a:solidFill>
                <a:srgbClr val="FFFFFF"/>
              </a:solidFill>
              <a:effectLst>
                <a:outerShdw blurRad="38100" dist="38100" dir="2700000" algn="tl">
                  <a:srgbClr val="EEECE1"/>
                </a:outerShdw>
              </a:effectLst>
              <a:latin typeface="Lubalin for IBM Demi" charset="0"/>
            </a:endParaRPr>
          </a:p>
        </p:txBody>
      </p:sp>
      <p:sp>
        <p:nvSpPr>
          <p:cNvPr id="3" name="Rectangle 2"/>
          <p:cNvSpPr/>
          <p:nvPr/>
        </p:nvSpPr>
        <p:spPr>
          <a:xfrm>
            <a:off x="6591300" y="5353050"/>
            <a:ext cx="8572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
        <p:nvSpPr>
          <p:cNvPr id="8"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7696200" y="6477000"/>
            <a:ext cx="1295400" cy="228600"/>
          </a:xfrm>
          <a:prstGeom prst="rect">
            <a:avLst/>
          </a:prstGeom>
          <a:solidFill>
            <a:srgbClr val="FFFFFF"/>
          </a:solidFill>
          <a:ln w="9360">
            <a:solidFill>
              <a:srgbClr val="FFFFFF"/>
            </a:solidFill>
            <a:miter lim="800000"/>
            <a:headEnd/>
            <a:tailEnd/>
          </a:ln>
        </p:spPr>
        <p:txBody>
          <a:bodyPr wrap="none" anchor="ctr"/>
          <a:lstStyle/>
          <a:p>
            <a:pPr>
              <a:buClr>
                <a:srgbClr val="000000"/>
              </a:buClr>
              <a:buSzPct val="100000"/>
              <a:buFont typeface="Times New Roman" pitchFamily="18" charset="0"/>
              <a:buNone/>
            </a:pPr>
            <a:endParaRPr lang="en-US">
              <a:latin typeface="Calibri" pitchFamily="34" charset="0"/>
              <a:ea typeface="MS PGothic" pitchFamily="34" charset="-128"/>
            </a:endParaRPr>
          </a:p>
        </p:txBody>
      </p:sp>
      <p:pic>
        <p:nvPicPr>
          <p:cNvPr id="27651" name="Picture 6" descr="ppt template content slide 2-01.png"/>
          <p:cNvPicPr>
            <a:picLocks noChangeAspect="1"/>
          </p:cNvPicPr>
          <p:nvPr/>
        </p:nvPicPr>
        <p:blipFill>
          <a:blip r:embed="rId3"/>
          <a:srcRect/>
          <a:stretch>
            <a:fillRect/>
          </a:stretch>
        </p:blipFill>
        <p:spPr bwMode="auto">
          <a:xfrm>
            <a:off x="6375400" y="5386388"/>
            <a:ext cx="2768600" cy="1471612"/>
          </a:xfrm>
          <a:prstGeom prst="rect">
            <a:avLst/>
          </a:prstGeom>
          <a:noFill/>
          <a:ln w="9525">
            <a:noFill/>
            <a:miter lim="800000"/>
            <a:headEnd/>
            <a:tailEnd/>
          </a:ln>
        </p:spPr>
      </p:pic>
      <p:sp>
        <p:nvSpPr>
          <p:cNvPr id="27653" name="Rectangle 2"/>
          <p:cNvSpPr txBox="1">
            <a:spLocks noChangeArrowheads="1"/>
          </p:cNvSpPr>
          <p:nvPr/>
        </p:nvSpPr>
        <p:spPr bwMode="auto">
          <a:xfrm>
            <a:off x="257175" y="1219200"/>
            <a:ext cx="8686800" cy="1095375"/>
          </a:xfrm>
          <a:prstGeom prst="rect">
            <a:avLst/>
          </a:prstGeom>
          <a:noFill/>
          <a:ln w="9525">
            <a:noFill/>
            <a:miter lim="800000"/>
            <a:headEnd/>
            <a:tailEnd/>
          </a:ln>
        </p:spPr>
        <p:txBody>
          <a:bodyPr anchor="ctr"/>
          <a:lstStyle/>
          <a:p>
            <a:pPr algn="ctr"/>
            <a:r>
              <a:rPr lang="en-US" altLang="en-US" sz="5000" b="1" dirty="0">
                <a:solidFill>
                  <a:srgbClr val="00B2EE"/>
                </a:solidFill>
                <a:ea typeface="MS PGothic" pitchFamily="34" charset="-128"/>
              </a:rPr>
              <a:t>Questions</a:t>
            </a:r>
          </a:p>
        </p:txBody>
      </p:sp>
      <p:pic>
        <p:nvPicPr>
          <p:cNvPr id="27654" name="Picture 6"/>
          <p:cNvPicPr>
            <a:picLocks noChangeAspect="1" noChangeArrowheads="1"/>
          </p:cNvPicPr>
          <p:nvPr/>
        </p:nvPicPr>
        <p:blipFill>
          <a:blip r:embed="rId4"/>
          <a:srcRect/>
          <a:stretch>
            <a:fillRect/>
          </a:stretch>
        </p:blipFill>
        <p:spPr bwMode="auto">
          <a:xfrm>
            <a:off x="447675" y="76200"/>
            <a:ext cx="8248650" cy="571500"/>
          </a:xfrm>
          <a:prstGeom prst="rect">
            <a:avLst/>
          </a:prstGeom>
          <a:noFill/>
          <a:ln w="9525">
            <a:noFill/>
            <a:miter lim="800000"/>
            <a:headEnd/>
            <a:tailEnd/>
          </a:ln>
        </p:spPr>
      </p:pic>
      <p:sp>
        <p:nvSpPr>
          <p:cNvPr id="7" name="Rectangle 10"/>
          <p:cNvSpPr>
            <a:spLocks noChangeArrowheads="1"/>
          </p:cNvSpPr>
          <p:nvPr/>
        </p:nvSpPr>
        <p:spPr bwMode="black">
          <a:xfrm>
            <a:off x="257175" y="6429375"/>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rgbClr val="A6A6A6"/>
                </a:solidFill>
                <a:latin typeface="Calibri" pitchFamily="34" charset="0"/>
              </a:rPr>
              <a:t>© 2015 IBM Corporation</a:t>
            </a:r>
          </a:p>
        </p:txBody>
      </p:sp>
      <p:sp>
        <p:nvSpPr>
          <p:cNvPr id="2" name="Oval 1"/>
          <p:cNvSpPr/>
          <p:nvPr/>
        </p:nvSpPr>
        <p:spPr>
          <a:xfrm>
            <a:off x="3138488" y="2462213"/>
            <a:ext cx="2924175" cy="2924175"/>
          </a:xfrm>
          <a:prstGeom prst="ellipse">
            <a:avLst/>
          </a:prstGeom>
          <a:blipFill>
            <a:blip r:embed="rId5"/>
            <a:stretch>
              <a:fillRect/>
            </a:stretch>
          </a:blipFill>
          <a:ln>
            <a:solidFill>
              <a:srgbClr val="00B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pt template content slide 2-01.png"/>
          <p:cNvPicPr>
            <a:picLocks noChangeAspect="1"/>
          </p:cNvPicPr>
          <p:nvPr/>
        </p:nvPicPr>
        <p:blipFill>
          <a:blip r:embed="rId3"/>
          <a:srcRect/>
          <a:stretch>
            <a:fillRect/>
          </a:stretch>
        </p:blipFill>
        <p:spPr bwMode="auto">
          <a:xfrm>
            <a:off x="6375400" y="5386388"/>
            <a:ext cx="2768600" cy="1471612"/>
          </a:xfrm>
          <a:prstGeom prst="rect">
            <a:avLst/>
          </a:prstGeom>
          <a:noFill/>
          <a:ln w="9525">
            <a:noFill/>
            <a:miter lim="800000"/>
            <a:headEnd/>
            <a:tailEnd/>
          </a:ln>
        </p:spPr>
      </p:pic>
      <p:sp>
        <p:nvSpPr>
          <p:cNvPr id="22534" name="Rectangle 6"/>
          <p:cNvSpPr>
            <a:spLocks noGrp="1" noChangeArrowheads="1"/>
          </p:cNvSpPr>
          <p:nvPr>
            <p:ph type="title" idx="4294967295"/>
          </p:nvPr>
        </p:nvSpPr>
        <p:spPr>
          <a:xfrm>
            <a:off x="685800" y="1447800"/>
            <a:ext cx="7761287" cy="5029200"/>
          </a:xfrm>
        </p:spPr>
        <p:txBody>
          <a:bodyPr tIns="91440" rtlCol="0">
            <a:normAutofit fontScale="90000"/>
          </a:bodyPr>
          <a:lstStyle/>
          <a:p>
            <a:pPr algn="l" eaLnBrk="1" fontAlgn="auto" hangingPunct="1">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100" dirty="0" smtClean="0">
                <a:latin typeface="Arial" panose="020B0604020202020204" pitchFamily="34" charset="0"/>
                <a:cs typeface="Arial" panose="020B0604020202020204" pitchFamily="34" charset="0"/>
              </a:rPr>
              <a:t>IBM Social Business Website</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hlinkClick r:id="rId4"/>
              </a:rPr>
              <a:t>http://www.ibm.com/social-business/us/en/explore-solutions.html</a:t>
            </a:r>
            <a:r>
              <a:rPr lang="en-US" sz="1000" dirty="0" smtClean="0">
                <a:solidFill>
                  <a:srgbClr val="00649D"/>
                </a:solidFill>
                <a:latin typeface="Arial" panose="020B0604020202020204" pitchFamily="34" charset="0"/>
                <a:ea typeface="+mn-ea"/>
                <a:cs typeface="Arial" panose="020B0604020202020204" pitchFamily="34" charset="0"/>
              </a:rPr>
              <a:t>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2100" dirty="0" smtClean="0">
                <a:latin typeface="Arial" panose="020B0604020202020204" pitchFamily="34" charset="0"/>
                <a:cs typeface="Arial" panose="020B0604020202020204" pitchFamily="34" charset="0"/>
              </a:rPr>
              <a:t>Jacob Morgan’s Website</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u="sng" dirty="0" smtClean="0">
                <a:latin typeface="Arial" panose="020B0604020202020204" pitchFamily="34" charset="0"/>
                <a:cs typeface="Arial" panose="020B0604020202020204" pitchFamily="34" charset="0"/>
                <a:hlinkClick r:id="rId5"/>
              </a:rPr>
              <a:t>http://www.thefutureorganization.com/</a:t>
            </a:r>
            <a:r>
              <a:rPr lang="en-US" sz="1000" u="sng"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IBM Connections Mobile Website</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hlinkClick r:id="rId6"/>
              </a:rPr>
              <a:t> </a:t>
            </a:r>
            <a:r>
              <a:rPr lang="en-US" sz="1000" dirty="0" smtClean="0">
                <a:solidFill>
                  <a:srgbClr val="00649D"/>
                </a:solidFill>
                <a:latin typeface="Arial" panose="020B0604020202020204" pitchFamily="34" charset="0"/>
                <a:ea typeface="+mn-ea"/>
                <a:cs typeface="Arial" panose="020B0604020202020204" pitchFamily="34" charset="0"/>
                <a:hlinkClick r:id="rId7"/>
              </a:rPr>
              <a:t>bit.ly/IBMMobileCollab </a:t>
            </a: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2100" dirty="0" smtClean="0">
                <a:latin typeface="Arial" panose="020B0604020202020204" pitchFamily="34" charset="0"/>
                <a:cs typeface="Arial" panose="020B0604020202020204" pitchFamily="34" charset="0"/>
              </a:rPr>
              <a:t>Video: How-To: Collaborate with People External to Your Business </a:t>
            </a:r>
            <a:r>
              <a:rPr lang="en-US" sz="1000" dirty="0" smtClean="0">
                <a:solidFill>
                  <a:srgbClr val="00649D"/>
                </a:solidFill>
                <a:latin typeface="Arial" panose="020B0604020202020204" pitchFamily="34" charset="0"/>
                <a:cs typeface="Arial" panose="020B0604020202020204" pitchFamily="34" charset="0"/>
              </a:rPr>
              <a:t/>
            </a:r>
            <a:br>
              <a:rPr lang="en-US" sz="1000" dirty="0" smtClean="0">
                <a:solidFill>
                  <a:srgbClr val="00649D"/>
                </a:solidFill>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cs typeface="Arial" panose="020B0604020202020204" pitchFamily="34" charset="0"/>
                <a:hlinkClick r:id="rId8"/>
              </a:rPr>
              <a:t>http://bit.ly/1A03ZPT</a:t>
            </a:r>
            <a:r>
              <a:rPr lang="en-US" sz="1000" dirty="0" smtClean="0">
                <a:solidFill>
                  <a:srgbClr val="00649D"/>
                </a:solidFill>
                <a:latin typeface="Arial" panose="020B0604020202020204" pitchFamily="34" charset="0"/>
                <a:cs typeface="Arial" panose="020B0604020202020204" pitchFamily="34" charset="0"/>
              </a:rPr>
              <a:t> </a:t>
            </a:r>
            <a:br>
              <a:rPr lang="en-US" sz="1000" dirty="0" smtClean="0">
                <a:solidFill>
                  <a:srgbClr val="00649D"/>
                </a:solidFill>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cs typeface="Arial" panose="020B0604020202020204" pitchFamily="34" charset="0"/>
              </a:rPr>
              <a:t/>
            </a:r>
            <a:br>
              <a:rPr lang="en-US" sz="1000" dirty="0" smtClean="0">
                <a:solidFill>
                  <a:srgbClr val="00649D"/>
                </a:solidFill>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cs typeface="Arial" panose="020B0604020202020204" pitchFamily="34" charset="0"/>
              </a:rPr>
              <a:t/>
            </a:r>
            <a:br>
              <a:rPr lang="en-US" sz="1000" dirty="0" smtClean="0">
                <a:solidFill>
                  <a:srgbClr val="00649D"/>
                </a:solidFill>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Video: The Importance of Weak Ties (Not Strong Ties) in the Workplace -Jacob Morgan</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cs typeface="Arial" panose="020B0604020202020204" pitchFamily="34" charset="0"/>
                <a:hlinkClick r:id="rId8"/>
              </a:rPr>
              <a:t>http://bit.ly/1LA3bTU</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
            </a:r>
            <a:br>
              <a:rPr lang="en-US" sz="1400" b="1" dirty="0" smtClean="0">
                <a:latin typeface="Arial" panose="020B0604020202020204" pitchFamily="34" charset="0"/>
                <a:cs typeface="Arial" panose="020B0604020202020204" pitchFamily="34" charset="0"/>
              </a:rPr>
            </a:br>
            <a:r>
              <a:rPr lang="en-US" sz="1000" dirty="0" smtClean="0">
                <a:solidFill>
                  <a:srgbClr val="00649D"/>
                </a:solidFill>
                <a:latin typeface="Arial" panose="020B0604020202020204" pitchFamily="34" charset="0"/>
                <a:ea typeface="+mn-ea"/>
                <a:cs typeface="Arial" panose="020B0604020202020204" pitchFamily="34" charset="0"/>
              </a:rPr>
              <a:t/>
            </a:r>
            <a:br>
              <a:rPr lang="en-US" sz="1000" dirty="0" smtClean="0">
                <a:solidFill>
                  <a:srgbClr val="00649D"/>
                </a:solidFill>
                <a:latin typeface="Arial" panose="020B0604020202020204" pitchFamily="34" charset="0"/>
                <a:ea typeface="+mn-ea"/>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p:txBody>
      </p:sp>
      <p:pic>
        <p:nvPicPr>
          <p:cNvPr id="28676" name="Picture 4" descr="http://openaccess.city.ac.uk/images/twitter.png"/>
          <p:cNvPicPr>
            <a:picLocks noChangeAspect="1" noChangeArrowheads="1"/>
          </p:cNvPicPr>
          <p:nvPr/>
        </p:nvPicPr>
        <p:blipFill>
          <a:blip r:embed="rId9"/>
          <a:srcRect/>
          <a:stretch>
            <a:fillRect/>
          </a:stretch>
        </p:blipFill>
        <p:spPr bwMode="auto">
          <a:xfrm>
            <a:off x="1209675" y="5505450"/>
            <a:ext cx="838200" cy="838200"/>
          </a:xfrm>
          <a:prstGeom prst="rect">
            <a:avLst/>
          </a:prstGeom>
          <a:noFill/>
          <a:ln w="9525">
            <a:noFill/>
            <a:miter lim="800000"/>
            <a:headEnd/>
            <a:tailEnd/>
          </a:ln>
        </p:spPr>
      </p:pic>
      <p:sp>
        <p:nvSpPr>
          <p:cNvPr id="28679" name="Rectangle 1"/>
          <p:cNvSpPr>
            <a:spLocks noChangeArrowheads="1"/>
          </p:cNvSpPr>
          <p:nvPr/>
        </p:nvSpPr>
        <p:spPr bwMode="auto">
          <a:xfrm>
            <a:off x="685800" y="612648"/>
            <a:ext cx="5394325" cy="401638"/>
          </a:xfrm>
          <a:prstGeom prst="rect">
            <a:avLst/>
          </a:prstGeom>
          <a:noFill/>
          <a:ln w="21600">
            <a:noFill/>
            <a:round/>
            <a:headEnd/>
            <a:tailEnd/>
          </a:ln>
        </p:spPr>
        <p:txBody>
          <a:bodyPr lIns="90000" tIns="46800" rIns="90000" bIns="46800">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b="1" dirty="0">
                <a:solidFill>
                  <a:srgbClr val="00B2EE"/>
                </a:solidFill>
                <a:ea typeface="MS PGothic" pitchFamily="34" charset="-128"/>
              </a:rPr>
              <a:t>For more information, please visit:</a:t>
            </a:r>
          </a:p>
        </p:txBody>
      </p:sp>
      <p:pic>
        <p:nvPicPr>
          <p:cNvPr id="28682" name="Picture 11"/>
          <p:cNvPicPr>
            <a:picLocks noChangeAspect="1" noChangeArrowheads="1"/>
          </p:cNvPicPr>
          <p:nvPr/>
        </p:nvPicPr>
        <p:blipFill>
          <a:blip r:embed="rId10"/>
          <a:srcRect/>
          <a:stretch>
            <a:fillRect/>
          </a:stretch>
        </p:blipFill>
        <p:spPr bwMode="auto">
          <a:xfrm>
            <a:off x="447675" y="76200"/>
            <a:ext cx="8248650" cy="571500"/>
          </a:xfrm>
          <a:prstGeom prst="rect">
            <a:avLst/>
          </a:prstGeom>
          <a:noFill/>
          <a:ln w="9525">
            <a:noFill/>
            <a:miter lim="800000"/>
            <a:headEnd/>
            <a:tailEnd/>
          </a:ln>
        </p:spPr>
      </p:pic>
      <p:sp>
        <p:nvSpPr>
          <p:cNvPr id="28677" name="Rectangle 5"/>
          <p:cNvSpPr>
            <a:spLocks noChangeArrowheads="1"/>
          </p:cNvSpPr>
          <p:nvPr/>
        </p:nvSpPr>
        <p:spPr bwMode="auto">
          <a:xfrm>
            <a:off x="2055813" y="5695950"/>
            <a:ext cx="5764212" cy="457200"/>
          </a:xfrm>
          <a:prstGeom prst="rect">
            <a:avLst/>
          </a:prstGeom>
          <a:noFill/>
          <a:ln w="9525">
            <a:noFill/>
            <a:miter lim="800000"/>
            <a:headEnd/>
            <a:tailEnd/>
          </a:ln>
        </p:spPr>
        <p:txBody>
          <a:bodyPr lIns="0" tIns="46800" rIns="90000" bIns="46800"/>
          <a:lstStyle/>
          <a:p>
            <a:pPr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008ABF"/>
                </a:solidFill>
                <a:latin typeface="Calibri" pitchFamily="34" charset="0"/>
              </a:rPr>
              <a:t>Follow us on Twitter! </a:t>
            </a:r>
            <a:r>
              <a:rPr lang="en-US" sz="2000" dirty="0">
                <a:latin typeface="Calibri" pitchFamily="34" charset="0"/>
              </a:rPr>
              <a:t>@</a:t>
            </a:r>
            <a:r>
              <a:rPr lang="en-US" sz="2000" dirty="0" smtClean="0">
                <a:latin typeface="Calibri" pitchFamily="34" charset="0"/>
              </a:rPr>
              <a:t>IBMSocialBiz @</a:t>
            </a:r>
            <a:r>
              <a:rPr lang="en-US" sz="2000" dirty="0" err="1" smtClean="0">
                <a:latin typeface="Calibri" pitchFamily="34" charset="0"/>
              </a:rPr>
              <a:t>IBMCollabSol</a:t>
            </a:r>
            <a:r>
              <a:rPr lang="en-US" sz="2000" dirty="0">
                <a:latin typeface="Calibri" pitchFamily="34" charset="0"/>
              </a:rPr>
              <a:t/>
            </a:r>
            <a:br>
              <a:rPr lang="en-US" sz="2000" dirty="0">
                <a:latin typeface="Calibri" pitchFamily="34" charset="0"/>
              </a:rPr>
            </a:br>
            <a:r>
              <a:rPr lang="en-US" sz="2200" dirty="0">
                <a:latin typeface="Calibri" pitchFamily="34" charset="0"/>
              </a:rPr>
              <a:t/>
            </a:r>
            <a:br>
              <a:rPr lang="en-US" sz="2200" dirty="0">
                <a:latin typeface="Calibri" pitchFamily="34" charset="0"/>
              </a:rPr>
            </a:br>
            <a:endParaRPr lang="en-US" sz="2200" dirty="0">
              <a:latin typeface="Calibri" pitchFamily="34" charset="0"/>
            </a:endParaRPr>
          </a:p>
        </p:txBody>
      </p:sp>
      <p:sp>
        <p:nvSpPr>
          <p:cNvPr id="11" name="Rectangle 10"/>
          <p:cNvSpPr>
            <a:spLocks noChangeArrowheads="1"/>
          </p:cNvSpPr>
          <p:nvPr/>
        </p:nvSpPr>
        <p:spPr bwMode="black">
          <a:xfrm>
            <a:off x="257175" y="6429375"/>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rgbClr val="A6A6A6"/>
                </a:solidFill>
                <a:latin typeface="Calibri" pitchFamily="34" charset="0"/>
              </a:rPr>
              <a:t>© 2015 IBM Corporation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ppt template content slide 2-01.png"/>
          <p:cNvPicPr>
            <a:picLocks noChangeAspect="1"/>
          </p:cNvPicPr>
          <p:nvPr/>
        </p:nvPicPr>
        <p:blipFill>
          <a:blip r:embed="rId3"/>
          <a:srcRect/>
          <a:stretch>
            <a:fillRect/>
          </a:stretch>
        </p:blipFill>
        <p:spPr bwMode="auto">
          <a:xfrm>
            <a:off x="6375400" y="5386388"/>
            <a:ext cx="2768600" cy="1471612"/>
          </a:xfrm>
          <a:prstGeom prst="rect">
            <a:avLst/>
          </a:prstGeom>
          <a:noFill/>
          <a:ln w="9525">
            <a:noFill/>
            <a:miter lim="800000"/>
            <a:headEnd/>
            <a:tailEnd/>
          </a:ln>
        </p:spPr>
      </p:pic>
      <p:sp>
        <p:nvSpPr>
          <p:cNvPr id="6147" name="Rectangle 1"/>
          <p:cNvSpPr>
            <a:spLocks noChangeArrowheads="1"/>
          </p:cNvSpPr>
          <p:nvPr/>
        </p:nvSpPr>
        <p:spPr bwMode="auto">
          <a:xfrm>
            <a:off x="685799" y="609600"/>
            <a:ext cx="8324851" cy="5511382"/>
          </a:xfrm>
          <a:prstGeom prst="rect">
            <a:avLst/>
          </a:prstGeom>
          <a:noFill/>
          <a:ln w="21590">
            <a:noFill/>
            <a:round/>
            <a:headEnd/>
            <a:tailEnd/>
          </a:ln>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2EE"/>
                </a:solidFill>
              </a:rPr>
              <a:t>IBM Panelist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B2EE"/>
                </a:solidFill>
              </a:rPr>
              <a:t/>
            </a:r>
            <a:br>
              <a:rPr lang="en-US" sz="1600" b="1" dirty="0">
                <a:solidFill>
                  <a:srgbClr val="00B2EE"/>
                </a:solidFill>
              </a:rPr>
            </a:br>
            <a:r>
              <a:rPr lang="en-US" sz="1600" b="1" dirty="0" smtClean="0"/>
              <a:t>Christopher </a:t>
            </a:r>
            <a:r>
              <a:rPr lang="en-US" sz="1600" b="1" dirty="0"/>
              <a:t>C. Crummey</a:t>
            </a:r>
            <a:r>
              <a:rPr lang="en-US" sz="1600" dirty="0"/>
              <a:t>,</a:t>
            </a:r>
            <a:r>
              <a:rPr lang="en-US" sz="1600" b="1" dirty="0"/>
              <a:t> </a:t>
            </a:r>
            <a:r>
              <a:rPr lang="en-US" sz="1600" i="1" dirty="0"/>
              <a:t>World Wide Executive Director of Sales, Social Business &amp; Exceptional Digital Experience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Christopher leads a global team of thought leaders in the areas of Social Business &amp; Exceptional Digital Experience. He works with the most successful customer deployments and communicates their </a:t>
            </a:r>
            <a:r>
              <a:rPr lang="ja-JP" altLang="en-US" sz="1200" dirty="0"/>
              <a:t>“</a:t>
            </a:r>
            <a:r>
              <a:rPr lang="en-US" altLang="ja-JP" sz="1200" dirty="0"/>
              <a:t>Best Practices</a:t>
            </a:r>
            <a:r>
              <a:rPr lang="ja-JP" altLang="en-US" sz="1200" dirty="0"/>
              <a:t>”</a:t>
            </a:r>
            <a:r>
              <a:rPr lang="en-US" altLang="ja-JP" sz="1200" dirty="0"/>
              <a:t> to a global customer base. This business generates $450M in revenue to IBM annually, and represents some of the fastest growing and most profitable segments of IBM's software business. His extended team consists of more than 450 sales specialists who interface with existing and prospective IBM customers to grow IBM's revenue and share in the middleware market, while maintaining a high level of customer satisfaction.</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Previously, Christopher acted as the World Wide Business Unit Executive and the </a:t>
            </a:r>
            <a:r>
              <a:rPr lang="ja-JP" altLang="en-US" sz="1200" dirty="0"/>
              <a:t>“</a:t>
            </a:r>
            <a:r>
              <a:rPr lang="en-US" altLang="ja-JP" sz="1200" dirty="0"/>
              <a:t>Lead Evangelist" for Social Business, which covered the entire collaboration technology platform. With 21 years of collaboration experience, Christopher is one of the most sought after and popular speakers at IBM and he has worldwide responsibility for all of the products that make up our customer solutions. Christopher joined Lotus in 1991 as a customer support representative. During his 21 years at Lotus &amp; IBM, he has held multiple positions which have focused on the technical and customer aspects of the products. Mr. Crummey is extensively involved in all major IBM &amp; Lotus productions, such as </a:t>
            </a:r>
            <a:r>
              <a:rPr lang="en-US" altLang="ja-JP" sz="1200" dirty="0" err="1"/>
              <a:t>Lotusphere</a:t>
            </a:r>
            <a:r>
              <a:rPr lang="en-US" altLang="ja-JP" sz="1200" dirty="0"/>
              <a:t>, DNUG event and the Developer's Conferences. Mr. Crummey holds a Bachelor</a:t>
            </a:r>
            <a:r>
              <a:rPr lang="ja-JP" altLang="en-US" sz="1200" dirty="0"/>
              <a:t>’</a:t>
            </a:r>
            <a:r>
              <a:rPr lang="en-US" altLang="ja-JP" sz="1200" dirty="0"/>
              <a:t>s degree in psychology from Hobart College.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Connect with Christopher on Twitter </a:t>
            </a:r>
            <a:r>
              <a:rPr lang="en-US" sz="1200" dirty="0">
                <a:hlinkClick r:id="rId4"/>
              </a:rPr>
              <a:t>@Ccrummey</a:t>
            </a:r>
            <a:r>
              <a:rPr lang="en-US" sz="1200" dirty="0"/>
              <a:t> and </a:t>
            </a:r>
            <a:r>
              <a:rPr lang="en-US" sz="1200" dirty="0">
                <a:hlinkClick r:id="rId5"/>
              </a:rPr>
              <a:t>LinkedIn</a:t>
            </a:r>
            <a:r>
              <a:rPr lang="en-US" sz="1200" dirty="0"/>
              <a:t>.</a:t>
            </a:r>
            <a:endParaRPr lang="en-US" sz="1200" b="1" dirty="0">
              <a:solidFill>
                <a:srgbClr val="00B2EE"/>
              </a:solidFill>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i="1"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i="1"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dirty="0">
              <a:latin typeface="Calibri" pitchFamily="34" charset="0"/>
            </a:endParaRPr>
          </a:p>
        </p:txBody>
      </p:sp>
      <p:pic>
        <p:nvPicPr>
          <p:cNvPr id="6149" name="Picture 11"/>
          <p:cNvPicPr>
            <a:picLocks noChangeAspect="1" noChangeArrowheads="1"/>
          </p:cNvPicPr>
          <p:nvPr/>
        </p:nvPicPr>
        <p:blipFill>
          <a:blip r:embed="rId6"/>
          <a:srcRect/>
          <a:stretch>
            <a:fillRect/>
          </a:stretch>
        </p:blipFill>
        <p:spPr bwMode="auto">
          <a:xfrm>
            <a:off x="447675" y="76200"/>
            <a:ext cx="8248650" cy="571500"/>
          </a:xfrm>
          <a:prstGeom prst="rect">
            <a:avLst/>
          </a:prstGeom>
          <a:noFill/>
          <a:ln w="9525">
            <a:noFill/>
            <a:miter lim="800000"/>
            <a:headEnd/>
            <a:tailEnd/>
          </a:ln>
        </p:spPr>
      </p:pic>
      <p:pic>
        <p:nvPicPr>
          <p:cNvPr id="6150" name="Picture 10" descr="Chris Crummey.jpg"/>
          <p:cNvPicPr>
            <a:picLocks noChangeAspect="1"/>
          </p:cNvPicPr>
          <p:nvPr/>
        </p:nvPicPr>
        <p:blipFill>
          <a:blip r:embed="rId7"/>
          <a:srcRect l="22501" t="8479" r="22501" b="12254"/>
          <a:stretch>
            <a:fillRect/>
          </a:stretch>
        </p:blipFill>
        <p:spPr bwMode="auto">
          <a:xfrm>
            <a:off x="3409950" y="4786313"/>
            <a:ext cx="1981200" cy="1890712"/>
          </a:xfrm>
          <a:prstGeom prst="rect">
            <a:avLst/>
          </a:prstGeom>
          <a:noFill/>
          <a:ln w="9525">
            <a:noFill/>
            <a:miter lim="800000"/>
            <a:headEnd/>
            <a:tailEnd/>
          </a:ln>
        </p:spPr>
      </p:pic>
      <p:sp>
        <p:nvSpPr>
          <p:cNvPr id="6151" name="Text Box 2"/>
          <p:cNvSpPr txBox="1">
            <a:spLocks noChangeArrowheads="1"/>
          </p:cNvSpPr>
          <p:nvPr/>
        </p:nvSpPr>
        <p:spPr bwMode="auto">
          <a:xfrm>
            <a:off x="685800" y="228600"/>
            <a:ext cx="6934200" cy="354013"/>
          </a:xfrm>
          <a:prstGeom prst="rect">
            <a:avLst/>
          </a:prstGeom>
          <a:noFill/>
          <a:ln w="9525">
            <a:noFill/>
            <a:miter lim="800000"/>
            <a:headEnd/>
            <a:tailEnd/>
          </a:ln>
        </p:spPr>
        <p:txBody>
          <a:bodyPr>
            <a:spAutoFit/>
          </a:bodyPr>
          <a:lstStyle/>
          <a:p>
            <a:r>
              <a:rPr lang="en-US" sz="1700" b="1" dirty="0">
                <a:solidFill>
                  <a:srgbClr val="00B2EE"/>
                </a:solidFill>
              </a:rPr>
              <a:t>Follow us on              Join the conversation: #IBM #SocBiz</a:t>
            </a:r>
          </a:p>
        </p:txBody>
      </p:sp>
      <p:pic>
        <p:nvPicPr>
          <p:cNvPr id="6152" name="Picture 4" descr="Twitter">
            <a:hlinkClick r:id="rId8"/>
          </p:cNvPr>
          <p:cNvPicPr>
            <a:picLocks noChangeAspect="1" noChangeArrowheads="1"/>
          </p:cNvPicPr>
          <p:nvPr/>
        </p:nvPicPr>
        <p:blipFill>
          <a:blip r:embed="rId9"/>
          <a:srcRect/>
          <a:stretch>
            <a:fillRect/>
          </a:stretch>
        </p:blipFill>
        <p:spPr bwMode="auto">
          <a:xfrm>
            <a:off x="2600325" y="282575"/>
            <a:ext cx="219075" cy="219075"/>
          </a:xfrm>
          <a:prstGeom prst="rect">
            <a:avLst/>
          </a:prstGeom>
          <a:noFill/>
          <a:ln w="9525">
            <a:noFill/>
            <a:miter lim="800000"/>
            <a:headEnd/>
            <a:tailEnd/>
          </a:ln>
        </p:spPr>
      </p:pic>
      <p:pic>
        <p:nvPicPr>
          <p:cNvPr id="6153" name="Picture 5" descr="Facebook">
            <a:hlinkClick r:id="rId10"/>
          </p:cNvPr>
          <p:cNvPicPr>
            <a:picLocks noChangeAspect="1" noChangeArrowheads="1"/>
          </p:cNvPicPr>
          <p:nvPr/>
        </p:nvPicPr>
        <p:blipFill>
          <a:blip r:embed="rId11"/>
          <a:srcRect/>
          <a:stretch>
            <a:fillRect/>
          </a:stretch>
        </p:blipFill>
        <p:spPr bwMode="auto">
          <a:xfrm>
            <a:off x="2209800" y="282575"/>
            <a:ext cx="219075" cy="219075"/>
          </a:xfrm>
          <a:prstGeom prst="rect">
            <a:avLst/>
          </a:prstGeom>
          <a:noFill/>
          <a:ln w="9525">
            <a:noFill/>
            <a:miter lim="800000"/>
            <a:headEnd/>
            <a:tailEnd/>
          </a:ln>
        </p:spPr>
      </p:pic>
      <p:sp>
        <p:nvSpPr>
          <p:cNvPr id="10" name="Rectangle 10"/>
          <p:cNvSpPr>
            <a:spLocks noChangeArrowheads="1"/>
          </p:cNvSpPr>
          <p:nvPr/>
        </p:nvSpPr>
        <p:spPr bwMode="black">
          <a:xfrm>
            <a:off x="257175" y="6429375"/>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rgbClr val="A6A6A6"/>
                </a:solidFill>
                <a:latin typeface="Calibri" pitchFamily="34" charset="0"/>
              </a:rPr>
              <a:t>© 2015 IBM Corporation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ppt template content slide 2-01.png"/>
          <p:cNvPicPr>
            <a:picLocks noChangeAspect="1"/>
          </p:cNvPicPr>
          <p:nvPr/>
        </p:nvPicPr>
        <p:blipFill>
          <a:blip r:embed="rId3"/>
          <a:srcRect/>
          <a:stretch>
            <a:fillRect/>
          </a:stretch>
        </p:blipFill>
        <p:spPr bwMode="auto">
          <a:xfrm>
            <a:off x="6375400" y="5386388"/>
            <a:ext cx="2768600" cy="1471612"/>
          </a:xfrm>
          <a:prstGeom prst="rect">
            <a:avLst/>
          </a:prstGeom>
          <a:noFill/>
          <a:ln w="9525">
            <a:noFill/>
            <a:miter lim="800000"/>
            <a:headEnd/>
            <a:tailEnd/>
          </a:ln>
        </p:spPr>
      </p:pic>
      <p:sp>
        <p:nvSpPr>
          <p:cNvPr id="7171" name="Rectangle 1"/>
          <p:cNvSpPr>
            <a:spLocks noChangeArrowheads="1"/>
          </p:cNvSpPr>
          <p:nvPr/>
        </p:nvSpPr>
        <p:spPr bwMode="auto">
          <a:xfrm>
            <a:off x="685800" y="609600"/>
            <a:ext cx="7696200" cy="4157165"/>
          </a:xfrm>
          <a:prstGeom prst="rect">
            <a:avLst/>
          </a:prstGeom>
          <a:noFill/>
          <a:ln w="21590">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00B2EE"/>
                </a:solidFill>
              </a:rPr>
              <a:t>Special </a:t>
            </a:r>
            <a:r>
              <a:rPr lang="en-US" sz="2000" b="1" dirty="0">
                <a:solidFill>
                  <a:srgbClr val="00B2EE"/>
                </a:solidFill>
              </a:rPr>
              <a:t>Guest Panelist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B2EE"/>
                </a:solidFill>
              </a:rPr>
              <a:t/>
            </a:r>
            <a:br>
              <a:rPr lang="en-US" sz="1600" b="1" dirty="0">
                <a:solidFill>
                  <a:srgbClr val="00B2EE"/>
                </a:solidFill>
              </a:rPr>
            </a:br>
            <a:r>
              <a:rPr lang="en-US" sz="1600" b="1" dirty="0" smtClean="0"/>
              <a:t>Jacob </a:t>
            </a:r>
            <a:r>
              <a:rPr lang="en-US" sz="1600" b="1" dirty="0"/>
              <a:t>Morgan, </a:t>
            </a:r>
            <a:r>
              <a:rPr lang="en-US" sz="1600" i="1" dirty="0"/>
              <a:t>Author, The Future of Work, Speaker, Futurist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Jacob is an Author, speaker and futurist. His latest book, </a:t>
            </a:r>
            <a:r>
              <a:rPr lang="en-US" sz="1200" dirty="0">
                <a:hlinkClick r:id="rId4" tooltip="the future of work amazon"/>
              </a:rPr>
              <a:t>The Future of Work: Attract New Talent, Build Better Leaders, and Create a Competitive Organization</a:t>
            </a:r>
            <a:r>
              <a:rPr lang="en-US" sz="1200" dirty="0"/>
              <a:t>, explores how the workplace is changing and was endorsed by business leaders such as the Chairman of KPMG, CEO of Whirlpool, CEO of Intuit, CEO of SAP, CEO of Schneider Electric, Gary Hamel, and many others. Jacob also co-founded the </a:t>
            </a:r>
            <a:r>
              <a:rPr lang="en-US" sz="1200" dirty="0">
                <a:hlinkClick r:id="rId5" tooltip="fow community"/>
              </a:rPr>
              <a:t>FOW Community</a:t>
            </a:r>
            <a:r>
              <a:rPr lang="en-US" sz="1200" dirty="0"/>
              <a:t> which is a network of the world</a:t>
            </a:r>
            <a:r>
              <a:rPr lang="ja-JP" altLang="en-US" sz="1200" dirty="0"/>
              <a:t>’</a:t>
            </a:r>
            <a:r>
              <a:rPr lang="en-US" altLang="ja-JP" sz="1200" dirty="0"/>
              <a:t>s most forward thinking organizations who come together to explore the future of work. He frequently speaks at conferences and events all over the world and contributes to media publications such as Forbes, the WSJ, USA Today, INC Magazine, CNN, and many others. You can learn more about Jacob and get access to his blog, podcast, and video series by visiting </a:t>
            </a:r>
            <a:r>
              <a:rPr lang="en-US" altLang="ja-JP" sz="1200" dirty="0">
                <a:hlinkClick r:id="rId6" tooltip="thefutureorganization"/>
              </a:rPr>
              <a:t>TheFutureOrganization.com</a:t>
            </a:r>
            <a:r>
              <a:rPr lang="en-US" altLang="ja-JP" sz="1200" dirty="0"/>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t>Connect with Jacob on Twitter </a:t>
            </a:r>
            <a:r>
              <a:rPr lang="en-US" sz="1200" dirty="0">
                <a:hlinkClick r:id="rId7" tooltip="jacob twitter"/>
              </a:rPr>
              <a:t>@JacobM</a:t>
            </a:r>
            <a:r>
              <a:rPr lang="en-US" sz="1200" dirty="0"/>
              <a:t> or email him </a:t>
            </a:r>
            <a:r>
              <a:rPr lang="en-US" sz="1200" dirty="0">
                <a:hlinkClick r:id="rId8"/>
              </a:rPr>
              <a:t>Jacob@TheFutureOrganization.com</a:t>
            </a:r>
            <a:r>
              <a:rPr lang="en-US" sz="1200" dirty="0"/>
              <a: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i="1"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i="1"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dirty="0">
              <a:latin typeface="Calibri"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dirty="0">
              <a:latin typeface="Calibri" pitchFamily="34" charset="0"/>
            </a:endParaRPr>
          </a:p>
        </p:txBody>
      </p:sp>
      <p:pic>
        <p:nvPicPr>
          <p:cNvPr id="7173" name="Picture 11"/>
          <p:cNvPicPr>
            <a:picLocks noChangeAspect="1" noChangeArrowheads="1"/>
          </p:cNvPicPr>
          <p:nvPr/>
        </p:nvPicPr>
        <p:blipFill>
          <a:blip r:embed="rId9"/>
          <a:srcRect/>
          <a:stretch>
            <a:fillRect/>
          </a:stretch>
        </p:blipFill>
        <p:spPr bwMode="auto">
          <a:xfrm>
            <a:off x="447675" y="76200"/>
            <a:ext cx="8248650" cy="571500"/>
          </a:xfrm>
          <a:prstGeom prst="rect">
            <a:avLst/>
          </a:prstGeom>
          <a:noFill/>
          <a:ln w="9525">
            <a:noFill/>
            <a:miter lim="800000"/>
            <a:headEnd/>
            <a:tailEnd/>
          </a:ln>
        </p:spPr>
      </p:pic>
      <p:sp>
        <p:nvSpPr>
          <p:cNvPr id="10" name="Rectangle 10"/>
          <p:cNvSpPr>
            <a:spLocks noChangeArrowheads="1"/>
          </p:cNvSpPr>
          <p:nvPr/>
        </p:nvSpPr>
        <p:spPr bwMode="black">
          <a:xfrm>
            <a:off x="257175" y="6429375"/>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rgbClr val="A6A6A6"/>
                </a:solidFill>
                <a:latin typeface="Calibri" pitchFamily="34" charset="0"/>
              </a:rPr>
              <a:t>© 2015 IBM Corporation</a:t>
            </a:r>
          </a:p>
        </p:txBody>
      </p:sp>
      <p:sp>
        <p:nvSpPr>
          <p:cNvPr id="11" name="Text Box 2"/>
          <p:cNvSpPr txBox="1">
            <a:spLocks noChangeArrowheads="1"/>
          </p:cNvSpPr>
          <p:nvPr/>
        </p:nvSpPr>
        <p:spPr bwMode="auto">
          <a:xfrm>
            <a:off x="685800" y="228600"/>
            <a:ext cx="6934200" cy="354013"/>
          </a:xfrm>
          <a:prstGeom prst="rect">
            <a:avLst/>
          </a:prstGeom>
          <a:noFill/>
          <a:ln w="9525">
            <a:noFill/>
            <a:miter lim="800000"/>
            <a:headEnd/>
            <a:tailEnd/>
          </a:ln>
        </p:spPr>
        <p:txBody>
          <a:bodyPr>
            <a:spAutoFit/>
          </a:bodyPr>
          <a:lstStyle/>
          <a:p>
            <a:r>
              <a:rPr lang="en-US" sz="1700" b="1" dirty="0">
                <a:solidFill>
                  <a:srgbClr val="00B2EE"/>
                </a:solidFill>
              </a:rPr>
              <a:t>Follow us on              Join the conversation: #IBM #SocBiz</a:t>
            </a:r>
          </a:p>
        </p:txBody>
      </p:sp>
      <p:pic>
        <p:nvPicPr>
          <p:cNvPr id="12" name="Picture 4" descr="Twitter">
            <a:hlinkClick r:id="rId10"/>
          </p:cNvPr>
          <p:cNvPicPr>
            <a:picLocks noChangeAspect="1" noChangeArrowheads="1"/>
          </p:cNvPicPr>
          <p:nvPr/>
        </p:nvPicPr>
        <p:blipFill>
          <a:blip r:embed="rId11"/>
          <a:srcRect/>
          <a:stretch>
            <a:fillRect/>
          </a:stretch>
        </p:blipFill>
        <p:spPr bwMode="auto">
          <a:xfrm>
            <a:off x="2600325" y="282575"/>
            <a:ext cx="219075" cy="219075"/>
          </a:xfrm>
          <a:prstGeom prst="rect">
            <a:avLst/>
          </a:prstGeom>
          <a:noFill/>
          <a:ln w="9525">
            <a:noFill/>
            <a:miter lim="800000"/>
            <a:headEnd/>
            <a:tailEnd/>
          </a:ln>
        </p:spPr>
      </p:pic>
      <p:pic>
        <p:nvPicPr>
          <p:cNvPr id="13" name="Picture 5" descr="Facebook">
            <a:hlinkClick r:id="rId12"/>
          </p:cNvPr>
          <p:cNvPicPr>
            <a:picLocks noChangeAspect="1" noChangeArrowheads="1"/>
          </p:cNvPicPr>
          <p:nvPr/>
        </p:nvPicPr>
        <p:blipFill>
          <a:blip r:embed="rId13"/>
          <a:srcRect/>
          <a:stretch>
            <a:fillRect/>
          </a:stretch>
        </p:blipFill>
        <p:spPr bwMode="auto">
          <a:xfrm>
            <a:off x="2209800" y="282575"/>
            <a:ext cx="219075" cy="219075"/>
          </a:xfrm>
          <a:prstGeom prst="rect">
            <a:avLst/>
          </a:prstGeom>
          <a:noFill/>
          <a:ln w="9525">
            <a:noFill/>
            <a:miter lim="800000"/>
            <a:headEnd/>
            <a:tailEnd/>
          </a:ln>
        </p:spPr>
      </p:pic>
      <p:pic>
        <p:nvPicPr>
          <p:cNvPr id="14" name="Picture 9" descr="Jacob Morgan.jpg"/>
          <p:cNvPicPr>
            <a:picLocks noChangeAspect="1"/>
          </p:cNvPicPr>
          <p:nvPr/>
        </p:nvPicPr>
        <p:blipFill>
          <a:blip r:embed="rId14"/>
          <a:srcRect/>
          <a:stretch>
            <a:fillRect/>
          </a:stretch>
        </p:blipFill>
        <p:spPr bwMode="auto">
          <a:xfrm>
            <a:off x="3619500" y="4217987"/>
            <a:ext cx="1581150" cy="2463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152400" y="2819400"/>
            <a:ext cx="6057900" cy="2019300"/>
          </a:xfrm>
        </p:spPr>
        <p:txBody>
          <a:bodyPr rtlCol="0">
            <a:noAutofit/>
          </a:bodyPr>
          <a:lstStyle/>
          <a:p>
            <a:pPr defTabSz="414338" eaLnBrk="1" fontAlgn="auto">
              <a:lnSpc>
                <a:spcPct val="93000"/>
              </a:lnSpc>
              <a:spcBef>
                <a:spcPct val="0"/>
              </a:spcBef>
              <a:spcAft>
                <a:spcPts val="0"/>
              </a:spcAft>
              <a:buFont typeface="Arial" pitchFamily="34" charset="0"/>
              <a:buNone/>
              <a:defRPr/>
            </a:pPr>
            <a:r>
              <a:rPr lang="en-US" sz="3300" b="1" dirty="0" smtClean="0">
                <a:solidFill>
                  <a:srgbClr val="00B2EE"/>
                </a:solidFill>
                <a:latin typeface="Arial" charset="0"/>
                <a:cs typeface="+mj-cs"/>
              </a:rPr>
              <a:t>IBM Webcast:</a:t>
            </a:r>
          </a:p>
          <a:p>
            <a:pPr marL="0" indent="0" defTabSz="414338" eaLnBrk="1" fontAlgn="auto">
              <a:lnSpc>
                <a:spcPct val="93000"/>
              </a:lnSpc>
              <a:spcAft>
                <a:spcPts val="0"/>
              </a:spcAft>
              <a:buFont typeface="Arial" pitchFamily="34" charset="0"/>
              <a:buNone/>
              <a:defRPr/>
            </a:pPr>
            <a:r>
              <a:rPr lang="en-US" sz="2400" dirty="0" smtClean="0">
                <a:latin typeface="Arial" pitchFamily="34" charset="0"/>
                <a:ea typeface="+mn-ea"/>
              </a:rPr>
              <a:t>Driving Innovation </a:t>
            </a:r>
            <a:r>
              <a:rPr lang="en-US" sz="2400" dirty="0" smtClean="0">
                <a:latin typeface="Arial"/>
                <a:ea typeface="+mn-ea"/>
                <a:cs typeface="Arial"/>
              </a:rPr>
              <a:t>— </a:t>
            </a:r>
            <a:r>
              <a:rPr lang="en-US" sz="2400" dirty="0" smtClean="0">
                <a:latin typeface="Arial" pitchFamily="34" charset="0"/>
                <a:ea typeface="+mn-ea"/>
              </a:rPr>
              <a:t>Anytime, </a:t>
            </a:r>
            <a:br>
              <a:rPr lang="en-US" sz="2400" dirty="0" smtClean="0">
                <a:latin typeface="Arial" pitchFamily="34" charset="0"/>
                <a:ea typeface="+mn-ea"/>
              </a:rPr>
            </a:br>
            <a:r>
              <a:rPr lang="en-US" sz="2400" dirty="0" smtClean="0">
                <a:latin typeface="Arial" pitchFamily="34" charset="0"/>
                <a:ea typeface="+mn-ea"/>
              </a:rPr>
              <a:t>Anywhere with Mobile and Cloud </a:t>
            </a:r>
            <a:br>
              <a:rPr lang="en-US" sz="2400" dirty="0" smtClean="0">
                <a:latin typeface="Arial" pitchFamily="34" charset="0"/>
                <a:ea typeface="+mn-ea"/>
              </a:rPr>
            </a:br>
            <a:r>
              <a:rPr lang="en-US" sz="2400" dirty="0" smtClean="0">
                <a:latin typeface="Arial" pitchFamily="34" charset="0"/>
                <a:ea typeface="+mn-ea"/>
              </a:rPr>
              <a:t>Based Collaboration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igital-collaboration.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l="11090"/>
          <a:stretch>
            <a:fillRect/>
          </a:stretch>
        </p:blipFill>
        <p:spPr bwMode="auto">
          <a:xfrm>
            <a:off x="0" y="0"/>
            <a:ext cx="9144000" cy="6858000"/>
          </a:xfrm>
          <a:prstGeom prst="rect">
            <a:avLst/>
          </a:prstGeom>
          <a:noFill/>
          <a:ln w="9525">
            <a:noFill/>
            <a:miter lim="800000"/>
            <a:headEnd/>
            <a:tailEnd/>
          </a:ln>
        </p:spPr>
      </p:pic>
      <p:pic>
        <p:nvPicPr>
          <p:cNvPr id="2" name="Picture 1" descr="The_Five_Trends_Shaping_the_Future_of_Work.jpg"/>
          <p:cNvPicPr>
            <a:picLocks noChangeAspect="1"/>
          </p:cNvPicPr>
          <p:nvPr/>
        </p:nvPicPr>
        <p:blipFill rotWithShape="1">
          <a:blip r:embed="rId4"/>
          <a:srcRect t="8750" b="2503"/>
          <a:stretch/>
        </p:blipFill>
        <p:spPr>
          <a:xfrm>
            <a:off x="2565026" y="196277"/>
            <a:ext cx="4169149" cy="5517551"/>
          </a:xfrm>
          <a:prstGeom prst="rect">
            <a:avLst/>
          </a:prstGeom>
        </p:spPr>
      </p:pic>
      <p:sp>
        <p:nvSpPr>
          <p:cNvPr id="3"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The Five Trends Shaping the </a:t>
            </a:r>
            <a:br>
              <a:rPr lang="en-GB" sz="3200" dirty="0" smtClean="0">
                <a:solidFill>
                  <a:srgbClr val="FFFFFF"/>
                </a:solidFill>
                <a:effectLst>
                  <a:outerShdw blurRad="38100" dist="38100" dir="2700000" algn="tl">
                    <a:srgbClr val="EEECE1"/>
                  </a:outerShdw>
                </a:effectLst>
                <a:latin typeface="Lubalin for IBM Demi" charset="0"/>
              </a:rPr>
            </a:br>
            <a:r>
              <a:rPr lang="en-GB" sz="3200" dirty="0" smtClean="0">
                <a:solidFill>
                  <a:srgbClr val="FFFFFF"/>
                </a:solidFill>
                <a:effectLst>
                  <a:outerShdw blurRad="38100" dist="38100" dir="2700000" algn="tl">
                    <a:srgbClr val="EEECE1"/>
                  </a:outerShdw>
                </a:effectLst>
                <a:latin typeface="Lubalin for IBM Demi" charset="0"/>
              </a:rPr>
              <a:t>Future of Work</a:t>
            </a:r>
            <a:endParaRPr lang="en-GB" sz="3200" dirty="0">
              <a:solidFill>
                <a:srgbClr val="FFFFFF"/>
              </a:solidFill>
              <a:effectLst>
                <a:outerShdw blurRad="38100" dist="38100" dir="2700000" algn="tl">
                  <a:srgbClr val="EEECE1"/>
                </a:outerShdw>
              </a:effectLst>
              <a:latin typeface="Lubalin for IBM Demi" charset="0"/>
            </a:endParaRPr>
          </a:p>
        </p:txBody>
      </p:sp>
      <p:pic>
        <p:nvPicPr>
          <p:cNvPr id="6" name="Picture 5" descr="The_Five_Trends_Shaping_the_Future_of_Work.jpg"/>
          <p:cNvPicPr>
            <a:picLocks noChangeAspect="1"/>
          </p:cNvPicPr>
          <p:nvPr/>
        </p:nvPicPr>
        <p:blipFill rotWithShape="1">
          <a:blip r:embed="rId4"/>
          <a:srcRect l="35896" t="97498" b="-1"/>
          <a:stretch/>
        </p:blipFill>
        <p:spPr>
          <a:xfrm>
            <a:off x="6546477" y="5751928"/>
            <a:ext cx="2597523" cy="151229"/>
          </a:xfrm>
          <a:prstGeom prst="rect">
            <a:avLst/>
          </a:prstGeom>
        </p:spPr>
      </p:pic>
      <p:sp>
        <p:nvSpPr>
          <p:cNvPr id="8"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469650153.jpg"/>
          <p:cNvPicPr>
            <a:picLocks noChangeAspect="1"/>
          </p:cNvPicPr>
          <p:nvPr/>
        </p:nvPicPr>
        <p:blipFill>
          <a:blip r:embed="rId3">
            <a:extLst>
              <a:ext uri="{BEBA8EAE-BF5A-486C-A8C5-ECC9F3942E4B}">
                <a14:imgProps xmlns:a14="http://schemas.microsoft.com/office/drawing/2010/main" xmlns="">
                  <a14:imgLayer r:embed="rId4">
                    <a14:imgEffect>
                      <a14:artisticBlur/>
                    </a14:imgEffect>
                  </a14:imgLayer>
                </a14:imgProps>
              </a:ext>
            </a:extLst>
          </a:blip>
          <a:srcRect l="7037" r="4074"/>
          <a:stretch>
            <a:fillRect/>
          </a:stretch>
        </p:blipFill>
        <p:spPr bwMode="auto">
          <a:xfrm>
            <a:off x="0" y="-1588"/>
            <a:ext cx="9144000" cy="6859588"/>
          </a:xfrm>
          <a:prstGeom prst="rect">
            <a:avLst/>
          </a:prstGeom>
          <a:noFill/>
          <a:ln w="9525">
            <a:noFill/>
            <a:miter lim="800000"/>
            <a:headEnd/>
            <a:tailEnd/>
          </a:ln>
        </p:spPr>
      </p:pic>
      <p:graphicFrame>
        <p:nvGraphicFramePr>
          <p:cNvPr id="4" name="Diagram 3"/>
          <p:cNvGraphicFramePr/>
          <p:nvPr>
            <p:extLst>
              <p:ext uri="{D42A27DB-BD31-4B8C-83A1-F6EECF244321}">
                <p14:modId xmlns="" xmlns:p14="http://schemas.microsoft.com/office/powerpoint/2010/main" val="3850080169"/>
              </p:ext>
            </p:extLst>
          </p:nvPr>
        </p:nvGraphicFramePr>
        <p:xfrm>
          <a:off x="0" y="63500"/>
          <a:ext cx="9144000" cy="2665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p:cNvGraphicFramePr/>
          <p:nvPr>
            <p:extLst>
              <p:ext uri="{D42A27DB-BD31-4B8C-83A1-F6EECF244321}">
                <p14:modId xmlns="" xmlns:p14="http://schemas.microsoft.com/office/powerpoint/2010/main" val="4079862234"/>
              </p:ext>
            </p:extLst>
          </p:nvPr>
        </p:nvGraphicFramePr>
        <p:xfrm>
          <a:off x="0" y="3280355"/>
          <a:ext cx="9144000" cy="26251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a:solidFill>
                  <a:srgbClr val="FFFFFF"/>
                </a:solidFill>
                <a:effectLst>
                  <a:outerShdw blurRad="38100" dist="38100" dir="2700000" algn="tl">
                    <a:srgbClr val="EEECE1"/>
                  </a:outerShdw>
                </a:effectLst>
                <a:latin typeface="Lubalin for IBM Demi" charset="0"/>
              </a:rPr>
              <a:t>Future of Work</a:t>
            </a:r>
          </a:p>
        </p:txBody>
      </p:sp>
      <p:sp>
        <p:nvSpPr>
          <p:cNvPr id="8"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walking on street.jpg"/>
          <p:cNvPicPr>
            <a:picLocks noChangeAspect="1"/>
          </p:cNvPicPr>
          <p:nvPr/>
        </p:nvPicPr>
        <p:blipFill>
          <a:blip r:embed="rId2">
            <a:extLst>
              <a:ext uri="{BEBA8EAE-BF5A-486C-A8C5-ECC9F3942E4B}">
                <a14:imgProps xmlns="" xmlns:a14="http://schemas.microsoft.com/office/drawing/2010/main">
                  <a14:imgLayer r:embed="rId3">
                    <a14:imgEffect>
                      <a14:artisticBlur/>
                    </a14:imgEffect>
                  </a14:imgLayer>
                </a14:imgProps>
              </a:ext>
            </a:extLst>
          </a:blip>
          <a:srcRect l="11111"/>
          <a:stretch>
            <a:fillRect/>
          </a:stretch>
        </p:blipFill>
        <p:spPr bwMode="auto">
          <a:xfrm>
            <a:off x="0" y="0"/>
            <a:ext cx="9144000" cy="6858000"/>
          </a:xfrm>
          <a:prstGeom prst="rect">
            <a:avLst/>
          </a:prstGeom>
          <a:noFill/>
          <a:ln>
            <a:noFill/>
          </a:ln>
        </p:spPr>
      </p:pic>
      <p:pic>
        <p:nvPicPr>
          <p:cNvPr id="2" name="Picture 1" descr="The_evolution_of_the_employee.jpg"/>
          <p:cNvPicPr>
            <a:picLocks noChangeAspect="1"/>
          </p:cNvPicPr>
          <p:nvPr/>
        </p:nvPicPr>
        <p:blipFill rotWithShape="1">
          <a:blip r:embed="rId4"/>
          <a:srcRect t="3611" b="3889"/>
          <a:stretch/>
        </p:blipFill>
        <p:spPr>
          <a:xfrm>
            <a:off x="2955852" y="221277"/>
            <a:ext cx="3116182" cy="5634540"/>
          </a:xfrm>
          <a:prstGeom prst="rect">
            <a:avLst/>
          </a:prstGeom>
        </p:spPr>
      </p:pic>
      <p:sp>
        <p:nvSpPr>
          <p:cNvPr id="3"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smtClean="0">
                <a:solidFill>
                  <a:srgbClr val="FFFFFF"/>
                </a:solidFill>
                <a:effectLst>
                  <a:outerShdw blurRad="38100" dist="38100" dir="2700000" algn="tl">
                    <a:srgbClr val="EEECE1"/>
                  </a:outerShdw>
                </a:effectLst>
                <a:latin typeface="Lubalin for IBM Demi" charset="0"/>
              </a:rPr>
              <a:t>The Evolution of the Employee</a:t>
            </a:r>
            <a:endParaRPr lang="en-GB" sz="3200" dirty="0">
              <a:solidFill>
                <a:srgbClr val="FFFFFF"/>
              </a:solidFill>
              <a:effectLst>
                <a:outerShdw blurRad="38100" dist="38100" dir="2700000" algn="tl">
                  <a:srgbClr val="EEECE1"/>
                </a:outerShdw>
              </a:effectLst>
              <a:latin typeface="Lubalin for IBM Demi" charset="0"/>
            </a:endParaRPr>
          </a:p>
        </p:txBody>
      </p:sp>
      <p:pic>
        <p:nvPicPr>
          <p:cNvPr id="7" name="Picture 6" descr="The_Five_Trends_Shaping_the_Future_of_Work.jpg"/>
          <p:cNvPicPr>
            <a:picLocks noChangeAspect="1"/>
          </p:cNvPicPr>
          <p:nvPr/>
        </p:nvPicPr>
        <p:blipFill rotWithShape="1">
          <a:blip r:embed="rId5"/>
          <a:srcRect l="35896" t="97498" b="-1"/>
          <a:stretch/>
        </p:blipFill>
        <p:spPr>
          <a:xfrm>
            <a:off x="6467475" y="5780503"/>
            <a:ext cx="2597523" cy="151229"/>
          </a:xfrm>
          <a:prstGeom prst="rect">
            <a:avLst/>
          </a:prstGeom>
        </p:spPr>
      </p:pic>
      <p:sp>
        <p:nvSpPr>
          <p:cNvPr id="10"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woman in busy office.jpg"/>
          <p:cNvPicPr>
            <a:picLocks noChangeAspect="1"/>
          </p:cNvPicPr>
          <p:nvPr/>
        </p:nvPicPr>
        <p:blipFill>
          <a:blip r:embed="rId3">
            <a:extLst>
              <a:ext uri="{BEBA8EAE-BF5A-486C-A8C5-ECC9F3942E4B}">
                <a14:imgProps xmlns="" xmlns:a14="http://schemas.microsoft.com/office/drawing/2010/main">
                  <a14:imgLayer r:embed="rId4">
                    <a14:imgEffect>
                      <a14:artisticBlur/>
                    </a14:imgEffect>
                  </a14:imgLayer>
                </a14:imgProps>
              </a:ext>
            </a:extLst>
          </a:blip>
          <a:srcRect/>
          <a:stretch>
            <a:fillRect/>
          </a:stretch>
        </p:blipFill>
        <p:spPr bwMode="auto">
          <a:xfrm>
            <a:off x="0" y="0"/>
            <a:ext cx="9144000" cy="6886575"/>
          </a:xfrm>
          <a:prstGeom prst="rect">
            <a:avLst/>
          </a:prstGeom>
          <a:noFill/>
          <a:ln w="9525">
            <a:noFill/>
            <a:miter lim="800000"/>
            <a:headEnd/>
            <a:tailEnd/>
          </a:ln>
        </p:spPr>
      </p:pic>
      <p:sp>
        <p:nvSpPr>
          <p:cNvPr id="7" name="Text Box 2"/>
          <p:cNvSpPr txBox="1">
            <a:spLocks noChangeArrowheads="1"/>
          </p:cNvSpPr>
          <p:nvPr/>
        </p:nvSpPr>
        <p:spPr bwMode="auto">
          <a:xfrm>
            <a:off x="0" y="5969000"/>
            <a:ext cx="9144000" cy="904875"/>
          </a:xfrm>
          <a:prstGeom prst="rect">
            <a:avLst/>
          </a:prstGeom>
          <a:solidFill>
            <a:srgbClr val="000000">
              <a:alpha val="48999"/>
            </a:srgbClr>
          </a:solidFill>
          <a:ln>
            <a:noFill/>
          </a:ln>
          <a:effectLst/>
          <a:extLst/>
        </p:spPr>
        <p:txBody>
          <a:bodyPr lIns="64004" tIns="32002" rIns="64004" bIns="32002" anchor="ctr"/>
          <a:lstStyle/>
          <a:p>
            <a:pPr algn="ctr" defTabSz="319088" hangingPunct="0">
              <a:lnSpc>
                <a:spcPct val="93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dirty="0">
                <a:solidFill>
                  <a:srgbClr val="FFFFFF"/>
                </a:solidFill>
                <a:effectLst>
                  <a:outerShdw blurRad="38100" dist="38100" dir="2700000" algn="tl">
                    <a:srgbClr val="EEECE1"/>
                  </a:outerShdw>
                </a:effectLst>
                <a:latin typeface="Lubalin for IBM Demi" charset="0"/>
              </a:rPr>
              <a:t>Idea Stacking </a:t>
            </a:r>
            <a:r>
              <a:rPr lang="en-GB" sz="3200" dirty="0" smtClean="0">
                <a:solidFill>
                  <a:srgbClr val="FFFFFF"/>
                </a:solidFill>
                <a:effectLst>
                  <a:outerShdw blurRad="38100" dist="38100" dir="2700000" algn="tl">
                    <a:srgbClr val="EEECE1"/>
                  </a:outerShdw>
                </a:effectLst>
                <a:latin typeface="Lubalin for IBM Demi" charset="0"/>
              </a:rPr>
              <a:t>&amp; </a:t>
            </a:r>
            <a:r>
              <a:rPr lang="en-GB" sz="3200" dirty="0">
                <a:solidFill>
                  <a:srgbClr val="FFFFFF"/>
                </a:solidFill>
                <a:effectLst>
                  <a:outerShdw blurRad="38100" dist="38100" dir="2700000" algn="tl">
                    <a:srgbClr val="EEECE1"/>
                  </a:outerShdw>
                </a:effectLst>
                <a:latin typeface="Lubalin for IBM Demi" charset="0"/>
              </a:rPr>
              <a:t>Innovation</a:t>
            </a:r>
          </a:p>
        </p:txBody>
      </p:sp>
      <p:pic>
        <p:nvPicPr>
          <p:cNvPr id="9220" name="Picture 1"/>
          <p:cNvPicPr>
            <a:picLocks noChangeAspect="1"/>
          </p:cNvPicPr>
          <p:nvPr/>
        </p:nvPicPr>
        <p:blipFill>
          <a:blip r:embed="rId5"/>
          <a:srcRect/>
          <a:stretch>
            <a:fillRect/>
          </a:stretch>
        </p:blipFill>
        <p:spPr bwMode="auto">
          <a:xfrm>
            <a:off x="1143000" y="381000"/>
            <a:ext cx="6858000" cy="5105400"/>
          </a:xfrm>
          <a:prstGeom prst="rect">
            <a:avLst/>
          </a:prstGeom>
          <a:noFill/>
          <a:ln w="9525">
            <a:noFill/>
            <a:miter lim="800000"/>
            <a:headEnd/>
            <a:tailEnd/>
          </a:ln>
        </p:spPr>
      </p:pic>
      <p:sp>
        <p:nvSpPr>
          <p:cNvPr id="10" name="Rectangle 10"/>
          <p:cNvSpPr>
            <a:spLocks noChangeArrowheads="1"/>
          </p:cNvSpPr>
          <p:nvPr/>
        </p:nvSpPr>
        <p:spPr bwMode="black">
          <a:xfrm>
            <a:off x="7966719" y="6637817"/>
            <a:ext cx="2195513" cy="295275"/>
          </a:xfrm>
          <a:prstGeom prst="rect">
            <a:avLst/>
          </a:prstGeom>
          <a:noFill/>
          <a:ln w="9525">
            <a:noFill/>
            <a:miter lim="800000"/>
            <a:headEnd/>
            <a:tailEnd/>
          </a:ln>
        </p:spPr>
        <p:txBody>
          <a:bodyPr lIns="0" tIns="73612" rIns="147225" bIns="73612"/>
          <a:lstStyle/>
          <a:p>
            <a:pPr hangingPunct="0">
              <a:buClr>
                <a:srgbClr val="000000"/>
              </a:buClr>
              <a:buSzPct val="100000"/>
              <a:buFont typeface="Times New Roman" pitchFamily="18" charset="0"/>
              <a:buNone/>
            </a:pPr>
            <a:r>
              <a:rPr lang="en-US" sz="900" dirty="0">
                <a:solidFill>
                  <a:schemeClr val="bg1"/>
                </a:solidFill>
                <a:latin typeface="Calibri" pitchFamily="34" charset="0"/>
              </a:rPr>
              <a:t>© 2015 IBM Corporation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102097</TotalTime>
  <Words>1270</Words>
  <Application>Microsoft Office PowerPoint</Application>
  <PresentationFormat>On-screen Show (4:3)</PresentationFormat>
  <Paragraphs>158</Paragraphs>
  <Slides>28</Slides>
  <Notes>15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IBM Social Business Website http://www.ibm.com/social-business/us/en/explore-solutions.html    Jacob Morgan’s Website http://www.thefutureorganization.com/     IBM Connections Mobile Website  bit.ly/IBMMobileCollab    Video: How-To: Collaborate with People External to Your Business  http://bit.ly/1A03ZPT    Video: The Importance of Weak Ties (Not Strong Ties) in the Workplace -Jacob Morgan http://bit.ly/1LA3bTU      </vt:lpstr>
    </vt:vector>
  </TitlesOfParts>
  <Company>IBM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dc:title>
  <dc:creator>ADMINIBM</dc:creator>
  <cp:lastModifiedBy>ADMINIBM</cp:lastModifiedBy>
  <cp:revision>108</cp:revision>
  <dcterms:created xsi:type="dcterms:W3CDTF">2014-08-07T20:11:04Z</dcterms:created>
  <dcterms:modified xsi:type="dcterms:W3CDTF">2015-03-03T20:05:23Z</dcterms:modified>
</cp:coreProperties>
</file>