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4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1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9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0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8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2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2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800C-677A-4B82-BE69-268B4D8B9668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E013-7C1C-424D-A0B3-46FCF58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8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1742" y="990600"/>
            <a:ext cx="2445166" cy="2442055"/>
            <a:chOff x="6111242" y="641349"/>
            <a:chExt cx="2445166" cy="2442055"/>
          </a:xfrm>
        </p:grpSpPr>
        <p:sp>
          <p:nvSpPr>
            <p:cNvPr id="5" name="Oval 4"/>
            <p:cNvSpPr/>
            <p:nvPr/>
          </p:nvSpPr>
          <p:spPr bwMode="auto">
            <a:xfrm>
              <a:off x="6111242" y="641349"/>
              <a:ext cx="2445166" cy="244205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6" name="Pie 5"/>
            <p:cNvSpPr/>
            <p:nvPr/>
          </p:nvSpPr>
          <p:spPr bwMode="auto">
            <a:xfrm>
              <a:off x="6138332" y="675227"/>
              <a:ext cx="2357118" cy="2357118"/>
            </a:xfrm>
            <a:prstGeom prst="pie">
              <a:avLst>
                <a:gd name="adj1" fmla="val 8986244"/>
                <a:gd name="adj2" fmla="val 16200000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7" name="Pie 6"/>
            <p:cNvSpPr/>
            <p:nvPr/>
          </p:nvSpPr>
          <p:spPr bwMode="auto">
            <a:xfrm flipH="1">
              <a:off x="6178970" y="682000"/>
              <a:ext cx="2357118" cy="2357118"/>
            </a:xfrm>
            <a:prstGeom prst="pie">
              <a:avLst>
                <a:gd name="adj1" fmla="val 8986244"/>
                <a:gd name="adj2" fmla="val 16200000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8" name="Pie 7"/>
            <p:cNvSpPr/>
            <p:nvPr/>
          </p:nvSpPr>
          <p:spPr bwMode="auto">
            <a:xfrm flipH="1">
              <a:off x="6151878" y="709092"/>
              <a:ext cx="2357118" cy="2357118"/>
            </a:xfrm>
            <a:prstGeom prst="pie">
              <a:avLst>
                <a:gd name="adj1" fmla="val 1821504"/>
                <a:gd name="adj2" fmla="val 8984597"/>
              </a:avLst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883537" y="1380174"/>
              <a:ext cx="949992" cy="961282"/>
            </a:xfrm>
            <a:prstGeom prst="ellipse">
              <a:avLst/>
            </a:prstGeom>
            <a:solidFill>
              <a:srgbClr val="969696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25167" y="990600"/>
            <a:ext cx="2445166" cy="2442055"/>
            <a:chOff x="3339467" y="641349"/>
            <a:chExt cx="2445166" cy="2442055"/>
          </a:xfrm>
        </p:grpSpPr>
        <p:sp>
          <p:nvSpPr>
            <p:cNvPr id="11" name="Oval 10"/>
            <p:cNvSpPr/>
            <p:nvPr/>
          </p:nvSpPr>
          <p:spPr bwMode="auto">
            <a:xfrm>
              <a:off x="3339467" y="641349"/>
              <a:ext cx="2445166" cy="244205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12" name="Pie 11"/>
            <p:cNvSpPr/>
            <p:nvPr/>
          </p:nvSpPr>
          <p:spPr bwMode="auto">
            <a:xfrm>
              <a:off x="3366557" y="675227"/>
              <a:ext cx="2357118" cy="2357118"/>
            </a:xfrm>
            <a:prstGeom prst="pie">
              <a:avLst>
                <a:gd name="adj1" fmla="val 8986244"/>
                <a:gd name="adj2" fmla="val 16200000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13" name="Pie 12"/>
            <p:cNvSpPr/>
            <p:nvPr/>
          </p:nvSpPr>
          <p:spPr bwMode="auto">
            <a:xfrm flipH="1">
              <a:off x="3407195" y="682000"/>
              <a:ext cx="2357118" cy="2357118"/>
            </a:xfrm>
            <a:prstGeom prst="pie">
              <a:avLst>
                <a:gd name="adj1" fmla="val 8986244"/>
                <a:gd name="adj2" fmla="val 16200000"/>
              </a:avLst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14" name="Pie 13"/>
            <p:cNvSpPr/>
            <p:nvPr/>
          </p:nvSpPr>
          <p:spPr bwMode="auto">
            <a:xfrm flipH="1">
              <a:off x="3380103" y="709092"/>
              <a:ext cx="2357118" cy="2357118"/>
            </a:xfrm>
            <a:prstGeom prst="pie">
              <a:avLst>
                <a:gd name="adj1" fmla="val 1821504"/>
                <a:gd name="adj2" fmla="val 8984597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111762" y="1380174"/>
              <a:ext cx="949992" cy="961282"/>
            </a:xfrm>
            <a:prstGeom prst="ellipse">
              <a:avLst/>
            </a:prstGeom>
            <a:solidFill>
              <a:srgbClr val="969696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6242" y="990600"/>
            <a:ext cx="2445166" cy="2442055"/>
            <a:chOff x="453392" y="641349"/>
            <a:chExt cx="2445166" cy="2442055"/>
          </a:xfrm>
        </p:grpSpPr>
        <p:sp>
          <p:nvSpPr>
            <p:cNvPr id="17" name="Oval 16"/>
            <p:cNvSpPr/>
            <p:nvPr/>
          </p:nvSpPr>
          <p:spPr bwMode="auto">
            <a:xfrm>
              <a:off x="453392" y="641349"/>
              <a:ext cx="2445166" cy="244205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18" name="Pie 17"/>
            <p:cNvSpPr/>
            <p:nvPr/>
          </p:nvSpPr>
          <p:spPr bwMode="auto">
            <a:xfrm>
              <a:off x="480482" y="675227"/>
              <a:ext cx="2357118" cy="2357118"/>
            </a:xfrm>
            <a:prstGeom prst="pie">
              <a:avLst>
                <a:gd name="adj1" fmla="val 8986244"/>
                <a:gd name="adj2" fmla="val 16200000"/>
              </a:avLst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19" name="Pie 18"/>
            <p:cNvSpPr/>
            <p:nvPr/>
          </p:nvSpPr>
          <p:spPr bwMode="auto">
            <a:xfrm flipH="1">
              <a:off x="521120" y="682000"/>
              <a:ext cx="2357118" cy="2357118"/>
            </a:xfrm>
            <a:prstGeom prst="pie">
              <a:avLst>
                <a:gd name="adj1" fmla="val 8986244"/>
                <a:gd name="adj2" fmla="val 16200000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20" name="Pie 19"/>
            <p:cNvSpPr/>
            <p:nvPr/>
          </p:nvSpPr>
          <p:spPr bwMode="auto">
            <a:xfrm flipH="1">
              <a:off x="494028" y="709092"/>
              <a:ext cx="2357118" cy="2357118"/>
            </a:xfrm>
            <a:prstGeom prst="pie">
              <a:avLst>
                <a:gd name="adj1" fmla="val 1821504"/>
                <a:gd name="adj2" fmla="val 8984597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1225687" y="1380174"/>
              <a:ext cx="949992" cy="961282"/>
            </a:xfrm>
            <a:prstGeom prst="ellipse">
              <a:avLst/>
            </a:prstGeom>
            <a:solidFill>
              <a:srgbClr val="969696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25167" y="3617434"/>
            <a:ext cx="2445166" cy="2442055"/>
            <a:chOff x="3110867" y="2706208"/>
            <a:chExt cx="2445166" cy="2442055"/>
          </a:xfrm>
        </p:grpSpPr>
        <p:sp>
          <p:nvSpPr>
            <p:cNvPr id="23" name="Oval 22"/>
            <p:cNvSpPr/>
            <p:nvPr/>
          </p:nvSpPr>
          <p:spPr bwMode="auto">
            <a:xfrm>
              <a:off x="3110867" y="2706208"/>
              <a:ext cx="2445166" cy="244205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24" name="Pie 23"/>
            <p:cNvSpPr/>
            <p:nvPr/>
          </p:nvSpPr>
          <p:spPr bwMode="auto">
            <a:xfrm>
              <a:off x="3137957" y="2740086"/>
              <a:ext cx="2357118" cy="2357118"/>
            </a:xfrm>
            <a:prstGeom prst="pie">
              <a:avLst>
                <a:gd name="adj1" fmla="val 8986244"/>
                <a:gd name="adj2" fmla="val 16200000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25" name="Pie 24"/>
            <p:cNvSpPr/>
            <p:nvPr/>
          </p:nvSpPr>
          <p:spPr bwMode="auto">
            <a:xfrm flipH="1">
              <a:off x="3178595" y="2746859"/>
              <a:ext cx="2357118" cy="2357118"/>
            </a:xfrm>
            <a:prstGeom prst="pie">
              <a:avLst>
                <a:gd name="adj1" fmla="val 8986244"/>
                <a:gd name="adj2" fmla="val 16200000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-65" charset="0"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26" name="Pie 25"/>
            <p:cNvSpPr/>
            <p:nvPr/>
          </p:nvSpPr>
          <p:spPr bwMode="auto">
            <a:xfrm flipH="1">
              <a:off x="3151503" y="2773951"/>
              <a:ext cx="2357118" cy="2357118"/>
            </a:xfrm>
            <a:prstGeom prst="pie">
              <a:avLst>
                <a:gd name="adj1" fmla="val 1821504"/>
                <a:gd name="adj2" fmla="val 8984597"/>
              </a:avLst>
            </a:prstGeom>
            <a:solidFill>
              <a:srgbClr val="96969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3883162" y="3445033"/>
              <a:ext cx="949992" cy="961282"/>
            </a:xfrm>
            <a:prstGeom prst="ellipse">
              <a:avLst/>
            </a:prstGeom>
            <a:solidFill>
              <a:srgbClr val="0070C0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-65" charset="0"/>
                <a:buNone/>
              </a:pPr>
              <a:endParaRPr lang="en-US">
                <a:latin typeface="Arial" pitchFamily="-65" charset="0"/>
                <a:ea typeface="SimSun" pitchFamily="2" charset="-122"/>
                <a:cs typeface="SimSun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804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KBenz</dc:creator>
  <cp:lastModifiedBy>KBenz</cp:lastModifiedBy>
  <cp:revision>1</cp:revision>
  <dcterms:created xsi:type="dcterms:W3CDTF">2012-06-07T14:37:44Z</dcterms:created>
  <dcterms:modified xsi:type="dcterms:W3CDTF">2012-06-07T14:38:48Z</dcterms:modified>
</cp:coreProperties>
</file>